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5"/>
    <p:sldMasterId id="2147483651" r:id="rId6"/>
    <p:sldMasterId id="2147483653" r:id="rId7"/>
  </p:sldMasterIdLst>
  <p:notesMasterIdLst>
    <p:notesMasterId r:id="rId8"/>
  </p:notesMasterIdLst>
  <p:sldIdLst>
    <p:sldId id="256" r:id="rId9"/>
  </p:sldIdLst>
  <p:sldSz cy="7251700" cx="10369550"/>
  <p:notesSz cx="67976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69">
          <p15:clr>
            <a:srgbClr val="A4A3A4"/>
          </p15:clr>
        </p15:guide>
        <p15:guide id="2" orient="horz" pos="3737">
          <p15:clr>
            <a:srgbClr val="A4A3A4"/>
          </p15:clr>
        </p15:guide>
        <p15:guide id="3" orient="horz" pos="741">
          <p15:clr>
            <a:srgbClr val="A4A3A4"/>
          </p15:clr>
        </p15:guide>
        <p15:guide id="4" orient="horz" pos="4213">
          <p15:clr>
            <a:srgbClr val="A4A3A4"/>
          </p15:clr>
        </p15:guide>
        <p15:guide id="5" pos="6282">
          <p15:clr>
            <a:srgbClr val="A4A3A4"/>
          </p15:clr>
        </p15:guide>
        <p15:guide id="6" pos="1724">
          <p15:clr>
            <a:srgbClr val="A4A3A4"/>
          </p15:clr>
        </p15:guide>
        <p15:guide id="7" pos="250">
          <p15:clr>
            <a:srgbClr val="A4A3A4"/>
          </p15:clr>
        </p15:guide>
        <p15:guide id="8" pos="1542">
          <p15:clr>
            <a:srgbClr val="A4A3A4"/>
          </p15:clr>
        </p15:guide>
        <p15:guide id="9" pos="3266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0" roundtripDataSignature="AMtx7mgCBPNF7PZOWf/StHgtM9oBXUXr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48BC90-B86C-4953-B5F6-F023B4CF3622}">
  <a:tblStyle styleId="{1D48BC90-B86C-4953-B5F6-F023B4CF362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8E6E6"/>
          </a:solidFill>
        </a:fill>
      </a:tcStyle>
    </a:wholeTbl>
    <a:band1H>
      <a:tcTxStyle/>
      <a:tcStyle>
        <a:fill>
          <a:solidFill>
            <a:srgbClr val="F1CACA"/>
          </a:solidFill>
        </a:fill>
      </a:tcStyle>
    </a:band1H>
    <a:band2H>
      <a:tcTxStyle/>
    </a:band2H>
    <a:band1V>
      <a:tcTxStyle/>
      <a:tcStyle>
        <a:fill>
          <a:solidFill>
            <a:srgbClr val="F1CA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9" orient="horz"/>
        <p:guide pos="3737" orient="horz"/>
        <p:guide pos="741" orient="horz"/>
        <p:guide pos="4213" orient="horz"/>
        <p:guide pos="6282"/>
        <p:guide pos="1724"/>
        <p:guide pos="250"/>
        <p:guide pos="1542"/>
        <p:guide pos="3266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customschemas.google.com/relationships/presentationmetadata" Target="metadata"/><Relationship Id="rId9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375" spcFirstLastPara="1" rIns="1937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375" spcFirstLastPara="1" rIns="19375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47713" y="752475"/>
            <a:ext cx="5302250" cy="37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6463" y="4714876"/>
            <a:ext cx="4984750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25" lIns="93675" spcFirstLastPara="1" rIns="93675" wrap="square" tIns="468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1339"/>
            <a:ext cx="2944813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375" spcFirstLastPara="1" rIns="19375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2863" y="9431339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375" spcFirstLastPara="1" rIns="1937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AU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906463" y="4714876"/>
            <a:ext cx="4984750" cy="4467225"/>
          </a:xfrm>
          <a:prstGeom prst="rect">
            <a:avLst/>
          </a:prstGeom>
        </p:spPr>
        <p:txBody>
          <a:bodyPr anchorCtr="0" anchor="t" bIns="46825" lIns="93675" spcFirstLastPara="1" rIns="93675" wrap="square" tIns="468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747713" y="752475"/>
            <a:ext cx="5302250" cy="370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12750" y="744563"/>
            <a:ext cx="9540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861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7638825" y="6710140"/>
            <a:ext cx="2314800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861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3" type="body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Noto Sans Symbols"/>
              <a:buChar char="◆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800"/>
              <a:buFont typeface="Helvetica Neue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12749" y="415436"/>
            <a:ext cx="9540875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412750" y="744563"/>
            <a:ext cx="9540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861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2" type="body"/>
          </p:nvPr>
        </p:nvSpPr>
        <p:spPr>
          <a:xfrm>
            <a:off x="411480" y="1304923"/>
            <a:ext cx="9534525" cy="5294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861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4027488" y="3019425"/>
            <a:ext cx="2314575" cy="121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2877016" y="2476497"/>
            <a:ext cx="4615518" cy="2298700"/>
            <a:chOff x="4433888" y="3424238"/>
            <a:chExt cx="809625" cy="403225"/>
          </a:xfrm>
        </p:grpSpPr>
        <p:sp>
          <p:nvSpPr>
            <p:cNvPr id="92" name="Google Shape;92;p15"/>
            <p:cNvSpPr/>
            <p:nvPr/>
          </p:nvSpPr>
          <p:spPr>
            <a:xfrm>
              <a:off x="4635501" y="3424238"/>
              <a:ext cx="404813" cy="403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5040313" y="3424238"/>
              <a:ext cx="203200" cy="403225"/>
            </a:xfrm>
            <a:custGeom>
              <a:rect b="b" l="l" r="r" t="t"/>
              <a:pathLst>
                <a:path extrusionOk="0" h="254" w="128">
                  <a:moveTo>
                    <a:pt x="128" y="127"/>
                  </a:moveTo>
                  <a:lnTo>
                    <a:pt x="0" y="0"/>
                  </a:lnTo>
                  <a:lnTo>
                    <a:pt x="0" y="254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4635501" y="3424238"/>
              <a:ext cx="404813" cy="201613"/>
            </a:xfrm>
            <a:custGeom>
              <a:rect b="b" l="l" r="r" t="t"/>
              <a:pathLst>
                <a:path extrusionOk="0" h="127" w="255">
                  <a:moveTo>
                    <a:pt x="128" y="127"/>
                  </a:moveTo>
                  <a:lnTo>
                    <a:pt x="255" y="0"/>
                  </a:lnTo>
                  <a:lnTo>
                    <a:pt x="0" y="0"/>
                  </a:lnTo>
                  <a:lnTo>
                    <a:pt x="128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4433888" y="3424238"/>
              <a:ext cx="201613" cy="403225"/>
            </a:xfrm>
            <a:custGeom>
              <a:rect b="b" l="l" r="r" t="t"/>
              <a:pathLst>
                <a:path extrusionOk="0" h="254" w="127">
                  <a:moveTo>
                    <a:pt x="0" y="127"/>
                  </a:moveTo>
                  <a:lnTo>
                    <a:pt x="127" y="254"/>
                  </a:lnTo>
                  <a:lnTo>
                    <a:pt x="127" y="0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4635501" y="3625850"/>
              <a:ext cx="404813" cy="201613"/>
            </a:xfrm>
            <a:custGeom>
              <a:rect b="b" l="l" r="r" t="t"/>
              <a:pathLst>
                <a:path extrusionOk="0" h="127" w="255">
                  <a:moveTo>
                    <a:pt x="128" y="0"/>
                  </a:moveTo>
                  <a:lnTo>
                    <a:pt x="0" y="127"/>
                  </a:lnTo>
                  <a:lnTo>
                    <a:pt x="255" y="127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B001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5"/>
          <p:cNvSpPr/>
          <p:nvPr/>
        </p:nvSpPr>
        <p:spPr>
          <a:xfrm>
            <a:off x="5048250" y="6667500"/>
            <a:ext cx="257175" cy="238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1" i="1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4" showMasterSp="0">
  <p:cSld name="Section Divider 4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369550" cy="72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409088" y="939802"/>
            <a:ext cx="95371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7638825" y="6710140"/>
            <a:ext cx="2314800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6767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18137"/>
            <a:ext cx="2346638" cy="123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12750" y="744563"/>
            <a:ext cx="95408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861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7638825" y="6710140"/>
            <a:ext cx="2314800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2743199" y="1304923"/>
            <a:ext cx="7210425" cy="52943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861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411480" y="1304923"/>
            <a:ext cx="2021681" cy="5295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Noto Sans Symbols"/>
              <a:buChar char="◆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Noto Sans Symbols"/>
              <a:buChar char="⚫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800"/>
              <a:buFont typeface="Helvetica Neue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age" showMasterSp="0">
  <p:cSld name="Cover Page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079"/>
            <a:ext cx="10369550" cy="724954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idx="11" type="ftr"/>
          </p:nvPr>
        </p:nvSpPr>
        <p:spPr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8"/>
          <p:cNvCxnSpPr/>
          <p:nvPr/>
        </p:nvCxnSpPr>
        <p:spPr>
          <a:xfrm flipH="1">
            <a:off x="2145470" y="6287862"/>
            <a:ext cx="1" cy="694113"/>
          </a:xfrm>
          <a:prstGeom prst="straightConnector1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409089" y="1781873"/>
            <a:ext cx="228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861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409089" y="2130419"/>
            <a:ext cx="228600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8610" lvl="1" marL="9144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79400" lvl="5" marL="27432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79400" lvl="6" marL="32004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9400" lvl="7" marL="36576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79400" lvl="8" marL="4114800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subTitle"/>
          </p:nvPr>
        </p:nvSpPr>
        <p:spPr>
          <a:xfrm>
            <a:off x="409088" y="939802"/>
            <a:ext cx="95371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>
            <a:off x="409089" y="415436"/>
            <a:ext cx="95371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3" name="Google Shape;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18137"/>
            <a:ext cx="2346638" cy="123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1" showMasterSp="0">
  <p:cSld name="Section Divider 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10369550" cy="72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409088" y="939802"/>
            <a:ext cx="95371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marR="0" rtl="0" algn="l"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1" type="ftr"/>
          </p:nvPr>
        </p:nvSpPr>
        <p:spPr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18137"/>
            <a:ext cx="2346638" cy="123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2" showMasterSp="0">
  <p:cSld name="Section Divider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369550" cy="72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/>
          <p:nvPr>
            <p:ph idx="1" type="subTitle"/>
          </p:nvPr>
        </p:nvSpPr>
        <p:spPr>
          <a:xfrm>
            <a:off x="409088" y="939802"/>
            <a:ext cx="95371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18137"/>
            <a:ext cx="2346638" cy="123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3" showMasterSp="0">
  <p:cSld name="Section Divider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369549" cy="72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/>
          <p:nvPr>
            <p:ph idx="1" type="subTitle"/>
          </p:nvPr>
        </p:nvSpPr>
        <p:spPr>
          <a:xfrm>
            <a:off x="409088" y="939802"/>
            <a:ext cx="95371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/>
        </p:nvSpPr>
        <p:spPr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18137"/>
            <a:ext cx="2346638" cy="123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4" showMasterSp="0">
  <p:cSld name="Section Divider 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369550" cy="72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/>
          <p:nvPr>
            <p:ph idx="1" type="subTitle"/>
          </p:nvPr>
        </p:nvSpPr>
        <p:spPr>
          <a:xfrm>
            <a:off x="409088" y="939802"/>
            <a:ext cx="95371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6767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/>
          <p:nvPr/>
        </p:nvSpPr>
        <p:spPr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18137"/>
            <a:ext cx="2346638" cy="123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5" showMasterSp="0">
  <p:cSld name="Section Divider 5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369549" cy="72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 txBox="1"/>
          <p:nvPr>
            <p:ph idx="1" type="subTitle"/>
          </p:nvPr>
        </p:nvSpPr>
        <p:spPr>
          <a:xfrm>
            <a:off x="409088" y="939802"/>
            <a:ext cx="95371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>
            <a:lvl1pPr lvl="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  <a:defRPr b="1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◆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⚫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–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Times New Roman"/>
              <a:buChar char="–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/>
          <p:nvPr/>
        </p:nvSpPr>
        <p:spPr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018137"/>
            <a:ext cx="2346638" cy="123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5188537" y="1321819"/>
            <a:ext cx="0" cy="5276088"/>
          </a:xfrm>
          <a:prstGeom prst="straightConnector1">
            <a:avLst/>
          </a:prstGeom>
          <a:noFill/>
          <a:ln cap="flat" cmpd="sng" w="12700">
            <a:solidFill>
              <a:srgbClr val="76767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" name="Google Shape;11;p2"/>
          <p:cNvSpPr txBox="1"/>
          <p:nvPr>
            <p:ph type="title"/>
          </p:nvPr>
        </p:nvSpPr>
        <p:spPr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1" type="ftr"/>
          </p:nvPr>
        </p:nvSpPr>
        <p:spPr>
          <a:xfrm>
            <a:off x="7638825" y="6710140"/>
            <a:ext cx="2314800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D7D8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{&quot;HashCode&quot;:-805422396,&quot;Placement&quot;:&quot;Footer&quot;,&quot;Top&quot;:550.343,&quot;Left&quot;:383.010162,&quot;SlideWidth&quot;:816,&quot;SlideHeight&quot;:571}" id="13" name="Google Shape;13;p2"/>
          <p:cNvSpPr txBox="1"/>
          <p:nvPr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b="1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2"/>
          <p:cNvCxnSpPr/>
          <p:nvPr/>
        </p:nvCxnSpPr>
        <p:spPr>
          <a:xfrm rot="10800000">
            <a:off x="2738248" y="1629752"/>
            <a:ext cx="0" cy="4251962"/>
          </a:xfrm>
          <a:prstGeom prst="straightConnector1">
            <a:avLst/>
          </a:prstGeom>
          <a:noFill/>
          <a:ln cap="flat" cmpd="sng" w="12700">
            <a:solidFill>
              <a:srgbClr val="76767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2"/>
          <p:cNvCxnSpPr/>
          <p:nvPr/>
        </p:nvCxnSpPr>
        <p:spPr>
          <a:xfrm rot="10800000">
            <a:off x="7638825" y="1629752"/>
            <a:ext cx="0" cy="4251962"/>
          </a:xfrm>
          <a:prstGeom prst="straightConnector1">
            <a:avLst/>
          </a:prstGeom>
          <a:noFill/>
          <a:ln cap="flat" cmpd="sng" w="12700">
            <a:solidFill>
              <a:srgbClr val="76767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840">
          <p15:clr>
            <a:srgbClr val="DB0011"/>
          </p15:clr>
        </p15:guide>
        <p15:guide id="2" pos="264">
          <p15:clr>
            <a:srgbClr val="DB0011"/>
          </p15:clr>
        </p15:guide>
        <p15:guide id="3" orient="horz" pos="2442">
          <p15:clr>
            <a:srgbClr val="DB0011"/>
          </p15:clr>
        </p15:guide>
        <p15:guide id="4" pos="1537">
          <p15:clr>
            <a:srgbClr val="DB0011"/>
          </p15:clr>
        </p15:guide>
        <p15:guide id="5" orient="horz" pos="2557">
          <p15:clr>
            <a:srgbClr val="DB0011"/>
          </p15:clr>
        </p15:guide>
        <p15:guide id="6" pos="1728">
          <p15:clr>
            <a:srgbClr val="DB0011"/>
          </p15:clr>
        </p15:guide>
        <p15:guide id="7" orient="horz" pos="4158">
          <p15:clr>
            <a:srgbClr val="DB0011"/>
          </p15:clr>
        </p15:guide>
        <p15:guide id="8" pos="3939">
          <p15:clr>
            <a:srgbClr val="DB0011"/>
          </p15:clr>
        </p15:guide>
        <p15:guide id="9" pos="4055">
          <p15:clr>
            <a:srgbClr val="DB0011"/>
          </p15:clr>
        </p15:guide>
        <p15:guide id="10" pos="6266">
          <p15:clr>
            <a:srgbClr val="DB0011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592324" y="1321819"/>
            <a:ext cx="0" cy="5276088"/>
          </a:xfrm>
          <a:prstGeom prst="straightConnector1">
            <a:avLst/>
          </a:prstGeom>
          <a:noFill/>
          <a:ln cap="flat" cmpd="sng" w="12700">
            <a:solidFill>
              <a:srgbClr val="76767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7638825" y="6710140"/>
            <a:ext cx="2314800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D7D8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{&quot;HashCode&quot;:-805422396,&quot;Placement&quot;:&quot;Footer&quot;,&quot;Top&quot;:550.343,&quot;Left&quot;:383.010162,&quot;SlideWidth&quot;:816,&quot;SlideHeight&quot;:571}" id="33" name="Google Shape;33;p5"/>
          <p:cNvSpPr txBox="1"/>
          <p:nvPr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5099014" y="6710062"/>
            <a:ext cx="171522" cy="1737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00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>
              <a:solidFill>
                <a:srgbClr val="2525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12749" y="415436"/>
            <a:ext cx="9540875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7638825" y="6712330"/>
            <a:ext cx="231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>
                <a:solidFill>
                  <a:srgbClr val="D7D8D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descr="{&quot;HashCode&quot;:-805422396,&quot;Placement&quot;:&quot;Footer&quot;,&quot;Top&quot;:550.343,&quot;Left&quot;:383.010162,&quot;SlideWidth&quot;:816,&quot;SlideHeight&quot;:571}" id="44" name="Google Shape;44;p7"/>
          <p:cNvSpPr txBox="1"/>
          <p:nvPr/>
        </p:nvSpPr>
        <p:spPr>
          <a:xfrm>
            <a:off x="4864229" y="6989356"/>
            <a:ext cx="641091" cy="2623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/>
        </p:nvSpPr>
        <p:spPr>
          <a:xfrm>
            <a:off x="661125" y="1249586"/>
            <a:ext cx="352044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 Overview</a:t>
            </a:r>
            <a:endParaRPr/>
          </a:p>
        </p:txBody>
      </p:sp>
      <p:sp>
        <p:nvSpPr>
          <p:cNvPr id="104" name="Google Shape;104;p1"/>
          <p:cNvSpPr txBox="1"/>
          <p:nvPr>
            <p:ph type="title"/>
          </p:nvPr>
        </p:nvSpPr>
        <p:spPr>
          <a:xfrm>
            <a:off x="412750" y="415436"/>
            <a:ext cx="9540875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Restaurant Group </a:t>
            </a:r>
            <a:r>
              <a:rPr b="0" lang="en-AU"/>
              <a:t>– Company Profile</a:t>
            </a:r>
            <a:endParaRPr/>
          </a:p>
        </p:txBody>
      </p:sp>
      <p:sp>
        <p:nvSpPr>
          <p:cNvPr id="105" name="Google Shape;105;p1"/>
          <p:cNvSpPr txBox="1"/>
          <p:nvPr>
            <p:ph idx="3" type="body"/>
          </p:nvPr>
        </p:nvSpPr>
        <p:spPr>
          <a:xfrm>
            <a:off x="661125" y="1603950"/>
            <a:ext cx="4192188" cy="1702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1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◆"/>
            </a:pPr>
            <a:r>
              <a:rPr lang="en-AU"/>
              <a:t>Founded in 2001, the restaurant group operates a chain of quick-service restaurants (QSRs) throughout Europe</a:t>
            </a:r>
            <a:endParaRPr/>
          </a:p>
          <a:p>
            <a:pPr indent="-171450" lvl="1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  <a:p>
            <a:pPr indent="-228600" lvl="1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◆"/>
            </a:pPr>
            <a:r>
              <a:rPr lang="en-AU"/>
              <a:t>The restaurant group focuses on using local, high-quality ingredients to create contemporary versions of classic fast food including burgers, hot dogs, sides and variety of desserts</a:t>
            </a:r>
            <a:endParaRPr/>
          </a:p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  <a:p>
            <a:pPr indent="-228600" lvl="1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◆"/>
            </a:pPr>
            <a:r>
              <a:rPr lang="en-AU"/>
              <a:t>The company’s 120 European stores are located in the United Kingdom, France, Germany, Italy, Spain and Belgium</a:t>
            </a:r>
            <a:endParaRPr/>
          </a:p>
          <a:p>
            <a:pPr indent="-171450" lvl="1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  <a:p>
            <a:pPr indent="-228600" lvl="1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◆"/>
            </a:pPr>
            <a:r>
              <a:rPr lang="en-AU"/>
              <a:t>The restaurant group is headquartered in London, and employs ~2,000 staff</a:t>
            </a:r>
            <a:endParaRPr/>
          </a:p>
          <a:p>
            <a:pPr indent="-171450" lvl="1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  <a:p>
            <a:pPr indent="-228600" lvl="1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◆"/>
            </a:pPr>
            <a:r>
              <a:rPr lang="en-AU"/>
              <a:t>Led by the former CEO of a major quick-service restaurant </a:t>
            </a:r>
            <a:endParaRPr/>
          </a:p>
        </p:txBody>
      </p:sp>
      <p:graphicFrame>
        <p:nvGraphicFramePr>
          <p:cNvPr id="106" name="Google Shape;106;p1"/>
          <p:cNvGraphicFramePr/>
          <p:nvPr/>
        </p:nvGraphicFramePr>
        <p:xfrm>
          <a:off x="5516238" y="16506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{1D48BC90-B86C-4953-B5F6-F023B4CF3622}</a:tableStyleId>
              </a:tblPr>
              <a:tblGrid>
                <a:gridCol w="856675"/>
                <a:gridCol w="545000"/>
                <a:gridCol w="700850"/>
                <a:gridCol w="700850"/>
                <a:gridCol w="700850"/>
                <a:gridCol w="700850"/>
              </a:tblGrid>
              <a:tr h="260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 u="none" cap="none" strike="noStrike"/>
                        <a:t>31-Dec-YE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Unit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000"/>
                        <a:t>2017A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AU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2018A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AU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2019A</a:t>
                      </a:r>
                      <a:endParaRPr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AU" sz="10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2020A</a:t>
                      </a:r>
                      <a:endParaRPr/>
                    </a:p>
                  </a:txBody>
                  <a:tcPr marT="45725" marB="45725" marR="45725" marL="45725"/>
                </a:tc>
              </a:tr>
              <a:tr h="281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000"/>
                        <a:t>Revenue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000"/>
                        <a:t>$M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000"/>
                        <a:t>450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000"/>
                        <a:t>505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000"/>
                        <a:t>550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000"/>
                        <a:t>590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281075">
                <a:tc>
                  <a:txBody>
                    <a:bodyPr/>
                    <a:lstStyle/>
                    <a:p>
                      <a:pPr indent="9207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1" lang="en-AU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Growth %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AU" sz="1000"/>
                        <a:t>%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AU" sz="1000"/>
                        <a:t>13.0%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AU" sz="1000"/>
                        <a:t>12.2%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AU" sz="1000"/>
                        <a:t>8.9%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AU" sz="1000"/>
                        <a:t>7.3%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28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AU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EBITDA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AU" sz="1000"/>
                        <a:t>$M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000"/>
                        <a:t>122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000"/>
                        <a:t>140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000"/>
                        <a:t>155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000"/>
                        <a:t>170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281075">
                <a:tc>
                  <a:txBody>
                    <a:bodyPr/>
                    <a:lstStyle/>
                    <a:p>
                      <a:pPr indent="9207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1" lang="en-AU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Margin %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AU" sz="1000"/>
                        <a:t>%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AU" sz="1000"/>
                        <a:t>27.1%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AU" sz="1000"/>
                        <a:t>27.7%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AU" sz="1000"/>
                        <a:t>28.2%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AU" sz="1000"/>
                        <a:t>28.8%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28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AU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Net Profit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AU" sz="1000"/>
                        <a:t>$M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000"/>
                        <a:t>35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000"/>
                        <a:t>41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000"/>
                        <a:t>46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AU" sz="1000"/>
                        <a:t>51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281075">
                <a:tc>
                  <a:txBody>
                    <a:bodyPr/>
                    <a:lstStyle/>
                    <a:p>
                      <a:pPr indent="92075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i="1" lang="en-AU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Margin %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AU" sz="1000"/>
                        <a:t>%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AU" sz="1000"/>
                        <a:t>7.8%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AU" sz="1000"/>
                        <a:t>8.1%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AU" sz="1000"/>
                        <a:t>8.4%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AU" sz="1000"/>
                        <a:t>8.6%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</a:tbl>
          </a:graphicData>
        </a:graphic>
      </p:graphicFrame>
      <p:sp>
        <p:nvSpPr>
          <p:cNvPr id="107" name="Google Shape;107;p1"/>
          <p:cNvSpPr txBox="1"/>
          <p:nvPr/>
        </p:nvSpPr>
        <p:spPr>
          <a:xfrm>
            <a:off x="5516238" y="1249586"/>
            <a:ext cx="352044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Financial Summary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661125" y="3955639"/>
            <a:ext cx="352044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Geographical Presence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5516238" y="3955639"/>
            <a:ext cx="352044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 Overview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661125" y="7055459"/>
            <a:ext cx="35204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AU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Public company filings, company website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5516237" y="4430153"/>
            <a:ext cx="4205039" cy="225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8775" lvl="1" marL="3587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Noto Sans Symbols"/>
              <a:buChar char="◆"/>
            </a:pPr>
            <a:r>
              <a:rPr b="1" i="0" lang="en-AU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M&amp;A-driven Asian expansion to capture the QSR market with a localised and premium Fusion offering in multiple countries</a:t>
            </a:r>
            <a:endParaRPr/>
          </a:p>
        </p:txBody>
      </p:sp>
      <p:grpSp>
        <p:nvGrpSpPr>
          <p:cNvPr id="112" name="Google Shape;112;p1"/>
          <p:cNvGrpSpPr/>
          <p:nvPr/>
        </p:nvGrpSpPr>
        <p:grpSpPr>
          <a:xfrm>
            <a:off x="755621" y="4544036"/>
            <a:ext cx="3910854" cy="1950167"/>
            <a:chOff x="1022538" y="1219200"/>
            <a:chExt cx="10143748" cy="5058230"/>
          </a:xfrm>
        </p:grpSpPr>
        <p:sp>
          <p:nvSpPr>
            <p:cNvPr id="113" name="Google Shape;113;p1"/>
            <p:cNvSpPr/>
            <p:nvPr/>
          </p:nvSpPr>
          <p:spPr>
            <a:xfrm>
              <a:off x="6474511" y="4858396"/>
              <a:ext cx="218313" cy="196872"/>
            </a:xfrm>
            <a:custGeom>
              <a:rect b="b" l="l" r="r" t="t"/>
              <a:pathLst>
                <a:path extrusionOk="0" h="101" w="112">
                  <a:moveTo>
                    <a:pt x="73" y="0"/>
                  </a:moveTo>
                  <a:lnTo>
                    <a:pt x="74" y="0"/>
                  </a:lnTo>
                  <a:lnTo>
                    <a:pt x="74" y="2"/>
                  </a:lnTo>
                  <a:lnTo>
                    <a:pt x="76" y="5"/>
                  </a:lnTo>
                  <a:lnTo>
                    <a:pt x="76" y="5"/>
                  </a:lnTo>
                  <a:lnTo>
                    <a:pt x="79" y="5"/>
                  </a:lnTo>
                  <a:lnTo>
                    <a:pt x="82" y="5"/>
                  </a:lnTo>
                  <a:lnTo>
                    <a:pt x="87" y="5"/>
                  </a:lnTo>
                  <a:lnTo>
                    <a:pt x="90" y="6"/>
                  </a:lnTo>
                  <a:lnTo>
                    <a:pt x="90" y="8"/>
                  </a:lnTo>
                  <a:lnTo>
                    <a:pt x="93" y="8"/>
                  </a:lnTo>
                  <a:lnTo>
                    <a:pt x="98" y="11"/>
                  </a:lnTo>
                  <a:lnTo>
                    <a:pt x="101" y="11"/>
                  </a:lnTo>
                  <a:lnTo>
                    <a:pt x="104" y="13"/>
                  </a:lnTo>
                  <a:lnTo>
                    <a:pt x="108" y="14"/>
                  </a:lnTo>
                  <a:lnTo>
                    <a:pt x="109" y="14"/>
                  </a:lnTo>
                  <a:lnTo>
                    <a:pt x="111" y="16"/>
                  </a:lnTo>
                  <a:lnTo>
                    <a:pt x="111" y="16"/>
                  </a:lnTo>
                  <a:lnTo>
                    <a:pt x="112" y="16"/>
                  </a:lnTo>
                  <a:lnTo>
                    <a:pt x="112" y="16"/>
                  </a:lnTo>
                  <a:lnTo>
                    <a:pt x="111" y="17"/>
                  </a:lnTo>
                  <a:lnTo>
                    <a:pt x="111" y="21"/>
                  </a:lnTo>
                  <a:lnTo>
                    <a:pt x="112" y="24"/>
                  </a:lnTo>
                  <a:lnTo>
                    <a:pt x="112" y="25"/>
                  </a:lnTo>
                  <a:lnTo>
                    <a:pt x="112" y="32"/>
                  </a:lnTo>
                  <a:lnTo>
                    <a:pt x="112" y="36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2" y="40"/>
                  </a:lnTo>
                  <a:lnTo>
                    <a:pt x="112" y="40"/>
                  </a:lnTo>
                  <a:lnTo>
                    <a:pt x="112" y="41"/>
                  </a:lnTo>
                  <a:lnTo>
                    <a:pt x="111" y="44"/>
                  </a:lnTo>
                  <a:lnTo>
                    <a:pt x="111" y="44"/>
                  </a:lnTo>
                  <a:lnTo>
                    <a:pt x="111" y="46"/>
                  </a:lnTo>
                  <a:lnTo>
                    <a:pt x="111" y="46"/>
                  </a:lnTo>
                  <a:lnTo>
                    <a:pt x="109" y="47"/>
                  </a:lnTo>
                  <a:lnTo>
                    <a:pt x="109" y="47"/>
                  </a:lnTo>
                  <a:lnTo>
                    <a:pt x="109" y="49"/>
                  </a:lnTo>
                  <a:lnTo>
                    <a:pt x="109" y="49"/>
                  </a:lnTo>
                  <a:lnTo>
                    <a:pt x="109" y="49"/>
                  </a:lnTo>
                  <a:lnTo>
                    <a:pt x="111" y="51"/>
                  </a:lnTo>
                  <a:lnTo>
                    <a:pt x="111" y="51"/>
                  </a:lnTo>
                  <a:lnTo>
                    <a:pt x="111" y="52"/>
                  </a:lnTo>
                  <a:lnTo>
                    <a:pt x="111" y="52"/>
                  </a:lnTo>
                  <a:lnTo>
                    <a:pt x="109" y="55"/>
                  </a:lnTo>
                  <a:lnTo>
                    <a:pt x="111" y="57"/>
                  </a:lnTo>
                  <a:lnTo>
                    <a:pt x="111" y="60"/>
                  </a:lnTo>
                  <a:lnTo>
                    <a:pt x="112" y="62"/>
                  </a:lnTo>
                  <a:lnTo>
                    <a:pt x="112" y="62"/>
                  </a:lnTo>
                  <a:lnTo>
                    <a:pt x="112" y="63"/>
                  </a:lnTo>
                  <a:lnTo>
                    <a:pt x="112" y="65"/>
                  </a:lnTo>
                  <a:lnTo>
                    <a:pt x="111" y="68"/>
                  </a:lnTo>
                  <a:lnTo>
                    <a:pt x="109" y="69"/>
                  </a:lnTo>
                  <a:lnTo>
                    <a:pt x="108" y="73"/>
                  </a:lnTo>
                  <a:lnTo>
                    <a:pt x="106" y="73"/>
                  </a:lnTo>
                  <a:lnTo>
                    <a:pt x="106" y="74"/>
                  </a:lnTo>
                  <a:lnTo>
                    <a:pt x="106" y="74"/>
                  </a:lnTo>
                  <a:lnTo>
                    <a:pt x="106" y="77"/>
                  </a:lnTo>
                  <a:lnTo>
                    <a:pt x="106" y="79"/>
                  </a:lnTo>
                  <a:lnTo>
                    <a:pt x="103" y="80"/>
                  </a:lnTo>
                  <a:lnTo>
                    <a:pt x="104" y="84"/>
                  </a:lnTo>
                  <a:lnTo>
                    <a:pt x="104" y="84"/>
                  </a:lnTo>
                  <a:lnTo>
                    <a:pt x="104" y="84"/>
                  </a:lnTo>
                  <a:lnTo>
                    <a:pt x="101" y="87"/>
                  </a:lnTo>
                  <a:lnTo>
                    <a:pt x="98" y="90"/>
                  </a:lnTo>
                  <a:lnTo>
                    <a:pt x="97" y="91"/>
                  </a:lnTo>
                  <a:lnTo>
                    <a:pt x="95" y="95"/>
                  </a:lnTo>
                  <a:lnTo>
                    <a:pt x="92" y="96"/>
                  </a:lnTo>
                  <a:lnTo>
                    <a:pt x="90" y="99"/>
                  </a:lnTo>
                  <a:lnTo>
                    <a:pt x="89" y="101"/>
                  </a:lnTo>
                  <a:lnTo>
                    <a:pt x="87" y="99"/>
                  </a:lnTo>
                  <a:lnTo>
                    <a:pt x="85" y="99"/>
                  </a:lnTo>
                  <a:lnTo>
                    <a:pt x="82" y="98"/>
                  </a:lnTo>
                  <a:lnTo>
                    <a:pt x="79" y="99"/>
                  </a:lnTo>
                  <a:lnTo>
                    <a:pt x="76" y="99"/>
                  </a:lnTo>
                  <a:lnTo>
                    <a:pt x="73" y="99"/>
                  </a:lnTo>
                  <a:lnTo>
                    <a:pt x="68" y="96"/>
                  </a:lnTo>
                  <a:lnTo>
                    <a:pt x="65" y="96"/>
                  </a:lnTo>
                  <a:lnTo>
                    <a:pt x="60" y="98"/>
                  </a:lnTo>
                  <a:lnTo>
                    <a:pt x="60" y="98"/>
                  </a:lnTo>
                  <a:lnTo>
                    <a:pt x="60" y="96"/>
                  </a:lnTo>
                  <a:lnTo>
                    <a:pt x="59" y="95"/>
                  </a:lnTo>
                  <a:lnTo>
                    <a:pt x="57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56" y="95"/>
                  </a:lnTo>
                  <a:lnTo>
                    <a:pt x="56" y="93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6" y="91"/>
                  </a:lnTo>
                  <a:lnTo>
                    <a:pt x="54" y="90"/>
                  </a:lnTo>
                  <a:lnTo>
                    <a:pt x="51" y="90"/>
                  </a:lnTo>
                  <a:lnTo>
                    <a:pt x="48" y="88"/>
                  </a:lnTo>
                  <a:lnTo>
                    <a:pt x="43" y="88"/>
                  </a:lnTo>
                  <a:lnTo>
                    <a:pt x="41" y="88"/>
                  </a:lnTo>
                  <a:lnTo>
                    <a:pt x="41" y="87"/>
                  </a:lnTo>
                  <a:lnTo>
                    <a:pt x="40" y="87"/>
                  </a:lnTo>
                  <a:lnTo>
                    <a:pt x="40" y="85"/>
                  </a:lnTo>
                  <a:lnTo>
                    <a:pt x="38" y="84"/>
                  </a:lnTo>
                  <a:lnTo>
                    <a:pt x="37" y="80"/>
                  </a:lnTo>
                  <a:lnTo>
                    <a:pt x="35" y="80"/>
                  </a:lnTo>
                  <a:lnTo>
                    <a:pt x="37" y="79"/>
                  </a:lnTo>
                  <a:lnTo>
                    <a:pt x="37" y="77"/>
                  </a:lnTo>
                  <a:lnTo>
                    <a:pt x="37" y="76"/>
                  </a:lnTo>
                  <a:lnTo>
                    <a:pt x="37" y="74"/>
                  </a:lnTo>
                  <a:lnTo>
                    <a:pt x="37" y="73"/>
                  </a:lnTo>
                  <a:lnTo>
                    <a:pt x="37" y="73"/>
                  </a:lnTo>
                  <a:lnTo>
                    <a:pt x="37" y="71"/>
                  </a:lnTo>
                  <a:lnTo>
                    <a:pt x="35" y="71"/>
                  </a:lnTo>
                  <a:lnTo>
                    <a:pt x="33" y="71"/>
                  </a:lnTo>
                  <a:lnTo>
                    <a:pt x="30" y="71"/>
                  </a:lnTo>
                  <a:lnTo>
                    <a:pt x="30" y="69"/>
                  </a:lnTo>
                  <a:lnTo>
                    <a:pt x="30" y="68"/>
                  </a:lnTo>
                  <a:lnTo>
                    <a:pt x="29" y="66"/>
                  </a:lnTo>
                  <a:lnTo>
                    <a:pt x="29" y="66"/>
                  </a:lnTo>
                  <a:lnTo>
                    <a:pt x="27" y="65"/>
                  </a:lnTo>
                  <a:lnTo>
                    <a:pt x="26" y="65"/>
                  </a:lnTo>
                  <a:lnTo>
                    <a:pt x="21" y="63"/>
                  </a:lnTo>
                  <a:lnTo>
                    <a:pt x="19" y="60"/>
                  </a:lnTo>
                  <a:lnTo>
                    <a:pt x="15" y="58"/>
                  </a:lnTo>
                  <a:lnTo>
                    <a:pt x="15" y="57"/>
                  </a:lnTo>
                  <a:lnTo>
                    <a:pt x="13" y="55"/>
                  </a:lnTo>
                  <a:lnTo>
                    <a:pt x="11" y="51"/>
                  </a:lnTo>
                  <a:lnTo>
                    <a:pt x="11" y="49"/>
                  </a:lnTo>
                  <a:lnTo>
                    <a:pt x="11" y="49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4"/>
                  </a:lnTo>
                  <a:lnTo>
                    <a:pt x="5" y="41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3" y="36"/>
                  </a:lnTo>
                  <a:lnTo>
                    <a:pt x="2" y="36"/>
                  </a:lnTo>
                  <a:lnTo>
                    <a:pt x="2" y="3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" y="32"/>
                  </a:lnTo>
                  <a:lnTo>
                    <a:pt x="5" y="32"/>
                  </a:lnTo>
                  <a:lnTo>
                    <a:pt x="7" y="32"/>
                  </a:lnTo>
                  <a:lnTo>
                    <a:pt x="8" y="32"/>
                  </a:lnTo>
                  <a:lnTo>
                    <a:pt x="10" y="33"/>
                  </a:lnTo>
                  <a:lnTo>
                    <a:pt x="11" y="33"/>
                  </a:lnTo>
                  <a:lnTo>
                    <a:pt x="13" y="33"/>
                  </a:lnTo>
                  <a:lnTo>
                    <a:pt x="16" y="33"/>
                  </a:lnTo>
                  <a:lnTo>
                    <a:pt x="19" y="35"/>
                  </a:lnTo>
                  <a:lnTo>
                    <a:pt x="22" y="35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29" y="32"/>
                  </a:lnTo>
                  <a:lnTo>
                    <a:pt x="29" y="32"/>
                  </a:lnTo>
                  <a:lnTo>
                    <a:pt x="29" y="30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3" y="28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7"/>
                  </a:lnTo>
                  <a:lnTo>
                    <a:pt x="33" y="27"/>
                  </a:lnTo>
                  <a:lnTo>
                    <a:pt x="33" y="27"/>
                  </a:lnTo>
                  <a:lnTo>
                    <a:pt x="35" y="27"/>
                  </a:lnTo>
                  <a:lnTo>
                    <a:pt x="35" y="27"/>
                  </a:lnTo>
                  <a:lnTo>
                    <a:pt x="35" y="25"/>
                  </a:lnTo>
                  <a:lnTo>
                    <a:pt x="35" y="24"/>
                  </a:lnTo>
                  <a:lnTo>
                    <a:pt x="35" y="24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22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38" y="21"/>
                  </a:lnTo>
                  <a:lnTo>
                    <a:pt x="40" y="21"/>
                  </a:lnTo>
                  <a:lnTo>
                    <a:pt x="40" y="21"/>
                  </a:lnTo>
                  <a:lnTo>
                    <a:pt x="40" y="21"/>
                  </a:lnTo>
                  <a:lnTo>
                    <a:pt x="40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1" y="19"/>
                  </a:lnTo>
                  <a:lnTo>
                    <a:pt x="41" y="19"/>
                  </a:lnTo>
                  <a:lnTo>
                    <a:pt x="41" y="19"/>
                  </a:lnTo>
                  <a:lnTo>
                    <a:pt x="41" y="17"/>
                  </a:lnTo>
                  <a:lnTo>
                    <a:pt x="43" y="17"/>
                  </a:lnTo>
                  <a:lnTo>
                    <a:pt x="43" y="17"/>
                  </a:lnTo>
                  <a:lnTo>
                    <a:pt x="44" y="17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6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49" y="16"/>
                  </a:lnTo>
                  <a:lnTo>
                    <a:pt x="49" y="16"/>
                  </a:lnTo>
                  <a:lnTo>
                    <a:pt x="49" y="16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51" y="16"/>
                  </a:lnTo>
                  <a:lnTo>
                    <a:pt x="51" y="17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52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6" y="14"/>
                  </a:lnTo>
                  <a:lnTo>
                    <a:pt x="54" y="14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2" y="13"/>
                  </a:lnTo>
                  <a:lnTo>
                    <a:pt x="51" y="13"/>
                  </a:lnTo>
                  <a:lnTo>
                    <a:pt x="51" y="13"/>
                  </a:lnTo>
                  <a:lnTo>
                    <a:pt x="51" y="13"/>
                  </a:lnTo>
                  <a:lnTo>
                    <a:pt x="52" y="11"/>
                  </a:lnTo>
                  <a:lnTo>
                    <a:pt x="52" y="10"/>
                  </a:lnTo>
                  <a:lnTo>
                    <a:pt x="52" y="6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6" y="3"/>
                  </a:lnTo>
                  <a:lnTo>
                    <a:pt x="59" y="2"/>
                  </a:lnTo>
                  <a:lnTo>
                    <a:pt x="62" y="0"/>
                  </a:lnTo>
                  <a:lnTo>
                    <a:pt x="65" y="0"/>
                  </a:lnTo>
                  <a:lnTo>
                    <a:pt x="70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6382897" y="4645931"/>
              <a:ext cx="329419" cy="280688"/>
            </a:xfrm>
            <a:custGeom>
              <a:rect b="b" l="l" r="r" t="t"/>
              <a:pathLst>
                <a:path extrusionOk="0" h="144" w="169">
                  <a:moveTo>
                    <a:pt x="79" y="137"/>
                  </a:moveTo>
                  <a:lnTo>
                    <a:pt x="77" y="139"/>
                  </a:lnTo>
                  <a:lnTo>
                    <a:pt x="77" y="139"/>
                  </a:lnTo>
                  <a:lnTo>
                    <a:pt x="77" y="137"/>
                  </a:lnTo>
                  <a:lnTo>
                    <a:pt x="79" y="137"/>
                  </a:lnTo>
                  <a:lnTo>
                    <a:pt x="79" y="137"/>
                  </a:lnTo>
                  <a:close/>
                  <a:moveTo>
                    <a:pt x="98" y="122"/>
                  </a:moveTo>
                  <a:lnTo>
                    <a:pt x="98" y="122"/>
                  </a:lnTo>
                  <a:lnTo>
                    <a:pt x="98" y="122"/>
                  </a:lnTo>
                  <a:lnTo>
                    <a:pt x="98" y="122"/>
                  </a:lnTo>
                  <a:close/>
                  <a:moveTo>
                    <a:pt x="125" y="0"/>
                  </a:moveTo>
                  <a:lnTo>
                    <a:pt x="125" y="0"/>
                  </a:lnTo>
                  <a:lnTo>
                    <a:pt x="125" y="2"/>
                  </a:lnTo>
                  <a:lnTo>
                    <a:pt x="123" y="2"/>
                  </a:lnTo>
                  <a:lnTo>
                    <a:pt x="123" y="2"/>
                  </a:lnTo>
                  <a:lnTo>
                    <a:pt x="123" y="4"/>
                  </a:lnTo>
                  <a:lnTo>
                    <a:pt x="123" y="4"/>
                  </a:lnTo>
                  <a:lnTo>
                    <a:pt x="123" y="5"/>
                  </a:lnTo>
                  <a:lnTo>
                    <a:pt x="123" y="5"/>
                  </a:lnTo>
                  <a:lnTo>
                    <a:pt x="125" y="5"/>
                  </a:lnTo>
                  <a:lnTo>
                    <a:pt x="125" y="5"/>
                  </a:lnTo>
                  <a:lnTo>
                    <a:pt x="125" y="5"/>
                  </a:lnTo>
                  <a:lnTo>
                    <a:pt x="125" y="5"/>
                  </a:lnTo>
                  <a:lnTo>
                    <a:pt x="125" y="5"/>
                  </a:lnTo>
                  <a:lnTo>
                    <a:pt x="125" y="5"/>
                  </a:lnTo>
                  <a:lnTo>
                    <a:pt x="126" y="5"/>
                  </a:lnTo>
                  <a:lnTo>
                    <a:pt x="126" y="5"/>
                  </a:lnTo>
                  <a:lnTo>
                    <a:pt x="126" y="5"/>
                  </a:lnTo>
                  <a:lnTo>
                    <a:pt x="126" y="5"/>
                  </a:lnTo>
                  <a:lnTo>
                    <a:pt x="126" y="5"/>
                  </a:lnTo>
                  <a:lnTo>
                    <a:pt x="128" y="5"/>
                  </a:lnTo>
                  <a:lnTo>
                    <a:pt x="128" y="5"/>
                  </a:lnTo>
                  <a:lnTo>
                    <a:pt x="131" y="8"/>
                  </a:lnTo>
                  <a:lnTo>
                    <a:pt x="131" y="8"/>
                  </a:lnTo>
                  <a:lnTo>
                    <a:pt x="131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4" y="8"/>
                  </a:lnTo>
                  <a:lnTo>
                    <a:pt x="134" y="8"/>
                  </a:lnTo>
                  <a:lnTo>
                    <a:pt x="134" y="8"/>
                  </a:lnTo>
                  <a:lnTo>
                    <a:pt x="134" y="7"/>
                  </a:lnTo>
                  <a:lnTo>
                    <a:pt x="134" y="7"/>
                  </a:lnTo>
                  <a:lnTo>
                    <a:pt x="136" y="7"/>
                  </a:lnTo>
                  <a:lnTo>
                    <a:pt x="137" y="7"/>
                  </a:lnTo>
                  <a:lnTo>
                    <a:pt x="139" y="8"/>
                  </a:lnTo>
                  <a:lnTo>
                    <a:pt x="139" y="8"/>
                  </a:lnTo>
                  <a:lnTo>
                    <a:pt x="140" y="10"/>
                  </a:lnTo>
                  <a:lnTo>
                    <a:pt x="140" y="10"/>
                  </a:lnTo>
                  <a:lnTo>
                    <a:pt x="140" y="10"/>
                  </a:lnTo>
                  <a:lnTo>
                    <a:pt x="142" y="10"/>
                  </a:lnTo>
                  <a:lnTo>
                    <a:pt x="142" y="10"/>
                  </a:lnTo>
                  <a:lnTo>
                    <a:pt x="144" y="11"/>
                  </a:lnTo>
                  <a:lnTo>
                    <a:pt x="144" y="11"/>
                  </a:lnTo>
                  <a:lnTo>
                    <a:pt x="144" y="11"/>
                  </a:lnTo>
                  <a:lnTo>
                    <a:pt x="145" y="13"/>
                  </a:lnTo>
                  <a:lnTo>
                    <a:pt x="145" y="13"/>
                  </a:lnTo>
                  <a:lnTo>
                    <a:pt x="147" y="13"/>
                  </a:lnTo>
                  <a:lnTo>
                    <a:pt x="148" y="13"/>
                  </a:lnTo>
                  <a:lnTo>
                    <a:pt x="150" y="13"/>
                  </a:lnTo>
                  <a:lnTo>
                    <a:pt x="151" y="15"/>
                  </a:lnTo>
                  <a:lnTo>
                    <a:pt x="153" y="15"/>
                  </a:lnTo>
                  <a:lnTo>
                    <a:pt x="155" y="16"/>
                  </a:lnTo>
                  <a:lnTo>
                    <a:pt x="156" y="16"/>
                  </a:lnTo>
                  <a:lnTo>
                    <a:pt x="158" y="18"/>
                  </a:lnTo>
                  <a:lnTo>
                    <a:pt x="159" y="18"/>
                  </a:lnTo>
                  <a:lnTo>
                    <a:pt x="159" y="18"/>
                  </a:lnTo>
                  <a:lnTo>
                    <a:pt x="159" y="19"/>
                  </a:lnTo>
                  <a:lnTo>
                    <a:pt x="159" y="19"/>
                  </a:lnTo>
                  <a:lnTo>
                    <a:pt x="159" y="21"/>
                  </a:lnTo>
                  <a:lnTo>
                    <a:pt x="159" y="21"/>
                  </a:lnTo>
                  <a:lnTo>
                    <a:pt x="161" y="21"/>
                  </a:lnTo>
                  <a:lnTo>
                    <a:pt x="161" y="21"/>
                  </a:lnTo>
                  <a:lnTo>
                    <a:pt x="161" y="21"/>
                  </a:lnTo>
                  <a:lnTo>
                    <a:pt x="162" y="21"/>
                  </a:lnTo>
                  <a:lnTo>
                    <a:pt x="162" y="21"/>
                  </a:lnTo>
                  <a:lnTo>
                    <a:pt x="162" y="22"/>
                  </a:lnTo>
                  <a:lnTo>
                    <a:pt x="164" y="22"/>
                  </a:lnTo>
                  <a:lnTo>
                    <a:pt x="164" y="24"/>
                  </a:lnTo>
                  <a:lnTo>
                    <a:pt x="166" y="24"/>
                  </a:lnTo>
                  <a:lnTo>
                    <a:pt x="164" y="26"/>
                  </a:lnTo>
                  <a:lnTo>
                    <a:pt x="164" y="27"/>
                  </a:lnTo>
                  <a:lnTo>
                    <a:pt x="166" y="29"/>
                  </a:lnTo>
                  <a:lnTo>
                    <a:pt x="167" y="29"/>
                  </a:lnTo>
                  <a:lnTo>
                    <a:pt x="167" y="30"/>
                  </a:lnTo>
                  <a:lnTo>
                    <a:pt x="167" y="32"/>
                  </a:lnTo>
                  <a:lnTo>
                    <a:pt x="167" y="32"/>
                  </a:lnTo>
                  <a:lnTo>
                    <a:pt x="169" y="33"/>
                  </a:lnTo>
                  <a:lnTo>
                    <a:pt x="169" y="35"/>
                  </a:lnTo>
                  <a:lnTo>
                    <a:pt x="169" y="35"/>
                  </a:lnTo>
                  <a:lnTo>
                    <a:pt x="167" y="38"/>
                  </a:lnTo>
                  <a:lnTo>
                    <a:pt x="166" y="38"/>
                  </a:lnTo>
                  <a:lnTo>
                    <a:pt x="164" y="38"/>
                  </a:lnTo>
                  <a:lnTo>
                    <a:pt x="164" y="38"/>
                  </a:lnTo>
                  <a:lnTo>
                    <a:pt x="164" y="40"/>
                  </a:lnTo>
                  <a:lnTo>
                    <a:pt x="164" y="40"/>
                  </a:lnTo>
                  <a:lnTo>
                    <a:pt x="164" y="40"/>
                  </a:lnTo>
                  <a:lnTo>
                    <a:pt x="164" y="41"/>
                  </a:lnTo>
                  <a:lnTo>
                    <a:pt x="166" y="43"/>
                  </a:lnTo>
                  <a:lnTo>
                    <a:pt x="164" y="45"/>
                  </a:lnTo>
                  <a:lnTo>
                    <a:pt x="164" y="46"/>
                  </a:lnTo>
                  <a:lnTo>
                    <a:pt x="162" y="46"/>
                  </a:lnTo>
                  <a:lnTo>
                    <a:pt x="162" y="49"/>
                  </a:lnTo>
                  <a:lnTo>
                    <a:pt x="164" y="49"/>
                  </a:lnTo>
                  <a:lnTo>
                    <a:pt x="164" y="49"/>
                  </a:lnTo>
                  <a:lnTo>
                    <a:pt x="164" y="51"/>
                  </a:lnTo>
                  <a:lnTo>
                    <a:pt x="164" y="52"/>
                  </a:lnTo>
                  <a:lnTo>
                    <a:pt x="164" y="54"/>
                  </a:lnTo>
                  <a:lnTo>
                    <a:pt x="164" y="57"/>
                  </a:lnTo>
                  <a:lnTo>
                    <a:pt x="164" y="60"/>
                  </a:lnTo>
                  <a:lnTo>
                    <a:pt x="166" y="60"/>
                  </a:lnTo>
                  <a:lnTo>
                    <a:pt x="167" y="60"/>
                  </a:lnTo>
                  <a:lnTo>
                    <a:pt x="167" y="60"/>
                  </a:lnTo>
                  <a:lnTo>
                    <a:pt x="167" y="62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4" y="63"/>
                  </a:lnTo>
                  <a:lnTo>
                    <a:pt x="161" y="65"/>
                  </a:lnTo>
                  <a:lnTo>
                    <a:pt x="159" y="65"/>
                  </a:lnTo>
                  <a:lnTo>
                    <a:pt x="159" y="67"/>
                  </a:lnTo>
                  <a:lnTo>
                    <a:pt x="159" y="68"/>
                  </a:lnTo>
                  <a:lnTo>
                    <a:pt x="159" y="68"/>
                  </a:lnTo>
                  <a:lnTo>
                    <a:pt x="159" y="70"/>
                  </a:lnTo>
                  <a:lnTo>
                    <a:pt x="159" y="71"/>
                  </a:lnTo>
                  <a:lnTo>
                    <a:pt x="159" y="73"/>
                  </a:lnTo>
                  <a:lnTo>
                    <a:pt x="159" y="73"/>
                  </a:lnTo>
                  <a:lnTo>
                    <a:pt x="159" y="73"/>
                  </a:lnTo>
                  <a:lnTo>
                    <a:pt x="158" y="74"/>
                  </a:lnTo>
                  <a:lnTo>
                    <a:pt x="158" y="76"/>
                  </a:lnTo>
                  <a:lnTo>
                    <a:pt x="158" y="78"/>
                  </a:lnTo>
                  <a:lnTo>
                    <a:pt x="156" y="78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6" y="79"/>
                  </a:lnTo>
                  <a:lnTo>
                    <a:pt x="156" y="79"/>
                  </a:lnTo>
                  <a:lnTo>
                    <a:pt x="158" y="81"/>
                  </a:lnTo>
                  <a:lnTo>
                    <a:pt x="156" y="81"/>
                  </a:lnTo>
                  <a:lnTo>
                    <a:pt x="156" y="81"/>
                  </a:lnTo>
                  <a:lnTo>
                    <a:pt x="158" y="81"/>
                  </a:lnTo>
                  <a:lnTo>
                    <a:pt x="158" y="82"/>
                  </a:lnTo>
                  <a:lnTo>
                    <a:pt x="159" y="82"/>
                  </a:lnTo>
                  <a:lnTo>
                    <a:pt x="159" y="84"/>
                  </a:lnTo>
                  <a:lnTo>
                    <a:pt x="159" y="84"/>
                  </a:lnTo>
                  <a:lnTo>
                    <a:pt x="159" y="85"/>
                  </a:lnTo>
                  <a:lnTo>
                    <a:pt x="159" y="85"/>
                  </a:lnTo>
                  <a:lnTo>
                    <a:pt x="161" y="84"/>
                  </a:lnTo>
                  <a:lnTo>
                    <a:pt x="161" y="84"/>
                  </a:lnTo>
                  <a:lnTo>
                    <a:pt x="162" y="84"/>
                  </a:lnTo>
                  <a:lnTo>
                    <a:pt x="162" y="85"/>
                  </a:lnTo>
                  <a:lnTo>
                    <a:pt x="159" y="85"/>
                  </a:lnTo>
                  <a:lnTo>
                    <a:pt x="158" y="87"/>
                  </a:lnTo>
                  <a:lnTo>
                    <a:pt x="153" y="89"/>
                  </a:lnTo>
                  <a:lnTo>
                    <a:pt x="150" y="89"/>
                  </a:lnTo>
                  <a:lnTo>
                    <a:pt x="148" y="90"/>
                  </a:lnTo>
                  <a:lnTo>
                    <a:pt x="147" y="90"/>
                  </a:lnTo>
                  <a:lnTo>
                    <a:pt x="145" y="90"/>
                  </a:lnTo>
                  <a:lnTo>
                    <a:pt x="142" y="92"/>
                  </a:lnTo>
                  <a:lnTo>
                    <a:pt x="140" y="92"/>
                  </a:lnTo>
                  <a:lnTo>
                    <a:pt x="139" y="93"/>
                  </a:lnTo>
                  <a:lnTo>
                    <a:pt x="136" y="93"/>
                  </a:lnTo>
                  <a:lnTo>
                    <a:pt x="132" y="95"/>
                  </a:lnTo>
                  <a:lnTo>
                    <a:pt x="129" y="95"/>
                  </a:lnTo>
                  <a:lnTo>
                    <a:pt x="126" y="97"/>
                  </a:lnTo>
                  <a:lnTo>
                    <a:pt x="125" y="97"/>
                  </a:lnTo>
                  <a:lnTo>
                    <a:pt x="123" y="98"/>
                  </a:lnTo>
                  <a:lnTo>
                    <a:pt x="120" y="100"/>
                  </a:lnTo>
                  <a:lnTo>
                    <a:pt x="120" y="100"/>
                  </a:lnTo>
                  <a:lnTo>
                    <a:pt x="120" y="100"/>
                  </a:lnTo>
                  <a:lnTo>
                    <a:pt x="120" y="101"/>
                  </a:lnTo>
                  <a:lnTo>
                    <a:pt x="121" y="103"/>
                  </a:lnTo>
                  <a:lnTo>
                    <a:pt x="121" y="104"/>
                  </a:lnTo>
                  <a:lnTo>
                    <a:pt x="121" y="106"/>
                  </a:lnTo>
                  <a:lnTo>
                    <a:pt x="121" y="109"/>
                  </a:lnTo>
                  <a:lnTo>
                    <a:pt x="120" y="109"/>
                  </a:lnTo>
                  <a:lnTo>
                    <a:pt x="117" y="109"/>
                  </a:lnTo>
                  <a:lnTo>
                    <a:pt x="112" y="109"/>
                  </a:lnTo>
                  <a:lnTo>
                    <a:pt x="109" y="109"/>
                  </a:lnTo>
                  <a:lnTo>
                    <a:pt x="106" y="111"/>
                  </a:lnTo>
                  <a:lnTo>
                    <a:pt x="103" y="112"/>
                  </a:lnTo>
                  <a:lnTo>
                    <a:pt x="101" y="114"/>
                  </a:lnTo>
                  <a:lnTo>
                    <a:pt x="101" y="114"/>
                  </a:lnTo>
                  <a:lnTo>
                    <a:pt x="101" y="114"/>
                  </a:lnTo>
                  <a:lnTo>
                    <a:pt x="99" y="115"/>
                  </a:lnTo>
                  <a:lnTo>
                    <a:pt x="99" y="119"/>
                  </a:lnTo>
                  <a:lnTo>
                    <a:pt x="99" y="120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8" y="122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6" y="122"/>
                  </a:lnTo>
                  <a:lnTo>
                    <a:pt x="95" y="122"/>
                  </a:lnTo>
                  <a:lnTo>
                    <a:pt x="95" y="122"/>
                  </a:lnTo>
                  <a:lnTo>
                    <a:pt x="95" y="122"/>
                  </a:lnTo>
                  <a:lnTo>
                    <a:pt x="93" y="122"/>
                  </a:lnTo>
                  <a:lnTo>
                    <a:pt x="93" y="122"/>
                  </a:lnTo>
                  <a:lnTo>
                    <a:pt x="93" y="122"/>
                  </a:lnTo>
                  <a:lnTo>
                    <a:pt x="91" y="122"/>
                  </a:lnTo>
                  <a:lnTo>
                    <a:pt x="91" y="122"/>
                  </a:lnTo>
                  <a:lnTo>
                    <a:pt x="91" y="122"/>
                  </a:lnTo>
                  <a:lnTo>
                    <a:pt x="91" y="123"/>
                  </a:lnTo>
                  <a:lnTo>
                    <a:pt x="91" y="123"/>
                  </a:lnTo>
                  <a:lnTo>
                    <a:pt x="90" y="123"/>
                  </a:lnTo>
                  <a:lnTo>
                    <a:pt x="90" y="123"/>
                  </a:lnTo>
                  <a:lnTo>
                    <a:pt x="90" y="123"/>
                  </a:lnTo>
                  <a:lnTo>
                    <a:pt x="90" y="125"/>
                  </a:lnTo>
                  <a:lnTo>
                    <a:pt x="90" y="125"/>
                  </a:lnTo>
                  <a:lnTo>
                    <a:pt x="88" y="125"/>
                  </a:lnTo>
                  <a:lnTo>
                    <a:pt x="88" y="125"/>
                  </a:lnTo>
                  <a:lnTo>
                    <a:pt x="88" y="126"/>
                  </a:lnTo>
                  <a:lnTo>
                    <a:pt x="88" y="126"/>
                  </a:lnTo>
                  <a:lnTo>
                    <a:pt x="87" y="126"/>
                  </a:lnTo>
                  <a:lnTo>
                    <a:pt x="87" y="125"/>
                  </a:lnTo>
                  <a:lnTo>
                    <a:pt x="87" y="125"/>
                  </a:lnTo>
                  <a:lnTo>
                    <a:pt x="87" y="125"/>
                  </a:lnTo>
                  <a:lnTo>
                    <a:pt x="85" y="125"/>
                  </a:lnTo>
                  <a:lnTo>
                    <a:pt x="85" y="125"/>
                  </a:lnTo>
                  <a:lnTo>
                    <a:pt x="85" y="126"/>
                  </a:lnTo>
                  <a:lnTo>
                    <a:pt x="85" y="126"/>
                  </a:lnTo>
                  <a:lnTo>
                    <a:pt x="85" y="126"/>
                  </a:lnTo>
                  <a:lnTo>
                    <a:pt x="85" y="126"/>
                  </a:lnTo>
                  <a:lnTo>
                    <a:pt x="85" y="126"/>
                  </a:lnTo>
                  <a:lnTo>
                    <a:pt x="85" y="128"/>
                  </a:lnTo>
                  <a:lnTo>
                    <a:pt x="84" y="128"/>
                  </a:lnTo>
                  <a:lnTo>
                    <a:pt x="84" y="128"/>
                  </a:lnTo>
                  <a:lnTo>
                    <a:pt x="84" y="128"/>
                  </a:lnTo>
                  <a:lnTo>
                    <a:pt x="84" y="128"/>
                  </a:lnTo>
                  <a:lnTo>
                    <a:pt x="84" y="128"/>
                  </a:lnTo>
                  <a:lnTo>
                    <a:pt x="84" y="130"/>
                  </a:lnTo>
                  <a:lnTo>
                    <a:pt x="84" y="130"/>
                  </a:lnTo>
                  <a:lnTo>
                    <a:pt x="82" y="130"/>
                  </a:lnTo>
                  <a:lnTo>
                    <a:pt x="82" y="130"/>
                  </a:lnTo>
                  <a:lnTo>
                    <a:pt x="82" y="130"/>
                  </a:lnTo>
                  <a:lnTo>
                    <a:pt x="80" y="131"/>
                  </a:lnTo>
                  <a:lnTo>
                    <a:pt x="80" y="133"/>
                  </a:lnTo>
                  <a:lnTo>
                    <a:pt x="79" y="133"/>
                  </a:lnTo>
                  <a:lnTo>
                    <a:pt x="79" y="134"/>
                  </a:lnTo>
                  <a:lnTo>
                    <a:pt x="77" y="136"/>
                  </a:lnTo>
                  <a:lnTo>
                    <a:pt x="79" y="136"/>
                  </a:lnTo>
                  <a:lnTo>
                    <a:pt x="79" y="136"/>
                  </a:lnTo>
                  <a:lnTo>
                    <a:pt x="79" y="136"/>
                  </a:lnTo>
                  <a:lnTo>
                    <a:pt x="77" y="137"/>
                  </a:lnTo>
                  <a:lnTo>
                    <a:pt x="77" y="137"/>
                  </a:lnTo>
                  <a:lnTo>
                    <a:pt x="77" y="137"/>
                  </a:lnTo>
                  <a:lnTo>
                    <a:pt x="77" y="137"/>
                  </a:lnTo>
                  <a:lnTo>
                    <a:pt x="76" y="139"/>
                  </a:lnTo>
                  <a:lnTo>
                    <a:pt x="74" y="141"/>
                  </a:lnTo>
                  <a:lnTo>
                    <a:pt x="74" y="141"/>
                  </a:lnTo>
                  <a:lnTo>
                    <a:pt x="74" y="141"/>
                  </a:lnTo>
                  <a:lnTo>
                    <a:pt x="74" y="142"/>
                  </a:lnTo>
                  <a:lnTo>
                    <a:pt x="74" y="142"/>
                  </a:lnTo>
                  <a:lnTo>
                    <a:pt x="73" y="142"/>
                  </a:lnTo>
                  <a:lnTo>
                    <a:pt x="74" y="142"/>
                  </a:lnTo>
                  <a:lnTo>
                    <a:pt x="69" y="144"/>
                  </a:lnTo>
                  <a:lnTo>
                    <a:pt x="66" y="144"/>
                  </a:lnTo>
                  <a:lnTo>
                    <a:pt x="63" y="142"/>
                  </a:lnTo>
                  <a:lnTo>
                    <a:pt x="60" y="142"/>
                  </a:lnTo>
                  <a:lnTo>
                    <a:pt x="58" y="142"/>
                  </a:lnTo>
                  <a:lnTo>
                    <a:pt x="57" y="142"/>
                  </a:lnTo>
                  <a:lnTo>
                    <a:pt x="55" y="141"/>
                  </a:lnTo>
                  <a:lnTo>
                    <a:pt x="54" y="141"/>
                  </a:lnTo>
                  <a:lnTo>
                    <a:pt x="52" y="141"/>
                  </a:lnTo>
                  <a:lnTo>
                    <a:pt x="50" y="141"/>
                  </a:lnTo>
                  <a:lnTo>
                    <a:pt x="47" y="141"/>
                  </a:lnTo>
                  <a:lnTo>
                    <a:pt x="46" y="137"/>
                  </a:lnTo>
                  <a:lnTo>
                    <a:pt x="44" y="137"/>
                  </a:lnTo>
                  <a:lnTo>
                    <a:pt x="43" y="136"/>
                  </a:lnTo>
                  <a:lnTo>
                    <a:pt x="41" y="136"/>
                  </a:lnTo>
                  <a:lnTo>
                    <a:pt x="33" y="136"/>
                  </a:lnTo>
                  <a:lnTo>
                    <a:pt x="33" y="136"/>
                  </a:lnTo>
                  <a:lnTo>
                    <a:pt x="30" y="136"/>
                  </a:lnTo>
                  <a:lnTo>
                    <a:pt x="27" y="137"/>
                  </a:lnTo>
                  <a:lnTo>
                    <a:pt x="24" y="137"/>
                  </a:lnTo>
                  <a:lnTo>
                    <a:pt x="21" y="137"/>
                  </a:lnTo>
                  <a:lnTo>
                    <a:pt x="17" y="136"/>
                  </a:lnTo>
                  <a:lnTo>
                    <a:pt x="14" y="133"/>
                  </a:lnTo>
                  <a:lnTo>
                    <a:pt x="11" y="130"/>
                  </a:lnTo>
                  <a:lnTo>
                    <a:pt x="8" y="128"/>
                  </a:lnTo>
                  <a:lnTo>
                    <a:pt x="8" y="126"/>
                  </a:lnTo>
                  <a:lnTo>
                    <a:pt x="5" y="123"/>
                  </a:lnTo>
                  <a:lnTo>
                    <a:pt x="3" y="123"/>
                  </a:lnTo>
                  <a:lnTo>
                    <a:pt x="3" y="123"/>
                  </a:lnTo>
                  <a:lnTo>
                    <a:pt x="2" y="117"/>
                  </a:lnTo>
                  <a:lnTo>
                    <a:pt x="0" y="114"/>
                  </a:lnTo>
                  <a:lnTo>
                    <a:pt x="0" y="95"/>
                  </a:lnTo>
                  <a:lnTo>
                    <a:pt x="0" y="90"/>
                  </a:lnTo>
                  <a:lnTo>
                    <a:pt x="0" y="73"/>
                  </a:lnTo>
                  <a:lnTo>
                    <a:pt x="0" y="70"/>
                  </a:lnTo>
                  <a:lnTo>
                    <a:pt x="27" y="70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30" y="70"/>
                  </a:lnTo>
                  <a:lnTo>
                    <a:pt x="28" y="67"/>
                  </a:lnTo>
                  <a:lnTo>
                    <a:pt x="28" y="67"/>
                  </a:lnTo>
                  <a:lnTo>
                    <a:pt x="28" y="65"/>
                  </a:lnTo>
                  <a:lnTo>
                    <a:pt x="28" y="63"/>
                  </a:lnTo>
                  <a:lnTo>
                    <a:pt x="30" y="62"/>
                  </a:lnTo>
                  <a:lnTo>
                    <a:pt x="30" y="60"/>
                  </a:lnTo>
                  <a:lnTo>
                    <a:pt x="28" y="57"/>
                  </a:lnTo>
                  <a:lnTo>
                    <a:pt x="28" y="56"/>
                  </a:lnTo>
                  <a:lnTo>
                    <a:pt x="30" y="54"/>
                  </a:lnTo>
                  <a:lnTo>
                    <a:pt x="30" y="51"/>
                  </a:lnTo>
                  <a:lnTo>
                    <a:pt x="30" y="51"/>
                  </a:lnTo>
                  <a:lnTo>
                    <a:pt x="30" y="49"/>
                  </a:lnTo>
                  <a:lnTo>
                    <a:pt x="30" y="48"/>
                  </a:lnTo>
                  <a:lnTo>
                    <a:pt x="30" y="48"/>
                  </a:lnTo>
                  <a:lnTo>
                    <a:pt x="30" y="46"/>
                  </a:lnTo>
                  <a:lnTo>
                    <a:pt x="30" y="46"/>
                  </a:lnTo>
                  <a:lnTo>
                    <a:pt x="30" y="46"/>
                  </a:lnTo>
                  <a:lnTo>
                    <a:pt x="30" y="43"/>
                  </a:lnTo>
                  <a:lnTo>
                    <a:pt x="30" y="41"/>
                  </a:lnTo>
                  <a:lnTo>
                    <a:pt x="30" y="38"/>
                  </a:lnTo>
                  <a:lnTo>
                    <a:pt x="30" y="40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2" y="41"/>
                  </a:lnTo>
                  <a:lnTo>
                    <a:pt x="33" y="41"/>
                  </a:lnTo>
                  <a:lnTo>
                    <a:pt x="35" y="41"/>
                  </a:lnTo>
                  <a:lnTo>
                    <a:pt x="35" y="43"/>
                  </a:lnTo>
                  <a:lnTo>
                    <a:pt x="35" y="45"/>
                  </a:lnTo>
                  <a:lnTo>
                    <a:pt x="35" y="46"/>
                  </a:lnTo>
                  <a:lnTo>
                    <a:pt x="35" y="46"/>
                  </a:lnTo>
                  <a:lnTo>
                    <a:pt x="35" y="46"/>
                  </a:lnTo>
                  <a:lnTo>
                    <a:pt x="36" y="48"/>
                  </a:lnTo>
                  <a:lnTo>
                    <a:pt x="38" y="48"/>
                  </a:lnTo>
                  <a:lnTo>
                    <a:pt x="39" y="46"/>
                  </a:lnTo>
                  <a:lnTo>
                    <a:pt x="39" y="46"/>
                  </a:lnTo>
                  <a:lnTo>
                    <a:pt x="41" y="46"/>
                  </a:lnTo>
                  <a:lnTo>
                    <a:pt x="43" y="45"/>
                  </a:lnTo>
                  <a:lnTo>
                    <a:pt x="46" y="45"/>
                  </a:lnTo>
                  <a:lnTo>
                    <a:pt x="47" y="45"/>
                  </a:lnTo>
                  <a:lnTo>
                    <a:pt x="47" y="45"/>
                  </a:lnTo>
                  <a:lnTo>
                    <a:pt x="49" y="45"/>
                  </a:lnTo>
                  <a:lnTo>
                    <a:pt x="49" y="45"/>
                  </a:lnTo>
                  <a:lnTo>
                    <a:pt x="49" y="46"/>
                  </a:lnTo>
                  <a:lnTo>
                    <a:pt x="49" y="46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50" y="51"/>
                  </a:lnTo>
                  <a:lnTo>
                    <a:pt x="50" y="51"/>
                  </a:lnTo>
                  <a:lnTo>
                    <a:pt x="52" y="52"/>
                  </a:lnTo>
                  <a:lnTo>
                    <a:pt x="54" y="52"/>
                  </a:lnTo>
                  <a:lnTo>
                    <a:pt x="57" y="52"/>
                  </a:lnTo>
                  <a:lnTo>
                    <a:pt x="57" y="54"/>
                  </a:lnTo>
                  <a:lnTo>
                    <a:pt x="58" y="54"/>
                  </a:lnTo>
                  <a:lnTo>
                    <a:pt x="60" y="54"/>
                  </a:lnTo>
                  <a:lnTo>
                    <a:pt x="63" y="54"/>
                  </a:lnTo>
                  <a:lnTo>
                    <a:pt x="65" y="54"/>
                  </a:lnTo>
                  <a:lnTo>
                    <a:pt x="68" y="56"/>
                  </a:lnTo>
                  <a:lnTo>
                    <a:pt x="69" y="56"/>
                  </a:lnTo>
                  <a:lnTo>
                    <a:pt x="71" y="56"/>
                  </a:lnTo>
                  <a:lnTo>
                    <a:pt x="71" y="54"/>
                  </a:lnTo>
                  <a:lnTo>
                    <a:pt x="73" y="54"/>
                  </a:lnTo>
                  <a:lnTo>
                    <a:pt x="73" y="54"/>
                  </a:lnTo>
                  <a:lnTo>
                    <a:pt x="73" y="52"/>
                  </a:lnTo>
                  <a:lnTo>
                    <a:pt x="74" y="51"/>
                  </a:lnTo>
                  <a:lnTo>
                    <a:pt x="74" y="49"/>
                  </a:lnTo>
                  <a:lnTo>
                    <a:pt x="74" y="49"/>
                  </a:lnTo>
                  <a:lnTo>
                    <a:pt x="76" y="49"/>
                  </a:lnTo>
                  <a:lnTo>
                    <a:pt x="76" y="49"/>
                  </a:lnTo>
                  <a:lnTo>
                    <a:pt x="77" y="52"/>
                  </a:lnTo>
                  <a:lnTo>
                    <a:pt x="79" y="54"/>
                  </a:lnTo>
                  <a:lnTo>
                    <a:pt x="80" y="57"/>
                  </a:lnTo>
                  <a:lnTo>
                    <a:pt x="80" y="59"/>
                  </a:lnTo>
                  <a:lnTo>
                    <a:pt x="82" y="59"/>
                  </a:lnTo>
                  <a:lnTo>
                    <a:pt x="82" y="59"/>
                  </a:lnTo>
                  <a:lnTo>
                    <a:pt x="84" y="59"/>
                  </a:lnTo>
                  <a:lnTo>
                    <a:pt x="85" y="59"/>
                  </a:lnTo>
                  <a:lnTo>
                    <a:pt x="88" y="60"/>
                  </a:lnTo>
                  <a:lnTo>
                    <a:pt x="91" y="62"/>
                  </a:lnTo>
                  <a:lnTo>
                    <a:pt x="93" y="62"/>
                  </a:lnTo>
                  <a:lnTo>
                    <a:pt x="93" y="63"/>
                  </a:lnTo>
                  <a:lnTo>
                    <a:pt x="95" y="63"/>
                  </a:lnTo>
                  <a:lnTo>
                    <a:pt x="95" y="65"/>
                  </a:lnTo>
                  <a:lnTo>
                    <a:pt x="95" y="67"/>
                  </a:lnTo>
                  <a:lnTo>
                    <a:pt x="96" y="68"/>
                  </a:lnTo>
                  <a:lnTo>
                    <a:pt x="96" y="68"/>
                  </a:lnTo>
                  <a:lnTo>
                    <a:pt x="98" y="68"/>
                  </a:lnTo>
                  <a:lnTo>
                    <a:pt x="98" y="68"/>
                  </a:lnTo>
                  <a:lnTo>
                    <a:pt x="99" y="70"/>
                  </a:lnTo>
                  <a:lnTo>
                    <a:pt x="99" y="71"/>
                  </a:lnTo>
                  <a:lnTo>
                    <a:pt x="101" y="73"/>
                  </a:lnTo>
                  <a:lnTo>
                    <a:pt x="101" y="74"/>
                  </a:lnTo>
                  <a:lnTo>
                    <a:pt x="103" y="76"/>
                  </a:lnTo>
                  <a:lnTo>
                    <a:pt x="104" y="76"/>
                  </a:lnTo>
                  <a:lnTo>
                    <a:pt x="106" y="76"/>
                  </a:lnTo>
                  <a:lnTo>
                    <a:pt x="106" y="76"/>
                  </a:lnTo>
                  <a:lnTo>
                    <a:pt x="107" y="74"/>
                  </a:lnTo>
                  <a:lnTo>
                    <a:pt x="109" y="74"/>
                  </a:lnTo>
                  <a:lnTo>
                    <a:pt x="110" y="73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12" y="76"/>
                  </a:lnTo>
                  <a:lnTo>
                    <a:pt x="112" y="76"/>
                  </a:lnTo>
                  <a:lnTo>
                    <a:pt x="112" y="76"/>
                  </a:lnTo>
                  <a:lnTo>
                    <a:pt x="114" y="76"/>
                  </a:lnTo>
                  <a:lnTo>
                    <a:pt x="114" y="76"/>
                  </a:lnTo>
                  <a:lnTo>
                    <a:pt x="114" y="76"/>
                  </a:lnTo>
                  <a:lnTo>
                    <a:pt x="114" y="73"/>
                  </a:lnTo>
                  <a:lnTo>
                    <a:pt x="114" y="70"/>
                  </a:lnTo>
                  <a:lnTo>
                    <a:pt x="114" y="68"/>
                  </a:lnTo>
                  <a:lnTo>
                    <a:pt x="114" y="65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2" y="59"/>
                  </a:lnTo>
                  <a:lnTo>
                    <a:pt x="110" y="59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109" y="62"/>
                  </a:lnTo>
                  <a:lnTo>
                    <a:pt x="109" y="62"/>
                  </a:lnTo>
                  <a:lnTo>
                    <a:pt x="107" y="62"/>
                  </a:lnTo>
                  <a:lnTo>
                    <a:pt x="104" y="60"/>
                  </a:lnTo>
                  <a:lnTo>
                    <a:pt x="103" y="60"/>
                  </a:lnTo>
                  <a:lnTo>
                    <a:pt x="101" y="59"/>
                  </a:lnTo>
                  <a:lnTo>
                    <a:pt x="99" y="57"/>
                  </a:lnTo>
                  <a:lnTo>
                    <a:pt x="99" y="56"/>
                  </a:lnTo>
                  <a:lnTo>
                    <a:pt x="96" y="54"/>
                  </a:lnTo>
                  <a:lnTo>
                    <a:pt x="95" y="54"/>
                  </a:lnTo>
                  <a:lnTo>
                    <a:pt x="95" y="52"/>
                  </a:lnTo>
                  <a:lnTo>
                    <a:pt x="93" y="51"/>
                  </a:lnTo>
                  <a:lnTo>
                    <a:pt x="93" y="49"/>
                  </a:lnTo>
                  <a:lnTo>
                    <a:pt x="93" y="49"/>
                  </a:lnTo>
                  <a:lnTo>
                    <a:pt x="93" y="48"/>
                  </a:lnTo>
                  <a:lnTo>
                    <a:pt x="93" y="46"/>
                  </a:lnTo>
                  <a:lnTo>
                    <a:pt x="95" y="43"/>
                  </a:lnTo>
                  <a:lnTo>
                    <a:pt x="95" y="40"/>
                  </a:lnTo>
                  <a:lnTo>
                    <a:pt x="95" y="38"/>
                  </a:lnTo>
                  <a:lnTo>
                    <a:pt x="96" y="37"/>
                  </a:lnTo>
                  <a:lnTo>
                    <a:pt x="96" y="33"/>
                  </a:lnTo>
                  <a:lnTo>
                    <a:pt x="96" y="32"/>
                  </a:lnTo>
                  <a:lnTo>
                    <a:pt x="96" y="30"/>
                  </a:lnTo>
                  <a:lnTo>
                    <a:pt x="96" y="27"/>
                  </a:lnTo>
                  <a:lnTo>
                    <a:pt x="96" y="26"/>
                  </a:lnTo>
                  <a:lnTo>
                    <a:pt x="96" y="24"/>
                  </a:lnTo>
                  <a:lnTo>
                    <a:pt x="96" y="21"/>
                  </a:lnTo>
                  <a:lnTo>
                    <a:pt x="95" y="19"/>
                  </a:lnTo>
                  <a:lnTo>
                    <a:pt x="93" y="16"/>
                  </a:lnTo>
                  <a:lnTo>
                    <a:pt x="93" y="15"/>
                  </a:lnTo>
                  <a:lnTo>
                    <a:pt x="95" y="15"/>
                  </a:lnTo>
                  <a:lnTo>
                    <a:pt x="96" y="13"/>
                  </a:lnTo>
                  <a:lnTo>
                    <a:pt x="98" y="11"/>
                  </a:lnTo>
                  <a:lnTo>
                    <a:pt x="98" y="11"/>
                  </a:lnTo>
                  <a:lnTo>
                    <a:pt x="99" y="10"/>
                  </a:lnTo>
                  <a:lnTo>
                    <a:pt x="99" y="8"/>
                  </a:lnTo>
                  <a:lnTo>
                    <a:pt x="101" y="7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1" y="4"/>
                  </a:lnTo>
                  <a:lnTo>
                    <a:pt x="106" y="4"/>
                  </a:lnTo>
                  <a:lnTo>
                    <a:pt x="109" y="4"/>
                  </a:lnTo>
                  <a:lnTo>
                    <a:pt x="114" y="2"/>
                  </a:lnTo>
                  <a:lnTo>
                    <a:pt x="117" y="2"/>
                  </a:lnTo>
                  <a:lnTo>
                    <a:pt x="121" y="0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6228909" y="5045521"/>
              <a:ext cx="602310" cy="793334"/>
            </a:xfrm>
            <a:custGeom>
              <a:rect b="b" l="l" r="r" t="t"/>
              <a:pathLst>
                <a:path extrusionOk="0" h="407" w="309">
                  <a:moveTo>
                    <a:pt x="306" y="404"/>
                  </a:moveTo>
                  <a:lnTo>
                    <a:pt x="308" y="405"/>
                  </a:lnTo>
                  <a:lnTo>
                    <a:pt x="309" y="405"/>
                  </a:lnTo>
                  <a:lnTo>
                    <a:pt x="309" y="405"/>
                  </a:lnTo>
                  <a:lnTo>
                    <a:pt x="309" y="407"/>
                  </a:lnTo>
                  <a:lnTo>
                    <a:pt x="308" y="407"/>
                  </a:lnTo>
                  <a:lnTo>
                    <a:pt x="306" y="407"/>
                  </a:lnTo>
                  <a:lnTo>
                    <a:pt x="304" y="405"/>
                  </a:lnTo>
                  <a:lnTo>
                    <a:pt x="306" y="405"/>
                  </a:lnTo>
                  <a:lnTo>
                    <a:pt x="306" y="404"/>
                  </a:lnTo>
                  <a:close/>
                  <a:moveTo>
                    <a:pt x="175" y="99"/>
                  </a:moveTo>
                  <a:lnTo>
                    <a:pt x="175" y="99"/>
                  </a:lnTo>
                  <a:lnTo>
                    <a:pt x="174" y="99"/>
                  </a:lnTo>
                  <a:lnTo>
                    <a:pt x="170" y="101"/>
                  </a:lnTo>
                  <a:lnTo>
                    <a:pt x="167" y="103"/>
                  </a:lnTo>
                  <a:lnTo>
                    <a:pt x="166" y="104"/>
                  </a:lnTo>
                  <a:lnTo>
                    <a:pt x="164" y="104"/>
                  </a:lnTo>
                  <a:lnTo>
                    <a:pt x="163" y="104"/>
                  </a:lnTo>
                  <a:lnTo>
                    <a:pt x="161" y="106"/>
                  </a:lnTo>
                  <a:lnTo>
                    <a:pt x="161" y="107"/>
                  </a:lnTo>
                  <a:lnTo>
                    <a:pt x="159" y="109"/>
                  </a:lnTo>
                  <a:lnTo>
                    <a:pt x="159" y="111"/>
                  </a:lnTo>
                  <a:lnTo>
                    <a:pt x="159" y="111"/>
                  </a:lnTo>
                  <a:lnTo>
                    <a:pt x="158" y="111"/>
                  </a:lnTo>
                  <a:lnTo>
                    <a:pt x="158" y="112"/>
                  </a:lnTo>
                  <a:lnTo>
                    <a:pt x="156" y="114"/>
                  </a:lnTo>
                  <a:lnTo>
                    <a:pt x="155" y="114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3" y="115"/>
                  </a:lnTo>
                  <a:lnTo>
                    <a:pt x="153" y="117"/>
                  </a:lnTo>
                  <a:lnTo>
                    <a:pt x="155" y="118"/>
                  </a:lnTo>
                  <a:lnTo>
                    <a:pt x="155" y="120"/>
                  </a:lnTo>
                  <a:lnTo>
                    <a:pt x="156" y="122"/>
                  </a:lnTo>
                  <a:lnTo>
                    <a:pt x="156" y="123"/>
                  </a:lnTo>
                  <a:lnTo>
                    <a:pt x="158" y="123"/>
                  </a:lnTo>
                  <a:lnTo>
                    <a:pt x="158" y="125"/>
                  </a:lnTo>
                  <a:lnTo>
                    <a:pt x="158" y="126"/>
                  </a:lnTo>
                  <a:lnTo>
                    <a:pt x="158" y="126"/>
                  </a:lnTo>
                  <a:lnTo>
                    <a:pt x="158" y="126"/>
                  </a:lnTo>
                  <a:lnTo>
                    <a:pt x="158" y="126"/>
                  </a:lnTo>
                  <a:lnTo>
                    <a:pt x="159" y="126"/>
                  </a:lnTo>
                  <a:lnTo>
                    <a:pt x="159" y="128"/>
                  </a:lnTo>
                  <a:lnTo>
                    <a:pt x="159" y="128"/>
                  </a:lnTo>
                  <a:lnTo>
                    <a:pt x="161" y="128"/>
                  </a:lnTo>
                  <a:lnTo>
                    <a:pt x="161" y="129"/>
                  </a:lnTo>
                  <a:lnTo>
                    <a:pt x="163" y="131"/>
                  </a:lnTo>
                  <a:lnTo>
                    <a:pt x="166" y="131"/>
                  </a:lnTo>
                  <a:lnTo>
                    <a:pt x="167" y="131"/>
                  </a:lnTo>
                  <a:lnTo>
                    <a:pt x="167" y="131"/>
                  </a:lnTo>
                  <a:lnTo>
                    <a:pt x="167" y="131"/>
                  </a:lnTo>
                  <a:lnTo>
                    <a:pt x="169" y="129"/>
                  </a:lnTo>
                  <a:lnTo>
                    <a:pt x="169" y="128"/>
                  </a:lnTo>
                  <a:lnTo>
                    <a:pt x="169" y="128"/>
                  </a:lnTo>
                  <a:lnTo>
                    <a:pt x="170" y="125"/>
                  </a:lnTo>
                  <a:lnTo>
                    <a:pt x="172" y="123"/>
                  </a:lnTo>
                  <a:lnTo>
                    <a:pt x="174" y="123"/>
                  </a:lnTo>
                  <a:lnTo>
                    <a:pt x="174" y="123"/>
                  </a:lnTo>
                  <a:lnTo>
                    <a:pt x="175" y="123"/>
                  </a:lnTo>
                  <a:lnTo>
                    <a:pt x="175" y="123"/>
                  </a:lnTo>
                  <a:lnTo>
                    <a:pt x="175" y="123"/>
                  </a:lnTo>
                  <a:lnTo>
                    <a:pt x="177" y="123"/>
                  </a:lnTo>
                  <a:lnTo>
                    <a:pt x="180" y="122"/>
                  </a:lnTo>
                  <a:lnTo>
                    <a:pt x="180" y="122"/>
                  </a:lnTo>
                  <a:lnTo>
                    <a:pt x="182" y="122"/>
                  </a:lnTo>
                  <a:lnTo>
                    <a:pt x="183" y="120"/>
                  </a:lnTo>
                  <a:lnTo>
                    <a:pt x="183" y="118"/>
                  </a:lnTo>
                  <a:lnTo>
                    <a:pt x="183" y="117"/>
                  </a:lnTo>
                  <a:lnTo>
                    <a:pt x="183" y="115"/>
                  </a:lnTo>
                  <a:lnTo>
                    <a:pt x="185" y="115"/>
                  </a:lnTo>
                  <a:lnTo>
                    <a:pt x="185" y="115"/>
                  </a:lnTo>
                  <a:lnTo>
                    <a:pt x="186" y="112"/>
                  </a:lnTo>
                  <a:lnTo>
                    <a:pt x="186" y="111"/>
                  </a:lnTo>
                  <a:lnTo>
                    <a:pt x="186" y="111"/>
                  </a:lnTo>
                  <a:lnTo>
                    <a:pt x="186" y="109"/>
                  </a:lnTo>
                  <a:lnTo>
                    <a:pt x="186" y="109"/>
                  </a:lnTo>
                  <a:lnTo>
                    <a:pt x="185" y="107"/>
                  </a:lnTo>
                  <a:lnTo>
                    <a:pt x="185" y="107"/>
                  </a:lnTo>
                  <a:lnTo>
                    <a:pt x="183" y="106"/>
                  </a:lnTo>
                  <a:lnTo>
                    <a:pt x="182" y="104"/>
                  </a:lnTo>
                  <a:lnTo>
                    <a:pt x="180" y="104"/>
                  </a:lnTo>
                  <a:lnTo>
                    <a:pt x="178" y="103"/>
                  </a:lnTo>
                  <a:lnTo>
                    <a:pt x="178" y="101"/>
                  </a:lnTo>
                  <a:lnTo>
                    <a:pt x="177" y="101"/>
                  </a:lnTo>
                  <a:lnTo>
                    <a:pt x="177" y="99"/>
                  </a:lnTo>
                  <a:lnTo>
                    <a:pt x="175" y="99"/>
                  </a:lnTo>
                  <a:lnTo>
                    <a:pt x="175" y="99"/>
                  </a:lnTo>
                  <a:close/>
                  <a:moveTo>
                    <a:pt x="191" y="0"/>
                  </a:moveTo>
                  <a:lnTo>
                    <a:pt x="194" y="0"/>
                  </a:lnTo>
                  <a:lnTo>
                    <a:pt x="199" y="3"/>
                  </a:lnTo>
                  <a:lnTo>
                    <a:pt x="202" y="3"/>
                  </a:lnTo>
                  <a:lnTo>
                    <a:pt x="205" y="3"/>
                  </a:lnTo>
                  <a:lnTo>
                    <a:pt x="208" y="2"/>
                  </a:lnTo>
                  <a:lnTo>
                    <a:pt x="211" y="3"/>
                  </a:lnTo>
                  <a:lnTo>
                    <a:pt x="213" y="3"/>
                  </a:lnTo>
                  <a:lnTo>
                    <a:pt x="215" y="5"/>
                  </a:lnTo>
                  <a:lnTo>
                    <a:pt x="215" y="5"/>
                  </a:lnTo>
                  <a:lnTo>
                    <a:pt x="215" y="5"/>
                  </a:lnTo>
                  <a:lnTo>
                    <a:pt x="215" y="8"/>
                  </a:lnTo>
                  <a:lnTo>
                    <a:pt x="216" y="11"/>
                  </a:lnTo>
                  <a:lnTo>
                    <a:pt x="216" y="13"/>
                  </a:lnTo>
                  <a:lnTo>
                    <a:pt x="218" y="18"/>
                  </a:lnTo>
                  <a:lnTo>
                    <a:pt x="218" y="19"/>
                  </a:lnTo>
                  <a:lnTo>
                    <a:pt x="218" y="21"/>
                  </a:lnTo>
                  <a:lnTo>
                    <a:pt x="219" y="22"/>
                  </a:lnTo>
                  <a:lnTo>
                    <a:pt x="219" y="24"/>
                  </a:lnTo>
                  <a:lnTo>
                    <a:pt x="219" y="24"/>
                  </a:lnTo>
                  <a:lnTo>
                    <a:pt x="221" y="25"/>
                  </a:lnTo>
                  <a:lnTo>
                    <a:pt x="221" y="27"/>
                  </a:lnTo>
                  <a:lnTo>
                    <a:pt x="223" y="29"/>
                  </a:lnTo>
                  <a:lnTo>
                    <a:pt x="223" y="32"/>
                  </a:lnTo>
                  <a:lnTo>
                    <a:pt x="224" y="33"/>
                  </a:lnTo>
                  <a:lnTo>
                    <a:pt x="224" y="35"/>
                  </a:lnTo>
                  <a:lnTo>
                    <a:pt x="224" y="35"/>
                  </a:lnTo>
                  <a:lnTo>
                    <a:pt x="224" y="38"/>
                  </a:lnTo>
                  <a:lnTo>
                    <a:pt x="224" y="41"/>
                  </a:lnTo>
                  <a:lnTo>
                    <a:pt x="224" y="44"/>
                  </a:lnTo>
                  <a:lnTo>
                    <a:pt x="224" y="47"/>
                  </a:lnTo>
                  <a:lnTo>
                    <a:pt x="224" y="49"/>
                  </a:lnTo>
                  <a:lnTo>
                    <a:pt x="224" y="54"/>
                  </a:lnTo>
                  <a:lnTo>
                    <a:pt x="223" y="55"/>
                  </a:lnTo>
                  <a:lnTo>
                    <a:pt x="224" y="57"/>
                  </a:lnTo>
                  <a:lnTo>
                    <a:pt x="224" y="59"/>
                  </a:lnTo>
                  <a:lnTo>
                    <a:pt x="223" y="59"/>
                  </a:lnTo>
                  <a:lnTo>
                    <a:pt x="223" y="59"/>
                  </a:lnTo>
                  <a:lnTo>
                    <a:pt x="219" y="57"/>
                  </a:lnTo>
                  <a:lnTo>
                    <a:pt x="216" y="55"/>
                  </a:lnTo>
                  <a:lnTo>
                    <a:pt x="215" y="55"/>
                  </a:lnTo>
                  <a:lnTo>
                    <a:pt x="215" y="55"/>
                  </a:lnTo>
                  <a:lnTo>
                    <a:pt x="213" y="57"/>
                  </a:lnTo>
                  <a:lnTo>
                    <a:pt x="211" y="59"/>
                  </a:lnTo>
                  <a:lnTo>
                    <a:pt x="210" y="60"/>
                  </a:lnTo>
                  <a:lnTo>
                    <a:pt x="208" y="62"/>
                  </a:lnTo>
                  <a:lnTo>
                    <a:pt x="207" y="65"/>
                  </a:lnTo>
                  <a:lnTo>
                    <a:pt x="207" y="66"/>
                  </a:lnTo>
                  <a:lnTo>
                    <a:pt x="207" y="68"/>
                  </a:lnTo>
                  <a:lnTo>
                    <a:pt x="207" y="71"/>
                  </a:lnTo>
                  <a:lnTo>
                    <a:pt x="207" y="71"/>
                  </a:lnTo>
                  <a:lnTo>
                    <a:pt x="208" y="71"/>
                  </a:lnTo>
                  <a:lnTo>
                    <a:pt x="208" y="73"/>
                  </a:lnTo>
                  <a:lnTo>
                    <a:pt x="211" y="76"/>
                  </a:lnTo>
                  <a:lnTo>
                    <a:pt x="215" y="77"/>
                  </a:lnTo>
                  <a:lnTo>
                    <a:pt x="216" y="79"/>
                  </a:lnTo>
                  <a:lnTo>
                    <a:pt x="221" y="79"/>
                  </a:lnTo>
                  <a:lnTo>
                    <a:pt x="224" y="79"/>
                  </a:lnTo>
                  <a:lnTo>
                    <a:pt x="224" y="77"/>
                  </a:lnTo>
                  <a:lnTo>
                    <a:pt x="224" y="74"/>
                  </a:lnTo>
                  <a:lnTo>
                    <a:pt x="224" y="71"/>
                  </a:lnTo>
                  <a:lnTo>
                    <a:pt x="224" y="71"/>
                  </a:lnTo>
                  <a:lnTo>
                    <a:pt x="226" y="71"/>
                  </a:lnTo>
                  <a:lnTo>
                    <a:pt x="226" y="73"/>
                  </a:lnTo>
                  <a:lnTo>
                    <a:pt x="227" y="73"/>
                  </a:lnTo>
                  <a:lnTo>
                    <a:pt x="229" y="73"/>
                  </a:lnTo>
                  <a:lnTo>
                    <a:pt x="232" y="73"/>
                  </a:lnTo>
                  <a:lnTo>
                    <a:pt x="234" y="73"/>
                  </a:lnTo>
                  <a:lnTo>
                    <a:pt x="235" y="73"/>
                  </a:lnTo>
                  <a:lnTo>
                    <a:pt x="237" y="73"/>
                  </a:lnTo>
                  <a:lnTo>
                    <a:pt x="237" y="76"/>
                  </a:lnTo>
                  <a:lnTo>
                    <a:pt x="235" y="81"/>
                  </a:lnTo>
                  <a:lnTo>
                    <a:pt x="234" y="84"/>
                  </a:lnTo>
                  <a:lnTo>
                    <a:pt x="232" y="93"/>
                  </a:lnTo>
                  <a:lnTo>
                    <a:pt x="230" y="98"/>
                  </a:lnTo>
                  <a:lnTo>
                    <a:pt x="229" y="99"/>
                  </a:lnTo>
                  <a:lnTo>
                    <a:pt x="224" y="103"/>
                  </a:lnTo>
                  <a:lnTo>
                    <a:pt x="224" y="104"/>
                  </a:lnTo>
                  <a:lnTo>
                    <a:pt x="223" y="104"/>
                  </a:lnTo>
                  <a:lnTo>
                    <a:pt x="221" y="104"/>
                  </a:lnTo>
                  <a:lnTo>
                    <a:pt x="215" y="112"/>
                  </a:lnTo>
                  <a:lnTo>
                    <a:pt x="213" y="115"/>
                  </a:lnTo>
                  <a:lnTo>
                    <a:pt x="210" y="120"/>
                  </a:lnTo>
                  <a:lnTo>
                    <a:pt x="208" y="123"/>
                  </a:lnTo>
                  <a:lnTo>
                    <a:pt x="205" y="128"/>
                  </a:lnTo>
                  <a:lnTo>
                    <a:pt x="202" y="133"/>
                  </a:lnTo>
                  <a:lnTo>
                    <a:pt x="199" y="137"/>
                  </a:lnTo>
                  <a:lnTo>
                    <a:pt x="196" y="142"/>
                  </a:lnTo>
                  <a:lnTo>
                    <a:pt x="193" y="144"/>
                  </a:lnTo>
                  <a:lnTo>
                    <a:pt x="191" y="145"/>
                  </a:lnTo>
                  <a:lnTo>
                    <a:pt x="188" y="148"/>
                  </a:lnTo>
                  <a:lnTo>
                    <a:pt x="183" y="153"/>
                  </a:lnTo>
                  <a:lnTo>
                    <a:pt x="178" y="158"/>
                  </a:lnTo>
                  <a:lnTo>
                    <a:pt x="174" y="163"/>
                  </a:lnTo>
                  <a:lnTo>
                    <a:pt x="169" y="166"/>
                  </a:lnTo>
                  <a:lnTo>
                    <a:pt x="164" y="170"/>
                  </a:lnTo>
                  <a:lnTo>
                    <a:pt x="163" y="170"/>
                  </a:lnTo>
                  <a:lnTo>
                    <a:pt x="158" y="175"/>
                  </a:lnTo>
                  <a:lnTo>
                    <a:pt x="153" y="177"/>
                  </a:lnTo>
                  <a:lnTo>
                    <a:pt x="147" y="180"/>
                  </a:lnTo>
                  <a:lnTo>
                    <a:pt x="144" y="181"/>
                  </a:lnTo>
                  <a:lnTo>
                    <a:pt x="137" y="180"/>
                  </a:lnTo>
                  <a:lnTo>
                    <a:pt x="134" y="181"/>
                  </a:lnTo>
                  <a:lnTo>
                    <a:pt x="133" y="183"/>
                  </a:lnTo>
                  <a:lnTo>
                    <a:pt x="133" y="185"/>
                  </a:lnTo>
                  <a:lnTo>
                    <a:pt x="131" y="186"/>
                  </a:lnTo>
                  <a:lnTo>
                    <a:pt x="129" y="186"/>
                  </a:lnTo>
                  <a:lnTo>
                    <a:pt x="126" y="185"/>
                  </a:lnTo>
                  <a:lnTo>
                    <a:pt x="123" y="185"/>
                  </a:lnTo>
                  <a:lnTo>
                    <a:pt x="122" y="186"/>
                  </a:lnTo>
                  <a:lnTo>
                    <a:pt x="120" y="188"/>
                  </a:lnTo>
                  <a:lnTo>
                    <a:pt x="117" y="188"/>
                  </a:lnTo>
                  <a:lnTo>
                    <a:pt x="111" y="186"/>
                  </a:lnTo>
                  <a:lnTo>
                    <a:pt x="104" y="185"/>
                  </a:lnTo>
                  <a:lnTo>
                    <a:pt x="103" y="185"/>
                  </a:lnTo>
                  <a:lnTo>
                    <a:pt x="100" y="186"/>
                  </a:lnTo>
                  <a:lnTo>
                    <a:pt x="98" y="186"/>
                  </a:lnTo>
                  <a:lnTo>
                    <a:pt x="93" y="186"/>
                  </a:lnTo>
                  <a:lnTo>
                    <a:pt x="90" y="185"/>
                  </a:lnTo>
                  <a:lnTo>
                    <a:pt x="88" y="185"/>
                  </a:lnTo>
                  <a:lnTo>
                    <a:pt x="85" y="186"/>
                  </a:lnTo>
                  <a:lnTo>
                    <a:pt x="84" y="186"/>
                  </a:lnTo>
                  <a:lnTo>
                    <a:pt x="77" y="191"/>
                  </a:lnTo>
                  <a:lnTo>
                    <a:pt x="73" y="191"/>
                  </a:lnTo>
                  <a:lnTo>
                    <a:pt x="71" y="192"/>
                  </a:lnTo>
                  <a:lnTo>
                    <a:pt x="70" y="192"/>
                  </a:lnTo>
                  <a:lnTo>
                    <a:pt x="66" y="191"/>
                  </a:lnTo>
                  <a:lnTo>
                    <a:pt x="65" y="191"/>
                  </a:lnTo>
                  <a:lnTo>
                    <a:pt x="63" y="191"/>
                  </a:lnTo>
                  <a:lnTo>
                    <a:pt x="62" y="192"/>
                  </a:lnTo>
                  <a:lnTo>
                    <a:pt x="59" y="192"/>
                  </a:lnTo>
                  <a:lnTo>
                    <a:pt x="57" y="194"/>
                  </a:lnTo>
                  <a:lnTo>
                    <a:pt x="51" y="197"/>
                  </a:lnTo>
                  <a:lnTo>
                    <a:pt x="49" y="197"/>
                  </a:lnTo>
                  <a:lnTo>
                    <a:pt x="49" y="197"/>
                  </a:lnTo>
                  <a:lnTo>
                    <a:pt x="46" y="197"/>
                  </a:lnTo>
                  <a:lnTo>
                    <a:pt x="43" y="196"/>
                  </a:lnTo>
                  <a:lnTo>
                    <a:pt x="41" y="196"/>
                  </a:lnTo>
                  <a:lnTo>
                    <a:pt x="41" y="194"/>
                  </a:lnTo>
                  <a:lnTo>
                    <a:pt x="41" y="192"/>
                  </a:lnTo>
                  <a:lnTo>
                    <a:pt x="41" y="192"/>
                  </a:lnTo>
                  <a:lnTo>
                    <a:pt x="40" y="192"/>
                  </a:lnTo>
                  <a:lnTo>
                    <a:pt x="38" y="192"/>
                  </a:lnTo>
                  <a:lnTo>
                    <a:pt x="38" y="191"/>
                  </a:lnTo>
                  <a:lnTo>
                    <a:pt x="36" y="191"/>
                  </a:lnTo>
                  <a:lnTo>
                    <a:pt x="35" y="191"/>
                  </a:lnTo>
                  <a:lnTo>
                    <a:pt x="33" y="191"/>
                  </a:lnTo>
                  <a:lnTo>
                    <a:pt x="33" y="189"/>
                  </a:lnTo>
                  <a:lnTo>
                    <a:pt x="33" y="189"/>
                  </a:lnTo>
                  <a:lnTo>
                    <a:pt x="33" y="188"/>
                  </a:lnTo>
                  <a:lnTo>
                    <a:pt x="33" y="186"/>
                  </a:lnTo>
                  <a:lnTo>
                    <a:pt x="33" y="186"/>
                  </a:lnTo>
                  <a:lnTo>
                    <a:pt x="32" y="186"/>
                  </a:lnTo>
                  <a:lnTo>
                    <a:pt x="30" y="186"/>
                  </a:lnTo>
                  <a:lnTo>
                    <a:pt x="30" y="186"/>
                  </a:lnTo>
                  <a:lnTo>
                    <a:pt x="29" y="186"/>
                  </a:lnTo>
                  <a:lnTo>
                    <a:pt x="29" y="188"/>
                  </a:lnTo>
                  <a:lnTo>
                    <a:pt x="29" y="191"/>
                  </a:lnTo>
                  <a:lnTo>
                    <a:pt x="29" y="189"/>
                  </a:lnTo>
                  <a:lnTo>
                    <a:pt x="27" y="188"/>
                  </a:lnTo>
                  <a:lnTo>
                    <a:pt x="27" y="186"/>
                  </a:lnTo>
                  <a:lnTo>
                    <a:pt x="27" y="185"/>
                  </a:lnTo>
                  <a:lnTo>
                    <a:pt x="29" y="183"/>
                  </a:lnTo>
                  <a:lnTo>
                    <a:pt x="29" y="181"/>
                  </a:lnTo>
                  <a:lnTo>
                    <a:pt x="29" y="180"/>
                  </a:lnTo>
                  <a:lnTo>
                    <a:pt x="27" y="177"/>
                  </a:lnTo>
                  <a:lnTo>
                    <a:pt x="25" y="175"/>
                  </a:lnTo>
                  <a:lnTo>
                    <a:pt x="24" y="175"/>
                  </a:lnTo>
                  <a:lnTo>
                    <a:pt x="24" y="172"/>
                  </a:lnTo>
                  <a:lnTo>
                    <a:pt x="22" y="172"/>
                  </a:lnTo>
                  <a:lnTo>
                    <a:pt x="21" y="170"/>
                  </a:lnTo>
                  <a:lnTo>
                    <a:pt x="21" y="169"/>
                  </a:lnTo>
                  <a:lnTo>
                    <a:pt x="19" y="166"/>
                  </a:lnTo>
                  <a:lnTo>
                    <a:pt x="21" y="166"/>
                  </a:lnTo>
                  <a:lnTo>
                    <a:pt x="21" y="164"/>
                  </a:lnTo>
                  <a:lnTo>
                    <a:pt x="22" y="166"/>
                  </a:lnTo>
                  <a:lnTo>
                    <a:pt x="24" y="166"/>
                  </a:lnTo>
                  <a:lnTo>
                    <a:pt x="25" y="164"/>
                  </a:lnTo>
                  <a:lnTo>
                    <a:pt x="27" y="161"/>
                  </a:lnTo>
                  <a:lnTo>
                    <a:pt x="27" y="158"/>
                  </a:lnTo>
                  <a:lnTo>
                    <a:pt x="27" y="155"/>
                  </a:lnTo>
                  <a:lnTo>
                    <a:pt x="25" y="148"/>
                  </a:lnTo>
                  <a:lnTo>
                    <a:pt x="24" y="147"/>
                  </a:lnTo>
                  <a:lnTo>
                    <a:pt x="21" y="144"/>
                  </a:lnTo>
                  <a:lnTo>
                    <a:pt x="18" y="137"/>
                  </a:lnTo>
                  <a:lnTo>
                    <a:pt x="13" y="128"/>
                  </a:lnTo>
                  <a:lnTo>
                    <a:pt x="10" y="123"/>
                  </a:lnTo>
                  <a:lnTo>
                    <a:pt x="6" y="112"/>
                  </a:lnTo>
                  <a:lnTo>
                    <a:pt x="3" y="106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2" y="98"/>
                  </a:lnTo>
                  <a:lnTo>
                    <a:pt x="3" y="98"/>
                  </a:lnTo>
                  <a:lnTo>
                    <a:pt x="3" y="98"/>
                  </a:lnTo>
                  <a:lnTo>
                    <a:pt x="3" y="96"/>
                  </a:lnTo>
                  <a:lnTo>
                    <a:pt x="5" y="96"/>
                  </a:lnTo>
                  <a:lnTo>
                    <a:pt x="5" y="95"/>
                  </a:lnTo>
                  <a:lnTo>
                    <a:pt x="5" y="95"/>
                  </a:lnTo>
                  <a:lnTo>
                    <a:pt x="5" y="93"/>
                  </a:lnTo>
                  <a:lnTo>
                    <a:pt x="6" y="92"/>
                  </a:lnTo>
                  <a:lnTo>
                    <a:pt x="6" y="92"/>
                  </a:lnTo>
                  <a:lnTo>
                    <a:pt x="8" y="90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1" y="93"/>
                  </a:lnTo>
                  <a:lnTo>
                    <a:pt x="11" y="93"/>
                  </a:lnTo>
                  <a:lnTo>
                    <a:pt x="13" y="93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3" y="96"/>
                  </a:lnTo>
                  <a:lnTo>
                    <a:pt x="13" y="96"/>
                  </a:lnTo>
                  <a:lnTo>
                    <a:pt x="13" y="98"/>
                  </a:lnTo>
                  <a:lnTo>
                    <a:pt x="13" y="99"/>
                  </a:lnTo>
                  <a:lnTo>
                    <a:pt x="13" y="99"/>
                  </a:lnTo>
                  <a:lnTo>
                    <a:pt x="14" y="101"/>
                  </a:lnTo>
                  <a:lnTo>
                    <a:pt x="16" y="101"/>
                  </a:lnTo>
                  <a:lnTo>
                    <a:pt x="18" y="103"/>
                  </a:lnTo>
                  <a:lnTo>
                    <a:pt x="19" y="103"/>
                  </a:lnTo>
                  <a:lnTo>
                    <a:pt x="22" y="103"/>
                  </a:lnTo>
                  <a:lnTo>
                    <a:pt x="24" y="104"/>
                  </a:lnTo>
                  <a:lnTo>
                    <a:pt x="27" y="104"/>
                  </a:lnTo>
                  <a:lnTo>
                    <a:pt x="30" y="103"/>
                  </a:lnTo>
                  <a:lnTo>
                    <a:pt x="35" y="104"/>
                  </a:lnTo>
                  <a:lnTo>
                    <a:pt x="36" y="104"/>
                  </a:lnTo>
                  <a:lnTo>
                    <a:pt x="38" y="104"/>
                  </a:lnTo>
                  <a:lnTo>
                    <a:pt x="40" y="104"/>
                  </a:lnTo>
                  <a:lnTo>
                    <a:pt x="41" y="103"/>
                  </a:lnTo>
                  <a:lnTo>
                    <a:pt x="40" y="103"/>
                  </a:lnTo>
                  <a:lnTo>
                    <a:pt x="41" y="101"/>
                  </a:lnTo>
                  <a:lnTo>
                    <a:pt x="43" y="101"/>
                  </a:lnTo>
                  <a:lnTo>
                    <a:pt x="43" y="101"/>
                  </a:lnTo>
                  <a:lnTo>
                    <a:pt x="44" y="99"/>
                  </a:lnTo>
                  <a:lnTo>
                    <a:pt x="46" y="98"/>
                  </a:lnTo>
                  <a:lnTo>
                    <a:pt x="49" y="96"/>
                  </a:lnTo>
                  <a:lnTo>
                    <a:pt x="51" y="96"/>
                  </a:lnTo>
                  <a:lnTo>
                    <a:pt x="51" y="40"/>
                  </a:lnTo>
                  <a:lnTo>
                    <a:pt x="51" y="41"/>
                  </a:lnTo>
                  <a:lnTo>
                    <a:pt x="55" y="44"/>
                  </a:lnTo>
                  <a:lnTo>
                    <a:pt x="57" y="46"/>
                  </a:lnTo>
                  <a:lnTo>
                    <a:pt x="57" y="47"/>
                  </a:lnTo>
                  <a:lnTo>
                    <a:pt x="60" y="51"/>
                  </a:lnTo>
                  <a:lnTo>
                    <a:pt x="62" y="55"/>
                  </a:lnTo>
                  <a:lnTo>
                    <a:pt x="62" y="59"/>
                  </a:lnTo>
                  <a:lnTo>
                    <a:pt x="62" y="59"/>
                  </a:lnTo>
                  <a:lnTo>
                    <a:pt x="63" y="60"/>
                  </a:lnTo>
                  <a:lnTo>
                    <a:pt x="63" y="62"/>
                  </a:lnTo>
                  <a:lnTo>
                    <a:pt x="63" y="62"/>
                  </a:lnTo>
                  <a:lnTo>
                    <a:pt x="62" y="63"/>
                  </a:lnTo>
                  <a:lnTo>
                    <a:pt x="62" y="65"/>
                  </a:lnTo>
                  <a:lnTo>
                    <a:pt x="60" y="66"/>
                  </a:lnTo>
                  <a:lnTo>
                    <a:pt x="60" y="68"/>
                  </a:lnTo>
                  <a:lnTo>
                    <a:pt x="60" y="71"/>
                  </a:lnTo>
                  <a:lnTo>
                    <a:pt x="60" y="71"/>
                  </a:lnTo>
                  <a:lnTo>
                    <a:pt x="62" y="73"/>
                  </a:lnTo>
                  <a:lnTo>
                    <a:pt x="63" y="71"/>
                  </a:lnTo>
                  <a:lnTo>
                    <a:pt x="65" y="71"/>
                  </a:lnTo>
                  <a:lnTo>
                    <a:pt x="66" y="73"/>
                  </a:lnTo>
                  <a:lnTo>
                    <a:pt x="71" y="71"/>
                  </a:lnTo>
                  <a:lnTo>
                    <a:pt x="73" y="73"/>
                  </a:lnTo>
                  <a:lnTo>
                    <a:pt x="74" y="73"/>
                  </a:lnTo>
                  <a:lnTo>
                    <a:pt x="76" y="73"/>
                  </a:lnTo>
                  <a:lnTo>
                    <a:pt x="76" y="71"/>
                  </a:lnTo>
                  <a:lnTo>
                    <a:pt x="77" y="70"/>
                  </a:lnTo>
                  <a:lnTo>
                    <a:pt x="77" y="70"/>
                  </a:lnTo>
                  <a:lnTo>
                    <a:pt x="79" y="70"/>
                  </a:lnTo>
                  <a:lnTo>
                    <a:pt x="81" y="70"/>
                  </a:lnTo>
                  <a:lnTo>
                    <a:pt x="81" y="68"/>
                  </a:lnTo>
                  <a:lnTo>
                    <a:pt x="82" y="65"/>
                  </a:lnTo>
                  <a:lnTo>
                    <a:pt x="87" y="62"/>
                  </a:lnTo>
                  <a:lnTo>
                    <a:pt x="88" y="62"/>
                  </a:lnTo>
                  <a:lnTo>
                    <a:pt x="88" y="62"/>
                  </a:lnTo>
                  <a:lnTo>
                    <a:pt x="88" y="60"/>
                  </a:lnTo>
                  <a:lnTo>
                    <a:pt x="90" y="57"/>
                  </a:lnTo>
                  <a:lnTo>
                    <a:pt x="92" y="54"/>
                  </a:lnTo>
                  <a:lnTo>
                    <a:pt x="92" y="52"/>
                  </a:lnTo>
                  <a:lnTo>
                    <a:pt x="93" y="51"/>
                  </a:lnTo>
                  <a:lnTo>
                    <a:pt x="93" y="49"/>
                  </a:lnTo>
                  <a:lnTo>
                    <a:pt x="95" y="49"/>
                  </a:lnTo>
                  <a:lnTo>
                    <a:pt x="95" y="49"/>
                  </a:lnTo>
                  <a:lnTo>
                    <a:pt x="96" y="47"/>
                  </a:lnTo>
                  <a:lnTo>
                    <a:pt x="98" y="47"/>
                  </a:lnTo>
                  <a:lnTo>
                    <a:pt x="100" y="47"/>
                  </a:lnTo>
                  <a:lnTo>
                    <a:pt x="101" y="49"/>
                  </a:lnTo>
                  <a:lnTo>
                    <a:pt x="104" y="51"/>
                  </a:lnTo>
                  <a:lnTo>
                    <a:pt x="106" y="52"/>
                  </a:lnTo>
                  <a:lnTo>
                    <a:pt x="107" y="52"/>
                  </a:lnTo>
                  <a:lnTo>
                    <a:pt x="109" y="54"/>
                  </a:lnTo>
                  <a:lnTo>
                    <a:pt x="111" y="54"/>
                  </a:lnTo>
                  <a:lnTo>
                    <a:pt x="112" y="54"/>
                  </a:lnTo>
                  <a:lnTo>
                    <a:pt x="114" y="55"/>
                  </a:lnTo>
                  <a:lnTo>
                    <a:pt x="114" y="55"/>
                  </a:lnTo>
                  <a:lnTo>
                    <a:pt x="117" y="55"/>
                  </a:lnTo>
                  <a:lnTo>
                    <a:pt x="120" y="57"/>
                  </a:lnTo>
                  <a:lnTo>
                    <a:pt x="122" y="57"/>
                  </a:lnTo>
                  <a:lnTo>
                    <a:pt x="123" y="55"/>
                  </a:lnTo>
                  <a:lnTo>
                    <a:pt x="125" y="55"/>
                  </a:lnTo>
                  <a:lnTo>
                    <a:pt x="126" y="55"/>
                  </a:lnTo>
                  <a:lnTo>
                    <a:pt x="128" y="55"/>
                  </a:lnTo>
                  <a:lnTo>
                    <a:pt x="129" y="55"/>
                  </a:lnTo>
                  <a:lnTo>
                    <a:pt x="131" y="54"/>
                  </a:lnTo>
                  <a:lnTo>
                    <a:pt x="131" y="54"/>
                  </a:lnTo>
                  <a:lnTo>
                    <a:pt x="133" y="51"/>
                  </a:lnTo>
                  <a:lnTo>
                    <a:pt x="133" y="49"/>
                  </a:lnTo>
                  <a:lnTo>
                    <a:pt x="134" y="46"/>
                  </a:lnTo>
                  <a:lnTo>
                    <a:pt x="136" y="43"/>
                  </a:lnTo>
                  <a:lnTo>
                    <a:pt x="136" y="41"/>
                  </a:lnTo>
                  <a:lnTo>
                    <a:pt x="136" y="40"/>
                  </a:lnTo>
                  <a:lnTo>
                    <a:pt x="137" y="40"/>
                  </a:lnTo>
                  <a:lnTo>
                    <a:pt x="139" y="38"/>
                  </a:lnTo>
                  <a:lnTo>
                    <a:pt x="144" y="38"/>
                  </a:lnTo>
                  <a:lnTo>
                    <a:pt x="144" y="38"/>
                  </a:lnTo>
                  <a:lnTo>
                    <a:pt x="145" y="36"/>
                  </a:lnTo>
                  <a:lnTo>
                    <a:pt x="147" y="35"/>
                  </a:lnTo>
                  <a:lnTo>
                    <a:pt x="148" y="33"/>
                  </a:lnTo>
                  <a:lnTo>
                    <a:pt x="150" y="32"/>
                  </a:lnTo>
                  <a:lnTo>
                    <a:pt x="152" y="25"/>
                  </a:lnTo>
                  <a:lnTo>
                    <a:pt x="152" y="24"/>
                  </a:lnTo>
                  <a:lnTo>
                    <a:pt x="153" y="22"/>
                  </a:lnTo>
                  <a:lnTo>
                    <a:pt x="155" y="21"/>
                  </a:lnTo>
                  <a:lnTo>
                    <a:pt x="155" y="21"/>
                  </a:lnTo>
                  <a:lnTo>
                    <a:pt x="156" y="21"/>
                  </a:lnTo>
                  <a:lnTo>
                    <a:pt x="156" y="19"/>
                  </a:lnTo>
                  <a:lnTo>
                    <a:pt x="158" y="19"/>
                  </a:lnTo>
                  <a:lnTo>
                    <a:pt x="159" y="19"/>
                  </a:lnTo>
                  <a:lnTo>
                    <a:pt x="159" y="18"/>
                  </a:lnTo>
                  <a:lnTo>
                    <a:pt x="161" y="18"/>
                  </a:lnTo>
                  <a:lnTo>
                    <a:pt x="161" y="16"/>
                  </a:lnTo>
                  <a:lnTo>
                    <a:pt x="163" y="16"/>
                  </a:lnTo>
                  <a:lnTo>
                    <a:pt x="163" y="16"/>
                  </a:lnTo>
                  <a:lnTo>
                    <a:pt x="163" y="16"/>
                  </a:lnTo>
                  <a:lnTo>
                    <a:pt x="164" y="14"/>
                  </a:lnTo>
                  <a:lnTo>
                    <a:pt x="164" y="14"/>
                  </a:lnTo>
                  <a:lnTo>
                    <a:pt x="166" y="14"/>
                  </a:lnTo>
                  <a:lnTo>
                    <a:pt x="166" y="13"/>
                  </a:lnTo>
                  <a:lnTo>
                    <a:pt x="167" y="11"/>
                  </a:lnTo>
                  <a:lnTo>
                    <a:pt x="169" y="8"/>
                  </a:lnTo>
                  <a:lnTo>
                    <a:pt x="172" y="7"/>
                  </a:lnTo>
                  <a:lnTo>
                    <a:pt x="174" y="7"/>
                  </a:lnTo>
                  <a:lnTo>
                    <a:pt x="177" y="7"/>
                  </a:lnTo>
                  <a:lnTo>
                    <a:pt x="178" y="5"/>
                  </a:lnTo>
                  <a:lnTo>
                    <a:pt x="180" y="3"/>
                  </a:lnTo>
                  <a:lnTo>
                    <a:pt x="182" y="2"/>
                  </a:lnTo>
                  <a:lnTo>
                    <a:pt x="183" y="2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7033937" y="4772630"/>
              <a:ext cx="3898" cy="9747"/>
            </a:xfrm>
            <a:custGeom>
              <a:rect b="b" l="l" r="r" t="t"/>
              <a:pathLst>
                <a:path extrusionOk="0" h="5"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6963765" y="3879887"/>
              <a:ext cx="337216" cy="189075"/>
            </a:xfrm>
            <a:custGeom>
              <a:rect b="b" l="l" r="r" t="t"/>
              <a:pathLst>
                <a:path extrusionOk="0" h="97" w="173">
                  <a:moveTo>
                    <a:pt x="159" y="92"/>
                  </a:moveTo>
                  <a:lnTo>
                    <a:pt x="161" y="92"/>
                  </a:lnTo>
                  <a:lnTo>
                    <a:pt x="162" y="92"/>
                  </a:lnTo>
                  <a:lnTo>
                    <a:pt x="162" y="92"/>
                  </a:lnTo>
                  <a:lnTo>
                    <a:pt x="164" y="92"/>
                  </a:lnTo>
                  <a:lnTo>
                    <a:pt x="169" y="92"/>
                  </a:lnTo>
                  <a:lnTo>
                    <a:pt x="173" y="94"/>
                  </a:lnTo>
                  <a:lnTo>
                    <a:pt x="172" y="94"/>
                  </a:lnTo>
                  <a:lnTo>
                    <a:pt x="172" y="96"/>
                  </a:lnTo>
                  <a:lnTo>
                    <a:pt x="169" y="96"/>
                  </a:lnTo>
                  <a:lnTo>
                    <a:pt x="167" y="97"/>
                  </a:lnTo>
                  <a:lnTo>
                    <a:pt x="161" y="97"/>
                  </a:lnTo>
                  <a:lnTo>
                    <a:pt x="159" y="97"/>
                  </a:lnTo>
                  <a:lnTo>
                    <a:pt x="158" y="96"/>
                  </a:lnTo>
                  <a:lnTo>
                    <a:pt x="156" y="94"/>
                  </a:lnTo>
                  <a:lnTo>
                    <a:pt x="156" y="94"/>
                  </a:lnTo>
                  <a:lnTo>
                    <a:pt x="156" y="92"/>
                  </a:lnTo>
                  <a:lnTo>
                    <a:pt x="158" y="92"/>
                  </a:lnTo>
                  <a:lnTo>
                    <a:pt x="159" y="92"/>
                  </a:lnTo>
                  <a:close/>
                  <a:moveTo>
                    <a:pt x="3" y="77"/>
                  </a:moveTo>
                  <a:lnTo>
                    <a:pt x="3" y="77"/>
                  </a:lnTo>
                  <a:lnTo>
                    <a:pt x="3" y="77"/>
                  </a:lnTo>
                  <a:lnTo>
                    <a:pt x="2" y="78"/>
                  </a:lnTo>
                  <a:lnTo>
                    <a:pt x="3" y="77"/>
                  </a:lnTo>
                  <a:lnTo>
                    <a:pt x="3" y="77"/>
                  </a:lnTo>
                  <a:close/>
                  <a:moveTo>
                    <a:pt x="3" y="72"/>
                  </a:moveTo>
                  <a:lnTo>
                    <a:pt x="3" y="74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2" y="74"/>
                  </a:lnTo>
                  <a:lnTo>
                    <a:pt x="3" y="72"/>
                  </a:lnTo>
                  <a:close/>
                  <a:moveTo>
                    <a:pt x="0" y="52"/>
                  </a:moveTo>
                  <a:lnTo>
                    <a:pt x="2" y="53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52"/>
                  </a:lnTo>
                  <a:close/>
                  <a:moveTo>
                    <a:pt x="136" y="0"/>
                  </a:moveTo>
                  <a:lnTo>
                    <a:pt x="137" y="1"/>
                  </a:lnTo>
                  <a:lnTo>
                    <a:pt x="137" y="3"/>
                  </a:lnTo>
                  <a:lnTo>
                    <a:pt x="139" y="4"/>
                  </a:lnTo>
                  <a:lnTo>
                    <a:pt x="139" y="6"/>
                  </a:lnTo>
                  <a:lnTo>
                    <a:pt x="139" y="7"/>
                  </a:lnTo>
                  <a:lnTo>
                    <a:pt x="140" y="9"/>
                  </a:lnTo>
                  <a:lnTo>
                    <a:pt x="140" y="11"/>
                  </a:lnTo>
                  <a:lnTo>
                    <a:pt x="142" y="11"/>
                  </a:lnTo>
                  <a:lnTo>
                    <a:pt x="142" y="12"/>
                  </a:lnTo>
                  <a:lnTo>
                    <a:pt x="142" y="14"/>
                  </a:lnTo>
                  <a:lnTo>
                    <a:pt x="144" y="15"/>
                  </a:lnTo>
                  <a:lnTo>
                    <a:pt x="144" y="17"/>
                  </a:lnTo>
                  <a:lnTo>
                    <a:pt x="145" y="18"/>
                  </a:lnTo>
                  <a:lnTo>
                    <a:pt x="145" y="20"/>
                  </a:lnTo>
                  <a:lnTo>
                    <a:pt x="145" y="22"/>
                  </a:lnTo>
                  <a:lnTo>
                    <a:pt x="147" y="23"/>
                  </a:lnTo>
                  <a:lnTo>
                    <a:pt x="147" y="25"/>
                  </a:lnTo>
                  <a:lnTo>
                    <a:pt x="148" y="25"/>
                  </a:lnTo>
                  <a:lnTo>
                    <a:pt x="148" y="26"/>
                  </a:lnTo>
                  <a:lnTo>
                    <a:pt x="150" y="28"/>
                  </a:lnTo>
                  <a:lnTo>
                    <a:pt x="150" y="31"/>
                  </a:lnTo>
                  <a:lnTo>
                    <a:pt x="151" y="33"/>
                  </a:lnTo>
                  <a:lnTo>
                    <a:pt x="151" y="34"/>
                  </a:lnTo>
                  <a:lnTo>
                    <a:pt x="145" y="37"/>
                  </a:lnTo>
                  <a:lnTo>
                    <a:pt x="144" y="37"/>
                  </a:lnTo>
                  <a:lnTo>
                    <a:pt x="142" y="39"/>
                  </a:lnTo>
                  <a:lnTo>
                    <a:pt x="140" y="40"/>
                  </a:lnTo>
                  <a:lnTo>
                    <a:pt x="139" y="45"/>
                  </a:lnTo>
                  <a:lnTo>
                    <a:pt x="140" y="47"/>
                  </a:lnTo>
                  <a:lnTo>
                    <a:pt x="140" y="48"/>
                  </a:lnTo>
                  <a:lnTo>
                    <a:pt x="137" y="50"/>
                  </a:lnTo>
                  <a:lnTo>
                    <a:pt x="136" y="50"/>
                  </a:lnTo>
                  <a:lnTo>
                    <a:pt x="134" y="52"/>
                  </a:lnTo>
                  <a:lnTo>
                    <a:pt x="132" y="52"/>
                  </a:lnTo>
                  <a:lnTo>
                    <a:pt x="132" y="53"/>
                  </a:lnTo>
                  <a:lnTo>
                    <a:pt x="131" y="53"/>
                  </a:lnTo>
                  <a:lnTo>
                    <a:pt x="126" y="55"/>
                  </a:lnTo>
                  <a:lnTo>
                    <a:pt x="121" y="56"/>
                  </a:lnTo>
                  <a:lnTo>
                    <a:pt x="115" y="58"/>
                  </a:lnTo>
                  <a:lnTo>
                    <a:pt x="112" y="59"/>
                  </a:lnTo>
                  <a:lnTo>
                    <a:pt x="110" y="61"/>
                  </a:lnTo>
                  <a:lnTo>
                    <a:pt x="106" y="61"/>
                  </a:lnTo>
                  <a:lnTo>
                    <a:pt x="101" y="63"/>
                  </a:lnTo>
                  <a:lnTo>
                    <a:pt x="98" y="64"/>
                  </a:lnTo>
                  <a:lnTo>
                    <a:pt x="95" y="66"/>
                  </a:lnTo>
                  <a:lnTo>
                    <a:pt x="93" y="66"/>
                  </a:lnTo>
                  <a:lnTo>
                    <a:pt x="93" y="67"/>
                  </a:lnTo>
                  <a:lnTo>
                    <a:pt x="91" y="69"/>
                  </a:lnTo>
                  <a:lnTo>
                    <a:pt x="90" y="72"/>
                  </a:lnTo>
                  <a:lnTo>
                    <a:pt x="88" y="72"/>
                  </a:lnTo>
                  <a:lnTo>
                    <a:pt x="87" y="72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9" y="72"/>
                  </a:lnTo>
                  <a:lnTo>
                    <a:pt x="77" y="74"/>
                  </a:lnTo>
                  <a:lnTo>
                    <a:pt x="77" y="74"/>
                  </a:lnTo>
                  <a:lnTo>
                    <a:pt x="73" y="75"/>
                  </a:lnTo>
                  <a:lnTo>
                    <a:pt x="69" y="78"/>
                  </a:lnTo>
                  <a:lnTo>
                    <a:pt x="68" y="78"/>
                  </a:lnTo>
                  <a:lnTo>
                    <a:pt x="63" y="80"/>
                  </a:lnTo>
                  <a:lnTo>
                    <a:pt x="62" y="81"/>
                  </a:lnTo>
                  <a:lnTo>
                    <a:pt x="60" y="81"/>
                  </a:lnTo>
                  <a:lnTo>
                    <a:pt x="57" y="81"/>
                  </a:lnTo>
                  <a:lnTo>
                    <a:pt x="52" y="81"/>
                  </a:lnTo>
                  <a:lnTo>
                    <a:pt x="49" y="81"/>
                  </a:lnTo>
                  <a:lnTo>
                    <a:pt x="44" y="83"/>
                  </a:lnTo>
                  <a:lnTo>
                    <a:pt x="43" y="85"/>
                  </a:lnTo>
                  <a:lnTo>
                    <a:pt x="41" y="86"/>
                  </a:lnTo>
                  <a:lnTo>
                    <a:pt x="38" y="88"/>
                  </a:lnTo>
                  <a:lnTo>
                    <a:pt x="36" y="89"/>
                  </a:lnTo>
                  <a:lnTo>
                    <a:pt x="36" y="91"/>
                  </a:lnTo>
                  <a:lnTo>
                    <a:pt x="33" y="91"/>
                  </a:lnTo>
                  <a:lnTo>
                    <a:pt x="32" y="91"/>
                  </a:lnTo>
                  <a:lnTo>
                    <a:pt x="30" y="91"/>
                  </a:lnTo>
                  <a:lnTo>
                    <a:pt x="25" y="92"/>
                  </a:lnTo>
                  <a:lnTo>
                    <a:pt x="25" y="92"/>
                  </a:lnTo>
                  <a:lnTo>
                    <a:pt x="22" y="92"/>
                  </a:lnTo>
                  <a:lnTo>
                    <a:pt x="21" y="94"/>
                  </a:lnTo>
                  <a:lnTo>
                    <a:pt x="21" y="94"/>
                  </a:lnTo>
                  <a:lnTo>
                    <a:pt x="19" y="92"/>
                  </a:lnTo>
                  <a:lnTo>
                    <a:pt x="16" y="91"/>
                  </a:lnTo>
                  <a:lnTo>
                    <a:pt x="13" y="92"/>
                  </a:lnTo>
                  <a:lnTo>
                    <a:pt x="13" y="89"/>
                  </a:lnTo>
                  <a:lnTo>
                    <a:pt x="9" y="85"/>
                  </a:lnTo>
                  <a:lnTo>
                    <a:pt x="11" y="78"/>
                  </a:lnTo>
                  <a:lnTo>
                    <a:pt x="11" y="78"/>
                  </a:lnTo>
                  <a:lnTo>
                    <a:pt x="9" y="75"/>
                  </a:lnTo>
                  <a:lnTo>
                    <a:pt x="8" y="74"/>
                  </a:lnTo>
                  <a:lnTo>
                    <a:pt x="8" y="70"/>
                  </a:lnTo>
                  <a:lnTo>
                    <a:pt x="6" y="69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6" y="63"/>
                  </a:lnTo>
                  <a:lnTo>
                    <a:pt x="5" y="61"/>
                  </a:lnTo>
                  <a:lnTo>
                    <a:pt x="5" y="61"/>
                  </a:lnTo>
                  <a:lnTo>
                    <a:pt x="5" y="59"/>
                  </a:lnTo>
                  <a:lnTo>
                    <a:pt x="5" y="59"/>
                  </a:lnTo>
                  <a:lnTo>
                    <a:pt x="5" y="58"/>
                  </a:lnTo>
                  <a:lnTo>
                    <a:pt x="5" y="56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3" y="39"/>
                  </a:lnTo>
                  <a:lnTo>
                    <a:pt x="6" y="36"/>
                  </a:lnTo>
                  <a:lnTo>
                    <a:pt x="6" y="36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8" y="31"/>
                  </a:lnTo>
                  <a:lnTo>
                    <a:pt x="8" y="29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4" y="22"/>
                  </a:lnTo>
                  <a:lnTo>
                    <a:pt x="14" y="22"/>
                  </a:lnTo>
                  <a:lnTo>
                    <a:pt x="16" y="23"/>
                  </a:lnTo>
                  <a:lnTo>
                    <a:pt x="17" y="23"/>
                  </a:lnTo>
                  <a:lnTo>
                    <a:pt x="17" y="25"/>
                  </a:lnTo>
                  <a:lnTo>
                    <a:pt x="19" y="23"/>
                  </a:lnTo>
                  <a:lnTo>
                    <a:pt x="19" y="25"/>
                  </a:lnTo>
                  <a:lnTo>
                    <a:pt x="21" y="25"/>
                  </a:lnTo>
                  <a:lnTo>
                    <a:pt x="21" y="23"/>
                  </a:lnTo>
                  <a:lnTo>
                    <a:pt x="22" y="23"/>
                  </a:lnTo>
                  <a:lnTo>
                    <a:pt x="24" y="23"/>
                  </a:lnTo>
                  <a:lnTo>
                    <a:pt x="25" y="23"/>
                  </a:lnTo>
                  <a:lnTo>
                    <a:pt x="28" y="23"/>
                  </a:lnTo>
                  <a:lnTo>
                    <a:pt x="32" y="23"/>
                  </a:lnTo>
                  <a:lnTo>
                    <a:pt x="35" y="23"/>
                  </a:lnTo>
                  <a:lnTo>
                    <a:pt x="38" y="23"/>
                  </a:lnTo>
                  <a:lnTo>
                    <a:pt x="38" y="23"/>
                  </a:lnTo>
                  <a:lnTo>
                    <a:pt x="39" y="23"/>
                  </a:lnTo>
                  <a:lnTo>
                    <a:pt x="41" y="25"/>
                  </a:lnTo>
                  <a:lnTo>
                    <a:pt x="43" y="25"/>
                  </a:lnTo>
                  <a:lnTo>
                    <a:pt x="47" y="25"/>
                  </a:lnTo>
                  <a:lnTo>
                    <a:pt x="50" y="25"/>
                  </a:lnTo>
                  <a:lnTo>
                    <a:pt x="54" y="26"/>
                  </a:lnTo>
                  <a:lnTo>
                    <a:pt x="57" y="25"/>
                  </a:lnTo>
                  <a:lnTo>
                    <a:pt x="60" y="25"/>
                  </a:lnTo>
                  <a:lnTo>
                    <a:pt x="60" y="25"/>
                  </a:lnTo>
                  <a:lnTo>
                    <a:pt x="62" y="26"/>
                  </a:lnTo>
                  <a:lnTo>
                    <a:pt x="63" y="28"/>
                  </a:lnTo>
                  <a:lnTo>
                    <a:pt x="63" y="29"/>
                  </a:lnTo>
                  <a:lnTo>
                    <a:pt x="66" y="29"/>
                  </a:lnTo>
                  <a:lnTo>
                    <a:pt x="68" y="29"/>
                  </a:lnTo>
                  <a:lnTo>
                    <a:pt x="69" y="28"/>
                  </a:lnTo>
                  <a:lnTo>
                    <a:pt x="71" y="28"/>
                  </a:lnTo>
                  <a:lnTo>
                    <a:pt x="71" y="25"/>
                  </a:lnTo>
                  <a:lnTo>
                    <a:pt x="73" y="23"/>
                  </a:lnTo>
                  <a:lnTo>
                    <a:pt x="74" y="20"/>
                  </a:lnTo>
                  <a:lnTo>
                    <a:pt x="76" y="18"/>
                  </a:lnTo>
                  <a:lnTo>
                    <a:pt x="77" y="15"/>
                  </a:lnTo>
                  <a:lnTo>
                    <a:pt x="79" y="15"/>
                  </a:lnTo>
                  <a:lnTo>
                    <a:pt x="80" y="12"/>
                  </a:lnTo>
                  <a:lnTo>
                    <a:pt x="84" y="11"/>
                  </a:lnTo>
                  <a:lnTo>
                    <a:pt x="87" y="9"/>
                  </a:lnTo>
                  <a:lnTo>
                    <a:pt x="91" y="7"/>
                  </a:lnTo>
                  <a:lnTo>
                    <a:pt x="93" y="6"/>
                  </a:lnTo>
                  <a:lnTo>
                    <a:pt x="96" y="4"/>
                  </a:lnTo>
                  <a:lnTo>
                    <a:pt x="99" y="4"/>
                  </a:lnTo>
                  <a:lnTo>
                    <a:pt x="104" y="4"/>
                  </a:lnTo>
                  <a:lnTo>
                    <a:pt x="109" y="3"/>
                  </a:lnTo>
                  <a:lnTo>
                    <a:pt x="112" y="3"/>
                  </a:lnTo>
                  <a:lnTo>
                    <a:pt x="118" y="3"/>
                  </a:lnTo>
                  <a:lnTo>
                    <a:pt x="121" y="1"/>
                  </a:lnTo>
                  <a:lnTo>
                    <a:pt x="126" y="1"/>
                  </a:lnTo>
                  <a:lnTo>
                    <a:pt x="129" y="1"/>
                  </a:lnTo>
                  <a:lnTo>
                    <a:pt x="132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6328319" y="3123589"/>
              <a:ext cx="48731" cy="48731"/>
            </a:xfrm>
            <a:custGeom>
              <a:rect b="b" l="l" r="r" t="t"/>
              <a:pathLst>
                <a:path extrusionOk="0" h="25" w="25">
                  <a:moveTo>
                    <a:pt x="11" y="0"/>
                  </a:moveTo>
                  <a:lnTo>
                    <a:pt x="12" y="0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5"/>
                  </a:lnTo>
                  <a:lnTo>
                    <a:pt x="17" y="6"/>
                  </a:lnTo>
                  <a:lnTo>
                    <a:pt x="19" y="6"/>
                  </a:lnTo>
                  <a:lnTo>
                    <a:pt x="20" y="8"/>
                  </a:lnTo>
                  <a:lnTo>
                    <a:pt x="20" y="9"/>
                  </a:lnTo>
                  <a:lnTo>
                    <a:pt x="23" y="9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3" y="14"/>
                  </a:lnTo>
                  <a:lnTo>
                    <a:pt x="23" y="16"/>
                  </a:lnTo>
                  <a:lnTo>
                    <a:pt x="22" y="16"/>
                  </a:lnTo>
                  <a:lnTo>
                    <a:pt x="22" y="16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0" y="19"/>
                  </a:lnTo>
                  <a:lnTo>
                    <a:pt x="19" y="19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17" y="20"/>
                  </a:lnTo>
                  <a:lnTo>
                    <a:pt x="17" y="19"/>
                  </a:lnTo>
                  <a:lnTo>
                    <a:pt x="15" y="19"/>
                  </a:lnTo>
                  <a:lnTo>
                    <a:pt x="11" y="20"/>
                  </a:lnTo>
                  <a:lnTo>
                    <a:pt x="11" y="22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2"/>
                  </a:lnTo>
                  <a:lnTo>
                    <a:pt x="8" y="19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1" y="9"/>
                  </a:lnTo>
                  <a:lnTo>
                    <a:pt x="0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3" y="9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11039587" y="4794072"/>
              <a:ext cx="37036" cy="17544"/>
            </a:xfrm>
            <a:custGeom>
              <a:rect b="b" l="l" r="r" t="t"/>
              <a:pathLst>
                <a:path extrusionOk="0" h="9" w="19">
                  <a:moveTo>
                    <a:pt x="14" y="6"/>
                  </a:moveTo>
                  <a:lnTo>
                    <a:pt x="17" y="6"/>
                  </a:lnTo>
                  <a:lnTo>
                    <a:pt x="17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6" y="9"/>
                  </a:lnTo>
                  <a:lnTo>
                    <a:pt x="14" y="8"/>
                  </a:lnTo>
                  <a:lnTo>
                    <a:pt x="13" y="8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4" y="6"/>
                  </a:lnTo>
                  <a:close/>
                  <a:moveTo>
                    <a:pt x="6" y="0"/>
                  </a:moveTo>
                  <a:lnTo>
                    <a:pt x="8" y="2"/>
                  </a:lnTo>
                  <a:lnTo>
                    <a:pt x="9" y="3"/>
                  </a:lnTo>
                  <a:lnTo>
                    <a:pt x="8" y="6"/>
                  </a:lnTo>
                  <a:lnTo>
                    <a:pt x="6" y="5"/>
                  </a:lnTo>
                  <a:lnTo>
                    <a:pt x="5" y="6"/>
                  </a:lnTo>
                  <a:lnTo>
                    <a:pt x="3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5" y="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10889497" y="4788224"/>
              <a:ext cx="54578" cy="31188"/>
            </a:xfrm>
            <a:custGeom>
              <a:rect b="b" l="l" r="r" t="t"/>
              <a:pathLst>
                <a:path extrusionOk="0" h="16" w="28">
                  <a:moveTo>
                    <a:pt x="0" y="16"/>
                  </a:moveTo>
                  <a:lnTo>
                    <a:pt x="0" y="16"/>
                  </a:lnTo>
                  <a:lnTo>
                    <a:pt x="0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  <a:moveTo>
                    <a:pt x="28" y="0"/>
                  </a:move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10454821" y="4803817"/>
              <a:ext cx="95512" cy="187125"/>
            </a:xfrm>
            <a:custGeom>
              <a:rect b="b" l="l" r="r" t="t"/>
              <a:pathLst>
                <a:path extrusionOk="0" h="96" w="49">
                  <a:moveTo>
                    <a:pt x="49" y="94"/>
                  </a:moveTo>
                  <a:lnTo>
                    <a:pt x="49" y="94"/>
                  </a:lnTo>
                  <a:lnTo>
                    <a:pt x="49" y="94"/>
                  </a:lnTo>
                  <a:lnTo>
                    <a:pt x="49" y="96"/>
                  </a:lnTo>
                  <a:lnTo>
                    <a:pt x="49" y="96"/>
                  </a:lnTo>
                  <a:lnTo>
                    <a:pt x="48" y="96"/>
                  </a:lnTo>
                  <a:lnTo>
                    <a:pt x="48" y="94"/>
                  </a:lnTo>
                  <a:lnTo>
                    <a:pt x="49" y="94"/>
                  </a:lnTo>
                  <a:close/>
                  <a:moveTo>
                    <a:pt x="41" y="82"/>
                  </a:moveTo>
                  <a:lnTo>
                    <a:pt x="41" y="82"/>
                  </a:lnTo>
                  <a:lnTo>
                    <a:pt x="41" y="85"/>
                  </a:lnTo>
                  <a:lnTo>
                    <a:pt x="44" y="85"/>
                  </a:lnTo>
                  <a:lnTo>
                    <a:pt x="43" y="86"/>
                  </a:lnTo>
                  <a:lnTo>
                    <a:pt x="41" y="86"/>
                  </a:lnTo>
                  <a:lnTo>
                    <a:pt x="41" y="85"/>
                  </a:lnTo>
                  <a:lnTo>
                    <a:pt x="40" y="85"/>
                  </a:lnTo>
                  <a:lnTo>
                    <a:pt x="40" y="82"/>
                  </a:lnTo>
                  <a:lnTo>
                    <a:pt x="41" y="82"/>
                  </a:lnTo>
                  <a:close/>
                  <a:moveTo>
                    <a:pt x="38" y="72"/>
                  </a:moveTo>
                  <a:lnTo>
                    <a:pt x="38" y="72"/>
                  </a:lnTo>
                  <a:lnTo>
                    <a:pt x="40" y="74"/>
                  </a:lnTo>
                  <a:lnTo>
                    <a:pt x="40" y="74"/>
                  </a:lnTo>
                  <a:lnTo>
                    <a:pt x="40" y="74"/>
                  </a:lnTo>
                  <a:lnTo>
                    <a:pt x="41" y="75"/>
                  </a:lnTo>
                  <a:lnTo>
                    <a:pt x="41" y="77"/>
                  </a:lnTo>
                  <a:lnTo>
                    <a:pt x="41" y="77"/>
                  </a:lnTo>
                  <a:lnTo>
                    <a:pt x="40" y="77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37" y="72"/>
                  </a:lnTo>
                  <a:lnTo>
                    <a:pt x="37" y="72"/>
                  </a:lnTo>
                  <a:lnTo>
                    <a:pt x="38" y="72"/>
                  </a:lnTo>
                  <a:close/>
                  <a:moveTo>
                    <a:pt x="29" y="55"/>
                  </a:moveTo>
                  <a:lnTo>
                    <a:pt x="30" y="58"/>
                  </a:lnTo>
                  <a:lnTo>
                    <a:pt x="30" y="58"/>
                  </a:lnTo>
                  <a:lnTo>
                    <a:pt x="30" y="60"/>
                  </a:lnTo>
                  <a:lnTo>
                    <a:pt x="29" y="60"/>
                  </a:lnTo>
                  <a:lnTo>
                    <a:pt x="26" y="60"/>
                  </a:lnTo>
                  <a:lnTo>
                    <a:pt x="27" y="58"/>
                  </a:lnTo>
                  <a:lnTo>
                    <a:pt x="27" y="58"/>
                  </a:lnTo>
                  <a:lnTo>
                    <a:pt x="26" y="58"/>
                  </a:lnTo>
                  <a:lnTo>
                    <a:pt x="26" y="58"/>
                  </a:lnTo>
                  <a:lnTo>
                    <a:pt x="24" y="58"/>
                  </a:lnTo>
                  <a:lnTo>
                    <a:pt x="26" y="56"/>
                  </a:lnTo>
                  <a:lnTo>
                    <a:pt x="26" y="56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7" y="56"/>
                  </a:lnTo>
                  <a:lnTo>
                    <a:pt x="29" y="55"/>
                  </a:lnTo>
                  <a:close/>
                  <a:moveTo>
                    <a:pt x="26" y="42"/>
                  </a:moveTo>
                  <a:lnTo>
                    <a:pt x="26" y="42"/>
                  </a:lnTo>
                  <a:lnTo>
                    <a:pt x="26" y="42"/>
                  </a:lnTo>
                  <a:lnTo>
                    <a:pt x="27" y="42"/>
                  </a:lnTo>
                  <a:lnTo>
                    <a:pt x="27" y="44"/>
                  </a:lnTo>
                  <a:lnTo>
                    <a:pt x="29" y="44"/>
                  </a:lnTo>
                  <a:lnTo>
                    <a:pt x="29" y="44"/>
                  </a:lnTo>
                  <a:lnTo>
                    <a:pt x="29" y="45"/>
                  </a:lnTo>
                  <a:lnTo>
                    <a:pt x="27" y="44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4" y="44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6" y="42"/>
                  </a:lnTo>
                  <a:lnTo>
                    <a:pt x="26" y="42"/>
                  </a:lnTo>
                  <a:close/>
                  <a:moveTo>
                    <a:pt x="24" y="34"/>
                  </a:moveTo>
                  <a:lnTo>
                    <a:pt x="26" y="34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27" y="38"/>
                  </a:lnTo>
                  <a:lnTo>
                    <a:pt x="27" y="38"/>
                  </a:lnTo>
                  <a:lnTo>
                    <a:pt x="26" y="38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1" y="36"/>
                  </a:lnTo>
                  <a:lnTo>
                    <a:pt x="22" y="36"/>
                  </a:lnTo>
                  <a:lnTo>
                    <a:pt x="24" y="36"/>
                  </a:lnTo>
                  <a:lnTo>
                    <a:pt x="24" y="34"/>
                  </a:lnTo>
                  <a:close/>
                  <a:moveTo>
                    <a:pt x="11" y="31"/>
                  </a:moveTo>
                  <a:lnTo>
                    <a:pt x="13" y="31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6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38"/>
                  </a:lnTo>
                  <a:lnTo>
                    <a:pt x="19" y="38"/>
                  </a:lnTo>
                  <a:lnTo>
                    <a:pt x="19" y="39"/>
                  </a:lnTo>
                  <a:lnTo>
                    <a:pt x="19" y="39"/>
                  </a:lnTo>
                  <a:lnTo>
                    <a:pt x="19" y="41"/>
                  </a:lnTo>
                  <a:lnTo>
                    <a:pt x="16" y="41"/>
                  </a:lnTo>
                  <a:lnTo>
                    <a:pt x="16" y="41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3" y="39"/>
                  </a:lnTo>
                  <a:lnTo>
                    <a:pt x="13" y="36"/>
                  </a:lnTo>
                  <a:lnTo>
                    <a:pt x="13" y="34"/>
                  </a:lnTo>
                  <a:lnTo>
                    <a:pt x="13" y="34"/>
                  </a:lnTo>
                  <a:lnTo>
                    <a:pt x="11" y="34"/>
                  </a:lnTo>
                  <a:lnTo>
                    <a:pt x="11" y="34"/>
                  </a:lnTo>
                  <a:lnTo>
                    <a:pt x="10" y="34"/>
                  </a:lnTo>
                  <a:lnTo>
                    <a:pt x="10" y="31"/>
                  </a:lnTo>
                  <a:lnTo>
                    <a:pt x="11" y="31"/>
                  </a:lnTo>
                  <a:lnTo>
                    <a:pt x="11" y="31"/>
                  </a:lnTo>
                  <a:close/>
                  <a:moveTo>
                    <a:pt x="10" y="27"/>
                  </a:moveTo>
                  <a:lnTo>
                    <a:pt x="11" y="28"/>
                  </a:lnTo>
                  <a:lnTo>
                    <a:pt x="11" y="28"/>
                  </a:lnTo>
                  <a:lnTo>
                    <a:pt x="11" y="30"/>
                  </a:lnTo>
                  <a:lnTo>
                    <a:pt x="10" y="28"/>
                  </a:lnTo>
                  <a:lnTo>
                    <a:pt x="10" y="27"/>
                  </a:lnTo>
                  <a:close/>
                  <a:moveTo>
                    <a:pt x="24" y="25"/>
                  </a:moveTo>
                  <a:lnTo>
                    <a:pt x="26" y="25"/>
                  </a:lnTo>
                  <a:lnTo>
                    <a:pt x="26" y="31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26" y="31"/>
                  </a:lnTo>
                  <a:lnTo>
                    <a:pt x="24" y="28"/>
                  </a:lnTo>
                  <a:lnTo>
                    <a:pt x="24" y="25"/>
                  </a:lnTo>
                  <a:close/>
                  <a:moveTo>
                    <a:pt x="22" y="22"/>
                  </a:moveTo>
                  <a:lnTo>
                    <a:pt x="21" y="25"/>
                  </a:lnTo>
                  <a:lnTo>
                    <a:pt x="21" y="25"/>
                  </a:lnTo>
                  <a:lnTo>
                    <a:pt x="18" y="25"/>
                  </a:lnTo>
                  <a:lnTo>
                    <a:pt x="18" y="25"/>
                  </a:lnTo>
                  <a:lnTo>
                    <a:pt x="19" y="23"/>
                  </a:lnTo>
                  <a:lnTo>
                    <a:pt x="22" y="22"/>
                  </a:lnTo>
                  <a:close/>
                  <a:moveTo>
                    <a:pt x="24" y="19"/>
                  </a:moveTo>
                  <a:lnTo>
                    <a:pt x="26" y="22"/>
                  </a:lnTo>
                  <a:lnTo>
                    <a:pt x="26" y="23"/>
                  </a:lnTo>
                  <a:lnTo>
                    <a:pt x="26" y="23"/>
                  </a:lnTo>
                  <a:lnTo>
                    <a:pt x="24" y="23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9"/>
                  </a:lnTo>
                  <a:close/>
                  <a:moveTo>
                    <a:pt x="2" y="12"/>
                  </a:moveTo>
                  <a:lnTo>
                    <a:pt x="3" y="14"/>
                  </a:lnTo>
                  <a:lnTo>
                    <a:pt x="3" y="16"/>
                  </a:lnTo>
                  <a:lnTo>
                    <a:pt x="5" y="20"/>
                  </a:lnTo>
                  <a:lnTo>
                    <a:pt x="7" y="20"/>
                  </a:lnTo>
                  <a:lnTo>
                    <a:pt x="7" y="20"/>
                  </a:lnTo>
                  <a:lnTo>
                    <a:pt x="7" y="19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9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23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0" y="27"/>
                  </a:lnTo>
                  <a:lnTo>
                    <a:pt x="7" y="27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3" y="22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2" y="12"/>
                  </a:lnTo>
                  <a:close/>
                  <a:moveTo>
                    <a:pt x="15" y="6"/>
                  </a:moveTo>
                  <a:lnTo>
                    <a:pt x="16" y="6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3" y="8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6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642045" y="3749289"/>
              <a:ext cx="206617" cy="426880"/>
            </a:xfrm>
            <a:custGeom>
              <a:rect b="b" l="l" r="r" t="t"/>
              <a:pathLst>
                <a:path extrusionOk="0" h="219" w="106">
                  <a:moveTo>
                    <a:pt x="66" y="216"/>
                  </a:moveTo>
                  <a:lnTo>
                    <a:pt x="66" y="216"/>
                  </a:lnTo>
                  <a:lnTo>
                    <a:pt x="66" y="218"/>
                  </a:lnTo>
                  <a:lnTo>
                    <a:pt x="65" y="218"/>
                  </a:lnTo>
                  <a:lnTo>
                    <a:pt x="65" y="218"/>
                  </a:lnTo>
                  <a:lnTo>
                    <a:pt x="65" y="218"/>
                  </a:lnTo>
                  <a:lnTo>
                    <a:pt x="66" y="216"/>
                  </a:lnTo>
                  <a:close/>
                  <a:moveTo>
                    <a:pt x="27" y="193"/>
                  </a:moveTo>
                  <a:lnTo>
                    <a:pt x="28" y="193"/>
                  </a:lnTo>
                  <a:lnTo>
                    <a:pt x="28" y="194"/>
                  </a:lnTo>
                  <a:lnTo>
                    <a:pt x="28" y="196"/>
                  </a:lnTo>
                  <a:lnTo>
                    <a:pt x="28" y="197"/>
                  </a:lnTo>
                  <a:lnTo>
                    <a:pt x="28" y="197"/>
                  </a:lnTo>
                  <a:lnTo>
                    <a:pt x="27" y="197"/>
                  </a:lnTo>
                  <a:lnTo>
                    <a:pt x="27" y="194"/>
                  </a:lnTo>
                  <a:lnTo>
                    <a:pt x="25" y="194"/>
                  </a:lnTo>
                  <a:lnTo>
                    <a:pt x="25" y="193"/>
                  </a:lnTo>
                  <a:lnTo>
                    <a:pt x="25" y="193"/>
                  </a:lnTo>
                  <a:lnTo>
                    <a:pt x="27" y="193"/>
                  </a:lnTo>
                  <a:lnTo>
                    <a:pt x="27" y="193"/>
                  </a:lnTo>
                  <a:close/>
                  <a:moveTo>
                    <a:pt x="73" y="193"/>
                  </a:moveTo>
                  <a:lnTo>
                    <a:pt x="74" y="193"/>
                  </a:lnTo>
                  <a:lnTo>
                    <a:pt x="73" y="193"/>
                  </a:lnTo>
                  <a:lnTo>
                    <a:pt x="71" y="194"/>
                  </a:lnTo>
                  <a:lnTo>
                    <a:pt x="71" y="193"/>
                  </a:lnTo>
                  <a:lnTo>
                    <a:pt x="73" y="193"/>
                  </a:lnTo>
                  <a:lnTo>
                    <a:pt x="73" y="193"/>
                  </a:lnTo>
                  <a:close/>
                  <a:moveTo>
                    <a:pt x="69" y="38"/>
                  </a:moveTo>
                  <a:lnTo>
                    <a:pt x="71" y="40"/>
                  </a:lnTo>
                  <a:lnTo>
                    <a:pt x="71" y="40"/>
                  </a:lnTo>
                  <a:lnTo>
                    <a:pt x="71" y="40"/>
                  </a:lnTo>
                  <a:lnTo>
                    <a:pt x="71" y="40"/>
                  </a:lnTo>
                  <a:lnTo>
                    <a:pt x="71" y="40"/>
                  </a:lnTo>
                  <a:lnTo>
                    <a:pt x="71" y="40"/>
                  </a:lnTo>
                  <a:lnTo>
                    <a:pt x="69" y="40"/>
                  </a:lnTo>
                  <a:lnTo>
                    <a:pt x="69" y="38"/>
                  </a:lnTo>
                  <a:close/>
                  <a:moveTo>
                    <a:pt x="68" y="38"/>
                  </a:moveTo>
                  <a:lnTo>
                    <a:pt x="68" y="38"/>
                  </a:lnTo>
                  <a:lnTo>
                    <a:pt x="68" y="40"/>
                  </a:lnTo>
                  <a:lnTo>
                    <a:pt x="68" y="40"/>
                  </a:lnTo>
                  <a:lnTo>
                    <a:pt x="68" y="38"/>
                  </a:lnTo>
                  <a:lnTo>
                    <a:pt x="68" y="38"/>
                  </a:lnTo>
                  <a:lnTo>
                    <a:pt x="68" y="38"/>
                  </a:lnTo>
                  <a:close/>
                  <a:moveTo>
                    <a:pt x="79" y="37"/>
                  </a:moveTo>
                  <a:lnTo>
                    <a:pt x="79" y="37"/>
                  </a:lnTo>
                  <a:lnTo>
                    <a:pt x="79" y="38"/>
                  </a:lnTo>
                  <a:lnTo>
                    <a:pt x="77" y="38"/>
                  </a:lnTo>
                  <a:lnTo>
                    <a:pt x="76" y="38"/>
                  </a:lnTo>
                  <a:lnTo>
                    <a:pt x="77" y="37"/>
                  </a:lnTo>
                  <a:lnTo>
                    <a:pt x="77" y="37"/>
                  </a:lnTo>
                  <a:lnTo>
                    <a:pt x="79" y="37"/>
                  </a:lnTo>
                  <a:close/>
                  <a:moveTo>
                    <a:pt x="77" y="32"/>
                  </a:moveTo>
                  <a:lnTo>
                    <a:pt x="79" y="33"/>
                  </a:lnTo>
                  <a:lnTo>
                    <a:pt x="79" y="33"/>
                  </a:lnTo>
                  <a:lnTo>
                    <a:pt x="77" y="35"/>
                  </a:lnTo>
                  <a:lnTo>
                    <a:pt x="76" y="35"/>
                  </a:lnTo>
                  <a:lnTo>
                    <a:pt x="77" y="33"/>
                  </a:lnTo>
                  <a:lnTo>
                    <a:pt x="77" y="32"/>
                  </a:lnTo>
                  <a:close/>
                  <a:moveTo>
                    <a:pt x="46" y="0"/>
                  </a:moveTo>
                  <a:lnTo>
                    <a:pt x="47" y="2"/>
                  </a:lnTo>
                  <a:lnTo>
                    <a:pt x="47" y="4"/>
                  </a:lnTo>
                  <a:lnTo>
                    <a:pt x="49" y="4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52" y="7"/>
                  </a:lnTo>
                  <a:lnTo>
                    <a:pt x="54" y="7"/>
                  </a:lnTo>
                  <a:lnTo>
                    <a:pt x="54" y="8"/>
                  </a:lnTo>
                  <a:lnTo>
                    <a:pt x="55" y="8"/>
                  </a:lnTo>
                  <a:lnTo>
                    <a:pt x="55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8" y="7"/>
                  </a:lnTo>
                  <a:lnTo>
                    <a:pt x="58" y="7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1" y="8"/>
                  </a:lnTo>
                  <a:lnTo>
                    <a:pt x="63" y="8"/>
                  </a:lnTo>
                  <a:lnTo>
                    <a:pt x="65" y="8"/>
                  </a:lnTo>
                  <a:lnTo>
                    <a:pt x="65" y="8"/>
                  </a:lnTo>
                  <a:lnTo>
                    <a:pt x="68" y="10"/>
                  </a:lnTo>
                  <a:lnTo>
                    <a:pt x="66" y="11"/>
                  </a:lnTo>
                  <a:lnTo>
                    <a:pt x="66" y="11"/>
                  </a:lnTo>
                  <a:lnTo>
                    <a:pt x="65" y="13"/>
                  </a:lnTo>
                  <a:lnTo>
                    <a:pt x="65" y="13"/>
                  </a:lnTo>
                  <a:lnTo>
                    <a:pt x="65" y="15"/>
                  </a:lnTo>
                  <a:lnTo>
                    <a:pt x="63" y="16"/>
                  </a:lnTo>
                  <a:lnTo>
                    <a:pt x="65" y="16"/>
                  </a:lnTo>
                  <a:lnTo>
                    <a:pt x="65" y="16"/>
                  </a:lnTo>
                  <a:lnTo>
                    <a:pt x="65" y="18"/>
                  </a:lnTo>
                  <a:lnTo>
                    <a:pt x="66" y="18"/>
                  </a:lnTo>
                  <a:lnTo>
                    <a:pt x="66" y="19"/>
                  </a:lnTo>
                  <a:lnTo>
                    <a:pt x="66" y="21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66" y="21"/>
                  </a:lnTo>
                  <a:lnTo>
                    <a:pt x="68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71" y="22"/>
                  </a:lnTo>
                  <a:lnTo>
                    <a:pt x="71" y="24"/>
                  </a:lnTo>
                  <a:lnTo>
                    <a:pt x="71" y="24"/>
                  </a:lnTo>
                  <a:lnTo>
                    <a:pt x="73" y="26"/>
                  </a:lnTo>
                  <a:lnTo>
                    <a:pt x="74" y="26"/>
                  </a:lnTo>
                  <a:lnTo>
                    <a:pt x="76" y="27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80" y="27"/>
                  </a:lnTo>
                  <a:lnTo>
                    <a:pt x="82" y="27"/>
                  </a:lnTo>
                  <a:lnTo>
                    <a:pt x="82" y="27"/>
                  </a:lnTo>
                  <a:lnTo>
                    <a:pt x="84" y="29"/>
                  </a:lnTo>
                  <a:lnTo>
                    <a:pt x="85" y="29"/>
                  </a:lnTo>
                  <a:lnTo>
                    <a:pt x="84" y="29"/>
                  </a:lnTo>
                  <a:lnTo>
                    <a:pt x="82" y="29"/>
                  </a:lnTo>
                  <a:lnTo>
                    <a:pt x="80" y="30"/>
                  </a:lnTo>
                  <a:lnTo>
                    <a:pt x="80" y="30"/>
                  </a:lnTo>
                  <a:lnTo>
                    <a:pt x="79" y="32"/>
                  </a:lnTo>
                  <a:lnTo>
                    <a:pt x="76" y="32"/>
                  </a:lnTo>
                  <a:lnTo>
                    <a:pt x="76" y="33"/>
                  </a:lnTo>
                  <a:lnTo>
                    <a:pt x="76" y="35"/>
                  </a:lnTo>
                  <a:lnTo>
                    <a:pt x="76" y="35"/>
                  </a:lnTo>
                  <a:lnTo>
                    <a:pt x="73" y="37"/>
                  </a:lnTo>
                  <a:lnTo>
                    <a:pt x="73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69" y="37"/>
                  </a:lnTo>
                  <a:lnTo>
                    <a:pt x="69" y="37"/>
                  </a:lnTo>
                  <a:lnTo>
                    <a:pt x="68" y="37"/>
                  </a:lnTo>
                  <a:lnTo>
                    <a:pt x="68" y="37"/>
                  </a:lnTo>
                  <a:lnTo>
                    <a:pt x="66" y="37"/>
                  </a:lnTo>
                  <a:lnTo>
                    <a:pt x="66" y="37"/>
                  </a:lnTo>
                  <a:lnTo>
                    <a:pt x="66" y="37"/>
                  </a:lnTo>
                  <a:lnTo>
                    <a:pt x="66" y="40"/>
                  </a:lnTo>
                  <a:lnTo>
                    <a:pt x="66" y="40"/>
                  </a:lnTo>
                  <a:lnTo>
                    <a:pt x="65" y="43"/>
                  </a:lnTo>
                  <a:lnTo>
                    <a:pt x="65" y="46"/>
                  </a:lnTo>
                  <a:lnTo>
                    <a:pt x="63" y="48"/>
                  </a:lnTo>
                  <a:lnTo>
                    <a:pt x="61" y="49"/>
                  </a:lnTo>
                  <a:lnTo>
                    <a:pt x="58" y="52"/>
                  </a:lnTo>
                  <a:lnTo>
                    <a:pt x="57" y="52"/>
                  </a:lnTo>
                  <a:lnTo>
                    <a:pt x="55" y="52"/>
                  </a:lnTo>
                  <a:lnTo>
                    <a:pt x="54" y="57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2" y="65"/>
                  </a:lnTo>
                  <a:lnTo>
                    <a:pt x="50" y="65"/>
                  </a:lnTo>
                  <a:lnTo>
                    <a:pt x="50" y="67"/>
                  </a:lnTo>
                  <a:lnTo>
                    <a:pt x="52" y="70"/>
                  </a:lnTo>
                  <a:lnTo>
                    <a:pt x="52" y="70"/>
                  </a:lnTo>
                  <a:lnTo>
                    <a:pt x="54" y="71"/>
                  </a:lnTo>
                  <a:lnTo>
                    <a:pt x="54" y="73"/>
                  </a:lnTo>
                  <a:lnTo>
                    <a:pt x="55" y="74"/>
                  </a:lnTo>
                  <a:lnTo>
                    <a:pt x="57" y="76"/>
                  </a:lnTo>
                  <a:lnTo>
                    <a:pt x="58" y="78"/>
                  </a:lnTo>
                  <a:lnTo>
                    <a:pt x="60" y="78"/>
                  </a:lnTo>
                  <a:lnTo>
                    <a:pt x="61" y="81"/>
                  </a:lnTo>
                  <a:lnTo>
                    <a:pt x="63" y="82"/>
                  </a:lnTo>
                  <a:lnTo>
                    <a:pt x="63" y="84"/>
                  </a:lnTo>
                  <a:lnTo>
                    <a:pt x="63" y="85"/>
                  </a:lnTo>
                  <a:lnTo>
                    <a:pt x="61" y="85"/>
                  </a:lnTo>
                  <a:lnTo>
                    <a:pt x="61" y="85"/>
                  </a:lnTo>
                  <a:lnTo>
                    <a:pt x="63" y="87"/>
                  </a:lnTo>
                  <a:lnTo>
                    <a:pt x="66" y="90"/>
                  </a:lnTo>
                  <a:lnTo>
                    <a:pt x="69" y="93"/>
                  </a:lnTo>
                  <a:lnTo>
                    <a:pt x="73" y="95"/>
                  </a:lnTo>
                  <a:lnTo>
                    <a:pt x="73" y="98"/>
                  </a:lnTo>
                  <a:lnTo>
                    <a:pt x="76" y="100"/>
                  </a:lnTo>
                  <a:lnTo>
                    <a:pt x="79" y="101"/>
                  </a:lnTo>
                  <a:lnTo>
                    <a:pt x="79" y="101"/>
                  </a:lnTo>
                  <a:lnTo>
                    <a:pt x="79" y="103"/>
                  </a:lnTo>
                  <a:lnTo>
                    <a:pt x="80" y="104"/>
                  </a:lnTo>
                  <a:lnTo>
                    <a:pt x="82" y="104"/>
                  </a:lnTo>
                  <a:lnTo>
                    <a:pt x="82" y="106"/>
                  </a:lnTo>
                  <a:lnTo>
                    <a:pt x="84" y="106"/>
                  </a:lnTo>
                  <a:lnTo>
                    <a:pt x="84" y="106"/>
                  </a:lnTo>
                  <a:lnTo>
                    <a:pt x="85" y="106"/>
                  </a:lnTo>
                  <a:lnTo>
                    <a:pt x="85" y="106"/>
                  </a:lnTo>
                  <a:lnTo>
                    <a:pt x="87" y="107"/>
                  </a:lnTo>
                  <a:lnTo>
                    <a:pt x="87" y="109"/>
                  </a:lnTo>
                  <a:lnTo>
                    <a:pt x="88" y="109"/>
                  </a:lnTo>
                  <a:lnTo>
                    <a:pt x="88" y="109"/>
                  </a:lnTo>
                  <a:lnTo>
                    <a:pt x="88" y="109"/>
                  </a:lnTo>
                  <a:lnTo>
                    <a:pt x="88" y="111"/>
                  </a:lnTo>
                  <a:lnTo>
                    <a:pt x="90" y="111"/>
                  </a:lnTo>
                  <a:lnTo>
                    <a:pt x="91" y="112"/>
                  </a:lnTo>
                  <a:lnTo>
                    <a:pt x="91" y="114"/>
                  </a:lnTo>
                  <a:lnTo>
                    <a:pt x="93" y="117"/>
                  </a:lnTo>
                  <a:lnTo>
                    <a:pt x="95" y="119"/>
                  </a:lnTo>
                  <a:lnTo>
                    <a:pt x="96" y="119"/>
                  </a:lnTo>
                  <a:lnTo>
                    <a:pt x="96" y="120"/>
                  </a:lnTo>
                  <a:lnTo>
                    <a:pt x="98" y="123"/>
                  </a:lnTo>
                  <a:lnTo>
                    <a:pt x="99" y="125"/>
                  </a:lnTo>
                  <a:lnTo>
                    <a:pt x="99" y="128"/>
                  </a:lnTo>
                  <a:lnTo>
                    <a:pt x="101" y="130"/>
                  </a:lnTo>
                  <a:lnTo>
                    <a:pt x="101" y="133"/>
                  </a:lnTo>
                  <a:lnTo>
                    <a:pt x="101" y="134"/>
                  </a:lnTo>
                  <a:lnTo>
                    <a:pt x="102" y="136"/>
                  </a:lnTo>
                  <a:lnTo>
                    <a:pt x="102" y="137"/>
                  </a:lnTo>
                  <a:lnTo>
                    <a:pt x="102" y="139"/>
                  </a:lnTo>
                  <a:lnTo>
                    <a:pt x="102" y="139"/>
                  </a:lnTo>
                  <a:lnTo>
                    <a:pt x="104" y="142"/>
                  </a:lnTo>
                  <a:lnTo>
                    <a:pt x="104" y="144"/>
                  </a:lnTo>
                  <a:lnTo>
                    <a:pt x="102" y="142"/>
                  </a:lnTo>
                  <a:lnTo>
                    <a:pt x="102" y="147"/>
                  </a:lnTo>
                  <a:lnTo>
                    <a:pt x="104" y="148"/>
                  </a:lnTo>
                  <a:lnTo>
                    <a:pt x="104" y="150"/>
                  </a:lnTo>
                  <a:lnTo>
                    <a:pt x="104" y="152"/>
                  </a:lnTo>
                  <a:lnTo>
                    <a:pt x="106" y="155"/>
                  </a:lnTo>
                  <a:lnTo>
                    <a:pt x="106" y="155"/>
                  </a:lnTo>
                  <a:lnTo>
                    <a:pt x="106" y="159"/>
                  </a:lnTo>
                  <a:lnTo>
                    <a:pt x="106" y="161"/>
                  </a:lnTo>
                  <a:lnTo>
                    <a:pt x="106" y="159"/>
                  </a:lnTo>
                  <a:lnTo>
                    <a:pt x="104" y="158"/>
                  </a:lnTo>
                  <a:lnTo>
                    <a:pt x="104" y="159"/>
                  </a:lnTo>
                  <a:lnTo>
                    <a:pt x="102" y="159"/>
                  </a:lnTo>
                  <a:lnTo>
                    <a:pt x="104" y="164"/>
                  </a:lnTo>
                  <a:lnTo>
                    <a:pt x="102" y="163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2" y="171"/>
                  </a:lnTo>
                  <a:lnTo>
                    <a:pt x="102" y="171"/>
                  </a:lnTo>
                  <a:lnTo>
                    <a:pt x="102" y="171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2" y="171"/>
                  </a:lnTo>
                  <a:lnTo>
                    <a:pt x="102" y="171"/>
                  </a:lnTo>
                  <a:lnTo>
                    <a:pt x="102" y="172"/>
                  </a:lnTo>
                  <a:lnTo>
                    <a:pt x="102" y="172"/>
                  </a:lnTo>
                  <a:lnTo>
                    <a:pt x="102" y="174"/>
                  </a:lnTo>
                  <a:lnTo>
                    <a:pt x="102" y="174"/>
                  </a:lnTo>
                  <a:lnTo>
                    <a:pt x="101" y="175"/>
                  </a:lnTo>
                  <a:lnTo>
                    <a:pt x="99" y="175"/>
                  </a:lnTo>
                  <a:lnTo>
                    <a:pt x="99" y="177"/>
                  </a:lnTo>
                  <a:lnTo>
                    <a:pt x="99" y="178"/>
                  </a:lnTo>
                  <a:lnTo>
                    <a:pt x="96" y="180"/>
                  </a:lnTo>
                  <a:lnTo>
                    <a:pt x="95" y="182"/>
                  </a:lnTo>
                  <a:lnTo>
                    <a:pt x="93" y="182"/>
                  </a:lnTo>
                  <a:lnTo>
                    <a:pt x="91" y="183"/>
                  </a:lnTo>
                  <a:lnTo>
                    <a:pt x="88" y="185"/>
                  </a:lnTo>
                  <a:lnTo>
                    <a:pt x="88" y="185"/>
                  </a:lnTo>
                  <a:lnTo>
                    <a:pt x="87" y="185"/>
                  </a:lnTo>
                  <a:lnTo>
                    <a:pt x="85" y="188"/>
                  </a:lnTo>
                  <a:lnTo>
                    <a:pt x="82" y="188"/>
                  </a:lnTo>
                  <a:lnTo>
                    <a:pt x="79" y="191"/>
                  </a:lnTo>
                  <a:lnTo>
                    <a:pt x="77" y="191"/>
                  </a:lnTo>
                  <a:lnTo>
                    <a:pt x="76" y="191"/>
                  </a:lnTo>
                  <a:lnTo>
                    <a:pt x="74" y="193"/>
                  </a:lnTo>
                  <a:lnTo>
                    <a:pt x="74" y="193"/>
                  </a:lnTo>
                  <a:lnTo>
                    <a:pt x="74" y="191"/>
                  </a:lnTo>
                  <a:lnTo>
                    <a:pt x="73" y="191"/>
                  </a:lnTo>
                  <a:lnTo>
                    <a:pt x="71" y="191"/>
                  </a:lnTo>
                  <a:lnTo>
                    <a:pt x="71" y="189"/>
                  </a:lnTo>
                  <a:lnTo>
                    <a:pt x="71" y="189"/>
                  </a:lnTo>
                  <a:lnTo>
                    <a:pt x="71" y="189"/>
                  </a:lnTo>
                  <a:lnTo>
                    <a:pt x="69" y="193"/>
                  </a:lnTo>
                  <a:lnTo>
                    <a:pt x="69" y="193"/>
                  </a:lnTo>
                  <a:lnTo>
                    <a:pt x="69" y="193"/>
                  </a:lnTo>
                  <a:lnTo>
                    <a:pt x="68" y="193"/>
                  </a:lnTo>
                  <a:lnTo>
                    <a:pt x="66" y="191"/>
                  </a:lnTo>
                  <a:lnTo>
                    <a:pt x="65" y="191"/>
                  </a:lnTo>
                  <a:lnTo>
                    <a:pt x="65" y="191"/>
                  </a:lnTo>
                  <a:lnTo>
                    <a:pt x="66" y="191"/>
                  </a:lnTo>
                  <a:lnTo>
                    <a:pt x="66" y="193"/>
                  </a:lnTo>
                  <a:lnTo>
                    <a:pt x="68" y="193"/>
                  </a:lnTo>
                  <a:lnTo>
                    <a:pt x="68" y="194"/>
                  </a:lnTo>
                  <a:lnTo>
                    <a:pt x="68" y="194"/>
                  </a:lnTo>
                  <a:lnTo>
                    <a:pt x="65" y="194"/>
                  </a:lnTo>
                  <a:lnTo>
                    <a:pt x="63" y="194"/>
                  </a:lnTo>
                  <a:lnTo>
                    <a:pt x="63" y="194"/>
                  </a:lnTo>
                  <a:lnTo>
                    <a:pt x="65" y="196"/>
                  </a:lnTo>
                  <a:lnTo>
                    <a:pt x="66" y="196"/>
                  </a:lnTo>
                  <a:lnTo>
                    <a:pt x="68" y="196"/>
                  </a:lnTo>
                  <a:lnTo>
                    <a:pt x="68" y="197"/>
                  </a:lnTo>
                  <a:lnTo>
                    <a:pt x="66" y="197"/>
                  </a:lnTo>
                  <a:lnTo>
                    <a:pt x="66" y="199"/>
                  </a:lnTo>
                  <a:lnTo>
                    <a:pt x="66" y="199"/>
                  </a:lnTo>
                  <a:lnTo>
                    <a:pt x="66" y="200"/>
                  </a:lnTo>
                  <a:lnTo>
                    <a:pt x="65" y="200"/>
                  </a:lnTo>
                  <a:lnTo>
                    <a:pt x="65" y="200"/>
                  </a:lnTo>
                  <a:lnTo>
                    <a:pt x="63" y="199"/>
                  </a:lnTo>
                  <a:lnTo>
                    <a:pt x="58" y="196"/>
                  </a:lnTo>
                  <a:lnTo>
                    <a:pt x="58" y="196"/>
                  </a:lnTo>
                  <a:lnTo>
                    <a:pt x="63" y="200"/>
                  </a:lnTo>
                  <a:lnTo>
                    <a:pt x="65" y="202"/>
                  </a:lnTo>
                  <a:lnTo>
                    <a:pt x="65" y="204"/>
                  </a:lnTo>
                  <a:lnTo>
                    <a:pt x="65" y="204"/>
                  </a:lnTo>
                  <a:lnTo>
                    <a:pt x="63" y="205"/>
                  </a:lnTo>
                  <a:lnTo>
                    <a:pt x="61" y="205"/>
                  </a:lnTo>
                  <a:lnTo>
                    <a:pt x="58" y="204"/>
                  </a:lnTo>
                  <a:lnTo>
                    <a:pt x="55" y="199"/>
                  </a:lnTo>
                  <a:lnTo>
                    <a:pt x="54" y="199"/>
                  </a:lnTo>
                  <a:lnTo>
                    <a:pt x="58" y="204"/>
                  </a:lnTo>
                  <a:lnTo>
                    <a:pt x="58" y="204"/>
                  </a:lnTo>
                  <a:lnTo>
                    <a:pt x="58" y="205"/>
                  </a:lnTo>
                  <a:lnTo>
                    <a:pt x="58" y="207"/>
                  </a:lnTo>
                  <a:lnTo>
                    <a:pt x="58" y="207"/>
                  </a:lnTo>
                  <a:lnTo>
                    <a:pt x="49" y="211"/>
                  </a:lnTo>
                  <a:lnTo>
                    <a:pt x="47" y="213"/>
                  </a:lnTo>
                  <a:lnTo>
                    <a:pt x="46" y="216"/>
                  </a:lnTo>
                  <a:lnTo>
                    <a:pt x="44" y="218"/>
                  </a:lnTo>
                  <a:lnTo>
                    <a:pt x="43" y="218"/>
                  </a:lnTo>
                  <a:lnTo>
                    <a:pt x="39" y="219"/>
                  </a:lnTo>
                  <a:lnTo>
                    <a:pt x="38" y="219"/>
                  </a:lnTo>
                  <a:lnTo>
                    <a:pt x="39" y="216"/>
                  </a:lnTo>
                  <a:lnTo>
                    <a:pt x="39" y="216"/>
                  </a:lnTo>
                  <a:lnTo>
                    <a:pt x="39" y="210"/>
                  </a:lnTo>
                  <a:lnTo>
                    <a:pt x="39" y="204"/>
                  </a:lnTo>
                  <a:lnTo>
                    <a:pt x="41" y="200"/>
                  </a:lnTo>
                  <a:lnTo>
                    <a:pt x="41" y="200"/>
                  </a:lnTo>
                  <a:lnTo>
                    <a:pt x="43" y="200"/>
                  </a:lnTo>
                  <a:lnTo>
                    <a:pt x="43" y="199"/>
                  </a:lnTo>
                  <a:lnTo>
                    <a:pt x="43" y="199"/>
                  </a:lnTo>
                  <a:lnTo>
                    <a:pt x="43" y="197"/>
                  </a:lnTo>
                  <a:lnTo>
                    <a:pt x="41" y="197"/>
                  </a:lnTo>
                  <a:lnTo>
                    <a:pt x="39" y="197"/>
                  </a:lnTo>
                  <a:lnTo>
                    <a:pt x="39" y="196"/>
                  </a:lnTo>
                  <a:lnTo>
                    <a:pt x="38" y="196"/>
                  </a:lnTo>
                  <a:lnTo>
                    <a:pt x="36" y="196"/>
                  </a:lnTo>
                  <a:lnTo>
                    <a:pt x="36" y="196"/>
                  </a:lnTo>
                  <a:lnTo>
                    <a:pt x="36" y="194"/>
                  </a:lnTo>
                  <a:lnTo>
                    <a:pt x="35" y="194"/>
                  </a:lnTo>
                  <a:lnTo>
                    <a:pt x="33" y="193"/>
                  </a:lnTo>
                  <a:lnTo>
                    <a:pt x="35" y="193"/>
                  </a:lnTo>
                  <a:lnTo>
                    <a:pt x="35" y="191"/>
                  </a:lnTo>
                  <a:lnTo>
                    <a:pt x="35" y="191"/>
                  </a:lnTo>
                  <a:lnTo>
                    <a:pt x="38" y="191"/>
                  </a:lnTo>
                  <a:lnTo>
                    <a:pt x="39" y="191"/>
                  </a:lnTo>
                  <a:lnTo>
                    <a:pt x="39" y="191"/>
                  </a:lnTo>
                  <a:lnTo>
                    <a:pt x="39" y="189"/>
                  </a:lnTo>
                  <a:lnTo>
                    <a:pt x="41" y="189"/>
                  </a:lnTo>
                  <a:lnTo>
                    <a:pt x="43" y="188"/>
                  </a:lnTo>
                  <a:lnTo>
                    <a:pt x="43" y="188"/>
                  </a:lnTo>
                  <a:lnTo>
                    <a:pt x="43" y="186"/>
                  </a:lnTo>
                  <a:lnTo>
                    <a:pt x="43" y="186"/>
                  </a:lnTo>
                  <a:lnTo>
                    <a:pt x="43" y="185"/>
                  </a:lnTo>
                  <a:lnTo>
                    <a:pt x="44" y="185"/>
                  </a:lnTo>
                  <a:lnTo>
                    <a:pt x="46" y="186"/>
                  </a:lnTo>
                  <a:lnTo>
                    <a:pt x="46" y="186"/>
                  </a:lnTo>
                  <a:lnTo>
                    <a:pt x="47" y="185"/>
                  </a:lnTo>
                  <a:lnTo>
                    <a:pt x="47" y="185"/>
                  </a:lnTo>
                  <a:lnTo>
                    <a:pt x="49" y="185"/>
                  </a:lnTo>
                  <a:lnTo>
                    <a:pt x="50" y="185"/>
                  </a:lnTo>
                  <a:lnTo>
                    <a:pt x="52" y="185"/>
                  </a:lnTo>
                  <a:lnTo>
                    <a:pt x="52" y="185"/>
                  </a:lnTo>
                  <a:lnTo>
                    <a:pt x="54" y="185"/>
                  </a:lnTo>
                  <a:lnTo>
                    <a:pt x="54" y="186"/>
                  </a:lnTo>
                  <a:lnTo>
                    <a:pt x="54" y="186"/>
                  </a:lnTo>
                  <a:lnTo>
                    <a:pt x="55" y="186"/>
                  </a:lnTo>
                  <a:lnTo>
                    <a:pt x="55" y="186"/>
                  </a:lnTo>
                  <a:lnTo>
                    <a:pt x="57" y="186"/>
                  </a:lnTo>
                  <a:lnTo>
                    <a:pt x="58" y="186"/>
                  </a:lnTo>
                  <a:lnTo>
                    <a:pt x="58" y="185"/>
                  </a:lnTo>
                  <a:lnTo>
                    <a:pt x="58" y="183"/>
                  </a:lnTo>
                  <a:lnTo>
                    <a:pt x="58" y="183"/>
                  </a:lnTo>
                  <a:lnTo>
                    <a:pt x="57" y="183"/>
                  </a:lnTo>
                  <a:lnTo>
                    <a:pt x="55" y="180"/>
                  </a:lnTo>
                  <a:lnTo>
                    <a:pt x="54" y="180"/>
                  </a:lnTo>
                  <a:lnTo>
                    <a:pt x="54" y="178"/>
                  </a:lnTo>
                  <a:lnTo>
                    <a:pt x="54" y="177"/>
                  </a:lnTo>
                  <a:lnTo>
                    <a:pt x="54" y="175"/>
                  </a:lnTo>
                  <a:lnTo>
                    <a:pt x="54" y="175"/>
                  </a:lnTo>
                  <a:lnTo>
                    <a:pt x="54" y="175"/>
                  </a:lnTo>
                  <a:lnTo>
                    <a:pt x="55" y="175"/>
                  </a:lnTo>
                  <a:lnTo>
                    <a:pt x="55" y="174"/>
                  </a:lnTo>
                  <a:lnTo>
                    <a:pt x="55" y="174"/>
                  </a:lnTo>
                  <a:lnTo>
                    <a:pt x="57" y="172"/>
                  </a:lnTo>
                  <a:lnTo>
                    <a:pt x="58" y="174"/>
                  </a:lnTo>
                  <a:lnTo>
                    <a:pt x="60" y="174"/>
                  </a:lnTo>
                  <a:lnTo>
                    <a:pt x="61" y="174"/>
                  </a:lnTo>
                  <a:lnTo>
                    <a:pt x="61" y="174"/>
                  </a:lnTo>
                  <a:lnTo>
                    <a:pt x="61" y="174"/>
                  </a:lnTo>
                  <a:lnTo>
                    <a:pt x="61" y="174"/>
                  </a:lnTo>
                  <a:lnTo>
                    <a:pt x="61" y="171"/>
                  </a:lnTo>
                  <a:lnTo>
                    <a:pt x="61" y="171"/>
                  </a:lnTo>
                  <a:lnTo>
                    <a:pt x="63" y="171"/>
                  </a:lnTo>
                  <a:lnTo>
                    <a:pt x="65" y="171"/>
                  </a:lnTo>
                  <a:lnTo>
                    <a:pt x="66" y="169"/>
                  </a:lnTo>
                  <a:lnTo>
                    <a:pt x="68" y="169"/>
                  </a:lnTo>
                  <a:lnTo>
                    <a:pt x="69" y="169"/>
                  </a:lnTo>
                  <a:lnTo>
                    <a:pt x="71" y="167"/>
                  </a:lnTo>
                  <a:lnTo>
                    <a:pt x="73" y="166"/>
                  </a:lnTo>
                  <a:lnTo>
                    <a:pt x="74" y="164"/>
                  </a:lnTo>
                  <a:lnTo>
                    <a:pt x="74" y="164"/>
                  </a:lnTo>
                  <a:lnTo>
                    <a:pt x="76" y="164"/>
                  </a:lnTo>
                  <a:lnTo>
                    <a:pt x="76" y="166"/>
                  </a:lnTo>
                  <a:lnTo>
                    <a:pt x="77" y="166"/>
                  </a:lnTo>
                  <a:lnTo>
                    <a:pt x="77" y="164"/>
                  </a:lnTo>
                  <a:lnTo>
                    <a:pt x="79" y="163"/>
                  </a:lnTo>
                  <a:lnTo>
                    <a:pt x="79" y="161"/>
                  </a:lnTo>
                  <a:lnTo>
                    <a:pt x="79" y="159"/>
                  </a:lnTo>
                  <a:lnTo>
                    <a:pt x="77" y="158"/>
                  </a:lnTo>
                  <a:lnTo>
                    <a:pt x="77" y="156"/>
                  </a:lnTo>
                  <a:lnTo>
                    <a:pt x="77" y="155"/>
                  </a:lnTo>
                  <a:lnTo>
                    <a:pt x="79" y="152"/>
                  </a:lnTo>
                  <a:lnTo>
                    <a:pt x="79" y="148"/>
                  </a:lnTo>
                  <a:lnTo>
                    <a:pt x="79" y="147"/>
                  </a:lnTo>
                  <a:lnTo>
                    <a:pt x="79" y="145"/>
                  </a:lnTo>
                  <a:lnTo>
                    <a:pt x="77" y="142"/>
                  </a:lnTo>
                  <a:lnTo>
                    <a:pt x="76" y="141"/>
                  </a:lnTo>
                  <a:lnTo>
                    <a:pt x="76" y="141"/>
                  </a:lnTo>
                  <a:lnTo>
                    <a:pt x="76" y="139"/>
                  </a:lnTo>
                  <a:lnTo>
                    <a:pt x="76" y="139"/>
                  </a:lnTo>
                  <a:lnTo>
                    <a:pt x="76" y="136"/>
                  </a:lnTo>
                  <a:lnTo>
                    <a:pt x="76" y="134"/>
                  </a:lnTo>
                  <a:lnTo>
                    <a:pt x="77" y="134"/>
                  </a:lnTo>
                  <a:lnTo>
                    <a:pt x="77" y="133"/>
                  </a:lnTo>
                  <a:lnTo>
                    <a:pt x="79" y="131"/>
                  </a:lnTo>
                  <a:lnTo>
                    <a:pt x="77" y="130"/>
                  </a:lnTo>
                  <a:lnTo>
                    <a:pt x="77" y="128"/>
                  </a:lnTo>
                  <a:lnTo>
                    <a:pt x="79" y="128"/>
                  </a:lnTo>
                  <a:lnTo>
                    <a:pt x="77" y="126"/>
                  </a:lnTo>
                  <a:lnTo>
                    <a:pt x="77" y="126"/>
                  </a:lnTo>
                  <a:lnTo>
                    <a:pt x="77" y="125"/>
                  </a:lnTo>
                  <a:lnTo>
                    <a:pt x="79" y="125"/>
                  </a:lnTo>
                  <a:lnTo>
                    <a:pt x="79" y="123"/>
                  </a:lnTo>
                  <a:lnTo>
                    <a:pt x="80" y="123"/>
                  </a:lnTo>
                  <a:lnTo>
                    <a:pt x="80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7" y="119"/>
                  </a:lnTo>
                  <a:lnTo>
                    <a:pt x="76" y="117"/>
                  </a:lnTo>
                  <a:lnTo>
                    <a:pt x="74" y="117"/>
                  </a:lnTo>
                  <a:lnTo>
                    <a:pt x="74" y="115"/>
                  </a:lnTo>
                  <a:lnTo>
                    <a:pt x="73" y="114"/>
                  </a:lnTo>
                  <a:lnTo>
                    <a:pt x="73" y="114"/>
                  </a:lnTo>
                  <a:lnTo>
                    <a:pt x="73" y="114"/>
                  </a:lnTo>
                  <a:lnTo>
                    <a:pt x="76" y="112"/>
                  </a:lnTo>
                  <a:lnTo>
                    <a:pt x="76" y="112"/>
                  </a:lnTo>
                  <a:lnTo>
                    <a:pt x="76" y="111"/>
                  </a:lnTo>
                  <a:lnTo>
                    <a:pt x="76" y="111"/>
                  </a:lnTo>
                  <a:lnTo>
                    <a:pt x="76" y="109"/>
                  </a:lnTo>
                  <a:lnTo>
                    <a:pt x="74" y="109"/>
                  </a:lnTo>
                  <a:lnTo>
                    <a:pt x="74" y="109"/>
                  </a:lnTo>
                  <a:lnTo>
                    <a:pt x="71" y="106"/>
                  </a:lnTo>
                  <a:lnTo>
                    <a:pt x="71" y="106"/>
                  </a:lnTo>
                  <a:lnTo>
                    <a:pt x="69" y="106"/>
                  </a:lnTo>
                  <a:lnTo>
                    <a:pt x="69" y="104"/>
                  </a:lnTo>
                  <a:lnTo>
                    <a:pt x="68" y="103"/>
                  </a:lnTo>
                  <a:lnTo>
                    <a:pt x="68" y="103"/>
                  </a:lnTo>
                  <a:lnTo>
                    <a:pt x="68" y="104"/>
                  </a:lnTo>
                  <a:lnTo>
                    <a:pt x="66" y="104"/>
                  </a:lnTo>
                  <a:lnTo>
                    <a:pt x="66" y="104"/>
                  </a:lnTo>
                  <a:lnTo>
                    <a:pt x="66" y="103"/>
                  </a:lnTo>
                  <a:lnTo>
                    <a:pt x="65" y="103"/>
                  </a:lnTo>
                  <a:lnTo>
                    <a:pt x="65" y="101"/>
                  </a:lnTo>
                  <a:lnTo>
                    <a:pt x="65" y="101"/>
                  </a:lnTo>
                  <a:lnTo>
                    <a:pt x="63" y="98"/>
                  </a:lnTo>
                  <a:lnTo>
                    <a:pt x="63" y="98"/>
                  </a:lnTo>
                  <a:lnTo>
                    <a:pt x="63" y="96"/>
                  </a:lnTo>
                  <a:lnTo>
                    <a:pt x="63" y="96"/>
                  </a:lnTo>
                  <a:lnTo>
                    <a:pt x="61" y="96"/>
                  </a:lnTo>
                  <a:lnTo>
                    <a:pt x="61" y="93"/>
                  </a:lnTo>
                  <a:lnTo>
                    <a:pt x="60" y="93"/>
                  </a:lnTo>
                  <a:lnTo>
                    <a:pt x="57" y="90"/>
                  </a:lnTo>
                  <a:lnTo>
                    <a:pt x="55" y="90"/>
                  </a:lnTo>
                  <a:lnTo>
                    <a:pt x="55" y="89"/>
                  </a:lnTo>
                  <a:lnTo>
                    <a:pt x="54" y="87"/>
                  </a:lnTo>
                  <a:lnTo>
                    <a:pt x="52" y="85"/>
                  </a:lnTo>
                  <a:lnTo>
                    <a:pt x="50" y="84"/>
                  </a:lnTo>
                  <a:lnTo>
                    <a:pt x="50" y="82"/>
                  </a:lnTo>
                  <a:lnTo>
                    <a:pt x="50" y="82"/>
                  </a:lnTo>
                  <a:lnTo>
                    <a:pt x="49" y="81"/>
                  </a:lnTo>
                  <a:lnTo>
                    <a:pt x="49" y="79"/>
                  </a:lnTo>
                  <a:lnTo>
                    <a:pt x="47" y="79"/>
                  </a:lnTo>
                  <a:lnTo>
                    <a:pt x="46" y="79"/>
                  </a:lnTo>
                  <a:lnTo>
                    <a:pt x="46" y="78"/>
                  </a:lnTo>
                  <a:lnTo>
                    <a:pt x="44" y="76"/>
                  </a:lnTo>
                  <a:lnTo>
                    <a:pt x="43" y="76"/>
                  </a:lnTo>
                  <a:lnTo>
                    <a:pt x="43" y="74"/>
                  </a:lnTo>
                  <a:lnTo>
                    <a:pt x="43" y="74"/>
                  </a:lnTo>
                  <a:lnTo>
                    <a:pt x="43" y="73"/>
                  </a:lnTo>
                  <a:lnTo>
                    <a:pt x="44" y="73"/>
                  </a:lnTo>
                  <a:lnTo>
                    <a:pt x="44" y="71"/>
                  </a:lnTo>
                  <a:lnTo>
                    <a:pt x="43" y="71"/>
                  </a:lnTo>
                  <a:lnTo>
                    <a:pt x="41" y="70"/>
                  </a:lnTo>
                  <a:lnTo>
                    <a:pt x="38" y="70"/>
                  </a:lnTo>
                  <a:lnTo>
                    <a:pt x="36" y="68"/>
                  </a:lnTo>
                  <a:lnTo>
                    <a:pt x="35" y="68"/>
                  </a:lnTo>
                  <a:lnTo>
                    <a:pt x="33" y="67"/>
                  </a:lnTo>
                  <a:lnTo>
                    <a:pt x="28" y="63"/>
                  </a:lnTo>
                  <a:lnTo>
                    <a:pt x="27" y="63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5" y="62"/>
                  </a:lnTo>
                  <a:lnTo>
                    <a:pt x="27" y="60"/>
                  </a:lnTo>
                  <a:lnTo>
                    <a:pt x="27" y="60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27" y="57"/>
                  </a:lnTo>
                  <a:lnTo>
                    <a:pt x="28" y="57"/>
                  </a:lnTo>
                  <a:lnTo>
                    <a:pt x="28" y="57"/>
                  </a:lnTo>
                  <a:lnTo>
                    <a:pt x="28" y="56"/>
                  </a:lnTo>
                  <a:lnTo>
                    <a:pt x="32" y="56"/>
                  </a:lnTo>
                  <a:lnTo>
                    <a:pt x="35" y="57"/>
                  </a:lnTo>
                  <a:lnTo>
                    <a:pt x="36" y="57"/>
                  </a:lnTo>
                  <a:lnTo>
                    <a:pt x="38" y="56"/>
                  </a:lnTo>
                  <a:lnTo>
                    <a:pt x="39" y="54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39" y="49"/>
                  </a:lnTo>
                  <a:lnTo>
                    <a:pt x="39" y="49"/>
                  </a:lnTo>
                  <a:lnTo>
                    <a:pt x="39" y="48"/>
                  </a:lnTo>
                  <a:lnTo>
                    <a:pt x="38" y="49"/>
                  </a:lnTo>
                  <a:lnTo>
                    <a:pt x="36" y="48"/>
                  </a:lnTo>
                  <a:lnTo>
                    <a:pt x="36" y="48"/>
                  </a:lnTo>
                  <a:lnTo>
                    <a:pt x="36" y="46"/>
                  </a:lnTo>
                  <a:lnTo>
                    <a:pt x="36" y="46"/>
                  </a:lnTo>
                  <a:lnTo>
                    <a:pt x="35" y="46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5" y="43"/>
                  </a:lnTo>
                  <a:lnTo>
                    <a:pt x="35" y="43"/>
                  </a:lnTo>
                  <a:lnTo>
                    <a:pt x="36" y="43"/>
                  </a:lnTo>
                  <a:lnTo>
                    <a:pt x="36" y="41"/>
                  </a:lnTo>
                  <a:lnTo>
                    <a:pt x="35" y="41"/>
                  </a:lnTo>
                  <a:lnTo>
                    <a:pt x="33" y="40"/>
                  </a:lnTo>
                  <a:lnTo>
                    <a:pt x="32" y="40"/>
                  </a:lnTo>
                  <a:lnTo>
                    <a:pt x="30" y="38"/>
                  </a:lnTo>
                  <a:lnTo>
                    <a:pt x="28" y="37"/>
                  </a:lnTo>
                  <a:lnTo>
                    <a:pt x="28" y="38"/>
                  </a:lnTo>
                  <a:lnTo>
                    <a:pt x="25" y="38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2" y="41"/>
                  </a:lnTo>
                  <a:lnTo>
                    <a:pt x="20" y="40"/>
                  </a:lnTo>
                  <a:lnTo>
                    <a:pt x="19" y="40"/>
                  </a:lnTo>
                  <a:lnTo>
                    <a:pt x="16" y="38"/>
                  </a:lnTo>
                  <a:lnTo>
                    <a:pt x="14" y="38"/>
                  </a:lnTo>
                  <a:lnTo>
                    <a:pt x="11" y="33"/>
                  </a:lnTo>
                  <a:lnTo>
                    <a:pt x="11" y="32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1" y="29"/>
                  </a:lnTo>
                  <a:lnTo>
                    <a:pt x="13" y="29"/>
                  </a:lnTo>
                  <a:lnTo>
                    <a:pt x="13" y="27"/>
                  </a:lnTo>
                  <a:lnTo>
                    <a:pt x="13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9" y="26"/>
                  </a:lnTo>
                  <a:lnTo>
                    <a:pt x="9" y="26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5" y="22"/>
                  </a:lnTo>
                  <a:lnTo>
                    <a:pt x="5" y="21"/>
                  </a:lnTo>
                  <a:lnTo>
                    <a:pt x="3" y="19"/>
                  </a:lnTo>
                  <a:lnTo>
                    <a:pt x="2" y="18"/>
                  </a:lnTo>
                  <a:lnTo>
                    <a:pt x="0" y="16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9" y="11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5"/>
                  </a:lnTo>
                  <a:lnTo>
                    <a:pt x="13" y="15"/>
                  </a:lnTo>
                  <a:lnTo>
                    <a:pt x="13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6" y="11"/>
                  </a:lnTo>
                  <a:lnTo>
                    <a:pt x="17" y="11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9" y="13"/>
                  </a:lnTo>
                  <a:lnTo>
                    <a:pt x="20" y="13"/>
                  </a:lnTo>
                  <a:lnTo>
                    <a:pt x="20" y="13"/>
                  </a:lnTo>
                  <a:lnTo>
                    <a:pt x="20" y="10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5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8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2" y="11"/>
                  </a:lnTo>
                  <a:lnTo>
                    <a:pt x="33" y="11"/>
                  </a:lnTo>
                  <a:lnTo>
                    <a:pt x="35" y="10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9" y="8"/>
                  </a:lnTo>
                  <a:lnTo>
                    <a:pt x="39" y="7"/>
                  </a:lnTo>
                  <a:lnTo>
                    <a:pt x="39" y="5"/>
                  </a:lnTo>
                  <a:lnTo>
                    <a:pt x="39" y="5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4" y="2"/>
                  </a:lnTo>
                  <a:lnTo>
                    <a:pt x="46" y="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3932726" y="3897430"/>
              <a:ext cx="13645" cy="17544"/>
            </a:xfrm>
            <a:custGeom>
              <a:rect b="b" l="l" r="r" t="t"/>
              <a:pathLst>
                <a:path extrusionOk="0" h="9" w="7">
                  <a:moveTo>
                    <a:pt x="3" y="8"/>
                  </a:moveTo>
                  <a:lnTo>
                    <a:pt x="5" y="9"/>
                  </a:lnTo>
                  <a:lnTo>
                    <a:pt x="7" y="9"/>
                  </a:lnTo>
                  <a:lnTo>
                    <a:pt x="5" y="9"/>
                  </a:lnTo>
                  <a:lnTo>
                    <a:pt x="2" y="9"/>
                  </a:lnTo>
                  <a:lnTo>
                    <a:pt x="2" y="8"/>
                  </a:lnTo>
                  <a:lnTo>
                    <a:pt x="3" y="8"/>
                  </a:lnTo>
                  <a:close/>
                  <a:moveTo>
                    <a:pt x="3" y="0"/>
                  </a:move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942472" y="3885735"/>
              <a:ext cx="11695" cy="11695"/>
            </a:xfrm>
            <a:custGeom>
              <a:rect b="b" l="l" r="r" t="t"/>
              <a:pathLst>
                <a:path extrusionOk="0" h="6" w="6">
                  <a:moveTo>
                    <a:pt x="2" y="4"/>
                  </a:moveTo>
                  <a:lnTo>
                    <a:pt x="2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close/>
                  <a:moveTo>
                    <a:pt x="5" y="3"/>
                  </a:move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5" y="3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6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696870" y="4074809"/>
              <a:ext cx="380099" cy="323571"/>
            </a:xfrm>
            <a:custGeom>
              <a:rect b="b" l="l" r="r" t="t"/>
              <a:pathLst>
                <a:path extrusionOk="0" h="166" w="195">
                  <a:moveTo>
                    <a:pt x="180" y="44"/>
                  </a:moveTo>
                  <a:lnTo>
                    <a:pt x="181" y="44"/>
                  </a:lnTo>
                  <a:lnTo>
                    <a:pt x="180" y="46"/>
                  </a:lnTo>
                  <a:lnTo>
                    <a:pt x="181" y="46"/>
                  </a:lnTo>
                  <a:lnTo>
                    <a:pt x="181" y="46"/>
                  </a:lnTo>
                  <a:lnTo>
                    <a:pt x="180" y="48"/>
                  </a:lnTo>
                  <a:lnTo>
                    <a:pt x="180" y="48"/>
                  </a:lnTo>
                  <a:lnTo>
                    <a:pt x="178" y="48"/>
                  </a:lnTo>
                  <a:lnTo>
                    <a:pt x="178" y="46"/>
                  </a:lnTo>
                  <a:lnTo>
                    <a:pt x="178" y="46"/>
                  </a:lnTo>
                  <a:lnTo>
                    <a:pt x="180" y="44"/>
                  </a:lnTo>
                  <a:lnTo>
                    <a:pt x="180" y="44"/>
                  </a:lnTo>
                  <a:close/>
                  <a:moveTo>
                    <a:pt x="183" y="43"/>
                  </a:moveTo>
                  <a:lnTo>
                    <a:pt x="183" y="43"/>
                  </a:lnTo>
                  <a:lnTo>
                    <a:pt x="183" y="43"/>
                  </a:lnTo>
                  <a:lnTo>
                    <a:pt x="181" y="43"/>
                  </a:lnTo>
                  <a:lnTo>
                    <a:pt x="181" y="44"/>
                  </a:lnTo>
                  <a:lnTo>
                    <a:pt x="180" y="44"/>
                  </a:lnTo>
                  <a:lnTo>
                    <a:pt x="180" y="44"/>
                  </a:lnTo>
                  <a:lnTo>
                    <a:pt x="180" y="43"/>
                  </a:lnTo>
                  <a:lnTo>
                    <a:pt x="181" y="43"/>
                  </a:lnTo>
                  <a:lnTo>
                    <a:pt x="181" y="43"/>
                  </a:lnTo>
                  <a:lnTo>
                    <a:pt x="183" y="43"/>
                  </a:lnTo>
                  <a:close/>
                  <a:moveTo>
                    <a:pt x="115" y="18"/>
                  </a:moveTo>
                  <a:lnTo>
                    <a:pt x="117" y="18"/>
                  </a:lnTo>
                  <a:lnTo>
                    <a:pt x="118" y="18"/>
                  </a:lnTo>
                  <a:lnTo>
                    <a:pt x="118" y="18"/>
                  </a:lnTo>
                  <a:lnTo>
                    <a:pt x="117" y="19"/>
                  </a:lnTo>
                  <a:lnTo>
                    <a:pt x="117" y="18"/>
                  </a:lnTo>
                  <a:lnTo>
                    <a:pt x="115" y="18"/>
                  </a:lnTo>
                  <a:lnTo>
                    <a:pt x="115" y="18"/>
                  </a:lnTo>
                  <a:close/>
                  <a:moveTo>
                    <a:pt x="137" y="15"/>
                  </a:moveTo>
                  <a:lnTo>
                    <a:pt x="137" y="15"/>
                  </a:lnTo>
                  <a:lnTo>
                    <a:pt x="139" y="16"/>
                  </a:lnTo>
                  <a:lnTo>
                    <a:pt x="139" y="18"/>
                  </a:lnTo>
                  <a:lnTo>
                    <a:pt x="137" y="19"/>
                  </a:lnTo>
                  <a:lnTo>
                    <a:pt x="135" y="19"/>
                  </a:lnTo>
                  <a:lnTo>
                    <a:pt x="135" y="19"/>
                  </a:lnTo>
                  <a:lnTo>
                    <a:pt x="134" y="18"/>
                  </a:lnTo>
                  <a:lnTo>
                    <a:pt x="134" y="18"/>
                  </a:lnTo>
                  <a:lnTo>
                    <a:pt x="132" y="18"/>
                  </a:lnTo>
                  <a:lnTo>
                    <a:pt x="131" y="18"/>
                  </a:lnTo>
                  <a:lnTo>
                    <a:pt x="129" y="18"/>
                  </a:lnTo>
                  <a:lnTo>
                    <a:pt x="131" y="16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2" y="16"/>
                  </a:lnTo>
                  <a:lnTo>
                    <a:pt x="134" y="16"/>
                  </a:lnTo>
                  <a:lnTo>
                    <a:pt x="135" y="16"/>
                  </a:lnTo>
                  <a:lnTo>
                    <a:pt x="135" y="16"/>
                  </a:lnTo>
                  <a:lnTo>
                    <a:pt x="137" y="15"/>
                  </a:lnTo>
                  <a:close/>
                  <a:moveTo>
                    <a:pt x="49" y="0"/>
                  </a:moveTo>
                  <a:lnTo>
                    <a:pt x="50" y="0"/>
                  </a:lnTo>
                  <a:lnTo>
                    <a:pt x="50" y="2"/>
                  </a:lnTo>
                  <a:lnTo>
                    <a:pt x="52" y="2"/>
                  </a:lnTo>
                  <a:lnTo>
                    <a:pt x="52" y="5"/>
                  </a:lnTo>
                  <a:lnTo>
                    <a:pt x="52" y="7"/>
                  </a:lnTo>
                  <a:lnTo>
                    <a:pt x="53" y="8"/>
                  </a:lnTo>
                  <a:lnTo>
                    <a:pt x="53" y="10"/>
                  </a:lnTo>
                  <a:lnTo>
                    <a:pt x="55" y="10"/>
                  </a:lnTo>
                  <a:lnTo>
                    <a:pt x="55" y="10"/>
                  </a:lnTo>
                  <a:lnTo>
                    <a:pt x="60" y="10"/>
                  </a:lnTo>
                  <a:lnTo>
                    <a:pt x="63" y="10"/>
                  </a:lnTo>
                  <a:lnTo>
                    <a:pt x="66" y="11"/>
                  </a:lnTo>
                  <a:lnTo>
                    <a:pt x="69" y="13"/>
                  </a:lnTo>
                  <a:lnTo>
                    <a:pt x="72" y="15"/>
                  </a:lnTo>
                  <a:lnTo>
                    <a:pt x="72" y="16"/>
                  </a:lnTo>
                  <a:lnTo>
                    <a:pt x="72" y="18"/>
                  </a:lnTo>
                  <a:lnTo>
                    <a:pt x="74" y="19"/>
                  </a:lnTo>
                  <a:lnTo>
                    <a:pt x="72" y="19"/>
                  </a:lnTo>
                  <a:lnTo>
                    <a:pt x="74" y="21"/>
                  </a:lnTo>
                  <a:lnTo>
                    <a:pt x="74" y="22"/>
                  </a:lnTo>
                  <a:lnTo>
                    <a:pt x="76" y="24"/>
                  </a:lnTo>
                  <a:lnTo>
                    <a:pt x="80" y="24"/>
                  </a:lnTo>
                  <a:lnTo>
                    <a:pt x="83" y="24"/>
                  </a:lnTo>
                  <a:lnTo>
                    <a:pt x="90" y="22"/>
                  </a:lnTo>
                  <a:lnTo>
                    <a:pt x="93" y="22"/>
                  </a:lnTo>
                  <a:lnTo>
                    <a:pt x="102" y="22"/>
                  </a:lnTo>
                  <a:lnTo>
                    <a:pt x="106" y="22"/>
                  </a:lnTo>
                  <a:lnTo>
                    <a:pt x="106" y="24"/>
                  </a:lnTo>
                  <a:lnTo>
                    <a:pt x="106" y="24"/>
                  </a:lnTo>
                  <a:lnTo>
                    <a:pt x="109" y="27"/>
                  </a:lnTo>
                  <a:lnTo>
                    <a:pt x="112" y="29"/>
                  </a:lnTo>
                  <a:lnTo>
                    <a:pt x="113" y="29"/>
                  </a:lnTo>
                  <a:lnTo>
                    <a:pt x="117" y="30"/>
                  </a:lnTo>
                  <a:lnTo>
                    <a:pt x="120" y="30"/>
                  </a:lnTo>
                  <a:lnTo>
                    <a:pt x="121" y="30"/>
                  </a:lnTo>
                  <a:lnTo>
                    <a:pt x="121" y="30"/>
                  </a:lnTo>
                  <a:lnTo>
                    <a:pt x="123" y="30"/>
                  </a:lnTo>
                  <a:lnTo>
                    <a:pt x="132" y="24"/>
                  </a:lnTo>
                  <a:lnTo>
                    <a:pt x="139" y="26"/>
                  </a:lnTo>
                  <a:lnTo>
                    <a:pt x="139" y="24"/>
                  </a:lnTo>
                  <a:lnTo>
                    <a:pt x="140" y="24"/>
                  </a:lnTo>
                  <a:lnTo>
                    <a:pt x="137" y="24"/>
                  </a:lnTo>
                  <a:lnTo>
                    <a:pt x="134" y="22"/>
                  </a:lnTo>
                  <a:lnTo>
                    <a:pt x="132" y="24"/>
                  </a:lnTo>
                  <a:lnTo>
                    <a:pt x="131" y="22"/>
                  </a:lnTo>
                  <a:lnTo>
                    <a:pt x="132" y="22"/>
                  </a:lnTo>
                  <a:lnTo>
                    <a:pt x="137" y="22"/>
                  </a:lnTo>
                  <a:lnTo>
                    <a:pt x="143" y="22"/>
                  </a:lnTo>
                  <a:lnTo>
                    <a:pt x="146" y="21"/>
                  </a:lnTo>
                  <a:lnTo>
                    <a:pt x="150" y="21"/>
                  </a:lnTo>
                  <a:lnTo>
                    <a:pt x="151" y="21"/>
                  </a:lnTo>
                  <a:lnTo>
                    <a:pt x="154" y="21"/>
                  </a:lnTo>
                  <a:lnTo>
                    <a:pt x="161" y="21"/>
                  </a:lnTo>
                  <a:lnTo>
                    <a:pt x="167" y="21"/>
                  </a:lnTo>
                  <a:lnTo>
                    <a:pt x="165" y="21"/>
                  </a:lnTo>
                  <a:lnTo>
                    <a:pt x="164" y="22"/>
                  </a:lnTo>
                  <a:lnTo>
                    <a:pt x="161" y="22"/>
                  </a:lnTo>
                  <a:lnTo>
                    <a:pt x="159" y="24"/>
                  </a:lnTo>
                  <a:lnTo>
                    <a:pt x="154" y="24"/>
                  </a:lnTo>
                  <a:lnTo>
                    <a:pt x="151" y="24"/>
                  </a:lnTo>
                  <a:lnTo>
                    <a:pt x="153" y="24"/>
                  </a:lnTo>
                  <a:lnTo>
                    <a:pt x="153" y="26"/>
                  </a:lnTo>
                  <a:lnTo>
                    <a:pt x="153" y="26"/>
                  </a:lnTo>
                  <a:lnTo>
                    <a:pt x="153" y="26"/>
                  </a:lnTo>
                  <a:lnTo>
                    <a:pt x="154" y="27"/>
                  </a:lnTo>
                  <a:lnTo>
                    <a:pt x="154" y="27"/>
                  </a:lnTo>
                  <a:lnTo>
                    <a:pt x="154" y="29"/>
                  </a:lnTo>
                  <a:lnTo>
                    <a:pt x="154" y="30"/>
                  </a:lnTo>
                  <a:lnTo>
                    <a:pt x="154" y="30"/>
                  </a:lnTo>
                  <a:lnTo>
                    <a:pt x="154" y="30"/>
                  </a:lnTo>
                  <a:lnTo>
                    <a:pt x="156" y="30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56" y="29"/>
                  </a:lnTo>
                  <a:lnTo>
                    <a:pt x="158" y="29"/>
                  </a:lnTo>
                  <a:lnTo>
                    <a:pt x="159" y="32"/>
                  </a:lnTo>
                  <a:lnTo>
                    <a:pt x="159" y="35"/>
                  </a:lnTo>
                  <a:lnTo>
                    <a:pt x="161" y="35"/>
                  </a:lnTo>
                  <a:lnTo>
                    <a:pt x="161" y="35"/>
                  </a:lnTo>
                  <a:lnTo>
                    <a:pt x="161" y="33"/>
                  </a:lnTo>
                  <a:lnTo>
                    <a:pt x="161" y="33"/>
                  </a:lnTo>
                  <a:lnTo>
                    <a:pt x="162" y="33"/>
                  </a:lnTo>
                  <a:lnTo>
                    <a:pt x="162" y="33"/>
                  </a:lnTo>
                  <a:lnTo>
                    <a:pt x="162" y="33"/>
                  </a:lnTo>
                  <a:lnTo>
                    <a:pt x="162" y="33"/>
                  </a:lnTo>
                  <a:lnTo>
                    <a:pt x="162" y="32"/>
                  </a:lnTo>
                  <a:lnTo>
                    <a:pt x="162" y="32"/>
                  </a:lnTo>
                  <a:lnTo>
                    <a:pt x="162" y="32"/>
                  </a:lnTo>
                  <a:lnTo>
                    <a:pt x="164" y="32"/>
                  </a:lnTo>
                  <a:lnTo>
                    <a:pt x="164" y="32"/>
                  </a:lnTo>
                  <a:lnTo>
                    <a:pt x="165" y="33"/>
                  </a:lnTo>
                  <a:lnTo>
                    <a:pt x="167" y="35"/>
                  </a:lnTo>
                  <a:lnTo>
                    <a:pt x="167" y="35"/>
                  </a:lnTo>
                  <a:lnTo>
                    <a:pt x="167" y="35"/>
                  </a:lnTo>
                  <a:lnTo>
                    <a:pt x="169" y="37"/>
                  </a:lnTo>
                  <a:lnTo>
                    <a:pt x="169" y="37"/>
                  </a:lnTo>
                  <a:lnTo>
                    <a:pt x="169" y="35"/>
                  </a:lnTo>
                  <a:lnTo>
                    <a:pt x="169" y="35"/>
                  </a:lnTo>
                  <a:lnTo>
                    <a:pt x="169" y="33"/>
                  </a:lnTo>
                  <a:lnTo>
                    <a:pt x="170" y="33"/>
                  </a:lnTo>
                  <a:lnTo>
                    <a:pt x="170" y="33"/>
                  </a:lnTo>
                  <a:lnTo>
                    <a:pt x="172" y="33"/>
                  </a:lnTo>
                  <a:lnTo>
                    <a:pt x="175" y="37"/>
                  </a:lnTo>
                  <a:lnTo>
                    <a:pt x="175" y="37"/>
                  </a:lnTo>
                  <a:lnTo>
                    <a:pt x="178" y="38"/>
                  </a:lnTo>
                  <a:lnTo>
                    <a:pt x="181" y="40"/>
                  </a:lnTo>
                  <a:lnTo>
                    <a:pt x="181" y="41"/>
                  </a:lnTo>
                  <a:lnTo>
                    <a:pt x="181" y="41"/>
                  </a:lnTo>
                  <a:lnTo>
                    <a:pt x="180" y="43"/>
                  </a:lnTo>
                  <a:lnTo>
                    <a:pt x="178" y="43"/>
                  </a:lnTo>
                  <a:lnTo>
                    <a:pt x="178" y="44"/>
                  </a:lnTo>
                  <a:lnTo>
                    <a:pt x="178" y="46"/>
                  </a:lnTo>
                  <a:lnTo>
                    <a:pt x="178" y="46"/>
                  </a:lnTo>
                  <a:lnTo>
                    <a:pt x="178" y="46"/>
                  </a:lnTo>
                  <a:lnTo>
                    <a:pt x="176" y="48"/>
                  </a:lnTo>
                  <a:lnTo>
                    <a:pt x="176" y="49"/>
                  </a:lnTo>
                  <a:lnTo>
                    <a:pt x="175" y="52"/>
                  </a:lnTo>
                  <a:lnTo>
                    <a:pt x="170" y="52"/>
                  </a:lnTo>
                  <a:lnTo>
                    <a:pt x="172" y="52"/>
                  </a:lnTo>
                  <a:lnTo>
                    <a:pt x="173" y="52"/>
                  </a:lnTo>
                  <a:lnTo>
                    <a:pt x="175" y="54"/>
                  </a:lnTo>
                  <a:lnTo>
                    <a:pt x="176" y="54"/>
                  </a:lnTo>
                  <a:lnTo>
                    <a:pt x="178" y="54"/>
                  </a:lnTo>
                  <a:lnTo>
                    <a:pt x="181" y="52"/>
                  </a:lnTo>
                  <a:lnTo>
                    <a:pt x="181" y="52"/>
                  </a:lnTo>
                  <a:lnTo>
                    <a:pt x="186" y="52"/>
                  </a:lnTo>
                  <a:lnTo>
                    <a:pt x="187" y="51"/>
                  </a:lnTo>
                  <a:lnTo>
                    <a:pt x="189" y="51"/>
                  </a:lnTo>
                  <a:lnTo>
                    <a:pt x="191" y="51"/>
                  </a:lnTo>
                  <a:lnTo>
                    <a:pt x="194" y="52"/>
                  </a:lnTo>
                  <a:lnTo>
                    <a:pt x="195" y="56"/>
                  </a:lnTo>
                  <a:lnTo>
                    <a:pt x="195" y="56"/>
                  </a:lnTo>
                  <a:lnTo>
                    <a:pt x="195" y="57"/>
                  </a:lnTo>
                  <a:lnTo>
                    <a:pt x="194" y="57"/>
                  </a:lnTo>
                  <a:lnTo>
                    <a:pt x="194" y="59"/>
                  </a:lnTo>
                  <a:lnTo>
                    <a:pt x="192" y="60"/>
                  </a:lnTo>
                  <a:lnTo>
                    <a:pt x="191" y="60"/>
                  </a:lnTo>
                  <a:lnTo>
                    <a:pt x="189" y="62"/>
                  </a:lnTo>
                  <a:lnTo>
                    <a:pt x="189" y="62"/>
                  </a:lnTo>
                  <a:lnTo>
                    <a:pt x="187" y="63"/>
                  </a:lnTo>
                  <a:lnTo>
                    <a:pt x="186" y="63"/>
                  </a:lnTo>
                  <a:lnTo>
                    <a:pt x="186" y="63"/>
                  </a:lnTo>
                  <a:lnTo>
                    <a:pt x="184" y="65"/>
                  </a:lnTo>
                  <a:lnTo>
                    <a:pt x="184" y="67"/>
                  </a:lnTo>
                  <a:lnTo>
                    <a:pt x="183" y="67"/>
                  </a:lnTo>
                  <a:lnTo>
                    <a:pt x="183" y="68"/>
                  </a:lnTo>
                  <a:lnTo>
                    <a:pt x="184" y="70"/>
                  </a:lnTo>
                  <a:lnTo>
                    <a:pt x="184" y="70"/>
                  </a:lnTo>
                  <a:lnTo>
                    <a:pt x="184" y="71"/>
                  </a:lnTo>
                  <a:lnTo>
                    <a:pt x="184" y="71"/>
                  </a:lnTo>
                  <a:lnTo>
                    <a:pt x="184" y="73"/>
                  </a:lnTo>
                  <a:lnTo>
                    <a:pt x="186" y="73"/>
                  </a:lnTo>
                  <a:lnTo>
                    <a:pt x="186" y="73"/>
                  </a:lnTo>
                  <a:lnTo>
                    <a:pt x="187" y="73"/>
                  </a:lnTo>
                  <a:lnTo>
                    <a:pt x="189" y="73"/>
                  </a:lnTo>
                  <a:lnTo>
                    <a:pt x="189" y="73"/>
                  </a:lnTo>
                  <a:lnTo>
                    <a:pt x="189" y="73"/>
                  </a:lnTo>
                  <a:lnTo>
                    <a:pt x="189" y="74"/>
                  </a:lnTo>
                  <a:lnTo>
                    <a:pt x="187" y="76"/>
                  </a:lnTo>
                  <a:lnTo>
                    <a:pt x="184" y="78"/>
                  </a:lnTo>
                  <a:lnTo>
                    <a:pt x="184" y="78"/>
                  </a:lnTo>
                  <a:lnTo>
                    <a:pt x="183" y="78"/>
                  </a:lnTo>
                  <a:lnTo>
                    <a:pt x="181" y="78"/>
                  </a:lnTo>
                  <a:lnTo>
                    <a:pt x="181" y="78"/>
                  </a:lnTo>
                  <a:lnTo>
                    <a:pt x="180" y="78"/>
                  </a:lnTo>
                  <a:lnTo>
                    <a:pt x="180" y="79"/>
                  </a:lnTo>
                  <a:lnTo>
                    <a:pt x="180" y="79"/>
                  </a:lnTo>
                  <a:lnTo>
                    <a:pt x="178" y="79"/>
                  </a:lnTo>
                  <a:lnTo>
                    <a:pt x="176" y="79"/>
                  </a:lnTo>
                  <a:lnTo>
                    <a:pt x="176" y="79"/>
                  </a:lnTo>
                  <a:lnTo>
                    <a:pt x="176" y="81"/>
                  </a:lnTo>
                  <a:lnTo>
                    <a:pt x="176" y="82"/>
                  </a:lnTo>
                  <a:lnTo>
                    <a:pt x="176" y="82"/>
                  </a:lnTo>
                  <a:lnTo>
                    <a:pt x="176" y="84"/>
                  </a:lnTo>
                  <a:lnTo>
                    <a:pt x="176" y="85"/>
                  </a:lnTo>
                  <a:lnTo>
                    <a:pt x="176" y="87"/>
                  </a:lnTo>
                  <a:lnTo>
                    <a:pt x="176" y="87"/>
                  </a:lnTo>
                  <a:lnTo>
                    <a:pt x="175" y="89"/>
                  </a:lnTo>
                  <a:lnTo>
                    <a:pt x="173" y="90"/>
                  </a:lnTo>
                  <a:lnTo>
                    <a:pt x="173" y="90"/>
                  </a:lnTo>
                  <a:lnTo>
                    <a:pt x="176" y="93"/>
                  </a:lnTo>
                  <a:lnTo>
                    <a:pt x="180" y="96"/>
                  </a:lnTo>
                  <a:lnTo>
                    <a:pt x="183" y="101"/>
                  </a:lnTo>
                  <a:lnTo>
                    <a:pt x="183" y="101"/>
                  </a:lnTo>
                  <a:lnTo>
                    <a:pt x="184" y="101"/>
                  </a:lnTo>
                  <a:lnTo>
                    <a:pt x="184" y="103"/>
                  </a:lnTo>
                  <a:lnTo>
                    <a:pt x="184" y="104"/>
                  </a:lnTo>
                  <a:lnTo>
                    <a:pt x="184" y="104"/>
                  </a:lnTo>
                  <a:lnTo>
                    <a:pt x="184" y="104"/>
                  </a:lnTo>
                  <a:lnTo>
                    <a:pt x="184" y="106"/>
                  </a:lnTo>
                  <a:lnTo>
                    <a:pt x="183" y="108"/>
                  </a:lnTo>
                  <a:lnTo>
                    <a:pt x="181" y="108"/>
                  </a:lnTo>
                  <a:lnTo>
                    <a:pt x="180" y="108"/>
                  </a:lnTo>
                  <a:lnTo>
                    <a:pt x="180" y="109"/>
                  </a:lnTo>
                  <a:lnTo>
                    <a:pt x="180" y="111"/>
                  </a:lnTo>
                  <a:lnTo>
                    <a:pt x="178" y="111"/>
                  </a:lnTo>
                  <a:lnTo>
                    <a:pt x="178" y="111"/>
                  </a:lnTo>
                  <a:lnTo>
                    <a:pt x="176" y="111"/>
                  </a:lnTo>
                  <a:lnTo>
                    <a:pt x="175" y="111"/>
                  </a:lnTo>
                  <a:lnTo>
                    <a:pt x="173" y="112"/>
                  </a:lnTo>
                  <a:lnTo>
                    <a:pt x="172" y="112"/>
                  </a:lnTo>
                  <a:lnTo>
                    <a:pt x="170" y="114"/>
                  </a:lnTo>
                  <a:lnTo>
                    <a:pt x="167" y="115"/>
                  </a:lnTo>
                  <a:lnTo>
                    <a:pt x="164" y="115"/>
                  </a:lnTo>
                  <a:lnTo>
                    <a:pt x="162" y="117"/>
                  </a:lnTo>
                  <a:lnTo>
                    <a:pt x="159" y="115"/>
                  </a:lnTo>
                  <a:lnTo>
                    <a:pt x="158" y="115"/>
                  </a:lnTo>
                  <a:lnTo>
                    <a:pt x="156" y="117"/>
                  </a:lnTo>
                  <a:lnTo>
                    <a:pt x="156" y="117"/>
                  </a:lnTo>
                  <a:lnTo>
                    <a:pt x="154" y="117"/>
                  </a:lnTo>
                  <a:lnTo>
                    <a:pt x="154" y="117"/>
                  </a:lnTo>
                  <a:lnTo>
                    <a:pt x="154" y="119"/>
                  </a:lnTo>
                  <a:lnTo>
                    <a:pt x="153" y="123"/>
                  </a:lnTo>
                  <a:lnTo>
                    <a:pt x="153" y="123"/>
                  </a:lnTo>
                  <a:lnTo>
                    <a:pt x="151" y="123"/>
                  </a:lnTo>
                  <a:lnTo>
                    <a:pt x="150" y="122"/>
                  </a:lnTo>
                  <a:lnTo>
                    <a:pt x="148" y="122"/>
                  </a:lnTo>
                  <a:lnTo>
                    <a:pt x="146" y="119"/>
                  </a:lnTo>
                  <a:lnTo>
                    <a:pt x="145" y="119"/>
                  </a:lnTo>
                  <a:lnTo>
                    <a:pt x="145" y="119"/>
                  </a:lnTo>
                  <a:lnTo>
                    <a:pt x="142" y="120"/>
                  </a:lnTo>
                  <a:lnTo>
                    <a:pt x="142" y="119"/>
                  </a:lnTo>
                  <a:lnTo>
                    <a:pt x="140" y="119"/>
                  </a:lnTo>
                  <a:lnTo>
                    <a:pt x="139" y="119"/>
                  </a:lnTo>
                  <a:lnTo>
                    <a:pt x="137" y="119"/>
                  </a:lnTo>
                  <a:lnTo>
                    <a:pt x="135" y="119"/>
                  </a:lnTo>
                  <a:lnTo>
                    <a:pt x="134" y="119"/>
                  </a:lnTo>
                  <a:lnTo>
                    <a:pt x="134" y="117"/>
                  </a:lnTo>
                  <a:lnTo>
                    <a:pt x="134" y="117"/>
                  </a:lnTo>
                  <a:lnTo>
                    <a:pt x="132" y="115"/>
                  </a:lnTo>
                  <a:lnTo>
                    <a:pt x="132" y="115"/>
                  </a:lnTo>
                  <a:lnTo>
                    <a:pt x="128" y="115"/>
                  </a:lnTo>
                  <a:lnTo>
                    <a:pt x="126" y="115"/>
                  </a:lnTo>
                  <a:lnTo>
                    <a:pt x="126" y="114"/>
                  </a:lnTo>
                  <a:lnTo>
                    <a:pt x="124" y="114"/>
                  </a:lnTo>
                  <a:lnTo>
                    <a:pt x="124" y="114"/>
                  </a:lnTo>
                  <a:lnTo>
                    <a:pt x="124" y="114"/>
                  </a:lnTo>
                  <a:lnTo>
                    <a:pt x="126" y="117"/>
                  </a:lnTo>
                  <a:lnTo>
                    <a:pt x="126" y="119"/>
                  </a:lnTo>
                  <a:lnTo>
                    <a:pt x="128" y="120"/>
                  </a:lnTo>
                  <a:lnTo>
                    <a:pt x="132" y="123"/>
                  </a:lnTo>
                  <a:lnTo>
                    <a:pt x="132" y="123"/>
                  </a:lnTo>
                  <a:lnTo>
                    <a:pt x="132" y="125"/>
                  </a:lnTo>
                  <a:lnTo>
                    <a:pt x="132" y="128"/>
                  </a:lnTo>
                  <a:lnTo>
                    <a:pt x="132" y="130"/>
                  </a:lnTo>
                  <a:lnTo>
                    <a:pt x="134" y="133"/>
                  </a:lnTo>
                  <a:lnTo>
                    <a:pt x="135" y="136"/>
                  </a:lnTo>
                  <a:lnTo>
                    <a:pt x="135" y="137"/>
                  </a:lnTo>
                  <a:lnTo>
                    <a:pt x="135" y="139"/>
                  </a:lnTo>
                  <a:lnTo>
                    <a:pt x="135" y="139"/>
                  </a:lnTo>
                  <a:lnTo>
                    <a:pt x="135" y="139"/>
                  </a:lnTo>
                  <a:lnTo>
                    <a:pt x="135" y="139"/>
                  </a:lnTo>
                  <a:lnTo>
                    <a:pt x="137" y="141"/>
                  </a:lnTo>
                  <a:lnTo>
                    <a:pt x="140" y="141"/>
                  </a:lnTo>
                  <a:lnTo>
                    <a:pt x="142" y="141"/>
                  </a:lnTo>
                  <a:lnTo>
                    <a:pt x="145" y="141"/>
                  </a:lnTo>
                  <a:lnTo>
                    <a:pt x="145" y="142"/>
                  </a:lnTo>
                  <a:lnTo>
                    <a:pt x="145" y="144"/>
                  </a:lnTo>
                  <a:lnTo>
                    <a:pt x="143" y="144"/>
                  </a:lnTo>
                  <a:lnTo>
                    <a:pt x="143" y="145"/>
                  </a:lnTo>
                  <a:lnTo>
                    <a:pt x="142" y="145"/>
                  </a:lnTo>
                  <a:lnTo>
                    <a:pt x="140" y="145"/>
                  </a:lnTo>
                  <a:lnTo>
                    <a:pt x="137" y="147"/>
                  </a:lnTo>
                  <a:lnTo>
                    <a:pt x="137" y="147"/>
                  </a:lnTo>
                  <a:lnTo>
                    <a:pt x="135" y="147"/>
                  </a:lnTo>
                  <a:lnTo>
                    <a:pt x="135" y="147"/>
                  </a:lnTo>
                  <a:lnTo>
                    <a:pt x="135" y="148"/>
                  </a:lnTo>
                  <a:lnTo>
                    <a:pt x="134" y="150"/>
                  </a:lnTo>
                  <a:lnTo>
                    <a:pt x="134" y="152"/>
                  </a:lnTo>
                  <a:lnTo>
                    <a:pt x="132" y="153"/>
                  </a:lnTo>
                  <a:lnTo>
                    <a:pt x="131" y="155"/>
                  </a:lnTo>
                  <a:lnTo>
                    <a:pt x="129" y="155"/>
                  </a:lnTo>
                  <a:lnTo>
                    <a:pt x="129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6" y="156"/>
                  </a:lnTo>
                  <a:lnTo>
                    <a:pt x="124" y="158"/>
                  </a:lnTo>
                  <a:lnTo>
                    <a:pt x="124" y="158"/>
                  </a:lnTo>
                  <a:lnTo>
                    <a:pt x="123" y="158"/>
                  </a:lnTo>
                  <a:lnTo>
                    <a:pt x="121" y="159"/>
                  </a:lnTo>
                  <a:lnTo>
                    <a:pt x="120" y="159"/>
                  </a:lnTo>
                  <a:lnTo>
                    <a:pt x="118" y="161"/>
                  </a:lnTo>
                  <a:lnTo>
                    <a:pt x="117" y="163"/>
                  </a:lnTo>
                  <a:lnTo>
                    <a:pt x="117" y="163"/>
                  </a:lnTo>
                  <a:lnTo>
                    <a:pt x="115" y="164"/>
                  </a:lnTo>
                  <a:lnTo>
                    <a:pt x="115" y="166"/>
                  </a:lnTo>
                  <a:lnTo>
                    <a:pt x="113" y="166"/>
                  </a:lnTo>
                  <a:lnTo>
                    <a:pt x="113" y="164"/>
                  </a:lnTo>
                  <a:lnTo>
                    <a:pt x="113" y="163"/>
                  </a:lnTo>
                  <a:lnTo>
                    <a:pt x="113" y="163"/>
                  </a:lnTo>
                  <a:lnTo>
                    <a:pt x="112" y="161"/>
                  </a:lnTo>
                  <a:lnTo>
                    <a:pt x="112" y="161"/>
                  </a:lnTo>
                  <a:lnTo>
                    <a:pt x="110" y="161"/>
                  </a:lnTo>
                  <a:lnTo>
                    <a:pt x="109" y="163"/>
                  </a:lnTo>
                  <a:lnTo>
                    <a:pt x="107" y="163"/>
                  </a:lnTo>
                  <a:lnTo>
                    <a:pt x="107" y="164"/>
                  </a:lnTo>
                  <a:lnTo>
                    <a:pt x="106" y="164"/>
                  </a:lnTo>
                  <a:lnTo>
                    <a:pt x="104" y="164"/>
                  </a:lnTo>
                  <a:lnTo>
                    <a:pt x="102" y="164"/>
                  </a:lnTo>
                  <a:lnTo>
                    <a:pt x="102" y="164"/>
                  </a:lnTo>
                  <a:lnTo>
                    <a:pt x="101" y="164"/>
                  </a:lnTo>
                  <a:lnTo>
                    <a:pt x="98" y="161"/>
                  </a:lnTo>
                  <a:lnTo>
                    <a:pt x="94" y="158"/>
                  </a:lnTo>
                  <a:lnTo>
                    <a:pt x="94" y="156"/>
                  </a:lnTo>
                  <a:lnTo>
                    <a:pt x="94" y="156"/>
                  </a:lnTo>
                  <a:lnTo>
                    <a:pt x="93" y="155"/>
                  </a:lnTo>
                  <a:lnTo>
                    <a:pt x="93" y="153"/>
                  </a:lnTo>
                  <a:lnTo>
                    <a:pt x="93" y="152"/>
                  </a:lnTo>
                  <a:lnTo>
                    <a:pt x="93" y="152"/>
                  </a:lnTo>
                  <a:lnTo>
                    <a:pt x="91" y="148"/>
                  </a:lnTo>
                  <a:lnTo>
                    <a:pt x="91" y="147"/>
                  </a:lnTo>
                  <a:lnTo>
                    <a:pt x="90" y="147"/>
                  </a:lnTo>
                  <a:lnTo>
                    <a:pt x="91" y="145"/>
                  </a:lnTo>
                  <a:lnTo>
                    <a:pt x="90" y="145"/>
                  </a:lnTo>
                  <a:lnTo>
                    <a:pt x="90" y="145"/>
                  </a:lnTo>
                  <a:lnTo>
                    <a:pt x="90" y="142"/>
                  </a:lnTo>
                  <a:lnTo>
                    <a:pt x="90" y="142"/>
                  </a:lnTo>
                  <a:lnTo>
                    <a:pt x="90" y="141"/>
                  </a:lnTo>
                  <a:lnTo>
                    <a:pt x="88" y="141"/>
                  </a:lnTo>
                  <a:lnTo>
                    <a:pt x="88" y="141"/>
                  </a:lnTo>
                  <a:lnTo>
                    <a:pt x="87" y="139"/>
                  </a:lnTo>
                  <a:lnTo>
                    <a:pt x="85" y="137"/>
                  </a:lnTo>
                  <a:lnTo>
                    <a:pt x="85" y="137"/>
                  </a:lnTo>
                  <a:lnTo>
                    <a:pt x="83" y="137"/>
                  </a:lnTo>
                  <a:lnTo>
                    <a:pt x="83" y="136"/>
                  </a:lnTo>
                  <a:lnTo>
                    <a:pt x="83" y="136"/>
                  </a:lnTo>
                  <a:lnTo>
                    <a:pt x="82" y="136"/>
                  </a:lnTo>
                  <a:lnTo>
                    <a:pt x="82" y="134"/>
                  </a:lnTo>
                  <a:lnTo>
                    <a:pt x="80" y="136"/>
                  </a:lnTo>
                  <a:lnTo>
                    <a:pt x="80" y="134"/>
                  </a:lnTo>
                  <a:lnTo>
                    <a:pt x="80" y="134"/>
                  </a:lnTo>
                  <a:lnTo>
                    <a:pt x="85" y="130"/>
                  </a:lnTo>
                  <a:lnTo>
                    <a:pt x="87" y="128"/>
                  </a:lnTo>
                  <a:lnTo>
                    <a:pt x="87" y="128"/>
                  </a:lnTo>
                  <a:lnTo>
                    <a:pt x="88" y="126"/>
                  </a:lnTo>
                  <a:lnTo>
                    <a:pt x="88" y="126"/>
                  </a:lnTo>
                  <a:lnTo>
                    <a:pt x="87" y="126"/>
                  </a:lnTo>
                  <a:lnTo>
                    <a:pt x="85" y="122"/>
                  </a:lnTo>
                  <a:lnTo>
                    <a:pt x="85" y="122"/>
                  </a:lnTo>
                  <a:lnTo>
                    <a:pt x="83" y="122"/>
                  </a:lnTo>
                  <a:lnTo>
                    <a:pt x="83" y="120"/>
                  </a:lnTo>
                  <a:lnTo>
                    <a:pt x="82" y="117"/>
                  </a:lnTo>
                  <a:lnTo>
                    <a:pt x="80" y="115"/>
                  </a:lnTo>
                  <a:lnTo>
                    <a:pt x="80" y="114"/>
                  </a:lnTo>
                  <a:lnTo>
                    <a:pt x="80" y="112"/>
                  </a:lnTo>
                  <a:lnTo>
                    <a:pt x="80" y="111"/>
                  </a:lnTo>
                  <a:lnTo>
                    <a:pt x="80" y="111"/>
                  </a:lnTo>
                  <a:lnTo>
                    <a:pt x="80" y="109"/>
                  </a:lnTo>
                  <a:lnTo>
                    <a:pt x="80" y="104"/>
                  </a:lnTo>
                  <a:lnTo>
                    <a:pt x="80" y="101"/>
                  </a:lnTo>
                  <a:lnTo>
                    <a:pt x="80" y="100"/>
                  </a:lnTo>
                  <a:lnTo>
                    <a:pt x="80" y="98"/>
                  </a:lnTo>
                  <a:lnTo>
                    <a:pt x="82" y="96"/>
                  </a:lnTo>
                  <a:lnTo>
                    <a:pt x="83" y="95"/>
                  </a:lnTo>
                  <a:lnTo>
                    <a:pt x="83" y="93"/>
                  </a:lnTo>
                  <a:lnTo>
                    <a:pt x="83" y="92"/>
                  </a:lnTo>
                  <a:lnTo>
                    <a:pt x="85" y="90"/>
                  </a:lnTo>
                  <a:lnTo>
                    <a:pt x="87" y="89"/>
                  </a:lnTo>
                  <a:lnTo>
                    <a:pt x="85" y="87"/>
                  </a:lnTo>
                  <a:lnTo>
                    <a:pt x="85" y="87"/>
                  </a:lnTo>
                  <a:lnTo>
                    <a:pt x="83" y="85"/>
                  </a:lnTo>
                  <a:lnTo>
                    <a:pt x="82" y="85"/>
                  </a:lnTo>
                  <a:lnTo>
                    <a:pt x="80" y="85"/>
                  </a:lnTo>
                  <a:lnTo>
                    <a:pt x="79" y="85"/>
                  </a:lnTo>
                  <a:lnTo>
                    <a:pt x="76" y="87"/>
                  </a:lnTo>
                  <a:lnTo>
                    <a:pt x="71" y="87"/>
                  </a:lnTo>
                  <a:lnTo>
                    <a:pt x="68" y="87"/>
                  </a:lnTo>
                  <a:lnTo>
                    <a:pt x="65" y="87"/>
                  </a:lnTo>
                  <a:lnTo>
                    <a:pt x="61" y="87"/>
                  </a:lnTo>
                  <a:lnTo>
                    <a:pt x="60" y="87"/>
                  </a:lnTo>
                  <a:lnTo>
                    <a:pt x="60" y="87"/>
                  </a:lnTo>
                  <a:lnTo>
                    <a:pt x="58" y="87"/>
                  </a:lnTo>
                  <a:lnTo>
                    <a:pt x="58" y="87"/>
                  </a:lnTo>
                  <a:lnTo>
                    <a:pt x="57" y="87"/>
                  </a:lnTo>
                  <a:lnTo>
                    <a:pt x="57" y="87"/>
                  </a:lnTo>
                  <a:lnTo>
                    <a:pt x="55" y="84"/>
                  </a:lnTo>
                  <a:lnTo>
                    <a:pt x="52" y="82"/>
                  </a:lnTo>
                  <a:lnTo>
                    <a:pt x="50" y="79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44" y="74"/>
                  </a:lnTo>
                  <a:lnTo>
                    <a:pt x="42" y="74"/>
                  </a:lnTo>
                  <a:lnTo>
                    <a:pt x="41" y="74"/>
                  </a:lnTo>
                  <a:lnTo>
                    <a:pt x="39" y="73"/>
                  </a:lnTo>
                  <a:lnTo>
                    <a:pt x="38" y="73"/>
                  </a:lnTo>
                  <a:lnTo>
                    <a:pt x="38" y="74"/>
                  </a:lnTo>
                  <a:lnTo>
                    <a:pt x="35" y="74"/>
                  </a:lnTo>
                  <a:lnTo>
                    <a:pt x="33" y="74"/>
                  </a:lnTo>
                  <a:lnTo>
                    <a:pt x="31" y="74"/>
                  </a:lnTo>
                  <a:lnTo>
                    <a:pt x="28" y="74"/>
                  </a:lnTo>
                  <a:lnTo>
                    <a:pt x="25" y="7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0" y="74"/>
                  </a:lnTo>
                  <a:lnTo>
                    <a:pt x="19" y="73"/>
                  </a:lnTo>
                  <a:lnTo>
                    <a:pt x="17" y="71"/>
                  </a:lnTo>
                  <a:lnTo>
                    <a:pt x="17" y="70"/>
                  </a:lnTo>
                  <a:lnTo>
                    <a:pt x="16" y="70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2" y="63"/>
                  </a:lnTo>
                  <a:lnTo>
                    <a:pt x="14" y="63"/>
                  </a:lnTo>
                  <a:lnTo>
                    <a:pt x="14" y="60"/>
                  </a:lnTo>
                  <a:lnTo>
                    <a:pt x="14" y="60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12" y="54"/>
                  </a:lnTo>
                  <a:lnTo>
                    <a:pt x="11" y="51"/>
                  </a:lnTo>
                  <a:lnTo>
                    <a:pt x="9" y="48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5" y="43"/>
                  </a:lnTo>
                  <a:lnTo>
                    <a:pt x="5" y="41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1"/>
                  </a:lnTo>
                  <a:lnTo>
                    <a:pt x="3" y="40"/>
                  </a:lnTo>
                  <a:lnTo>
                    <a:pt x="3" y="38"/>
                  </a:lnTo>
                  <a:lnTo>
                    <a:pt x="5" y="37"/>
                  </a:lnTo>
                  <a:lnTo>
                    <a:pt x="5" y="35"/>
                  </a:lnTo>
                  <a:lnTo>
                    <a:pt x="6" y="30"/>
                  </a:lnTo>
                  <a:lnTo>
                    <a:pt x="6" y="29"/>
                  </a:lnTo>
                  <a:lnTo>
                    <a:pt x="8" y="24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11" y="18"/>
                  </a:lnTo>
                  <a:lnTo>
                    <a:pt x="12" y="16"/>
                  </a:lnTo>
                  <a:lnTo>
                    <a:pt x="14" y="15"/>
                  </a:lnTo>
                  <a:lnTo>
                    <a:pt x="16" y="15"/>
                  </a:lnTo>
                  <a:lnTo>
                    <a:pt x="20" y="8"/>
                  </a:lnTo>
                  <a:lnTo>
                    <a:pt x="20" y="7"/>
                  </a:lnTo>
                  <a:lnTo>
                    <a:pt x="24" y="7"/>
                  </a:lnTo>
                  <a:lnTo>
                    <a:pt x="27" y="5"/>
                  </a:lnTo>
                  <a:lnTo>
                    <a:pt x="28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28" y="7"/>
                  </a:lnTo>
                  <a:lnTo>
                    <a:pt x="27" y="7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1"/>
                  </a:lnTo>
                  <a:lnTo>
                    <a:pt x="22" y="15"/>
                  </a:lnTo>
                  <a:lnTo>
                    <a:pt x="24" y="15"/>
                  </a:lnTo>
                  <a:lnTo>
                    <a:pt x="25" y="16"/>
                  </a:lnTo>
                  <a:lnTo>
                    <a:pt x="25" y="18"/>
                  </a:lnTo>
                  <a:lnTo>
                    <a:pt x="24" y="18"/>
                  </a:lnTo>
                  <a:lnTo>
                    <a:pt x="25" y="19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25" y="26"/>
                  </a:lnTo>
                  <a:lnTo>
                    <a:pt x="24" y="27"/>
                  </a:lnTo>
                  <a:lnTo>
                    <a:pt x="22" y="29"/>
                  </a:lnTo>
                  <a:lnTo>
                    <a:pt x="20" y="30"/>
                  </a:lnTo>
                  <a:lnTo>
                    <a:pt x="19" y="33"/>
                  </a:lnTo>
                  <a:lnTo>
                    <a:pt x="20" y="37"/>
                  </a:lnTo>
                  <a:lnTo>
                    <a:pt x="20" y="38"/>
                  </a:lnTo>
                  <a:lnTo>
                    <a:pt x="22" y="40"/>
                  </a:lnTo>
                  <a:lnTo>
                    <a:pt x="24" y="40"/>
                  </a:lnTo>
                  <a:lnTo>
                    <a:pt x="24" y="41"/>
                  </a:lnTo>
                  <a:lnTo>
                    <a:pt x="24" y="43"/>
                  </a:lnTo>
                  <a:lnTo>
                    <a:pt x="24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7" y="44"/>
                  </a:lnTo>
                  <a:lnTo>
                    <a:pt x="30" y="44"/>
                  </a:lnTo>
                  <a:lnTo>
                    <a:pt x="31" y="43"/>
                  </a:lnTo>
                  <a:lnTo>
                    <a:pt x="31" y="43"/>
                  </a:lnTo>
                  <a:lnTo>
                    <a:pt x="33" y="41"/>
                  </a:lnTo>
                  <a:lnTo>
                    <a:pt x="33" y="38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2"/>
                  </a:lnTo>
                  <a:lnTo>
                    <a:pt x="30" y="29"/>
                  </a:lnTo>
                  <a:lnTo>
                    <a:pt x="28" y="27"/>
                  </a:lnTo>
                  <a:lnTo>
                    <a:pt x="28" y="24"/>
                  </a:lnTo>
                  <a:lnTo>
                    <a:pt x="27" y="24"/>
                  </a:lnTo>
                  <a:lnTo>
                    <a:pt x="27" y="22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30" y="16"/>
                  </a:lnTo>
                  <a:lnTo>
                    <a:pt x="38" y="15"/>
                  </a:lnTo>
                  <a:lnTo>
                    <a:pt x="41" y="13"/>
                  </a:lnTo>
                  <a:lnTo>
                    <a:pt x="46" y="11"/>
                  </a:lnTo>
                  <a:lnTo>
                    <a:pt x="47" y="11"/>
                  </a:lnTo>
                  <a:lnTo>
                    <a:pt x="47" y="10"/>
                  </a:lnTo>
                  <a:lnTo>
                    <a:pt x="49" y="10"/>
                  </a:lnTo>
                  <a:lnTo>
                    <a:pt x="50" y="10"/>
                  </a:lnTo>
                  <a:lnTo>
                    <a:pt x="52" y="10"/>
                  </a:lnTo>
                  <a:lnTo>
                    <a:pt x="52" y="8"/>
                  </a:lnTo>
                  <a:lnTo>
                    <a:pt x="52" y="7"/>
                  </a:lnTo>
                  <a:lnTo>
                    <a:pt x="50" y="7"/>
                  </a:lnTo>
                  <a:lnTo>
                    <a:pt x="46" y="8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4" y="4"/>
                  </a:lnTo>
                  <a:lnTo>
                    <a:pt x="46" y="2"/>
                  </a:lnTo>
                  <a:lnTo>
                    <a:pt x="46" y="0"/>
                  </a:lnTo>
                  <a:lnTo>
                    <a:pt x="47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4034086" y="4041673"/>
              <a:ext cx="5848" cy="17544"/>
            </a:xfrm>
            <a:custGeom>
              <a:rect b="b" l="l" r="r" t="t"/>
              <a:pathLst>
                <a:path extrusionOk="0" h="9" w="3">
                  <a:moveTo>
                    <a:pt x="2" y="8"/>
                  </a:move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8"/>
                  </a:lnTo>
                  <a:lnTo>
                    <a:pt x="2" y="8"/>
                  </a:lnTo>
                  <a:close/>
                  <a:moveTo>
                    <a:pt x="3" y="5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3" y="5"/>
                  </a:lnTo>
                  <a:lnTo>
                    <a:pt x="3" y="5"/>
                  </a:lnTo>
                  <a:close/>
                  <a:moveTo>
                    <a:pt x="3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6115854" y="3170370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7341914" y="3043671"/>
              <a:ext cx="483407" cy="282638"/>
            </a:xfrm>
            <a:custGeom>
              <a:rect b="b" l="l" r="r" t="t"/>
              <a:pathLst>
                <a:path extrusionOk="0" h="145" w="248">
                  <a:moveTo>
                    <a:pt x="229" y="98"/>
                  </a:moveTo>
                  <a:lnTo>
                    <a:pt x="229" y="98"/>
                  </a:lnTo>
                  <a:lnTo>
                    <a:pt x="229" y="99"/>
                  </a:lnTo>
                  <a:lnTo>
                    <a:pt x="227" y="99"/>
                  </a:lnTo>
                  <a:lnTo>
                    <a:pt x="227" y="98"/>
                  </a:lnTo>
                  <a:lnTo>
                    <a:pt x="227" y="98"/>
                  </a:lnTo>
                  <a:lnTo>
                    <a:pt x="227" y="98"/>
                  </a:lnTo>
                  <a:lnTo>
                    <a:pt x="229" y="98"/>
                  </a:lnTo>
                  <a:lnTo>
                    <a:pt x="229" y="98"/>
                  </a:lnTo>
                  <a:close/>
                  <a:moveTo>
                    <a:pt x="218" y="95"/>
                  </a:moveTo>
                  <a:lnTo>
                    <a:pt x="218" y="95"/>
                  </a:lnTo>
                  <a:lnTo>
                    <a:pt x="218" y="96"/>
                  </a:lnTo>
                  <a:lnTo>
                    <a:pt x="219" y="96"/>
                  </a:lnTo>
                  <a:lnTo>
                    <a:pt x="221" y="96"/>
                  </a:lnTo>
                  <a:lnTo>
                    <a:pt x="219" y="98"/>
                  </a:lnTo>
                  <a:lnTo>
                    <a:pt x="221" y="99"/>
                  </a:lnTo>
                  <a:lnTo>
                    <a:pt x="221" y="99"/>
                  </a:lnTo>
                  <a:lnTo>
                    <a:pt x="219" y="99"/>
                  </a:lnTo>
                  <a:lnTo>
                    <a:pt x="218" y="99"/>
                  </a:lnTo>
                  <a:lnTo>
                    <a:pt x="218" y="99"/>
                  </a:lnTo>
                  <a:lnTo>
                    <a:pt x="218" y="98"/>
                  </a:lnTo>
                  <a:lnTo>
                    <a:pt x="218" y="98"/>
                  </a:lnTo>
                  <a:lnTo>
                    <a:pt x="218" y="98"/>
                  </a:lnTo>
                  <a:lnTo>
                    <a:pt x="218" y="98"/>
                  </a:lnTo>
                  <a:lnTo>
                    <a:pt x="216" y="96"/>
                  </a:lnTo>
                  <a:lnTo>
                    <a:pt x="216" y="96"/>
                  </a:lnTo>
                  <a:lnTo>
                    <a:pt x="216" y="95"/>
                  </a:lnTo>
                  <a:lnTo>
                    <a:pt x="218" y="95"/>
                  </a:lnTo>
                  <a:close/>
                  <a:moveTo>
                    <a:pt x="211" y="80"/>
                  </a:moveTo>
                  <a:lnTo>
                    <a:pt x="211" y="80"/>
                  </a:lnTo>
                  <a:lnTo>
                    <a:pt x="211" y="80"/>
                  </a:lnTo>
                  <a:lnTo>
                    <a:pt x="211" y="82"/>
                  </a:lnTo>
                  <a:lnTo>
                    <a:pt x="213" y="82"/>
                  </a:lnTo>
                  <a:lnTo>
                    <a:pt x="211" y="80"/>
                  </a:lnTo>
                  <a:lnTo>
                    <a:pt x="211" y="80"/>
                  </a:lnTo>
                  <a:lnTo>
                    <a:pt x="211" y="80"/>
                  </a:lnTo>
                  <a:close/>
                  <a:moveTo>
                    <a:pt x="38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2"/>
                  </a:lnTo>
                  <a:lnTo>
                    <a:pt x="36" y="3"/>
                  </a:lnTo>
                  <a:lnTo>
                    <a:pt x="36" y="5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3" y="19"/>
                  </a:lnTo>
                  <a:lnTo>
                    <a:pt x="33" y="19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35" y="20"/>
                  </a:lnTo>
                  <a:lnTo>
                    <a:pt x="36" y="20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39" y="16"/>
                  </a:lnTo>
                  <a:lnTo>
                    <a:pt x="39" y="16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9" y="14"/>
                  </a:lnTo>
                  <a:lnTo>
                    <a:pt x="39" y="14"/>
                  </a:lnTo>
                  <a:lnTo>
                    <a:pt x="39" y="14"/>
                  </a:lnTo>
                  <a:lnTo>
                    <a:pt x="39" y="14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39" y="14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39" y="11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39" y="11"/>
                  </a:lnTo>
                  <a:lnTo>
                    <a:pt x="38" y="11"/>
                  </a:lnTo>
                  <a:lnTo>
                    <a:pt x="38" y="9"/>
                  </a:lnTo>
                  <a:lnTo>
                    <a:pt x="39" y="9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1" y="6"/>
                  </a:lnTo>
                  <a:lnTo>
                    <a:pt x="39" y="6"/>
                  </a:lnTo>
                  <a:lnTo>
                    <a:pt x="39" y="5"/>
                  </a:lnTo>
                  <a:lnTo>
                    <a:pt x="39" y="3"/>
                  </a:lnTo>
                  <a:lnTo>
                    <a:pt x="39" y="3"/>
                  </a:lnTo>
                  <a:lnTo>
                    <a:pt x="39" y="2"/>
                  </a:lnTo>
                  <a:lnTo>
                    <a:pt x="41" y="3"/>
                  </a:lnTo>
                  <a:lnTo>
                    <a:pt x="43" y="3"/>
                  </a:lnTo>
                  <a:lnTo>
                    <a:pt x="44" y="5"/>
                  </a:lnTo>
                  <a:lnTo>
                    <a:pt x="47" y="6"/>
                  </a:lnTo>
                  <a:lnTo>
                    <a:pt x="49" y="6"/>
                  </a:lnTo>
                  <a:lnTo>
                    <a:pt x="50" y="8"/>
                  </a:lnTo>
                  <a:lnTo>
                    <a:pt x="49" y="9"/>
                  </a:lnTo>
                  <a:lnTo>
                    <a:pt x="47" y="13"/>
                  </a:lnTo>
                  <a:lnTo>
                    <a:pt x="47" y="14"/>
                  </a:lnTo>
                  <a:lnTo>
                    <a:pt x="47" y="16"/>
                  </a:lnTo>
                  <a:lnTo>
                    <a:pt x="47" y="16"/>
                  </a:lnTo>
                  <a:lnTo>
                    <a:pt x="49" y="17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2" y="24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4" y="25"/>
                  </a:lnTo>
                  <a:lnTo>
                    <a:pt x="55" y="25"/>
                  </a:lnTo>
                  <a:lnTo>
                    <a:pt x="57" y="24"/>
                  </a:lnTo>
                  <a:lnTo>
                    <a:pt x="57" y="24"/>
                  </a:lnTo>
                  <a:lnTo>
                    <a:pt x="57" y="24"/>
                  </a:lnTo>
                  <a:lnTo>
                    <a:pt x="57" y="24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58" y="22"/>
                  </a:lnTo>
                  <a:lnTo>
                    <a:pt x="58" y="22"/>
                  </a:lnTo>
                  <a:lnTo>
                    <a:pt x="58" y="20"/>
                  </a:lnTo>
                  <a:lnTo>
                    <a:pt x="58" y="19"/>
                  </a:lnTo>
                  <a:lnTo>
                    <a:pt x="58" y="17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58" y="13"/>
                  </a:lnTo>
                  <a:lnTo>
                    <a:pt x="58" y="13"/>
                  </a:lnTo>
                  <a:lnTo>
                    <a:pt x="61" y="14"/>
                  </a:lnTo>
                  <a:lnTo>
                    <a:pt x="63" y="16"/>
                  </a:lnTo>
                  <a:lnTo>
                    <a:pt x="65" y="16"/>
                  </a:lnTo>
                  <a:lnTo>
                    <a:pt x="66" y="17"/>
                  </a:lnTo>
                  <a:lnTo>
                    <a:pt x="69" y="19"/>
                  </a:lnTo>
                  <a:lnTo>
                    <a:pt x="71" y="20"/>
                  </a:lnTo>
                  <a:lnTo>
                    <a:pt x="73" y="20"/>
                  </a:lnTo>
                  <a:lnTo>
                    <a:pt x="74" y="22"/>
                  </a:lnTo>
                  <a:lnTo>
                    <a:pt x="74" y="24"/>
                  </a:lnTo>
                  <a:lnTo>
                    <a:pt x="74" y="25"/>
                  </a:lnTo>
                  <a:lnTo>
                    <a:pt x="77" y="27"/>
                  </a:lnTo>
                  <a:lnTo>
                    <a:pt x="79" y="28"/>
                  </a:lnTo>
                  <a:lnTo>
                    <a:pt x="80" y="30"/>
                  </a:lnTo>
                  <a:lnTo>
                    <a:pt x="82" y="32"/>
                  </a:lnTo>
                  <a:lnTo>
                    <a:pt x="84" y="33"/>
                  </a:lnTo>
                  <a:lnTo>
                    <a:pt x="85" y="35"/>
                  </a:lnTo>
                  <a:lnTo>
                    <a:pt x="87" y="36"/>
                  </a:lnTo>
                  <a:lnTo>
                    <a:pt x="88" y="36"/>
                  </a:lnTo>
                  <a:lnTo>
                    <a:pt x="90" y="36"/>
                  </a:lnTo>
                  <a:lnTo>
                    <a:pt x="93" y="36"/>
                  </a:lnTo>
                  <a:lnTo>
                    <a:pt x="96" y="36"/>
                  </a:lnTo>
                  <a:lnTo>
                    <a:pt x="99" y="35"/>
                  </a:lnTo>
                  <a:lnTo>
                    <a:pt x="102" y="35"/>
                  </a:lnTo>
                  <a:lnTo>
                    <a:pt x="104" y="35"/>
                  </a:lnTo>
                  <a:lnTo>
                    <a:pt x="107" y="35"/>
                  </a:lnTo>
                  <a:lnTo>
                    <a:pt x="112" y="35"/>
                  </a:lnTo>
                  <a:lnTo>
                    <a:pt x="114" y="35"/>
                  </a:lnTo>
                  <a:lnTo>
                    <a:pt x="117" y="35"/>
                  </a:lnTo>
                  <a:lnTo>
                    <a:pt x="118" y="36"/>
                  </a:lnTo>
                  <a:lnTo>
                    <a:pt x="120" y="36"/>
                  </a:lnTo>
                  <a:lnTo>
                    <a:pt x="123" y="36"/>
                  </a:lnTo>
                  <a:lnTo>
                    <a:pt x="123" y="36"/>
                  </a:lnTo>
                  <a:lnTo>
                    <a:pt x="125" y="35"/>
                  </a:lnTo>
                  <a:lnTo>
                    <a:pt x="126" y="35"/>
                  </a:lnTo>
                  <a:lnTo>
                    <a:pt x="128" y="33"/>
                  </a:lnTo>
                  <a:lnTo>
                    <a:pt x="129" y="33"/>
                  </a:lnTo>
                  <a:lnTo>
                    <a:pt x="131" y="35"/>
                  </a:lnTo>
                  <a:lnTo>
                    <a:pt x="131" y="36"/>
                  </a:lnTo>
                  <a:lnTo>
                    <a:pt x="132" y="36"/>
                  </a:lnTo>
                  <a:lnTo>
                    <a:pt x="134" y="38"/>
                  </a:lnTo>
                  <a:lnTo>
                    <a:pt x="136" y="39"/>
                  </a:lnTo>
                  <a:lnTo>
                    <a:pt x="137" y="39"/>
                  </a:lnTo>
                  <a:lnTo>
                    <a:pt x="139" y="43"/>
                  </a:lnTo>
                  <a:lnTo>
                    <a:pt x="140" y="44"/>
                  </a:lnTo>
                  <a:lnTo>
                    <a:pt x="140" y="46"/>
                  </a:lnTo>
                  <a:lnTo>
                    <a:pt x="142" y="47"/>
                  </a:lnTo>
                  <a:lnTo>
                    <a:pt x="143" y="47"/>
                  </a:lnTo>
                  <a:lnTo>
                    <a:pt x="145" y="46"/>
                  </a:lnTo>
                  <a:lnTo>
                    <a:pt x="147" y="46"/>
                  </a:lnTo>
                  <a:lnTo>
                    <a:pt x="147" y="47"/>
                  </a:lnTo>
                  <a:lnTo>
                    <a:pt x="147" y="49"/>
                  </a:lnTo>
                  <a:lnTo>
                    <a:pt x="145" y="52"/>
                  </a:lnTo>
                  <a:lnTo>
                    <a:pt x="145" y="55"/>
                  </a:lnTo>
                  <a:lnTo>
                    <a:pt x="145" y="57"/>
                  </a:lnTo>
                  <a:lnTo>
                    <a:pt x="145" y="60"/>
                  </a:lnTo>
                  <a:lnTo>
                    <a:pt x="145" y="61"/>
                  </a:lnTo>
                  <a:lnTo>
                    <a:pt x="145" y="63"/>
                  </a:lnTo>
                  <a:lnTo>
                    <a:pt x="148" y="63"/>
                  </a:lnTo>
                  <a:lnTo>
                    <a:pt x="150" y="63"/>
                  </a:lnTo>
                  <a:lnTo>
                    <a:pt x="151" y="63"/>
                  </a:lnTo>
                  <a:lnTo>
                    <a:pt x="153" y="65"/>
                  </a:lnTo>
                  <a:lnTo>
                    <a:pt x="153" y="68"/>
                  </a:lnTo>
                  <a:lnTo>
                    <a:pt x="153" y="69"/>
                  </a:lnTo>
                  <a:lnTo>
                    <a:pt x="153" y="71"/>
                  </a:lnTo>
                  <a:lnTo>
                    <a:pt x="155" y="74"/>
                  </a:lnTo>
                  <a:lnTo>
                    <a:pt x="155" y="76"/>
                  </a:lnTo>
                  <a:lnTo>
                    <a:pt x="155" y="77"/>
                  </a:lnTo>
                  <a:lnTo>
                    <a:pt x="156" y="77"/>
                  </a:lnTo>
                  <a:lnTo>
                    <a:pt x="156" y="77"/>
                  </a:lnTo>
                  <a:lnTo>
                    <a:pt x="159" y="77"/>
                  </a:lnTo>
                  <a:lnTo>
                    <a:pt x="162" y="77"/>
                  </a:lnTo>
                  <a:lnTo>
                    <a:pt x="164" y="77"/>
                  </a:lnTo>
                  <a:lnTo>
                    <a:pt x="167" y="77"/>
                  </a:lnTo>
                  <a:lnTo>
                    <a:pt x="170" y="77"/>
                  </a:lnTo>
                  <a:lnTo>
                    <a:pt x="170" y="77"/>
                  </a:lnTo>
                  <a:lnTo>
                    <a:pt x="172" y="77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9"/>
                  </a:lnTo>
                  <a:lnTo>
                    <a:pt x="175" y="79"/>
                  </a:lnTo>
                  <a:lnTo>
                    <a:pt x="175" y="80"/>
                  </a:lnTo>
                  <a:lnTo>
                    <a:pt x="175" y="80"/>
                  </a:lnTo>
                  <a:lnTo>
                    <a:pt x="175" y="82"/>
                  </a:lnTo>
                  <a:lnTo>
                    <a:pt x="175" y="83"/>
                  </a:lnTo>
                  <a:lnTo>
                    <a:pt x="175" y="85"/>
                  </a:lnTo>
                  <a:lnTo>
                    <a:pt x="177" y="85"/>
                  </a:lnTo>
                  <a:lnTo>
                    <a:pt x="178" y="87"/>
                  </a:lnTo>
                  <a:lnTo>
                    <a:pt x="180" y="87"/>
                  </a:lnTo>
                  <a:lnTo>
                    <a:pt x="181" y="87"/>
                  </a:lnTo>
                  <a:lnTo>
                    <a:pt x="181" y="87"/>
                  </a:lnTo>
                  <a:lnTo>
                    <a:pt x="183" y="87"/>
                  </a:lnTo>
                  <a:lnTo>
                    <a:pt x="183" y="85"/>
                  </a:lnTo>
                  <a:lnTo>
                    <a:pt x="181" y="83"/>
                  </a:lnTo>
                  <a:lnTo>
                    <a:pt x="181" y="83"/>
                  </a:lnTo>
                  <a:lnTo>
                    <a:pt x="183" y="82"/>
                  </a:lnTo>
                  <a:lnTo>
                    <a:pt x="183" y="80"/>
                  </a:lnTo>
                  <a:lnTo>
                    <a:pt x="184" y="79"/>
                  </a:lnTo>
                  <a:lnTo>
                    <a:pt x="186" y="79"/>
                  </a:lnTo>
                  <a:lnTo>
                    <a:pt x="188" y="77"/>
                  </a:lnTo>
                  <a:lnTo>
                    <a:pt x="189" y="76"/>
                  </a:lnTo>
                  <a:lnTo>
                    <a:pt x="189" y="74"/>
                  </a:lnTo>
                  <a:lnTo>
                    <a:pt x="191" y="72"/>
                  </a:lnTo>
                  <a:lnTo>
                    <a:pt x="192" y="72"/>
                  </a:lnTo>
                  <a:lnTo>
                    <a:pt x="194" y="72"/>
                  </a:lnTo>
                  <a:lnTo>
                    <a:pt x="194" y="71"/>
                  </a:lnTo>
                  <a:lnTo>
                    <a:pt x="197" y="69"/>
                  </a:lnTo>
                  <a:lnTo>
                    <a:pt x="197" y="69"/>
                  </a:lnTo>
                  <a:lnTo>
                    <a:pt x="200" y="68"/>
                  </a:lnTo>
                  <a:lnTo>
                    <a:pt x="202" y="68"/>
                  </a:lnTo>
                  <a:lnTo>
                    <a:pt x="203" y="66"/>
                  </a:lnTo>
                  <a:lnTo>
                    <a:pt x="207" y="65"/>
                  </a:lnTo>
                  <a:lnTo>
                    <a:pt x="208" y="63"/>
                  </a:lnTo>
                  <a:lnTo>
                    <a:pt x="208" y="61"/>
                  </a:lnTo>
                  <a:lnTo>
                    <a:pt x="210" y="61"/>
                  </a:lnTo>
                  <a:lnTo>
                    <a:pt x="210" y="63"/>
                  </a:lnTo>
                  <a:lnTo>
                    <a:pt x="211" y="63"/>
                  </a:lnTo>
                  <a:lnTo>
                    <a:pt x="211" y="61"/>
                  </a:lnTo>
                  <a:lnTo>
                    <a:pt x="213" y="61"/>
                  </a:lnTo>
                  <a:lnTo>
                    <a:pt x="213" y="60"/>
                  </a:lnTo>
                  <a:lnTo>
                    <a:pt x="214" y="60"/>
                  </a:lnTo>
                  <a:lnTo>
                    <a:pt x="214" y="60"/>
                  </a:lnTo>
                  <a:lnTo>
                    <a:pt x="216" y="58"/>
                  </a:lnTo>
                  <a:lnTo>
                    <a:pt x="218" y="58"/>
                  </a:lnTo>
                  <a:lnTo>
                    <a:pt x="218" y="58"/>
                  </a:lnTo>
                  <a:lnTo>
                    <a:pt x="219" y="58"/>
                  </a:lnTo>
                  <a:lnTo>
                    <a:pt x="221" y="60"/>
                  </a:lnTo>
                  <a:lnTo>
                    <a:pt x="221" y="60"/>
                  </a:lnTo>
                  <a:lnTo>
                    <a:pt x="221" y="60"/>
                  </a:lnTo>
                  <a:lnTo>
                    <a:pt x="218" y="61"/>
                  </a:lnTo>
                  <a:lnTo>
                    <a:pt x="216" y="63"/>
                  </a:lnTo>
                  <a:lnTo>
                    <a:pt x="214" y="63"/>
                  </a:lnTo>
                  <a:lnTo>
                    <a:pt x="214" y="63"/>
                  </a:lnTo>
                  <a:lnTo>
                    <a:pt x="214" y="65"/>
                  </a:lnTo>
                  <a:lnTo>
                    <a:pt x="213" y="65"/>
                  </a:lnTo>
                  <a:lnTo>
                    <a:pt x="211" y="65"/>
                  </a:lnTo>
                  <a:lnTo>
                    <a:pt x="211" y="66"/>
                  </a:lnTo>
                  <a:lnTo>
                    <a:pt x="210" y="68"/>
                  </a:lnTo>
                  <a:lnTo>
                    <a:pt x="205" y="71"/>
                  </a:lnTo>
                  <a:lnTo>
                    <a:pt x="205" y="71"/>
                  </a:lnTo>
                  <a:lnTo>
                    <a:pt x="205" y="71"/>
                  </a:lnTo>
                  <a:lnTo>
                    <a:pt x="207" y="71"/>
                  </a:lnTo>
                  <a:lnTo>
                    <a:pt x="208" y="72"/>
                  </a:lnTo>
                  <a:lnTo>
                    <a:pt x="210" y="72"/>
                  </a:lnTo>
                  <a:lnTo>
                    <a:pt x="211" y="72"/>
                  </a:lnTo>
                  <a:lnTo>
                    <a:pt x="213" y="72"/>
                  </a:lnTo>
                  <a:lnTo>
                    <a:pt x="213" y="74"/>
                  </a:lnTo>
                  <a:lnTo>
                    <a:pt x="214" y="76"/>
                  </a:lnTo>
                  <a:lnTo>
                    <a:pt x="214" y="76"/>
                  </a:lnTo>
                  <a:lnTo>
                    <a:pt x="216" y="77"/>
                  </a:lnTo>
                  <a:lnTo>
                    <a:pt x="218" y="77"/>
                  </a:lnTo>
                  <a:lnTo>
                    <a:pt x="219" y="77"/>
                  </a:lnTo>
                  <a:lnTo>
                    <a:pt x="221" y="77"/>
                  </a:lnTo>
                  <a:lnTo>
                    <a:pt x="221" y="77"/>
                  </a:lnTo>
                  <a:lnTo>
                    <a:pt x="222" y="79"/>
                  </a:lnTo>
                  <a:lnTo>
                    <a:pt x="222" y="77"/>
                  </a:lnTo>
                  <a:lnTo>
                    <a:pt x="224" y="74"/>
                  </a:lnTo>
                  <a:lnTo>
                    <a:pt x="224" y="76"/>
                  </a:lnTo>
                  <a:lnTo>
                    <a:pt x="225" y="76"/>
                  </a:lnTo>
                  <a:lnTo>
                    <a:pt x="225" y="74"/>
                  </a:lnTo>
                  <a:lnTo>
                    <a:pt x="225" y="74"/>
                  </a:lnTo>
                  <a:lnTo>
                    <a:pt x="225" y="72"/>
                  </a:lnTo>
                  <a:lnTo>
                    <a:pt x="225" y="71"/>
                  </a:lnTo>
                  <a:lnTo>
                    <a:pt x="227" y="71"/>
                  </a:lnTo>
                  <a:lnTo>
                    <a:pt x="227" y="71"/>
                  </a:lnTo>
                  <a:lnTo>
                    <a:pt x="227" y="71"/>
                  </a:lnTo>
                  <a:lnTo>
                    <a:pt x="227" y="71"/>
                  </a:lnTo>
                  <a:lnTo>
                    <a:pt x="227" y="72"/>
                  </a:lnTo>
                  <a:lnTo>
                    <a:pt x="229" y="72"/>
                  </a:lnTo>
                  <a:lnTo>
                    <a:pt x="229" y="72"/>
                  </a:lnTo>
                  <a:lnTo>
                    <a:pt x="229" y="74"/>
                  </a:lnTo>
                  <a:lnTo>
                    <a:pt x="230" y="74"/>
                  </a:lnTo>
                  <a:lnTo>
                    <a:pt x="230" y="77"/>
                  </a:lnTo>
                  <a:lnTo>
                    <a:pt x="230" y="77"/>
                  </a:lnTo>
                  <a:lnTo>
                    <a:pt x="232" y="77"/>
                  </a:lnTo>
                  <a:lnTo>
                    <a:pt x="233" y="77"/>
                  </a:lnTo>
                  <a:lnTo>
                    <a:pt x="233" y="77"/>
                  </a:lnTo>
                  <a:lnTo>
                    <a:pt x="235" y="79"/>
                  </a:lnTo>
                  <a:lnTo>
                    <a:pt x="235" y="79"/>
                  </a:lnTo>
                  <a:lnTo>
                    <a:pt x="235" y="80"/>
                  </a:lnTo>
                  <a:lnTo>
                    <a:pt x="235" y="80"/>
                  </a:lnTo>
                  <a:lnTo>
                    <a:pt x="237" y="79"/>
                  </a:lnTo>
                  <a:lnTo>
                    <a:pt x="237" y="79"/>
                  </a:lnTo>
                  <a:lnTo>
                    <a:pt x="238" y="80"/>
                  </a:lnTo>
                  <a:lnTo>
                    <a:pt x="240" y="80"/>
                  </a:lnTo>
                  <a:lnTo>
                    <a:pt x="241" y="82"/>
                  </a:lnTo>
                  <a:lnTo>
                    <a:pt x="241" y="82"/>
                  </a:lnTo>
                  <a:lnTo>
                    <a:pt x="243" y="82"/>
                  </a:lnTo>
                  <a:lnTo>
                    <a:pt x="244" y="83"/>
                  </a:lnTo>
                  <a:lnTo>
                    <a:pt x="244" y="83"/>
                  </a:lnTo>
                  <a:lnTo>
                    <a:pt x="246" y="82"/>
                  </a:lnTo>
                  <a:lnTo>
                    <a:pt x="248" y="83"/>
                  </a:lnTo>
                  <a:lnTo>
                    <a:pt x="248" y="83"/>
                  </a:lnTo>
                  <a:lnTo>
                    <a:pt x="248" y="83"/>
                  </a:lnTo>
                  <a:lnTo>
                    <a:pt x="243" y="87"/>
                  </a:lnTo>
                  <a:lnTo>
                    <a:pt x="243" y="87"/>
                  </a:lnTo>
                  <a:lnTo>
                    <a:pt x="241" y="88"/>
                  </a:lnTo>
                  <a:lnTo>
                    <a:pt x="240" y="88"/>
                  </a:lnTo>
                  <a:lnTo>
                    <a:pt x="240" y="88"/>
                  </a:lnTo>
                  <a:lnTo>
                    <a:pt x="238" y="87"/>
                  </a:lnTo>
                  <a:lnTo>
                    <a:pt x="237" y="88"/>
                  </a:lnTo>
                  <a:lnTo>
                    <a:pt x="237" y="88"/>
                  </a:lnTo>
                  <a:lnTo>
                    <a:pt x="237" y="88"/>
                  </a:lnTo>
                  <a:lnTo>
                    <a:pt x="238" y="90"/>
                  </a:lnTo>
                  <a:lnTo>
                    <a:pt x="237" y="90"/>
                  </a:lnTo>
                  <a:lnTo>
                    <a:pt x="237" y="90"/>
                  </a:lnTo>
                  <a:lnTo>
                    <a:pt x="235" y="90"/>
                  </a:lnTo>
                  <a:lnTo>
                    <a:pt x="235" y="90"/>
                  </a:lnTo>
                  <a:lnTo>
                    <a:pt x="235" y="90"/>
                  </a:lnTo>
                  <a:lnTo>
                    <a:pt x="235" y="90"/>
                  </a:lnTo>
                  <a:lnTo>
                    <a:pt x="233" y="90"/>
                  </a:lnTo>
                  <a:lnTo>
                    <a:pt x="232" y="91"/>
                  </a:lnTo>
                  <a:lnTo>
                    <a:pt x="232" y="93"/>
                  </a:lnTo>
                  <a:lnTo>
                    <a:pt x="230" y="93"/>
                  </a:lnTo>
                  <a:lnTo>
                    <a:pt x="230" y="93"/>
                  </a:lnTo>
                  <a:lnTo>
                    <a:pt x="229" y="93"/>
                  </a:lnTo>
                  <a:lnTo>
                    <a:pt x="229" y="95"/>
                  </a:lnTo>
                  <a:lnTo>
                    <a:pt x="227" y="95"/>
                  </a:lnTo>
                  <a:lnTo>
                    <a:pt x="227" y="95"/>
                  </a:lnTo>
                  <a:lnTo>
                    <a:pt x="227" y="93"/>
                  </a:lnTo>
                  <a:lnTo>
                    <a:pt x="225" y="93"/>
                  </a:lnTo>
                  <a:lnTo>
                    <a:pt x="225" y="93"/>
                  </a:lnTo>
                  <a:lnTo>
                    <a:pt x="224" y="93"/>
                  </a:lnTo>
                  <a:lnTo>
                    <a:pt x="224" y="93"/>
                  </a:lnTo>
                  <a:lnTo>
                    <a:pt x="222" y="93"/>
                  </a:lnTo>
                  <a:lnTo>
                    <a:pt x="221" y="93"/>
                  </a:lnTo>
                  <a:lnTo>
                    <a:pt x="219" y="93"/>
                  </a:lnTo>
                  <a:lnTo>
                    <a:pt x="218" y="93"/>
                  </a:lnTo>
                  <a:lnTo>
                    <a:pt x="216" y="93"/>
                  </a:lnTo>
                  <a:lnTo>
                    <a:pt x="216" y="93"/>
                  </a:lnTo>
                  <a:lnTo>
                    <a:pt x="213" y="95"/>
                  </a:lnTo>
                  <a:lnTo>
                    <a:pt x="211" y="93"/>
                  </a:lnTo>
                  <a:lnTo>
                    <a:pt x="211" y="93"/>
                  </a:lnTo>
                  <a:lnTo>
                    <a:pt x="210" y="91"/>
                  </a:lnTo>
                  <a:lnTo>
                    <a:pt x="210" y="91"/>
                  </a:lnTo>
                  <a:lnTo>
                    <a:pt x="208" y="91"/>
                  </a:lnTo>
                  <a:lnTo>
                    <a:pt x="208" y="91"/>
                  </a:lnTo>
                  <a:lnTo>
                    <a:pt x="208" y="90"/>
                  </a:lnTo>
                  <a:lnTo>
                    <a:pt x="208" y="90"/>
                  </a:lnTo>
                  <a:lnTo>
                    <a:pt x="208" y="90"/>
                  </a:lnTo>
                  <a:lnTo>
                    <a:pt x="211" y="88"/>
                  </a:lnTo>
                  <a:lnTo>
                    <a:pt x="213" y="87"/>
                  </a:lnTo>
                  <a:lnTo>
                    <a:pt x="213" y="85"/>
                  </a:lnTo>
                  <a:lnTo>
                    <a:pt x="213" y="85"/>
                  </a:lnTo>
                  <a:lnTo>
                    <a:pt x="213" y="85"/>
                  </a:lnTo>
                  <a:lnTo>
                    <a:pt x="213" y="85"/>
                  </a:lnTo>
                  <a:lnTo>
                    <a:pt x="211" y="83"/>
                  </a:lnTo>
                  <a:lnTo>
                    <a:pt x="211" y="83"/>
                  </a:lnTo>
                  <a:lnTo>
                    <a:pt x="213" y="83"/>
                  </a:lnTo>
                  <a:lnTo>
                    <a:pt x="213" y="83"/>
                  </a:lnTo>
                  <a:lnTo>
                    <a:pt x="211" y="82"/>
                  </a:lnTo>
                  <a:lnTo>
                    <a:pt x="210" y="80"/>
                  </a:lnTo>
                  <a:lnTo>
                    <a:pt x="208" y="79"/>
                  </a:lnTo>
                  <a:lnTo>
                    <a:pt x="208" y="80"/>
                  </a:lnTo>
                  <a:lnTo>
                    <a:pt x="207" y="82"/>
                  </a:lnTo>
                  <a:lnTo>
                    <a:pt x="207" y="82"/>
                  </a:lnTo>
                  <a:lnTo>
                    <a:pt x="205" y="83"/>
                  </a:lnTo>
                  <a:lnTo>
                    <a:pt x="203" y="83"/>
                  </a:lnTo>
                  <a:lnTo>
                    <a:pt x="199" y="85"/>
                  </a:lnTo>
                  <a:lnTo>
                    <a:pt x="199" y="87"/>
                  </a:lnTo>
                  <a:lnTo>
                    <a:pt x="199" y="87"/>
                  </a:lnTo>
                  <a:lnTo>
                    <a:pt x="197" y="85"/>
                  </a:lnTo>
                  <a:lnTo>
                    <a:pt x="196" y="83"/>
                  </a:lnTo>
                  <a:lnTo>
                    <a:pt x="194" y="83"/>
                  </a:lnTo>
                  <a:lnTo>
                    <a:pt x="194" y="83"/>
                  </a:lnTo>
                  <a:lnTo>
                    <a:pt x="192" y="85"/>
                  </a:lnTo>
                  <a:lnTo>
                    <a:pt x="192" y="87"/>
                  </a:lnTo>
                  <a:lnTo>
                    <a:pt x="192" y="87"/>
                  </a:lnTo>
                  <a:lnTo>
                    <a:pt x="191" y="88"/>
                  </a:lnTo>
                  <a:lnTo>
                    <a:pt x="192" y="91"/>
                  </a:lnTo>
                  <a:lnTo>
                    <a:pt x="192" y="93"/>
                  </a:lnTo>
                  <a:lnTo>
                    <a:pt x="191" y="93"/>
                  </a:lnTo>
                  <a:lnTo>
                    <a:pt x="192" y="95"/>
                  </a:lnTo>
                  <a:lnTo>
                    <a:pt x="191" y="95"/>
                  </a:lnTo>
                  <a:lnTo>
                    <a:pt x="189" y="93"/>
                  </a:lnTo>
                  <a:lnTo>
                    <a:pt x="188" y="93"/>
                  </a:lnTo>
                  <a:lnTo>
                    <a:pt x="183" y="95"/>
                  </a:lnTo>
                  <a:lnTo>
                    <a:pt x="183" y="95"/>
                  </a:lnTo>
                  <a:lnTo>
                    <a:pt x="183" y="95"/>
                  </a:lnTo>
                  <a:lnTo>
                    <a:pt x="183" y="95"/>
                  </a:lnTo>
                  <a:lnTo>
                    <a:pt x="184" y="95"/>
                  </a:lnTo>
                  <a:lnTo>
                    <a:pt x="188" y="95"/>
                  </a:lnTo>
                  <a:lnTo>
                    <a:pt x="188" y="95"/>
                  </a:lnTo>
                  <a:lnTo>
                    <a:pt x="188" y="96"/>
                  </a:lnTo>
                  <a:lnTo>
                    <a:pt x="188" y="96"/>
                  </a:lnTo>
                  <a:lnTo>
                    <a:pt x="188" y="96"/>
                  </a:lnTo>
                  <a:lnTo>
                    <a:pt x="186" y="96"/>
                  </a:lnTo>
                  <a:lnTo>
                    <a:pt x="184" y="96"/>
                  </a:lnTo>
                  <a:lnTo>
                    <a:pt x="184" y="98"/>
                  </a:lnTo>
                  <a:lnTo>
                    <a:pt x="186" y="98"/>
                  </a:lnTo>
                  <a:lnTo>
                    <a:pt x="186" y="98"/>
                  </a:lnTo>
                  <a:lnTo>
                    <a:pt x="186" y="99"/>
                  </a:lnTo>
                  <a:lnTo>
                    <a:pt x="186" y="99"/>
                  </a:lnTo>
                  <a:lnTo>
                    <a:pt x="186" y="99"/>
                  </a:lnTo>
                  <a:lnTo>
                    <a:pt x="186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4" y="99"/>
                  </a:lnTo>
                  <a:lnTo>
                    <a:pt x="183" y="99"/>
                  </a:lnTo>
                  <a:lnTo>
                    <a:pt x="183" y="99"/>
                  </a:lnTo>
                  <a:lnTo>
                    <a:pt x="183" y="101"/>
                  </a:lnTo>
                  <a:lnTo>
                    <a:pt x="183" y="104"/>
                  </a:lnTo>
                  <a:lnTo>
                    <a:pt x="181" y="104"/>
                  </a:lnTo>
                  <a:lnTo>
                    <a:pt x="180" y="106"/>
                  </a:lnTo>
                  <a:lnTo>
                    <a:pt x="180" y="106"/>
                  </a:lnTo>
                  <a:lnTo>
                    <a:pt x="178" y="106"/>
                  </a:lnTo>
                  <a:lnTo>
                    <a:pt x="177" y="106"/>
                  </a:lnTo>
                  <a:lnTo>
                    <a:pt x="175" y="104"/>
                  </a:lnTo>
                  <a:lnTo>
                    <a:pt x="172" y="104"/>
                  </a:lnTo>
                  <a:lnTo>
                    <a:pt x="170" y="104"/>
                  </a:lnTo>
                  <a:lnTo>
                    <a:pt x="167" y="104"/>
                  </a:lnTo>
                  <a:lnTo>
                    <a:pt x="167" y="106"/>
                  </a:lnTo>
                  <a:lnTo>
                    <a:pt x="166" y="106"/>
                  </a:lnTo>
                  <a:lnTo>
                    <a:pt x="166" y="106"/>
                  </a:lnTo>
                  <a:lnTo>
                    <a:pt x="164" y="110"/>
                  </a:lnTo>
                  <a:lnTo>
                    <a:pt x="164" y="110"/>
                  </a:lnTo>
                  <a:lnTo>
                    <a:pt x="166" y="110"/>
                  </a:lnTo>
                  <a:lnTo>
                    <a:pt x="169" y="112"/>
                  </a:lnTo>
                  <a:lnTo>
                    <a:pt x="169" y="112"/>
                  </a:lnTo>
                  <a:lnTo>
                    <a:pt x="169" y="112"/>
                  </a:lnTo>
                  <a:lnTo>
                    <a:pt x="169" y="113"/>
                  </a:lnTo>
                  <a:lnTo>
                    <a:pt x="169" y="113"/>
                  </a:lnTo>
                  <a:lnTo>
                    <a:pt x="170" y="115"/>
                  </a:lnTo>
                  <a:lnTo>
                    <a:pt x="172" y="115"/>
                  </a:lnTo>
                  <a:lnTo>
                    <a:pt x="173" y="115"/>
                  </a:lnTo>
                  <a:lnTo>
                    <a:pt x="175" y="115"/>
                  </a:lnTo>
                  <a:lnTo>
                    <a:pt x="175" y="115"/>
                  </a:lnTo>
                  <a:lnTo>
                    <a:pt x="175" y="115"/>
                  </a:lnTo>
                  <a:lnTo>
                    <a:pt x="177" y="117"/>
                  </a:lnTo>
                  <a:lnTo>
                    <a:pt x="175" y="120"/>
                  </a:lnTo>
                  <a:lnTo>
                    <a:pt x="175" y="121"/>
                  </a:lnTo>
                  <a:lnTo>
                    <a:pt x="175" y="123"/>
                  </a:lnTo>
                  <a:lnTo>
                    <a:pt x="177" y="124"/>
                  </a:lnTo>
                  <a:lnTo>
                    <a:pt x="178" y="126"/>
                  </a:lnTo>
                  <a:lnTo>
                    <a:pt x="178" y="128"/>
                  </a:lnTo>
                  <a:lnTo>
                    <a:pt x="178" y="128"/>
                  </a:lnTo>
                  <a:lnTo>
                    <a:pt x="178" y="128"/>
                  </a:lnTo>
                  <a:lnTo>
                    <a:pt x="178" y="129"/>
                  </a:lnTo>
                  <a:lnTo>
                    <a:pt x="178" y="131"/>
                  </a:lnTo>
                  <a:lnTo>
                    <a:pt x="177" y="132"/>
                  </a:lnTo>
                  <a:lnTo>
                    <a:pt x="177" y="132"/>
                  </a:lnTo>
                  <a:lnTo>
                    <a:pt x="175" y="134"/>
                  </a:lnTo>
                  <a:lnTo>
                    <a:pt x="173" y="135"/>
                  </a:lnTo>
                  <a:lnTo>
                    <a:pt x="172" y="139"/>
                  </a:lnTo>
                  <a:lnTo>
                    <a:pt x="170" y="139"/>
                  </a:lnTo>
                  <a:lnTo>
                    <a:pt x="170" y="143"/>
                  </a:lnTo>
                  <a:lnTo>
                    <a:pt x="170" y="145"/>
                  </a:lnTo>
                  <a:lnTo>
                    <a:pt x="170" y="145"/>
                  </a:lnTo>
                  <a:lnTo>
                    <a:pt x="169" y="143"/>
                  </a:lnTo>
                  <a:lnTo>
                    <a:pt x="169" y="143"/>
                  </a:lnTo>
                  <a:lnTo>
                    <a:pt x="167" y="143"/>
                  </a:lnTo>
                  <a:lnTo>
                    <a:pt x="167" y="143"/>
                  </a:lnTo>
                  <a:lnTo>
                    <a:pt x="166" y="143"/>
                  </a:lnTo>
                  <a:lnTo>
                    <a:pt x="164" y="143"/>
                  </a:lnTo>
                  <a:lnTo>
                    <a:pt x="162" y="143"/>
                  </a:lnTo>
                  <a:lnTo>
                    <a:pt x="161" y="142"/>
                  </a:lnTo>
                  <a:lnTo>
                    <a:pt x="156" y="142"/>
                  </a:lnTo>
                  <a:lnTo>
                    <a:pt x="153" y="142"/>
                  </a:lnTo>
                  <a:lnTo>
                    <a:pt x="153" y="140"/>
                  </a:lnTo>
                  <a:lnTo>
                    <a:pt x="153" y="137"/>
                  </a:lnTo>
                  <a:lnTo>
                    <a:pt x="153" y="134"/>
                  </a:lnTo>
                  <a:lnTo>
                    <a:pt x="155" y="132"/>
                  </a:lnTo>
                  <a:lnTo>
                    <a:pt x="155" y="132"/>
                  </a:lnTo>
                  <a:lnTo>
                    <a:pt x="153" y="131"/>
                  </a:lnTo>
                  <a:lnTo>
                    <a:pt x="153" y="131"/>
                  </a:lnTo>
                  <a:lnTo>
                    <a:pt x="150" y="131"/>
                  </a:lnTo>
                  <a:lnTo>
                    <a:pt x="150" y="129"/>
                  </a:lnTo>
                  <a:lnTo>
                    <a:pt x="148" y="129"/>
                  </a:lnTo>
                  <a:lnTo>
                    <a:pt x="147" y="128"/>
                  </a:lnTo>
                  <a:lnTo>
                    <a:pt x="147" y="128"/>
                  </a:lnTo>
                  <a:lnTo>
                    <a:pt x="145" y="126"/>
                  </a:lnTo>
                  <a:lnTo>
                    <a:pt x="143" y="126"/>
                  </a:lnTo>
                  <a:lnTo>
                    <a:pt x="142" y="126"/>
                  </a:lnTo>
                  <a:lnTo>
                    <a:pt x="140" y="128"/>
                  </a:lnTo>
                  <a:lnTo>
                    <a:pt x="140" y="128"/>
                  </a:lnTo>
                  <a:lnTo>
                    <a:pt x="139" y="128"/>
                  </a:lnTo>
                  <a:lnTo>
                    <a:pt x="136" y="124"/>
                  </a:lnTo>
                  <a:lnTo>
                    <a:pt x="131" y="121"/>
                  </a:lnTo>
                  <a:lnTo>
                    <a:pt x="128" y="120"/>
                  </a:lnTo>
                  <a:lnTo>
                    <a:pt x="126" y="118"/>
                  </a:lnTo>
                  <a:lnTo>
                    <a:pt x="125" y="118"/>
                  </a:lnTo>
                  <a:lnTo>
                    <a:pt x="123" y="117"/>
                  </a:lnTo>
                  <a:lnTo>
                    <a:pt x="120" y="115"/>
                  </a:lnTo>
                  <a:lnTo>
                    <a:pt x="118" y="115"/>
                  </a:lnTo>
                  <a:lnTo>
                    <a:pt x="115" y="113"/>
                  </a:lnTo>
                  <a:lnTo>
                    <a:pt x="112" y="112"/>
                  </a:lnTo>
                  <a:lnTo>
                    <a:pt x="112" y="110"/>
                  </a:lnTo>
                  <a:lnTo>
                    <a:pt x="109" y="107"/>
                  </a:lnTo>
                  <a:lnTo>
                    <a:pt x="106" y="106"/>
                  </a:lnTo>
                  <a:lnTo>
                    <a:pt x="102" y="104"/>
                  </a:lnTo>
                  <a:lnTo>
                    <a:pt x="101" y="102"/>
                  </a:lnTo>
                  <a:lnTo>
                    <a:pt x="96" y="99"/>
                  </a:lnTo>
                  <a:lnTo>
                    <a:pt x="95" y="98"/>
                  </a:lnTo>
                  <a:lnTo>
                    <a:pt x="95" y="98"/>
                  </a:lnTo>
                  <a:lnTo>
                    <a:pt x="93" y="96"/>
                  </a:lnTo>
                  <a:lnTo>
                    <a:pt x="93" y="91"/>
                  </a:lnTo>
                  <a:lnTo>
                    <a:pt x="91" y="90"/>
                  </a:lnTo>
                  <a:lnTo>
                    <a:pt x="90" y="88"/>
                  </a:lnTo>
                  <a:lnTo>
                    <a:pt x="88" y="85"/>
                  </a:lnTo>
                  <a:lnTo>
                    <a:pt x="87" y="82"/>
                  </a:lnTo>
                  <a:lnTo>
                    <a:pt x="87" y="80"/>
                  </a:lnTo>
                  <a:lnTo>
                    <a:pt x="85" y="79"/>
                  </a:lnTo>
                  <a:lnTo>
                    <a:pt x="84" y="77"/>
                  </a:lnTo>
                  <a:lnTo>
                    <a:pt x="82" y="76"/>
                  </a:lnTo>
                  <a:lnTo>
                    <a:pt x="80" y="76"/>
                  </a:lnTo>
                  <a:lnTo>
                    <a:pt x="79" y="76"/>
                  </a:lnTo>
                  <a:lnTo>
                    <a:pt x="79" y="76"/>
                  </a:lnTo>
                  <a:lnTo>
                    <a:pt x="79" y="76"/>
                  </a:lnTo>
                  <a:lnTo>
                    <a:pt x="77" y="77"/>
                  </a:lnTo>
                  <a:lnTo>
                    <a:pt x="76" y="77"/>
                  </a:lnTo>
                  <a:lnTo>
                    <a:pt x="76" y="77"/>
                  </a:lnTo>
                  <a:lnTo>
                    <a:pt x="74" y="77"/>
                  </a:lnTo>
                  <a:lnTo>
                    <a:pt x="71" y="76"/>
                  </a:lnTo>
                  <a:lnTo>
                    <a:pt x="71" y="76"/>
                  </a:lnTo>
                  <a:lnTo>
                    <a:pt x="69" y="76"/>
                  </a:lnTo>
                  <a:lnTo>
                    <a:pt x="66" y="77"/>
                  </a:lnTo>
                  <a:lnTo>
                    <a:pt x="65" y="76"/>
                  </a:lnTo>
                  <a:lnTo>
                    <a:pt x="61" y="74"/>
                  </a:lnTo>
                  <a:lnTo>
                    <a:pt x="60" y="74"/>
                  </a:lnTo>
                  <a:lnTo>
                    <a:pt x="58" y="72"/>
                  </a:lnTo>
                  <a:lnTo>
                    <a:pt x="58" y="72"/>
                  </a:lnTo>
                  <a:lnTo>
                    <a:pt x="60" y="71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60" y="68"/>
                  </a:lnTo>
                  <a:lnTo>
                    <a:pt x="60" y="68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61" y="66"/>
                  </a:lnTo>
                  <a:lnTo>
                    <a:pt x="61" y="66"/>
                  </a:lnTo>
                  <a:lnTo>
                    <a:pt x="60" y="66"/>
                  </a:lnTo>
                  <a:lnTo>
                    <a:pt x="60" y="65"/>
                  </a:lnTo>
                  <a:lnTo>
                    <a:pt x="58" y="63"/>
                  </a:lnTo>
                  <a:lnTo>
                    <a:pt x="57" y="63"/>
                  </a:lnTo>
                  <a:lnTo>
                    <a:pt x="57" y="63"/>
                  </a:lnTo>
                  <a:lnTo>
                    <a:pt x="58" y="63"/>
                  </a:lnTo>
                  <a:lnTo>
                    <a:pt x="58" y="61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7" y="58"/>
                  </a:lnTo>
                  <a:lnTo>
                    <a:pt x="57" y="58"/>
                  </a:lnTo>
                  <a:lnTo>
                    <a:pt x="55" y="58"/>
                  </a:lnTo>
                  <a:lnTo>
                    <a:pt x="50" y="58"/>
                  </a:lnTo>
                  <a:lnTo>
                    <a:pt x="49" y="57"/>
                  </a:lnTo>
                  <a:lnTo>
                    <a:pt x="47" y="57"/>
                  </a:lnTo>
                  <a:lnTo>
                    <a:pt x="47" y="55"/>
                  </a:lnTo>
                  <a:lnTo>
                    <a:pt x="46" y="54"/>
                  </a:lnTo>
                  <a:lnTo>
                    <a:pt x="46" y="54"/>
                  </a:lnTo>
                  <a:lnTo>
                    <a:pt x="44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39" y="50"/>
                  </a:lnTo>
                  <a:lnTo>
                    <a:pt x="38" y="49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5" y="52"/>
                  </a:lnTo>
                  <a:lnTo>
                    <a:pt x="33" y="50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2" y="52"/>
                  </a:lnTo>
                  <a:lnTo>
                    <a:pt x="32" y="54"/>
                  </a:lnTo>
                  <a:lnTo>
                    <a:pt x="33" y="54"/>
                  </a:lnTo>
                  <a:lnTo>
                    <a:pt x="35" y="55"/>
                  </a:lnTo>
                  <a:lnTo>
                    <a:pt x="36" y="57"/>
                  </a:lnTo>
                  <a:lnTo>
                    <a:pt x="36" y="57"/>
                  </a:lnTo>
                  <a:lnTo>
                    <a:pt x="36" y="58"/>
                  </a:lnTo>
                  <a:lnTo>
                    <a:pt x="36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5" y="58"/>
                  </a:lnTo>
                  <a:lnTo>
                    <a:pt x="35" y="57"/>
                  </a:lnTo>
                  <a:lnTo>
                    <a:pt x="35" y="57"/>
                  </a:lnTo>
                  <a:lnTo>
                    <a:pt x="33" y="55"/>
                  </a:lnTo>
                  <a:lnTo>
                    <a:pt x="33" y="55"/>
                  </a:lnTo>
                  <a:lnTo>
                    <a:pt x="32" y="55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8" y="55"/>
                  </a:lnTo>
                  <a:lnTo>
                    <a:pt x="28" y="55"/>
                  </a:lnTo>
                  <a:lnTo>
                    <a:pt x="28" y="57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5" y="60"/>
                  </a:lnTo>
                  <a:lnTo>
                    <a:pt x="24" y="60"/>
                  </a:lnTo>
                  <a:lnTo>
                    <a:pt x="22" y="58"/>
                  </a:lnTo>
                  <a:lnTo>
                    <a:pt x="20" y="57"/>
                  </a:lnTo>
                  <a:lnTo>
                    <a:pt x="19" y="58"/>
                  </a:lnTo>
                  <a:lnTo>
                    <a:pt x="17" y="60"/>
                  </a:lnTo>
                  <a:lnTo>
                    <a:pt x="16" y="63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14" y="66"/>
                  </a:lnTo>
                  <a:lnTo>
                    <a:pt x="14" y="69"/>
                  </a:lnTo>
                  <a:lnTo>
                    <a:pt x="16" y="72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6" y="74"/>
                  </a:lnTo>
                  <a:lnTo>
                    <a:pt x="16" y="76"/>
                  </a:lnTo>
                  <a:lnTo>
                    <a:pt x="16" y="76"/>
                  </a:lnTo>
                  <a:lnTo>
                    <a:pt x="14" y="76"/>
                  </a:lnTo>
                  <a:lnTo>
                    <a:pt x="13" y="76"/>
                  </a:lnTo>
                  <a:lnTo>
                    <a:pt x="11" y="76"/>
                  </a:lnTo>
                  <a:lnTo>
                    <a:pt x="8" y="76"/>
                  </a:lnTo>
                  <a:lnTo>
                    <a:pt x="3" y="74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0" y="66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0" y="11"/>
                  </a:lnTo>
                  <a:lnTo>
                    <a:pt x="2" y="9"/>
                  </a:lnTo>
                  <a:lnTo>
                    <a:pt x="5" y="9"/>
                  </a:lnTo>
                  <a:lnTo>
                    <a:pt x="6" y="8"/>
                  </a:lnTo>
                  <a:lnTo>
                    <a:pt x="9" y="8"/>
                  </a:lnTo>
                  <a:lnTo>
                    <a:pt x="11" y="6"/>
                  </a:lnTo>
                  <a:lnTo>
                    <a:pt x="14" y="6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2" y="5"/>
                  </a:lnTo>
                  <a:lnTo>
                    <a:pt x="24" y="3"/>
                  </a:lnTo>
                  <a:lnTo>
                    <a:pt x="28" y="3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6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4117902" y="5285276"/>
              <a:ext cx="148141" cy="150091"/>
            </a:xfrm>
            <a:custGeom>
              <a:rect b="b" l="l" r="r" t="t"/>
              <a:pathLst>
                <a:path extrusionOk="0" h="77" w="76">
                  <a:moveTo>
                    <a:pt x="22" y="0"/>
                  </a:moveTo>
                  <a:lnTo>
                    <a:pt x="24" y="0"/>
                  </a:lnTo>
                  <a:lnTo>
                    <a:pt x="25" y="2"/>
                  </a:lnTo>
                  <a:lnTo>
                    <a:pt x="30" y="5"/>
                  </a:lnTo>
                  <a:lnTo>
                    <a:pt x="33" y="8"/>
                  </a:lnTo>
                  <a:lnTo>
                    <a:pt x="33" y="10"/>
                  </a:lnTo>
                  <a:lnTo>
                    <a:pt x="35" y="11"/>
                  </a:lnTo>
                  <a:lnTo>
                    <a:pt x="35" y="11"/>
                  </a:lnTo>
                  <a:lnTo>
                    <a:pt x="35" y="14"/>
                  </a:lnTo>
                  <a:lnTo>
                    <a:pt x="35" y="14"/>
                  </a:lnTo>
                  <a:lnTo>
                    <a:pt x="35" y="16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39" y="14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41" y="13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41" y="13"/>
                  </a:lnTo>
                  <a:lnTo>
                    <a:pt x="42" y="13"/>
                  </a:lnTo>
                  <a:lnTo>
                    <a:pt x="44" y="14"/>
                  </a:lnTo>
                  <a:lnTo>
                    <a:pt x="44" y="16"/>
                  </a:lnTo>
                  <a:lnTo>
                    <a:pt x="46" y="16"/>
                  </a:lnTo>
                  <a:lnTo>
                    <a:pt x="46" y="17"/>
                  </a:lnTo>
                  <a:lnTo>
                    <a:pt x="46" y="17"/>
                  </a:lnTo>
                  <a:lnTo>
                    <a:pt x="47" y="19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52" y="21"/>
                  </a:lnTo>
                  <a:lnTo>
                    <a:pt x="55" y="22"/>
                  </a:lnTo>
                  <a:lnTo>
                    <a:pt x="57" y="22"/>
                  </a:lnTo>
                  <a:lnTo>
                    <a:pt x="57" y="24"/>
                  </a:lnTo>
                  <a:lnTo>
                    <a:pt x="58" y="25"/>
                  </a:lnTo>
                  <a:lnTo>
                    <a:pt x="61" y="27"/>
                  </a:lnTo>
                  <a:lnTo>
                    <a:pt x="63" y="28"/>
                  </a:lnTo>
                  <a:lnTo>
                    <a:pt x="65" y="28"/>
                  </a:lnTo>
                  <a:lnTo>
                    <a:pt x="65" y="28"/>
                  </a:lnTo>
                  <a:lnTo>
                    <a:pt x="66" y="30"/>
                  </a:lnTo>
                  <a:lnTo>
                    <a:pt x="68" y="30"/>
                  </a:lnTo>
                  <a:lnTo>
                    <a:pt x="68" y="32"/>
                  </a:lnTo>
                  <a:lnTo>
                    <a:pt x="68" y="32"/>
                  </a:lnTo>
                  <a:lnTo>
                    <a:pt x="68" y="33"/>
                  </a:lnTo>
                  <a:lnTo>
                    <a:pt x="69" y="35"/>
                  </a:lnTo>
                  <a:lnTo>
                    <a:pt x="69" y="36"/>
                  </a:lnTo>
                  <a:lnTo>
                    <a:pt x="71" y="38"/>
                  </a:lnTo>
                  <a:lnTo>
                    <a:pt x="74" y="40"/>
                  </a:lnTo>
                  <a:lnTo>
                    <a:pt x="76" y="40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6" y="41"/>
                  </a:lnTo>
                  <a:lnTo>
                    <a:pt x="74" y="41"/>
                  </a:lnTo>
                  <a:lnTo>
                    <a:pt x="74" y="43"/>
                  </a:lnTo>
                  <a:lnTo>
                    <a:pt x="74" y="43"/>
                  </a:lnTo>
                  <a:lnTo>
                    <a:pt x="74" y="43"/>
                  </a:lnTo>
                  <a:lnTo>
                    <a:pt x="74" y="44"/>
                  </a:lnTo>
                  <a:lnTo>
                    <a:pt x="74" y="44"/>
                  </a:lnTo>
                  <a:lnTo>
                    <a:pt x="72" y="46"/>
                  </a:lnTo>
                  <a:lnTo>
                    <a:pt x="72" y="46"/>
                  </a:lnTo>
                  <a:lnTo>
                    <a:pt x="71" y="46"/>
                  </a:lnTo>
                  <a:lnTo>
                    <a:pt x="69" y="47"/>
                  </a:lnTo>
                  <a:lnTo>
                    <a:pt x="69" y="47"/>
                  </a:lnTo>
                  <a:lnTo>
                    <a:pt x="69" y="49"/>
                  </a:lnTo>
                  <a:lnTo>
                    <a:pt x="69" y="51"/>
                  </a:lnTo>
                  <a:lnTo>
                    <a:pt x="71" y="51"/>
                  </a:lnTo>
                  <a:lnTo>
                    <a:pt x="71" y="52"/>
                  </a:lnTo>
                  <a:lnTo>
                    <a:pt x="71" y="54"/>
                  </a:lnTo>
                  <a:lnTo>
                    <a:pt x="71" y="54"/>
                  </a:lnTo>
                  <a:lnTo>
                    <a:pt x="71" y="54"/>
                  </a:lnTo>
                  <a:lnTo>
                    <a:pt x="71" y="55"/>
                  </a:lnTo>
                  <a:lnTo>
                    <a:pt x="71" y="55"/>
                  </a:lnTo>
                  <a:lnTo>
                    <a:pt x="71" y="55"/>
                  </a:lnTo>
                  <a:lnTo>
                    <a:pt x="71" y="57"/>
                  </a:lnTo>
                  <a:lnTo>
                    <a:pt x="71" y="57"/>
                  </a:lnTo>
                  <a:lnTo>
                    <a:pt x="72" y="57"/>
                  </a:lnTo>
                  <a:lnTo>
                    <a:pt x="72" y="58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1" y="63"/>
                  </a:lnTo>
                  <a:lnTo>
                    <a:pt x="68" y="66"/>
                  </a:lnTo>
                  <a:lnTo>
                    <a:pt x="68" y="68"/>
                  </a:lnTo>
                  <a:lnTo>
                    <a:pt x="65" y="71"/>
                  </a:lnTo>
                  <a:lnTo>
                    <a:pt x="61" y="73"/>
                  </a:lnTo>
                  <a:lnTo>
                    <a:pt x="60" y="73"/>
                  </a:lnTo>
                  <a:lnTo>
                    <a:pt x="58" y="74"/>
                  </a:lnTo>
                  <a:lnTo>
                    <a:pt x="50" y="77"/>
                  </a:lnTo>
                  <a:lnTo>
                    <a:pt x="49" y="77"/>
                  </a:lnTo>
                  <a:lnTo>
                    <a:pt x="46" y="77"/>
                  </a:lnTo>
                  <a:lnTo>
                    <a:pt x="44" y="76"/>
                  </a:lnTo>
                  <a:lnTo>
                    <a:pt x="39" y="74"/>
                  </a:lnTo>
                  <a:lnTo>
                    <a:pt x="38" y="76"/>
                  </a:lnTo>
                  <a:lnTo>
                    <a:pt x="33" y="77"/>
                  </a:lnTo>
                  <a:lnTo>
                    <a:pt x="33" y="77"/>
                  </a:lnTo>
                  <a:lnTo>
                    <a:pt x="31" y="77"/>
                  </a:lnTo>
                  <a:lnTo>
                    <a:pt x="30" y="76"/>
                  </a:lnTo>
                  <a:lnTo>
                    <a:pt x="28" y="74"/>
                  </a:lnTo>
                  <a:lnTo>
                    <a:pt x="24" y="73"/>
                  </a:lnTo>
                  <a:lnTo>
                    <a:pt x="19" y="69"/>
                  </a:lnTo>
                  <a:lnTo>
                    <a:pt x="12" y="69"/>
                  </a:lnTo>
                  <a:lnTo>
                    <a:pt x="9" y="69"/>
                  </a:lnTo>
                  <a:lnTo>
                    <a:pt x="8" y="69"/>
                  </a:lnTo>
                  <a:lnTo>
                    <a:pt x="8" y="68"/>
                  </a:lnTo>
                  <a:lnTo>
                    <a:pt x="6" y="66"/>
                  </a:lnTo>
                  <a:lnTo>
                    <a:pt x="3" y="63"/>
                  </a:lnTo>
                  <a:lnTo>
                    <a:pt x="0" y="60"/>
                  </a:lnTo>
                  <a:lnTo>
                    <a:pt x="0" y="57"/>
                  </a:lnTo>
                  <a:lnTo>
                    <a:pt x="0" y="54"/>
                  </a:lnTo>
                  <a:lnTo>
                    <a:pt x="1" y="51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3" y="47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5" y="44"/>
                  </a:lnTo>
                  <a:lnTo>
                    <a:pt x="5" y="43"/>
                  </a:lnTo>
                  <a:lnTo>
                    <a:pt x="5" y="40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3" y="32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5" y="27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6" y="21"/>
                  </a:lnTo>
                  <a:lnTo>
                    <a:pt x="8" y="19"/>
                  </a:lnTo>
                  <a:lnTo>
                    <a:pt x="8" y="17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9" y="13"/>
                  </a:lnTo>
                  <a:lnTo>
                    <a:pt x="9" y="11"/>
                  </a:lnTo>
                  <a:lnTo>
                    <a:pt x="9" y="10"/>
                  </a:lnTo>
                  <a:lnTo>
                    <a:pt x="8" y="8"/>
                  </a:lnTo>
                  <a:lnTo>
                    <a:pt x="9" y="6"/>
                  </a:lnTo>
                  <a:lnTo>
                    <a:pt x="11" y="5"/>
                  </a:lnTo>
                  <a:lnTo>
                    <a:pt x="11" y="3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6" y="3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1250598" y="2909174"/>
              <a:ext cx="2627550" cy="970712"/>
            </a:xfrm>
            <a:custGeom>
              <a:rect b="b" l="l" r="r" t="t"/>
              <a:pathLst>
                <a:path extrusionOk="0" h="498" w="1348">
                  <a:moveTo>
                    <a:pt x="63" y="479"/>
                  </a:moveTo>
                  <a:lnTo>
                    <a:pt x="66" y="480"/>
                  </a:lnTo>
                  <a:lnTo>
                    <a:pt x="72" y="483"/>
                  </a:lnTo>
                  <a:lnTo>
                    <a:pt x="74" y="485"/>
                  </a:lnTo>
                  <a:lnTo>
                    <a:pt x="74" y="487"/>
                  </a:lnTo>
                  <a:lnTo>
                    <a:pt x="75" y="487"/>
                  </a:lnTo>
                  <a:lnTo>
                    <a:pt x="75" y="488"/>
                  </a:lnTo>
                  <a:lnTo>
                    <a:pt x="77" y="490"/>
                  </a:lnTo>
                  <a:lnTo>
                    <a:pt x="79" y="490"/>
                  </a:lnTo>
                  <a:lnTo>
                    <a:pt x="77" y="491"/>
                  </a:lnTo>
                  <a:lnTo>
                    <a:pt x="74" y="493"/>
                  </a:lnTo>
                  <a:lnTo>
                    <a:pt x="71" y="493"/>
                  </a:lnTo>
                  <a:lnTo>
                    <a:pt x="67" y="496"/>
                  </a:lnTo>
                  <a:lnTo>
                    <a:pt x="66" y="498"/>
                  </a:lnTo>
                  <a:lnTo>
                    <a:pt x="66" y="498"/>
                  </a:lnTo>
                  <a:lnTo>
                    <a:pt x="66" y="498"/>
                  </a:lnTo>
                  <a:lnTo>
                    <a:pt x="63" y="496"/>
                  </a:lnTo>
                  <a:lnTo>
                    <a:pt x="63" y="496"/>
                  </a:lnTo>
                  <a:lnTo>
                    <a:pt x="63" y="491"/>
                  </a:lnTo>
                  <a:lnTo>
                    <a:pt x="61" y="488"/>
                  </a:lnTo>
                  <a:lnTo>
                    <a:pt x="60" y="487"/>
                  </a:lnTo>
                  <a:lnTo>
                    <a:pt x="61" y="485"/>
                  </a:lnTo>
                  <a:lnTo>
                    <a:pt x="61" y="483"/>
                  </a:lnTo>
                  <a:lnTo>
                    <a:pt x="63" y="482"/>
                  </a:lnTo>
                  <a:lnTo>
                    <a:pt x="63" y="480"/>
                  </a:lnTo>
                  <a:lnTo>
                    <a:pt x="63" y="479"/>
                  </a:lnTo>
                  <a:lnTo>
                    <a:pt x="63" y="479"/>
                  </a:lnTo>
                  <a:close/>
                  <a:moveTo>
                    <a:pt x="47" y="469"/>
                  </a:moveTo>
                  <a:lnTo>
                    <a:pt x="49" y="469"/>
                  </a:lnTo>
                  <a:lnTo>
                    <a:pt x="49" y="469"/>
                  </a:lnTo>
                  <a:lnTo>
                    <a:pt x="49" y="471"/>
                  </a:lnTo>
                  <a:lnTo>
                    <a:pt x="49" y="471"/>
                  </a:lnTo>
                  <a:lnTo>
                    <a:pt x="47" y="471"/>
                  </a:lnTo>
                  <a:lnTo>
                    <a:pt x="47" y="471"/>
                  </a:lnTo>
                  <a:lnTo>
                    <a:pt x="47" y="471"/>
                  </a:lnTo>
                  <a:lnTo>
                    <a:pt x="45" y="469"/>
                  </a:lnTo>
                  <a:lnTo>
                    <a:pt x="47" y="469"/>
                  </a:lnTo>
                  <a:close/>
                  <a:moveTo>
                    <a:pt x="52" y="468"/>
                  </a:moveTo>
                  <a:lnTo>
                    <a:pt x="53" y="468"/>
                  </a:lnTo>
                  <a:lnTo>
                    <a:pt x="53" y="469"/>
                  </a:lnTo>
                  <a:lnTo>
                    <a:pt x="53" y="469"/>
                  </a:lnTo>
                  <a:lnTo>
                    <a:pt x="55" y="469"/>
                  </a:lnTo>
                  <a:lnTo>
                    <a:pt x="56" y="468"/>
                  </a:lnTo>
                  <a:lnTo>
                    <a:pt x="58" y="469"/>
                  </a:lnTo>
                  <a:lnTo>
                    <a:pt x="60" y="469"/>
                  </a:lnTo>
                  <a:lnTo>
                    <a:pt x="60" y="471"/>
                  </a:lnTo>
                  <a:lnTo>
                    <a:pt x="61" y="471"/>
                  </a:lnTo>
                  <a:lnTo>
                    <a:pt x="61" y="472"/>
                  </a:lnTo>
                  <a:lnTo>
                    <a:pt x="60" y="472"/>
                  </a:lnTo>
                  <a:lnTo>
                    <a:pt x="56" y="472"/>
                  </a:lnTo>
                  <a:lnTo>
                    <a:pt x="56" y="474"/>
                  </a:lnTo>
                  <a:lnTo>
                    <a:pt x="55" y="474"/>
                  </a:lnTo>
                  <a:lnTo>
                    <a:pt x="55" y="474"/>
                  </a:lnTo>
                  <a:lnTo>
                    <a:pt x="55" y="472"/>
                  </a:lnTo>
                  <a:lnTo>
                    <a:pt x="53" y="471"/>
                  </a:lnTo>
                  <a:lnTo>
                    <a:pt x="53" y="471"/>
                  </a:lnTo>
                  <a:lnTo>
                    <a:pt x="52" y="471"/>
                  </a:lnTo>
                  <a:lnTo>
                    <a:pt x="50" y="469"/>
                  </a:lnTo>
                  <a:lnTo>
                    <a:pt x="50" y="468"/>
                  </a:lnTo>
                  <a:lnTo>
                    <a:pt x="52" y="468"/>
                  </a:lnTo>
                  <a:lnTo>
                    <a:pt x="52" y="468"/>
                  </a:lnTo>
                  <a:close/>
                  <a:moveTo>
                    <a:pt x="42" y="464"/>
                  </a:moveTo>
                  <a:lnTo>
                    <a:pt x="44" y="464"/>
                  </a:lnTo>
                  <a:lnTo>
                    <a:pt x="45" y="464"/>
                  </a:lnTo>
                  <a:lnTo>
                    <a:pt x="47" y="464"/>
                  </a:lnTo>
                  <a:lnTo>
                    <a:pt x="47" y="464"/>
                  </a:lnTo>
                  <a:lnTo>
                    <a:pt x="50" y="464"/>
                  </a:lnTo>
                  <a:lnTo>
                    <a:pt x="50" y="464"/>
                  </a:lnTo>
                  <a:lnTo>
                    <a:pt x="50" y="466"/>
                  </a:lnTo>
                  <a:lnTo>
                    <a:pt x="49" y="466"/>
                  </a:lnTo>
                  <a:lnTo>
                    <a:pt x="45" y="466"/>
                  </a:lnTo>
                  <a:lnTo>
                    <a:pt x="42" y="466"/>
                  </a:lnTo>
                  <a:lnTo>
                    <a:pt x="42" y="466"/>
                  </a:lnTo>
                  <a:lnTo>
                    <a:pt x="42" y="464"/>
                  </a:lnTo>
                  <a:lnTo>
                    <a:pt x="42" y="464"/>
                  </a:lnTo>
                  <a:close/>
                  <a:moveTo>
                    <a:pt x="33" y="457"/>
                  </a:moveTo>
                  <a:lnTo>
                    <a:pt x="34" y="460"/>
                  </a:lnTo>
                  <a:lnTo>
                    <a:pt x="34" y="460"/>
                  </a:lnTo>
                  <a:lnTo>
                    <a:pt x="34" y="460"/>
                  </a:lnTo>
                  <a:lnTo>
                    <a:pt x="34" y="461"/>
                  </a:lnTo>
                  <a:lnTo>
                    <a:pt x="34" y="461"/>
                  </a:lnTo>
                  <a:lnTo>
                    <a:pt x="36" y="461"/>
                  </a:lnTo>
                  <a:lnTo>
                    <a:pt x="36" y="461"/>
                  </a:lnTo>
                  <a:lnTo>
                    <a:pt x="36" y="463"/>
                  </a:lnTo>
                  <a:lnTo>
                    <a:pt x="38" y="463"/>
                  </a:lnTo>
                  <a:lnTo>
                    <a:pt x="36" y="463"/>
                  </a:lnTo>
                  <a:lnTo>
                    <a:pt x="34" y="463"/>
                  </a:lnTo>
                  <a:lnTo>
                    <a:pt x="34" y="463"/>
                  </a:lnTo>
                  <a:lnTo>
                    <a:pt x="33" y="463"/>
                  </a:lnTo>
                  <a:lnTo>
                    <a:pt x="33" y="463"/>
                  </a:lnTo>
                  <a:lnTo>
                    <a:pt x="33" y="461"/>
                  </a:lnTo>
                  <a:lnTo>
                    <a:pt x="33" y="461"/>
                  </a:lnTo>
                  <a:lnTo>
                    <a:pt x="31" y="461"/>
                  </a:lnTo>
                  <a:lnTo>
                    <a:pt x="31" y="463"/>
                  </a:lnTo>
                  <a:lnTo>
                    <a:pt x="31" y="463"/>
                  </a:lnTo>
                  <a:lnTo>
                    <a:pt x="30" y="463"/>
                  </a:lnTo>
                  <a:lnTo>
                    <a:pt x="30" y="461"/>
                  </a:lnTo>
                  <a:lnTo>
                    <a:pt x="28" y="460"/>
                  </a:lnTo>
                  <a:lnTo>
                    <a:pt x="28" y="460"/>
                  </a:lnTo>
                  <a:lnTo>
                    <a:pt x="28" y="458"/>
                  </a:lnTo>
                  <a:lnTo>
                    <a:pt x="30" y="458"/>
                  </a:lnTo>
                  <a:lnTo>
                    <a:pt x="31" y="457"/>
                  </a:lnTo>
                  <a:lnTo>
                    <a:pt x="33" y="457"/>
                  </a:lnTo>
                  <a:close/>
                  <a:moveTo>
                    <a:pt x="1" y="452"/>
                  </a:moveTo>
                  <a:lnTo>
                    <a:pt x="3" y="452"/>
                  </a:lnTo>
                  <a:lnTo>
                    <a:pt x="1" y="453"/>
                  </a:lnTo>
                  <a:lnTo>
                    <a:pt x="1" y="453"/>
                  </a:lnTo>
                  <a:lnTo>
                    <a:pt x="1" y="455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0" y="455"/>
                  </a:lnTo>
                  <a:lnTo>
                    <a:pt x="0" y="453"/>
                  </a:lnTo>
                  <a:lnTo>
                    <a:pt x="0" y="453"/>
                  </a:lnTo>
                  <a:lnTo>
                    <a:pt x="1" y="452"/>
                  </a:lnTo>
                  <a:close/>
                  <a:moveTo>
                    <a:pt x="9" y="449"/>
                  </a:moveTo>
                  <a:lnTo>
                    <a:pt x="12" y="449"/>
                  </a:lnTo>
                  <a:lnTo>
                    <a:pt x="12" y="450"/>
                  </a:lnTo>
                  <a:lnTo>
                    <a:pt x="12" y="450"/>
                  </a:lnTo>
                  <a:lnTo>
                    <a:pt x="12" y="452"/>
                  </a:lnTo>
                  <a:lnTo>
                    <a:pt x="12" y="453"/>
                  </a:lnTo>
                  <a:lnTo>
                    <a:pt x="12" y="453"/>
                  </a:lnTo>
                  <a:lnTo>
                    <a:pt x="11" y="455"/>
                  </a:lnTo>
                  <a:lnTo>
                    <a:pt x="9" y="453"/>
                  </a:lnTo>
                  <a:lnTo>
                    <a:pt x="9" y="453"/>
                  </a:lnTo>
                  <a:lnTo>
                    <a:pt x="8" y="453"/>
                  </a:lnTo>
                  <a:lnTo>
                    <a:pt x="6" y="453"/>
                  </a:lnTo>
                  <a:lnTo>
                    <a:pt x="6" y="452"/>
                  </a:lnTo>
                  <a:lnTo>
                    <a:pt x="6" y="450"/>
                  </a:lnTo>
                  <a:lnTo>
                    <a:pt x="9" y="449"/>
                  </a:lnTo>
                  <a:close/>
                  <a:moveTo>
                    <a:pt x="1133" y="414"/>
                  </a:moveTo>
                  <a:lnTo>
                    <a:pt x="1133" y="414"/>
                  </a:lnTo>
                  <a:lnTo>
                    <a:pt x="1133" y="414"/>
                  </a:lnTo>
                  <a:lnTo>
                    <a:pt x="1133" y="414"/>
                  </a:lnTo>
                  <a:lnTo>
                    <a:pt x="1133" y="414"/>
                  </a:lnTo>
                  <a:lnTo>
                    <a:pt x="1133" y="414"/>
                  </a:lnTo>
                  <a:lnTo>
                    <a:pt x="1133" y="414"/>
                  </a:lnTo>
                  <a:close/>
                  <a:moveTo>
                    <a:pt x="1137" y="412"/>
                  </a:moveTo>
                  <a:lnTo>
                    <a:pt x="1137" y="412"/>
                  </a:lnTo>
                  <a:lnTo>
                    <a:pt x="1137" y="412"/>
                  </a:lnTo>
                  <a:lnTo>
                    <a:pt x="1137" y="412"/>
                  </a:lnTo>
                  <a:lnTo>
                    <a:pt x="1135" y="412"/>
                  </a:lnTo>
                  <a:lnTo>
                    <a:pt x="1137" y="412"/>
                  </a:lnTo>
                  <a:lnTo>
                    <a:pt x="1137" y="412"/>
                  </a:lnTo>
                  <a:close/>
                  <a:moveTo>
                    <a:pt x="1138" y="411"/>
                  </a:moveTo>
                  <a:lnTo>
                    <a:pt x="1140" y="412"/>
                  </a:lnTo>
                  <a:lnTo>
                    <a:pt x="1140" y="412"/>
                  </a:lnTo>
                  <a:lnTo>
                    <a:pt x="1140" y="412"/>
                  </a:lnTo>
                  <a:lnTo>
                    <a:pt x="1140" y="412"/>
                  </a:lnTo>
                  <a:lnTo>
                    <a:pt x="1140" y="412"/>
                  </a:lnTo>
                  <a:lnTo>
                    <a:pt x="1140" y="412"/>
                  </a:lnTo>
                  <a:lnTo>
                    <a:pt x="1138" y="411"/>
                  </a:lnTo>
                  <a:lnTo>
                    <a:pt x="1138" y="411"/>
                  </a:lnTo>
                  <a:close/>
                  <a:moveTo>
                    <a:pt x="1146" y="411"/>
                  </a:moveTo>
                  <a:lnTo>
                    <a:pt x="1144" y="411"/>
                  </a:lnTo>
                  <a:lnTo>
                    <a:pt x="1144" y="411"/>
                  </a:lnTo>
                  <a:lnTo>
                    <a:pt x="1143" y="411"/>
                  </a:lnTo>
                  <a:lnTo>
                    <a:pt x="1143" y="411"/>
                  </a:lnTo>
                  <a:lnTo>
                    <a:pt x="1143" y="411"/>
                  </a:lnTo>
                  <a:lnTo>
                    <a:pt x="1146" y="411"/>
                  </a:lnTo>
                  <a:close/>
                  <a:moveTo>
                    <a:pt x="1148" y="409"/>
                  </a:moveTo>
                  <a:lnTo>
                    <a:pt x="1148" y="409"/>
                  </a:lnTo>
                  <a:lnTo>
                    <a:pt x="1148" y="409"/>
                  </a:lnTo>
                  <a:lnTo>
                    <a:pt x="1148" y="409"/>
                  </a:lnTo>
                  <a:lnTo>
                    <a:pt x="1148" y="409"/>
                  </a:lnTo>
                  <a:lnTo>
                    <a:pt x="1148" y="409"/>
                  </a:lnTo>
                  <a:lnTo>
                    <a:pt x="1148" y="409"/>
                  </a:lnTo>
                  <a:close/>
                  <a:moveTo>
                    <a:pt x="1151" y="408"/>
                  </a:moveTo>
                  <a:lnTo>
                    <a:pt x="1151" y="408"/>
                  </a:lnTo>
                  <a:lnTo>
                    <a:pt x="1151" y="408"/>
                  </a:lnTo>
                  <a:lnTo>
                    <a:pt x="1149" y="408"/>
                  </a:lnTo>
                  <a:lnTo>
                    <a:pt x="1151" y="408"/>
                  </a:lnTo>
                  <a:close/>
                  <a:moveTo>
                    <a:pt x="1156" y="401"/>
                  </a:moveTo>
                  <a:lnTo>
                    <a:pt x="1154" y="405"/>
                  </a:lnTo>
                  <a:lnTo>
                    <a:pt x="1151" y="408"/>
                  </a:lnTo>
                  <a:lnTo>
                    <a:pt x="1151" y="406"/>
                  </a:lnTo>
                  <a:lnTo>
                    <a:pt x="1152" y="406"/>
                  </a:lnTo>
                  <a:lnTo>
                    <a:pt x="1152" y="405"/>
                  </a:lnTo>
                  <a:lnTo>
                    <a:pt x="1154" y="405"/>
                  </a:lnTo>
                  <a:lnTo>
                    <a:pt x="1154" y="403"/>
                  </a:lnTo>
                  <a:lnTo>
                    <a:pt x="1154" y="403"/>
                  </a:lnTo>
                  <a:lnTo>
                    <a:pt x="1156" y="401"/>
                  </a:lnTo>
                  <a:lnTo>
                    <a:pt x="1156" y="401"/>
                  </a:lnTo>
                  <a:close/>
                  <a:moveTo>
                    <a:pt x="1127" y="383"/>
                  </a:moveTo>
                  <a:lnTo>
                    <a:pt x="1129" y="384"/>
                  </a:lnTo>
                  <a:lnTo>
                    <a:pt x="1129" y="384"/>
                  </a:lnTo>
                  <a:lnTo>
                    <a:pt x="1130" y="384"/>
                  </a:lnTo>
                  <a:lnTo>
                    <a:pt x="1129" y="386"/>
                  </a:lnTo>
                  <a:lnTo>
                    <a:pt x="1129" y="384"/>
                  </a:lnTo>
                  <a:lnTo>
                    <a:pt x="1127" y="384"/>
                  </a:lnTo>
                  <a:lnTo>
                    <a:pt x="1127" y="383"/>
                  </a:lnTo>
                  <a:close/>
                  <a:moveTo>
                    <a:pt x="1129" y="381"/>
                  </a:moveTo>
                  <a:lnTo>
                    <a:pt x="1129" y="381"/>
                  </a:lnTo>
                  <a:lnTo>
                    <a:pt x="1129" y="383"/>
                  </a:lnTo>
                  <a:lnTo>
                    <a:pt x="1129" y="384"/>
                  </a:lnTo>
                  <a:lnTo>
                    <a:pt x="1129" y="383"/>
                  </a:lnTo>
                  <a:lnTo>
                    <a:pt x="1129" y="381"/>
                  </a:lnTo>
                  <a:close/>
                  <a:moveTo>
                    <a:pt x="908" y="373"/>
                  </a:moveTo>
                  <a:lnTo>
                    <a:pt x="908" y="379"/>
                  </a:lnTo>
                  <a:lnTo>
                    <a:pt x="911" y="387"/>
                  </a:lnTo>
                  <a:lnTo>
                    <a:pt x="911" y="389"/>
                  </a:lnTo>
                  <a:lnTo>
                    <a:pt x="911" y="390"/>
                  </a:lnTo>
                  <a:lnTo>
                    <a:pt x="910" y="387"/>
                  </a:lnTo>
                  <a:lnTo>
                    <a:pt x="908" y="379"/>
                  </a:lnTo>
                  <a:lnTo>
                    <a:pt x="908" y="375"/>
                  </a:lnTo>
                  <a:lnTo>
                    <a:pt x="908" y="373"/>
                  </a:lnTo>
                  <a:close/>
                  <a:moveTo>
                    <a:pt x="913" y="364"/>
                  </a:moveTo>
                  <a:lnTo>
                    <a:pt x="910" y="368"/>
                  </a:lnTo>
                  <a:lnTo>
                    <a:pt x="908" y="371"/>
                  </a:lnTo>
                  <a:lnTo>
                    <a:pt x="908" y="373"/>
                  </a:lnTo>
                  <a:lnTo>
                    <a:pt x="908" y="371"/>
                  </a:lnTo>
                  <a:lnTo>
                    <a:pt x="910" y="368"/>
                  </a:lnTo>
                  <a:lnTo>
                    <a:pt x="911" y="364"/>
                  </a:lnTo>
                  <a:lnTo>
                    <a:pt x="913" y="364"/>
                  </a:lnTo>
                  <a:close/>
                  <a:moveTo>
                    <a:pt x="1152" y="364"/>
                  </a:moveTo>
                  <a:lnTo>
                    <a:pt x="1154" y="364"/>
                  </a:lnTo>
                  <a:lnTo>
                    <a:pt x="1154" y="365"/>
                  </a:lnTo>
                  <a:lnTo>
                    <a:pt x="1157" y="371"/>
                  </a:lnTo>
                  <a:lnTo>
                    <a:pt x="1157" y="373"/>
                  </a:lnTo>
                  <a:lnTo>
                    <a:pt x="1156" y="370"/>
                  </a:lnTo>
                  <a:lnTo>
                    <a:pt x="1154" y="367"/>
                  </a:lnTo>
                  <a:lnTo>
                    <a:pt x="1152" y="364"/>
                  </a:lnTo>
                  <a:close/>
                  <a:moveTo>
                    <a:pt x="916" y="359"/>
                  </a:moveTo>
                  <a:lnTo>
                    <a:pt x="916" y="359"/>
                  </a:lnTo>
                  <a:lnTo>
                    <a:pt x="914" y="360"/>
                  </a:lnTo>
                  <a:lnTo>
                    <a:pt x="913" y="362"/>
                  </a:lnTo>
                  <a:lnTo>
                    <a:pt x="913" y="362"/>
                  </a:lnTo>
                  <a:lnTo>
                    <a:pt x="914" y="360"/>
                  </a:lnTo>
                  <a:lnTo>
                    <a:pt x="914" y="360"/>
                  </a:lnTo>
                  <a:lnTo>
                    <a:pt x="914" y="359"/>
                  </a:lnTo>
                  <a:lnTo>
                    <a:pt x="916" y="359"/>
                  </a:lnTo>
                  <a:close/>
                  <a:moveTo>
                    <a:pt x="922" y="354"/>
                  </a:moveTo>
                  <a:lnTo>
                    <a:pt x="922" y="356"/>
                  </a:lnTo>
                  <a:lnTo>
                    <a:pt x="921" y="356"/>
                  </a:lnTo>
                  <a:lnTo>
                    <a:pt x="917" y="359"/>
                  </a:lnTo>
                  <a:lnTo>
                    <a:pt x="916" y="359"/>
                  </a:lnTo>
                  <a:lnTo>
                    <a:pt x="917" y="357"/>
                  </a:lnTo>
                  <a:lnTo>
                    <a:pt x="917" y="357"/>
                  </a:lnTo>
                  <a:lnTo>
                    <a:pt x="921" y="356"/>
                  </a:lnTo>
                  <a:lnTo>
                    <a:pt x="922" y="356"/>
                  </a:lnTo>
                  <a:lnTo>
                    <a:pt x="922" y="354"/>
                  </a:lnTo>
                  <a:lnTo>
                    <a:pt x="922" y="354"/>
                  </a:lnTo>
                  <a:close/>
                  <a:moveTo>
                    <a:pt x="944" y="340"/>
                  </a:moveTo>
                  <a:lnTo>
                    <a:pt x="946" y="340"/>
                  </a:lnTo>
                  <a:lnTo>
                    <a:pt x="944" y="342"/>
                  </a:lnTo>
                  <a:lnTo>
                    <a:pt x="943" y="343"/>
                  </a:lnTo>
                  <a:lnTo>
                    <a:pt x="941" y="343"/>
                  </a:lnTo>
                  <a:lnTo>
                    <a:pt x="944" y="340"/>
                  </a:lnTo>
                  <a:lnTo>
                    <a:pt x="944" y="340"/>
                  </a:lnTo>
                  <a:close/>
                  <a:moveTo>
                    <a:pt x="987" y="335"/>
                  </a:moveTo>
                  <a:lnTo>
                    <a:pt x="988" y="335"/>
                  </a:lnTo>
                  <a:lnTo>
                    <a:pt x="988" y="335"/>
                  </a:lnTo>
                  <a:lnTo>
                    <a:pt x="990" y="335"/>
                  </a:lnTo>
                  <a:lnTo>
                    <a:pt x="990" y="337"/>
                  </a:lnTo>
                  <a:lnTo>
                    <a:pt x="990" y="337"/>
                  </a:lnTo>
                  <a:lnTo>
                    <a:pt x="988" y="337"/>
                  </a:lnTo>
                  <a:lnTo>
                    <a:pt x="988" y="337"/>
                  </a:lnTo>
                  <a:lnTo>
                    <a:pt x="985" y="337"/>
                  </a:lnTo>
                  <a:lnTo>
                    <a:pt x="985" y="335"/>
                  </a:lnTo>
                  <a:lnTo>
                    <a:pt x="987" y="335"/>
                  </a:lnTo>
                  <a:close/>
                  <a:moveTo>
                    <a:pt x="1091" y="334"/>
                  </a:moveTo>
                  <a:lnTo>
                    <a:pt x="1088" y="335"/>
                  </a:lnTo>
                  <a:lnTo>
                    <a:pt x="1086" y="335"/>
                  </a:lnTo>
                  <a:lnTo>
                    <a:pt x="1085" y="335"/>
                  </a:lnTo>
                  <a:lnTo>
                    <a:pt x="1086" y="335"/>
                  </a:lnTo>
                  <a:lnTo>
                    <a:pt x="1088" y="335"/>
                  </a:lnTo>
                  <a:lnTo>
                    <a:pt x="1089" y="334"/>
                  </a:lnTo>
                  <a:lnTo>
                    <a:pt x="1089" y="334"/>
                  </a:lnTo>
                  <a:lnTo>
                    <a:pt x="1091" y="334"/>
                  </a:lnTo>
                  <a:close/>
                  <a:moveTo>
                    <a:pt x="1031" y="334"/>
                  </a:moveTo>
                  <a:lnTo>
                    <a:pt x="1031" y="334"/>
                  </a:lnTo>
                  <a:lnTo>
                    <a:pt x="1029" y="335"/>
                  </a:lnTo>
                  <a:lnTo>
                    <a:pt x="1029" y="334"/>
                  </a:lnTo>
                  <a:lnTo>
                    <a:pt x="1031" y="334"/>
                  </a:lnTo>
                  <a:lnTo>
                    <a:pt x="1031" y="334"/>
                  </a:lnTo>
                  <a:close/>
                  <a:moveTo>
                    <a:pt x="1031" y="329"/>
                  </a:moveTo>
                  <a:lnTo>
                    <a:pt x="1031" y="329"/>
                  </a:lnTo>
                  <a:lnTo>
                    <a:pt x="1033" y="331"/>
                  </a:lnTo>
                  <a:lnTo>
                    <a:pt x="1031" y="332"/>
                  </a:lnTo>
                  <a:lnTo>
                    <a:pt x="1031" y="334"/>
                  </a:lnTo>
                  <a:lnTo>
                    <a:pt x="1031" y="331"/>
                  </a:lnTo>
                  <a:lnTo>
                    <a:pt x="1031" y="329"/>
                  </a:lnTo>
                  <a:close/>
                  <a:moveTo>
                    <a:pt x="1026" y="327"/>
                  </a:moveTo>
                  <a:lnTo>
                    <a:pt x="1026" y="327"/>
                  </a:lnTo>
                  <a:lnTo>
                    <a:pt x="1026" y="327"/>
                  </a:lnTo>
                  <a:lnTo>
                    <a:pt x="1026" y="329"/>
                  </a:lnTo>
                  <a:lnTo>
                    <a:pt x="1025" y="329"/>
                  </a:lnTo>
                  <a:lnTo>
                    <a:pt x="1025" y="329"/>
                  </a:lnTo>
                  <a:lnTo>
                    <a:pt x="1025" y="327"/>
                  </a:lnTo>
                  <a:lnTo>
                    <a:pt x="1025" y="327"/>
                  </a:lnTo>
                  <a:lnTo>
                    <a:pt x="1025" y="327"/>
                  </a:lnTo>
                  <a:lnTo>
                    <a:pt x="1026" y="327"/>
                  </a:lnTo>
                  <a:close/>
                  <a:moveTo>
                    <a:pt x="1033" y="326"/>
                  </a:moveTo>
                  <a:lnTo>
                    <a:pt x="1036" y="326"/>
                  </a:lnTo>
                  <a:lnTo>
                    <a:pt x="1036" y="326"/>
                  </a:lnTo>
                  <a:lnTo>
                    <a:pt x="1036" y="326"/>
                  </a:lnTo>
                  <a:lnTo>
                    <a:pt x="1034" y="326"/>
                  </a:lnTo>
                  <a:lnTo>
                    <a:pt x="1034" y="326"/>
                  </a:lnTo>
                  <a:lnTo>
                    <a:pt x="1033" y="326"/>
                  </a:lnTo>
                  <a:close/>
                  <a:moveTo>
                    <a:pt x="1042" y="326"/>
                  </a:moveTo>
                  <a:lnTo>
                    <a:pt x="1042" y="326"/>
                  </a:lnTo>
                  <a:lnTo>
                    <a:pt x="1042" y="326"/>
                  </a:lnTo>
                  <a:lnTo>
                    <a:pt x="1039" y="326"/>
                  </a:lnTo>
                  <a:lnTo>
                    <a:pt x="1039" y="326"/>
                  </a:lnTo>
                  <a:lnTo>
                    <a:pt x="1040" y="326"/>
                  </a:lnTo>
                  <a:lnTo>
                    <a:pt x="1042" y="326"/>
                  </a:lnTo>
                  <a:close/>
                  <a:moveTo>
                    <a:pt x="1138" y="315"/>
                  </a:moveTo>
                  <a:lnTo>
                    <a:pt x="1138" y="318"/>
                  </a:lnTo>
                  <a:lnTo>
                    <a:pt x="1138" y="316"/>
                  </a:lnTo>
                  <a:lnTo>
                    <a:pt x="1138" y="315"/>
                  </a:lnTo>
                  <a:lnTo>
                    <a:pt x="1138" y="315"/>
                  </a:lnTo>
                  <a:lnTo>
                    <a:pt x="1138" y="315"/>
                  </a:lnTo>
                  <a:close/>
                  <a:moveTo>
                    <a:pt x="602" y="282"/>
                  </a:moveTo>
                  <a:lnTo>
                    <a:pt x="602" y="282"/>
                  </a:lnTo>
                  <a:lnTo>
                    <a:pt x="605" y="285"/>
                  </a:lnTo>
                  <a:lnTo>
                    <a:pt x="605" y="285"/>
                  </a:lnTo>
                  <a:lnTo>
                    <a:pt x="604" y="285"/>
                  </a:lnTo>
                  <a:lnTo>
                    <a:pt x="604" y="285"/>
                  </a:lnTo>
                  <a:lnTo>
                    <a:pt x="602" y="283"/>
                  </a:lnTo>
                  <a:lnTo>
                    <a:pt x="602" y="282"/>
                  </a:lnTo>
                  <a:lnTo>
                    <a:pt x="602" y="282"/>
                  </a:lnTo>
                  <a:close/>
                  <a:moveTo>
                    <a:pt x="588" y="277"/>
                  </a:moveTo>
                  <a:lnTo>
                    <a:pt x="588" y="277"/>
                  </a:lnTo>
                  <a:lnTo>
                    <a:pt x="589" y="279"/>
                  </a:lnTo>
                  <a:lnTo>
                    <a:pt x="589" y="279"/>
                  </a:lnTo>
                  <a:lnTo>
                    <a:pt x="588" y="279"/>
                  </a:lnTo>
                  <a:lnTo>
                    <a:pt x="588" y="279"/>
                  </a:lnTo>
                  <a:lnTo>
                    <a:pt x="588" y="277"/>
                  </a:lnTo>
                  <a:lnTo>
                    <a:pt x="588" y="277"/>
                  </a:lnTo>
                  <a:close/>
                  <a:moveTo>
                    <a:pt x="602" y="274"/>
                  </a:moveTo>
                  <a:lnTo>
                    <a:pt x="604" y="275"/>
                  </a:lnTo>
                  <a:lnTo>
                    <a:pt x="605" y="275"/>
                  </a:lnTo>
                  <a:lnTo>
                    <a:pt x="605" y="277"/>
                  </a:lnTo>
                  <a:lnTo>
                    <a:pt x="605" y="277"/>
                  </a:lnTo>
                  <a:lnTo>
                    <a:pt x="604" y="277"/>
                  </a:lnTo>
                  <a:lnTo>
                    <a:pt x="604" y="275"/>
                  </a:lnTo>
                  <a:lnTo>
                    <a:pt x="604" y="275"/>
                  </a:lnTo>
                  <a:lnTo>
                    <a:pt x="602" y="275"/>
                  </a:lnTo>
                  <a:lnTo>
                    <a:pt x="602" y="275"/>
                  </a:lnTo>
                  <a:lnTo>
                    <a:pt x="602" y="275"/>
                  </a:lnTo>
                  <a:lnTo>
                    <a:pt x="602" y="274"/>
                  </a:lnTo>
                  <a:lnTo>
                    <a:pt x="602" y="274"/>
                  </a:lnTo>
                  <a:close/>
                  <a:moveTo>
                    <a:pt x="580" y="266"/>
                  </a:moveTo>
                  <a:lnTo>
                    <a:pt x="582" y="266"/>
                  </a:lnTo>
                  <a:lnTo>
                    <a:pt x="582" y="266"/>
                  </a:lnTo>
                  <a:lnTo>
                    <a:pt x="580" y="268"/>
                  </a:lnTo>
                  <a:lnTo>
                    <a:pt x="580" y="268"/>
                  </a:lnTo>
                  <a:lnTo>
                    <a:pt x="578" y="268"/>
                  </a:lnTo>
                  <a:lnTo>
                    <a:pt x="577" y="266"/>
                  </a:lnTo>
                  <a:lnTo>
                    <a:pt x="580" y="266"/>
                  </a:lnTo>
                  <a:close/>
                  <a:moveTo>
                    <a:pt x="575" y="264"/>
                  </a:moveTo>
                  <a:lnTo>
                    <a:pt x="575" y="264"/>
                  </a:lnTo>
                  <a:lnTo>
                    <a:pt x="577" y="266"/>
                  </a:lnTo>
                  <a:lnTo>
                    <a:pt x="575" y="266"/>
                  </a:lnTo>
                  <a:lnTo>
                    <a:pt x="575" y="264"/>
                  </a:lnTo>
                  <a:lnTo>
                    <a:pt x="575" y="264"/>
                  </a:lnTo>
                  <a:lnTo>
                    <a:pt x="575" y="264"/>
                  </a:lnTo>
                  <a:close/>
                  <a:moveTo>
                    <a:pt x="583" y="264"/>
                  </a:moveTo>
                  <a:lnTo>
                    <a:pt x="586" y="264"/>
                  </a:lnTo>
                  <a:lnTo>
                    <a:pt x="588" y="264"/>
                  </a:lnTo>
                  <a:lnTo>
                    <a:pt x="588" y="264"/>
                  </a:lnTo>
                  <a:lnTo>
                    <a:pt x="588" y="266"/>
                  </a:lnTo>
                  <a:lnTo>
                    <a:pt x="583" y="266"/>
                  </a:lnTo>
                  <a:lnTo>
                    <a:pt x="583" y="266"/>
                  </a:lnTo>
                  <a:lnTo>
                    <a:pt x="583" y="264"/>
                  </a:lnTo>
                  <a:lnTo>
                    <a:pt x="582" y="264"/>
                  </a:lnTo>
                  <a:lnTo>
                    <a:pt x="583" y="264"/>
                  </a:lnTo>
                  <a:close/>
                  <a:moveTo>
                    <a:pt x="1208" y="255"/>
                  </a:moveTo>
                  <a:lnTo>
                    <a:pt x="1208" y="255"/>
                  </a:lnTo>
                  <a:lnTo>
                    <a:pt x="1209" y="255"/>
                  </a:lnTo>
                  <a:lnTo>
                    <a:pt x="1209" y="255"/>
                  </a:lnTo>
                  <a:lnTo>
                    <a:pt x="1208" y="255"/>
                  </a:lnTo>
                  <a:lnTo>
                    <a:pt x="1208" y="255"/>
                  </a:lnTo>
                  <a:lnTo>
                    <a:pt x="1208" y="255"/>
                  </a:lnTo>
                  <a:close/>
                  <a:moveTo>
                    <a:pt x="1214" y="250"/>
                  </a:moveTo>
                  <a:lnTo>
                    <a:pt x="1212" y="253"/>
                  </a:lnTo>
                  <a:lnTo>
                    <a:pt x="1209" y="255"/>
                  </a:lnTo>
                  <a:lnTo>
                    <a:pt x="1209" y="255"/>
                  </a:lnTo>
                  <a:lnTo>
                    <a:pt x="1211" y="253"/>
                  </a:lnTo>
                  <a:lnTo>
                    <a:pt x="1214" y="250"/>
                  </a:lnTo>
                  <a:lnTo>
                    <a:pt x="1214" y="250"/>
                  </a:lnTo>
                  <a:close/>
                  <a:moveTo>
                    <a:pt x="1220" y="247"/>
                  </a:moveTo>
                  <a:lnTo>
                    <a:pt x="1217" y="247"/>
                  </a:lnTo>
                  <a:lnTo>
                    <a:pt x="1217" y="247"/>
                  </a:lnTo>
                  <a:lnTo>
                    <a:pt x="1219" y="247"/>
                  </a:lnTo>
                  <a:lnTo>
                    <a:pt x="1220" y="247"/>
                  </a:lnTo>
                  <a:close/>
                  <a:moveTo>
                    <a:pt x="1225" y="236"/>
                  </a:moveTo>
                  <a:lnTo>
                    <a:pt x="1225" y="238"/>
                  </a:lnTo>
                  <a:lnTo>
                    <a:pt x="1225" y="241"/>
                  </a:lnTo>
                  <a:lnTo>
                    <a:pt x="1225" y="242"/>
                  </a:lnTo>
                  <a:lnTo>
                    <a:pt x="1225" y="245"/>
                  </a:lnTo>
                  <a:lnTo>
                    <a:pt x="1223" y="245"/>
                  </a:lnTo>
                  <a:lnTo>
                    <a:pt x="1222" y="245"/>
                  </a:lnTo>
                  <a:lnTo>
                    <a:pt x="1222" y="245"/>
                  </a:lnTo>
                  <a:lnTo>
                    <a:pt x="1223" y="245"/>
                  </a:lnTo>
                  <a:lnTo>
                    <a:pt x="1225" y="242"/>
                  </a:lnTo>
                  <a:lnTo>
                    <a:pt x="1225" y="241"/>
                  </a:lnTo>
                  <a:lnTo>
                    <a:pt x="1225" y="238"/>
                  </a:lnTo>
                  <a:lnTo>
                    <a:pt x="1225" y="236"/>
                  </a:lnTo>
                  <a:close/>
                  <a:moveTo>
                    <a:pt x="1222" y="234"/>
                  </a:moveTo>
                  <a:lnTo>
                    <a:pt x="1222" y="234"/>
                  </a:lnTo>
                  <a:lnTo>
                    <a:pt x="1222" y="234"/>
                  </a:lnTo>
                  <a:lnTo>
                    <a:pt x="1222" y="236"/>
                  </a:lnTo>
                  <a:lnTo>
                    <a:pt x="1222" y="236"/>
                  </a:lnTo>
                  <a:lnTo>
                    <a:pt x="1222" y="234"/>
                  </a:lnTo>
                  <a:close/>
                  <a:moveTo>
                    <a:pt x="1230" y="195"/>
                  </a:moveTo>
                  <a:lnTo>
                    <a:pt x="1230" y="197"/>
                  </a:lnTo>
                  <a:lnTo>
                    <a:pt x="1228" y="198"/>
                  </a:lnTo>
                  <a:lnTo>
                    <a:pt x="1226" y="201"/>
                  </a:lnTo>
                  <a:lnTo>
                    <a:pt x="1226" y="201"/>
                  </a:lnTo>
                  <a:lnTo>
                    <a:pt x="1228" y="198"/>
                  </a:lnTo>
                  <a:lnTo>
                    <a:pt x="1230" y="197"/>
                  </a:lnTo>
                  <a:lnTo>
                    <a:pt x="1230" y="195"/>
                  </a:lnTo>
                  <a:close/>
                  <a:moveTo>
                    <a:pt x="1244" y="170"/>
                  </a:moveTo>
                  <a:lnTo>
                    <a:pt x="1244" y="171"/>
                  </a:lnTo>
                  <a:lnTo>
                    <a:pt x="1242" y="175"/>
                  </a:lnTo>
                  <a:lnTo>
                    <a:pt x="1242" y="173"/>
                  </a:lnTo>
                  <a:lnTo>
                    <a:pt x="1244" y="170"/>
                  </a:lnTo>
                  <a:close/>
                  <a:moveTo>
                    <a:pt x="1244" y="156"/>
                  </a:moveTo>
                  <a:lnTo>
                    <a:pt x="1245" y="156"/>
                  </a:lnTo>
                  <a:lnTo>
                    <a:pt x="1245" y="156"/>
                  </a:lnTo>
                  <a:lnTo>
                    <a:pt x="1245" y="156"/>
                  </a:lnTo>
                  <a:lnTo>
                    <a:pt x="1244" y="157"/>
                  </a:lnTo>
                  <a:lnTo>
                    <a:pt x="1244" y="157"/>
                  </a:lnTo>
                  <a:lnTo>
                    <a:pt x="1242" y="157"/>
                  </a:lnTo>
                  <a:lnTo>
                    <a:pt x="1244" y="156"/>
                  </a:lnTo>
                  <a:lnTo>
                    <a:pt x="1244" y="156"/>
                  </a:lnTo>
                  <a:close/>
                  <a:moveTo>
                    <a:pt x="1271" y="146"/>
                  </a:moveTo>
                  <a:lnTo>
                    <a:pt x="1269" y="148"/>
                  </a:lnTo>
                  <a:lnTo>
                    <a:pt x="1267" y="149"/>
                  </a:lnTo>
                  <a:lnTo>
                    <a:pt x="1266" y="151"/>
                  </a:lnTo>
                  <a:lnTo>
                    <a:pt x="1267" y="151"/>
                  </a:lnTo>
                  <a:lnTo>
                    <a:pt x="1269" y="151"/>
                  </a:lnTo>
                  <a:lnTo>
                    <a:pt x="1269" y="149"/>
                  </a:lnTo>
                  <a:lnTo>
                    <a:pt x="1271" y="149"/>
                  </a:lnTo>
                  <a:lnTo>
                    <a:pt x="1272" y="148"/>
                  </a:lnTo>
                  <a:lnTo>
                    <a:pt x="1272" y="148"/>
                  </a:lnTo>
                  <a:lnTo>
                    <a:pt x="1274" y="149"/>
                  </a:lnTo>
                  <a:lnTo>
                    <a:pt x="1275" y="148"/>
                  </a:lnTo>
                  <a:lnTo>
                    <a:pt x="1277" y="148"/>
                  </a:lnTo>
                  <a:lnTo>
                    <a:pt x="1271" y="151"/>
                  </a:lnTo>
                  <a:lnTo>
                    <a:pt x="1269" y="151"/>
                  </a:lnTo>
                  <a:lnTo>
                    <a:pt x="1267" y="152"/>
                  </a:lnTo>
                  <a:lnTo>
                    <a:pt x="1266" y="152"/>
                  </a:lnTo>
                  <a:lnTo>
                    <a:pt x="1264" y="152"/>
                  </a:lnTo>
                  <a:lnTo>
                    <a:pt x="1258" y="156"/>
                  </a:lnTo>
                  <a:lnTo>
                    <a:pt x="1256" y="156"/>
                  </a:lnTo>
                  <a:lnTo>
                    <a:pt x="1256" y="156"/>
                  </a:lnTo>
                  <a:lnTo>
                    <a:pt x="1252" y="156"/>
                  </a:lnTo>
                  <a:lnTo>
                    <a:pt x="1250" y="156"/>
                  </a:lnTo>
                  <a:lnTo>
                    <a:pt x="1247" y="157"/>
                  </a:lnTo>
                  <a:lnTo>
                    <a:pt x="1249" y="156"/>
                  </a:lnTo>
                  <a:lnTo>
                    <a:pt x="1249" y="156"/>
                  </a:lnTo>
                  <a:lnTo>
                    <a:pt x="1249" y="156"/>
                  </a:lnTo>
                  <a:lnTo>
                    <a:pt x="1249" y="156"/>
                  </a:lnTo>
                  <a:lnTo>
                    <a:pt x="1247" y="156"/>
                  </a:lnTo>
                  <a:lnTo>
                    <a:pt x="1245" y="156"/>
                  </a:lnTo>
                  <a:lnTo>
                    <a:pt x="1245" y="156"/>
                  </a:lnTo>
                  <a:lnTo>
                    <a:pt x="1245" y="154"/>
                  </a:lnTo>
                  <a:lnTo>
                    <a:pt x="1247" y="154"/>
                  </a:lnTo>
                  <a:lnTo>
                    <a:pt x="1247" y="152"/>
                  </a:lnTo>
                  <a:lnTo>
                    <a:pt x="1250" y="152"/>
                  </a:lnTo>
                  <a:lnTo>
                    <a:pt x="1250" y="151"/>
                  </a:lnTo>
                  <a:lnTo>
                    <a:pt x="1252" y="152"/>
                  </a:lnTo>
                  <a:lnTo>
                    <a:pt x="1252" y="151"/>
                  </a:lnTo>
                  <a:lnTo>
                    <a:pt x="1252" y="151"/>
                  </a:lnTo>
                  <a:lnTo>
                    <a:pt x="1252" y="151"/>
                  </a:lnTo>
                  <a:lnTo>
                    <a:pt x="1253" y="151"/>
                  </a:lnTo>
                  <a:lnTo>
                    <a:pt x="1255" y="151"/>
                  </a:lnTo>
                  <a:lnTo>
                    <a:pt x="1255" y="151"/>
                  </a:lnTo>
                  <a:lnTo>
                    <a:pt x="1255" y="149"/>
                  </a:lnTo>
                  <a:lnTo>
                    <a:pt x="1256" y="151"/>
                  </a:lnTo>
                  <a:lnTo>
                    <a:pt x="1258" y="151"/>
                  </a:lnTo>
                  <a:lnTo>
                    <a:pt x="1260" y="149"/>
                  </a:lnTo>
                  <a:lnTo>
                    <a:pt x="1260" y="149"/>
                  </a:lnTo>
                  <a:lnTo>
                    <a:pt x="1263" y="149"/>
                  </a:lnTo>
                  <a:lnTo>
                    <a:pt x="1266" y="149"/>
                  </a:lnTo>
                  <a:lnTo>
                    <a:pt x="1267" y="149"/>
                  </a:lnTo>
                  <a:lnTo>
                    <a:pt x="1269" y="148"/>
                  </a:lnTo>
                  <a:lnTo>
                    <a:pt x="1271" y="146"/>
                  </a:lnTo>
                  <a:close/>
                  <a:moveTo>
                    <a:pt x="1304" y="143"/>
                  </a:moveTo>
                  <a:lnTo>
                    <a:pt x="1304" y="145"/>
                  </a:lnTo>
                  <a:lnTo>
                    <a:pt x="1304" y="145"/>
                  </a:lnTo>
                  <a:lnTo>
                    <a:pt x="1304" y="145"/>
                  </a:lnTo>
                  <a:lnTo>
                    <a:pt x="1301" y="145"/>
                  </a:lnTo>
                  <a:lnTo>
                    <a:pt x="1302" y="143"/>
                  </a:lnTo>
                  <a:lnTo>
                    <a:pt x="1302" y="143"/>
                  </a:lnTo>
                  <a:lnTo>
                    <a:pt x="1304" y="143"/>
                  </a:lnTo>
                  <a:lnTo>
                    <a:pt x="1304" y="143"/>
                  </a:lnTo>
                  <a:close/>
                  <a:moveTo>
                    <a:pt x="1294" y="141"/>
                  </a:moveTo>
                  <a:lnTo>
                    <a:pt x="1296" y="141"/>
                  </a:lnTo>
                  <a:lnTo>
                    <a:pt x="1296" y="143"/>
                  </a:lnTo>
                  <a:lnTo>
                    <a:pt x="1293" y="143"/>
                  </a:lnTo>
                  <a:lnTo>
                    <a:pt x="1291" y="143"/>
                  </a:lnTo>
                  <a:lnTo>
                    <a:pt x="1293" y="143"/>
                  </a:lnTo>
                  <a:lnTo>
                    <a:pt x="1294" y="141"/>
                  </a:lnTo>
                  <a:lnTo>
                    <a:pt x="1294" y="141"/>
                  </a:lnTo>
                  <a:close/>
                  <a:moveTo>
                    <a:pt x="1285" y="140"/>
                  </a:moveTo>
                  <a:lnTo>
                    <a:pt x="1285" y="140"/>
                  </a:lnTo>
                  <a:lnTo>
                    <a:pt x="1285" y="141"/>
                  </a:lnTo>
                  <a:lnTo>
                    <a:pt x="1283" y="141"/>
                  </a:lnTo>
                  <a:lnTo>
                    <a:pt x="1283" y="140"/>
                  </a:lnTo>
                  <a:lnTo>
                    <a:pt x="1283" y="140"/>
                  </a:lnTo>
                  <a:lnTo>
                    <a:pt x="1285" y="140"/>
                  </a:lnTo>
                  <a:close/>
                  <a:moveTo>
                    <a:pt x="1286" y="138"/>
                  </a:moveTo>
                  <a:lnTo>
                    <a:pt x="1286" y="141"/>
                  </a:lnTo>
                  <a:lnTo>
                    <a:pt x="1285" y="141"/>
                  </a:lnTo>
                  <a:lnTo>
                    <a:pt x="1285" y="141"/>
                  </a:lnTo>
                  <a:lnTo>
                    <a:pt x="1285" y="140"/>
                  </a:lnTo>
                  <a:lnTo>
                    <a:pt x="1285" y="140"/>
                  </a:lnTo>
                  <a:lnTo>
                    <a:pt x="1285" y="138"/>
                  </a:lnTo>
                  <a:lnTo>
                    <a:pt x="1285" y="138"/>
                  </a:lnTo>
                  <a:lnTo>
                    <a:pt x="1286" y="138"/>
                  </a:lnTo>
                  <a:close/>
                  <a:moveTo>
                    <a:pt x="1174" y="113"/>
                  </a:moveTo>
                  <a:lnTo>
                    <a:pt x="1174" y="113"/>
                  </a:lnTo>
                  <a:lnTo>
                    <a:pt x="1174" y="113"/>
                  </a:lnTo>
                  <a:lnTo>
                    <a:pt x="1174" y="115"/>
                  </a:lnTo>
                  <a:lnTo>
                    <a:pt x="1174" y="115"/>
                  </a:lnTo>
                  <a:lnTo>
                    <a:pt x="1174" y="115"/>
                  </a:lnTo>
                  <a:lnTo>
                    <a:pt x="1173" y="115"/>
                  </a:lnTo>
                  <a:lnTo>
                    <a:pt x="1173" y="115"/>
                  </a:lnTo>
                  <a:lnTo>
                    <a:pt x="1173" y="113"/>
                  </a:lnTo>
                  <a:lnTo>
                    <a:pt x="1174" y="113"/>
                  </a:lnTo>
                  <a:close/>
                  <a:moveTo>
                    <a:pt x="1214" y="96"/>
                  </a:moveTo>
                  <a:lnTo>
                    <a:pt x="1214" y="97"/>
                  </a:lnTo>
                  <a:lnTo>
                    <a:pt x="1214" y="97"/>
                  </a:lnTo>
                  <a:lnTo>
                    <a:pt x="1214" y="97"/>
                  </a:lnTo>
                  <a:lnTo>
                    <a:pt x="1214" y="97"/>
                  </a:lnTo>
                  <a:lnTo>
                    <a:pt x="1214" y="97"/>
                  </a:lnTo>
                  <a:lnTo>
                    <a:pt x="1214" y="96"/>
                  </a:lnTo>
                  <a:close/>
                  <a:moveTo>
                    <a:pt x="1323" y="93"/>
                  </a:moveTo>
                  <a:lnTo>
                    <a:pt x="1323" y="93"/>
                  </a:lnTo>
                  <a:lnTo>
                    <a:pt x="1324" y="94"/>
                  </a:lnTo>
                  <a:lnTo>
                    <a:pt x="1323" y="94"/>
                  </a:lnTo>
                  <a:lnTo>
                    <a:pt x="1323" y="94"/>
                  </a:lnTo>
                  <a:lnTo>
                    <a:pt x="1323" y="93"/>
                  </a:lnTo>
                  <a:lnTo>
                    <a:pt x="1323" y="93"/>
                  </a:lnTo>
                  <a:lnTo>
                    <a:pt x="1323" y="93"/>
                  </a:lnTo>
                  <a:close/>
                  <a:moveTo>
                    <a:pt x="1215" y="91"/>
                  </a:moveTo>
                  <a:lnTo>
                    <a:pt x="1215" y="91"/>
                  </a:lnTo>
                  <a:lnTo>
                    <a:pt x="1215" y="91"/>
                  </a:lnTo>
                  <a:lnTo>
                    <a:pt x="1215" y="93"/>
                  </a:lnTo>
                  <a:lnTo>
                    <a:pt x="1215" y="93"/>
                  </a:lnTo>
                  <a:lnTo>
                    <a:pt x="1215" y="93"/>
                  </a:lnTo>
                  <a:lnTo>
                    <a:pt x="1215" y="93"/>
                  </a:lnTo>
                  <a:lnTo>
                    <a:pt x="1215" y="91"/>
                  </a:lnTo>
                  <a:close/>
                  <a:moveTo>
                    <a:pt x="1329" y="89"/>
                  </a:moveTo>
                  <a:lnTo>
                    <a:pt x="1329" y="89"/>
                  </a:lnTo>
                  <a:lnTo>
                    <a:pt x="1331" y="91"/>
                  </a:lnTo>
                  <a:lnTo>
                    <a:pt x="1331" y="91"/>
                  </a:lnTo>
                  <a:lnTo>
                    <a:pt x="1329" y="91"/>
                  </a:lnTo>
                  <a:lnTo>
                    <a:pt x="1329" y="91"/>
                  </a:lnTo>
                  <a:lnTo>
                    <a:pt x="1329" y="93"/>
                  </a:lnTo>
                  <a:lnTo>
                    <a:pt x="1329" y="93"/>
                  </a:lnTo>
                  <a:lnTo>
                    <a:pt x="1327" y="93"/>
                  </a:lnTo>
                  <a:lnTo>
                    <a:pt x="1327" y="91"/>
                  </a:lnTo>
                  <a:lnTo>
                    <a:pt x="1327" y="91"/>
                  </a:lnTo>
                  <a:lnTo>
                    <a:pt x="1327" y="89"/>
                  </a:lnTo>
                  <a:lnTo>
                    <a:pt x="1329" y="89"/>
                  </a:lnTo>
                  <a:close/>
                  <a:moveTo>
                    <a:pt x="1072" y="77"/>
                  </a:moveTo>
                  <a:lnTo>
                    <a:pt x="1072" y="77"/>
                  </a:lnTo>
                  <a:lnTo>
                    <a:pt x="1074" y="77"/>
                  </a:lnTo>
                  <a:lnTo>
                    <a:pt x="1074" y="77"/>
                  </a:lnTo>
                  <a:lnTo>
                    <a:pt x="1072" y="78"/>
                  </a:lnTo>
                  <a:lnTo>
                    <a:pt x="1072" y="78"/>
                  </a:lnTo>
                  <a:lnTo>
                    <a:pt x="1072" y="77"/>
                  </a:lnTo>
                  <a:lnTo>
                    <a:pt x="1072" y="77"/>
                  </a:lnTo>
                  <a:lnTo>
                    <a:pt x="1072" y="77"/>
                  </a:lnTo>
                  <a:close/>
                  <a:moveTo>
                    <a:pt x="1058" y="74"/>
                  </a:moveTo>
                  <a:lnTo>
                    <a:pt x="1058" y="74"/>
                  </a:lnTo>
                  <a:lnTo>
                    <a:pt x="1058" y="74"/>
                  </a:lnTo>
                  <a:lnTo>
                    <a:pt x="1058" y="75"/>
                  </a:lnTo>
                  <a:lnTo>
                    <a:pt x="1058" y="75"/>
                  </a:lnTo>
                  <a:lnTo>
                    <a:pt x="1058" y="75"/>
                  </a:lnTo>
                  <a:lnTo>
                    <a:pt x="1058" y="75"/>
                  </a:lnTo>
                  <a:lnTo>
                    <a:pt x="1058" y="77"/>
                  </a:lnTo>
                  <a:lnTo>
                    <a:pt x="1058" y="77"/>
                  </a:lnTo>
                  <a:lnTo>
                    <a:pt x="1056" y="77"/>
                  </a:lnTo>
                  <a:lnTo>
                    <a:pt x="1056" y="77"/>
                  </a:lnTo>
                  <a:lnTo>
                    <a:pt x="1058" y="77"/>
                  </a:lnTo>
                  <a:lnTo>
                    <a:pt x="1058" y="77"/>
                  </a:lnTo>
                  <a:lnTo>
                    <a:pt x="1058" y="78"/>
                  </a:lnTo>
                  <a:lnTo>
                    <a:pt x="1056" y="78"/>
                  </a:lnTo>
                  <a:lnTo>
                    <a:pt x="1056" y="78"/>
                  </a:lnTo>
                  <a:lnTo>
                    <a:pt x="1056" y="78"/>
                  </a:lnTo>
                  <a:lnTo>
                    <a:pt x="1056" y="80"/>
                  </a:lnTo>
                  <a:lnTo>
                    <a:pt x="1055" y="80"/>
                  </a:lnTo>
                  <a:lnTo>
                    <a:pt x="1056" y="80"/>
                  </a:lnTo>
                  <a:lnTo>
                    <a:pt x="1055" y="80"/>
                  </a:lnTo>
                  <a:lnTo>
                    <a:pt x="1055" y="82"/>
                  </a:lnTo>
                  <a:lnTo>
                    <a:pt x="1053" y="82"/>
                  </a:lnTo>
                  <a:lnTo>
                    <a:pt x="1053" y="82"/>
                  </a:lnTo>
                  <a:lnTo>
                    <a:pt x="1053" y="82"/>
                  </a:lnTo>
                  <a:lnTo>
                    <a:pt x="1053" y="82"/>
                  </a:lnTo>
                  <a:lnTo>
                    <a:pt x="1053" y="80"/>
                  </a:lnTo>
                  <a:lnTo>
                    <a:pt x="1053" y="80"/>
                  </a:lnTo>
                  <a:lnTo>
                    <a:pt x="1053" y="78"/>
                  </a:lnTo>
                  <a:lnTo>
                    <a:pt x="1055" y="78"/>
                  </a:lnTo>
                  <a:lnTo>
                    <a:pt x="1055" y="77"/>
                  </a:lnTo>
                  <a:lnTo>
                    <a:pt x="1055" y="77"/>
                  </a:lnTo>
                  <a:lnTo>
                    <a:pt x="1056" y="75"/>
                  </a:lnTo>
                  <a:lnTo>
                    <a:pt x="1056" y="75"/>
                  </a:lnTo>
                  <a:lnTo>
                    <a:pt x="1056" y="74"/>
                  </a:lnTo>
                  <a:lnTo>
                    <a:pt x="1058" y="74"/>
                  </a:lnTo>
                  <a:close/>
                  <a:moveTo>
                    <a:pt x="1059" y="72"/>
                  </a:moveTo>
                  <a:lnTo>
                    <a:pt x="1059" y="72"/>
                  </a:lnTo>
                  <a:lnTo>
                    <a:pt x="1059" y="72"/>
                  </a:lnTo>
                  <a:lnTo>
                    <a:pt x="1059" y="72"/>
                  </a:lnTo>
                  <a:lnTo>
                    <a:pt x="1061" y="72"/>
                  </a:lnTo>
                  <a:lnTo>
                    <a:pt x="1059" y="74"/>
                  </a:lnTo>
                  <a:lnTo>
                    <a:pt x="1059" y="74"/>
                  </a:lnTo>
                  <a:lnTo>
                    <a:pt x="1059" y="74"/>
                  </a:lnTo>
                  <a:lnTo>
                    <a:pt x="1059" y="72"/>
                  </a:lnTo>
                  <a:lnTo>
                    <a:pt x="1059" y="72"/>
                  </a:lnTo>
                  <a:close/>
                  <a:moveTo>
                    <a:pt x="1080" y="66"/>
                  </a:moveTo>
                  <a:lnTo>
                    <a:pt x="1080" y="66"/>
                  </a:lnTo>
                  <a:lnTo>
                    <a:pt x="1080" y="66"/>
                  </a:lnTo>
                  <a:lnTo>
                    <a:pt x="1080" y="67"/>
                  </a:lnTo>
                  <a:lnTo>
                    <a:pt x="1080" y="67"/>
                  </a:lnTo>
                  <a:lnTo>
                    <a:pt x="1078" y="69"/>
                  </a:lnTo>
                  <a:lnTo>
                    <a:pt x="1078" y="69"/>
                  </a:lnTo>
                  <a:lnTo>
                    <a:pt x="1078" y="69"/>
                  </a:lnTo>
                  <a:lnTo>
                    <a:pt x="1078" y="67"/>
                  </a:lnTo>
                  <a:lnTo>
                    <a:pt x="1078" y="66"/>
                  </a:lnTo>
                  <a:lnTo>
                    <a:pt x="1080" y="66"/>
                  </a:lnTo>
                  <a:close/>
                  <a:moveTo>
                    <a:pt x="1094" y="64"/>
                  </a:moveTo>
                  <a:lnTo>
                    <a:pt x="1096" y="64"/>
                  </a:lnTo>
                  <a:lnTo>
                    <a:pt x="1096" y="64"/>
                  </a:lnTo>
                  <a:lnTo>
                    <a:pt x="1096" y="66"/>
                  </a:lnTo>
                  <a:lnTo>
                    <a:pt x="1096" y="66"/>
                  </a:lnTo>
                  <a:lnTo>
                    <a:pt x="1096" y="66"/>
                  </a:lnTo>
                  <a:lnTo>
                    <a:pt x="1096" y="66"/>
                  </a:lnTo>
                  <a:lnTo>
                    <a:pt x="1096" y="66"/>
                  </a:lnTo>
                  <a:lnTo>
                    <a:pt x="1094" y="66"/>
                  </a:lnTo>
                  <a:lnTo>
                    <a:pt x="1094" y="64"/>
                  </a:lnTo>
                  <a:lnTo>
                    <a:pt x="1094" y="64"/>
                  </a:lnTo>
                  <a:close/>
                  <a:moveTo>
                    <a:pt x="1107" y="60"/>
                  </a:moveTo>
                  <a:lnTo>
                    <a:pt x="1107" y="60"/>
                  </a:lnTo>
                  <a:lnTo>
                    <a:pt x="1108" y="60"/>
                  </a:lnTo>
                  <a:lnTo>
                    <a:pt x="1108" y="61"/>
                  </a:lnTo>
                  <a:lnTo>
                    <a:pt x="1108" y="61"/>
                  </a:lnTo>
                  <a:lnTo>
                    <a:pt x="1108" y="61"/>
                  </a:lnTo>
                  <a:lnTo>
                    <a:pt x="1108" y="63"/>
                  </a:lnTo>
                  <a:lnTo>
                    <a:pt x="1107" y="63"/>
                  </a:lnTo>
                  <a:lnTo>
                    <a:pt x="1105" y="63"/>
                  </a:lnTo>
                  <a:lnTo>
                    <a:pt x="1103" y="63"/>
                  </a:lnTo>
                  <a:lnTo>
                    <a:pt x="1103" y="61"/>
                  </a:lnTo>
                  <a:lnTo>
                    <a:pt x="1103" y="61"/>
                  </a:lnTo>
                  <a:lnTo>
                    <a:pt x="1103" y="61"/>
                  </a:lnTo>
                  <a:lnTo>
                    <a:pt x="1103" y="61"/>
                  </a:lnTo>
                  <a:lnTo>
                    <a:pt x="1103" y="61"/>
                  </a:lnTo>
                  <a:lnTo>
                    <a:pt x="1105" y="61"/>
                  </a:lnTo>
                  <a:lnTo>
                    <a:pt x="1105" y="61"/>
                  </a:lnTo>
                  <a:lnTo>
                    <a:pt x="1107" y="60"/>
                  </a:lnTo>
                  <a:lnTo>
                    <a:pt x="1107" y="60"/>
                  </a:lnTo>
                  <a:lnTo>
                    <a:pt x="1105" y="60"/>
                  </a:lnTo>
                  <a:lnTo>
                    <a:pt x="1107" y="60"/>
                  </a:lnTo>
                  <a:close/>
                  <a:moveTo>
                    <a:pt x="1099" y="55"/>
                  </a:moveTo>
                  <a:lnTo>
                    <a:pt x="1099" y="56"/>
                  </a:lnTo>
                  <a:lnTo>
                    <a:pt x="1100" y="56"/>
                  </a:lnTo>
                  <a:lnTo>
                    <a:pt x="1100" y="56"/>
                  </a:lnTo>
                  <a:lnTo>
                    <a:pt x="1100" y="56"/>
                  </a:lnTo>
                  <a:lnTo>
                    <a:pt x="1099" y="56"/>
                  </a:lnTo>
                  <a:lnTo>
                    <a:pt x="1099" y="56"/>
                  </a:lnTo>
                  <a:lnTo>
                    <a:pt x="1099" y="56"/>
                  </a:lnTo>
                  <a:lnTo>
                    <a:pt x="1099" y="55"/>
                  </a:lnTo>
                  <a:lnTo>
                    <a:pt x="1099" y="55"/>
                  </a:lnTo>
                  <a:close/>
                  <a:moveTo>
                    <a:pt x="1099" y="52"/>
                  </a:moveTo>
                  <a:lnTo>
                    <a:pt x="1099" y="52"/>
                  </a:lnTo>
                  <a:lnTo>
                    <a:pt x="1099" y="52"/>
                  </a:lnTo>
                  <a:lnTo>
                    <a:pt x="1099" y="53"/>
                  </a:lnTo>
                  <a:lnTo>
                    <a:pt x="1099" y="53"/>
                  </a:lnTo>
                  <a:lnTo>
                    <a:pt x="1099" y="55"/>
                  </a:lnTo>
                  <a:lnTo>
                    <a:pt x="1099" y="55"/>
                  </a:lnTo>
                  <a:lnTo>
                    <a:pt x="1099" y="55"/>
                  </a:lnTo>
                  <a:lnTo>
                    <a:pt x="1099" y="55"/>
                  </a:lnTo>
                  <a:lnTo>
                    <a:pt x="1099" y="55"/>
                  </a:lnTo>
                  <a:lnTo>
                    <a:pt x="1099" y="53"/>
                  </a:lnTo>
                  <a:lnTo>
                    <a:pt x="1097" y="53"/>
                  </a:lnTo>
                  <a:lnTo>
                    <a:pt x="1099" y="52"/>
                  </a:lnTo>
                  <a:lnTo>
                    <a:pt x="1099" y="52"/>
                  </a:lnTo>
                  <a:close/>
                  <a:moveTo>
                    <a:pt x="1006" y="45"/>
                  </a:moveTo>
                  <a:lnTo>
                    <a:pt x="1006" y="45"/>
                  </a:lnTo>
                  <a:lnTo>
                    <a:pt x="1006" y="45"/>
                  </a:lnTo>
                  <a:lnTo>
                    <a:pt x="1006" y="47"/>
                  </a:lnTo>
                  <a:lnTo>
                    <a:pt x="1006" y="47"/>
                  </a:lnTo>
                  <a:lnTo>
                    <a:pt x="1004" y="47"/>
                  </a:lnTo>
                  <a:lnTo>
                    <a:pt x="1004" y="47"/>
                  </a:lnTo>
                  <a:lnTo>
                    <a:pt x="1004" y="47"/>
                  </a:lnTo>
                  <a:lnTo>
                    <a:pt x="1003" y="47"/>
                  </a:lnTo>
                  <a:lnTo>
                    <a:pt x="1004" y="47"/>
                  </a:lnTo>
                  <a:lnTo>
                    <a:pt x="1004" y="47"/>
                  </a:lnTo>
                  <a:lnTo>
                    <a:pt x="1006" y="45"/>
                  </a:lnTo>
                  <a:close/>
                  <a:moveTo>
                    <a:pt x="1007" y="44"/>
                  </a:moveTo>
                  <a:lnTo>
                    <a:pt x="1007" y="44"/>
                  </a:lnTo>
                  <a:lnTo>
                    <a:pt x="1007" y="45"/>
                  </a:lnTo>
                  <a:lnTo>
                    <a:pt x="1006" y="45"/>
                  </a:lnTo>
                  <a:lnTo>
                    <a:pt x="1006" y="45"/>
                  </a:lnTo>
                  <a:lnTo>
                    <a:pt x="1006" y="44"/>
                  </a:lnTo>
                  <a:lnTo>
                    <a:pt x="1006" y="44"/>
                  </a:lnTo>
                  <a:lnTo>
                    <a:pt x="1007" y="44"/>
                  </a:lnTo>
                  <a:close/>
                  <a:moveTo>
                    <a:pt x="1004" y="44"/>
                  </a:moveTo>
                  <a:lnTo>
                    <a:pt x="1004" y="44"/>
                  </a:lnTo>
                  <a:lnTo>
                    <a:pt x="1004" y="44"/>
                  </a:lnTo>
                  <a:lnTo>
                    <a:pt x="1004" y="45"/>
                  </a:lnTo>
                  <a:lnTo>
                    <a:pt x="1004" y="45"/>
                  </a:lnTo>
                  <a:lnTo>
                    <a:pt x="1004" y="44"/>
                  </a:lnTo>
                  <a:lnTo>
                    <a:pt x="1004" y="44"/>
                  </a:lnTo>
                  <a:lnTo>
                    <a:pt x="1004" y="44"/>
                  </a:lnTo>
                  <a:close/>
                  <a:moveTo>
                    <a:pt x="1009" y="42"/>
                  </a:moveTo>
                  <a:lnTo>
                    <a:pt x="1009" y="42"/>
                  </a:lnTo>
                  <a:lnTo>
                    <a:pt x="1009" y="42"/>
                  </a:lnTo>
                  <a:lnTo>
                    <a:pt x="1009" y="42"/>
                  </a:lnTo>
                  <a:lnTo>
                    <a:pt x="1009" y="44"/>
                  </a:lnTo>
                  <a:lnTo>
                    <a:pt x="1007" y="42"/>
                  </a:lnTo>
                  <a:lnTo>
                    <a:pt x="1007" y="42"/>
                  </a:lnTo>
                  <a:lnTo>
                    <a:pt x="1009" y="42"/>
                  </a:lnTo>
                  <a:lnTo>
                    <a:pt x="1009" y="42"/>
                  </a:lnTo>
                  <a:close/>
                  <a:moveTo>
                    <a:pt x="539" y="37"/>
                  </a:moveTo>
                  <a:lnTo>
                    <a:pt x="541" y="39"/>
                  </a:lnTo>
                  <a:lnTo>
                    <a:pt x="541" y="39"/>
                  </a:lnTo>
                  <a:lnTo>
                    <a:pt x="539" y="41"/>
                  </a:lnTo>
                  <a:lnTo>
                    <a:pt x="539" y="41"/>
                  </a:lnTo>
                  <a:lnTo>
                    <a:pt x="539" y="39"/>
                  </a:lnTo>
                  <a:lnTo>
                    <a:pt x="539" y="39"/>
                  </a:lnTo>
                  <a:lnTo>
                    <a:pt x="539" y="37"/>
                  </a:lnTo>
                  <a:close/>
                  <a:moveTo>
                    <a:pt x="1044" y="34"/>
                  </a:moveTo>
                  <a:lnTo>
                    <a:pt x="1045" y="34"/>
                  </a:lnTo>
                  <a:lnTo>
                    <a:pt x="1047" y="34"/>
                  </a:lnTo>
                  <a:lnTo>
                    <a:pt x="1047" y="36"/>
                  </a:lnTo>
                  <a:lnTo>
                    <a:pt x="1047" y="36"/>
                  </a:lnTo>
                  <a:lnTo>
                    <a:pt x="1044" y="36"/>
                  </a:lnTo>
                  <a:lnTo>
                    <a:pt x="1044" y="36"/>
                  </a:lnTo>
                  <a:lnTo>
                    <a:pt x="1044" y="36"/>
                  </a:lnTo>
                  <a:lnTo>
                    <a:pt x="1044" y="37"/>
                  </a:lnTo>
                  <a:lnTo>
                    <a:pt x="1044" y="37"/>
                  </a:lnTo>
                  <a:lnTo>
                    <a:pt x="1040" y="39"/>
                  </a:lnTo>
                  <a:lnTo>
                    <a:pt x="1040" y="41"/>
                  </a:lnTo>
                  <a:lnTo>
                    <a:pt x="1040" y="41"/>
                  </a:lnTo>
                  <a:lnTo>
                    <a:pt x="1039" y="42"/>
                  </a:lnTo>
                  <a:lnTo>
                    <a:pt x="1037" y="42"/>
                  </a:lnTo>
                  <a:lnTo>
                    <a:pt x="1037" y="44"/>
                  </a:lnTo>
                  <a:lnTo>
                    <a:pt x="1037" y="42"/>
                  </a:lnTo>
                  <a:lnTo>
                    <a:pt x="1037" y="42"/>
                  </a:lnTo>
                  <a:lnTo>
                    <a:pt x="1037" y="42"/>
                  </a:lnTo>
                  <a:lnTo>
                    <a:pt x="1037" y="41"/>
                  </a:lnTo>
                  <a:lnTo>
                    <a:pt x="1037" y="41"/>
                  </a:lnTo>
                  <a:lnTo>
                    <a:pt x="1037" y="39"/>
                  </a:lnTo>
                  <a:lnTo>
                    <a:pt x="1037" y="41"/>
                  </a:lnTo>
                  <a:lnTo>
                    <a:pt x="1037" y="41"/>
                  </a:lnTo>
                  <a:lnTo>
                    <a:pt x="1037" y="41"/>
                  </a:lnTo>
                  <a:lnTo>
                    <a:pt x="1037" y="41"/>
                  </a:lnTo>
                  <a:lnTo>
                    <a:pt x="1036" y="41"/>
                  </a:lnTo>
                  <a:lnTo>
                    <a:pt x="1034" y="41"/>
                  </a:lnTo>
                  <a:lnTo>
                    <a:pt x="1034" y="39"/>
                  </a:lnTo>
                  <a:lnTo>
                    <a:pt x="1036" y="39"/>
                  </a:lnTo>
                  <a:lnTo>
                    <a:pt x="1037" y="36"/>
                  </a:lnTo>
                  <a:lnTo>
                    <a:pt x="1039" y="36"/>
                  </a:lnTo>
                  <a:lnTo>
                    <a:pt x="1042" y="34"/>
                  </a:lnTo>
                  <a:lnTo>
                    <a:pt x="1044" y="34"/>
                  </a:lnTo>
                  <a:close/>
                  <a:moveTo>
                    <a:pt x="545" y="34"/>
                  </a:moveTo>
                  <a:lnTo>
                    <a:pt x="545" y="34"/>
                  </a:lnTo>
                  <a:lnTo>
                    <a:pt x="547" y="36"/>
                  </a:lnTo>
                  <a:lnTo>
                    <a:pt x="547" y="36"/>
                  </a:lnTo>
                  <a:lnTo>
                    <a:pt x="545" y="37"/>
                  </a:lnTo>
                  <a:lnTo>
                    <a:pt x="545" y="37"/>
                  </a:lnTo>
                  <a:lnTo>
                    <a:pt x="545" y="36"/>
                  </a:lnTo>
                  <a:lnTo>
                    <a:pt x="545" y="36"/>
                  </a:lnTo>
                  <a:lnTo>
                    <a:pt x="545" y="37"/>
                  </a:lnTo>
                  <a:lnTo>
                    <a:pt x="545" y="36"/>
                  </a:lnTo>
                  <a:lnTo>
                    <a:pt x="545" y="34"/>
                  </a:lnTo>
                  <a:lnTo>
                    <a:pt x="545" y="34"/>
                  </a:lnTo>
                  <a:close/>
                  <a:moveTo>
                    <a:pt x="544" y="30"/>
                  </a:moveTo>
                  <a:lnTo>
                    <a:pt x="545" y="31"/>
                  </a:lnTo>
                  <a:lnTo>
                    <a:pt x="545" y="31"/>
                  </a:lnTo>
                  <a:lnTo>
                    <a:pt x="545" y="33"/>
                  </a:lnTo>
                  <a:lnTo>
                    <a:pt x="545" y="33"/>
                  </a:lnTo>
                  <a:lnTo>
                    <a:pt x="544" y="33"/>
                  </a:lnTo>
                  <a:lnTo>
                    <a:pt x="544" y="31"/>
                  </a:lnTo>
                  <a:lnTo>
                    <a:pt x="544" y="31"/>
                  </a:lnTo>
                  <a:lnTo>
                    <a:pt x="544" y="31"/>
                  </a:lnTo>
                  <a:lnTo>
                    <a:pt x="544" y="30"/>
                  </a:lnTo>
                  <a:close/>
                  <a:moveTo>
                    <a:pt x="1036" y="22"/>
                  </a:moveTo>
                  <a:lnTo>
                    <a:pt x="1037" y="22"/>
                  </a:lnTo>
                  <a:lnTo>
                    <a:pt x="1036" y="23"/>
                  </a:lnTo>
                  <a:lnTo>
                    <a:pt x="1036" y="23"/>
                  </a:lnTo>
                  <a:lnTo>
                    <a:pt x="1036" y="23"/>
                  </a:lnTo>
                  <a:lnTo>
                    <a:pt x="1034" y="25"/>
                  </a:lnTo>
                  <a:lnTo>
                    <a:pt x="1031" y="26"/>
                  </a:lnTo>
                  <a:lnTo>
                    <a:pt x="1029" y="26"/>
                  </a:lnTo>
                  <a:lnTo>
                    <a:pt x="1029" y="26"/>
                  </a:lnTo>
                  <a:lnTo>
                    <a:pt x="1031" y="26"/>
                  </a:lnTo>
                  <a:lnTo>
                    <a:pt x="1031" y="26"/>
                  </a:lnTo>
                  <a:lnTo>
                    <a:pt x="1029" y="26"/>
                  </a:lnTo>
                  <a:lnTo>
                    <a:pt x="1028" y="28"/>
                  </a:lnTo>
                  <a:lnTo>
                    <a:pt x="1026" y="28"/>
                  </a:lnTo>
                  <a:lnTo>
                    <a:pt x="1026" y="28"/>
                  </a:lnTo>
                  <a:lnTo>
                    <a:pt x="1026" y="28"/>
                  </a:lnTo>
                  <a:lnTo>
                    <a:pt x="1026" y="26"/>
                  </a:lnTo>
                  <a:lnTo>
                    <a:pt x="1026" y="26"/>
                  </a:lnTo>
                  <a:lnTo>
                    <a:pt x="1026" y="26"/>
                  </a:lnTo>
                  <a:lnTo>
                    <a:pt x="1026" y="26"/>
                  </a:lnTo>
                  <a:lnTo>
                    <a:pt x="1028" y="26"/>
                  </a:lnTo>
                  <a:lnTo>
                    <a:pt x="1033" y="23"/>
                  </a:lnTo>
                  <a:lnTo>
                    <a:pt x="1036" y="22"/>
                  </a:lnTo>
                  <a:lnTo>
                    <a:pt x="1036" y="22"/>
                  </a:lnTo>
                  <a:close/>
                  <a:moveTo>
                    <a:pt x="544" y="19"/>
                  </a:moveTo>
                  <a:lnTo>
                    <a:pt x="544" y="19"/>
                  </a:lnTo>
                  <a:lnTo>
                    <a:pt x="544" y="19"/>
                  </a:lnTo>
                  <a:lnTo>
                    <a:pt x="544" y="19"/>
                  </a:lnTo>
                  <a:lnTo>
                    <a:pt x="544" y="20"/>
                  </a:lnTo>
                  <a:lnTo>
                    <a:pt x="542" y="20"/>
                  </a:lnTo>
                  <a:lnTo>
                    <a:pt x="542" y="20"/>
                  </a:lnTo>
                  <a:lnTo>
                    <a:pt x="544" y="22"/>
                  </a:lnTo>
                  <a:lnTo>
                    <a:pt x="544" y="22"/>
                  </a:lnTo>
                  <a:lnTo>
                    <a:pt x="544" y="22"/>
                  </a:lnTo>
                  <a:lnTo>
                    <a:pt x="545" y="25"/>
                  </a:lnTo>
                  <a:lnTo>
                    <a:pt x="545" y="23"/>
                  </a:lnTo>
                  <a:lnTo>
                    <a:pt x="547" y="25"/>
                  </a:lnTo>
                  <a:lnTo>
                    <a:pt x="547" y="26"/>
                  </a:lnTo>
                  <a:lnTo>
                    <a:pt x="547" y="26"/>
                  </a:lnTo>
                  <a:lnTo>
                    <a:pt x="547" y="26"/>
                  </a:lnTo>
                  <a:lnTo>
                    <a:pt x="545" y="26"/>
                  </a:lnTo>
                  <a:lnTo>
                    <a:pt x="545" y="25"/>
                  </a:lnTo>
                  <a:lnTo>
                    <a:pt x="545" y="25"/>
                  </a:lnTo>
                  <a:lnTo>
                    <a:pt x="544" y="25"/>
                  </a:lnTo>
                  <a:lnTo>
                    <a:pt x="544" y="25"/>
                  </a:lnTo>
                  <a:lnTo>
                    <a:pt x="544" y="23"/>
                  </a:lnTo>
                  <a:lnTo>
                    <a:pt x="544" y="23"/>
                  </a:lnTo>
                  <a:lnTo>
                    <a:pt x="544" y="22"/>
                  </a:lnTo>
                  <a:lnTo>
                    <a:pt x="542" y="22"/>
                  </a:lnTo>
                  <a:lnTo>
                    <a:pt x="542" y="22"/>
                  </a:lnTo>
                  <a:lnTo>
                    <a:pt x="542" y="20"/>
                  </a:lnTo>
                  <a:lnTo>
                    <a:pt x="541" y="20"/>
                  </a:lnTo>
                  <a:lnTo>
                    <a:pt x="542" y="20"/>
                  </a:lnTo>
                  <a:lnTo>
                    <a:pt x="542" y="19"/>
                  </a:lnTo>
                  <a:lnTo>
                    <a:pt x="544" y="19"/>
                  </a:lnTo>
                  <a:close/>
                  <a:moveTo>
                    <a:pt x="539" y="15"/>
                  </a:moveTo>
                  <a:lnTo>
                    <a:pt x="539" y="15"/>
                  </a:lnTo>
                  <a:lnTo>
                    <a:pt x="539" y="15"/>
                  </a:lnTo>
                  <a:lnTo>
                    <a:pt x="541" y="17"/>
                  </a:lnTo>
                  <a:lnTo>
                    <a:pt x="541" y="17"/>
                  </a:lnTo>
                  <a:lnTo>
                    <a:pt x="541" y="17"/>
                  </a:lnTo>
                  <a:lnTo>
                    <a:pt x="539" y="17"/>
                  </a:lnTo>
                  <a:lnTo>
                    <a:pt x="539" y="17"/>
                  </a:lnTo>
                  <a:lnTo>
                    <a:pt x="539" y="15"/>
                  </a:lnTo>
                  <a:lnTo>
                    <a:pt x="539" y="15"/>
                  </a:lnTo>
                  <a:lnTo>
                    <a:pt x="539" y="15"/>
                  </a:lnTo>
                  <a:close/>
                  <a:moveTo>
                    <a:pt x="536" y="14"/>
                  </a:moveTo>
                  <a:lnTo>
                    <a:pt x="537" y="15"/>
                  </a:lnTo>
                  <a:lnTo>
                    <a:pt x="537" y="15"/>
                  </a:lnTo>
                  <a:lnTo>
                    <a:pt x="537" y="17"/>
                  </a:lnTo>
                  <a:lnTo>
                    <a:pt x="536" y="15"/>
                  </a:lnTo>
                  <a:lnTo>
                    <a:pt x="536" y="15"/>
                  </a:lnTo>
                  <a:lnTo>
                    <a:pt x="536" y="15"/>
                  </a:lnTo>
                  <a:lnTo>
                    <a:pt x="536" y="14"/>
                  </a:lnTo>
                  <a:lnTo>
                    <a:pt x="536" y="14"/>
                  </a:lnTo>
                  <a:lnTo>
                    <a:pt x="536" y="14"/>
                  </a:lnTo>
                  <a:close/>
                  <a:moveTo>
                    <a:pt x="539" y="12"/>
                  </a:moveTo>
                  <a:lnTo>
                    <a:pt x="541" y="12"/>
                  </a:lnTo>
                  <a:lnTo>
                    <a:pt x="541" y="12"/>
                  </a:lnTo>
                  <a:lnTo>
                    <a:pt x="541" y="14"/>
                  </a:lnTo>
                  <a:lnTo>
                    <a:pt x="541" y="14"/>
                  </a:lnTo>
                  <a:lnTo>
                    <a:pt x="539" y="12"/>
                  </a:lnTo>
                  <a:lnTo>
                    <a:pt x="539" y="12"/>
                  </a:lnTo>
                  <a:lnTo>
                    <a:pt x="539" y="14"/>
                  </a:lnTo>
                  <a:lnTo>
                    <a:pt x="539" y="14"/>
                  </a:lnTo>
                  <a:lnTo>
                    <a:pt x="537" y="14"/>
                  </a:lnTo>
                  <a:lnTo>
                    <a:pt x="537" y="12"/>
                  </a:lnTo>
                  <a:lnTo>
                    <a:pt x="537" y="12"/>
                  </a:lnTo>
                  <a:lnTo>
                    <a:pt x="539" y="12"/>
                  </a:lnTo>
                  <a:lnTo>
                    <a:pt x="539" y="12"/>
                  </a:lnTo>
                  <a:close/>
                  <a:moveTo>
                    <a:pt x="939" y="0"/>
                  </a:moveTo>
                  <a:lnTo>
                    <a:pt x="943" y="0"/>
                  </a:lnTo>
                  <a:lnTo>
                    <a:pt x="944" y="1"/>
                  </a:lnTo>
                  <a:lnTo>
                    <a:pt x="944" y="1"/>
                  </a:lnTo>
                  <a:lnTo>
                    <a:pt x="944" y="1"/>
                  </a:lnTo>
                  <a:lnTo>
                    <a:pt x="944" y="4"/>
                  </a:lnTo>
                  <a:lnTo>
                    <a:pt x="946" y="6"/>
                  </a:lnTo>
                  <a:lnTo>
                    <a:pt x="947" y="9"/>
                  </a:lnTo>
                  <a:lnTo>
                    <a:pt x="947" y="9"/>
                  </a:lnTo>
                  <a:lnTo>
                    <a:pt x="947" y="11"/>
                  </a:lnTo>
                  <a:lnTo>
                    <a:pt x="947" y="11"/>
                  </a:lnTo>
                  <a:lnTo>
                    <a:pt x="947" y="11"/>
                  </a:lnTo>
                  <a:lnTo>
                    <a:pt x="951" y="12"/>
                  </a:lnTo>
                  <a:lnTo>
                    <a:pt x="957" y="12"/>
                  </a:lnTo>
                  <a:lnTo>
                    <a:pt x="958" y="14"/>
                  </a:lnTo>
                  <a:lnTo>
                    <a:pt x="960" y="15"/>
                  </a:lnTo>
                  <a:lnTo>
                    <a:pt x="962" y="15"/>
                  </a:lnTo>
                  <a:lnTo>
                    <a:pt x="963" y="15"/>
                  </a:lnTo>
                  <a:lnTo>
                    <a:pt x="965" y="14"/>
                  </a:lnTo>
                  <a:lnTo>
                    <a:pt x="966" y="14"/>
                  </a:lnTo>
                  <a:lnTo>
                    <a:pt x="968" y="14"/>
                  </a:lnTo>
                  <a:lnTo>
                    <a:pt x="969" y="14"/>
                  </a:lnTo>
                  <a:lnTo>
                    <a:pt x="971" y="14"/>
                  </a:lnTo>
                  <a:lnTo>
                    <a:pt x="971" y="14"/>
                  </a:lnTo>
                  <a:lnTo>
                    <a:pt x="974" y="14"/>
                  </a:lnTo>
                  <a:lnTo>
                    <a:pt x="976" y="15"/>
                  </a:lnTo>
                  <a:lnTo>
                    <a:pt x="977" y="17"/>
                  </a:lnTo>
                  <a:lnTo>
                    <a:pt x="979" y="17"/>
                  </a:lnTo>
                  <a:lnTo>
                    <a:pt x="979" y="19"/>
                  </a:lnTo>
                  <a:lnTo>
                    <a:pt x="980" y="20"/>
                  </a:lnTo>
                  <a:lnTo>
                    <a:pt x="980" y="20"/>
                  </a:lnTo>
                  <a:lnTo>
                    <a:pt x="982" y="19"/>
                  </a:lnTo>
                  <a:lnTo>
                    <a:pt x="984" y="19"/>
                  </a:lnTo>
                  <a:lnTo>
                    <a:pt x="985" y="20"/>
                  </a:lnTo>
                  <a:lnTo>
                    <a:pt x="988" y="22"/>
                  </a:lnTo>
                  <a:lnTo>
                    <a:pt x="992" y="23"/>
                  </a:lnTo>
                  <a:lnTo>
                    <a:pt x="993" y="23"/>
                  </a:lnTo>
                  <a:lnTo>
                    <a:pt x="995" y="23"/>
                  </a:lnTo>
                  <a:lnTo>
                    <a:pt x="998" y="23"/>
                  </a:lnTo>
                  <a:lnTo>
                    <a:pt x="999" y="22"/>
                  </a:lnTo>
                  <a:lnTo>
                    <a:pt x="1001" y="22"/>
                  </a:lnTo>
                  <a:lnTo>
                    <a:pt x="1003" y="22"/>
                  </a:lnTo>
                  <a:lnTo>
                    <a:pt x="1003" y="23"/>
                  </a:lnTo>
                  <a:lnTo>
                    <a:pt x="1004" y="23"/>
                  </a:lnTo>
                  <a:lnTo>
                    <a:pt x="1006" y="23"/>
                  </a:lnTo>
                  <a:lnTo>
                    <a:pt x="1010" y="23"/>
                  </a:lnTo>
                  <a:lnTo>
                    <a:pt x="1014" y="23"/>
                  </a:lnTo>
                  <a:lnTo>
                    <a:pt x="1014" y="23"/>
                  </a:lnTo>
                  <a:lnTo>
                    <a:pt x="1015" y="25"/>
                  </a:lnTo>
                  <a:lnTo>
                    <a:pt x="1017" y="25"/>
                  </a:lnTo>
                  <a:lnTo>
                    <a:pt x="1018" y="25"/>
                  </a:lnTo>
                  <a:lnTo>
                    <a:pt x="1021" y="25"/>
                  </a:lnTo>
                  <a:lnTo>
                    <a:pt x="1020" y="25"/>
                  </a:lnTo>
                  <a:lnTo>
                    <a:pt x="1020" y="25"/>
                  </a:lnTo>
                  <a:lnTo>
                    <a:pt x="1020" y="25"/>
                  </a:lnTo>
                  <a:lnTo>
                    <a:pt x="1018" y="26"/>
                  </a:lnTo>
                  <a:lnTo>
                    <a:pt x="1017" y="26"/>
                  </a:lnTo>
                  <a:lnTo>
                    <a:pt x="1015" y="28"/>
                  </a:lnTo>
                  <a:lnTo>
                    <a:pt x="1012" y="30"/>
                  </a:lnTo>
                  <a:lnTo>
                    <a:pt x="1006" y="31"/>
                  </a:lnTo>
                  <a:lnTo>
                    <a:pt x="1003" y="33"/>
                  </a:lnTo>
                  <a:lnTo>
                    <a:pt x="1001" y="34"/>
                  </a:lnTo>
                  <a:lnTo>
                    <a:pt x="995" y="39"/>
                  </a:lnTo>
                  <a:lnTo>
                    <a:pt x="992" y="42"/>
                  </a:lnTo>
                  <a:lnTo>
                    <a:pt x="985" y="47"/>
                  </a:lnTo>
                  <a:lnTo>
                    <a:pt x="984" y="47"/>
                  </a:lnTo>
                  <a:lnTo>
                    <a:pt x="984" y="47"/>
                  </a:lnTo>
                  <a:lnTo>
                    <a:pt x="985" y="49"/>
                  </a:lnTo>
                  <a:lnTo>
                    <a:pt x="985" y="49"/>
                  </a:lnTo>
                  <a:lnTo>
                    <a:pt x="987" y="49"/>
                  </a:lnTo>
                  <a:lnTo>
                    <a:pt x="988" y="49"/>
                  </a:lnTo>
                  <a:lnTo>
                    <a:pt x="993" y="47"/>
                  </a:lnTo>
                  <a:lnTo>
                    <a:pt x="995" y="47"/>
                  </a:lnTo>
                  <a:lnTo>
                    <a:pt x="998" y="45"/>
                  </a:lnTo>
                  <a:lnTo>
                    <a:pt x="998" y="45"/>
                  </a:lnTo>
                  <a:lnTo>
                    <a:pt x="998" y="45"/>
                  </a:lnTo>
                  <a:lnTo>
                    <a:pt x="998" y="45"/>
                  </a:lnTo>
                  <a:lnTo>
                    <a:pt x="1001" y="44"/>
                  </a:lnTo>
                  <a:lnTo>
                    <a:pt x="1003" y="44"/>
                  </a:lnTo>
                  <a:lnTo>
                    <a:pt x="1003" y="44"/>
                  </a:lnTo>
                  <a:lnTo>
                    <a:pt x="1004" y="44"/>
                  </a:lnTo>
                  <a:lnTo>
                    <a:pt x="1004" y="45"/>
                  </a:lnTo>
                  <a:lnTo>
                    <a:pt x="1003" y="45"/>
                  </a:lnTo>
                  <a:lnTo>
                    <a:pt x="1003" y="47"/>
                  </a:lnTo>
                  <a:lnTo>
                    <a:pt x="1003" y="47"/>
                  </a:lnTo>
                  <a:lnTo>
                    <a:pt x="1003" y="49"/>
                  </a:lnTo>
                  <a:lnTo>
                    <a:pt x="1003" y="49"/>
                  </a:lnTo>
                  <a:lnTo>
                    <a:pt x="1001" y="50"/>
                  </a:lnTo>
                  <a:lnTo>
                    <a:pt x="1001" y="50"/>
                  </a:lnTo>
                  <a:lnTo>
                    <a:pt x="1004" y="50"/>
                  </a:lnTo>
                  <a:lnTo>
                    <a:pt x="1004" y="50"/>
                  </a:lnTo>
                  <a:lnTo>
                    <a:pt x="1004" y="49"/>
                  </a:lnTo>
                  <a:lnTo>
                    <a:pt x="1004" y="49"/>
                  </a:lnTo>
                  <a:lnTo>
                    <a:pt x="1004" y="49"/>
                  </a:lnTo>
                  <a:lnTo>
                    <a:pt x="1006" y="50"/>
                  </a:lnTo>
                  <a:lnTo>
                    <a:pt x="1007" y="50"/>
                  </a:lnTo>
                  <a:lnTo>
                    <a:pt x="1007" y="50"/>
                  </a:lnTo>
                  <a:lnTo>
                    <a:pt x="1010" y="50"/>
                  </a:lnTo>
                  <a:lnTo>
                    <a:pt x="1012" y="50"/>
                  </a:lnTo>
                  <a:lnTo>
                    <a:pt x="1015" y="49"/>
                  </a:lnTo>
                  <a:lnTo>
                    <a:pt x="1017" y="47"/>
                  </a:lnTo>
                  <a:lnTo>
                    <a:pt x="1020" y="47"/>
                  </a:lnTo>
                  <a:lnTo>
                    <a:pt x="1021" y="45"/>
                  </a:lnTo>
                  <a:lnTo>
                    <a:pt x="1025" y="45"/>
                  </a:lnTo>
                  <a:lnTo>
                    <a:pt x="1025" y="45"/>
                  </a:lnTo>
                  <a:lnTo>
                    <a:pt x="1026" y="44"/>
                  </a:lnTo>
                  <a:lnTo>
                    <a:pt x="1028" y="44"/>
                  </a:lnTo>
                  <a:lnTo>
                    <a:pt x="1029" y="42"/>
                  </a:lnTo>
                  <a:lnTo>
                    <a:pt x="1029" y="42"/>
                  </a:lnTo>
                  <a:lnTo>
                    <a:pt x="1031" y="42"/>
                  </a:lnTo>
                  <a:lnTo>
                    <a:pt x="1031" y="41"/>
                  </a:lnTo>
                  <a:lnTo>
                    <a:pt x="1033" y="39"/>
                  </a:lnTo>
                  <a:lnTo>
                    <a:pt x="1034" y="39"/>
                  </a:lnTo>
                  <a:lnTo>
                    <a:pt x="1034" y="39"/>
                  </a:lnTo>
                  <a:lnTo>
                    <a:pt x="1034" y="39"/>
                  </a:lnTo>
                  <a:lnTo>
                    <a:pt x="1034" y="41"/>
                  </a:lnTo>
                  <a:lnTo>
                    <a:pt x="1036" y="41"/>
                  </a:lnTo>
                  <a:lnTo>
                    <a:pt x="1036" y="41"/>
                  </a:lnTo>
                  <a:lnTo>
                    <a:pt x="1036" y="42"/>
                  </a:lnTo>
                  <a:lnTo>
                    <a:pt x="1036" y="42"/>
                  </a:lnTo>
                  <a:lnTo>
                    <a:pt x="1036" y="42"/>
                  </a:lnTo>
                  <a:lnTo>
                    <a:pt x="1037" y="44"/>
                  </a:lnTo>
                  <a:lnTo>
                    <a:pt x="1037" y="44"/>
                  </a:lnTo>
                  <a:lnTo>
                    <a:pt x="1037" y="45"/>
                  </a:lnTo>
                  <a:lnTo>
                    <a:pt x="1037" y="47"/>
                  </a:lnTo>
                  <a:lnTo>
                    <a:pt x="1037" y="47"/>
                  </a:lnTo>
                  <a:lnTo>
                    <a:pt x="1037" y="47"/>
                  </a:lnTo>
                  <a:lnTo>
                    <a:pt x="1037" y="47"/>
                  </a:lnTo>
                  <a:lnTo>
                    <a:pt x="1037" y="47"/>
                  </a:lnTo>
                  <a:lnTo>
                    <a:pt x="1037" y="45"/>
                  </a:lnTo>
                  <a:lnTo>
                    <a:pt x="1039" y="45"/>
                  </a:lnTo>
                  <a:lnTo>
                    <a:pt x="1040" y="44"/>
                  </a:lnTo>
                  <a:lnTo>
                    <a:pt x="1040" y="44"/>
                  </a:lnTo>
                  <a:lnTo>
                    <a:pt x="1042" y="44"/>
                  </a:lnTo>
                  <a:lnTo>
                    <a:pt x="1045" y="45"/>
                  </a:lnTo>
                  <a:lnTo>
                    <a:pt x="1047" y="45"/>
                  </a:lnTo>
                  <a:lnTo>
                    <a:pt x="1048" y="45"/>
                  </a:lnTo>
                  <a:lnTo>
                    <a:pt x="1048" y="47"/>
                  </a:lnTo>
                  <a:lnTo>
                    <a:pt x="1051" y="49"/>
                  </a:lnTo>
                  <a:lnTo>
                    <a:pt x="1051" y="50"/>
                  </a:lnTo>
                  <a:lnTo>
                    <a:pt x="1051" y="50"/>
                  </a:lnTo>
                  <a:lnTo>
                    <a:pt x="1053" y="50"/>
                  </a:lnTo>
                  <a:lnTo>
                    <a:pt x="1053" y="52"/>
                  </a:lnTo>
                  <a:lnTo>
                    <a:pt x="1053" y="52"/>
                  </a:lnTo>
                  <a:lnTo>
                    <a:pt x="1056" y="52"/>
                  </a:lnTo>
                  <a:lnTo>
                    <a:pt x="1056" y="52"/>
                  </a:lnTo>
                  <a:lnTo>
                    <a:pt x="1058" y="52"/>
                  </a:lnTo>
                  <a:lnTo>
                    <a:pt x="1058" y="52"/>
                  </a:lnTo>
                  <a:lnTo>
                    <a:pt x="1059" y="53"/>
                  </a:lnTo>
                  <a:lnTo>
                    <a:pt x="1061" y="53"/>
                  </a:lnTo>
                  <a:lnTo>
                    <a:pt x="1061" y="53"/>
                  </a:lnTo>
                  <a:lnTo>
                    <a:pt x="1062" y="53"/>
                  </a:lnTo>
                  <a:lnTo>
                    <a:pt x="1062" y="53"/>
                  </a:lnTo>
                  <a:lnTo>
                    <a:pt x="1062" y="53"/>
                  </a:lnTo>
                  <a:lnTo>
                    <a:pt x="1064" y="53"/>
                  </a:lnTo>
                  <a:lnTo>
                    <a:pt x="1066" y="52"/>
                  </a:lnTo>
                  <a:lnTo>
                    <a:pt x="1067" y="50"/>
                  </a:lnTo>
                  <a:lnTo>
                    <a:pt x="1069" y="50"/>
                  </a:lnTo>
                  <a:lnTo>
                    <a:pt x="1070" y="49"/>
                  </a:lnTo>
                  <a:lnTo>
                    <a:pt x="1070" y="49"/>
                  </a:lnTo>
                  <a:lnTo>
                    <a:pt x="1074" y="49"/>
                  </a:lnTo>
                  <a:lnTo>
                    <a:pt x="1075" y="49"/>
                  </a:lnTo>
                  <a:lnTo>
                    <a:pt x="1078" y="49"/>
                  </a:lnTo>
                  <a:lnTo>
                    <a:pt x="1081" y="49"/>
                  </a:lnTo>
                  <a:lnTo>
                    <a:pt x="1083" y="49"/>
                  </a:lnTo>
                  <a:lnTo>
                    <a:pt x="1085" y="47"/>
                  </a:lnTo>
                  <a:lnTo>
                    <a:pt x="1086" y="47"/>
                  </a:lnTo>
                  <a:lnTo>
                    <a:pt x="1088" y="47"/>
                  </a:lnTo>
                  <a:lnTo>
                    <a:pt x="1088" y="49"/>
                  </a:lnTo>
                  <a:lnTo>
                    <a:pt x="1086" y="49"/>
                  </a:lnTo>
                  <a:lnTo>
                    <a:pt x="1086" y="50"/>
                  </a:lnTo>
                  <a:lnTo>
                    <a:pt x="1086" y="52"/>
                  </a:lnTo>
                  <a:lnTo>
                    <a:pt x="1086" y="52"/>
                  </a:lnTo>
                  <a:lnTo>
                    <a:pt x="1086" y="52"/>
                  </a:lnTo>
                  <a:lnTo>
                    <a:pt x="1086" y="52"/>
                  </a:lnTo>
                  <a:lnTo>
                    <a:pt x="1088" y="52"/>
                  </a:lnTo>
                  <a:lnTo>
                    <a:pt x="1089" y="53"/>
                  </a:lnTo>
                  <a:lnTo>
                    <a:pt x="1091" y="53"/>
                  </a:lnTo>
                  <a:lnTo>
                    <a:pt x="1091" y="53"/>
                  </a:lnTo>
                  <a:lnTo>
                    <a:pt x="1092" y="53"/>
                  </a:lnTo>
                  <a:lnTo>
                    <a:pt x="1092" y="53"/>
                  </a:lnTo>
                  <a:lnTo>
                    <a:pt x="1094" y="53"/>
                  </a:lnTo>
                  <a:lnTo>
                    <a:pt x="1094" y="53"/>
                  </a:lnTo>
                  <a:lnTo>
                    <a:pt x="1096" y="53"/>
                  </a:lnTo>
                  <a:lnTo>
                    <a:pt x="1096" y="52"/>
                  </a:lnTo>
                  <a:lnTo>
                    <a:pt x="1096" y="52"/>
                  </a:lnTo>
                  <a:lnTo>
                    <a:pt x="1097" y="53"/>
                  </a:lnTo>
                  <a:lnTo>
                    <a:pt x="1097" y="53"/>
                  </a:lnTo>
                  <a:lnTo>
                    <a:pt x="1097" y="53"/>
                  </a:lnTo>
                  <a:lnTo>
                    <a:pt x="1099" y="55"/>
                  </a:lnTo>
                  <a:lnTo>
                    <a:pt x="1099" y="56"/>
                  </a:lnTo>
                  <a:lnTo>
                    <a:pt x="1099" y="56"/>
                  </a:lnTo>
                  <a:lnTo>
                    <a:pt x="1099" y="56"/>
                  </a:lnTo>
                  <a:lnTo>
                    <a:pt x="1099" y="58"/>
                  </a:lnTo>
                  <a:lnTo>
                    <a:pt x="1097" y="58"/>
                  </a:lnTo>
                  <a:lnTo>
                    <a:pt x="1099" y="58"/>
                  </a:lnTo>
                  <a:lnTo>
                    <a:pt x="1100" y="58"/>
                  </a:lnTo>
                  <a:lnTo>
                    <a:pt x="1100" y="58"/>
                  </a:lnTo>
                  <a:lnTo>
                    <a:pt x="1100" y="60"/>
                  </a:lnTo>
                  <a:lnTo>
                    <a:pt x="1100" y="60"/>
                  </a:lnTo>
                  <a:lnTo>
                    <a:pt x="1100" y="60"/>
                  </a:lnTo>
                  <a:lnTo>
                    <a:pt x="1102" y="60"/>
                  </a:lnTo>
                  <a:lnTo>
                    <a:pt x="1102" y="61"/>
                  </a:lnTo>
                  <a:lnTo>
                    <a:pt x="1103" y="61"/>
                  </a:lnTo>
                  <a:lnTo>
                    <a:pt x="1103" y="61"/>
                  </a:lnTo>
                  <a:lnTo>
                    <a:pt x="1102" y="63"/>
                  </a:lnTo>
                  <a:lnTo>
                    <a:pt x="1102" y="63"/>
                  </a:lnTo>
                  <a:lnTo>
                    <a:pt x="1097" y="61"/>
                  </a:lnTo>
                  <a:lnTo>
                    <a:pt x="1096" y="61"/>
                  </a:lnTo>
                  <a:lnTo>
                    <a:pt x="1094" y="61"/>
                  </a:lnTo>
                  <a:lnTo>
                    <a:pt x="1094" y="61"/>
                  </a:lnTo>
                  <a:lnTo>
                    <a:pt x="1094" y="61"/>
                  </a:lnTo>
                  <a:lnTo>
                    <a:pt x="1094" y="61"/>
                  </a:lnTo>
                  <a:lnTo>
                    <a:pt x="1094" y="61"/>
                  </a:lnTo>
                  <a:lnTo>
                    <a:pt x="1094" y="61"/>
                  </a:lnTo>
                  <a:lnTo>
                    <a:pt x="1092" y="61"/>
                  </a:lnTo>
                  <a:lnTo>
                    <a:pt x="1092" y="61"/>
                  </a:lnTo>
                  <a:lnTo>
                    <a:pt x="1092" y="61"/>
                  </a:lnTo>
                  <a:lnTo>
                    <a:pt x="1091" y="63"/>
                  </a:lnTo>
                  <a:lnTo>
                    <a:pt x="1091" y="63"/>
                  </a:lnTo>
                  <a:lnTo>
                    <a:pt x="1091" y="63"/>
                  </a:lnTo>
                  <a:lnTo>
                    <a:pt x="1091" y="64"/>
                  </a:lnTo>
                  <a:lnTo>
                    <a:pt x="1091" y="64"/>
                  </a:lnTo>
                  <a:lnTo>
                    <a:pt x="1091" y="64"/>
                  </a:lnTo>
                  <a:lnTo>
                    <a:pt x="1091" y="64"/>
                  </a:lnTo>
                  <a:lnTo>
                    <a:pt x="1089" y="64"/>
                  </a:lnTo>
                  <a:lnTo>
                    <a:pt x="1088" y="61"/>
                  </a:lnTo>
                  <a:lnTo>
                    <a:pt x="1086" y="61"/>
                  </a:lnTo>
                  <a:lnTo>
                    <a:pt x="1083" y="60"/>
                  </a:lnTo>
                  <a:lnTo>
                    <a:pt x="1081" y="60"/>
                  </a:lnTo>
                  <a:lnTo>
                    <a:pt x="1080" y="60"/>
                  </a:lnTo>
                  <a:lnTo>
                    <a:pt x="1078" y="60"/>
                  </a:lnTo>
                  <a:lnTo>
                    <a:pt x="1078" y="61"/>
                  </a:lnTo>
                  <a:lnTo>
                    <a:pt x="1077" y="61"/>
                  </a:lnTo>
                  <a:lnTo>
                    <a:pt x="1075" y="61"/>
                  </a:lnTo>
                  <a:lnTo>
                    <a:pt x="1074" y="63"/>
                  </a:lnTo>
                  <a:lnTo>
                    <a:pt x="1074" y="63"/>
                  </a:lnTo>
                  <a:lnTo>
                    <a:pt x="1074" y="63"/>
                  </a:lnTo>
                  <a:lnTo>
                    <a:pt x="1072" y="63"/>
                  </a:lnTo>
                  <a:lnTo>
                    <a:pt x="1070" y="63"/>
                  </a:lnTo>
                  <a:lnTo>
                    <a:pt x="1069" y="63"/>
                  </a:lnTo>
                  <a:lnTo>
                    <a:pt x="1069" y="63"/>
                  </a:lnTo>
                  <a:lnTo>
                    <a:pt x="1067" y="64"/>
                  </a:lnTo>
                  <a:lnTo>
                    <a:pt x="1067" y="64"/>
                  </a:lnTo>
                  <a:lnTo>
                    <a:pt x="1067" y="64"/>
                  </a:lnTo>
                  <a:lnTo>
                    <a:pt x="1066" y="66"/>
                  </a:lnTo>
                  <a:lnTo>
                    <a:pt x="1064" y="66"/>
                  </a:lnTo>
                  <a:lnTo>
                    <a:pt x="1064" y="67"/>
                  </a:lnTo>
                  <a:lnTo>
                    <a:pt x="1064" y="67"/>
                  </a:lnTo>
                  <a:lnTo>
                    <a:pt x="1064" y="67"/>
                  </a:lnTo>
                  <a:lnTo>
                    <a:pt x="1062" y="67"/>
                  </a:lnTo>
                  <a:lnTo>
                    <a:pt x="1062" y="67"/>
                  </a:lnTo>
                  <a:lnTo>
                    <a:pt x="1062" y="67"/>
                  </a:lnTo>
                  <a:lnTo>
                    <a:pt x="1062" y="66"/>
                  </a:lnTo>
                  <a:lnTo>
                    <a:pt x="1064" y="66"/>
                  </a:lnTo>
                  <a:lnTo>
                    <a:pt x="1064" y="66"/>
                  </a:lnTo>
                  <a:lnTo>
                    <a:pt x="1064" y="64"/>
                  </a:lnTo>
                  <a:lnTo>
                    <a:pt x="1064" y="64"/>
                  </a:lnTo>
                  <a:lnTo>
                    <a:pt x="1064" y="63"/>
                  </a:lnTo>
                  <a:lnTo>
                    <a:pt x="1064" y="64"/>
                  </a:lnTo>
                  <a:lnTo>
                    <a:pt x="1062" y="64"/>
                  </a:lnTo>
                  <a:lnTo>
                    <a:pt x="1062" y="64"/>
                  </a:lnTo>
                  <a:lnTo>
                    <a:pt x="1061" y="64"/>
                  </a:lnTo>
                  <a:lnTo>
                    <a:pt x="1061" y="64"/>
                  </a:lnTo>
                  <a:lnTo>
                    <a:pt x="1061" y="66"/>
                  </a:lnTo>
                  <a:lnTo>
                    <a:pt x="1059" y="66"/>
                  </a:lnTo>
                  <a:lnTo>
                    <a:pt x="1059" y="67"/>
                  </a:lnTo>
                  <a:lnTo>
                    <a:pt x="1058" y="66"/>
                  </a:lnTo>
                  <a:lnTo>
                    <a:pt x="1058" y="66"/>
                  </a:lnTo>
                  <a:lnTo>
                    <a:pt x="1058" y="64"/>
                  </a:lnTo>
                  <a:lnTo>
                    <a:pt x="1058" y="63"/>
                  </a:lnTo>
                  <a:lnTo>
                    <a:pt x="1058" y="63"/>
                  </a:lnTo>
                  <a:lnTo>
                    <a:pt x="1058" y="63"/>
                  </a:lnTo>
                  <a:lnTo>
                    <a:pt x="1058" y="64"/>
                  </a:lnTo>
                  <a:lnTo>
                    <a:pt x="1056" y="66"/>
                  </a:lnTo>
                  <a:lnTo>
                    <a:pt x="1056" y="67"/>
                  </a:lnTo>
                  <a:lnTo>
                    <a:pt x="1056" y="67"/>
                  </a:lnTo>
                  <a:lnTo>
                    <a:pt x="1055" y="69"/>
                  </a:lnTo>
                  <a:lnTo>
                    <a:pt x="1053" y="71"/>
                  </a:lnTo>
                  <a:lnTo>
                    <a:pt x="1053" y="72"/>
                  </a:lnTo>
                  <a:lnTo>
                    <a:pt x="1051" y="75"/>
                  </a:lnTo>
                  <a:lnTo>
                    <a:pt x="1050" y="75"/>
                  </a:lnTo>
                  <a:lnTo>
                    <a:pt x="1050" y="77"/>
                  </a:lnTo>
                  <a:lnTo>
                    <a:pt x="1050" y="77"/>
                  </a:lnTo>
                  <a:lnTo>
                    <a:pt x="1050" y="78"/>
                  </a:lnTo>
                  <a:lnTo>
                    <a:pt x="1048" y="78"/>
                  </a:lnTo>
                  <a:lnTo>
                    <a:pt x="1048" y="80"/>
                  </a:lnTo>
                  <a:lnTo>
                    <a:pt x="1047" y="80"/>
                  </a:lnTo>
                  <a:lnTo>
                    <a:pt x="1045" y="82"/>
                  </a:lnTo>
                  <a:lnTo>
                    <a:pt x="1045" y="82"/>
                  </a:lnTo>
                  <a:lnTo>
                    <a:pt x="1044" y="83"/>
                  </a:lnTo>
                  <a:lnTo>
                    <a:pt x="1044" y="85"/>
                  </a:lnTo>
                  <a:lnTo>
                    <a:pt x="1044" y="86"/>
                  </a:lnTo>
                  <a:lnTo>
                    <a:pt x="1044" y="86"/>
                  </a:lnTo>
                  <a:lnTo>
                    <a:pt x="1044" y="88"/>
                  </a:lnTo>
                  <a:lnTo>
                    <a:pt x="1045" y="86"/>
                  </a:lnTo>
                  <a:lnTo>
                    <a:pt x="1045" y="86"/>
                  </a:lnTo>
                  <a:lnTo>
                    <a:pt x="1045" y="86"/>
                  </a:lnTo>
                  <a:lnTo>
                    <a:pt x="1047" y="85"/>
                  </a:lnTo>
                  <a:lnTo>
                    <a:pt x="1047" y="85"/>
                  </a:lnTo>
                  <a:lnTo>
                    <a:pt x="1048" y="83"/>
                  </a:lnTo>
                  <a:lnTo>
                    <a:pt x="1050" y="82"/>
                  </a:lnTo>
                  <a:lnTo>
                    <a:pt x="1050" y="82"/>
                  </a:lnTo>
                  <a:lnTo>
                    <a:pt x="1050" y="82"/>
                  </a:lnTo>
                  <a:lnTo>
                    <a:pt x="1051" y="82"/>
                  </a:lnTo>
                  <a:lnTo>
                    <a:pt x="1051" y="82"/>
                  </a:lnTo>
                  <a:lnTo>
                    <a:pt x="1053" y="82"/>
                  </a:lnTo>
                  <a:lnTo>
                    <a:pt x="1053" y="83"/>
                  </a:lnTo>
                  <a:lnTo>
                    <a:pt x="1053" y="83"/>
                  </a:lnTo>
                  <a:lnTo>
                    <a:pt x="1053" y="85"/>
                  </a:lnTo>
                  <a:lnTo>
                    <a:pt x="1053" y="85"/>
                  </a:lnTo>
                  <a:lnTo>
                    <a:pt x="1051" y="86"/>
                  </a:lnTo>
                  <a:lnTo>
                    <a:pt x="1051" y="88"/>
                  </a:lnTo>
                  <a:lnTo>
                    <a:pt x="1050" y="89"/>
                  </a:lnTo>
                  <a:lnTo>
                    <a:pt x="1050" y="91"/>
                  </a:lnTo>
                  <a:lnTo>
                    <a:pt x="1051" y="93"/>
                  </a:lnTo>
                  <a:lnTo>
                    <a:pt x="1050" y="94"/>
                  </a:lnTo>
                  <a:lnTo>
                    <a:pt x="1050" y="94"/>
                  </a:lnTo>
                  <a:lnTo>
                    <a:pt x="1048" y="96"/>
                  </a:lnTo>
                  <a:lnTo>
                    <a:pt x="1048" y="97"/>
                  </a:lnTo>
                  <a:lnTo>
                    <a:pt x="1048" y="99"/>
                  </a:lnTo>
                  <a:lnTo>
                    <a:pt x="1048" y="99"/>
                  </a:lnTo>
                  <a:lnTo>
                    <a:pt x="1048" y="101"/>
                  </a:lnTo>
                  <a:lnTo>
                    <a:pt x="1048" y="102"/>
                  </a:lnTo>
                  <a:lnTo>
                    <a:pt x="1048" y="102"/>
                  </a:lnTo>
                  <a:lnTo>
                    <a:pt x="1047" y="104"/>
                  </a:lnTo>
                  <a:lnTo>
                    <a:pt x="1047" y="105"/>
                  </a:lnTo>
                  <a:lnTo>
                    <a:pt x="1047" y="105"/>
                  </a:lnTo>
                  <a:lnTo>
                    <a:pt x="1047" y="107"/>
                  </a:lnTo>
                  <a:lnTo>
                    <a:pt x="1045" y="108"/>
                  </a:lnTo>
                  <a:lnTo>
                    <a:pt x="1045" y="110"/>
                  </a:lnTo>
                  <a:lnTo>
                    <a:pt x="1045" y="110"/>
                  </a:lnTo>
                  <a:lnTo>
                    <a:pt x="1045" y="112"/>
                  </a:lnTo>
                  <a:lnTo>
                    <a:pt x="1045" y="112"/>
                  </a:lnTo>
                  <a:lnTo>
                    <a:pt x="1045" y="113"/>
                  </a:lnTo>
                  <a:lnTo>
                    <a:pt x="1045" y="113"/>
                  </a:lnTo>
                  <a:lnTo>
                    <a:pt x="1045" y="113"/>
                  </a:lnTo>
                  <a:lnTo>
                    <a:pt x="1045" y="113"/>
                  </a:lnTo>
                  <a:lnTo>
                    <a:pt x="1045" y="115"/>
                  </a:lnTo>
                  <a:lnTo>
                    <a:pt x="1045" y="115"/>
                  </a:lnTo>
                  <a:lnTo>
                    <a:pt x="1045" y="115"/>
                  </a:lnTo>
                  <a:lnTo>
                    <a:pt x="1047" y="116"/>
                  </a:lnTo>
                  <a:lnTo>
                    <a:pt x="1047" y="118"/>
                  </a:lnTo>
                  <a:lnTo>
                    <a:pt x="1047" y="118"/>
                  </a:lnTo>
                  <a:lnTo>
                    <a:pt x="1047" y="119"/>
                  </a:lnTo>
                  <a:lnTo>
                    <a:pt x="1047" y="119"/>
                  </a:lnTo>
                  <a:lnTo>
                    <a:pt x="1047" y="123"/>
                  </a:lnTo>
                  <a:lnTo>
                    <a:pt x="1047" y="126"/>
                  </a:lnTo>
                  <a:lnTo>
                    <a:pt x="1047" y="129"/>
                  </a:lnTo>
                  <a:lnTo>
                    <a:pt x="1047" y="129"/>
                  </a:lnTo>
                  <a:lnTo>
                    <a:pt x="1047" y="130"/>
                  </a:lnTo>
                  <a:lnTo>
                    <a:pt x="1048" y="130"/>
                  </a:lnTo>
                  <a:lnTo>
                    <a:pt x="1048" y="132"/>
                  </a:lnTo>
                  <a:lnTo>
                    <a:pt x="1050" y="134"/>
                  </a:lnTo>
                  <a:lnTo>
                    <a:pt x="1050" y="137"/>
                  </a:lnTo>
                  <a:lnTo>
                    <a:pt x="1050" y="137"/>
                  </a:lnTo>
                  <a:lnTo>
                    <a:pt x="1051" y="137"/>
                  </a:lnTo>
                  <a:lnTo>
                    <a:pt x="1051" y="137"/>
                  </a:lnTo>
                  <a:lnTo>
                    <a:pt x="1051" y="137"/>
                  </a:lnTo>
                  <a:lnTo>
                    <a:pt x="1051" y="138"/>
                  </a:lnTo>
                  <a:lnTo>
                    <a:pt x="1053" y="138"/>
                  </a:lnTo>
                  <a:lnTo>
                    <a:pt x="1055" y="138"/>
                  </a:lnTo>
                  <a:lnTo>
                    <a:pt x="1056" y="138"/>
                  </a:lnTo>
                  <a:lnTo>
                    <a:pt x="1058" y="138"/>
                  </a:lnTo>
                  <a:lnTo>
                    <a:pt x="1061" y="135"/>
                  </a:lnTo>
                  <a:lnTo>
                    <a:pt x="1062" y="135"/>
                  </a:lnTo>
                  <a:lnTo>
                    <a:pt x="1064" y="134"/>
                  </a:lnTo>
                  <a:lnTo>
                    <a:pt x="1064" y="132"/>
                  </a:lnTo>
                  <a:lnTo>
                    <a:pt x="1066" y="130"/>
                  </a:lnTo>
                  <a:lnTo>
                    <a:pt x="1067" y="127"/>
                  </a:lnTo>
                  <a:lnTo>
                    <a:pt x="1067" y="127"/>
                  </a:lnTo>
                  <a:lnTo>
                    <a:pt x="1069" y="124"/>
                  </a:lnTo>
                  <a:lnTo>
                    <a:pt x="1069" y="123"/>
                  </a:lnTo>
                  <a:lnTo>
                    <a:pt x="1069" y="121"/>
                  </a:lnTo>
                  <a:lnTo>
                    <a:pt x="1069" y="118"/>
                  </a:lnTo>
                  <a:lnTo>
                    <a:pt x="1069" y="116"/>
                  </a:lnTo>
                  <a:lnTo>
                    <a:pt x="1069" y="115"/>
                  </a:lnTo>
                  <a:lnTo>
                    <a:pt x="1069" y="112"/>
                  </a:lnTo>
                  <a:lnTo>
                    <a:pt x="1067" y="110"/>
                  </a:lnTo>
                  <a:lnTo>
                    <a:pt x="1067" y="110"/>
                  </a:lnTo>
                  <a:lnTo>
                    <a:pt x="1066" y="107"/>
                  </a:lnTo>
                  <a:lnTo>
                    <a:pt x="1064" y="104"/>
                  </a:lnTo>
                  <a:lnTo>
                    <a:pt x="1064" y="104"/>
                  </a:lnTo>
                  <a:lnTo>
                    <a:pt x="1066" y="101"/>
                  </a:lnTo>
                  <a:lnTo>
                    <a:pt x="1066" y="101"/>
                  </a:lnTo>
                  <a:lnTo>
                    <a:pt x="1066" y="99"/>
                  </a:lnTo>
                  <a:lnTo>
                    <a:pt x="1066" y="97"/>
                  </a:lnTo>
                  <a:lnTo>
                    <a:pt x="1066" y="96"/>
                  </a:lnTo>
                  <a:lnTo>
                    <a:pt x="1066" y="96"/>
                  </a:lnTo>
                  <a:lnTo>
                    <a:pt x="1067" y="94"/>
                  </a:lnTo>
                  <a:lnTo>
                    <a:pt x="1067" y="93"/>
                  </a:lnTo>
                  <a:lnTo>
                    <a:pt x="1069" y="91"/>
                  </a:lnTo>
                  <a:lnTo>
                    <a:pt x="1069" y="89"/>
                  </a:lnTo>
                  <a:lnTo>
                    <a:pt x="1069" y="88"/>
                  </a:lnTo>
                  <a:lnTo>
                    <a:pt x="1069" y="86"/>
                  </a:lnTo>
                  <a:lnTo>
                    <a:pt x="1069" y="85"/>
                  </a:lnTo>
                  <a:lnTo>
                    <a:pt x="1069" y="85"/>
                  </a:lnTo>
                  <a:lnTo>
                    <a:pt x="1069" y="85"/>
                  </a:lnTo>
                  <a:lnTo>
                    <a:pt x="1070" y="83"/>
                  </a:lnTo>
                  <a:lnTo>
                    <a:pt x="1072" y="83"/>
                  </a:lnTo>
                  <a:lnTo>
                    <a:pt x="1072" y="82"/>
                  </a:lnTo>
                  <a:lnTo>
                    <a:pt x="1072" y="80"/>
                  </a:lnTo>
                  <a:lnTo>
                    <a:pt x="1072" y="80"/>
                  </a:lnTo>
                  <a:lnTo>
                    <a:pt x="1074" y="80"/>
                  </a:lnTo>
                  <a:lnTo>
                    <a:pt x="1074" y="80"/>
                  </a:lnTo>
                  <a:lnTo>
                    <a:pt x="1074" y="80"/>
                  </a:lnTo>
                  <a:lnTo>
                    <a:pt x="1075" y="80"/>
                  </a:lnTo>
                  <a:lnTo>
                    <a:pt x="1075" y="78"/>
                  </a:lnTo>
                  <a:lnTo>
                    <a:pt x="1077" y="77"/>
                  </a:lnTo>
                  <a:lnTo>
                    <a:pt x="1078" y="75"/>
                  </a:lnTo>
                  <a:lnTo>
                    <a:pt x="1078" y="75"/>
                  </a:lnTo>
                  <a:lnTo>
                    <a:pt x="1078" y="75"/>
                  </a:lnTo>
                  <a:lnTo>
                    <a:pt x="1078" y="77"/>
                  </a:lnTo>
                  <a:lnTo>
                    <a:pt x="1078" y="77"/>
                  </a:lnTo>
                  <a:lnTo>
                    <a:pt x="1078" y="78"/>
                  </a:lnTo>
                  <a:lnTo>
                    <a:pt x="1078" y="78"/>
                  </a:lnTo>
                  <a:lnTo>
                    <a:pt x="1078" y="80"/>
                  </a:lnTo>
                  <a:lnTo>
                    <a:pt x="1078" y="80"/>
                  </a:lnTo>
                  <a:lnTo>
                    <a:pt x="1078" y="82"/>
                  </a:lnTo>
                  <a:lnTo>
                    <a:pt x="1078" y="82"/>
                  </a:lnTo>
                  <a:lnTo>
                    <a:pt x="1078" y="83"/>
                  </a:lnTo>
                  <a:lnTo>
                    <a:pt x="1078" y="83"/>
                  </a:lnTo>
                  <a:lnTo>
                    <a:pt x="1078" y="82"/>
                  </a:lnTo>
                  <a:lnTo>
                    <a:pt x="1080" y="82"/>
                  </a:lnTo>
                  <a:lnTo>
                    <a:pt x="1078" y="82"/>
                  </a:lnTo>
                  <a:lnTo>
                    <a:pt x="1078" y="80"/>
                  </a:lnTo>
                  <a:lnTo>
                    <a:pt x="1080" y="80"/>
                  </a:lnTo>
                  <a:lnTo>
                    <a:pt x="1080" y="80"/>
                  </a:lnTo>
                  <a:lnTo>
                    <a:pt x="1080" y="80"/>
                  </a:lnTo>
                  <a:lnTo>
                    <a:pt x="1080" y="80"/>
                  </a:lnTo>
                  <a:lnTo>
                    <a:pt x="1080" y="80"/>
                  </a:lnTo>
                  <a:lnTo>
                    <a:pt x="1078" y="83"/>
                  </a:lnTo>
                  <a:lnTo>
                    <a:pt x="1078" y="83"/>
                  </a:lnTo>
                  <a:lnTo>
                    <a:pt x="1080" y="83"/>
                  </a:lnTo>
                  <a:lnTo>
                    <a:pt x="1080" y="82"/>
                  </a:lnTo>
                  <a:lnTo>
                    <a:pt x="1081" y="80"/>
                  </a:lnTo>
                  <a:lnTo>
                    <a:pt x="1081" y="78"/>
                  </a:lnTo>
                  <a:lnTo>
                    <a:pt x="1081" y="78"/>
                  </a:lnTo>
                  <a:lnTo>
                    <a:pt x="1081" y="75"/>
                  </a:lnTo>
                  <a:lnTo>
                    <a:pt x="1081" y="75"/>
                  </a:lnTo>
                  <a:lnTo>
                    <a:pt x="1081" y="74"/>
                  </a:lnTo>
                  <a:lnTo>
                    <a:pt x="1083" y="74"/>
                  </a:lnTo>
                  <a:lnTo>
                    <a:pt x="1085" y="72"/>
                  </a:lnTo>
                  <a:lnTo>
                    <a:pt x="1085" y="72"/>
                  </a:lnTo>
                  <a:lnTo>
                    <a:pt x="1086" y="72"/>
                  </a:lnTo>
                  <a:lnTo>
                    <a:pt x="1088" y="72"/>
                  </a:lnTo>
                  <a:lnTo>
                    <a:pt x="1088" y="72"/>
                  </a:lnTo>
                  <a:lnTo>
                    <a:pt x="1088" y="72"/>
                  </a:lnTo>
                  <a:lnTo>
                    <a:pt x="1086" y="72"/>
                  </a:lnTo>
                  <a:lnTo>
                    <a:pt x="1086" y="71"/>
                  </a:lnTo>
                  <a:lnTo>
                    <a:pt x="1086" y="71"/>
                  </a:lnTo>
                  <a:lnTo>
                    <a:pt x="1086" y="69"/>
                  </a:lnTo>
                  <a:lnTo>
                    <a:pt x="1086" y="69"/>
                  </a:lnTo>
                  <a:lnTo>
                    <a:pt x="1086" y="67"/>
                  </a:lnTo>
                  <a:lnTo>
                    <a:pt x="1088" y="67"/>
                  </a:lnTo>
                  <a:lnTo>
                    <a:pt x="1088" y="66"/>
                  </a:lnTo>
                  <a:lnTo>
                    <a:pt x="1088" y="66"/>
                  </a:lnTo>
                  <a:lnTo>
                    <a:pt x="1088" y="66"/>
                  </a:lnTo>
                  <a:lnTo>
                    <a:pt x="1089" y="66"/>
                  </a:lnTo>
                  <a:lnTo>
                    <a:pt x="1089" y="66"/>
                  </a:lnTo>
                  <a:lnTo>
                    <a:pt x="1091" y="64"/>
                  </a:lnTo>
                  <a:lnTo>
                    <a:pt x="1091" y="66"/>
                  </a:lnTo>
                  <a:lnTo>
                    <a:pt x="1094" y="66"/>
                  </a:lnTo>
                  <a:lnTo>
                    <a:pt x="1096" y="67"/>
                  </a:lnTo>
                  <a:lnTo>
                    <a:pt x="1097" y="67"/>
                  </a:lnTo>
                  <a:lnTo>
                    <a:pt x="1097" y="67"/>
                  </a:lnTo>
                  <a:lnTo>
                    <a:pt x="1099" y="69"/>
                  </a:lnTo>
                  <a:lnTo>
                    <a:pt x="1099" y="69"/>
                  </a:lnTo>
                  <a:lnTo>
                    <a:pt x="1100" y="69"/>
                  </a:lnTo>
                  <a:lnTo>
                    <a:pt x="1100" y="71"/>
                  </a:lnTo>
                  <a:lnTo>
                    <a:pt x="1102" y="71"/>
                  </a:lnTo>
                  <a:lnTo>
                    <a:pt x="1102" y="71"/>
                  </a:lnTo>
                  <a:lnTo>
                    <a:pt x="1103" y="71"/>
                  </a:lnTo>
                  <a:lnTo>
                    <a:pt x="1107" y="72"/>
                  </a:lnTo>
                  <a:lnTo>
                    <a:pt x="1108" y="74"/>
                  </a:lnTo>
                  <a:lnTo>
                    <a:pt x="1110" y="74"/>
                  </a:lnTo>
                  <a:lnTo>
                    <a:pt x="1110" y="74"/>
                  </a:lnTo>
                  <a:lnTo>
                    <a:pt x="1110" y="75"/>
                  </a:lnTo>
                  <a:lnTo>
                    <a:pt x="1110" y="75"/>
                  </a:lnTo>
                  <a:lnTo>
                    <a:pt x="1111" y="77"/>
                  </a:lnTo>
                  <a:lnTo>
                    <a:pt x="1111" y="77"/>
                  </a:lnTo>
                  <a:lnTo>
                    <a:pt x="1111" y="77"/>
                  </a:lnTo>
                  <a:lnTo>
                    <a:pt x="1111" y="77"/>
                  </a:lnTo>
                  <a:lnTo>
                    <a:pt x="1111" y="78"/>
                  </a:lnTo>
                  <a:lnTo>
                    <a:pt x="1111" y="78"/>
                  </a:lnTo>
                  <a:lnTo>
                    <a:pt x="1111" y="78"/>
                  </a:lnTo>
                  <a:lnTo>
                    <a:pt x="1110" y="78"/>
                  </a:lnTo>
                  <a:lnTo>
                    <a:pt x="1110" y="78"/>
                  </a:lnTo>
                  <a:lnTo>
                    <a:pt x="1110" y="78"/>
                  </a:lnTo>
                  <a:lnTo>
                    <a:pt x="1110" y="80"/>
                  </a:lnTo>
                  <a:lnTo>
                    <a:pt x="1110" y="80"/>
                  </a:lnTo>
                  <a:lnTo>
                    <a:pt x="1111" y="82"/>
                  </a:lnTo>
                  <a:lnTo>
                    <a:pt x="1111" y="83"/>
                  </a:lnTo>
                  <a:lnTo>
                    <a:pt x="1111" y="85"/>
                  </a:lnTo>
                  <a:lnTo>
                    <a:pt x="1111" y="86"/>
                  </a:lnTo>
                  <a:lnTo>
                    <a:pt x="1111" y="88"/>
                  </a:lnTo>
                  <a:lnTo>
                    <a:pt x="1111" y="89"/>
                  </a:lnTo>
                  <a:lnTo>
                    <a:pt x="1111" y="91"/>
                  </a:lnTo>
                  <a:lnTo>
                    <a:pt x="1111" y="91"/>
                  </a:lnTo>
                  <a:lnTo>
                    <a:pt x="1110" y="93"/>
                  </a:lnTo>
                  <a:lnTo>
                    <a:pt x="1110" y="93"/>
                  </a:lnTo>
                  <a:lnTo>
                    <a:pt x="1108" y="93"/>
                  </a:lnTo>
                  <a:lnTo>
                    <a:pt x="1108" y="93"/>
                  </a:lnTo>
                  <a:lnTo>
                    <a:pt x="1108" y="93"/>
                  </a:lnTo>
                  <a:lnTo>
                    <a:pt x="1108" y="96"/>
                  </a:lnTo>
                  <a:lnTo>
                    <a:pt x="1107" y="96"/>
                  </a:lnTo>
                  <a:lnTo>
                    <a:pt x="1107" y="96"/>
                  </a:lnTo>
                  <a:lnTo>
                    <a:pt x="1107" y="96"/>
                  </a:lnTo>
                  <a:lnTo>
                    <a:pt x="1107" y="97"/>
                  </a:lnTo>
                  <a:lnTo>
                    <a:pt x="1105" y="97"/>
                  </a:lnTo>
                  <a:lnTo>
                    <a:pt x="1103" y="97"/>
                  </a:lnTo>
                  <a:lnTo>
                    <a:pt x="1103" y="97"/>
                  </a:lnTo>
                  <a:lnTo>
                    <a:pt x="1102" y="99"/>
                  </a:lnTo>
                  <a:lnTo>
                    <a:pt x="1102" y="101"/>
                  </a:lnTo>
                  <a:lnTo>
                    <a:pt x="1102" y="101"/>
                  </a:lnTo>
                  <a:lnTo>
                    <a:pt x="1102" y="102"/>
                  </a:lnTo>
                  <a:lnTo>
                    <a:pt x="1102" y="102"/>
                  </a:lnTo>
                  <a:lnTo>
                    <a:pt x="1103" y="104"/>
                  </a:lnTo>
                  <a:lnTo>
                    <a:pt x="1105" y="104"/>
                  </a:lnTo>
                  <a:lnTo>
                    <a:pt x="1107" y="104"/>
                  </a:lnTo>
                  <a:lnTo>
                    <a:pt x="1107" y="104"/>
                  </a:lnTo>
                  <a:lnTo>
                    <a:pt x="1108" y="102"/>
                  </a:lnTo>
                  <a:lnTo>
                    <a:pt x="1108" y="102"/>
                  </a:lnTo>
                  <a:lnTo>
                    <a:pt x="1110" y="102"/>
                  </a:lnTo>
                  <a:lnTo>
                    <a:pt x="1110" y="101"/>
                  </a:lnTo>
                  <a:lnTo>
                    <a:pt x="1111" y="99"/>
                  </a:lnTo>
                  <a:lnTo>
                    <a:pt x="1111" y="99"/>
                  </a:lnTo>
                  <a:lnTo>
                    <a:pt x="1110" y="99"/>
                  </a:lnTo>
                  <a:lnTo>
                    <a:pt x="1110" y="99"/>
                  </a:lnTo>
                  <a:lnTo>
                    <a:pt x="1111" y="99"/>
                  </a:lnTo>
                  <a:lnTo>
                    <a:pt x="1111" y="97"/>
                  </a:lnTo>
                  <a:lnTo>
                    <a:pt x="1111" y="97"/>
                  </a:lnTo>
                  <a:lnTo>
                    <a:pt x="1113" y="97"/>
                  </a:lnTo>
                  <a:lnTo>
                    <a:pt x="1115" y="96"/>
                  </a:lnTo>
                  <a:lnTo>
                    <a:pt x="1116" y="96"/>
                  </a:lnTo>
                  <a:lnTo>
                    <a:pt x="1116" y="96"/>
                  </a:lnTo>
                  <a:lnTo>
                    <a:pt x="1118" y="96"/>
                  </a:lnTo>
                  <a:lnTo>
                    <a:pt x="1119" y="97"/>
                  </a:lnTo>
                  <a:lnTo>
                    <a:pt x="1119" y="97"/>
                  </a:lnTo>
                  <a:lnTo>
                    <a:pt x="1121" y="99"/>
                  </a:lnTo>
                  <a:lnTo>
                    <a:pt x="1122" y="104"/>
                  </a:lnTo>
                  <a:lnTo>
                    <a:pt x="1122" y="110"/>
                  </a:lnTo>
                  <a:lnTo>
                    <a:pt x="1124" y="113"/>
                  </a:lnTo>
                  <a:lnTo>
                    <a:pt x="1124" y="113"/>
                  </a:lnTo>
                  <a:lnTo>
                    <a:pt x="1124" y="115"/>
                  </a:lnTo>
                  <a:lnTo>
                    <a:pt x="1124" y="119"/>
                  </a:lnTo>
                  <a:lnTo>
                    <a:pt x="1122" y="121"/>
                  </a:lnTo>
                  <a:lnTo>
                    <a:pt x="1121" y="123"/>
                  </a:lnTo>
                  <a:lnTo>
                    <a:pt x="1121" y="123"/>
                  </a:lnTo>
                  <a:lnTo>
                    <a:pt x="1121" y="121"/>
                  </a:lnTo>
                  <a:lnTo>
                    <a:pt x="1121" y="121"/>
                  </a:lnTo>
                  <a:lnTo>
                    <a:pt x="1121" y="119"/>
                  </a:lnTo>
                  <a:lnTo>
                    <a:pt x="1121" y="119"/>
                  </a:lnTo>
                  <a:lnTo>
                    <a:pt x="1119" y="119"/>
                  </a:lnTo>
                  <a:lnTo>
                    <a:pt x="1119" y="121"/>
                  </a:lnTo>
                  <a:lnTo>
                    <a:pt x="1119" y="121"/>
                  </a:lnTo>
                  <a:lnTo>
                    <a:pt x="1119" y="121"/>
                  </a:lnTo>
                  <a:lnTo>
                    <a:pt x="1119" y="121"/>
                  </a:lnTo>
                  <a:lnTo>
                    <a:pt x="1118" y="123"/>
                  </a:lnTo>
                  <a:lnTo>
                    <a:pt x="1118" y="123"/>
                  </a:lnTo>
                  <a:lnTo>
                    <a:pt x="1118" y="124"/>
                  </a:lnTo>
                  <a:lnTo>
                    <a:pt x="1118" y="126"/>
                  </a:lnTo>
                  <a:lnTo>
                    <a:pt x="1118" y="126"/>
                  </a:lnTo>
                  <a:lnTo>
                    <a:pt x="1116" y="126"/>
                  </a:lnTo>
                  <a:lnTo>
                    <a:pt x="1115" y="126"/>
                  </a:lnTo>
                  <a:lnTo>
                    <a:pt x="1115" y="127"/>
                  </a:lnTo>
                  <a:lnTo>
                    <a:pt x="1115" y="127"/>
                  </a:lnTo>
                  <a:lnTo>
                    <a:pt x="1113" y="129"/>
                  </a:lnTo>
                  <a:lnTo>
                    <a:pt x="1113" y="130"/>
                  </a:lnTo>
                  <a:lnTo>
                    <a:pt x="1113" y="130"/>
                  </a:lnTo>
                  <a:lnTo>
                    <a:pt x="1113" y="132"/>
                  </a:lnTo>
                  <a:lnTo>
                    <a:pt x="1113" y="132"/>
                  </a:lnTo>
                  <a:lnTo>
                    <a:pt x="1111" y="132"/>
                  </a:lnTo>
                  <a:lnTo>
                    <a:pt x="1111" y="134"/>
                  </a:lnTo>
                  <a:lnTo>
                    <a:pt x="1111" y="134"/>
                  </a:lnTo>
                  <a:lnTo>
                    <a:pt x="1111" y="134"/>
                  </a:lnTo>
                  <a:lnTo>
                    <a:pt x="1111" y="134"/>
                  </a:lnTo>
                  <a:lnTo>
                    <a:pt x="1111" y="134"/>
                  </a:lnTo>
                  <a:lnTo>
                    <a:pt x="1110" y="137"/>
                  </a:lnTo>
                  <a:lnTo>
                    <a:pt x="1110" y="137"/>
                  </a:lnTo>
                  <a:lnTo>
                    <a:pt x="1110" y="137"/>
                  </a:lnTo>
                  <a:lnTo>
                    <a:pt x="1111" y="137"/>
                  </a:lnTo>
                  <a:lnTo>
                    <a:pt x="1111" y="137"/>
                  </a:lnTo>
                  <a:lnTo>
                    <a:pt x="1113" y="138"/>
                  </a:lnTo>
                  <a:lnTo>
                    <a:pt x="1115" y="138"/>
                  </a:lnTo>
                  <a:lnTo>
                    <a:pt x="1116" y="140"/>
                  </a:lnTo>
                  <a:lnTo>
                    <a:pt x="1116" y="140"/>
                  </a:lnTo>
                  <a:lnTo>
                    <a:pt x="1118" y="140"/>
                  </a:lnTo>
                  <a:lnTo>
                    <a:pt x="1118" y="140"/>
                  </a:lnTo>
                  <a:lnTo>
                    <a:pt x="1118" y="140"/>
                  </a:lnTo>
                  <a:lnTo>
                    <a:pt x="1118" y="140"/>
                  </a:lnTo>
                  <a:lnTo>
                    <a:pt x="1119" y="140"/>
                  </a:lnTo>
                  <a:lnTo>
                    <a:pt x="1121" y="140"/>
                  </a:lnTo>
                  <a:lnTo>
                    <a:pt x="1121" y="140"/>
                  </a:lnTo>
                  <a:lnTo>
                    <a:pt x="1116" y="141"/>
                  </a:lnTo>
                  <a:lnTo>
                    <a:pt x="1116" y="141"/>
                  </a:lnTo>
                  <a:lnTo>
                    <a:pt x="1116" y="141"/>
                  </a:lnTo>
                  <a:lnTo>
                    <a:pt x="1118" y="141"/>
                  </a:lnTo>
                  <a:lnTo>
                    <a:pt x="1119" y="141"/>
                  </a:lnTo>
                  <a:lnTo>
                    <a:pt x="1119" y="141"/>
                  </a:lnTo>
                  <a:lnTo>
                    <a:pt x="1121" y="141"/>
                  </a:lnTo>
                  <a:lnTo>
                    <a:pt x="1121" y="141"/>
                  </a:lnTo>
                  <a:lnTo>
                    <a:pt x="1121" y="141"/>
                  </a:lnTo>
                  <a:lnTo>
                    <a:pt x="1122" y="141"/>
                  </a:lnTo>
                  <a:lnTo>
                    <a:pt x="1124" y="143"/>
                  </a:lnTo>
                  <a:lnTo>
                    <a:pt x="1124" y="141"/>
                  </a:lnTo>
                  <a:lnTo>
                    <a:pt x="1126" y="141"/>
                  </a:lnTo>
                  <a:lnTo>
                    <a:pt x="1126" y="141"/>
                  </a:lnTo>
                  <a:lnTo>
                    <a:pt x="1129" y="140"/>
                  </a:lnTo>
                  <a:lnTo>
                    <a:pt x="1130" y="140"/>
                  </a:lnTo>
                  <a:lnTo>
                    <a:pt x="1133" y="140"/>
                  </a:lnTo>
                  <a:lnTo>
                    <a:pt x="1135" y="140"/>
                  </a:lnTo>
                  <a:lnTo>
                    <a:pt x="1135" y="140"/>
                  </a:lnTo>
                  <a:lnTo>
                    <a:pt x="1138" y="138"/>
                  </a:lnTo>
                  <a:lnTo>
                    <a:pt x="1141" y="135"/>
                  </a:lnTo>
                  <a:lnTo>
                    <a:pt x="1146" y="134"/>
                  </a:lnTo>
                  <a:lnTo>
                    <a:pt x="1154" y="130"/>
                  </a:lnTo>
                  <a:lnTo>
                    <a:pt x="1156" y="130"/>
                  </a:lnTo>
                  <a:lnTo>
                    <a:pt x="1157" y="130"/>
                  </a:lnTo>
                  <a:lnTo>
                    <a:pt x="1157" y="130"/>
                  </a:lnTo>
                  <a:lnTo>
                    <a:pt x="1159" y="129"/>
                  </a:lnTo>
                  <a:lnTo>
                    <a:pt x="1163" y="127"/>
                  </a:lnTo>
                  <a:lnTo>
                    <a:pt x="1167" y="126"/>
                  </a:lnTo>
                  <a:lnTo>
                    <a:pt x="1168" y="124"/>
                  </a:lnTo>
                  <a:lnTo>
                    <a:pt x="1170" y="123"/>
                  </a:lnTo>
                  <a:lnTo>
                    <a:pt x="1171" y="123"/>
                  </a:lnTo>
                  <a:lnTo>
                    <a:pt x="1171" y="121"/>
                  </a:lnTo>
                  <a:lnTo>
                    <a:pt x="1173" y="119"/>
                  </a:lnTo>
                  <a:lnTo>
                    <a:pt x="1174" y="119"/>
                  </a:lnTo>
                  <a:lnTo>
                    <a:pt x="1174" y="119"/>
                  </a:lnTo>
                  <a:lnTo>
                    <a:pt x="1176" y="118"/>
                  </a:lnTo>
                  <a:lnTo>
                    <a:pt x="1176" y="118"/>
                  </a:lnTo>
                  <a:lnTo>
                    <a:pt x="1176" y="116"/>
                  </a:lnTo>
                  <a:lnTo>
                    <a:pt x="1174" y="115"/>
                  </a:lnTo>
                  <a:lnTo>
                    <a:pt x="1174" y="115"/>
                  </a:lnTo>
                  <a:lnTo>
                    <a:pt x="1174" y="115"/>
                  </a:lnTo>
                  <a:lnTo>
                    <a:pt x="1176" y="113"/>
                  </a:lnTo>
                  <a:lnTo>
                    <a:pt x="1174" y="113"/>
                  </a:lnTo>
                  <a:lnTo>
                    <a:pt x="1173" y="113"/>
                  </a:lnTo>
                  <a:lnTo>
                    <a:pt x="1173" y="110"/>
                  </a:lnTo>
                  <a:lnTo>
                    <a:pt x="1173" y="110"/>
                  </a:lnTo>
                  <a:lnTo>
                    <a:pt x="1173" y="110"/>
                  </a:lnTo>
                  <a:lnTo>
                    <a:pt x="1178" y="108"/>
                  </a:lnTo>
                  <a:lnTo>
                    <a:pt x="1182" y="108"/>
                  </a:lnTo>
                  <a:lnTo>
                    <a:pt x="1185" y="108"/>
                  </a:lnTo>
                  <a:lnTo>
                    <a:pt x="1190" y="108"/>
                  </a:lnTo>
                  <a:lnTo>
                    <a:pt x="1192" y="108"/>
                  </a:lnTo>
                  <a:lnTo>
                    <a:pt x="1193" y="110"/>
                  </a:lnTo>
                  <a:lnTo>
                    <a:pt x="1195" y="110"/>
                  </a:lnTo>
                  <a:lnTo>
                    <a:pt x="1197" y="110"/>
                  </a:lnTo>
                  <a:lnTo>
                    <a:pt x="1198" y="110"/>
                  </a:lnTo>
                  <a:lnTo>
                    <a:pt x="1201" y="110"/>
                  </a:lnTo>
                  <a:lnTo>
                    <a:pt x="1203" y="110"/>
                  </a:lnTo>
                  <a:lnTo>
                    <a:pt x="1203" y="110"/>
                  </a:lnTo>
                  <a:lnTo>
                    <a:pt x="1203" y="110"/>
                  </a:lnTo>
                  <a:lnTo>
                    <a:pt x="1203" y="110"/>
                  </a:lnTo>
                  <a:lnTo>
                    <a:pt x="1204" y="108"/>
                  </a:lnTo>
                  <a:lnTo>
                    <a:pt x="1206" y="108"/>
                  </a:lnTo>
                  <a:lnTo>
                    <a:pt x="1206" y="108"/>
                  </a:lnTo>
                  <a:lnTo>
                    <a:pt x="1208" y="108"/>
                  </a:lnTo>
                  <a:lnTo>
                    <a:pt x="1208" y="107"/>
                  </a:lnTo>
                  <a:lnTo>
                    <a:pt x="1209" y="107"/>
                  </a:lnTo>
                  <a:lnTo>
                    <a:pt x="1211" y="105"/>
                  </a:lnTo>
                  <a:lnTo>
                    <a:pt x="1212" y="105"/>
                  </a:lnTo>
                  <a:lnTo>
                    <a:pt x="1212" y="105"/>
                  </a:lnTo>
                  <a:lnTo>
                    <a:pt x="1214" y="105"/>
                  </a:lnTo>
                  <a:lnTo>
                    <a:pt x="1214" y="105"/>
                  </a:lnTo>
                  <a:lnTo>
                    <a:pt x="1214" y="104"/>
                  </a:lnTo>
                  <a:lnTo>
                    <a:pt x="1214" y="104"/>
                  </a:lnTo>
                  <a:lnTo>
                    <a:pt x="1214" y="104"/>
                  </a:lnTo>
                  <a:lnTo>
                    <a:pt x="1214" y="104"/>
                  </a:lnTo>
                  <a:lnTo>
                    <a:pt x="1214" y="104"/>
                  </a:lnTo>
                  <a:lnTo>
                    <a:pt x="1214" y="102"/>
                  </a:lnTo>
                  <a:lnTo>
                    <a:pt x="1214" y="101"/>
                  </a:lnTo>
                  <a:lnTo>
                    <a:pt x="1214" y="101"/>
                  </a:lnTo>
                  <a:lnTo>
                    <a:pt x="1214" y="101"/>
                  </a:lnTo>
                  <a:lnTo>
                    <a:pt x="1212" y="99"/>
                  </a:lnTo>
                  <a:lnTo>
                    <a:pt x="1212" y="99"/>
                  </a:lnTo>
                  <a:lnTo>
                    <a:pt x="1214" y="99"/>
                  </a:lnTo>
                  <a:lnTo>
                    <a:pt x="1214" y="99"/>
                  </a:lnTo>
                  <a:lnTo>
                    <a:pt x="1214" y="99"/>
                  </a:lnTo>
                  <a:lnTo>
                    <a:pt x="1214" y="99"/>
                  </a:lnTo>
                  <a:lnTo>
                    <a:pt x="1215" y="99"/>
                  </a:lnTo>
                  <a:lnTo>
                    <a:pt x="1215" y="97"/>
                  </a:lnTo>
                  <a:lnTo>
                    <a:pt x="1215" y="97"/>
                  </a:lnTo>
                  <a:lnTo>
                    <a:pt x="1215" y="97"/>
                  </a:lnTo>
                  <a:lnTo>
                    <a:pt x="1215" y="97"/>
                  </a:lnTo>
                  <a:lnTo>
                    <a:pt x="1214" y="97"/>
                  </a:lnTo>
                  <a:lnTo>
                    <a:pt x="1214" y="97"/>
                  </a:lnTo>
                  <a:lnTo>
                    <a:pt x="1215" y="96"/>
                  </a:lnTo>
                  <a:lnTo>
                    <a:pt x="1215" y="96"/>
                  </a:lnTo>
                  <a:lnTo>
                    <a:pt x="1214" y="96"/>
                  </a:lnTo>
                  <a:lnTo>
                    <a:pt x="1214" y="96"/>
                  </a:lnTo>
                  <a:lnTo>
                    <a:pt x="1212" y="96"/>
                  </a:lnTo>
                  <a:lnTo>
                    <a:pt x="1212" y="96"/>
                  </a:lnTo>
                  <a:lnTo>
                    <a:pt x="1212" y="96"/>
                  </a:lnTo>
                  <a:lnTo>
                    <a:pt x="1212" y="96"/>
                  </a:lnTo>
                  <a:lnTo>
                    <a:pt x="1214" y="94"/>
                  </a:lnTo>
                  <a:lnTo>
                    <a:pt x="1220" y="89"/>
                  </a:lnTo>
                  <a:lnTo>
                    <a:pt x="1220" y="89"/>
                  </a:lnTo>
                  <a:lnTo>
                    <a:pt x="1220" y="89"/>
                  </a:lnTo>
                  <a:lnTo>
                    <a:pt x="1220" y="88"/>
                  </a:lnTo>
                  <a:lnTo>
                    <a:pt x="1220" y="88"/>
                  </a:lnTo>
                  <a:lnTo>
                    <a:pt x="1220" y="88"/>
                  </a:lnTo>
                  <a:lnTo>
                    <a:pt x="1226" y="83"/>
                  </a:lnTo>
                  <a:lnTo>
                    <a:pt x="1230" y="82"/>
                  </a:lnTo>
                  <a:lnTo>
                    <a:pt x="1231" y="80"/>
                  </a:lnTo>
                  <a:lnTo>
                    <a:pt x="1234" y="78"/>
                  </a:lnTo>
                  <a:lnTo>
                    <a:pt x="1234" y="80"/>
                  </a:lnTo>
                  <a:lnTo>
                    <a:pt x="1236" y="78"/>
                  </a:lnTo>
                  <a:lnTo>
                    <a:pt x="1236" y="78"/>
                  </a:lnTo>
                  <a:lnTo>
                    <a:pt x="1239" y="78"/>
                  </a:lnTo>
                  <a:lnTo>
                    <a:pt x="1245" y="78"/>
                  </a:lnTo>
                  <a:lnTo>
                    <a:pt x="1252" y="78"/>
                  </a:lnTo>
                  <a:lnTo>
                    <a:pt x="1258" y="78"/>
                  </a:lnTo>
                  <a:lnTo>
                    <a:pt x="1264" y="78"/>
                  </a:lnTo>
                  <a:lnTo>
                    <a:pt x="1271" y="78"/>
                  </a:lnTo>
                  <a:lnTo>
                    <a:pt x="1275" y="78"/>
                  </a:lnTo>
                  <a:lnTo>
                    <a:pt x="1282" y="78"/>
                  </a:lnTo>
                  <a:lnTo>
                    <a:pt x="1283" y="75"/>
                  </a:lnTo>
                  <a:lnTo>
                    <a:pt x="1285" y="74"/>
                  </a:lnTo>
                  <a:lnTo>
                    <a:pt x="1286" y="75"/>
                  </a:lnTo>
                  <a:lnTo>
                    <a:pt x="1288" y="75"/>
                  </a:lnTo>
                  <a:lnTo>
                    <a:pt x="1288" y="74"/>
                  </a:lnTo>
                  <a:lnTo>
                    <a:pt x="1290" y="74"/>
                  </a:lnTo>
                  <a:lnTo>
                    <a:pt x="1290" y="74"/>
                  </a:lnTo>
                  <a:lnTo>
                    <a:pt x="1291" y="74"/>
                  </a:lnTo>
                  <a:lnTo>
                    <a:pt x="1291" y="75"/>
                  </a:lnTo>
                  <a:lnTo>
                    <a:pt x="1291" y="74"/>
                  </a:lnTo>
                  <a:lnTo>
                    <a:pt x="1291" y="74"/>
                  </a:lnTo>
                  <a:lnTo>
                    <a:pt x="1291" y="72"/>
                  </a:lnTo>
                  <a:lnTo>
                    <a:pt x="1293" y="72"/>
                  </a:lnTo>
                  <a:lnTo>
                    <a:pt x="1293" y="72"/>
                  </a:lnTo>
                  <a:lnTo>
                    <a:pt x="1294" y="72"/>
                  </a:lnTo>
                  <a:lnTo>
                    <a:pt x="1294" y="72"/>
                  </a:lnTo>
                  <a:lnTo>
                    <a:pt x="1294" y="71"/>
                  </a:lnTo>
                  <a:lnTo>
                    <a:pt x="1294" y="71"/>
                  </a:lnTo>
                  <a:lnTo>
                    <a:pt x="1294" y="69"/>
                  </a:lnTo>
                  <a:lnTo>
                    <a:pt x="1296" y="67"/>
                  </a:lnTo>
                  <a:lnTo>
                    <a:pt x="1297" y="66"/>
                  </a:lnTo>
                  <a:lnTo>
                    <a:pt x="1297" y="66"/>
                  </a:lnTo>
                  <a:lnTo>
                    <a:pt x="1297" y="64"/>
                  </a:lnTo>
                  <a:lnTo>
                    <a:pt x="1299" y="64"/>
                  </a:lnTo>
                  <a:lnTo>
                    <a:pt x="1299" y="63"/>
                  </a:lnTo>
                  <a:lnTo>
                    <a:pt x="1299" y="63"/>
                  </a:lnTo>
                  <a:lnTo>
                    <a:pt x="1299" y="61"/>
                  </a:lnTo>
                  <a:lnTo>
                    <a:pt x="1299" y="60"/>
                  </a:lnTo>
                  <a:lnTo>
                    <a:pt x="1301" y="58"/>
                  </a:lnTo>
                  <a:lnTo>
                    <a:pt x="1301" y="56"/>
                  </a:lnTo>
                  <a:lnTo>
                    <a:pt x="1301" y="55"/>
                  </a:lnTo>
                  <a:lnTo>
                    <a:pt x="1302" y="53"/>
                  </a:lnTo>
                  <a:lnTo>
                    <a:pt x="1304" y="52"/>
                  </a:lnTo>
                  <a:lnTo>
                    <a:pt x="1304" y="49"/>
                  </a:lnTo>
                  <a:lnTo>
                    <a:pt x="1305" y="45"/>
                  </a:lnTo>
                  <a:lnTo>
                    <a:pt x="1308" y="44"/>
                  </a:lnTo>
                  <a:lnTo>
                    <a:pt x="1308" y="42"/>
                  </a:lnTo>
                  <a:lnTo>
                    <a:pt x="1312" y="39"/>
                  </a:lnTo>
                  <a:lnTo>
                    <a:pt x="1313" y="37"/>
                  </a:lnTo>
                  <a:lnTo>
                    <a:pt x="1313" y="36"/>
                  </a:lnTo>
                  <a:lnTo>
                    <a:pt x="1315" y="34"/>
                  </a:lnTo>
                  <a:lnTo>
                    <a:pt x="1316" y="36"/>
                  </a:lnTo>
                  <a:lnTo>
                    <a:pt x="1318" y="36"/>
                  </a:lnTo>
                  <a:lnTo>
                    <a:pt x="1318" y="37"/>
                  </a:lnTo>
                  <a:lnTo>
                    <a:pt x="1318" y="37"/>
                  </a:lnTo>
                  <a:lnTo>
                    <a:pt x="1318" y="39"/>
                  </a:lnTo>
                  <a:lnTo>
                    <a:pt x="1320" y="39"/>
                  </a:lnTo>
                  <a:lnTo>
                    <a:pt x="1320" y="39"/>
                  </a:lnTo>
                  <a:lnTo>
                    <a:pt x="1321" y="39"/>
                  </a:lnTo>
                  <a:lnTo>
                    <a:pt x="1323" y="39"/>
                  </a:lnTo>
                  <a:lnTo>
                    <a:pt x="1326" y="37"/>
                  </a:lnTo>
                  <a:lnTo>
                    <a:pt x="1327" y="37"/>
                  </a:lnTo>
                  <a:lnTo>
                    <a:pt x="1327" y="37"/>
                  </a:lnTo>
                  <a:lnTo>
                    <a:pt x="1329" y="37"/>
                  </a:lnTo>
                  <a:lnTo>
                    <a:pt x="1329" y="37"/>
                  </a:lnTo>
                  <a:lnTo>
                    <a:pt x="1332" y="37"/>
                  </a:lnTo>
                  <a:lnTo>
                    <a:pt x="1334" y="41"/>
                  </a:lnTo>
                  <a:lnTo>
                    <a:pt x="1335" y="42"/>
                  </a:lnTo>
                  <a:lnTo>
                    <a:pt x="1335" y="44"/>
                  </a:lnTo>
                  <a:lnTo>
                    <a:pt x="1335" y="47"/>
                  </a:lnTo>
                  <a:lnTo>
                    <a:pt x="1335" y="50"/>
                  </a:lnTo>
                  <a:lnTo>
                    <a:pt x="1335" y="52"/>
                  </a:lnTo>
                  <a:lnTo>
                    <a:pt x="1335" y="55"/>
                  </a:lnTo>
                  <a:lnTo>
                    <a:pt x="1335" y="58"/>
                  </a:lnTo>
                  <a:lnTo>
                    <a:pt x="1335" y="61"/>
                  </a:lnTo>
                  <a:lnTo>
                    <a:pt x="1335" y="63"/>
                  </a:lnTo>
                  <a:lnTo>
                    <a:pt x="1337" y="63"/>
                  </a:lnTo>
                  <a:lnTo>
                    <a:pt x="1335" y="63"/>
                  </a:lnTo>
                  <a:lnTo>
                    <a:pt x="1335" y="64"/>
                  </a:lnTo>
                  <a:lnTo>
                    <a:pt x="1335" y="64"/>
                  </a:lnTo>
                  <a:lnTo>
                    <a:pt x="1335" y="64"/>
                  </a:lnTo>
                  <a:lnTo>
                    <a:pt x="1335" y="64"/>
                  </a:lnTo>
                  <a:lnTo>
                    <a:pt x="1335" y="64"/>
                  </a:lnTo>
                  <a:lnTo>
                    <a:pt x="1335" y="66"/>
                  </a:lnTo>
                  <a:lnTo>
                    <a:pt x="1335" y="66"/>
                  </a:lnTo>
                  <a:lnTo>
                    <a:pt x="1335" y="66"/>
                  </a:lnTo>
                  <a:lnTo>
                    <a:pt x="1335" y="67"/>
                  </a:lnTo>
                  <a:lnTo>
                    <a:pt x="1338" y="69"/>
                  </a:lnTo>
                  <a:lnTo>
                    <a:pt x="1340" y="69"/>
                  </a:lnTo>
                  <a:lnTo>
                    <a:pt x="1340" y="69"/>
                  </a:lnTo>
                  <a:lnTo>
                    <a:pt x="1340" y="69"/>
                  </a:lnTo>
                  <a:lnTo>
                    <a:pt x="1342" y="69"/>
                  </a:lnTo>
                  <a:lnTo>
                    <a:pt x="1342" y="69"/>
                  </a:lnTo>
                  <a:lnTo>
                    <a:pt x="1342" y="71"/>
                  </a:lnTo>
                  <a:lnTo>
                    <a:pt x="1340" y="71"/>
                  </a:lnTo>
                  <a:lnTo>
                    <a:pt x="1340" y="71"/>
                  </a:lnTo>
                  <a:lnTo>
                    <a:pt x="1340" y="71"/>
                  </a:lnTo>
                  <a:lnTo>
                    <a:pt x="1340" y="71"/>
                  </a:lnTo>
                  <a:lnTo>
                    <a:pt x="1340" y="72"/>
                  </a:lnTo>
                  <a:lnTo>
                    <a:pt x="1342" y="72"/>
                  </a:lnTo>
                  <a:lnTo>
                    <a:pt x="1342" y="74"/>
                  </a:lnTo>
                  <a:lnTo>
                    <a:pt x="1340" y="74"/>
                  </a:lnTo>
                  <a:lnTo>
                    <a:pt x="1340" y="74"/>
                  </a:lnTo>
                  <a:lnTo>
                    <a:pt x="1340" y="75"/>
                  </a:lnTo>
                  <a:lnTo>
                    <a:pt x="1342" y="75"/>
                  </a:lnTo>
                  <a:lnTo>
                    <a:pt x="1342" y="77"/>
                  </a:lnTo>
                  <a:lnTo>
                    <a:pt x="1343" y="77"/>
                  </a:lnTo>
                  <a:lnTo>
                    <a:pt x="1343" y="77"/>
                  </a:lnTo>
                  <a:lnTo>
                    <a:pt x="1343" y="75"/>
                  </a:lnTo>
                  <a:lnTo>
                    <a:pt x="1343" y="75"/>
                  </a:lnTo>
                  <a:lnTo>
                    <a:pt x="1345" y="75"/>
                  </a:lnTo>
                  <a:lnTo>
                    <a:pt x="1345" y="75"/>
                  </a:lnTo>
                  <a:lnTo>
                    <a:pt x="1345" y="77"/>
                  </a:lnTo>
                  <a:lnTo>
                    <a:pt x="1345" y="77"/>
                  </a:lnTo>
                  <a:lnTo>
                    <a:pt x="1346" y="78"/>
                  </a:lnTo>
                  <a:lnTo>
                    <a:pt x="1346" y="80"/>
                  </a:lnTo>
                  <a:lnTo>
                    <a:pt x="1346" y="80"/>
                  </a:lnTo>
                  <a:lnTo>
                    <a:pt x="1346" y="82"/>
                  </a:lnTo>
                  <a:lnTo>
                    <a:pt x="1346" y="82"/>
                  </a:lnTo>
                  <a:lnTo>
                    <a:pt x="1348" y="82"/>
                  </a:lnTo>
                  <a:lnTo>
                    <a:pt x="1348" y="82"/>
                  </a:lnTo>
                  <a:lnTo>
                    <a:pt x="1345" y="85"/>
                  </a:lnTo>
                  <a:lnTo>
                    <a:pt x="1342" y="85"/>
                  </a:lnTo>
                  <a:lnTo>
                    <a:pt x="1340" y="85"/>
                  </a:lnTo>
                  <a:lnTo>
                    <a:pt x="1338" y="86"/>
                  </a:lnTo>
                  <a:lnTo>
                    <a:pt x="1338" y="86"/>
                  </a:lnTo>
                  <a:lnTo>
                    <a:pt x="1338" y="86"/>
                  </a:lnTo>
                  <a:lnTo>
                    <a:pt x="1337" y="86"/>
                  </a:lnTo>
                  <a:lnTo>
                    <a:pt x="1335" y="86"/>
                  </a:lnTo>
                  <a:lnTo>
                    <a:pt x="1335" y="86"/>
                  </a:lnTo>
                  <a:lnTo>
                    <a:pt x="1334" y="89"/>
                  </a:lnTo>
                  <a:lnTo>
                    <a:pt x="1334" y="89"/>
                  </a:lnTo>
                  <a:lnTo>
                    <a:pt x="1334" y="89"/>
                  </a:lnTo>
                  <a:lnTo>
                    <a:pt x="1332" y="89"/>
                  </a:lnTo>
                  <a:lnTo>
                    <a:pt x="1332" y="89"/>
                  </a:lnTo>
                  <a:lnTo>
                    <a:pt x="1332" y="89"/>
                  </a:lnTo>
                  <a:lnTo>
                    <a:pt x="1331" y="88"/>
                  </a:lnTo>
                  <a:lnTo>
                    <a:pt x="1331" y="88"/>
                  </a:lnTo>
                  <a:lnTo>
                    <a:pt x="1331" y="88"/>
                  </a:lnTo>
                  <a:lnTo>
                    <a:pt x="1329" y="88"/>
                  </a:lnTo>
                  <a:lnTo>
                    <a:pt x="1329" y="88"/>
                  </a:lnTo>
                  <a:lnTo>
                    <a:pt x="1327" y="88"/>
                  </a:lnTo>
                  <a:lnTo>
                    <a:pt x="1327" y="89"/>
                  </a:lnTo>
                  <a:lnTo>
                    <a:pt x="1327" y="89"/>
                  </a:lnTo>
                  <a:lnTo>
                    <a:pt x="1326" y="88"/>
                  </a:lnTo>
                  <a:lnTo>
                    <a:pt x="1326" y="89"/>
                  </a:lnTo>
                  <a:lnTo>
                    <a:pt x="1326" y="91"/>
                  </a:lnTo>
                  <a:lnTo>
                    <a:pt x="1326" y="91"/>
                  </a:lnTo>
                  <a:lnTo>
                    <a:pt x="1326" y="93"/>
                  </a:lnTo>
                  <a:lnTo>
                    <a:pt x="1324" y="93"/>
                  </a:lnTo>
                  <a:lnTo>
                    <a:pt x="1324" y="91"/>
                  </a:lnTo>
                  <a:lnTo>
                    <a:pt x="1323" y="91"/>
                  </a:lnTo>
                  <a:lnTo>
                    <a:pt x="1321" y="91"/>
                  </a:lnTo>
                  <a:lnTo>
                    <a:pt x="1321" y="89"/>
                  </a:lnTo>
                  <a:lnTo>
                    <a:pt x="1323" y="89"/>
                  </a:lnTo>
                  <a:lnTo>
                    <a:pt x="1323" y="89"/>
                  </a:lnTo>
                  <a:lnTo>
                    <a:pt x="1321" y="89"/>
                  </a:lnTo>
                  <a:lnTo>
                    <a:pt x="1321" y="89"/>
                  </a:lnTo>
                  <a:lnTo>
                    <a:pt x="1321" y="88"/>
                  </a:lnTo>
                  <a:lnTo>
                    <a:pt x="1321" y="86"/>
                  </a:lnTo>
                  <a:lnTo>
                    <a:pt x="1321" y="88"/>
                  </a:lnTo>
                  <a:lnTo>
                    <a:pt x="1321" y="88"/>
                  </a:lnTo>
                  <a:lnTo>
                    <a:pt x="1320" y="89"/>
                  </a:lnTo>
                  <a:lnTo>
                    <a:pt x="1320" y="91"/>
                  </a:lnTo>
                  <a:lnTo>
                    <a:pt x="1318" y="94"/>
                  </a:lnTo>
                  <a:lnTo>
                    <a:pt x="1318" y="96"/>
                  </a:lnTo>
                  <a:lnTo>
                    <a:pt x="1316" y="96"/>
                  </a:lnTo>
                  <a:lnTo>
                    <a:pt x="1315" y="97"/>
                  </a:lnTo>
                  <a:lnTo>
                    <a:pt x="1313" y="97"/>
                  </a:lnTo>
                  <a:lnTo>
                    <a:pt x="1312" y="97"/>
                  </a:lnTo>
                  <a:lnTo>
                    <a:pt x="1312" y="99"/>
                  </a:lnTo>
                  <a:lnTo>
                    <a:pt x="1310" y="99"/>
                  </a:lnTo>
                  <a:lnTo>
                    <a:pt x="1310" y="97"/>
                  </a:lnTo>
                  <a:lnTo>
                    <a:pt x="1310" y="97"/>
                  </a:lnTo>
                  <a:lnTo>
                    <a:pt x="1310" y="99"/>
                  </a:lnTo>
                  <a:lnTo>
                    <a:pt x="1310" y="99"/>
                  </a:lnTo>
                  <a:lnTo>
                    <a:pt x="1308" y="97"/>
                  </a:lnTo>
                  <a:lnTo>
                    <a:pt x="1308" y="97"/>
                  </a:lnTo>
                  <a:lnTo>
                    <a:pt x="1308" y="97"/>
                  </a:lnTo>
                  <a:lnTo>
                    <a:pt x="1308" y="99"/>
                  </a:lnTo>
                  <a:lnTo>
                    <a:pt x="1307" y="99"/>
                  </a:lnTo>
                  <a:lnTo>
                    <a:pt x="1307" y="99"/>
                  </a:lnTo>
                  <a:lnTo>
                    <a:pt x="1307" y="99"/>
                  </a:lnTo>
                  <a:lnTo>
                    <a:pt x="1307" y="99"/>
                  </a:lnTo>
                  <a:lnTo>
                    <a:pt x="1307" y="101"/>
                  </a:lnTo>
                  <a:lnTo>
                    <a:pt x="1307" y="101"/>
                  </a:lnTo>
                  <a:lnTo>
                    <a:pt x="1307" y="101"/>
                  </a:lnTo>
                  <a:lnTo>
                    <a:pt x="1305" y="101"/>
                  </a:lnTo>
                  <a:lnTo>
                    <a:pt x="1305" y="101"/>
                  </a:lnTo>
                  <a:lnTo>
                    <a:pt x="1304" y="101"/>
                  </a:lnTo>
                  <a:lnTo>
                    <a:pt x="1304" y="101"/>
                  </a:lnTo>
                  <a:lnTo>
                    <a:pt x="1304" y="99"/>
                  </a:lnTo>
                  <a:lnTo>
                    <a:pt x="1302" y="101"/>
                  </a:lnTo>
                  <a:lnTo>
                    <a:pt x="1301" y="101"/>
                  </a:lnTo>
                  <a:lnTo>
                    <a:pt x="1301" y="102"/>
                  </a:lnTo>
                  <a:lnTo>
                    <a:pt x="1301" y="104"/>
                  </a:lnTo>
                  <a:lnTo>
                    <a:pt x="1301" y="104"/>
                  </a:lnTo>
                  <a:lnTo>
                    <a:pt x="1299" y="107"/>
                  </a:lnTo>
                  <a:lnTo>
                    <a:pt x="1296" y="108"/>
                  </a:lnTo>
                  <a:lnTo>
                    <a:pt x="1294" y="112"/>
                  </a:lnTo>
                  <a:lnTo>
                    <a:pt x="1294" y="113"/>
                  </a:lnTo>
                  <a:lnTo>
                    <a:pt x="1293" y="113"/>
                  </a:lnTo>
                  <a:lnTo>
                    <a:pt x="1293" y="116"/>
                  </a:lnTo>
                  <a:lnTo>
                    <a:pt x="1291" y="118"/>
                  </a:lnTo>
                  <a:lnTo>
                    <a:pt x="1293" y="118"/>
                  </a:lnTo>
                  <a:lnTo>
                    <a:pt x="1293" y="119"/>
                  </a:lnTo>
                  <a:lnTo>
                    <a:pt x="1293" y="121"/>
                  </a:lnTo>
                  <a:lnTo>
                    <a:pt x="1294" y="121"/>
                  </a:lnTo>
                  <a:lnTo>
                    <a:pt x="1294" y="121"/>
                  </a:lnTo>
                  <a:lnTo>
                    <a:pt x="1294" y="121"/>
                  </a:lnTo>
                  <a:lnTo>
                    <a:pt x="1296" y="121"/>
                  </a:lnTo>
                  <a:lnTo>
                    <a:pt x="1294" y="121"/>
                  </a:lnTo>
                  <a:lnTo>
                    <a:pt x="1294" y="121"/>
                  </a:lnTo>
                  <a:lnTo>
                    <a:pt x="1293" y="123"/>
                  </a:lnTo>
                  <a:lnTo>
                    <a:pt x="1291" y="123"/>
                  </a:lnTo>
                  <a:lnTo>
                    <a:pt x="1291" y="123"/>
                  </a:lnTo>
                  <a:lnTo>
                    <a:pt x="1291" y="124"/>
                  </a:lnTo>
                  <a:lnTo>
                    <a:pt x="1288" y="126"/>
                  </a:lnTo>
                  <a:lnTo>
                    <a:pt x="1290" y="127"/>
                  </a:lnTo>
                  <a:lnTo>
                    <a:pt x="1293" y="127"/>
                  </a:lnTo>
                  <a:lnTo>
                    <a:pt x="1293" y="127"/>
                  </a:lnTo>
                  <a:lnTo>
                    <a:pt x="1294" y="130"/>
                  </a:lnTo>
                  <a:lnTo>
                    <a:pt x="1294" y="132"/>
                  </a:lnTo>
                  <a:lnTo>
                    <a:pt x="1294" y="132"/>
                  </a:lnTo>
                  <a:lnTo>
                    <a:pt x="1296" y="134"/>
                  </a:lnTo>
                  <a:lnTo>
                    <a:pt x="1296" y="135"/>
                  </a:lnTo>
                  <a:lnTo>
                    <a:pt x="1297" y="137"/>
                  </a:lnTo>
                  <a:lnTo>
                    <a:pt x="1299" y="137"/>
                  </a:lnTo>
                  <a:lnTo>
                    <a:pt x="1302" y="135"/>
                  </a:lnTo>
                  <a:lnTo>
                    <a:pt x="1304" y="135"/>
                  </a:lnTo>
                  <a:lnTo>
                    <a:pt x="1304" y="134"/>
                  </a:lnTo>
                  <a:lnTo>
                    <a:pt x="1302" y="132"/>
                  </a:lnTo>
                  <a:lnTo>
                    <a:pt x="1302" y="132"/>
                  </a:lnTo>
                  <a:lnTo>
                    <a:pt x="1301" y="130"/>
                  </a:lnTo>
                  <a:lnTo>
                    <a:pt x="1301" y="132"/>
                  </a:lnTo>
                  <a:lnTo>
                    <a:pt x="1301" y="130"/>
                  </a:lnTo>
                  <a:lnTo>
                    <a:pt x="1301" y="130"/>
                  </a:lnTo>
                  <a:lnTo>
                    <a:pt x="1301" y="130"/>
                  </a:lnTo>
                  <a:lnTo>
                    <a:pt x="1302" y="130"/>
                  </a:lnTo>
                  <a:lnTo>
                    <a:pt x="1302" y="130"/>
                  </a:lnTo>
                  <a:lnTo>
                    <a:pt x="1304" y="132"/>
                  </a:lnTo>
                  <a:lnTo>
                    <a:pt x="1305" y="135"/>
                  </a:lnTo>
                  <a:lnTo>
                    <a:pt x="1305" y="137"/>
                  </a:lnTo>
                  <a:lnTo>
                    <a:pt x="1305" y="137"/>
                  </a:lnTo>
                  <a:lnTo>
                    <a:pt x="1304" y="137"/>
                  </a:lnTo>
                  <a:lnTo>
                    <a:pt x="1304" y="137"/>
                  </a:lnTo>
                  <a:lnTo>
                    <a:pt x="1297" y="138"/>
                  </a:lnTo>
                  <a:lnTo>
                    <a:pt x="1297" y="140"/>
                  </a:lnTo>
                  <a:lnTo>
                    <a:pt x="1294" y="140"/>
                  </a:lnTo>
                  <a:lnTo>
                    <a:pt x="1294" y="140"/>
                  </a:lnTo>
                  <a:lnTo>
                    <a:pt x="1294" y="138"/>
                  </a:lnTo>
                  <a:lnTo>
                    <a:pt x="1294" y="137"/>
                  </a:lnTo>
                  <a:lnTo>
                    <a:pt x="1294" y="137"/>
                  </a:lnTo>
                  <a:lnTo>
                    <a:pt x="1290" y="140"/>
                  </a:lnTo>
                  <a:lnTo>
                    <a:pt x="1288" y="140"/>
                  </a:lnTo>
                  <a:lnTo>
                    <a:pt x="1286" y="141"/>
                  </a:lnTo>
                  <a:lnTo>
                    <a:pt x="1286" y="140"/>
                  </a:lnTo>
                  <a:lnTo>
                    <a:pt x="1286" y="138"/>
                  </a:lnTo>
                  <a:lnTo>
                    <a:pt x="1288" y="137"/>
                  </a:lnTo>
                  <a:lnTo>
                    <a:pt x="1286" y="137"/>
                  </a:lnTo>
                  <a:lnTo>
                    <a:pt x="1285" y="137"/>
                  </a:lnTo>
                  <a:lnTo>
                    <a:pt x="1285" y="137"/>
                  </a:lnTo>
                  <a:lnTo>
                    <a:pt x="1285" y="137"/>
                  </a:lnTo>
                  <a:lnTo>
                    <a:pt x="1285" y="135"/>
                  </a:lnTo>
                  <a:lnTo>
                    <a:pt x="1283" y="135"/>
                  </a:lnTo>
                  <a:lnTo>
                    <a:pt x="1285" y="137"/>
                  </a:lnTo>
                  <a:lnTo>
                    <a:pt x="1283" y="138"/>
                  </a:lnTo>
                  <a:lnTo>
                    <a:pt x="1283" y="141"/>
                  </a:lnTo>
                  <a:lnTo>
                    <a:pt x="1282" y="143"/>
                  </a:lnTo>
                  <a:lnTo>
                    <a:pt x="1279" y="143"/>
                  </a:lnTo>
                  <a:lnTo>
                    <a:pt x="1275" y="143"/>
                  </a:lnTo>
                  <a:lnTo>
                    <a:pt x="1274" y="143"/>
                  </a:lnTo>
                  <a:lnTo>
                    <a:pt x="1271" y="145"/>
                  </a:lnTo>
                  <a:lnTo>
                    <a:pt x="1269" y="143"/>
                  </a:lnTo>
                  <a:lnTo>
                    <a:pt x="1267" y="145"/>
                  </a:lnTo>
                  <a:lnTo>
                    <a:pt x="1263" y="145"/>
                  </a:lnTo>
                  <a:lnTo>
                    <a:pt x="1261" y="145"/>
                  </a:lnTo>
                  <a:lnTo>
                    <a:pt x="1260" y="146"/>
                  </a:lnTo>
                  <a:lnTo>
                    <a:pt x="1258" y="146"/>
                  </a:lnTo>
                  <a:lnTo>
                    <a:pt x="1252" y="149"/>
                  </a:lnTo>
                  <a:lnTo>
                    <a:pt x="1250" y="149"/>
                  </a:lnTo>
                  <a:lnTo>
                    <a:pt x="1249" y="151"/>
                  </a:lnTo>
                  <a:lnTo>
                    <a:pt x="1249" y="152"/>
                  </a:lnTo>
                  <a:lnTo>
                    <a:pt x="1247" y="152"/>
                  </a:lnTo>
                  <a:lnTo>
                    <a:pt x="1247" y="152"/>
                  </a:lnTo>
                  <a:lnTo>
                    <a:pt x="1247" y="154"/>
                  </a:lnTo>
                  <a:lnTo>
                    <a:pt x="1247" y="152"/>
                  </a:lnTo>
                  <a:lnTo>
                    <a:pt x="1247" y="151"/>
                  </a:lnTo>
                  <a:lnTo>
                    <a:pt x="1249" y="148"/>
                  </a:lnTo>
                  <a:lnTo>
                    <a:pt x="1247" y="146"/>
                  </a:lnTo>
                  <a:lnTo>
                    <a:pt x="1247" y="146"/>
                  </a:lnTo>
                  <a:lnTo>
                    <a:pt x="1247" y="145"/>
                  </a:lnTo>
                  <a:lnTo>
                    <a:pt x="1247" y="146"/>
                  </a:lnTo>
                  <a:lnTo>
                    <a:pt x="1247" y="149"/>
                  </a:lnTo>
                  <a:lnTo>
                    <a:pt x="1247" y="151"/>
                  </a:lnTo>
                  <a:lnTo>
                    <a:pt x="1245" y="154"/>
                  </a:lnTo>
                  <a:lnTo>
                    <a:pt x="1245" y="154"/>
                  </a:lnTo>
                  <a:lnTo>
                    <a:pt x="1244" y="154"/>
                  </a:lnTo>
                  <a:lnTo>
                    <a:pt x="1244" y="154"/>
                  </a:lnTo>
                  <a:lnTo>
                    <a:pt x="1244" y="156"/>
                  </a:lnTo>
                  <a:lnTo>
                    <a:pt x="1242" y="156"/>
                  </a:lnTo>
                  <a:lnTo>
                    <a:pt x="1242" y="157"/>
                  </a:lnTo>
                  <a:lnTo>
                    <a:pt x="1242" y="159"/>
                  </a:lnTo>
                  <a:lnTo>
                    <a:pt x="1245" y="159"/>
                  </a:lnTo>
                  <a:lnTo>
                    <a:pt x="1245" y="159"/>
                  </a:lnTo>
                  <a:lnTo>
                    <a:pt x="1247" y="159"/>
                  </a:lnTo>
                  <a:lnTo>
                    <a:pt x="1247" y="160"/>
                  </a:lnTo>
                  <a:lnTo>
                    <a:pt x="1247" y="162"/>
                  </a:lnTo>
                  <a:lnTo>
                    <a:pt x="1245" y="164"/>
                  </a:lnTo>
                  <a:lnTo>
                    <a:pt x="1245" y="165"/>
                  </a:lnTo>
                  <a:lnTo>
                    <a:pt x="1245" y="168"/>
                  </a:lnTo>
                  <a:lnTo>
                    <a:pt x="1245" y="170"/>
                  </a:lnTo>
                  <a:lnTo>
                    <a:pt x="1245" y="170"/>
                  </a:lnTo>
                  <a:lnTo>
                    <a:pt x="1245" y="167"/>
                  </a:lnTo>
                  <a:lnTo>
                    <a:pt x="1245" y="167"/>
                  </a:lnTo>
                  <a:lnTo>
                    <a:pt x="1244" y="167"/>
                  </a:lnTo>
                  <a:lnTo>
                    <a:pt x="1244" y="171"/>
                  </a:lnTo>
                  <a:lnTo>
                    <a:pt x="1242" y="173"/>
                  </a:lnTo>
                  <a:lnTo>
                    <a:pt x="1241" y="175"/>
                  </a:lnTo>
                  <a:lnTo>
                    <a:pt x="1241" y="175"/>
                  </a:lnTo>
                  <a:lnTo>
                    <a:pt x="1241" y="175"/>
                  </a:lnTo>
                  <a:lnTo>
                    <a:pt x="1241" y="176"/>
                  </a:lnTo>
                  <a:lnTo>
                    <a:pt x="1239" y="176"/>
                  </a:lnTo>
                  <a:lnTo>
                    <a:pt x="1239" y="178"/>
                  </a:lnTo>
                  <a:lnTo>
                    <a:pt x="1239" y="178"/>
                  </a:lnTo>
                  <a:lnTo>
                    <a:pt x="1238" y="178"/>
                  </a:lnTo>
                  <a:lnTo>
                    <a:pt x="1238" y="178"/>
                  </a:lnTo>
                  <a:lnTo>
                    <a:pt x="1238" y="179"/>
                  </a:lnTo>
                  <a:lnTo>
                    <a:pt x="1236" y="179"/>
                  </a:lnTo>
                  <a:lnTo>
                    <a:pt x="1234" y="182"/>
                  </a:lnTo>
                  <a:lnTo>
                    <a:pt x="1233" y="184"/>
                  </a:lnTo>
                  <a:lnTo>
                    <a:pt x="1233" y="184"/>
                  </a:lnTo>
                  <a:lnTo>
                    <a:pt x="1233" y="182"/>
                  </a:lnTo>
                  <a:lnTo>
                    <a:pt x="1233" y="181"/>
                  </a:lnTo>
                  <a:lnTo>
                    <a:pt x="1231" y="179"/>
                  </a:lnTo>
                  <a:lnTo>
                    <a:pt x="1231" y="179"/>
                  </a:lnTo>
                  <a:lnTo>
                    <a:pt x="1230" y="179"/>
                  </a:lnTo>
                  <a:lnTo>
                    <a:pt x="1228" y="178"/>
                  </a:lnTo>
                  <a:lnTo>
                    <a:pt x="1226" y="178"/>
                  </a:lnTo>
                  <a:lnTo>
                    <a:pt x="1223" y="175"/>
                  </a:lnTo>
                  <a:lnTo>
                    <a:pt x="1223" y="175"/>
                  </a:lnTo>
                  <a:lnTo>
                    <a:pt x="1223" y="173"/>
                  </a:lnTo>
                  <a:lnTo>
                    <a:pt x="1225" y="171"/>
                  </a:lnTo>
                  <a:lnTo>
                    <a:pt x="1225" y="170"/>
                  </a:lnTo>
                  <a:lnTo>
                    <a:pt x="1226" y="170"/>
                  </a:lnTo>
                  <a:lnTo>
                    <a:pt x="1230" y="168"/>
                  </a:lnTo>
                  <a:lnTo>
                    <a:pt x="1230" y="167"/>
                  </a:lnTo>
                  <a:lnTo>
                    <a:pt x="1231" y="167"/>
                  </a:lnTo>
                  <a:lnTo>
                    <a:pt x="1230" y="168"/>
                  </a:lnTo>
                  <a:lnTo>
                    <a:pt x="1226" y="168"/>
                  </a:lnTo>
                  <a:lnTo>
                    <a:pt x="1226" y="170"/>
                  </a:lnTo>
                  <a:lnTo>
                    <a:pt x="1225" y="170"/>
                  </a:lnTo>
                  <a:lnTo>
                    <a:pt x="1225" y="171"/>
                  </a:lnTo>
                  <a:lnTo>
                    <a:pt x="1223" y="173"/>
                  </a:lnTo>
                  <a:lnTo>
                    <a:pt x="1223" y="173"/>
                  </a:lnTo>
                  <a:lnTo>
                    <a:pt x="1223" y="175"/>
                  </a:lnTo>
                  <a:lnTo>
                    <a:pt x="1223" y="175"/>
                  </a:lnTo>
                  <a:lnTo>
                    <a:pt x="1223" y="176"/>
                  </a:lnTo>
                  <a:lnTo>
                    <a:pt x="1225" y="178"/>
                  </a:lnTo>
                  <a:lnTo>
                    <a:pt x="1226" y="181"/>
                  </a:lnTo>
                  <a:lnTo>
                    <a:pt x="1226" y="184"/>
                  </a:lnTo>
                  <a:lnTo>
                    <a:pt x="1230" y="186"/>
                  </a:lnTo>
                  <a:lnTo>
                    <a:pt x="1230" y="187"/>
                  </a:lnTo>
                  <a:lnTo>
                    <a:pt x="1230" y="187"/>
                  </a:lnTo>
                  <a:lnTo>
                    <a:pt x="1230" y="189"/>
                  </a:lnTo>
                  <a:lnTo>
                    <a:pt x="1230" y="190"/>
                  </a:lnTo>
                  <a:lnTo>
                    <a:pt x="1230" y="190"/>
                  </a:lnTo>
                  <a:lnTo>
                    <a:pt x="1231" y="190"/>
                  </a:lnTo>
                  <a:lnTo>
                    <a:pt x="1231" y="192"/>
                  </a:lnTo>
                  <a:lnTo>
                    <a:pt x="1231" y="193"/>
                  </a:lnTo>
                  <a:lnTo>
                    <a:pt x="1231" y="193"/>
                  </a:lnTo>
                  <a:lnTo>
                    <a:pt x="1231" y="193"/>
                  </a:lnTo>
                  <a:lnTo>
                    <a:pt x="1231" y="193"/>
                  </a:lnTo>
                  <a:lnTo>
                    <a:pt x="1230" y="193"/>
                  </a:lnTo>
                  <a:lnTo>
                    <a:pt x="1230" y="193"/>
                  </a:lnTo>
                  <a:lnTo>
                    <a:pt x="1230" y="193"/>
                  </a:lnTo>
                  <a:lnTo>
                    <a:pt x="1230" y="195"/>
                  </a:lnTo>
                  <a:lnTo>
                    <a:pt x="1230" y="195"/>
                  </a:lnTo>
                  <a:lnTo>
                    <a:pt x="1228" y="197"/>
                  </a:lnTo>
                  <a:lnTo>
                    <a:pt x="1228" y="198"/>
                  </a:lnTo>
                  <a:lnTo>
                    <a:pt x="1226" y="198"/>
                  </a:lnTo>
                  <a:lnTo>
                    <a:pt x="1223" y="206"/>
                  </a:lnTo>
                  <a:lnTo>
                    <a:pt x="1223" y="208"/>
                  </a:lnTo>
                  <a:lnTo>
                    <a:pt x="1222" y="208"/>
                  </a:lnTo>
                  <a:lnTo>
                    <a:pt x="1222" y="208"/>
                  </a:lnTo>
                  <a:lnTo>
                    <a:pt x="1220" y="209"/>
                  </a:lnTo>
                  <a:lnTo>
                    <a:pt x="1220" y="209"/>
                  </a:lnTo>
                  <a:lnTo>
                    <a:pt x="1219" y="212"/>
                  </a:lnTo>
                  <a:lnTo>
                    <a:pt x="1219" y="214"/>
                  </a:lnTo>
                  <a:lnTo>
                    <a:pt x="1217" y="212"/>
                  </a:lnTo>
                  <a:lnTo>
                    <a:pt x="1217" y="212"/>
                  </a:lnTo>
                  <a:lnTo>
                    <a:pt x="1217" y="209"/>
                  </a:lnTo>
                  <a:lnTo>
                    <a:pt x="1219" y="206"/>
                  </a:lnTo>
                  <a:lnTo>
                    <a:pt x="1220" y="204"/>
                  </a:lnTo>
                  <a:lnTo>
                    <a:pt x="1222" y="203"/>
                  </a:lnTo>
                  <a:lnTo>
                    <a:pt x="1222" y="201"/>
                  </a:lnTo>
                  <a:lnTo>
                    <a:pt x="1220" y="200"/>
                  </a:lnTo>
                  <a:lnTo>
                    <a:pt x="1219" y="200"/>
                  </a:lnTo>
                  <a:lnTo>
                    <a:pt x="1220" y="200"/>
                  </a:lnTo>
                  <a:lnTo>
                    <a:pt x="1220" y="198"/>
                  </a:lnTo>
                  <a:lnTo>
                    <a:pt x="1219" y="198"/>
                  </a:lnTo>
                  <a:lnTo>
                    <a:pt x="1219" y="198"/>
                  </a:lnTo>
                  <a:lnTo>
                    <a:pt x="1219" y="197"/>
                  </a:lnTo>
                  <a:lnTo>
                    <a:pt x="1219" y="197"/>
                  </a:lnTo>
                  <a:lnTo>
                    <a:pt x="1219" y="195"/>
                  </a:lnTo>
                  <a:lnTo>
                    <a:pt x="1219" y="195"/>
                  </a:lnTo>
                  <a:lnTo>
                    <a:pt x="1219" y="193"/>
                  </a:lnTo>
                  <a:lnTo>
                    <a:pt x="1219" y="193"/>
                  </a:lnTo>
                  <a:lnTo>
                    <a:pt x="1219" y="195"/>
                  </a:lnTo>
                  <a:lnTo>
                    <a:pt x="1217" y="195"/>
                  </a:lnTo>
                  <a:lnTo>
                    <a:pt x="1217" y="195"/>
                  </a:lnTo>
                  <a:lnTo>
                    <a:pt x="1217" y="195"/>
                  </a:lnTo>
                  <a:lnTo>
                    <a:pt x="1217" y="195"/>
                  </a:lnTo>
                  <a:lnTo>
                    <a:pt x="1217" y="195"/>
                  </a:lnTo>
                  <a:lnTo>
                    <a:pt x="1215" y="195"/>
                  </a:lnTo>
                  <a:lnTo>
                    <a:pt x="1214" y="193"/>
                  </a:lnTo>
                  <a:lnTo>
                    <a:pt x="1214" y="192"/>
                  </a:lnTo>
                  <a:lnTo>
                    <a:pt x="1212" y="192"/>
                  </a:lnTo>
                  <a:lnTo>
                    <a:pt x="1214" y="190"/>
                  </a:lnTo>
                  <a:lnTo>
                    <a:pt x="1214" y="189"/>
                  </a:lnTo>
                  <a:lnTo>
                    <a:pt x="1215" y="190"/>
                  </a:lnTo>
                  <a:lnTo>
                    <a:pt x="1217" y="190"/>
                  </a:lnTo>
                  <a:lnTo>
                    <a:pt x="1217" y="189"/>
                  </a:lnTo>
                  <a:lnTo>
                    <a:pt x="1217" y="189"/>
                  </a:lnTo>
                  <a:lnTo>
                    <a:pt x="1214" y="189"/>
                  </a:lnTo>
                  <a:lnTo>
                    <a:pt x="1214" y="187"/>
                  </a:lnTo>
                  <a:lnTo>
                    <a:pt x="1214" y="187"/>
                  </a:lnTo>
                  <a:lnTo>
                    <a:pt x="1212" y="187"/>
                  </a:lnTo>
                  <a:lnTo>
                    <a:pt x="1212" y="189"/>
                  </a:lnTo>
                  <a:lnTo>
                    <a:pt x="1212" y="186"/>
                  </a:lnTo>
                  <a:lnTo>
                    <a:pt x="1214" y="186"/>
                  </a:lnTo>
                  <a:lnTo>
                    <a:pt x="1215" y="186"/>
                  </a:lnTo>
                  <a:lnTo>
                    <a:pt x="1214" y="184"/>
                  </a:lnTo>
                  <a:lnTo>
                    <a:pt x="1214" y="184"/>
                  </a:lnTo>
                  <a:lnTo>
                    <a:pt x="1212" y="184"/>
                  </a:lnTo>
                  <a:lnTo>
                    <a:pt x="1212" y="184"/>
                  </a:lnTo>
                  <a:lnTo>
                    <a:pt x="1212" y="182"/>
                  </a:lnTo>
                  <a:lnTo>
                    <a:pt x="1214" y="182"/>
                  </a:lnTo>
                  <a:lnTo>
                    <a:pt x="1214" y="184"/>
                  </a:lnTo>
                  <a:lnTo>
                    <a:pt x="1215" y="182"/>
                  </a:lnTo>
                  <a:lnTo>
                    <a:pt x="1215" y="181"/>
                  </a:lnTo>
                  <a:lnTo>
                    <a:pt x="1214" y="182"/>
                  </a:lnTo>
                  <a:lnTo>
                    <a:pt x="1214" y="179"/>
                  </a:lnTo>
                  <a:lnTo>
                    <a:pt x="1215" y="178"/>
                  </a:lnTo>
                  <a:lnTo>
                    <a:pt x="1215" y="176"/>
                  </a:lnTo>
                  <a:lnTo>
                    <a:pt x="1217" y="178"/>
                  </a:lnTo>
                  <a:lnTo>
                    <a:pt x="1219" y="176"/>
                  </a:lnTo>
                  <a:lnTo>
                    <a:pt x="1219" y="176"/>
                  </a:lnTo>
                  <a:lnTo>
                    <a:pt x="1217" y="176"/>
                  </a:lnTo>
                  <a:lnTo>
                    <a:pt x="1217" y="176"/>
                  </a:lnTo>
                  <a:lnTo>
                    <a:pt x="1219" y="175"/>
                  </a:lnTo>
                  <a:lnTo>
                    <a:pt x="1219" y="175"/>
                  </a:lnTo>
                  <a:lnTo>
                    <a:pt x="1217" y="175"/>
                  </a:lnTo>
                  <a:lnTo>
                    <a:pt x="1217" y="173"/>
                  </a:lnTo>
                  <a:lnTo>
                    <a:pt x="1217" y="173"/>
                  </a:lnTo>
                  <a:lnTo>
                    <a:pt x="1215" y="173"/>
                  </a:lnTo>
                  <a:lnTo>
                    <a:pt x="1215" y="175"/>
                  </a:lnTo>
                  <a:lnTo>
                    <a:pt x="1215" y="175"/>
                  </a:lnTo>
                  <a:lnTo>
                    <a:pt x="1215" y="176"/>
                  </a:lnTo>
                  <a:lnTo>
                    <a:pt x="1215" y="176"/>
                  </a:lnTo>
                  <a:lnTo>
                    <a:pt x="1214" y="176"/>
                  </a:lnTo>
                  <a:lnTo>
                    <a:pt x="1214" y="176"/>
                  </a:lnTo>
                  <a:lnTo>
                    <a:pt x="1214" y="176"/>
                  </a:lnTo>
                  <a:lnTo>
                    <a:pt x="1214" y="178"/>
                  </a:lnTo>
                  <a:lnTo>
                    <a:pt x="1214" y="178"/>
                  </a:lnTo>
                  <a:lnTo>
                    <a:pt x="1212" y="176"/>
                  </a:lnTo>
                  <a:lnTo>
                    <a:pt x="1212" y="176"/>
                  </a:lnTo>
                  <a:lnTo>
                    <a:pt x="1212" y="178"/>
                  </a:lnTo>
                  <a:lnTo>
                    <a:pt x="1212" y="178"/>
                  </a:lnTo>
                  <a:lnTo>
                    <a:pt x="1211" y="178"/>
                  </a:lnTo>
                  <a:lnTo>
                    <a:pt x="1211" y="179"/>
                  </a:lnTo>
                  <a:lnTo>
                    <a:pt x="1211" y="179"/>
                  </a:lnTo>
                  <a:lnTo>
                    <a:pt x="1209" y="179"/>
                  </a:lnTo>
                  <a:lnTo>
                    <a:pt x="1209" y="179"/>
                  </a:lnTo>
                  <a:lnTo>
                    <a:pt x="1211" y="181"/>
                  </a:lnTo>
                  <a:lnTo>
                    <a:pt x="1211" y="181"/>
                  </a:lnTo>
                  <a:lnTo>
                    <a:pt x="1211" y="182"/>
                  </a:lnTo>
                  <a:lnTo>
                    <a:pt x="1211" y="182"/>
                  </a:lnTo>
                  <a:lnTo>
                    <a:pt x="1209" y="182"/>
                  </a:lnTo>
                  <a:lnTo>
                    <a:pt x="1209" y="182"/>
                  </a:lnTo>
                  <a:lnTo>
                    <a:pt x="1209" y="182"/>
                  </a:lnTo>
                  <a:lnTo>
                    <a:pt x="1211" y="184"/>
                  </a:lnTo>
                  <a:lnTo>
                    <a:pt x="1209" y="186"/>
                  </a:lnTo>
                  <a:lnTo>
                    <a:pt x="1209" y="186"/>
                  </a:lnTo>
                  <a:lnTo>
                    <a:pt x="1209" y="187"/>
                  </a:lnTo>
                  <a:lnTo>
                    <a:pt x="1209" y="187"/>
                  </a:lnTo>
                  <a:lnTo>
                    <a:pt x="1209" y="190"/>
                  </a:lnTo>
                  <a:lnTo>
                    <a:pt x="1211" y="192"/>
                  </a:lnTo>
                  <a:lnTo>
                    <a:pt x="1211" y="193"/>
                  </a:lnTo>
                  <a:lnTo>
                    <a:pt x="1211" y="193"/>
                  </a:lnTo>
                  <a:lnTo>
                    <a:pt x="1211" y="193"/>
                  </a:lnTo>
                  <a:lnTo>
                    <a:pt x="1209" y="193"/>
                  </a:lnTo>
                  <a:lnTo>
                    <a:pt x="1209" y="192"/>
                  </a:lnTo>
                  <a:lnTo>
                    <a:pt x="1208" y="190"/>
                  </a:lnTo>
                  <a:lnTo>
                    <a:pt x="1208" y="190"/>
                  </a:lnTo>
                  <a:lnTo>
                    <a:pt x="1208" y="190"/>
                  </a:lnTo>
                  <a:lnTo>
                    <a:pt x="1208" y="190"/>
                  </a:lnTo>
                  <a:lnTo>
                    <a:pt x="1208" y="192"/>
                  </a:lnTo>
                  <a:lnTo>
                    <a:pt x="1211" y="195"/>
                  </a:lnTo>
                  <a:lnTo>
                    <a:pt x="1212" y="197"/>
                  </a:lnTo>
                  <a:lnTo>
                    <a:pt x="1212" y="198"/>
                  </a:lnTo>
                  <a:lnTo>
                    <a:pt x="1212" y="198"/>
                  </a:lnTo>
                  <a:lnTo>
                    <a:pt x="1211" y="198"/>
                  </a:lnTo>
                  <a:lnTo>
                    <a:pt x="1211" y="197"/>
                  </a:lnTo>
                  <a:lnTo>
                    <a:pt x="1209" y="197"/>
                  </a:lnTo>
                  <a:lnTo>
                    <a:pt x="1206" y="195"/>
                  </a:lnTo>
                  <a:lnTo>
                    <a:pt x="1204" y="193"/>
                  </a:lnTo>
                  <a:lnTo>
                    <a:pt x="1204" y="193"/>
                  </a:lnTo>
                  <a:lnTo>
                    <a:pt x="1204" y="195"/>
                  </a:lnTo>
                  <a:lnTo>
                    <a:pt x="1203" y="193"/>
                  </a:lnTo>
                  <a:lnTo>
                    <a:pt x="1203" y="193"/>
                  </a:lnTo>
                  <a:lnTo>
                    <a:pt x="1203" y="192"/>
                  </a:lnTo>
                  <a:lnTo>
                    <a:pt x="1201" y="192"/>
                  </a:lnTo>
                  <a:lnTo>
                    <a:pt x="1200" y="193"/>
                  </a:lnTo>
                  <a:lnTo>
                    <a:pt x="1200" y="193"/>
                  </a:lnTo>
                  <a:lnTo>
                    <a:pt x="1200" y="192"/>
                  </a:lnTo>
                  <a:lnTo>
                    <a:pt x="1200" y="190"/>
                  </a:lnTo>
                  <a:lnTo>
                    <a:pt x="1201" y="189"/>
                  </a:lnTo>
                  <a:lnTo>
                    <a:pt x="1201" y="189"/>
                  </a:lnTo>
                  <a:lnTo>
                    <a:pt x="1203" y="187"/>
                  </a:lnTo>
                  <a:lnTo>
                    <a:pt x="1203" y="186"/>
                  </a:lnTo>
                  <a:lnTo>
                    <a:pt x="1201" y="187"/>
                  </a:lnTo>
                  <a:lnTo>
                    <a:pt x="1201" y="187"/>
                  </a:lnTo>
                  <a:lnTo>
                    <a:pt x="1200" y="189"/>
                  </a:lnTo>
                  <a:lnTo>
                    <a:pt x="1200" y="190"/>
                  </a:lnTo>
                  <a:lnTo>
                    <a:pt x="1198" y="190"/>
                  </a:lnTo>
                  <a:lnTo>
                    <a:pt x="1198" y="193"/>
                  </a:lnTo>
                  <a:lnTo>
                    <a:pt x="1198" y="193"/>
                  </a:lnTo>
                  <a:lnTo>
                    <a:pt x="1200" y="193"/>
                  </a:lnTo>
                  <a:lnTo>
                    <a:pt x="1201" y="193"/>
                  </a:lnTo>
                  <a:lnTo>
                    <a:pt x="1201" y="193"/>
                  </a:lnTo>
                  <a:lnTo>
                    <a:pt x="1204" y="197"/>
                  </a:lnTo>
                  <a:lnTo>
                    <a:pt x="1208" y="198"/>
                  </a:lnTo>
                  <a:lnTo>
                    <a:pt x="1209" y="198"/>
                  </a:lnTo>
                  <a:lnTo>
                    <a:pt x="1211" y="200"/>
                  </a:lnTo>
                  <a:lnTo>
                    <a:pt x="1212" y="200"/>
                  </a:lnTo>
                  <a:lnTo>
                    <a:pt x="1214" y="201"/>
                  </a:lnTo>
                  <a:lnTo>
                    <a:pt x="1214" y="203"/>
                  </a:lnTo>
                  <a:lnTo>
                    <a:pt x="1212" y="203"/>
                  </a:lnTo>
                  <a:lnTo>
                    <a:pt x="1212" y="204"/>
                  </a:lnTo>
                  <a:lnTo>
                    <a:pt x="1212" y="206"/>
                  </a:lnTo>
                  <a:lnTo>
                    <a:pt x="1211" y="206"/>
                  </a:lnTo>
                  <a:lnTo>
                    <a:pt x="1211" y="204"/>
                  </a:lnTo>
                  <a:lnTo>
                    <a:pt x="1206" y="201"/>
                  </a:lnTo>
                  <a:lnTo>
                    <a:pt x="1204" y="200"/>
                  </a:lnTo>
                  <a:lnTo>
                    <a:pt x="1203" y="198"/>
                  </a:lnTo>
                  <a:lnTo>
                    <a:pt x="1201" y="197"/>
                  </a:lnTo>
                  <a:lnTo>
                    <a:pt x="1201" y="197"/>
                  </a:lnTo>
                  <a:lnTo>
                    <a:pt x="1204" y="200"/>
                  </a:lnTo>
                  <a:lnTo>
                    <a:pt x="1204" y="201"/>
                  </a:lnTo>
                  <a:lnTo>
                    <a:pt x="1206" y="203"/>
                  </a:lnTo>
                  <a:lnTo>
                    <a:pt x="1208" y="204"/>
                  </a:lnTo>
                  <a:lnTo>
                    <a:pt x="1209" y="206"/>
                  </a:lnTo>
                  <a:lnTo>
                    <a:pt x="1211" y="206"/>
                  </a:lnTo>
                  <a:lnTo>
                    <a:pt x="1212" y="208"/>
                  </a:lnTo>
                  <a:lnTo>
                    <a:pt x="1212" y="208"/>
                  </a:lnTo>
                  <a:lnTo>
                    <a:pt x="1214" y="208"/>
                  </a:lnTo>
                  <a:lnTo>
                    <a:pt x="1214" y="209"/>
                  </a:lnTo>
                  <a:lnTo>
                    <a:pt x="1214" y="211"/>
                  </a:lnTo>
                  <a:lnTo>
                    <a:pt x="1211" y="211"/>
                  </a:lnTo>
                  <a:lnTo>
                    <a:pt x="1211" y="211"/>
                  </a:lnTo>
                  <a:lnTo>
                    <a:pt x="1211" y="211"/>
                  </a:lnTo>
                  <a:lnTo>
                    <a:pt x="1211" y="212"/>
                  </a:lnTo>
                  <a:lnTo>
                    <a:pt x="1209" y="211"/>
                  </a:lnTo>
                  <a:lnTo>
                    <a:pt x="1206" y="208"/>
                  </a:lnTo>
                  <a:lnTo>
                    <a:pt x="1206" y="209"/>
                  </a:lnTo>
                  <a:lnTo>
                    <a:pt x="1206" y="209"/>
                  </a:lnTo>
                  <a:lnTo>
                    <a:pt x="1208" y="211"/>
                  </a:lnTo>
                  <a:lnTo>
                    <a:pt x="1209" y="212"/>
                  </a:lnTo>
                  <a:lnTo>
                    <a:pt x="1211" y="212"/>
                  </a:lnTo>
                  <a:lnTo>
                    <a:pt x="1212" y="214"/>
                  </a:lnTo>
                  <a:lnTo>
                    <a:pt x="1212" y="214"/>
                  </a:lnTo>
                  <a:lnTo>
                    <a:pt x="1212" y="216"/>
                  </a:lnTo>
                  <a:lnTo>
                    <a:pt x="1212" y="216"/>
                  </a:lnTo>
                  <a:lnTo>
                    <a:pt x="1211" y="217"/>
                  </a:lnTo>
                  <a:lnTo>
                    <a:pt x="1211" y="216"/>
                  </a:lnTo>
                  <a:lnTo>
                    <a:pt x="1209" y="216"/>
                  </a:lnTo>
                  <a:lnTo>
                    <a:pt x="1209" y="214"/>
                  </a:lnTo>
                  <a:lnTo>
                    <a:pt x="1208" y="212"/>
                  </a:lnTo>
                  <a:lnTo>
                    <a:pt x="1208" y="212"/>
                  </a:lnTo>
                  <a:lnTo>
                    <a:pt x="1203" y="211"/>
                  </a:lnTo>
                  <a:lnTo>
                    <a:pt x="1200" y="211"/>
                  </a:lnTo>
                  <a:lnTo>
                    <a:pt x="1200" y="211"/>
                  </a:lnTo>
                  <a:lnTo>
                    <a:pt x="1200" y="212"/>
                  </a:lnTo>
                  <a:lnTo>
                    <a:pt x="1203" y="212"/>
                  </a:lnTo>
                  <a:lnTo>
                    <a:pt x="1204" y="212"/>
                  </a:lnTo>
                  <a:lnTo>
                    <a:pt x="1206" y="214"/>
                  </a:lnTo>
                  <a:lnTo>
                    <a:pt x="1208" y="214"/>
                  </a:lnTo>
                  <a:lnTo>
                    <a:pt x="1208" y="216"/>
                  </a:lnTo>
                  <a:lnTo>
                    <a:pt x="1209" y="217"/>
                  </a:lnTo>
                  <a:lnTo>
                    <a:pt x="1211" y="219"/>
                  </a:lnTo>
                  <a:lnTo>
                    <a:pt x="1211" y="219"/>
                  </a:lnTo>
                  <a:lnTo>
                    <a:pt x="1214" y="217"/>
                  </a:lnTo>
                  <a:lnTo>
                    <a:pt x="1215" y="217"/>
                  </a:lnTo>
                  <a:lnTo>
                    <a:pt x="1217" y="219"/>
                  </a:lnTo>
                  <a:lnTo>
                    <a:pt x="1217" y="219"/>
                  </a:lnTo>
                  <a:lnTo>
                    <a:pt x="1219" y="220"/>
                  </a:lnTo>
                  <a:lnTo>
                    <a:pt x="1219" y="222"/>
                  </a:lnTo>
                  <a:lnTo>
                    <a:pt x="1220" y="230"/>
                  </a:lnTo>
                  <a:lnTo>
                    <a:pt x="1223" y="234"/>
                  </a:lnTo>
                  <a:lnTo>
                    <a:pt x="1223" y="236"/>
                  </a:lnTo>
                  <a:lnTo>
                    <a:pt x="1223" y="234"/>
                  </a:lnTo>
                  <a:lnTo>
                    <a:pt x="1222" y="231"/>
                  </a:lnTo>
                  <a:lnTo>
                    <a:pt x="1220" y="228"/>
                  </a:lnTo>
                  <a:lnTo>
                    <a:pt x="1219" y="223"/>
                  </a:lnTo>
                  <a:lnTo>
                    <a:pt x="1219" y="222"/>
                  </a:lnTo>
                  <a:lnTo>
                    <a:pt x="1219" y="222"/>
                  </a:lnTo>
                  <a:lnTo>
                    <a:pt x="1217" y="222"/>
                  </a:lnTo>
                  <a:lnTo>
                    <a:pt x="1217" y="223"/>
                  </a:lnTo>
                  <a:lnTo>
                    <a:pt x="1217" y="223"/>
                  </a:lnTo>
                  <a:lnTo>
                    <a:pt x="1217" y="225"/>
                  </a:lnTo>
                  <a:lnTo>
                    <a:pt x="1217" y="227"/>
                  </a:lnTo>
                  <a:lnTo>
                    <a:pt x="1219" y="227"/>
                  </a:lnTo>
                  <a:lnTo>
                    <a:pt x="1219" y="228"/>
                  </a:lnTo>
                  <a:lnTo>
                    <a:pt x="1220" y="231"/>
                  </a:lnTo>
                  <a:lnTo>
                    <a:pt x="1219" y="230"/>
                  </a:lnTo>
                  <a:lnTo>
                    <a:pt x="1219" y="230"/>
                  </a:lnTo>
                  <a:lnTo>
                    <a:pt x="1217" y="230"/>
                  </a:lnTo>
                  <a:lnTo>
                    <a:pt x="1215" y="228"/>
                  </a:lnTo>
                  <a:lnTo>
                    <a:pt x="1215" y="230"/>
                  </a:lnTo>
                  <a:lnTo>
                    <a:pt x="1215" y="231"/>
                  </a:lnTo>
                  <a:lnTo>
                    <a:pt x="1214" y="230"/>
                  </a:lnTo>
                  <a:lnTo>
                    <a:pt x="1214" y="230"/>
                  </a:lnTo>
                  <a:lnTo>
                    <a:pt x="1214" y="231"/>
                  </a:lnTo>
                  <a:lnTo>
                    <a:pt x="1212" y="231"/>
                  </a:lnTo>
                  <a:lnTo>
                    <a:pt x="1212" y="231"/>
                  </a:lnTo>
                  <a:lnTo>
                    <a:pt x="1211" y="231"/>
                  </a:lnTo>
                  <a:lnTo>
                    <a:pt x="1211" y="233"/>
                  </a:lnTo>
                  <a:lnTo>
                    <a:pt x="1209" y="233"/>
                  </a:lnTo>
                  <a:lnTo>
                    <a:pt x="1208" y="231"/>
                  </a:lnTo>
                  <a:lnTo>
                    <a:pt x="1206" y="231"/>
                  </a:lnTo>
                  <a:lnTo>
                    <a:pt x="1206" y="230"/>
                  </a:lnTo>
                  <a:lnTo>
                    <a:pt x="1206" y="231"/>
                  </a:lnTo>
                  <a:lnTo>
                    <a:pt x="1206" y="233"/>
                  </a:lnTo>
                  <a:lnTo>
                    <a:pt x="1206" y="234"/>
                  </a:lnTo>
                  <a:lnTo>
                    <a:pt x="1208" y="234"/>
                  </a:lnTo>
                  <a:lnTo>
                    <a:pt x="1209" y="234"/>
                  </a:lnTo>
                  <a:lnTo>
                    <a:pt x="1212" y="234"/>
                  </a:lnTo>
                  <a:lnTo>
                    <a:pt x="1214" y="233"/>
                  </a:lnTo>
                  <a:lnTo>
                    <a:pt x="1214" y="233"/>
                  </a:lnTo>
                  <a:lnTo>
                    <a:pt x="1215" y="233"/>
                  </a:lnTo>
                  <a:lnTo>
                    <a:pt x="1217" y="234"/>
                  </a:lnTo>
                  <a:lnTo>
                    <a:pt x="1215" y="236"/>
                  </a:lnTo>
                  <a:lnTo>
                    <a:pt x="1215" y="238"/>
                  </a:lnTo>
                  <a:lnTo>
                    <a:pt x="1217" y="238"/>
                  </a:lnTo>
                  <a:lnTo>
                    <a:pt x="1217" y="238"/>
                  </a:lnTo>
                  <a:lnTo>
                    <a:pt x="1217" y="234"/>
                  </a:lnTo>
                  <a:lnTo>
                    <a:pt x="1219" y="234"/>
                  </a:lnTo>
                  <a:lnTo>
                    <a:pt x="1220" y="234"/>
                  </a:lnTo>
                  <a:lnTo>
                    <a:pt x="1220" y="234"/>
                  </a:lnTo>
                  <a:lnTo>
                    <a:pt x="1220" y="236"/>
                  </a:lnTo>
                  <a:lnTo>
                    <a:pt x="1220" y="238"/>
                  </a:lnTo>
                  <a:lnTo>
                    <a:pt x="1220" y="239"/>
                  </a:lnTo>
                  <a:lnTo>
                    <a:pt x="1217" y="241"/>
                  </a:lnTo>
                  <a:lnTo>
                    <a:pt x="1215" y="244"/>
                  </a:lnTo>
                  <a:lnTo>
                    <a:pt x="1214" y="244"/>
                  </a:lnTo>
                  <a:lnTo>
                    <a:pt x="1214" y="244"/>
                  </a:lnTo>
                  <a:lnTo>
                    <a:pt x="1211" y="242"/>
                  </a:lnTo>
                  <a:lnTo>
                    <a:pt x="1211" y="242"/>
                  </a:lnTo>
                  <a:lnTo>
                    <a:pt x="1211" y="242"/>
                  </a:lnTo>
                  <a:lnTo>
                    <a:pt x="1209" y="242"/>
                  </a:lnTo>
                  <a:lnTo>
                    <a:pt x="1209" y="241"/>
                  </a:lnTo>
                  <a:lnTo>
                    <a:pt x="1209" y="241"/>
                  </a:lnTo>
                  <a:lnTo>
                    <a:pt x="1208" y="241"/>
                  </a:lnTo>
                  <a:lnTo>
                    <a:pt x="1208" y="242"/>
                  </a:lnTo>
                  <a:lnTo>
                    <a:pt x="1206" y="242"/>
                  </a:lnTo>
                  <a:lnTo>
                    <a:pt x="1204" y="242"/>
                  </a:lnTo>
                  <a:lnTo>
                    <a:pt x="1203" y="241"/>
                  </a:lnTo>
                  <a:lnTo>
                    <a:pt x="1203" y="242"/>
                  </a:lnTo>
                  <a:lnTo>
                    <a:pt x="1209" y="244"/>
                  </a:lnTo>
                  <a:lnTo>
                    <a:pt x="1209" y="244"/>
                  </a:lnTo>
                  <a:lnTo>
                    <a:pt x="1209" y="245"/>
                  </a:lnTo>
                  <a:lnTo>
                    <a:pt x="1209" y="245"/>
                  </a:lnTo>
                  <a:lnTo>
                    <a:pt x="1208" y="247"/>
                  </a:lnTo>
                  <a:lnTo>
                    <a:pt x="1208" y="247"/>
                  </a:lnTo>
                  <a:lnTo>
                    <a:pt x="1208" y="249"/>
                  </a:lnTo>
                  <a:lnTo>
                    <a:pt x="1206" y="250"/>
                  </a:lnTo>
                  <a:lnTo>
                    <a:pt x="1204" y="249"/>
                  </a:lnTo>
                  <a:lnTo>
                    <a:pt x="1201" y="247"/>
                  </a:lnTo>
                  <a:lnTo>
                    <a:pt x="1203" y="249"/>
                  </a:lnTo>
                  <a:lnTo>
                    <a:pt x="1204" y="250"/>
                  </a:lnTo>
                  <a:lnTo>
                    <a:pt x="1206" y="250"/>
                  </a:lnTo>
                  <a:lnTo>
                    <a:pt x="1211" y="250"/>
                  </a:lnTo>
                  <a:lnTo>
                    <a:pt x="1212" y="250"/>
                  </a:lnTo>
                  <a:lnTo>
                    <a:pt x="1211" y="252"/>
                  </a:lnTo>
                  <a:lnTo>
                    <a:pt x="1209" y="253"/>
                  </a:lnTo>
                  <a:lnTo>
                    <a:pt x="1208" y="253"/>
                  </a:lnTo>
                  <a:lnTo>
                    <a:pt x="1208" y="253"/>
                  </a:lnTo>
                  <a:lnTo>
                    <a:pt x="1206" y="255"/>
                  </a:lnTo>
                  <a:lnTo>
                    <a:pt x="1206" y="255"/>
                  </a:lnTo>
                  <a:lnTo>
                    <a:pt x="1204" y="255"/>
                  </a:lnTo>
                  <a:lnTo>
                    <a:pt x="1201" y="255"/>
                  </a:lnTo>
                  <a:lnTo>
                    <a:pt x="1201" y="253"/>
                  </a:lnTo>
                  <a:lnTo>
                    <a:pt x="1200" y="255"/>
                  </a:lnTo>
                  <a:lnTo>
                    <a:pt x="1198" y="256"/>
                  </a:lnTo>
                  <a:lnTo>
                    <a:pt x="1198" y="255"/>
                  </a:lnTo>
                  <a:lnTo>
                    <a:pt x="1197" y="255"/>
                  </a:lnTo>
                  <a:lnTo>
                    <a:pt x="1197" y="253"/>
                  </a:lnTo>
                  <a:lnTo>
                    <a:pt x="1197" y="256"/>
                  </a:lnTo>
                  <a:lnTo>
                    <a:pt x="1197" y="256"/>
                  </a:lnTo>
                  <a:lnTo>
                    <a:pt x="1197" y="256"/>
                  </a:lnTo>
                  <a:lnTo>
                    <a:pt x="1195" y="258"/>
                  </a:lnTo>
                  <a:lnTo>
                    <a:pt x="1193" y="260"/>
                  </a:lnTo>
                  <a:lnTo>
                    <a:pt x="1192" y="260"/>
                  </a:lnTo>
                  <a:lnTo>
                    <a:pt x="1192" y="261"/>
                  </a:lnTo>
                  <a:lnTo>
                    <a:pt x="1190" y="263"/>
                  </a:lnTo>
                  <a:lnTo>
                    <a:pt x="1190" y="264"/>
                  </a:lnTo>
                  <a:lnTo>
                    <a:pt x="1189" y="266"/>
                  </a:lnTo>
                  <a:lnTo>
                    <a:pt x="1189" y="266"/>
                  </a:lnTo>
                  <a:lnTo>
                    <a:pt x="1189" y="264"/>
                  </a:lnTo>
                  <a:lnTo>
                    <a:pt x="1189" y="263"/>
                  </a:lnTo>
                  <a:lnTo>
                    <a:pt x="1189" y="266"/>
                  </a:lnTo>
                  <a:lnTo>
                    <a:pt x="1189" y="268"/>
                  </a:lnTo>
                  <a:lnTo>
                    <a:pt x="1182" y="268"/>
                  </a:lnTo>
                  <a:lnTo>
                    <a:pt x="1179" y="268"/>
                  </a:lnTo>
                  <a:lnTo>
                    <a:pt x="1176" y="271"/>
                  </a:lnTo>
                  <a:lnTo>
                    <a:pt x="1174" y="271"/>
                  </a:lnTo>
                  <a:lnTo>
                    <a:pt x="1171" y="275"/>
                  </a:lnTo>
                  <a:lnTo>
                    <a:pt x="1171" y="279"/>
                  </a:lnTo>
                  <a:lnTo>
                    <a:pt x="1170" y="277"/>
                  </a:lnTo>
                  <a:lnTo>
                    <a:pt x="1170" y="275"/>
                  </a:lnTo>
                  <a:lnTo>
                    <a:pt x="1170" y="275"/>
                  </a:lnTo>
                  <a:lnTo>
                    <a:pt x="1170" y="277"/>
                  </a:lnTo>
                  <a:lnTo>
                    <a:pt x="1170" y="279"/>
                  </a:lnTo>
                  <a:lnTo>
                    <a:pt x="1170" y="280"/>
                  </a:lnTo>
                  <a:lnTo>
                    <a:pt x="1168" y="282"/>
                  </a:lnTo>
                  <a:lnTo>
                    <a:pt x="1167" y="282"/>
                  </a:lnTo>
                  <a:lnTo>
                    <a:pt x="1165" y="282"/>
                  </a:lnTo>
                  <a:lnTo>
                    <a:pt x="1165" y="283"/>
                  </a:lnTo>
                  <a:lnTo>
                    <a:pt x="1163" y="285"/>
                  </a:lnTo>
                  <a:lnTo>
                    <a:pt x="1162" y="285"/>
                  </a:lnTo>
                  <a:lnTo>
                    <a:pt x="1160" y="285"/>
                  </a:lnTo>
                  <a:lnTo>
                    <a:pt x="1160" y="286"/>
                  </a:lnTo>
                  <a:lnTo>
                    <a:pt x="1160" y="286"/>
                  </a:lnTo>
                  <a:lnTo>
                    <a:pt x="1159" y="288"/>
                  </a:lnTo>
                  <a:lnTo>
                    <a:pt x="1157" y="288"/>
                  </a:lnTo>
                  <a:lnTo>
                    <a:pt x="1157" y="288"/>
                  </a:lnTo>
                  <a:lnTo>
                    <a:pt x="1156" y="288"/>
                  </a:lnTo>
                  <a:lnTo>
                    <a:pt x="1156" y="290"/>
                  </a:lnTo>
                  <a:lnTo>
                    <a:pt x="1154" y="290"/>
                  </a:lnTo>
                  <a:lnTo>
                    <a:pt x="1152" y="290"/>
                  </a:lnTo>
                  <a:lnTo>
                    <a:pt x="1151" y="290"/>
                  </a:lnTo>
                  <a:lnTo>
                    <a:pt x="1151" y="290"/>
                  </a:lnTo>
                  <a:lnTo>
                    <a:pt x="1152" y="290"/>
                  </a:lnTo>
                  <a:lnTo>
                    <a:pt x="1152" y="291"/>
                  </a:lnTo>
                  <a:lnTo>
                    <a:pt x="1152" y="293"/>
                  </a:lnTo>
                  <a:lnTo>
                    <a:pt x="1152" y="293"/>
                  </a:lnTo>
                  <a:lnTo>
                    <a:pt x="1151" y="293"/>
                  </a:lnTo>
                  <a:lnTo>
                    <a:pt x="1151" y="293"/>
                  </a:lnTo>
                  <a:lnTo>
                    <a:pt x="1151" y="293"/>
                  </a:lnTo>
                  <a:lnTo>
                    <a:pt x="1149" y="291"/>
                  </a:lnTo>
                  <a:lnTo>
                    <a:pt x="1149" y="291"/>
                  </a:lnTo>
                  <a:lnTo>
                    <a:pt x="1149" y="293"/>
                  </a:lnTo>
                  <a:lnTo>
                    <a:pt x="1149" y="293"/>
                  </a:lnTo>
                  <a:lnTo>
                    <a:pt x="1148" y="291"/>
                  </a:lnTo>
                  <a:lnTo>
                    <a:pt x="1148" y="291"/>
                  </a:lnTo>
                  <a:lnTo>
                    <a:pt x="1148" y="293"/>
                  </a:lnTo>
                  <a:lnTo>
                    <a:pt x="1149" y="293"/>
                  </a:lnTo>
                  <a:lnTo>
                    <a:pt x="1149" y="294"/>
                  </a:lnTo>
                  <a:lnTo>
                    <a:pt x="1149" y="294"/>
                  </a:lnTo>
                  <a:lnTo>
                    <a:pt x="1148" y="296"/>
                  </a:lnTo>
                  <a:lnTo>
                    <a:pt x="1148" y="296"/>
                  </a:lnTo>
                  <a:lnTo>
                    <a:pt x="1148" y="296"/>
                  </a:lnTo>
                  <a:lnTo>
                    <a:pt x="1146" y="296"/>
                  </a:lnTo>
                  <a:lnTo>
                    <a:pt x="1146" y="297"/>
                  </a:lnTo>
                  <a:lnTo>
                    <a:pt x="1146" y="299"/>
                  </a:lnTo>
                  <a:lnTo>
                    <a:pt x="1144" y="299"/>
                  </a:lnTo>
                  <a:lnTo>
                    <a:pt x="1143" y="299"/>
                  </a:lnTo>
                  <a:lnTo>
                    <a:pt x="1143" y="299"/>
                  </a:lnTo>
                  <a:lnTo>
                    <a:pt x="1143" y="301"/>
                  </a:lnTo>
                  <a:lnTo>
                    <a:pt x="1144" y="301"/>
                  </a:lnTo>
                  <a:lnTo>
                    <a:pt x="1144" y="301"/>
                  </a:lnTo>
                  <a:lnTo>
                    <a:pt x="1143" y="302"/>
                  </a:lnTo>
                  <a:lnTo>
                    <a:pt x="1143" y="302"/>
                  </a:lnTo>
                  <a:lnTo>
                    <a:pt x="1141" y="302"/>
                  </a:lnTo>
                  <a:lnTo>
                    <a:pt x="1143" y="304"/>
                  </a:lnTo>
                  <a:lnTo>
                    <a:pt x="1143" y="304"/>
                  </a:lnTo>
                  <a:lnTo>
                    <a:pt x="1143" y="304"/>
                  </a:lnTo>
                  <a:lnTo>
                    <a:pt x="1141" y="304"/>
                  </a:lnTo>
                  <a:lnTo>
                    <a:pt x="1141" y="305"/>
                  </a:lnTo>
                  <a:lnTo>
                    <a:pt x="1141" y="305"/>
                  </a:lnTo>
                  <a:lnTo>
                    <a:pt x="1141" y="305"/>
                  </a:lnTo>
                  <a:lnTo>
                    <a:pt x="1143" y="305"/>
                  </a:lnTo>
                  <a:lnTo>
                    <a:pt x="1141" y="307"/>
                  </a:lnTo>
                  <a:lnTo>
                    <a:pt x="1141" y="307"/>
                  </a:lnTo>
                  <a:lnTo>
                    <a:pt x="1141" y="308"/>
                  </a:lnTo>
                  <a:lnTo>
                    <a:pt x="1140" y="308"/>
                  </a:lnTo>
                  <a:lnTo>
                    <a:pt x="1140" y="308"/>
                  </a:lnTo>
                  <a:lnTo>
                    <a:pt x="1140" y="308"/>
                  </a:lnTo>
                  <a:lnTo>
                    <a:pt x="1141" y="310"/>
                  </a:lnTo>
                  <a:lnTo>
                    <a:pt x="1140" y="312"/>
                  </a:lnTo>
                  <a:lnTo>
                    <a:pt x="1138" y="310"/>
                  </a:lnTo>
                  <a:lnTo>
                    <a:pt x="1138" y="310"/>
                  </a:lnTo>
                  <a:lnTo>
                    <a:pt x="1138" y="312"/>
                  </a:lnTo>
                  <a:lnTo>
                    <a:pt x="1138" y="312"/>
                  </a:lnTo>
                  <a:lnTo>
                    <a:pt x="1138" y="313"/>
                  </a:lnTo>
                  <a:lnTo>
                    <a:pt x="1138" y="315"/>
                  </a:lnTo>
                  <a:lnTo>
                    <a:pt x="1137" y="316"/>
                  </a:lnTo>
                  <a:lnTo>
                    <a:pt x="1137" y="316"/>
                  </a:lnTo>
                  <a:lnTo>
                    <a:pt x="1138" y="318"/>
                  </a:lnTo>
                  <a:lnTo>
                    <a:pt x="1138" y="320"/>
                  </a:lnTo>
                  <a:lnTo>
                    <a:pt x="1140" y="326"/>
                  </a:lnTo>
                  <a:lnTo>
                    <a:pt x="1140" y="327"/>
                  </a:lnTo>
                  <a:lnTo>
                    <a:pt x="1141" y="332"/>
                  </a:lnTo>
                  <a:lnTo>
                    <a:pt x="1143" y="338"/>
                  </a:lnTo>
                  <a:lnTo>
                    <a:pt x="1146" y="345"/>
                  </a:lnTo>
                  <a:lnTo>
                    <a:pt x="1151" y="353"/>
                  </a:lnTo>
                  <a:lnTo>
                    <a:pt x="1152" y="353"/>
                  </a:lnTo>
                  <a:lnTo>
                    <a:pt x="1151" y="354"/>
                  </a:lnTo>
                  <a:lnTo>
                    <a:pt x="1151" y="356"/>
                  </a:lnTo>
                  <a:lnTo>
                    <a:pt x="1151" y="356"/>
                  </a:lnTo>
                  <a:lnTo>
                    <a:pt x="1151" y="357"/>
                  </a:lnTo>
                  <a:lnTo>
                    <a:pt x="1151" y="359"/>
                  </a:lnTo>
                  <a:lnTo>
                    <a:pt x="1152" y="362"/>
                  </a:lnTo>
                  <a:lnTo>
                    <a:pt x="1152" y="362"/>
                  </a:lnTo>
                  <a:lnTo>
                    <a:pt x="1151" y="357"/>
                  </a:lnTo>
                  <a:lnTo>
                    <a:pt x="1151" y="356"/>
                  </a:lnTo>
                  <a:lnTo>
                    <a:pt x="1151" y="353"/>
                  </a:lnTo>
                  <a:lnTo>
                    <a:pt x="1151" y="353"/>
                  </a:lnTo>
                  <a:lnTo>
                    <a:pt x="1149" y="354"/>
                  </a:lnTo>
                  <a:lnTo>
                    <a:pt x="1149" y="354"/>
                  </a:lnTo>
                  <a:lnTo>
                    <a:pt x="1149" y="356"/>
                  </a:lnTo>
                  <a:lnTo>
                    <a:pt x="1149" y="354"/>
                  </a:lnTo>
                  <a:lnTo>
                    <a:pt x="1149" y="353"/>
                  </a:lnTo>
                  <a:lnTo>
                    <a:pt x="1149" y="351"/>
                  </a:lnTo>
                  <a:lnTo>
                    <a:pt x="1149" y="351"/>
                  </a:lnTo>
                  <a:lnTo>
                    <a:pt x="1148" y="351"/>
                  </a:lnTo>
                  <a:lnTo>
                    <a:pt x="1148" y="349"/>
                  </a:lnTo>
                  <a:lnTo>
                    <a:pt x="1148" y="349"/>
                  </a:lnTo>
                  <a:lnTo>
                    <a:pt x="1148" y="349"/>
                  </a:lnTo>
                  <a:lnTo>
                    <a:pt x="1148" y="349"/>
                  </a:lnTo>
                  <a:lnTo>
                    <a:pt x="1148" y="351"/>
                  </a:lnTo>
                  <a:lnTo>
                    <a:pt x="1148" y="353"/>
                  </a:lnTo>
                  <a:lnTo>
                    <a:pt x="1149" y="354"/>
                  </a:lnTo>
                  <a:lnTo>
                    <a:pt x="1149" y="356"/>
                  </a:lnTo>
                  <a:lnTo>
                    <a:pt x="1149" y="357"/>
                  </a:lnTo>
                  <a:lnTo>
                    <a:pt x="1156" y="373"/>
                  </a:lnTo>
                  <a:lnTo>
                    <a:pt x="1157" y="375"/>
                  </a:lnTo>
                  <a:lnTo>
                    <a:pt x="1159" y="376"/>
                  </a:lnTo>
                  <a:lnTo>
                    <a:pt x="1159" y="379"/>
                  </a:lnTo>
                  <a:lnTo>
                    <a:pt x="1159" y="383"/>
                  </a:lnTo>
                  <a:lnTo>
                    <a:pt x="1157" y="389"/>
                  </a:lnTo>
                  <a:lnTo>
                    <a:pt x="1157" y="394"/>
                  </a:lnTo>
                  <a:lnTo>
                    <a:pt x="1157" y="394"/>
                  </a:lnTo>
                  <a:lnTo>
                    <a:pt x="1157" y="394"/>
                  </a:lnTo>
                  <a:lnTo>
                    <a:pt x="1157" y="394"/>
                  </a:lnTo>
                  <a:lnTo>
                    <a:pt x="1156" y="395"/>
                  </a:lnTo>
                  <a:lnTo>
                    <a:pt x="1156" y="397"/>
                  </a:lnTo>
                  <a:lnTo>
                    <a:pt x="1154" y="400"/>
                  </a:lnTo>
                  <a:lnTo>
                    <a:pt x="1154" y="401"/>
                  </a:lnTo>
                  <a:lnTo>
                    <a:pt x="1152" y="403"/>
                  </a:lnTo>
                  <a:lnTo>
                    <a:pt x="1151" y="403"/>
                  </a:lnTo>
                  <a:lnTo>
                    <a:pt x="1149" y="405"/>
                  </a:lnTo>
                  <a:lnTo>
                    <a:pt x="1146" y="405"/>
                  </a:lnTo>
                  <a:lnTo>
                    <a:pt x="1144" y="405"/>
                  </a:lnTo>
                  <a:lnTo>
                    <a:pt x="1143" y="405"/>
                  </a:lnTo>
                  <a:lnTo>
                    <a:pt x="1143" y="403"/>
                  </a:lnTo>
                  <a:lnTo>
                    <a:pt x="1143" y="403"/>
                  </a:lnTo>
                  <a:lnTo>
                    <a:pt x="1143" y="401"/>
                  </a:lnTo>
                  <a:lnTo>
                    <a:pt x="1143" y="401"/>
                  </a:lnTo>
                  <a:lnTo>
                    <a:pt x="1146" y="403"/>
                  </a:lnTo>
                  <a:lnTo>
                    <a:pt x="1146" y="403"/>
                  </a:lnTo>
                  <a:lnTo>
                    <a:pt x="1144" y="401"/>
                  </a:lnTo>
                  <a:lnTo>
                    <a:pt x="1144" y="401"/>
                  </a:lnTo>
                  <a:lnTo>
                    <a:pt x="1143" y="401"/>
                  </a:lnTo>
                  <a:lnTo>
                    <a:pt x="1141" y="398"/>
                  </a:lnTo>
                  <a:lnTo>
                    <a:pt x="1140" y="395"/>
                  </a:lnTo>
                  <a:lnTo>
                    <a:pt x="1140" y="394"/>
                  </a:lnTo>
                  <a:lnTo>
                    <a:pt x="1137" y="394"/>
                  </a:lnTo>
                  <a:lnTo>
                    <a:pt x="1135" y="392"/>
                  </a:lnTo>
                  <a:lnTo>
                    <a:pt x="1133" y="389"/>
                  </a:lnTo>
                  <a:lnTo>
                    <a:pt x="1132" y="386"/>
                  </a:lnTo>
                  <a:lnTo>
                    <a:pt x="1132" y="384"/>
                  </a:lnTo>
                  <a:lnTo>
                    <a:pt x="1130" y="384"/>
                  </a:lnTo>
                  <a:lnTo>
                    <a:pt x="1132" y="383"/>
                  </a:lnTo>
                  <a:lnTo>
                    <a:pt x="1133" y="381"/>
                  </a:lnTo>
                  <a:lnTo>
                    <a:pt x="1132" y="381"/>
                  </a:lnTo>
                  <a:lnTo>
                    <a:pt x="1132" y="383"/>
                  </a:lnTo>
                  <a:lnTo>
                    <a:pt x="1130" y="383"/>
                  </a:lnTo>
                  <a:lnTo>
                    <a:pt x="1130" y="383"/>
                  </a:lnTo>
                  <a:lnTo>
                    <a:pt x="1130" y="383"/>
                  </a:lnTo>
                  <a:lnTo>
                    <a:pt x="1129" y="381"/>
                  </a:lnTo>
                  <a:lnTo>
                    <a:pt x="1129" y="378"/>
                  </a:lnTo>
                  <a:lnTo>
                    <a:pt x="1130" y="376"/>
                  </a:lnTo>
                  <a:lnTo>
                    <a:pt x="1129" y="376"/>
                  </a:lnTo>
                  <a:lnTo>
                    <a:pt x="1127" y="378"/>
                  </a:lnTo>
                  <a:lnTo>
                    <a:pt x="1129" y="378"/>
                  </a:lnTo>
                  <a:lnTo>
                    <a:pt x="1127" y="379"/>
                  </a:lnTo>
                  <a:lnTo>
                    <a:pt x="1127" y="378"/>
                  </a:lnTo>
                  <a:lnTo>
                    <a:pt x="1126" y="378"/>
                  </a:lnTo>
                  <a:lnTo>
                    <a:pt x="1126" y="378"/>
                  </a:lnTo>
                  <a:lnTo>
                    <a:pt x="1124" y="375"/>
                  </a:lnTo>
                  <a:lnTo>
                    <a:pt x="1121" y="370"/>
                  </a:lnTo>
                  <a:lnTo>
                    <a:pt x="1121" y="370"/>
                  </a:lnTo>
                  <a:lnTo>
                    <a:pt x="1121" y="368"/>
                  </a:lnTo>
                  <a:lnTo>
                    <a:pt x="1121" y="368"/>
                  </a:lnTo>
                  <a:lnTo>
                    <a:pt x="1121" y="368"/>
                  </a:lnTo>
                  <a:lnTo>
                    <a:pt x="1122" y="365"/>
                  </a:lnTo>
                  <a:lnTo>
                    <a:pt x="1124" y="364"/>
                  </a:lnTo>
                  <a:lnTo>
                    <a:pt x="1124" y="364"/>
                  </a:lnTo>
                  <a:lnTo>
                    <a:pt x="1124" y="362"/>
                  </a:lnTo>
                  <a:lnTo>
                    <a:pt x="1124" y="362"/>
                  </a:lnTo>
                  <a:lnTo>
                    <a:pt x="1122" y="362"/>
                  </a:lnTo>
                  <a:lnTo>
                    <a:pt x="1122" y="362"/>
                  </a:lnTo>
                  <a:lnTo>
                    <a:pt x="1122" y="362"/>
                  </a:lnTo>
                  <a:lnTo>
                    <a:pt x="1121" y="360"/>
                  </a:lnTo>
                  <a:lnTo>
                    <a:pt x="1121" y="362"/>
                  </a:lnTo>
                  <a:lnTo>
                    <a:pt x="1121" y="362"/>
                  </a:lnTo>
                  <a:lnTo>
                    <a:pt x="1122" y="362"/>
                  </a:lnTo>
                  <a:lnTo>
                    <a:pt x="1121" y="364"/>
                  </a:lnTo>
                  <a:lnTo>
                    <a:pt x="1121" y="365"/>
                  </a:lnTo>
                  <a:lnTo>
                    <a:pt x="1121" y="365"/>
                  </a:lnTo>
                  <a:lnTo>
                    <a:pt x="1119" y="365"/>
                  </a:lnTo>
                  <a:lnTo>
                    <a:pt x="1119" y="365"/>
                  </a:lnTo>
                  <a:lnTo>
                    <a:pt x="1119" y="365"/>
                  </a:lnTo>
                  <a:lnTo>
                    <a:pt x="1119" y="364"/>
                  </a:lnTo>
                  <a:lnTo>
                    <a:pt x="1118" y="364"/>
                  </a:lnTo>
                  <a:lnTo>
                    <a:pt x="1119" y="357"/>
                  </a:lnTo>
                  <a:lnTo>
                    <a:pt x="1121" y="353"/>
                  </a:lnTo>
                  <a:lnTo>
                    <a:pt x="1121" y="349"/>
                  </a:lnTo>
                  <a:lnTo>
                    <a:pt x="1121" y="348"/>
                  </a:lnTo>
                  <a:lnTo>
                    <a:pt x="1121" y="346"/>
                  </a:lnTo>
                  <a:lnTo>
                    <a:pt x="1119" y="345"/>
                  </a:lnTo>
                  <a:lnTo>
                    <a:pt x="1111" y="338"/>
                  </a:lnTo>
                  <a:lnTo>
                    <a:pt x="1107" y="331"/>
                  </a:lnTo>
                  <a:lnTo>
                    <a:pt x="1100" y="327"/>
                  </a:lnTo>
                  <a:lnTo>
                    <a:pt x="1097" y="329"/>
                  </a:lnTo>
                  <a:lnTo>
                    <a:pt x="1096" y="329"/>
                  </a:lnTo>
                  <a:lnTo>
                    <a:pt x="1096" y="329"/>
                  </a:lnTo>
                  <a:lnTo>
                    <a:pt x="1096" y="331"/>
                  </a:lnTo>
                  <a:lnTo>
                    <a:pt x="1096" y="331"/>
                  </a:lnTo>
                  <a:lnTo>
                    <a:pt x="1096" y="331"/>
                  </a:lnTo>
                  <a:lnTo>
                    <a:pt x="1094" y="331"/>
                  </a:lnTo>
                  <a:lnTo>
                    <a:pt x="1089" y="334"/>
                  </a:lnTo>
                  <a:lnTo>
                    <a:pt x="1089" y="334"/>
                  </a:lnTo>
                  <a:lnTo>
                    <a:pt x="1088" y="334"/>
                  </a:lnTo>
                  <a:lnTo>
                    <a:pt x="1086" y="334"/>
                  </a:lnTo>
                  <a:lnTo>
                    <a:pt x="1085" y="334"/>
                  </a:lnTo>
                  <a:lnTo>
                    <a:pt x="1083" y="334"/>
                  </a:lnTo>
                  <a:lnTo>
                    <a:pt x="1081" y="334"/>
                  </a:lnTo>
                  <a:lnTo>
                    <a:pt x="1081" y="334"/>
                  </a:lnTo>
                  <a:lnTo>
                    <a:pt x="1081" y="332"/>
                  </a:lnTo>
                  <a:lnTo>
                    <a:pt x="1081" y="332"/>
                  </a:lnTo>
                  <a:lnTo>
                    <a:pt x="1081" y="334"/>
                  </a:lnTo>
                  <a:lnTo>
                    <a:pt x="1083" y="334"/>
                  </a:lnTo>
                  <a:lnTo>
                    <a:pt x="1083" y="332"/>
                  </a:lnTo>
                  <a:lnTo>
                    <a:pt x="1081" y="332"/>
                  </a:lnTo>
                  <a:lnTo>
                    <a:pt x="1080" y="331"/>
                  </a:lnTo>
                  <a:lnTo>
                    <a:pt x="1077" y="327"/>
                  </a:lnTo>
                  <a:lnTo>
                    <a:pt x="1078" y="327"/>
                  </a:lnTo>
                  <a:lnTo>
                    <a:pt x="1078" y="327"/>
                  </a:lnTo>
                  <a:lnTo>
                    <a:pt x="1077" y="326"/>
                  </a:lnTo>
                  <a:lnTo>
                    <a:pt x="1078" y="326"/>
                  </a:lnTo>
                  <a:lnTo>
                    <a:pt x="1078" y="324"/>
                  </a:lnTo>
                  <a:lnTo>
                    <a:pt x="1077" y="324"/>
                  </a:lnTo>
                  <a:lnTo>
                    <a:pt x="1077" y="326"/>
                  </a:lnTo>
                  <a:lnTo>
                    <a:pt x="1077" y="326"/>
                  </a:lnTo>
                  <a:lnTo>
                    <a:pt x="1077" y="327"/>
                  </a:lnTo>
                  <a:lnTo>
                    <a:pt x="1075" y="327"/>
                  </a:lnTo>
                  <a:lnTo>
                    <a:pt x="1075" y="326"/>
                  </a:lnTo>
                  <a:lnTo>
                    <a:pt x="1070" y="324"/>
                  </a:lnTo>
                  <a:lnTo>
                    <a:pt x="1066" y="323"/>
                  </a:lnTo>
                  <a:lnTo>
                    <a:pt x="1069" y="323"/>
                  </a:lnTo>
                  <a:lnTo>
                    <a:pt x="1070" y="323"/>
                  </a:lnTo>
                  <a:lnTo>
                    <a:pt x="1070" y="323"/>
                  </a:lnTo>
                  <a:lnTo>
                    <a:pt x="1070" y="323"/>
                  </a:lnTo>
                  <a:lnTo>
                    <a:pt x="1069" y="321"/>
                  </a:lnTo>
                  <a:lnTo>
                    <a:pt x="1067" y="321"/>
                  </a:lnTo>
                  <a:lnTo>
                    <a:pt x="1066" y="321"/>
                  </a:lnTo>
                  <a:lnTo>
                    <a:pt x="1066" y="323"/>
                  </a:lnTo>
                  <a:lnTo>
                    <a:pt x="1064" y="323"/>
                  </a:lnTo>
                  <a:lnTo>
                    <a:pt x="1062" y="323"/>
                  </a:lnTo>
                  <a:lnTo>
                    <a:pt x="1059" y="324"/>
                  </a:lnTo>
                  <a:lnTo>
                    <a:pt x="1055" y="324"/>
                  </a:lnTo>
                  <a:lnTo>
                    <a:pt x="1056" y="324"/>
                  </a:lnTo>
                  <a:lnTo>
                    <a:pt x="1056" y="323"/>
                  </a:lnTo>
                  <a:lnTo>
                    <a:pt x="1058" y="323"/>
                  </a:lnTo>
                  <a:lnTo>
                    <a:pt x="1059" y="321"/>
                  </a:lnTo>
                  <a:lnTo>
                    <a:pt x="1058" y="321"/>
                  </a:lnTo>
                  <a:lnTo>
                    <a:pt x="1058" y="321"/>
                  </a:lnTo>
                  <a:lnTo>
                    <a:pt x="1058" y="321"/>
                  </a:lnTo>
                  <a:lnTo>
                    <a:pt x="1056" y="321"/>
                  </a:lnTo>
                  <a:lnTo>
                    <a:pt x="1056" y="321"/>
                  </a:lnTo>
                  <a:lnTo>
                    <a:pt x="1056" y="323"/>
                  </a:lnTo>
                  <a:lnTo>
                    <a:pt x="1055" y="323"/>
                  </a:lnTo>
                  <a:lnTo>
                    <a:pt x="1055" y="324"/>
                  </a:lnTo>
                  <a:lnTo>
                    <a:pt x="1051" y="324"/>
                  </a:lnTo>
                  <a:lnTo>
                    <a:pt x="1051" y="324"/>
                  </a:lnTo>
                  <a:lnTo>
                    <a:pt x="1051" y="324"/>
                  </a:lnTo>
                  <a:lnTo>
                    <a:pt x="1051" y="323"/>
                  </a:lnTo>
                  <a:lnTo>
                    <a:pt x="1051" y="324"/>
                  </a:lnTo>
                  <a:lnTo>
                    <a:pt x="1050" y="326"/>
                  </a:lnTo>
                  <a:lnTo>
                    <a:pt x="1044" y="326"/>
                  </a:lnTo>
                  <a:lnTo>
                    <a:pt x="1044" y="326"/>
                  </a:lnTo>
                  <a:lnTo>
                    <a:pt x="1045" y="326"/>
                  </a:lnTo>
                  <a:lnTo>
                    <a:pt x="1047" y="324"/>
                  </a:lnTo>
                  <a:lnTo>
                    <a:pt x="1047" y="324"/>
                  </a:lnTo>
                  <a:lnTo>
                    <a:pt x="1045" y="323"/>
                  </a:lnTo>
                  <a:lnTo>
                    <a:pt x="1045" y="323"/>
                  </a:lnTo>
                  <a:lnTo>
                    <a:pt x="1045" y="323"/>
                  </a:lnTo>
                  <a:lnTo>
                    <a:pt x="1045" y="321"/>
                  </a:lnTo>
                  <a:lnTo>
                    <a:pt x="1045" y="320"/>
                  </a:lnTo>
                  <a:lnTo>
                    <a:pt x="1044" y="318"/>
                  </a:lnTo>
                  <a:lnTo>
                    <a:pt x="1044" y="318"/>
                  </a:lnTo>
                  <a:lnTo>
                    <a:pt x="1042" y="321"/>
                  </a:lnTo>
                  <a:lnTo>
                    <a:pt x="1042" y="323"/>
                  </a:lnTo>
                  <a:lnTo>
                    <a:pt x="1042" y="324"/>
                  </a:lnTo>
                  <a:lnTo>
                    <a:pt x="1040" y="324"/>
                  </a:lnTo>
                  <a:lnTo>
                    <a:pt x="1039" y="324"/>
                  </a:lnTo>
                  <a:lnTo>
                    <a:pt x="1034" y="324"/>
                  </a:lnTo>
                  <a:lnTo>
                    <a:pt x="1033" y="323"/>
                  </a:lnTo>
                  <a:lnTo>
                    <a:pt x="1031" y="323"/>
                  </a:lnTo>
                  <a:lnTo>
                    <a:pt x="1031" y="323"/>
                  </a:lnTo>
                  <a:lnTo>
                    <a:pt x="1028" y="324"/>
                  </a:lnTo>
                  <a:lnTo>
                    <a:pt x="1026" y="324"/>
                  </a:lnTo>
                  <a:lnTo>
                    <a:pt x="1025" y="324"/>
                  </a:lnTo>
                  <a:lnTo>
                    <a:pt x="1025" y="324"/>
                  </a:lnTo>
                  <a:lnTo>
                    <a:pt x="1023" y="326"/>
                  </a:lnTo>
                  <a:lnTo>
                    <a:pt x="1020" y="327"/>
                  </a:lnTo>
                  <a:lnTo>
                    <a:pt x="1015" y="326"/>
                  </a:lnTo>
                  <a:lnTo>
                    <a:pt x="1014" y="324"/>
                  </a:lnTo>
                  <a:lnTo>
                    <a:pt x="1014" y="324"/>
                  </a:lnTo>
                  <a:lnTo>
                    <a:pt x="1012" y="323"/>
                  </a:lnTo>
                  <a:lnTo>
                    <a:pt x="1010" y="326"/>
                  </a:lnTo>
                  <a:lnTo>
                    <a:pt x="1009" y="327"/>
                  </a:lnTo>
                  <a:lnTo>
                    <a:pt x="1010" y="329"/>
                  </a:lnTo>
                  <a:lnTo>
                    <a:pt x="1012" y="329"/>
                  </a:lnTo>
                  <a:lnTo>
                    <a:pt x="1015" y="329"/>
                  </a:lnTo>
                  <a:lnTo>
                    <a:pt x="1017" y="327"/>
                  </a:lnTo>
                  <a:lnTo>
                    <a:pt x="1017" y="327"/>
                  </a:lnTo>
                  <a:lnTo>
                    <a:pt x="1018" y="327"/>
                  </a:lnTo>
                  <a:lnTo>
                    <a:pt x="1018" y="327"/>
                  </a:lnTo>
                  <a:lnTo>
                    <a:pt x="1020" y="327"/>
                  </a:lnTo>
                  <a:lnTo>
                    <a:pt x="1020" y="327"/>
                  </a:lnTo>
                  <a:lnTo>
                    <a:pt x="1018" y="329"/>
                  </a:lnTo>
                  <a:lnTo>
                    <a:pt x="1018" y="329"/>
                  </a:lnTo>
                  <a:lnTo>
                    <a:pt x="1017" y="329"/>
                  </a:lnTo>
                  <a:lnTo>
                    <a:pt x="1018" y="331"/>
                  </a:lnTo>
                  <a:lnTo>
                    <a:pt x="1020" y="331"/>
                  </a:lnTo>
                  <a:lnTo>
                    <a:pt x="1020" y="331"/>
                  </a:lnTo>
                  <a:lnTo>
                    <a:pt x="1021" y="329"/>
                  </a:lnTo>
                  <a:lnTo>
                    <a:pt x="1021" y="329"/>
                  </a:lnTo>
                  <a:lnTo>
                    <a:pt x="1023" y="329"/>
                  </a:lnTo>
                  <a:lnTo>
                    <a:pt x="1023" y="329"/>
                  </a:lnTo>
                  <a:lnTo>
                    <a:pt x="1023" y="331"/>
                  </a:lnTo>
                  <a:lnTo>
                    <a:pt x="1025" y="331"/>
                  </a:lnTo>
                  <a:lnTo>
                    <a:pt x="1025" y="332"/>
                  </a:lnTo>
                  <a:lnTo>
                    <a:pt x="1025" y="332"/>
                  </a:lnTo>
                  <a:lnTo>
                    <a:pt x="1023" y="332"/>
                  </a:lnTo>
                  <a:lnTo>
                    <a:pt x="1021" y="334"/>
                  </a:lnTo>
                  <a:lnTo>
                    <a:pt x="1020" y="334"/>
                  </a:lnTo>
                  <a:lnTo>
                    <a:pt x="1021" y="334"/>
                  </a:lnTo>
                  <a:lnTo>
                    <a:pt x="1020" y="335"/>
                  </a:lnTo>
                  <a:lnTo>
                    <a:pt x="1020" y="334"/>
                  </a:lnTo>
                  <a:lnTo>
                    <a:pt x="1020" y="335"/>
                  </a:lnTo>
                  <a:lnTo>
                    <a:pt x="1020" y="335"/>
                  </a:lnTo>
                  <a:lnTo>
                    <a:pt x="1018" y="335"/>
                  </a:lnTo>
                  <a:lnTo>
                    <a:pt x="1020" y="337"/>
                  </a:lnTo>
                  <a:lnTo>
                    <a:pt x="1021" y="337"/>
                  </a:lnTo>
                  <a:lnTo>
                    <a:pt x="1021" y="338"/>
                  </a:lnTo>
                  <a:lnTo>
                    <a:pt x="1026" y="340"/>
                  </a:lnTo>
                  <a:lnTo>
                    <a:pt x="1026" y="340"/>
                  </a:lnTo>
                  <a:lnTo>
                    <a:pt x="1028" y="342"/>
                  </a:lnTo>
                  <a:lnTo>
                    <a:pt x="1028" y="342"/>
                  </a:lnTo>
                  <a:lnTo>
                    <a:pt x="1029" y="342"/>
                  </a:lnTo>
                  <a:lnTo>
                    <a:pt x="1029" y="343"/>
                  </a:lnTo>
                  <a:lnTo>
                    <a:pt x="1028" y="343"/>
                  </a:lnTo>
                  <a:lnTo>
                    <a:pt x="1028" y="345"/>
                  </a:lnTo>
                  <a:lnTo>
                    <a:pt x="1026" y="345"/>
                  </a:lnTo>
                  <a:lnTo>
                    <a:pt x="1026" y="345"/>
                  </a:lnTo>
                  <a:lnTo>
                    <a:pt x="1026" y="343"/>
                  </a:lnTo>
                  <a:lnTo>
                    <a:pt x="1025" y="345"/>
                  </a:lnTo>
                  <a:lnTo>
                    <a:pt x="1023" y="345"/>
                  </a:lnTo>
                  <a:lnTo>
                    <a:pt x="1025" y="345"/>
                  </a:lnTo>
                  <a:lnTo>
                    <a:pt x="1023" y="343"/>
                  </a:lnTo>
                  <a:lnTo>
                    <a:pt x="1023" y="342"/>
                  </a:lnTo>
                  <a:lnTo>
                    <a:pt x="1021" y="342"/>
                  </a:lnTo>
                  <a:lnTo>
                    <a:pt x="1021" y="342"/>
                  </a:lnTo>
                  <a:lnTo>
                    <a:pt x="1020" y="340"/>
                  </a:lnTo>
                  <a:lnTo>
                    <a:pt x="1020" y="340"/>
                  </a:lnTo>
                  <a:lnTo>
                    <a:pt x="1018" y="340"/>
                  </a:lnTo>
                  <a:lnTo>
                    <a:pt x="1018" y="340"/>
                  </a:lnTo>
                  <a:lnTo>
                    <a:pt x="1018" y="338"/>
                  </a:lnTo>
                  <a:lnTo>
                    <a:pt x="1017" y="338"/>
                  </a:lnTo>
                  <a:lnTo>
                    <a:pt x="1017" y="338"/>
                  </a:lnTo>
                  <a:lnTo>
                    <a:pt x="1012" y="337"/>
                  </a:lnTo>
                  <a:lnTo>
                    <a:pt x="1012" y="337"/>
                  </a:lnTo>
                  <a:lnTo>
                    <a:pt x="1012" y="337"/>
                  </a:lnTo>
                  <a:lnTo>
                    <a:pt x="1014" y="338"/>
                  </a:lnTo>
                  <a:lnTo>
                    <a:pt x="1014" y="338"/>
                  </a:lnTo>
                  <a:lnTo>
                    <a:pt x="1014" y="340"/>
                  </a:lnTo>
                  <a:lnTo>
                    <a:pt x="1014" y="340"/>
                  </a:lnTo>
                  <a:lnTo>
                    <a:pt x="1014" y="342"/>
                  </a:lnTo>
                  <a:lnTo>
                    <a:pt x="1014" y="342"/>
                  </a:lnTo>
                  <a:lnTo>
                    <a:pt x="1012" y="343"/>
                  </a:lnTo>
                  <a:lnTo>
                    <a:pt x="1012" y="343"/>
                  </a:lnTo>
                  <a:lnTo>
                    <a:pt x="1010" y="343"/>
                  </a:lnTo>
                  <a:lnTo>
                    <a:pt x="1010" y="342"/>
                  </a:lnTo>
                  <a:lnTo>
                    <a:pt x="1009" y="340"/>
                  </a:lnTo>
                  <a:lnTo>
                    <a:pt x="1007" y="340"/>
                  </a:lnTo>
                  <a:lnTo>
                    <a:pt x="1006" y="342"/>
                  </a:lnTo>
                  <a:lnTo>
                    <a:pt x="1006" y="343"/>
                  </a:lnTo>
                  <a:lnTo>
                    <a:pt x="1004" y="343"/>
                  </a:lnTo>
                  <a:lnTo>
                    <a:pt x="1001" y="342"/>
                  </a:lnTo>
                  <a:lnTo>
                    <a:pt x="996" y="340"/>
                  </a:lnTo>
                  <a:lnTo>
                    <a:pt x="996" y="340"/>
                  </a:lnTo>
                  <a:lnTo>
                    <a:pt x="996" y="340"/>
                  </a:lnTo>
                  <a:lnTo>
                    <a:pt x="998" y="340"/>
                  </a:lnTo>
                  <a:lnTo>
                    <a:pt x="998" y="340"/>
                  </a:lnTo>
                  <a:lnTo>
                    <a:pt x="996" y="338"/>
                  </a:lnTo>
                  <a:lnTo>
                    <a:pt x="996" y="337"/>
                  </a:lnTo>
                  <a:lnTo>
                    <a:pt x="996" y="337"/>
                  </a:lnTo>
                  <a:lnTo>
                    <a:pt x="996" y="337"/>
                  </a:lnTo>
                  <a:lnTo>
                    <a:pt x="996" y="337"/>
                  </a:lnTo>
                  <a:lnTo>
                    <a:pt x="993" y="337"/>
                  </a:lnTo>
                  <a:lnTo>
                    <a:pt x="992" y="335"/>
                  </a:lnTo>
                  <a:lnTo>
                    <a:pt x="990" y="334"/>
                  </a:lnTo>
                  <a:lnTo>
                    <a:pt x="988" y="334"/>
                  </a:lnTo>
                  <a:lnTo>
                    <a:pt x="987" y="332"/>
                  </a:lnTo>
                  <a:lnTo>
                    <a:pt x="985" y="332"/>
                  </a:lnTo>
                  <a:lnTo>
                    <a:pt x="985" y="334"/>
                  </a:lnTo>
                  <a:lnTo>
                    <a:pt x="984" y="334"/>
                  </a:lnTo>
                  <a:lnTo>
                    <a:pt x="984" y="335"/>
                  </a:lnTo>
                  <a:lnTo>
                    <a:pt x="985" y="335"/>
                  </a:lnTo>
                  <a:lnTo>
                    <a:pt x="985" y="335"/>
                  </a:lnTo>
                  <a:lnTo>
                    <a:pt x="982" y="337"/>
                  </a:lnTo>
                  <a:lnTo>
                    <a:pt x="976" y="335"/>
                  </a:lnTo>
                  <a:lnTo>
                    <a:pt x="974" y="335"/>
                  </a:lnTo>
                  <a:lnTo>
                    <a:pt x="973" y="334"/>
                  </a:lnTo>
                  <a:lnTo>
                    <a:pt x="969" y="332"/>
                  </a:lnTo>
                  <a:lnTo>
                    <a:pt x="968" y="332"/>
                  </a:lnTo>
                  <a:lnTo>
                    <a:pt x="966" y="334"/>
                  </a:lnTo>
                  <a:lnTo>
                    <a:pt x="962" y="334"/>
                  </a:lnTo>
                  <a:lnTo>
                    <a:pt x="960" y="334"/>
                  </a:lnTo>
                  <a:lnTo>
                    <a:pt x="960" y="334"/>
                  </a:lnTo>
                  <a:lnTo>
                    <a:pt x="958" y="334"/>
                  </a:lnTo>
                  <a:lnTo>
                    <a:pt x="958" y="332"/>
                  </a:lnTo>
                  <a:lnTo>
                    <a:pt x="958" y="332"/>
                  </a:lnTo>
                  <a:lnTo>
                    <a:pt x="960" y="332"/>
                  </a:lnTo>
                  <a:lnTo>
                    <a:pt x="960" y="331"/>
                  </a:lnTo>
                  <a:lnTo>
                    <a:pt x="960" y="331"/>
                  </a:lnTo>
                  <a:lnTo>
                    <a:pt x="960" y="331"/>
                  </a:lnTo>
                  <a:lnTo>
                    <a:pt x="958" y="329"/>
                  </a:lnTo>
                  <a:lnTo>
                    <a:pt x="958" y="332"/>
                  </a:lnTo>
                  <a:lnTo>
                    <a:pt x="958" y="334"/>
                  </a:lnTo>
                  <a:lnTo>
                    <a:pt x="958" y="334"/>
                  </a:lnTo>
                  <a:lnTo>
                    <a:pt x="955" y="335"/>
                  </a:lnTo>
                  <a:lnTo>
                    <a:pt x="949" y="337"/>
                  </a:lnTo>
                  <a:lnTo>
                    <a:pt x="946" y="338"/>
                  </a:lnTo>
                  <a:lnTo>
                    <a:pt x="946" y="338"/>
                  </a:lnTo>
                  <a:lnTo>
                    <a:pt x="949" y="337"/>
                  </a:lnTo>
                  <a:lnTo>
                    <a:pt x="947" y="337"/>
                  </a:lnTo>
                  <a:lnTo>
                    <a:pt x="946" y="337"/>
                  </a:lnTo>
                  <a:lnTo>
                    <a:pt x="946" y="337"/>
                  </a:lnTo>
                  <a:lnTo>
                    <a:pt x="946" y="335"/>
                  </a:lnTo>
                  <a:lnTo>
                    <a:pt x="946" y="334"/>
                  </a:lnTo>
                  <a:lnTo>
                    <a:pt x="944" y="334"/>
                  </a:lnTo>
                  <a:lnTo>
                    <a:pt x="944" y="335"/>
                  </a:lnTo>
                  <a:lnTo>
                    <a:pt x="944" y="334"/>
                  </a:lnTo>
                  <a:lnTo>
                    <a:pt x="943" y="334"/>
                  </a:lnTo>
                  <a:lnTo>
                    <a:pt x="943" y="334"/>
                  </a:lnTo>
                  <a:lnTo>
                    <a:pt x="943" y="337"/>
                  </a:lnTo>
                  <a:lnTo>
                    <a:pt x="943" y="338"/>
                  </a:lnTo>
                  <a:lnTo>
                    <a:pt x="944" y="340"/>
                  </a:lnTo>
                  <a:lnTo>
                    <a:pt x="943" y="342"/>
                  </a:lnTo>
                  <a:lnTo>
                    <a:pt x="941" y="343"/>
                  </a:lnTo>
                  <a:lnTo>
                    <a:pt x="939" y="343"/>
                  </a:lnTo>
                  <a:lnTo>
                    <a:pt x="938" y="346"/>
                  </a:lnTo>
                  <a:lnTo>
                    <a:pt x="936" y="346"/>
                  </a:lnTo>
                  <a:lnTo>
                    <a:pt x="933" y="349"/>
                  </a:lnTo>
                  <a:lnTo>
                    <a:pt x="932" y="349"/>
                  </a:lnTo>
                  <a:lnTo>
                    <a:pt x="930" y="351"/>
                  </a:lnTo>
                  <a:lnTo>
                    <a:pt x="928" y="351"/>
                  </a:lnTo>
                  <a:lnTo>
                    <a:pt x="925" y="353"/>
                  </a:lnTo>
                  <a:lnTo>
                    <a:pt x="925" y="353"/>
                  </a:lnTo>
                  <a:lnTo>
                    <a:pt x="925" y="353"/>
                  </a:lnTo>
                  <a:lnTo>
                    <a:pt x="928" y="351"/>
                  </a:lnTo>
                  <a:lnTo>
                    <a:pt x="927" y="351"/>
                  </a:lnTo>
                  <a:lnTo>
                    <a:pt x="924" y="351"/>
                  </a:lnTo>
                  <a:lnTo>
                    <a:pt x="922" y="351"/>
                  </a:lnTo>
                  <a:lnTo>
                    <a:pt x="922" y="351"/>
                  </a:lnTo>
                  <a:lnTo>
                    <a:pt x="922" y="351"/>
                  </a:lnTo>
                  <a:lnTo>
                    <a:pt x="921" y="351"/>
                  </a:lnTo>
                  <a:lnTo>
                    <a:pt x="921" y="349"/>
                  </a:lnTo>
                  <a:lnTo>
                    <a:pt x="919" y="349"/>
                  </a:lnTo>
                  <a:lnTo>
                    <a:pt x="919" y="349"/>
                  </a:lnTo>
                  <a:lnTo>
                    <a:pt x="919" y="349"/>
                  </a:lnTo>
                  <a:lnTo>
                    <a:pt x="921" y="353"/>
                  </a:lnTo>
                  <a:lnTo>
                    <a:pt x="921" y="353"/>
                  </a:lnTo>
                  <a:lnTo>
                    <a:pt x="922" y="354"/>
                  </a:lnTo>
                  <a:lnTo>
                    <a:pt x="921" y="354"/>
                  </a:lnTo>
                  <a:lnTo>
                    <a:pt x="921" y="356"/>
                  </a:lnTo>
                  <a:lnTo>
                    <a:pt x="919" y="356"/>
                  </a:lnTo>
                  <a:lnTo>
                    <a:pt x="917" y="354"/>
                  </a:lnTo>
                  <a:lnTo>
                    <a:pt x="916" y="356"/>
                  </a:lnTo>
                  <a:lnTo>
                    <a:pt x="916" y="357"/>
                  </a:lnTo>
                  <a:lnTo>
                    <a:pt x="916" y="357"/>
                  </a:lnTo>
                  <a:lnTo>
                    <a:pt x="916" y="359"/>
                  </a:lnTo>
                  <a:lnTo>
                    <a:pt x="914" y="357"/>
                  </a:lnTo>
                  <a:lnTo>
                    <a:pt x="914" y="357"/>
                  </a:lnTo>
                  <a:lnTo>
                    <a:pt x="914" y="357"/>
                  </a:lnTo>
                  <a:lnTo>
                    <a:pt x="913" y="359"/>
                  </a:lnTo>
                  <a:lnTo>
                    <a:pt x="913" y="359"/>
                  </a:lnTo>
                  <a:lnTo>
                    <a:pt x="911" y="359"/>
                  </a:lnTo>
                  <a:lnTo>
                    <a:pt x="911" y="359"/>
                  </a:lnTo>
                  <a:lnTo>
                    <a:pt x="911" y="360"/>
                  </a:lnTo>
                  <a:lnTo>
                    <a:pt x="913" y="359"/>
                  </a:lnTo>
                  <a:lnTo>
                    <a:pt x="913" y="360"/>
                  </a:lnTo>
                  <a:lnTo>
                    <a:pt x="911" y="362"/>
                  </a:lnTo>
                  <a:lnTo>
                    <a:pt x="910" y="364"/>
                  </a:lnTo>
                  <a:lnTo>
                    <a:pt x="908" y="362"/>
                  </a:lnTo>
                  <a:lnTo>
                    <a:pt x="908" y="364"/>
                  </a:lnTo>
                  <a:lnTo>
                    <a:pt x="908" y="364"/>
                  </a:lnTo>
                  <a:lnTo>
                    <a:pt x="910" y="365"/>
                  </a:lnTo>
                  <a:lnTo>
                    <a:pt x="908" y="370"/>
                  </a:lnTo>
                  <a:lnTo>
                    <a:pt x="908" y="371"/>
                  </a:lnTo>
                  <a:lnTo>
                    <a:pt x="906" y="371"/>
                  </a:lnTo>
                  <a:lnTo>
                    <a:pt x="906" y="371"/>
                  </a:lnTo>
                  <a:lnTo>
                    <a:pt x="903" y="370"/>
                  </a:lnTo>
                  <a:lnTo>
                    <a:pt x="902" y="368"/>
                  </a:lnTo>
                  <a:lnTo>
                    <a:pt x="903" y="371"/>
                  </a:lnTo>
                  <a:lnTo>
                    <a:pt x="906" y="373"/>
                  </a:lnTo>
                  <a:lnTo>
                    <a:pt x="906" y="373"/>
                  </a:lnTo>
                  <a:lnTo>
                    <a:pt x="906" y="375"/>
                  </a:lnTo>
                  <a:lnTo>
                    <a:pt x="906" y="375"/>
                  </a:lnTo>
                  <a:lnTo>
                    <a:pt x="905" y="376"/>
                  </a:lnTo>
                  <a:lnTo>
                    <a:pt x="906" y="378"/>
                  </a:lnTo>
                  <a:lnTo>
                    <a:pt x="906" y="379"/>
                  </a:lnTo>
                  <a:lnTo>
                    <a:pt x="906" y="381"/>
                  </a:lnTo>
                  <a:lnTo>
                    <a:pt x="908" y="384"/>
                  </a:lnTo>
                  <a:lnTo>
                    <a:pt x="908" y="386"/>
                  </a:lnTo>
                  <a:lnTo>
                    <a:pt x="911" y="390"/>
                  </a:lnTo>
                  <a:lnTo>
                    <a:pt x="911" y="390"/>
                  </a:lnTo>
                  <a:lnTo>
                    <a:pt x="911" y="390"/>
                  </a:lnTo>
                  <a:lnTo>
                    <a:pt x="911" y="392"/>
                  </a:lnTo>
                  <a:lnTo>
                    <a:pt x="910" y="392"/>
                  </a:lnTo>
                  <a:lnTo>
                    <a:pt x="908" y="394"/>
                  </a:lnTo>
                  <a:lnTo>
                    <a:pt x="908" y="394"/>
                  </a:lnTo>
                  <a:lnTo>
                    <a:pt x="908" y="394"/>
                  </a:lnTo>
                  <a:lnTo>
                    <a:pt x="908" y="394"/>
                  </a:lnTo>
                  <a:lnTo>
                    <a:pt x="908" y="394"/>
                  </a:lnTo>
                  <a:lnTo>
                    <a:pt x="905" y="392"/>
                  </a:lnTo>
                  <a:lnTo>
                    <a:pt x="902" y="390"/>
                  </a:lnTo>
                  <a:lnTo>
                    <a:pt x="898" y="390"/>
                  </a:lnTo>
                  <a:lnTo>
                    <a:pt x="895" y="390"/>
                  </a:lnTo>
                  <a:lnTo>
                    <a:pt x="894" y="389"/>
                  </a:lnTo>
                  <a:lnTo>
                    <a:pt x="892" y="389"/>
                  </a:lnTo>
                  <a:lnTo>
                    <a:pt x="891" y="387"/>
                  </a:lnTo>
                  <a:lnTo>
                    <a:pt x="889" y="387"/>
                  </a:lnTo>
                  <a:lnTo>
                    <a:pt x="887" y="386"/>
                  </a:lnTo>
                  <a:lnTo>
                    <a:pt x="886" y="386"/>
                  </a:lnTo>
                  <a:lnTo>
                    <a:pt x="884" y="386"/>
                  </a:lnTo>
                  <a:lnTo>
                    <a:pt x="883" y="384"/>
                  </a:lnTo>
                  <a:lnTo>
                    <a:pt x="883" y="383"/>
                  </a:lnTo>
                  <a:lnTo>
                    <a:pt x="883" y="383"/>
                  </a:lnTo>
                  <a:lnTo>
                    <a:pt x="881" y="379"/>
                  </a:lnTo>
                  <a:lnTo>
                    <a:pt x="880" y="378"/>
                  </a:lnTo>
                  <a:lnTo>
                    <a:pt x="878" y="376"/>
                  </a:lnTo>
                  <a:lnTo>
                    <a:pt x="878" y="375"/>
                  </a:lnTo>
                  <a:lnTo>
                    <a:pt x="878" y="375"/>
                  </a:lnTo>
                  <a:lnTo>
                    <a:pt x="878" y="375"/>
                  </a:lnTo>
                  <a:lnTo>
                    <a:pt x="878" y="373"/>
                  </a:lnTo>
                  <a:lnTo>
                    <a:pt x="878" y="373"/>
                  </a:lnTo>
                  <a:lnTo>
                    <a:pt x="878" y="371"/>
                  </a:lnTo>
                  <a:lnTo>
                    <a:pt x="878" y="371"/>
                  </a:lnTo>
                  <a:lnTo>
                    <a:pt x="878" y="370"/>
                  </a:lnTo>
                  <a:lnTo>
                    <a:pt x="878" y="368"/>
                  </a:lnTo>
                  <a:lnTo>
                    <a:pt x="878" y="368"/>
                  </a:lnTo>
                  <a:lnTo>
                    <a:pt x="876" y="367"/>
                  </a:lnTo>
                  <a:lnTo>
                    <a:pt x="873" y="365"/>
                  </a:lnTo>
                  <a:lnTo>
                    <a:pt x="872" y="362"/>
                  </a:lnTo>
                  <a:lnTo>
                    <a:pt x="870" y="360"/>
                  </a:lnTo>
                  <a:lnTo>
                    <a:pt x="869" y="357"/>
                  </a:lnTo>
                  <a:lnTo>
                    <a:pt x="867" y="357"/>
                  </a:lnTo>
                  <a:lnTo>
                    <a:pt x="865" y="356"/>
                  </a:lnTo>
                  <a:lnTo>
                    <a:pt x="865" y="354"/>
                  </a:lnTo>
                  <a:lnTo>
                    <a:pt x="865" y="353"/>
                  </a:lnTo>
                  <a:lnTo>
                    <a:pt x="865" y="353"/>
                  </a:lnTo>
                  <a:lnTo>
                    <a:pt x="864" y="351"/>
                  </a:lnTo>
                  <a:lnTo>
                    <a:pt x="862" y="348"/>
                  </a:lnTo>
                  <a:lnTo>
                    <a:pt x="861" y="346"/>
                  </a:lnTo>
                  <a:lnTo>
                    <a:pt x="861" y="345"/>
                  </a:lnTo>
                  <a:lnTo>
                    <a:pt x="859" y="342"/>
                  </a:lnTo>
                  <a:lnTo>
                    <a:pt x="857" y="340"/>
                  </a:lnTo>
                  <a:lnTo>
                    <a:pt x="856" y="338"/>
                  </a:lnTo>
                  <a:lnTo>
                    <a:pt x="856" y="338"/>
                  </a:lnTo>
                  <a:lnTo>
                    <a:pt x="856" y="338"/>
                  </a:lnTo>
                  <a:lnTo>
                    <a:pt x="851" y="335"/>
                  </a:lnTo>
                  <a:lnTo>
                    <a:pt x="850" y="334"/>
                  </a:lnTo>
                  <a:lnTo>
                    <a:pt x="850" y="334"/>
                  </a:lnTo>
                  <a:lnTo>
                    <a:pt x="848" y="334"/>
                  </a:lnTo>
                  <a:lnTo>
                    <a:pt x="848" y="332"/>
                  </a:lnTo>
                  <a:lnTo>
                    <a:pt x="848" y="332"/>
                  </a:lnTo>
                  <a:lnTo>
                    <a:pt x="848" y="332"/>
                  </a:lnTo>
                  <a:lnTo>
                    <a:pt x="846" y="332"/>
                  </a:lnTo>
                  <a:lnTo>
                    <a:pt x="845" y="332"/>
                  </a:lnTo>
                  <a:lnTo>
                    <a:pt x="842" y="332"/>
                  </a:lnTo>
                  <a:lnTo>
                    <a:pt x="839" y="332"/>
                  </a:lnTo>
                  <a:lnTo>
                    <a:pt x="837" y="332"/>
                  </a:lnTo>
                  <a:lnTo>
                    <a:pt x="837" y="332"/>
                  </a:lnTo>
                  <a:lnTo>
                    <a:pt x="835" y="332"/>
                  </a:lnTo>
                  <a:lnTo>
                    <a:pt x="834" y="334"/>
                  </a:lnTo>
                  <a:lnTo>
                    <a:pt x="832" y="334"/>
                  </a:lnTo>
                  <a:lnTo>
                    <a:pt x="831" y="335"/>
                  </a:lnTo>
                  <a:lnTo>
                    <a:pt x="829" y="338"/>
                  </a:lnTo>
                  <a:lnTo>
                    <a:pt x="829" y="340"/>
                  </a:lnTo>
                  <a:lnTo>
                    <a:pt x="829" y="342"/>
                  </a:lnTo>
                  <a:lnTo>
                    <a:pt x="829" y="342"/>
                  </a:lnTo>
                  <a:lnTo>
                    <a:pt x="828" y="342"/>
                  </a:lnTo>
                  <a:lnTo>
                    <a:pt x="826" y="343"/>
                  </a:lnTo>
                  <a:lnTo>
                    <a:pt x="826" y="345"/>
                  </a:lnTo>
                  <a:lnTo>
                    <a:pt x="824" y="345"/>
                  </a:lnTo>
                  <a:lnTo>
                    <a:pt x="823" y="345"/>
                  </a:lnTo>
                  <a:lnTo>
                    <a:pt x="821" y="345"/>
                  </a:lnTo>
                  <a:lnTo>
                    <a:pt x="816" y="342"/>
                  </a:lnTo>
                  <a:lnTo>
                    <a:pt x="815" y="340"/>
                  </a:lnTo>
                  <a:lnTo>
                    <a:pt x="812" y="340"/>
                  </a:lnTo>
                  <a:lnTo>
                    <a:pt x="810" y="338"/>
                  </a:lnTo>
                  <a:lnTo>
                    <a:pt x="809" y="337"/>
                  </a:lnTo>
                  <a:lnTo>
                    <a:pt x="809" y="337"/>
                  </a:lnTo>
                  <a:lnTo>
                    <a:pt x="807" y="337"/>
                  </a:lnTo>
                  <a:lnTo>
                    <a:pt x="805" y="335"/>
                  </a:lnTo>
                  <a:lnTo>
                    <a:pt x="804" y="332"/>
                  </a:lnTo>
                  <a:lnTo>
                    <a:pt x="802" y="329"/>
                  </a:lnTo>
                  <a:lnTo>
                    <a:pt x="802" y="327"/>
                  </a:lnTo>
                  <a:lnTo>
                    <a:pt x="801" y="323"/>
                  </a:lnTo>
                  <a:lnTo>
                    <a:pt x="799" y="320"/>
                  </a:lnTo>
                  <a:lnTo>
                    <a:pt x="798" y="320"/>
                  </a:lnTo>
                  <a:lnTo>
                    <a:pt x="796" y="318"/>
                  </a:lnTo>
                  <a:lnTo>
                    <a:pt x="794" y="316"/>
                  </a:lnTo>
                  <a:lnTo>
                    <a:pt x="790" y="313"/>
                  </a:lnTo>
                  <a:lnTo>
                    <a:pt x="787" y="310"/>
                  </a:lnTo>
                  <a:lnTo>
                    <a:pt x="783" y="307"/>
                  </a:lnTo>
                  <a:lnTo>
                    <a:pt x="782" y="307"/>
                  </a:lnTo>
                  <a:lnTo>
                    <a:pt x="780" y="305"/>
                  </a:lnTo>
                  <a:lnTo>
                    <a:pt x="779" y="302"/>
                  </a:lnTo>
                  <a:lnTo>
                    <a:pt x="777" y="302"/>
                  </a:lnTo>
                  <a:lnTo>
                    <a:pt x="777" y="302"/>
                  </a:lnTo>
                  <a:lnTo>
                    <a:pt x="777" y="301"/>
                  </a:lnTo>
                  <a:lnTo>
                    <a:pt x="774" y="301"/>
                  </a:lnTo>
                  <a:lnTo>
                    <a:pt x="771" y="301"/>
                  </a:lnTo>
                  <a:lnTo>
                    <a:pt x="768" y="301"/>
                  </a:lnTo>
                  <a:lnTo>
                    <a:pt x="764" y="301"/>
                  </a:lnTo>
                  <a:lnTo>
                    <a:pt x="755" y="301"/>
                  </a:lnTo>
                  <a:lnTo>
                    <a:pt x="752" y="301"/>
                  </a:lnTo>
                  <a:lnTo>
                    <a:pt x="752" y="304"/>
                  </a:lnTo>
                  <a:lnTo>
                    <a:pt x="752" y="305"/>
                  </a:lnTo>
                  <a:lnTo>
                    <a:pt x="752" y="307"/>
                  </a:lnTo>
                  <a:lnTo>
                    <a:pt x="752" y="308"/>
                  </a:lnTo>
                  <a:lnTo>
                    <a:pt x="746" y="308"/>
                  </a:lnTo>
                  <a:lnTo>
                    <a:pt x="741" y="308"/>
                  </a:lnTo>
                  <a:lnTo>
                    <a:pt x="736" y="308"/>
                  </a:lnTo>
                  <a:lnTo>
                    <a:pt x="731" y="308"/>
                  </a:lnTo>
                  <a:lnTo>
                    <a:pt x="727" y="308"/>
                  </a:lnTo>
                  <a:lnTo>
                    <a:pt x="720" y="308"/>
                  </a:lnTo>
                  <a:lnTo>
                    <a:pt x="716" y="308"/>
                  </a:lnTo>
                  <a:lnTo>
                    <a:pt x="711" y="308"/>
                  </a:lnTo>
                  <a:lnTo>
                    <a:pt x="703" y="307"/>
                  </a:lnTo>
                  <a:lnTo>
                    <a:pt x="697" y="304"/>
                  </a:lnTo>
                  <a:lnTo>
                    <a:pt x="690" y="302"/>
                  </a:lnTo>
                  <a:lnTo>
                    <a:pt x="682" y="299"/>
                  </a:lnTo>
                  <a:lnTo>
                    <a:pt x="676" y="297"/>
                  </a:lnTo>
                  <a:lnTo>
                    <a:pt x="670" y="294"/>
                  </a:lnTo>
                  <a:lnTo>
                    <a:pt x="662" y="293"/>
                  </a:lnTo>
                  <a:lnTo>
                    <a:pt x="656" y="290"/>
                  </a:lnTo>
                  <a:lnTo>
                    <a:pt x="656" y="288"/>
                  </a:lnTo>
                  <a:lnTo>
                    <a:pt x="657" y="286"/>
                  </a:lnTo>
                  <a:lnTo>
                    <a:pt x="656" y="286"/>
                  </a:lnTo>
                  <a:lnTo>
                    <a:pt x="651" y="286"/>
                  </a:lnTo>
                  <a:lnTo>
                    <a:pt x="648" y="286"/>
                  </a:lnTo>
                  <a:lnTo>
                    <a:pt x="643" y="288"/>
                  </a:lnTo>
                  <a:lnTo>
                    <a:pt x="640" y="288"/>
                  </a:lnTo>
                  <a:lnTo>
                    <a:pt x="635" y="288"/>
                  </a:lnTo>
                  <a:lnTo>
                    <a:pt x="630" y="288"/>
                  </a:lnTo>
                  <a:lnTo>
                    <a:pt x="627" y="290"/>
                  </a:lnTo>
                  <a:lnTo>
                    <a:pt x="623" y="290"/>
                  </a:lnTo>
                  <a:lnTo>
                    <a:pt x="623" y="290"/>
                  </a:lnTo>
                  <a:lnTo>
                    <a:pt x="623" y="288"/>
                  </a:lnTo>
                  <a:lnTo>
                    <a:pt x="623" y="286"/>
                  </a:lnTo>
                  <a:lnTo>
                    <a:pt x="621" y="286"/>
                  </a:lnTo>
                  <a:lnTo>
                    <a:pt x="621" y="285"/>
                  </a:lnTo>
                  <a:lnTo>
                    <a:pt x="621" y="283"/>
                  </a:lnTo>
                  <a:lnTo>
                    <a:pt x="621" y="283"/>
                  </a:lnTo>
                  <a:lnTo>
                    <a:pt x="619" y="280"/>
                  </a:lnTo>
                  <a:lnTo>
                    <a:pt x="618" y="277"/>
                  </a:lnTo>
                  <a:lnTo>
                    <a:pt x="613" y="274"/>
                  </a:lnTo>
                  <a:lnTo>
                    <a:pt x="610" y="272"/>
                  </a:lnTo>
                  <a:lnTo>
                    <a:pt x="608" y="271"/>
                  </a:lnTo>
                  <a:lnTo>
                    <a:pt x="608" y="269"/>
                  </a:lnTo>
                  <a:lnTo>
                    <a:pt x="607" y="269"/>
                  </a:lnTo>
                  <a:lnTo>
                    <a:pt x="605" y="271"/>
                  </a:lnTo>
                  <a:lnTo>
                    <a:pt x="604" y="269"/>
                  </a:lnTo>
                  <a:lnTo>
                    <a:pt x="604" y="268"/>
                  </a:lnTo>
                  <a:lnTo>
                    <a:pt x="602" y="266"/>
                  </a:lnTo>
                  <a:lnTo>
                    <a:pt x="602" y="264"/>
                  </a:lnTo>
                  <a:lnTo>
                    <a:pt x="597" y="266"/>
                  </a:lnTo>
                  <a:lnTo>
                    <a:pt x="594" y="264"/>
                  </a:lnTo>
                  <a:lnTo>
                    <a:pt x="593" y="263"/>
                  </a:lnTo>
                  <a:lnTo>
                    <a:pt x="591" y="261"/>
                  </a:lnTo>
                  <a:lnTo>
                    <a:pt x="589" y="260"/>
                  </a:lnTo>
                  <a:lnTo>
                    <a:pt x="586" y="258"/>
                  </a:lnTo>
                  <a:lnTo>
                    <a:pt x="585" y="260"/>
                  </a:lnTo>
                  <a:lnTo>
                    <a:pt x="583" y="260"/>
                  </a:lnTo>
                  <a:lnTo>
                    <a:pt x="580" y="258"/>
                  </a:lnTo>
                  <a:lnTo>
                    <a:pt x="578" y="258"/>
                  </a:lnTo>
                  <a:lnTo>
                    <a:pt x="575" y="258"/>
                  </a:lnTo>
                  <a:lnTo>
                    <a:pt x="574" y="258"/>
                  </a:lnTo>
                  <a:lnTo>
                    <a:pt x="574" y="256"/>
                  </a:lnTo>
                  <a:lnTo>
                    <a:pt x="572" y="256"/>
                  </a:lnTo>
                  <a:lnTo>
                    <a:pt x="572" y="255"/>
                  </a:lnTo>
                  <a:lnTo>
                    <a:pt x="572" y="253"/>
                  </a:lnTo>
                  <a:lnTo>
                    <a:pt x="572" y="252"/>
                  </a:lnTo>
                  <a:lnTo>
                    <a:pt x="572" y="250"/>
                  </a:lnTo>
                  <a:lnTo>
                    <a:pt x="572" y="249"/>
                  </a:lnTo>
                  <a:lnTo>
                    <a:pt x="572" y="247"/>
                  </a:lnTo>
                  <a:lnTo>
                    <a:pt x="571" y="247"/>
                  </a:lnTo>
                  <a:lnTo>
                    <a:pt x="569" y="245"/>
                  </a:lnTo>
                  <a:lnTo>
                    <a:pt x="569" y="245"/>
                  </a:lnTo>
                  <a:lnTo>
                    <a:pt x="569" y="244"/>
                  </a:lnTo>
                  <a:lnTo>
                    <a:pt x="567" y="242"/>
                  </a:lnTo>
                  <a:lnTo>
                    <a:pt x="566" y="241"/>
                  </a:lnTo>
                  <a:lnTo>
                    <a:pt x="564" y="239"/>
                  </a:lnTo>
                  <a:lnTo>
                    <a:pt x="563" y="238"/>
                  </a:lnTo>
                  <a:lnTo>
                    <a:pt x="561" y="236"/>
                  </a:lnTo>
                  <a:lnTo>
                    <a:pt x="561" y="236"/>
                  </a:lnTo>
                  <a:lnTo>
                    <a:pt x="559" y="234"/>
                  </a:lnTo>
                  <a:lnTo>
                    <a:pt x="556" y="230"/>
                  </a:lnTo>
                  <a:lnTo>
                    <a:pt x="553" y="228"/>
                  </a:lnTo>
                  <a:lnTo>
                    <a:pt x="553" y="227"/>
                  </a:lnTo>
                  <a:lnTo>
                    <a:pt x="553" y="223"/>
                  </a:lnTo>
                  <a:lnTo>
                    <a:pt x="555" y="222"/>
                  </a:lnTo>
                  <a:lnTo>
                    <a:pt x="555" y="220"/>
                  </a:lnTo>
                  <a:lnTo>
                    <a:pt x="555" y="220"/>
                  </a:lnTo>
                  <a:lnTo>
                    <a:pt x="555" y="219"/>
                  </a:lnTo>
                  <a:lnTo>
                    <a:pt x="553" y="217"/>
                  </a:lnTo>
                  <a:lnTo>
                    <a:pt x="550" y="217"/>
                  </a:lnTo>
                  <a:lnTo>
                    <a:pt x="547" y="212"/>
                  </a:lnTo>
                  <a:lnTo>
                    <a:pt x="547" y="211"/>
                  </a:lnTo>
                  <a:lnTo>
                    <a:pt x="545" y="208"/>
                  </a:lnTo>
                  <a:lnTo>
                    <a:pt x="545" y="206"/>
                  </a:lnTo>
                  <a:lnTo>
                    <a:pt x="545" y="203"/>
                  </a:lnTo>
                  <a:lnTo>
                    <a:pt x="545" y="203"/>
                  </a:lnTo>
                  <a:lnTo>
                    <a:pt x="547" y="203"/>
                  </a:lnTo>
                  <a:lnTo>
                    <a:pt x="547" y="204"/>
                  </a:lnTo>
                  <a:lnTo>
                    <a:pt x="547" y="206"/>
                  </a:lnTo>
                  <a:lnTo>
                    <a:pt x="548" y="206"/>
                  </a:lnTo>
                  <a:lnTo>
                    <a:pt x="548" y="208"/>
                  </a:lnTo>
                  <a:lnTo>
                    <a:pt x="550" y="208"/>
                  </a:lnTo>
                  <a:lnTo>
                    <a:pt x="550" y="209"/>
                  </a:lnTo>
                  <a:lnTo>
                    <a:pt x="552" y="209"/>
                  </a:lnTo>
                  <a:lnTo>
                    <a:pt x="550" y="208"/>
                  </a:lnTo>
                  <a:lnTo>
                    <a:pt x="550" y="208"/>
                  </a:lnTo>
                  <a:lnTo>
                    <a:pt x="550" y="206"/>
                  </a:lnTo>
                  <a:lnTo>
                    <a:pt x="548" y="204"/>
                  </a:lnTo>
                  <a:lnTo>
                    <a:pt x="548" y="203"/>
                  </a:lnTo>
                  <a:lnTo>
                    <a:pt x="547" y="201"/>
                  </a:lnTo>
                  <a:lnTo>
                    <a:pt x="547" y="201"/>
                  </a:lnTo>
                  <a:lnTo>
                    <a:pt x="547" y="200"/>
                  </a:lnTo>
                  <a:lnTo>
                    <a:pt x="547" y="200"/>
                  </a:lnTo>
                  <a:lnTo>
                    <a:pt x="548" y="200"/>
                  </a:lnTo>
                  <a:lnTo>
                    <a:pt x="552" y="200"/>
                  </a:lnTo>
                  <a:lnTo>
                    <a:pt x="556" y="200"/>
                  </a:lnTo>
                  <a:lnTo>
                    <a:pt x="558" y="198"/>
                  </a:lnTo>
                  <a:lnTo>
                    <a:pt x="558" y="200"/>
                  </a:lnTo>
                  <a:lnTo>
                    <a:pt x="559" y="198"/>
                  </a:lnTo>
                  <a:lnTo>
                    <a:pt x="558" y="198"/>
                  </a:lnTo>
                  <a:lnTo>
                    <a:pt x="556" y="198"/>
                  </a:lnTo>
                  <a:lnTo>
                    <a:pt x="556" y="198"/>
                  </a:lnTo>
                  <a:lnTo>
                    <a:pt x="553" y="198"/>
                  </a:lnTo>
                  <a:lnTo>
                    <a:pt x="553" y="198"/>
                  </a:lnTo>
                  <a:lnTo>
                    <a:pt x="552" y="198"/>
                  </a:lnTo>
                  <a:lnTo>
                    <a:pt x="552" y="198"/>
                  </a:lnTo>
                  <a:lnTo>
                    <a:pt x="550" y="198"/>
                  </a:lnTo>
                  <a:lnTo>
                    <a:pt x="548" y="198"/>
                  </a:lnTo>
                  <a:lnTo>
                    <a:pt x="547" y="198"/>
                  </a:lnTo>
                  <a:lnTo>
                    <a:pt x="547" y="198"/>
                  </a:lnTo>
                  <a:lnTo>
                    <a:pt x="545" y="198"/>
                  </a:lnTo>
                  <a:lnTo>
                    <a:pt x="545" y="201"/>
                  </a:lnTo>
                  <a:lnTo>
                    <a:pt x="545" y="203"/>
                  </a:lnTo>
                  <a:lnTo>
                    <a:pt x="545" y="203"/>
                  </a:lnTo>
                  <a:lnTo>
                    <a:pt x="544" y="201"/>
                  </a:lnTo>
                  <a:lnTo>
                    <a:pt x="542" y="201"/>
                  </a:lnTo>
                  <a:lnTo>
                    <a:pt x="541" y="201"/>
                  </a:lnTo>
                  <a:lnTo>
                    <a:pt x="539" y="200"/>
                  </a:lnTo>
                  <a:lnTo>
                    <a:pt x="539" y="198"/>
                  </a:lnTo>
                  <a:lnTo>
                    <a:pt x="537" y="200"/>
                  </a:lnTo>
                  <a:lnTo>
                    <a:pt x="537" y="200"/>
                  </a:lnTo>
                  <a:lnTo>
                    <a:pt x="537" y="198"/>
                  </a:lnTo>
                  <a:lnTo>
                    <a:pt x="537" y="197"/>
                  </a:lnTo>
                  <a:lnTo>
                    <a:pt x="539" y="198"/>
                  </a:lnTo>
                  <a:lnTo>
                    <a:pt x="539" y="197"/>
                  </a:lnTo>
                  <a:lnTo>
                    <a:pt x="537" y="195"/>
                  </a:lnTo>
                  <a:lnTo>
                    <a:pt x="537" y="195"/>
                  </a:lnTo>
                  <a:lnTo>
                    <a:pt x="536" y="192"/>
                  </a:lnTo>
                  <a:lnTo>
                    <a:pt x="534" y="190"/>
                  </a:lnTo>
                  <a:lnTo>
                    <a:pt x="531" y="189"/>
                  </a:lnTo>
                  <a:lnTo>
                    <a:pt x="528" y="184"/>
                  </a:lnTo>
                  <a:lnTo>
                    <a:pt x="528" y="181"/>
                  </a:lnTo>
                  <a:lnTo>
                    <a:pt x="526" y="176"/>
                  </a:lnTo>
                  <a:lnTo>
                    <a:pt x="526" y="175"/>
                  </a:lnTo>
                  <a:lnTo>
                    <a:pt x="526" y="173"/>
                  </a:lnTo>
                  <a:lnTo>
                    <a:pt x="526" y="170"/>
                  </a:lnTo>
                  <a:lnTo>
                    <a:pt x="525" y="168"/>
                  </a:lnTo>
                  <a:lnTo>
                    <a:pt x="522" y="165"/>
                  </a:lnTo>
                  <a:lnTo>
                    <a:pt x="518" y="162"/>
                  </a:lnTo>
                  <a:lnTo>
                    <a:pt x="518" y="160"/>
                  </a:lnTo>
                  <a:lnTo>
                    <a:pt x="518" y="157"/>
                  </a:lnTo>
                  <a:lnTo>
                    <a:pt x="518" y="156"/>
                  </a:lnTo>
                  <a:lnTo>
                    <a:pt x="518" y="154"/>
                  </a:lnTo>
                  <a:lnTo>
                    <a:pt x="520" y="154"/>
                  </a:lnTo>
                  <a:lnTo>
                    <a:pt x="520" y="154"/>
                  </a:lnTo>
                  <a:lnTo>
                    <a:pt x="520" y="154"/>
                  </a:lnTo>
                  <a:lnTo>
                    <a:pt x="520" y="154"/>
                  </a:lnTo>
                  <a:lnTo>
                    <a:pt x="520" y="154"/>
                  </a:lnTo>
                  <a:lnTo>
                    <a:pt x="520" y="152"/>
                  </a:lnTo>
                  <a:lnTo>
                    <a:pt x="520" y="152"/>
                  </a:lnTo>
                  <a:lnTo>
                    <a:pt x="520" y="152"/>
                  </a:lnTo>
                  <a:lnTo>
                    <a:pt x="520" y="152"/>
                  </a:lnTo>
                  <a:lnTo>
                    <a:pt x="522" y="149"/>
                  </a:lnTo>
                  <a:lnTo>
                    <a:pt x="522" y="146"/>
                  </a:lnTo>
                  <a:lnTo>
                    <a:pt x="522" y="143"/>
                  </a:lnTo>
                  <a:lnTo>
                    <a:pt x="522" y="141"/>
                  </a:lnTo>
                  <a:lnTo>
                    <a:pt x="522" y="138"/>
                  </a:lnTo>
                  <a:lnTo>
                    <a:pt x="522" y="137"/>
                  </a:lnTo>
                  <a:lnTo>
                    <a:pt x="520" y="135"/>
                  </a:lnTo>
                  <a:lnTo>
                    <a:pt x="520" y="134"/>
                  </a:lnTo>
                  <a:lnTo>
                    <a:pt x="520" y="132"/>
                  </a:lnTo>
                  <a:lnTo>
                    <a:pt x="518" y="130"/>
                  </a:lnTo>
                  <a:lnTo>
                    <a:pt x="517" y="127"/>
                  </a:lnTo>
                  <a:lnTo>
                    <a:pt x="517" y="126"/>
                  </a:lnTo>
                  <a:lnTo>
                    <a:pt x="517" y="123"/>
                  </a:lnTo>
                  <a:lnTo>
                    <a:pt x="517" y="121"/>
                  </a:lnTo>
                  <a:lnTo>
                    <a:pt x="515" y="118"/>
                  </a:lnTo>
                  <a:lnTo>
                    <a:pt x="515" y="116"/>
                  </a:lnTo>
                  <a:lnTo>
                    <a:pt x="517" y="115"/>
                  </a:lnTo>
                  <a:lnTo>
                    <a:pt x="518" y="108"/>
                  </a:lnTo>
                  <a:lnTo>
                    <a:pt x="518" y="108"/>
                  </a:lnTo>
                  <a:lnTo>
                    <a:pt x="518" y="108"/>
                  </a:lnTo>
                  <a:lnTo>
                    <a:pt x="520" y="107"/>
                  </a:lnTo>
                  <a:lnTo>
                    <a:pt x="520" y="107"/>
                  </a:lnTo>
                  <a:lnTo>
                    <a:pt x="518" y="107"/>
                  </a:lnTo>
                  <a:lnTo>
                    <a:pt x="520" y="105"/>
                  </a:lnTo>
                  <a:lnTo>
                    <a:pt x="520" y="104"/>
                  </a:lnTo>
                  <a:lnTo>
                    <a:pt x="522" y="102"/>
                  </a:lnTo>
                  <a:lnTo>
                    <a:pt x="522" y="96"/>
                  </a:lnTo>
                  <a:lnTo>
                    <a:pt x="522" y="91"/>
                  </a:lnTo>
                  <a:lnTo>
                    <a:pt x="523" y="89"/>
                  </a:lnTo>
                  <a:lnTo>
                    <a:pt x="522" y="88"/>
                  </a:lnTo>
                  <a:lnTo>
                    <a:pt x="523" y="85"/>
                  </a:lnTo>
                  <a:lnTo>
                    <a:pt x="522" y="83"/>
                  </a:lnTo>
                  <a:lnTo>
                    <a:pt x="523" y="72"/>
                  </a:lnTo>
                  <a:lnTo>
                    <a:pt x="523" y="71"/>
                  </a:lnTo>
                  <a:lnTo>
                    <a:pt x="525" y="69"/>
                  </a:lnTo>
                  <a:lnTo>
                    <a:pt x="523" y="64"/>
                  </a:lnTo>
                  <a:lnTo>
                    <a:pt x="523" y="60"/>
                  </a:lnTo>
                  <a:lnTo>
                    <a:pt x="523" y="58"/>
                  </a:lnTo>
                  <a:lnTo>
                    <a:pt x="523" y="58"/>
                  </a:lnTo>
                  <a:lnTo>
                    <a:pt x="523" y="58"/>
                  </a:lnTo>
                  <a:lnTo>
                    <a:pt x="525" y="58"/>
                  </a:lnTo>
                  <a:lnTo>
                    <a:pt x="528" y="58"/>
                  </a:lnTo>
                  <a:lnTo>
                    <a:pt x="530" y="58"/>
                  </a:lnTo>
                  <a:lnTo>
                    <a:pt x="531" y="58"/>
                  </a:lnTo>
                  <a:lnTo>
                    <a:pt x="531" y="58"/>
                  </a:lnTo>
                  <a:lnTo>
                    <a:pt x="533" y="60"/>
                  </a:lnTo>
                  <a:lnTo>
                    <a:pt x="534" y="58"/>
                  </a:lnTo>
                  <a:lnTo>
                    <a:pt x="534" y="58"/>
                  </a:lnTo>
                  <a:lnTo>
                    <a:pt x="533" y="58"/>
                  </a:lnTo>
                  <a:lnTo>
                    <a:pt x="531" y="58"/>
                  </a:lnTo>
                  <a:lnTo>
                    <a:pt x="531" y="56"/>
                  </a:lnTo>
                  <a:lnTo>
                    <a:pt x="528" y="56"/>
                  </a:lnTo>
                  <a:lnTo>
                    <a:pt x="528" y="56"/>
                  </a:lnTo>
                  <a:lnTo>
                    <a:pt x="525" y="56"/>
                  </a:lnTo>
                  <a:lnTo>
                    <a:pt x="523" y="56"/>
                  </a:lnTo>
                  <a:lnTo>
                    <a:pt x="522" y="56"/>
                  </a:lnTo>
                  <a:lnTo>
                    <a:pt x="523" y="55"/>
                  </a:lnTo>
                  <a:lnTo>
                    <a:pt x="523" y="53"/>
                  </a:lnTo>
                  <a:lnTo>
                    <a:pt x="523" y="50"/>
                  </a:lnTo>
                  <a:lnTo>
                    <a:pt x="523" y="52"/>
                  </a:lnTo>
                  <a:lnTo>
                    <a:pt x="525" y="53"/>
                  </a:lnTo>
                  <a:lnTo>
                    <a:pt x="525" y="52"/>
                  </a:lnTo>
                  <a:lnTo>
                    <a:pt x="525" y="50"/>
                  </a:lnTo>
                  <a:lnTo>
                    <a:pt x="523" y="49"/>
                  </a:lnTo>
                  <a:lnTo>
                    <a:pt x="522" y="49"/>
                  </a:lnTo>
                  <a:lnTo>
                    <a:pt x="522" y="45"/>
                  </a:lnTo>
                  <a:lnTo>
                    <a:pt x="525" y="44"/>
                  </a:lnTo>
                  <a:lnTo>
                    <a:pt x="523" y="44"/>
                  </a:lnTo>
                  <a:lnTo>
                    <a:pt x="523" y="42"/>
                  </a:lnTo>
                  <a:lnTo>
                    <a:pt x="522" y="42"/>
                  </a:lnTo>
                  <a:lnTo>
                    <a:pt x="522" y="44"/>
                  </a:lnTo>
                  <a:lnTo>
                    <a:pt x="522" y="44"/>
                  </a:lnTo>
                  <a:lnTo>
                    <a:pt x="522" y="42"/>
                  </a:lnTo>
                  <a:lnTo>
                    <a:pt x="520" y="42"/>
                  </a:lnTo>
                  <a:lnTo>
                    <a:pt x="520" y="39"/>
                  </a:lnTo>
                  <a:lnTo>
                    <a:pt x="518" y="36"/>
                  </a:lnTo>
                  <a:lnTo>
                    <a:pt x="518" y="31"/>
                  </a:lnTo>
                  <a:lnTo>
                    <a:pt x="517" y="30"/>
                  </a:lnTo>
                  <a:lnTo>
                    <a:pt x="514" y="26"/>
                  </a:lnTo>
                  <a:lnTo>
                    <a:pt x="514" y="25"/>
                  </a:lnTo>
                  <a:lnTo>
                    <a:pt x="514" y="22"/>
                  </a:lnTo>
                  <a:lnTo>
                    <a:pt x="514" y="20"/>
                  </a:lnTo>
                  <a:lnTo>
                    <a:pt x="514" y="19"/>
                  </a:lnTo>
                  <a:lnTo>
                    <a:pt x="514" y="19"/>
                  </a:lnTo>
                  <a:lnTo>
                    <a:pt x="517" y="20"/>
                  </a:lnTo>
                  <a:lnTo>
                    <a:pt x="520" y="20"/>
                  </a:lnTo>
                  <a:lnTo>
                    <a:pt x="522" y="22"/>
                  </a:lnTo>
                  <a:lnTo>
                    <a:pt x="523" y="22"/>
                  </a:lnTo>
                  <a:lnTo>
                    <a:pt x="533" y="23"/>
                  </a:lnTo>
                  <a:lnTo>
                    <a:pt x="534" y="23"/>
                  </a:lnTo>
                  <a:lnTo>
                    <a:pt x="536" y="22"/>
                  </a:lnTo>
                  <a:lnTo>
                    <a:pt x="536" y="22"/>
                  </a:lnTo>
                  <a:lnTo>
                    <a:pt x="537" y="23"/>
                  </a:lnTo>
                  <a:lnTo>
                    <a:pt x="537" y="23"/>
                  </a:lnTo>
                  <a:lnTo>
                    <a:pt x="539" y="23"/>
                  </a:lnTo>
                  <a:lnTo>
                    <a:pt x="539" y="23"/>
                  </a:lnTo>
                  <a:lnTo>
                    <a:pt x="541" y="22"/>
                  </a:lnTo>
                  <a:lnTo>
                    <a:pt x="541" y="23"/>
                  </a:lnTo>
                  <a:lnTo>
                    <a:pt x="541" y="23"/>
                  </a:lnTo>
                  <a:lnTo>
                    <a:pt x="542" y="25"/>
                  </a:lnTo>
                  <a:lnTo>
                    <a:pt x="542" y="26"/>
                  </a:lnTo>
                  <a:lnTo>
                    <a:pt x="542" y="26"/>
                  </a:lnTo>
                  <a:lnTo>
                    <a:pt x="541" y="30"/>
                  </a:lnTo>
                  <a:lnTo>
                    <a:pt x="541" y="30"/>
                  </a:lnTo>
                  <a:lnTo>
                    <a:pt x="541" y="30"/>
                  </a:lnTo>
                  <a:lnTo>
                    <a:pt x="541" y="28"/>
                  </a:lnTo>
                  <a:lnTo>
                    <a:pt x="537" y="33"/>
                  </a:lnTo>
                  <a:lnTo>
                    <a:pt x="536" y="36"/>
                  </a:lnTo>
                  <a:lnTo>
                    <a:pt x="536" y="36"/>
                  </a:lnTo>
                  <a:lnTo>
                    <a:pt x="536" y="37"/>
                  </a:lnTo>
                  <a:lnTo>
                    <a:pt x="536" y="37"/>
                  </a:lnTo>
                  <a:lnTo>
                    <a:pt x="537" y="36"/>
                  </a:lnTo>
                  <a:lnTo>
                    <a:pt x="539" y="36"/>
                  </a:lnTo>
                  <a:lnTo>
                    <a:pt x="539" y="36"/>
                  </a:lnTo>
                  <a:lnTo>
                    <a:pt x="537" y="36"/>
                  </a:lnTo>
                  <a:lnTo>
                    <a:pt x="537" y="36"/>
                  </a:lnTo>
                  <a:lnTo>
                    <a:pt x="537" y="34"/>
                  </a:lnTo>
                  <a:lnTo>
                    <a:pt x="537" y="34"/>
                  </a:lnTo>
                  <a:lnTo>
                    <a:pt x="537" y="33"/>
                  </a:lnTo>
                  <a:lnTo>
                    <a:pt x="539" y="33"/>
                  </a:lnTo>
                  <a:lnTo>
                    <a:pt x="541" y="31"/>
                  </a:lnTo>
                  <a:lnTo>
                    <a:pt x="541" y="31"/>
                  </a:lnTo>
                  <a:lnTo>
                    <a:pt x="542" y="30"/>
                  </a:lnTo>
                  <a:lnTo>
                    <a:pt x="544" y="28"/>
                  </a:lnTo>
                  <a:lnTo>
                    <a:pt x="544" y="28"/>
                  </a:lnTo>
                  <a:lnTo>
                    <a:pt x="544" y="26"/>
                  </a:lnTo>
                  <a:lnTo>
                    <a:pt x="544" y="26"/>
                  </a:lnTo>
                  <a:lnTo>
                    <a:pt x="544" y="26"/>
                  </a:lnTo>
                  <a:lnTo>
                    <a:pt x="545" y="28"/>
                  </a:lnTo>
                  <a:lnTo>
                    <a:pt x="545" y="30"/>
                  </a:lnTo>
                  <a:lnTo>
                    <a:pt x="544" y="30"/>
                  </a:lnTo>
                  <a:lnTo>
                    <a:pt x="544" y="31"/>
                  </a:lnTo>
                  <a:lnTo>
                    <a:pt x="544" y="33"/>
                  </a:lnTo>
                  <a:lnTo>
                    <a:pt x="544" y="33"/>
                  </a:lnTo>
                  <a:lnTo>
                    <a:pt x="542" y="33"/>
                  </a:lnTo>
                  <a:lnTo>
                    <a:pt x="542" y="33"/>
                  </a:lnTo>
                  <a:lnTo>
                    <a:pt x="544" y="34"/>
                  </a:lnTo>
                  <a:lnTo>
                    <a:pt x="544" y="34"/>
                  </a:lnTo>
                  <a:lnTo>
                    <a:pt x="544" y="36"/>
                  </a:lnTo>
                  <a:lnTo>
                    <a:pt x="544" y="37"/>
                  </a:lnTo>
                  <a:lnTo>
                    <a:pt x="544" y="37"/>
                  </a:lnTo>
                  <a:lnTo>
                    <a:pt x="542" y="37"/>
                  </a:lnTo>
                  <a:lnTo>
                    <a:pt x="542" y="37"/>
                  </a:lnTo>
                  <a:lnTo>
                    <a:pt x="542" y="37"/>
                  </a:lnTo>
                  <a:lnTo>
                    <a:pt x="541" y="39"/>
                  </a:lnTo>
                  <a:lnTo>
                    <a:pt x="541" y="39"/>
                  </a:lnTo>
                  <a:lnTo>
                    <a:pt x="541" y="37"/>
                  </a:lnTo>
                  <a:lnTo>
                    <a:pt x="541" y="37"/>
                  </a:lnTo>
                  <a:lnTo>
                    <a:pt x="539" y="37"/>
                  </a:lnTo>
                  <a:lnTo>
                    <a:pt x="539" y="39"/>
                  </a:lnTo>
                  <a:lnTo>
                    <a:pt x="537" y="41"/>
                  </a:lnTo>
                  <a:lnTo>
                    <a:pt x="537" y="41"/>
                  </a:lnTo>
                  <a:lnTo>
                    <a:pt x="539" y="41"/>
                  </a:lnTo>
                  <a:lnTo>
                    <a:pt x="541" y="41"/>
                  </a:lnTo>
                  <a:lnTo>
                    <a:pt x="542" y="41"/>
                  </a:lnTo>
                  <a:lnTo>
                    <a:pt x="542" y="41"/>
                  </a:lnTo>
                  <a:lnTo>
                    <a:pt x="544" y="41"/>
                  </a:lnTo>
                  <a:lnTo>
                    <a:pt x="544" y="41"/>
                  </a:lnTo>
                  <a:lnTo>
                    <a:pt x="544" y="37"/>
                  </a:lnTo>
                  <a:lnTo>
                    <a:pt x="545" y="37"/>
                  </a:lnTo>
                  <a:lnTo>
                    <a:pt x="545" y="37"/>
                  </a:lnTo>
                  <a:lnTo>
                    <a:pt x="545" y="37"/>
                  </a:lnTo>
                  <a:lnTo>
                    <a:pt x="547" y="36"/>
                  </a:lnTo>
                  <a:lnTo>
                    <a:pt x="547" y="36"/>
                  </a:lnTo>
                  <a:lnTo>
                    <a:pt x="547" y="34"/>
                  </a:lnTo>
                  <a:lnTo>
                    <a:pt x="547" y="33"/>
                  </a:lnTo>
                  <a:lnTo>
                    <a:pt x="547" y="31"/>
                  </a:lnTo>
                  <a:lnTo>
                    <a:pt x="547" y="31"/>
                  </a:lnTo>
                  <a:lnTo>
                    <a:pt x="547" y="31"/>
                  </a:lnTo>
                  <a:lnTo>
                    <a:pt x="547" y="30"/>
                  </a:lnTo>
                  <a:lnTo>
                    <a:pt x="547" y="30"/>
                  </a:lnTo>
                  <a:lnTo>
                    <a:pt x="547" y="30"/>
                  </a:lnTo>
                  <a:lnTo>
                    <a:pt x="547" y="28"/>
                  </a:lnTo>
                  <a:lnTo>
                    <a:pt x="547" y="26"/>
                  </a:lnTo>
                  <a:lnTo>
                    <a:pt x="547" y="26"/>
                  </a:lnTo>
                  <a:lnTo>
                    <a:pt x="548" y="25"/>
                  </a:lnTo>
                  <a:lnTo>
                    <a:pt x="548" y="25"/>
                  </a:lnTo>
                  <a:lnTo>
                    <a:pt x="547" y="23"/>
                  </a:lnTo>
                  <a:lnTo>
                    <a:pt x="547" y="23"/>
                  </a:lnTo>
                  <a:lnTo>
                    <a:pt x="547" y="22"/>
                  </a:lnTo>
                  <a:lnTo>
                    <a:pt x="547" y="22"/>
                  </a:lnTo>
                  <a:lnTo>
                    <a:pt x="545" y="22"/>
                  </a:lnTo>
                  <a:lnTo>
                    <a:pt x="547" y="23"/>
                  </a:lnTo>
                  <a:lnTo>
                    <a:pt x="547" y="23"/>
                  </a:lnTo>
                  <a:lnTo>
                    <a:pt x="545" y="23"/>
                  </a:lnTo>
                  <a:lnTo>
                    <a:pt x="545" y="22"/>
                  </a:lnTo>
                  <a:lnTo>
                    <a:pt x="544" y="22"/>
                  </a:lnTo>
                  <a:lnTo>
                    <a:pt x="545" y="20"/>
                  </a:lnTo>
                  <a:lnTo>
                    <a:pt x="545" y="20"/>
                  </a:lnTo>
                  <a:lnTo>
                    <a:pt x="547" y="20"/>
                  </a:lnTo>
                  <a:lnTo>
                    <a:pt x="547" y="20"/>
                  </a:lnTo>
                  <a:lnTo>
                    <a:pt x="545" y="19"/>
                  </a:lnTo>
                  <a:lnTo>
                    <a:pt x="544" y="17"/>
                  </a:lnTo>
                  <a:lnTo>
                    <a:pt x="544" y="17"/>
                  </a:lnTo>
                  <a:lnTo>
                    <a:pt x="544" y="17"/>
                  </a:lnTo>
                  <a:lnTo>
                    <a:pt x="542" y="17"/>
                  </a:lnTo>
                  <a:lnTo>
                    <a:pt x="542" y="17"/>
                  </a:lnTo>
                  <a:lnTo>
                    <a:pt x="542" y="15"/>
                  </a:lnTo>
                  <a:lnTo>
                    <a:pt x="544" y="15"/>
                  </a:lnTo>
                  <a:lnTo>
                    <a:pt x="544" y="15"/>
                  </a:lnTo>
                  <a:lnTo>
                    <a:pt x="545" y="15"/>
                  </a:lnTo>
                  <a:lnTo>
                    <a:pt x="545" y="15"/>
                  </a:lnTo>
                  <a:lnTo>
                    <a:pt x="545" y="15"/>
                  </a:lnTo>
                  <a:lnTo>
                    <a:pt x="545" y="12"/>
                  </a:lnTo>
                  <a:lnTo>
                    <a:pt x="544" y="11"/>
                  </a:lnTo>
                  <a:lnTo>
                    <a:pt x="544" y="11"/>
                  </a:lnTo>
                  <a:lnTo>
                    <a:pt x="544" y="11"/>
                  </a:lnTo>
                  <a:lnTo>
                    <a:pt x="544" y="11"/>
                  </a:lnTo>
                  <a:lnTo>
                    <a:pt x="542" y="11"/>
                  </a:lnTo>
                  <a:lnTo>
                    <a:pt x="542" y="11"/>
                  </a:lnTo>
                  <a:lnTo>
                    <a:pt x="542" y="9"/>
                  </a:lnTo>
                  <a:lnTo>
                    <a:pt x="541" y="6"/>
                  </a:lnTo>
                  <a:lnTo>
                    <a:pt x="936" y="6"/>
                  </a:lnTo>
                  <a:lnTo>
                    <a:pt x="939" y="6"/>
                  </a:lnTo>
                  <a:lnTo>
                    <a:pt x="939" y="3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1022538" y="1961853"/>
              <a:ext cx="10143748" cy="873251"/>
            </a:xfrm>
            <a:custGeom>
              <a:rect b="b" l="l" r="r" t="t"/>
              <a:pathLst>
                <a:path extrusionOk="0" h="448" w="5204">
                  <a:moveTo>
                    <a:pt x="5016" y="442"/>
                  </a:moveTo>
                  <a:lnTo>
                    <a:pt x="5019" y="443"/>
                  </a:lnTo>
                  <a:lnTo>
                    <a:pt x="5022" y="445"/>
                  </a:lnTo>
                  <a:lnTo>
                    <a:pt x="5022" y="446"/>
                  </a:lnTo>
                  <a:lnTo>
                    <a:pt x="5025" y="446"/>
                  </a:lnTo>
                  <a:lnTo>
                    <a:pt x="5027" y="448"/>
                  </a:lnTo>
                  <a:lnTo>
                    <a:pt x="5027" y="448"/>
                  </a:lnTo>
                  <a:lnTo>
                    <a:pt x="5024" y="448"/>
                  </a:lnTo>
                  <a:lnTo>
                    <a:pt x="5019" y="445"/>
                  </a:lnTo>
                  <a:lnTo>
                    <a:pt x="5016" y="443"/>
                  </a:lnTo>
                  <a:lnTo>
                    <a:pt x="5016" y="443"/>
                  </a:lnTo>
                  <a:lnTo>
                    <a:pt x="5016" y="442"/>
                  </a:lnTo>
                  <a:close/>
                  <a:moveTo>
                    <a:pt x="5087" y="438"/>
                  </a:moveTo>
                  <a:lnTo>
                    <a:pt x="5088" y="440"/>
                  </a:lnTo>
                  <a:lnTo>
                    <a:pt x="5088" y="440"/>
                  </a:lnTo>
                  <a:lnTo>
                    <a:pt x="5087" y="440"/>
                  </a:lnTo>
                  <a:lnTo>
                    <a:pt x="5087" y="440"/>
                  </a:lnTo>
                  <a:lnTo>
                    <a:pt x="5087" y="438"/>
                  </a:lnTo>
                  <a:lnTo>
                    <a:pt x="5087" y="438"/>
                  </a:lnTo>
                  <a:close/>
                  <a:moveTo>
                    <a:pt x="5090" y="438"/>
                  </a:moveTo>
                  <a:lnTo>
                    <a:pt x="5092" y="438"/>
                  </a:lnTo>
                  <a:lnTo>
                    <a:pt x="5093" y="440"/>
                  </a:lnTo>
                  <a:lnTo>
                    <a:pt x="5092" y="440"/>
                  </a:lnTo>
                  <a:lnTo>
                    <a:pt x="5090" y="438"/>
                  </a:lnTo>
                  <a:lnTo>
                    <a:pt x="5090" y="438"/>
                  </a:lnTo>
                  <a:close/>
                  <a:moveTo>
                    <a:pt x="5065" y="437"/>
                  </a:moveTo>
                  <a:lnTo>
                    <a:pt x="5066" y="438"/>
                  </a:lnTo>
                  <a:lnTo>
                    <a:pt x="5066" y="438"/>
                  </a:lnTo>
                  <a:lnTo>
                    <a:pt x="5070" y="438"/>
                  </a:lnTo>
                  <a:lnTo>
                    <a:pt x="5068" y="440"/>
                  </a:lnTo>
                  <a:lnTo>
                    <a:pt x="5066" y="440"/>
                  </a:lnTo>
                  <a:lnTo>
                    <a:pt x="5066" y="442"/>
                  </a:lnTo>
                  <a:lnTo>
                    <a:pt x="5065" y="442"/>
                  </a:lnTo>
                  <a:lnTo>
                    <a:pt x="5065" y="443"/>
                  </a:lnTo>
                  <a:lnTo>
                    <a:pt x="5065" y="443"/>
                  </a:lnTo>
                  <a:lnTo>
                    <a:pt x="5063" y="442"/>
                  </a:lnTo>
                  <a:lnTo>
                    <a:pt x="5063" y="442"/>
                  </a:lnTo>
                  <a:lnTo>
                    <a:pt x="5063" y="442"/>
                  </a:lnTo>
                  <a:lnTo>
                    <a:pt x="5065" y="440"/>
                  </a:lnTo>
                  <a:lnTo>
                    <a:pt x="5063" y="440"/>
                  </a:lnTo>
                  <a:lnTo>
                    <a:pt x="5063" y="440"/>
                  </a:lnTo>
                  <a:lnTo>
                    <a:pt x="5062" y="438"/>
                  </a:lnTo>
                  <a:lnTo>
                    <a:pt x="5062" y="438"/>
                  </a:lnTo>
                  <a:lnTo>
                    <a:pt x="5062" y="437"/>
                  </a:lnTo>
                  <a:lnTo>
                    <a:pt x="5062" y="437"/>
                  </a:lnTo>
                  <a:lnTo>
                    <a:pt x="5065" y="437"/>
                  </a:lnTo>
                  <a:close/>
                  <a:moveTo>
                    <a:pt x="5076" y="437"/>
                  </a:moveTo>
                  <a:lnTo>
                    <a:pt x="5076" y="437"/>
                  </a:lnTo>
                  <a:lnTo>
                    <a:pt x="5077" y="437"/>
                  </a:lnTo>
                  <a:lnTo>
                    <a:pt x="5077" y="438"/>
                  </a:lnTo>
                  <a:lnTo>
                    <a:pt x="5076" y="438"/>
                  </a:lnTo>
                  <a:lnTo>
                    <a:pt x="5076" y="440"/>
                  </a:lnTo>
                  <a:lnTo>
                    <a:pt x="5076" y="442"/>
                  </a:lnTo>
                  <a:lnTo>
                    <a:pt x="5076" y="442"/>
                  </a:lnTo>
                  <a:lnTo>
                    <a:pt x="5074" y="442"/>
                  </a:lnTo>
                  <a:lnTo>
                    <a:pt x="5073" y="442"/>
                  </a:lnTo>
                  <a:lnTo>
                    <a:pt x="5071" y="442"/>
                  </a:lnTo>
                  <a:lnTo>
                    <a:pt x="5070" y="442"/>
                  </a:lnTo>
                  <a:lnTo>
                    <a:pt x="5068" y="442"/>
                  </a:lnTo>
                  <a:lnTo>
                    <a:pt x="5068" y="442"/>
                  </a:lnTo>
                  <a:lnTo>
                    <a:pt x="5068" y="442"/>
                  </a:lnTo>
                  <a:lnTo>
                    <a:pt x="5073" y="440"/>
                  </a:lnTo>
                  <a:lnTo>
                    <a:pt x="5074" y="440"/>
                  </a:lnTo>
                  <a:lnTo>
                    <a:pt x="5076" y="438"/>
                  </a:lnTo>
                  <a:lnTo>
                    <a:pt x="5076" y="437"/>
                  </a:lnTo>
                  <a:lnTo>
                    <a:pt x="5076" y="437"/>
                  </a:lnTo>
                  <a:close/>
                  <a:moveTo>
                    <a:pt x="5082" y="435"/>
                  </a:moveTo>
                  <a:lnTo>
                    <a:pt x="5084" y="435"/>
                  </a:lnTo>
                  <a:lnTo>
                    <a:pt x="5085" y="437"/>
                  </a:lnTo>
                  <a:lnTo>
                    <a:pt x="5085" y="437"/>
                  </a:lnTo>
                  <a:lnTo>
                    <a:pt x="5084" y="438"/>
                  </a:lnTo>
                  <a:lnTo>
                    <a:pt x="5084" y="438"/>
                  </a:lnTo>
                  <a:lnTo>
                    <a:pt x="5085" y="438"/>
                  </a:lnTo>
                  <a:lnTo>
                    <a:pt x="5087" y="438"/>
                  </a:lnTo>
                  <a:lnTo>
                    <a:pt x="5087" y="440"/>
                  </a:lnTo>
                  <a:lnTo>
                    <a:pt x="5085" y="440"/>
                  </a:lnTo>
                  <a:lnTo>
                    <a:pt x="5085" y="442"/>
                  </a:lnTo>
                  <a:lnTo>
                    <a:pt x="5085" y="440"/>
                  </a:lnTo>
                  <a:lnTo>
                    <a:pt x="5085" y="442"/>
                  </a:lnTo>
                  <a:lnTo>
                    <a:pt x="5082" y="443"/>
                  </a:lnTo>
                  <a:lnTo>
                    <a:pt x="5081" y="442"/>
                  </a:lnTo>
                  <a:lnTo>
                    <a:pt x="5079" y="443"/>
                  </a:lnTo>
                  <a:lnTo>
                    <a:pt x="5081" y="440"/>
                  </a:lnTo>
                  <a:lnTo>
                    <a:pt x="5082" y="438"/>
                  </a:lnTo>
                  <a:lnTo>
                    <a:pt x="5082" y="438"/>
                  </a:lnTo>
                  <a:lnTo>
                    <a:pt x="5082" y="438"/>
                  </a:lnTo>
                  <a:lnTo>
                    <a:pt x="5082" y="435"/>
                  </a:lnTo>
                  <a:close/>
                  <a:moveTo>
                    <a:pt x="5013" y="435"/>
                  </a:moveTo>
                  <a:lnTo>
                    <a:pt x="5014" y="435"/>
                  </a:lnTo>
                  <a:lnTo>
                    <a:pt x="5014" y="437"/>
                  </a:lnTo>
                  <a:lnTo>
                    <a:pt x="5014" y="437"/>
                  </a:lnTo>
                  <a:lnTo>
                    <a:pt x="5013" y="437"/>
                  </a:lnTo>
                  <a:lnTo>
                    <a:pt x="5013" y="437"/>
                  </a:lnTo>
                  <a:lnTo>
                    <a:pt x="5013" y="437"/>
                  </a:lnTo>
                  <a:lnTo>
                    <a:pt x="5013" y="435"/>
                  </a:lnTo>
                  <a:close/>
                  <a:moveTo>
                    <a:pt x="5030" y="435"/>
                  </a:moveTo>
                  <a:lnTo>
                    <a:pt x="5032" y="437"/>
                  </a:lnTo>
                  <a:lnTo>
                    <a:pt x="5030" y="437"/>
                  </a:lnTo>
                  <a:lnTo>
                    <a:pt x="5030" y="438"/>
                  </a:lnTo>
                  <a:lnTo>
                    <a:pt x="5029" y="438"/>
                  </a:lnTo>
                  <a:lnTo>
                    <a:pt x="5027" y="437"/>
                  </a:lnTo>
                  <a:lnTo>
                    <a:pt x="5027" y="435"/>
                  </a:lnTo>
                  <a:lnTo>
                    <a:pt x="5030" y="435"/>
                  </a:lnTo>
                  <a:close/>
                  <a:moveTo>
                    <a:pt x="5092" y="434"/>
                  </a:moveTo>
                  <a:lnTo>
                    <a:pt x="5092" y="434"/>
                  </a:lnTo>
                  <a:lnTo>
                    <a:pt x="5093" y="435"/>
                  </a:lnTo>
                  <a:lnTo>
                    <a:pt x="5093" y="435"/>
                  </a:lnTo>
                  <a:lnTo>
                    <a:pt x="5092" y="435"/>
                  </a:lnTo>
                  <a:lnTo>
                    <a:pt x="5092" y="437"/>
                  </a:lnTo>
                  <a:lnTo>
                    <a:pt x="5090" y="435"/>
                  </a:lnTo>
                  <a:lnTo>
                    <a:pt x="5090" y="435"/>
                  </a:lnTo>
                  <a:lnTo>
                    <a:pt x="5090" y="435"/>
                  </a:lnTo>
                  <a:lnTo>
                    <a:pt x="5090" y="434"/>
                  </a:lnTo>
                  <a:lnTo>
                    <a:pt x="5092" y="434"/>
                  </a:lnTo>
                  <a:close/>
                  <a:moveTo>
                    <a:pt x="5000" y="434"/>
                  </a:moveTo>
                  <a:lnTo>
                    <a:pt x="5002" y="434"/>
                  </a:lnTo>
                  <a:lnTo>
                    <a:pt x="5000" y="434"/>
                  </a:lnTo>
                  <a:lnTo>
                    <a:pt x="5000" y="435"/>
                  </a:lnTo>
                  <a:lnTo>
                    <a:pt x="5000" y="437"/>
                  </a:lnTo>
                  <a:lnTo>
                    <a:pt x="4997" y="438"/>
                  </a:lnTo>
                  <a:lnTo>
                    <a:pt x="4995" y="438"/>
                  </a:lnTo>
                  <a:lnTo>
                    <a:pt x="4995" y="438"/>
                  </a:lnTo>
                  <a:lnTo>
                    <a:pt x="4995" y="437"/>
                  </a:lnTo>
                  <a:lnTo>
                    <a:pt x="4997" y="437"/>
                  </a:lnTo>
                  <a:lnTo>
                    <a:pt x="4999" y="435"/>
                  </a:lnTo>
                  <a:lnTo>
                    <a:pt x="4999" y="435"/>
                  </a:lnTo>
                  <a:lnTo>
                    <a:pt x="5000" y="434"/>
                  </a:lnTo>
                  <a:lnTo>
                    <a:pt x="5000" y="434"/>
                  </a:lnTo>
                  <a:close/>
                  <a:moveTo>
                    <a:pt x="5126" y="432"/>
                  </a:moveTo>
                  <a:lnTo>
                    <a:pt x="5128" y="434"/>
                  </a:lnTo>
                  <a:lnTo>
                    <a:pt x="5131" y="434"/>
                  </a:lnTo>
                  <a:lnTo>
                    <a:pt x="5134" y="434"/>
                  </a:lnTo>
                  <a:lnTo>
                    <a:pt x="5136" y="434"/>
                  </a:lnTo>
                  <a:lnTo>
                    <a:pt x="5136" y="434"/>
                  </a:lnTo>
                  <a:lnTo>
                    <a:pt x="5134" y="434"/>
                  </a:lnTo>
                  <a:lnTo>
                    <a:pt x="5133" y="434"/>
                  </a:lnTo>
                  <a:lnTo>
                    <a:pt x="5131" y="435"/>
                  </a:lnTo>
                  <a:lnTo>
                    <a:pt x="5129" y="435"/>
                  </a:lnTo>
                  <a:lnTo>
                    <a:pt x="5126" y="434"/>
                  </a:lnTo>
                  <a:lnTo>
                    <a:pt x="5123" y="435"/>
                  </a:lnTo>
                  <a:lnTo>
                    <a:pt x="5123" y="435"/>
                  </a:lnTo>
                  <a:lnTo>
                    <a:pt x="5123" y="434"/>
                  </a:lnTo>
                  <a:lnTo>
                    <a:pt x="5122" y="434"/>
                  </a:lnTo>
                  <a:lnTo>
                    <a:pt x="5122" y="434"/>
                  </a:lnTo>
                  <a:lnTo>
                    <a:pt x="5123" y="434"/>
                  </a:lnTo>
                  <a:lnTo>
                    <a:pt x="5125" y="434"/>
                  </a:lnTo>
                  <a:lnTo>
                    <a:pt x="5125" y="434"/>
                  </a:lnTo>
                  <a:lnTo>
                    <a:pt x="5126" y="432"/>
                  </a:lnTo>
                  <a:close/>
                  <a:moveTo>
                    <a:pt x="5144" y="427"/>
                  </a:moveTo>
                  <a:lnTo>
                    <a:pt x="5145" y="429"/>
                  </a:lnTo>
                  <a:lnTo>
                    <a:pt x="5145" y="429"/>
                  </a:lnTo>
                  <a:lnTo>
                    <a:pt x="5144" y="431"/>
                  </a:lnTo>
                  <a:lnTo>
                    <a:pt x="5142" y="431"/>
                  </a:lnTo>
                  <a:lnTo>
                    <a:pt x="5142" y="431"/>
                  </a:lnTo>
                  <a:lnTo>
                    <a:pt x="5142" y="429"/>
                  </a:lnTo>
                  <a:lnTo>
                    <a:pt x="5142" y="429"/>
                  </a:lnTo>
                  <a:lnTo>
                    <a:pt x="5144" y="427"/>
                  </a:lnTo>
                  <a:close/>
                  <a:moveTo>
                    <a:pt x="5118" y="427"/>
                  </a:moveTo>
                  <a:lnTo>
                    <a:pt x="5122" y="429"/>
                  </a:lnTo>
                  <a:lnTo>
                    <a:pt x="5122" y="429"/>
                  </a:lnTo>
                  <a:lnTo>
                    <a:pt x="5122" y="431"/>
                  </a:lnTo>
                  <a:lnTo>
                    <a:pt x="5120" y="431"/>
                  </a:lnTo>
                  <a:lnTo>
                    <a:pt x="5118" y="431"/>
                  </a:lnTo>
                  <a:lnTo>
                    <a:pt x="5118" y="432"/>
                  </a:lnTo>
                  <a:lnTo>
                    <a:pt x="5120" y="434"/>
                  </a:lnTo>
                  <a:lnTo>
                    <a:pt x="5117" y="434"/>
                  </a:lnTo>
                  <a:lnTo>
                    <a:pt x="5112" y="435"/>
                  </a:lnTo>
                  <a:lnTo>
                    <a:pt x="5104" y="435"/>
                  </a:lnTo>
                  <a:lnTo>
                    <a:pt x="5103" y="435"/>
                  </a:lnTo>
                  <a:lnTo>
                    <a:pt x="5104" y="435"/>
                  </a:lnTo>
                  <a:lnTo>
                    <a:pt x="5106" y="435"/>
                  </a:lnTo>
                  <a:lnTo>
                    <a:pt x="5109" y="434"/>
                  </a:lnTo>
                  <a:lnTo>
                    <a:pt x="5112" y="434"/>
                  </a:lnTo>
                  <a:lnTo>
                    <a:pt x="5115" y="432"/>
                  </a:lnTo>
                  <a:lnTo>
                    <a:pt x="5117" y="432"/>
                  </a:lnTo>
                  <a:lnTo>
                    <a:pt x="5118" y="431"/>
                  </a:lnTo>
                  <a:lnTo>
                    <a:pt x="5115" y="431"/>
                  </a:lnTo>
                  <a:lnTo>
                    <a:pt x="5115" y="429"/>
                  </a:lnTo>
                  <a:lnTo>
                    <a:pt x="5117" y="429"/>
                  </a:lnTo>
                  <a:lnTo>
                    <a:pt x="5117" y="429"/>
                  </a:lnTo>
                  <a:lnTo>
                    <a:pt x="5118" y="427"/>
                  </a:lnTo>
                  <a:close/>
                  <a:moveTo>
                    <a:pt x="4943" y="426"/>
                  </a:moveTo>
                  <a:lnTo>
                    <a:pt x="4945" y="426"/>
                  </a:lnTo>
                  <a:lnTo>
                    <a:pt x="4945" y="427"/>
                  </a:lnTo>
                  <a:lnTo>
                    <a:pt x="4943" y="429"/>
                  </a:lnTo>
                  <a:lnTo>
                    <a:pt x="4943" y="429"/>
                  </a:lnTo>
                  <a:lnTo>
                    <a:pt x="4942" y="427"/>
                  </a:lnTo>
                  <a:lnTo>
                    <a:pt x="4939" y="427"/>
                  </a:lnTo>
                  <a:lnTo>
                    <a:pt x="4940" y="427"/>
                  </a:lnTo>
                  <a:lnTo>
                    <a:pt x="4942" y="427"/>
                  </a:lnTo>
                  <a:lnTo>
                    <a:pt x="4943" y="426"/>
                  </a:lnTo>
                  <a:close/>
                  <a:moveTo>
                    <a:pt x="5169" y="423"/>
                  </a:moveTo>
                  <a:lnTo>
                    <a:pt x="5170" y="423"/>
                  </a:lnTo>
                  <a:lnTo>
                    <a:pt x="5170" y="423"/>
                  </a:lnTo>
                  <a:lnTo>
                    <a:pt x="5170" y="423"/>
                  </a:lnTo>
                  <a:lnTo>
                    <a:pt x="5170" y="424"/>
                  </a:lnTo>
                  <a:lnTo>
                    <a:pt x="5170" y="424"/>
                  </a:lnTo>
                  <a:lnTo>
                    <a:pt x="5169" y="424"/>
                  </a:lnTo>
                  <a:lnTo>
                    <a:pt x="5169" y="424"/>
                  </a:lnTo>
                  <a:lnTo>
                    <a:pt x="5167" y="424"/>
                  </a:lnTo>
                  <a:lnTo>
                    <a:pt x="5167" y="424"/>
                  </a:lnTo>
                  <a:lnTo>
                    <a:pt x="5167" y="424"/>
                  </a:lnTo>
                  <a:lnTo>
                    <a:pt x="5167" y="423"/>
                  </a:lnTo>
                  <a:lnTo>
                    <a:pt x="5169" y="423"/>
                  </a:lnTo>
                  <a:close/>
                  <a:moveTo>
                    <a:pt x="5183" y="418"/>
                  </a:moveTo>
                  <a:lnTo>
                    <a:pt x="5183" y="420"/>
                  </a:lnTo>
                  <a:lnTo>
                    <a:pt x="5183" y="420"/>
                  </a:lnTo>
                  <a:lnTo>
                    <a:pt x="5183" y="420"/>
                  </a:lnTo>
                  <a:lnTo>
                    <a:pt x="5183" y="420"/>
                  </a:lnTo>
                  <a:lnTo>
                    <a:pt x="5182" y="420"/>
                  </a:lnTo>
                  <a:lnTo>
                    <a:pt x="5180" y="420"/>
                  </a:lnTo>
                  <a:lnTo>
                    <a:pt x="5180" y="420"/>
                  </a:lnTo>
                  <a:lnTo>
                    <a:pt x="5180" y="420"/>
                  </a:lnTo>
                  <a:lnTo>
                    <a:pt x="5182" y="418"/>
                  </a:lnTo>
                  <a:lnTo>
                    <a:pt x="5183" y="418"/>
                  </a:lnTo>
                  <a:close/>
                  <a:moveTo>
                    <a:pt x="4931" y="416"/>
                  </a:moveTo>
                  <a:lnTo>
                    <a:pt x="4934" y="416"/>
                  </a:lnTo>
                  <a:lnTo>
                    <a:pt x="4936" y="416"/>
                  </a:lnTo>
                  <a:lnTo>
                    <a:pt x="4937" y="418"/>
                  </a:lnTo>
                  <a:lnTo>
                    <a:pt x="4940" y="420"/>
                  </a:lnTo>
                  <a:lnTo>
                    <a:pt x="4939" y="420"/>
                  </a:lnTo>
                  <a:lnTo>
                    <a:pt x="4939" y="420"/>
                  </a:lnTo>
                  <a:lnTo>
                    <a:pt x="4939" y="420"/>
                  </a:lnTo>
                  <a:lnTo>
                    <a:pt x="4936" y="420"/>
                  </a:lnTo>
                  <a:lnTo>
                    <a:pt x="4936" y="420"/>
                  </a:lnTo>
                  <a:lnTo>
                    <a:pt x="4932" y="421"/>
                  </a:lnTo>
                  <a:lnTo>
                    <a:pt x="4931" y="420"/>
                  </a:lnTo>
                  <a:lnTo>
                    <a:pt x="4929" y="418"/>
                  </a:lnTo>
                  <a:lnTo>
                    <a:pt x="4928" y="418"/>
                  </a:lnTo>
                  <a:lnTo>
                    <a:pt x="4926" y="418"/>
                  </a:lnTo>
                  <a:lnTo>
                    <a:pt x="4929" y="416"/>
                  </a:lnTo>
                  <a:lnTo>
                    <a:pt x="4931" y="416"/>
                  </a:lnTo>
                  <a:close/>
                  <a:moveTo>
                    <a:pt x="5204" y="410"/>
                  </a:moveTo>
                  <a:lnTo>
                    <a:pt x="5204" y="413"/>
                  </a:lnTo>
                  <a:lnTo>
                    <a:pt x="5202" y="415"/>
                  </a:lnTo>
                  <a:lnTo>
                    <a:pt x="5200" y="415"/>
                  </a:lnTo>
                  <a:lnTo>
                    <a:pt x="5200" y="415"/>
                  </a:lnTo>
                  <a:lnTo>
                    <a:pt x="5200" y="416"/>
                  </a:lnTo>
                  <a:lnTo>
                    <a:pt x="5199" y="416"/>
                  </a:lnTo>
                  <a:lnTo>
                    <a:pt x="5197" y="416"/>
                  </a:lnTo>
                  <a:lnTo>
                    <a:pt x="5193" y="420"/>
                  </a:lnTo>
                  <a:lnTo>
                    <a:pt x="5193" y="420"/>
                  </a:lnTo>
                  <a:lnTo>
                    <a:pt x="5193" y="420"/>
                  </a:lnTo>
                  <a:lnTo>
                    <a:pt x="5194" y="418"/>
                  </a:lnTo>
                  <a:lnTo>
                    <a:pt x="5196" y="416"/>
                  </a:lnTo>
                  <a:lnTo>
                    <a:pt x="5196" y="416"/>
                  </a:lnTo>
                  <a:lnTo>
                    <a:pt x="5197" y="415"/>
                  </a:lnTo>
                  <a:lnTo>
                    <a:pt x="5197" y="415"/>
                  </a:lnTo>
                  <a:lnTo>
                    <a:pt x="5197" y="413"/>
                  </a:lnTo>
                  <a:lnTo>
                    <a:pt x="5197" y="413"/>
                  </a:lnTo>
                  <a:lnTo>
                    <a:pt x="5199" y="412"/>
                  </a:lnTo>
                  <a:lnTo>
                    <a:pt x="5199" y="412"/>
                  </a:lnTo>
                  <a:lnTo>
                    <a:pt x="5200" y="412"/>
                  </a:lnTo>
                  <a:lnTo>
                    <a:pt x="5202" y="412"/>
                  </a:lnTo>
                  <a:lnTo>
                    <a:pt x="5202" y="410"/>
                  </a:lnTo>
                  <a:lnTo>
                    <a:pt x="5204" y="410"/>
                  </a:lnTo>
                  <a:lnTo>
                    <a:pt x="5204" y="410"/>
                  </a:lnTo>
                  <a:close/>
                  <a:moveTo>
                    <a:pt x="5" y="405"/>
                  </a:moveTo>
                  <a:lnTo>
                    <a:pt x="6" y="407"/>
                  </a:lnTo>
                  <a:lnTo>
                    <a:pt x="6" y="407"/>
                  </a:lnTo>
                  <a:lnTo>
                    <a:pt x="6" y="407"/>
                  </a:lnTo>
                  <a:lnTo>
                    <a:pt x="6" y="408"/>
                  </a:lnTo>
                  <a:lnTo>
                    <a:pt x="5" y="410"/>
                  </a:lnTo>
                  <a:lnTo>
                    <a:pt x="0" y="412"/>
                  </a:lnTo>
                  <a:lnTo>
                    <a:pt x="0" y="407"/>
                  </a:lnTo>
                  <a:lnTo>
                    <a:pt x="2" y="405"/>
                  </a:lnTo>
                  <a:lnTo>
                    <a:pt x="3" y="405"/>
                  </a:lnTo>
                  <a:lnTo>
                    <a:pt x="5" y="405"/>
                  </a:lnTo>
                  <a:close/>
                  <a:moveTo>
                    <a:pt x="32" y="399"/>
                  </a:moveTo>
                  <a:lnTo>
                    <a:pt x="32" y="399"/>
                  </a:lnTo>
                  <a:lnTo>
                    <a:pt x="32" y="401"/>
                  </a:lnTo>
                  <a:lnTo>
                    <a:pt x="30" y="401"/>
                  </a:lnTo>
                  <a:lnTo>
                    <a:pt x="30" y="402"/>
                  </a:lnTo>
                  <a:lnTo>
                    <a:pt x="30" y="402"/>
                  </a:lnTo>
                  <a:lnTo>
                    <a:pt x="30" y="402"/>
                  </a:lnTo>
                  <a:lnTo>
                    <a:pt x="30" y="401"/>
                  </a:lnTo>
                  <a:lnTo>
                    <a:pt x="30" y="401"/>
                  </a:lnTo>
                  <a:lnTo>
                    <a:pt x="30" y="401"/>
                  </a:lnTo>
                  <a:lnTo>
                    <a:pt x="32" y="399"/>
                  </a:lnTo>
                  <a:lnTo>
                    <a:pt x="32" y="399"/>
                  </a:lnTo>
                  <a:close/>
                  <a:moveTo>
                    <a:pt x="24" y="396"/>
                  </a:moveTo>
                  <a:lnTo>
                    <a:pt x="24" y="396"/>
                  </a:lnTo>
                  <a:lnTo>
                    <a:pt x="24" y="399"/>
                  </a:lnTo>
                  <a:lnTo>
                    <a:pt x="25" y="399"/>
                  </a:lnTo>
                  <a:lnTo>
                    <a:pt x="25" y="399"/>
                  </a:lnTo>
                  <a:lnTo>
                    <a:pt x="27" y="397"/>
                  </a:lnTo>
                  <a:lnTo>
                    <a:pt x="27" y="397"/>
                  </a:lnTo>
                  <a:lnTo>
                    <a:pt x="28" y="396"/>
                  </a:lnTo>
                  <a:lnTo>
                    <a:pt x="28" y="397"/>
                  </a:lnTo>
                  <a:lnTo>
                    <a:pt x="30" y="397"/>
                  </a:lnTo>
                  <a:lnTo>
                    <a:pt x="28" y="399"/>
                  </a:lnTo>
                  <a:lnTo>
                    <a:pt x="25" y="401"/>
                  </a:lnTo>
                  <a:lnTo>
                    <a:pt x="25" y="402"/>
                  </a:lnTo>
                  <a:lnTo>
                    <a:pt x="25" y="402"/>
                  </a:lnTo>
                  <a:lnTo>
                    <a:pt x="27" y="402"/>
                  </a:lnTo>
                  <a:lnTo>
                    <a:pt x="28" y="402"/>
                  </a:lnTo>
                  <a:lnTo>
                    <a:pt x="28" y="402"/>
                  </a:lnTo>
                  <a:lnTo>
                    <a:pt x="28" y="402"/>
                  </a:lnTo>
                  <a:lnTo>
                    <a:pt x="27" y="404"/>
                  </a:lnTo>
                  <a:lnTo>
                    <a:pt x="25" y="404"/>
                  </a:lnTo>
                  <a:lnTo>
                    <a:pt x="24" y="405"/>
                  </a:lnTo>
                  <a:lnTo>
                    <a:pt x="22" y="407"/>
                  </a:lnTo>
                  <a:lnTo>
                    <a:pt x="20" y="407"/>
                  </a:lnTo>
                  <a:lnTo>
                    <a:pt x="19" y="407"/>
                  </a:lnTo>
                  <a:lnTo>
                    <a:pt x="16" y="408"/>
                  </a:lnTo>
                  <a:lnTo>
                    <a:pt x="14" y="408"/>
                  </a:lnTo>
                  <a:lnTo>
                    <a:pt x="14" y="410"/>
                  </a:lnTo>
                  <a:lnTo>
                    <a:pt x="14" y="410"/>
                  </a:lnTo>
                  <a:lnTo>
                    <a:pt x="13" y="410"/>
                  </a:lnTo>
                  <a:lnTo>
                    <a:pt x="13" y="410"/>
                  </a:lnTo>
                  <a:lnTo>
                    <a:pt x="11" y="410"/>
                  </a:lnTo>
                  <a:lnTo>
                    <a:pt x="11" y="410"/>
                  </a:lnTo>
                  <a:lnTo>
                    <a:pt x="9" y="410"/>
                  </a:lnTo>
                  <a:lnTo>
                    <a:pt x="9" y="412"/>
                  </a:lnTo>
                  <a:lnTo>
                    <a:pt x="9" y="412"/>
                  </a:lnTo>
                  <a:lnTo>
                    <a:pt x="8" y="410"/>
                  </a:lnTo>
                  <a:lnTo>
                    <a:pt x="6" y="410"/>
                  </a:lnTo>
                  <a:lnTo>
                    <a:pt x="8" y="408"/>
                  </a:lnTo>
                  <a:lnTo>
                    <a:pt x="9" y="408"/>
                  </a:lnTo>
                  <a:lnTo>
                    <a:pt x="11" y="408"/>
                  </a:lnTo>
                  <a:lnTo>
                    <a:pt x="13" y="407"/>
                  </a:lnTo>
                  <a:lnTo>
                    <a:pt x="16" y="407"/>
                  </a:lnTo>
                  <a:lnTo>
                    <a:pt x="17" y="405"/>
                  </a:lnTo>
                  <a:lnTo>
                    <a:pt x="17" y="404"/>
                  </a:lnTo>
                  <a:lnTo>
                    <a:pt x="17" y="404"/>
                  </a:lnTo>
                  <a:lnTo>
                    <a:pt x="19" y="402"/>
                  </a:lnTo>
                  <a:lnTo>
                    <a:pt x="20" y="402"/>
                  </a:lnTo>
                  <a:lnTo>
                    <a:pt x="20" y="404"/>
                  </a:lnTo>
                  <a:lnTo>
                    <a:pt x="20" y="404"/>
                  </a:lnTo>
                  <a:lnTo>
                    <a:pt x="22" y="404"/>
                  </a:lnTo>
                  <a:lnTo>
                    <a:pt x="22" y="402"/>
                  </a:lnTo>
                  <a:lnTo>
                    <a:pt x="22" y="402"/>
                  </a:lnTo>
                  <a:lnTo>
                    <a:pt x="22" y="402"/>
                  </a:lnTo>
                  <a:lnTo>
                    <a:pt x="20" y="401"/>
                  </a:lnTo>
                  <a:lnTo>
                    <a:pt x="19" y="401"/>
                  </a:lnTo>
                  <a:lnTo>
                    <a:pt x="19" y="401"/>
                  </a:lnTo>
                  <a:lnTo>
                    <a:pt x="17" y="401"/>
                  </a:lnTo>
                  <a:lnTo>
                    <a:pt x="17" y="401"/>
                  </a:lnTo>
                  <a:lnTo>
                    <a:pt x="17" y="399"/>
                  </a:lnTo>
                  <a:lnTo>
                    <a:pt x="17" y="399"/>
                  </a:lnTo>
                  <a:lnTo>
                    <a:pt x="17" y="399"/>
                  </a:lnTo>
                  <a:lnTo>
                    <a:pt x="17" y="397"/>
                  </a:lnTo>
                  <a:lnTo>
                    <a:pt x="19" y="397"/>
                  </a:lnTo>
                  <a:lnTo>
                    <a:pt x="20" y="397"/>
                  </a:lnTo>
                  <a:lnTo>
                    <a:pt x="22" y="396"/>
                  </a:lnTo>
                  <a:lnTo>
                    <a:pt x="24" y="396"/>
                  </a:lnTo>
                  <a:close/>
                  <a:moveTo>
                    <a:pt x="33" y="393"/>
                  </a:moveTo>
                  <a:lnTo>
                    <a:pt x="35" y="393"/>
                  </a:lnTo>
                  <a:lnTo>
                    <a:pt x="36" y="393"/>
                  </a:lnTo>
                  <a:lnTo>
                    <a:pt x="38" y="394"/>
                  </a:lnTo>
                  <a:lnTo>
                    <a:pt x="38" y="394"/>
                  </a:lnTo>
                  <a:lnTo>
                    <a:pt x="36" y="394"/>
                  </a:lnTo>
                  <a:lnTo>
                    <a:pt x="35" y="396"/>
                  </a:lnTo>
                  <a:lnTo>
                    <a:pt x="35" y="396"/>
                  </a:lnTo>
                  <a:lnTo>
                    <a:pt x="35" y="396"/>
                  </a:lnTo>
                  <a:lnTo>
                    <a:pt x="35" y="396"/>
                  </a:lnTo>
                  <a:lnTo>
                    <a:pt x="33" y="396"/>
                  </a:lnTo>
                  <a:lnTo>
                    <a:pt x="32" y="396"/>
                  </a:lnTo>
                  <a:lnTo>
                    <a:pt x="32" y="394"/>
                  </a:lnTo>
                  <a:lnTo>
                    <a:pt x="32" y="394"/>
                  </a:lnTo>
                  <a:lnTo>
                    <a:pt x="32" y="393"/>
                  </a:lnTo>
                  <a:lnTo>
                    <a:pt x="33" y="393"/>
                  </a:lnTo>
                  <a:lnTo>
                    <a:pt x="33" y="393"/>
                  </a:lnTo>
                  <a:close/>
                  <a:moveTo>
                    <a:pt x="39" y="391"/>
                  </a:moveTo>
                  <a:lnTo>
                    <a:pt x="39" y="391"/>
                  </a:lnTo>
                  <a:lnTo>
                    <a:pt x="41" y="393"/>
                  </a:lnTo>
                  <a:lnTo>
                    <a:pt x="41" y="393"/>
                  </a:lnTo>
                  <a:lnTo>
                    <a:pt x="41" y="393"/>
                  </a:lnTo>
                  <a:lnTo>
                    <a:pt x="41" y="393"/>
                  </a:lnTo>
                  <a:lnTo>
                    <a:pt x="39" y="394"/>
                  </a:lnTo>
                  <a:lnTo>
                    <a:pt x="39" y="394"/>
                  </a:lnTo>
                  <a:lnTo>
                    <a:pt x="38" y="394"/>
                  </a:lnTo>
                  <a:lnTo>
                    <a:pt x="38" y="393"/>
                  </a:lnTo>
                  <a:lnTo>
                    <a:pt x="38" y="391"/>
                  </a:lnTo>
                  <a:lnTo>
                    <a:pt x="39" y="391"/>
                  </a:lnTo>
                  <a:lnTo>
                    <a:pt x="39" y="391"/>
                  </a:lnTo>
                  <a:close/>
                  <a:moveTo>
                    <a:pt x="79" y="386"/>
                  </a:moveTo>
                  <a:lnTo>
                    <a:pt x="82" y="388"/>
                  </a:lnTo>
                  <a:lnTo>
                    <a:pt x="82" y="388"/>
                  </a:lnTo>
                  <a:lnTo>
                    <a:pt x="84" y="388"/>
                  </a:lnTo>
                  <a:lnTo>
                    <a:pt x="82" y="390"/>
                  </a:lnTo>
                  <a:lnTo>
                    <a:pt x="80" y="388"/>
                  </a:lnTo>
                  <a:lnTo>
                    <a:pt x="79" y="388"/>
                  </a:lnTo>
                  <a:lnTo>
                    <a:pt x="79" y="386"/>
                  </a:lnTo>
                  <a:close/>
                  <a:moveTo>
                    <a:pt x="87" y="377"/>
                  </a:moveTo>
                  <a:lnTo>
                    <a:pt x="87" y="377"/>
                  </a:lnTo>
                  <a:lnTo>
                    <a:pt x="88" y="379"/>
                  </a:lnTo>
                  <a:lnTo>
                    <a:pt x="87" y="379"/>
                  </a:lnTo>
                  <a:lnTo>
                    <a:pt x="87" y="380"/>
                  </a:lnTo>
                  <a:lnTo>
                    <a:pt x="87" y="380"/>
                  </a:lnTo>
                  <a:lnTo>
                    <a:pt x="85" y="379"/>
                  </a:lnTo>
                  <a:lnTo>
                    <a:pt x="85" y="379"/>
                  </a:lnTo>
                  <a:lnTo>
                    <a:pt x="85" y="379"/>
                  </a:lnTo>
                  <a:lnTo>
                    <a:pt x="87" y="377"/>
                  </a:lnTo>
                  <a:lnTo>
                    <a:pt x="87" y="377"/>
                  </a:lnTo>
                  <a:close/>
                  <a:moveTo>
                    <a:pt x="68" y="375"/>
                  </a:moveTo>
                  <a:lnTo>
                    <a:pt x="68" y="375"/>
                  </a:lnTo>
                  <a:lnTo>
                    <a:pt x="69" y="377"/>
                  </a:lnTo>
                  <a:lnTo>
                    <a:pt x="69" y="377"/>
                  </a:lnTo>
                  <a:lnTo>
                    <a:pt x="71" y="380"/>
                  </a:lnTo>
                  <a:lnTo>
                    <a:pt x="71" y="380"/>
                  </a:lnTo>
                  <a:lnTo>
                    <a:pt x="73" y="382"/>
                  </a:lnTo>
                  <a:lnTo>
                    <a:pt x="74" y="382"/>
                  </a:lnTo>
                  <a:lnTo>
                    <a:pt x="74" y="382"/>
                  </a:lnTo>
                  <a:lnTo>
                    <a:pt x="76" y="383"/>
                  </a:lnTo>
                  <a:lnTo>
                    <a:pt x="76" y="383"/>
                  </a:lnTo>
                  <a:lnTo>
                    <a:pt x="71" y="382"/>
                  </a:lnTo>
                  <a:lnTo>
                    <a:pt x="69" y="383"/>
                  </a:lnTo>
                  <a:lnTo>
                    <a:pt x="68" y="383"/>
                  </a:lnTo>
                  <a:lnTo>
                    <a:pt x="61" y="385"/>
                  </a:lnTo>
                  <a:lnTo>
                    <a:pt x="60" y="385"/>
                  </a:lnTo>
                  <a:lnTo>
                    <a:pt x="58" y="385"/>
                  </a:lnTo>
                  <a:lnTo>
                    <a:pt x="57" y="386"/>
                  </a:lnTo>
                  <a:lnTo>
                    <a:pt x="57" y="388"/>
                  </a:lnTo>
                  <a:lnTo>
                    <a:pt x="55" y="388"/>
                  </a:lnTo>
                  <a:lnTo>
                    <a:pt x="54" y="388"/>
                  </a:lnTo>
                  <a:lnTo>
                    <a:pt x="50" y="388"/>
                  </a:lnTo>
                  <a:lnTo>
                    <a:pt x="50" y="388"/>
                  </a:lnTo>
                  <a:lnTo>
                    <a:pt x="49" y="388"/>
                  </a:lnTo>
                  <a:lnTo>
                    <a:pt x="49" y="386"/>
                  </a:lnTo>
                  <a:lnTo>
                    <a:pt x="49" y="385"/>
                  </a:lnTo>
                  <a:lnTo>
                    <a:pt x="49" y="385"/>
                  </a:lnTo>
                  <a:lnTo>
                    <a:pt x="50" y="383"/>
                  </a:lnTo>
                  <a:lnTo>
                    <a:pt x="52" y="383"/>
                  </a:lnTo>
                  <a:lnTo>
                    <a:pt x="54" y="379"/>
                  </a:lnTo>
                  <a:lnTo>
                    <a:pt x="55" y="379"/>
                  </a:lnTo>
                  <a:lnTo>
                    <a:pt x="55" y="379"/>
                  </a:lnTo>
                  <a:lnTo>
                    <a:pt x="58" y="379"/>
                  </a:lnTo>
                  <a:lnTo>
                    <a:pt x="60" y="377"/>
                  </a:lnTo>
                  <a:lnTo>
                    <a:pt x="65" y="375"/>
                  </a:lnTo>
                  <a:lnTo>
                    <a:pt x="65" y="375"/>
                  </a:lnTo>
                  <a:lnTo>
                    <a:pt x="68" y="375"/>
                  </a:lnTo>
                  <a:close/>
                  <a:moveTo>
                    <a:pt x="128" y="375"/>
                  </a:moveTo>
                  <a:lnTo>
                    <a:pt x="129" y="375"/>
                  </a:lnTo>
                  <a:lnTo>
                    <a:pt x="129" y="377"/>
                  </a:lnTo>
                  <a:lnTo>
                    <a:pt x="129" y="377"/>
                  </a:lnTo>
                  <a:lnTo>
                    <a:pt x="129" y="377"/>
                  </a:lnTo>
                  <a:lnTo>
                    <a:pt x="128" y="377"/>
                  </a:lnTo>
                  <a:lnTo>
                    <a:pt x="128" y="375"/>
                  </a:lnTo>
                  <a:lnTo>
                    <a:pt x="128" y="375"/>
                  </a:lnTo>
                  <a:close/>
                  <a:moveTo>
                    <a:pt x="126" y="372"/>
                  </a:moveTo>
                  <a:lnTo>
                    <a:pt x="126" y="374"/>
                  </a:lnTo>
                  <a:lnTo>
                    <a:pt x="126" y="375"/>
                  </a:lnTo>
                  <a:lnTo>
                    <a:pt x="126" y="375"/>
                  </a:lnTo>
                  <a:lnTo>
                    <a:pt x="126" y="375"/>
                  </a:lnTo>
                  <a:lnTo>
                    <a:pt x="125" y="375"/>
                  </a:lnTo>
                  <a:lnTo>
                    <a:pt x="125" y="375"/>
                  </a:lnTo>
                  <a:lnTo>
                    <a:pt x="125" y="374"/>
                  </a:lnTo>
                  <a:lnTo>
                    <a:pt x="125" y="374"/>
                  </a:lnTo>
                  <a:lnTo>
                    <a:pt x="126" y="374"/>
                  </a:lnTo>
                  <a:lnTo>
                    <a:pt x="126" y="374"/>
                  </a:lnTo>
                  <a:lnTo>
                    <a:pt x="126" y="372"/>
                  </a:lnTo>
                  <a:lnTo>
                    <a:pt x="126" y="372"/>
                  </a:lnTo>
                  <a:lnTo>
                    <a:pt x="126" y="372"/>
                  </a:lnTo>
                  <a:close/>
                  <a:moveTo>
                    <a:pt x="531" y="371"/>
                  </a:moveTo>
                  <a:lnTo>
                    <a:pt x="531" y="371"/>
                  </a:lnTo>
                  <a:lnTo>
                    <a:pt x="533" y="372"/>
                  </a:lnTo>
                  <a:lnTo>
                    <a:pt x="535" y="375"/>
                  </a:lnTo>
                  <a:lnTo>
                    <a:pt x="536" y="377"/>
                  </a:lnTo>
                  <a:lnTo>
                    <a:pt x="536" y="379"/>
                  </a:lnTo>
                  <a:lnTo>
                    <a:pt x="535" y="379"/>
                  </a:lnTo>
                  <a:lnTo>
                    <a:pt x="533" y="379"/>
                  </a:lnTo>
                  <a:lnTo>
                    <a:pt x="533" y="379"/>
                  </a:lnTo>
                  <a:lnTo>
                    <a:pt x="533" y="379"/>
                  </a:lnTo>
                  <a:lnTo>
                    <a:pt x="533" y="377"/>
                  </a:lnTo>
                  <a:lnTo>
                    <a:pt x="531" y="375"/>
                  </a:lnTo>
                  <a:lnTo>
                    <a:pt x="531" y="375"/>
                  </a:lnTo>
                  <a:lnTo>
                    <a:pt x="530" y="375"/>
                  </a:lnTo>
                  <a:lnTo>
                    <a:pt x="530" y="375"/>
                  </a:lnTo>
                  <a:lnTo>
                    <a:pt x="531" y="374"/>
                  </a:lnTo>
                  <a:lnTo>
                    <a:pt x="531" y="372"/>
                  </a:lnTo>
                  <a:lnTo>
                    <a:pt x="531" y="372"/>
                  </a:lnTo>
                  <a:lnTo>
                    <a:pt x="531" y="371"/>
                  </a:lnTo>
                  <a:close/>
                  <a:moveTo>
                    <a:pt x="121" y="371"/>
                  </a:moveTo>
                  <a:lnTo>
                    <a:pt x="121" y="371"/>
                  </a:lnTo>
                  <a:lnTo>
                    <a:pt x="121" y="372"/>
                  </a:lnTo>
                  <a:lnTo>
                    <a:pt x="121" y="372"/>
                  </a:lnTo>
                  <a:lnTo>
                    <a:pt x="121" y="374"/>
                  </a:lnTo>
                  <a:lnTo>
                    <a:pt x="121" y="374"/>
                  </a:lnTo>
                  <a:lnTo>
                    <a:pt x="121" y="374"/>
                  </a:lnTo>
                  <a:lnTo>
                    <a:pt x="120" y="375"/>
                  </a:lnTo>
                  <a:lnTo>
                    <a:pt x="120" y="375"/>
                  </a:lnTo>
                  <a:lnTo>
                    <a:pt x="120" y="375"/>
                  </a:lnTo>
                  <a:lnTo>
                    <a:pt x="117" y="377"/>
                  </a:lnTo>
                  <a:lnTo>
                    <a:pt x="117" y="379"/>
                  </a:lnTo>
                  <a:lnTo>
                    <a:pt x="117" y="377"/>
                  </a:lnTo>
                  <a:lnTo>
                    <a:pt x="118" y="375"/>
                  </a:lnTo>
                  <a:lnTo>
                    <a:pt x="118" y="375"/>
                  </a:lnTo>
                  <a:lnTo>
                    <a:pt x="117" y="374"/>
                  </a:lnTo>
                  <a:lnTo>
                    <a:pt x="118" y="374"/>
                  </a:lnTo>
                  <a:lnTo>
                    <a:pt x="118" y="374"/>
                  </a:lnTo>
                  <a:lnTo>
                    <a:pt x="120" y="372"/>
                  </a:lnTo>
                  <a:lnTo>
                    <a:pt x="120" y="372"/>
                  </a:lnTo>
                  <a:lnTo>
                    <a:pt x="121" y="371"/>
                  </a:lnTo>
                  <a:lnTo>
                    <a:pt x="121" y="371"/>
                  </a:lnTo>
                  <a:close/>
                  <a:moveTo>
                    <a:pt x="506" y="371"/>
                  </a:moveTo>
                  <a:lnTo>
                    <a:pt x="509" y="372"/>
                  </a:lnTo>
                  <a:lnTo>
                    <a:pt x="509" y="374"/>
                  </a:lnTo>
                  <a:lnTo>
                    <a:pt x="511" y="374"/>
                  </a:lnTo>
                  <a:lnTo>
                    <a:pt x="511" y="375"/>
                  </a:lnTo>
                  <a:lnTo>
                    <a:pt x="511" y="377"/>
                  </a:lnTo>
                  <a:lnTo>
                    <a:pt x="512" y="379"/>
                  </a:lnTo>
                  <a:lnTo>
                    <a:pt x="512" y="379"/>
                  </a:lnTo>
                  <a:lnTo>
                    <a:pt x="512" y="379"/>
                  </a:lnTo>
                  <a:lnTo>
                    <a:pt x="514" y="379"/>
                  </a:lnTo>
                  <a:lnTo>
                    <a:pt x="514" y="379"/>
                  </a:lnTo>
                  <a:lnTo>
                    <a:pt x="516" y="379"/>
                  </a:lnTo>
                  <a:lnTo>
                    <a:pt x="516" y="379"/>
                  </a:lnTo>
                  <a:lnTo>
                    <a:pt x="516" y="380"/>
                  </a:lnTo>
                  <a:lnTo>
                    <a:pt x="516" y="382"/>
                  </a:lnTo>
                  <a:lnTo>
                    <a:pt x="514" y="382"/>
                  </a:lnTo>
                  <a:lnTo>
                    <a:pt x="514" y="383"/>
                  </a:lnTo>
                  <a:lnTo>
                    <a:pt x="512" y="382"/>
                  </a:lnTo>
                  <a:lnTo>
                    <a:pt x="512" y="382"/>
                  </a:lnTo>
                  <a:lnTo>
                    <a:pt x="509" y="380"/>
                  </a:lnTo>
                  <a:lnTo>
                    <a:pt x="509" y="379"/>
                  </a:lnTo>
                  <a:lnTo>
                    <a:pt x="509" y="377"/>
                  </a:lnTo>
                  <a:lnTo>
                    <a:pt x="508" y="377"/>
                  </a:lnTo>
                  <a:lnTo>
                    <a:pt x="508" y="375"/>
                  </a:lnTo>
                  <a:lnTo>
                    <a:pt x="506" y="374"/>
                  </a:lnTo>
                  <a:lnTo>
                    <a:pt x="506" y="372"/>
                  </a:lnTo>
                  <a:lnTo>
                    <a:pt x="505" y="372"/>
                  </a:lnTo>
                  <a:lnTo>
                    <a:pt x="503" y="371"/>
                  </a:lnTo>
                  <a:lnTo>
                    <a:pt x="505" y="371"/>
                  </a:lnTo>
                  <a:lnTo>
                    <a:pt x="506" y="371"/>
                  </a:lnTo>
                  <a:close/>
                  <a:moveTo>
                    <a:pt x="115" y="369"/>
                  </a:moveTo>
                  <a:lnTo>
                    <a:pt x="115" y="369"/>
                  </a:lnTo>
                  <a:lnTo>
                    <a:pt x="115" y="371"/>
                  </a:lnTo>
                  <a:lnTo>
                    <a:pt x="114" y="371"/>
                  </a:lnTo>
                  <a:lnTo>
                    <a:pt x="112" y="369"/>
                  </a:lnTo>
                  <a:lnTo>
                    <a:pt x="112" y="369"/>
                  </a:lnTo>
                  <a:lnTo>
                    <a:pt x="115" y="369"/>
                  </a:lnTo>
                  <a:close/>
                  <a:moveTo>
                    <a:pt x="109" y="369"/>
                  </a:moveTo>
                  <a:lnTo>
                    <a:pt x="110" y="369"/>
                  </a:lnTo>
                  <a:lnTo>
                    <a:pt x="110" y="369"/>
                  </a:lnTo>
                  <a:lnTo>
                    <a:pt x="110" y="369"/>
                  </a:lnTo>
                  <a:lnTo>
                    <a:pt x="110" y="371"/>
                  </a:lnTo>
                  <a:lnTo>
                    <a:pt x="110" y="371"/>
                  </a:lnTo>
                  <a:lnTo>
                    <a:pt x="110" y="371"/>
                  </a:lnTo>
                  <a:lnTo>
                    <a:pt x="112" y="369"/>
                  </a:lnTo>
                  <a:lnTo>
                    <a:pt x="112" y="369"/>
                  </a:lnTo>
                  <a:lnTo>
                    <a:pt x="112" y="369"/>
                  </a:lnTo>
                  <a:lnTo>
                    <a:pt x="112" y="371"/>
                  </a:lnTo>
                  <a:lnTo>
                    <a:pt x="112" y="372"/>
                  </a:lnTo>
                  <a:lnTo>
                    <a:pt x="114" y="372"/>
                  </a:lnTo>
                  <a:lnTo>
                    <a:pt x="114" y="372"/>
                  </a:lnTo>
                  <a:lnTo>
                    <a:pt x="110" y="374"/>
                  </a:lnTo>
                  <a:lnTo>
                    <a:pt x="110" y="372"/>
                  </a:lnTo>
                  <a:lnTo>
                    <a:pt x="109" y="374"/>
                  </a:lnTo>
                  <a:lnTo>
                    <a:pt x="109" y="374"/>
                  </a:lnTo>
                  <a:lnTo>
                    <a:pt x="107" y="374"/>
                  </a:lnTo>
                  <a:lnTo>
                    <a:pt x="107" y="371"/>
                  </a:lnTo>
                  <a:lnTo>
                    <a:pt x="107" y="369"/>
                  </a:lnTo>
                  <a:lnTo>
                    <a:pt x="109" y="369"/>
                  </a:lnTo>
                  <a:lnTo>
                    <a:pt x="109" y="369"/>
                  </a:lnTo>
                  <a:close/>
                  <a:moveTo>
                    <a:pt x="505" y="366"/>
                  </a:moveTo>
                  <a:lnTo>
                    <a:pt x="506" y="366"/>
                  </a:lnTo>
                  <a:lnTo>
                    <a:pt x="506" y="366"/>
                  </a:lnTo>
                  <a:lnTo>
                    <a:pt x="506" y="366"/>
                  </a:lnTo>
                  <a:lnTo>
                    <a:pt x="505" y="368"/>
                  </a:lnTo>
                  <a:lnTo>
                    <a:pt x="505" y="368"/>
                  </a:lnTo>
                  <a:lnTo>
                    <a:pt x="503" y="369"/>
                  </a:lnTo>
                  <a:lnTo>
                    <a:pt x="503" y="369"/>
                  </a:lnTo>
                  <a:lnTo>
                    <a:pt x="501" y="371"/>
                  </a:lnTo>
                  <a:lnTo>
                    <a:pt x="501" y="371"/>
                  </a:lnTo>
                  <a:lnTo>
                    <a:pt x="501" y="368"/>
                  </a:lnTo>
                  <a:lnTo>
                    <a:pt x="500" y="366"/>
                  </a:lnTo>
                  <a:lnTo>
                    <a:pt x="501" y="366"/>
                  </a:lnTo>
                  <a:lnTo>
                    <a:pt x="501" y="366"/>
                  </a:lnTo>
                  <a:lnTo>
                    <a:pt x="503" y="366"/>
                  </a:lnTo>
                  <a:lnTo>
                    <a:pt x="505" y="366"/>
                  </a:lnTo>
                  <a:close/>
                  <a:moveTo>
                    <a:pt x="183" y="358"/>
                  </a:moveTo>
                  <a:lnTo>
                    <a:pt x="184" y="358"/>
                  </a:lnTo>
                  <a:lnTo>
                    <a:pt x="184" y="358"/>
                  </a:lnTo>
                  <a:lnTo>
                    <a:pt x="184" y="360"/>
                  </a:lnTo>
                  <a:lnTo>
                    <a:pt x="183" y="361"/>
                  </a:lnTo>
                  <a:lnTo>
                    <a:pt x="183" y="361"/>
                  </a:lnTo>
                  <a:lnTo>
                    <a:pt x="181" y="360"/>
                  </a:lnTo>
                  <a:lnTo>
                    <a:pt x="181" y="360"/>
                  </a:lnTo>
                  <a:lnTo>
                    <a:pt x="183" y="358"/>
                  </a:lnTo>
                  <a:lnTo>
                    <a:pt x="183" y="358"/>
                  </a:lnTo>
                  <a:close/>
                  <a:moveTo>
                    <a:pt x="535" y="356"/>
                  </a:moveTo>
                  <a:lnTo>
                    <a:pt x="536" y="358"/>
                  </a:lnTo>
                  <a:lnTo>
                    <a:pt x="538" y="360"/>
                  </a:lnTo>
                  <a:lnTo>
                    <a:pt x="539" y="361"/>
                  </a:lnTo>
                  <a:lnTo>
                    <a:pt x="539" y="363"/>
                  </a:lnTo>
                  <a:lnTo>
                    <a:pt x="539" y="364"/>
                  </a:lnTo>
                  <a:lnTo>
                    <a:pt x="539" y="366"/>
                  </a:lnTo>
                  <a:lnTo>
                    <a:pt x="539" y="369"/>
                  </a:lnTo>
                  <a:lnTo>
                    <a:pt x="538" y="371"/>
                  </a:lnTo>
                  <a:lnTo>
                    <a:pt x="536" y="372"/>
                  </a:lnTo>
                  <a:lnTo>
                    <a:pt x="535" y="372"/>
                  </a:lnTo>
                  <a:lnTo>
                    <a:pt x="535" y="371"/>
                  </a:lnTo>
                  <a:lnTo>
                    <a:pt x="533" y="371"/>
                  </a:lnTo>
                  <a:lnTo>
                    <a:pt x="533" y="371"/>
                  </a:lnTo>
                  <a:lnTo>
                    <a:pt x="533" y="371"/>
                  </a:lnTo>
                  <a:lnTo>
                    <a:pt x="533" y="369"/>
                  </a:lnTo>
                  <a:lnTo>
                    <a:pt x="533" y="369"/>
                  </a:lnTo>
                  <a:lnTo>
                    <a:pt x="531" y="369"/>
                  </a:lnTo>
                  <a:lnTo>
                    <a:pt x="531" y="369"/>
                  </a:lnTo>
                  <a:lnTo>
                    <a:pt x="530" y="371"/>
                  </a:lnTo>
                  <a:lnTo>
                    <a:pt x="528" y="372"/>
                  </a:lnTo>
                  <a:lnTo>
                    <a:pt x="528" y="374"/>
                  </a:lnTo>
                  <a:lnTo>
                    <a:pt x="527" y="372"/>
                  </a:lnTo>
                  <a:lnTo>
                    <a:pt x="527" y="369"/>
                  </a:lnTo>
                  <a:lnTo>
                    <a:pt x="527" y="368"/>
                  </a:lnTo>
                  <a:lnTo>
                    <a:pt x="528" y="366"/>
                  </a:lnTo>
                  <a:lnTo>
                    <a:pt x="530" y="364"/>
                  </a:lnTo>
                  <a:lnTo>
                    <a:pt x="530" y="360"/>
                  </a:lnTo>
                  <a:lnTo>
                    <a:pt x="535" y="356"/>
                  </a:lnTo>
                  <a:close/>
                  <a:moveTo>
                    <a:pt x="501" y="350"/>
                  </a:moveTo>
                  <a:lnTo>
                    <a:pt x="505" y="350"/>
                  </a:lnTo>
                  <a:lnTo>
                    <a:pt x="508" y="350"/>
                  </a:lnTo>
                  <a:lnTo>
                    <a:pt x="508" y="350"/>
                  </a:lnTo>
                  <a:lnTo>
                    <a:pt x="509" y="352"/>
                  </a:lnTo>
                  <a:lnTo>
                    <a:pt x="509" y="352"/>
                  </a:lnTo>
                  <a:lnTo>
                    <a:pt x="509" y="353"/>
                  </a:lnTo>
                  <a:lnTo>
                    <a:pt x="509" y="353"/>
                  </a:lnTo>
                  <a:lnTo>
                    <a:pt x="509" y="355"/>
                  </a:lnTo>
                  <a:lnTo>
                    <a:pt x="509" y="355"/>
                  </a:lnTo>
                  <a:lnTo>
                    <a:pt x="514" y="356"/>
                  </a:lnTo>
                  <a:lnTo>
                    <a:pt x="516" y="358"/>
                  </a:lnTo>
                  <a:lnTo>
                    <a:pt x="517" y="360"/>
                  </a:lnTo>
                  <a:lnTo>
                    <a:pt x="517" y="361"/>
                  </a:lnTo>
                  <a:lnTo>
                    <a:pt x="519" y="363"/>
                  </a:lnTo>
                  <a:lnTo>
                    <a:pt x="520" y="366"/>
                  </a:lnTo>
                  <a:lnTo>
                    <a:pt x="522" y="366"/>
                  </a:lnTo>
                  <a:lnTo>
                    <a:pt x="522" y="368"/>
                  </a:lnTo>
                  <a:lnTo>
                    <a:pt x="522" y="368"/>
                  </a:lnTo>
                  <a:lnTo>
                    <a:pt x="520" y="366"/>
                  </a:lnTo>
                  <a:lnTo>
                    <a:pt x="517" y="364"/>
                  </a:lnTo>
                  <a:lnTo>
                    <a:pt x="517" y="364"/>
                  </a:lnTo>
                  <a:lnTo>
                    <a:pt x="517" y="366"/>
                  </a:lnTo>
                  <a:lnTo>
                    <a:pt x="516" y="366"/>
                  </a:lnTo>
                  <a:lnTo>
                    <a:pt x="516" y="368"/>
                  </a:lnTo>
                  <a:lnTo>
                    <a:pt x="516" y="368"/>
                  </a:lnTo>
                  <a:lnTo>
                    <a:pt x="519" y="368"/>
                  </a:lnTo>
                  <a:lnTo>
                    <a:pt x="520" y="369"/>
                  </a:lnTo>
                  <a:lnTo>
                    <a:pt x="522" y="369"/>
                  </a:lnTo>
                  <a:lnTo>
                    <a:pt x="522" y="371"/>
                  </a:lnTo>
                  <a:lnTo>
                    <a:pt x="522" y="371"/>
                  </a:lnTo>
                  <a:lnTo>
                    <a:pt x="522" y="371"/>
                  </a:lnTo>
                  <a:lnTo>
                    <a:pt x="522" y="372"/>
                  </a:lnTo>
                  <a:lnTo>
                    <a:pt x="522" y="372"/>
                  </a:lnTo>
                  <a:lnTo>
                    <a:pt x="522" y="372"/>
                  </a:lnTo>
                  <a:lnTo>
                    <a:pt x="525" y="372"/>
                  </a:lnTo>
                  <a:lnTo>
                    <a:pt x="525" y="372"/>
                  </a:lnTo>
                  <a:lnTo>
                    <a:pt x="525" y="375"/>
                  </a:lnTo>
                  <a:lnTo>
                    <a:pt x="525" y="377"/>
                  </a:lnTo>
                  <a:lnTo>
                    <a:pt x="525" y="377"/>
                  </a:lnTo>
                  <a:lnTo>
                    <a:pt x="525" y="379"/>
                  </a:lnTo>
                  <a:lnTo>
                    <a:pt x="525" y="379"/>
                  </a:lnTo>
                  <a:lnTo>
                    <a:pt x="525" y="380"/>
                  </a:lnTo>
                  <a:lnTo>
                    <a:pt x="525" y="380"/>
                  </a:lnTo>
                  <a:lnTo>
                    <a:pt x="524" y="382"/>
                  </a:lnTo>
                  <a:lnTo>
                    <a:pt x="524" y="382"/>
                  </a:lnTo>
                  <a:lnTo>
                    <a:pt x="522" y="382"/>
                  </a:lnTo>
                  <a:lnTo>
                    <a:pt x="522" y="382"/>
                  </a:lnTo>
                  <a:lnTo>
                    <a:pt x="520" y="380"/>
                  </a:lnTo>
                  <a:lnTo>
                    <a:pt x="520" y="379"/>
                  </a:lnTo>
                  <a:lnTo>
                    <a:pt x="519" y="379"/>
                  </a:lnTo>
                  <a:lnTo>
                    <a:pt x="517" y="379"/>
                  </a:lnTo>
                  <a:lnTo>
                    <a:pt x="517" y="377"/>
                  </a:lnTo>
                  <a:lnTo>
                    <a:pt x="517" y="377"/>
                  </a:lnTo>
                  <a:lnTo>
                    <a:pt x="516" y="377"/>
                  </a:lnTo>
                  <a:lnTo>
                    <a:pt x="516" y="375"/>
                  </a:lnTo>
                  <a:lnTo>
                    <a:pt x="516" y="374"/>
                  </a:lnTo>
                  <a:lnTo>
                    <a:pt x="516" y="374"/>
                  </a:lnTo>
                  <a:lnTo>
                    <a:pt x="516" y="374"/>
                  </a:lnTo>
                  <a:lnTo>
                    <a:pt x="514" y="374"/>
                  </a:lnTo>
                  <a:lnTo>
                    <a:pt x="514" y="375"/>
                  </a:lnTo>
                  <a:lnTo>
                    <a:pt x="514" y="375"/>
                  </a:lnTo>
                  <a:lnTo>
                    <a:pt x="512" y="375"/>
                  </a:lnTo>
                  <a:lnTo>
                    <a:pt x="511" y="372"/>
                  </a:lnTo>
                  <a:lnTo>
                    <a:pt x="509" y="371"/>
                  </a:lnTo>
                  <a:lnTo>
                    <a:pt x="508" y="371"/>
                  </a:lnTo>
                  <a:lnTo>
                    <a:pt x="509" y="369"/>
                  </a:lnTo>
                  <a:lnTo>
                    <a:pt x="509" y="369"/>
                  </a:lnTo>
                  <a:lnTo>
                    <a:pt x="511" y="369"/>
                  </a:lnTo>
                  <a:lnTo>
                    <a:pt x="511" y="369"/>
                  </a:lnTo>
                  <a:lnTo>
                    <a:pt x="509" y="366"/>
                  </a:lnTo>
                  <a:lnTo>
                    <a:pt x="509" y="366"/>
                  </a:lnTo>
                  <a:lnTo>
                    <a:pt x="509" y="364"/>
                  </a:lnTo>
                  <a:lnTo>
                    <a:pt x="509" y="364"/>
                  </a:lnTo>
                  <a:lnTo>
                    <a:pt x="506" y="364"/>
                  </a:lnTo>
                  <a:lnTo>
                    <a:pt x="506" y="364"/>
                  </a:lnTo>
                  <a:lnTo>
                    <a:pt x="505" y="363"/>
                  </a:lnTo>
                  <a:lnTo>
                    <a:pt x="505" y="363"/>
                  </a:lnTo>
                  <a:lnTo>
                    <a:pt x="503" y="363"/>
                  </a:lnTo>
                  <a:lnTo>
                    <a:pt x="501" y="363"/>
                  </a:lnTo>
                  <a:lnTo>
                    <a:pt x="501" y="361"/>
                  </a:lnTo>
                  <a:lnTo>
                    <a:pt x="500" y="361"/>
                  </a:lnTo>
                  <a:lnTo>
                    <a:pt x="500" y="360"/>
                  </a:lnTo>
                  <a:lnTo>
                    <a:pt x="501" y="360"/>
                  </a:lnTo>
                  <a:lnTo>
                    <a:pt x="503" y="360"/>
                  </a:lnTo>
                  <a:lnTo>
                    <a:pt x="503" y="361"/>
                  </a:lnTo>
                  <a:lnTo>
                    <a:pt x="505" y="361"/>
                  </a:lnTo>
                  <a:lnTo>
                    <a:pt x="506" y="360"/>
                  </a:lnTo>
                  <a:lnTo>
                    <a:pt x="506" y="358"/>
                  </a:lnTo>
                  <a:lnTo>
                    <a:pt x="506" y="358"/>
                  </a:lnTo>
                  <a:lnTo>
                    <a:pt x="506" y="356"/>
                  </a:lnTo>
                  <a:lnTo>
                    <a:pt x="506" y="356"/>
                  </a:lnTo>
                  <a:lnTo>
                    <a:pt x="505" y="355"/>
                  </a:lnTo>
                  <a:lnTo>
                    <a:pt x="503" y="356"/>
                  </a:lnTo>
                  <a:lnTo>
                    <a:pt x="500" y="358"/>
                  </a:lnTo>
                  <a:lnTo>
                    <a:pt x="500" y="356"/>
                  </a:lnTo>
                  <a:lnTo>
                    <a:pt x="500" y="356"/>
                  </a:lnTo>
                  <a:lnTo>
                    <a:pt x="501" y="355"/>
                  </a:lnTo>
                  <a:lnTo>
                    <a:pt x="503" y="353"/>
                  </a:lnTo>
                  <a:lnTo>
                    <a:pt x="503" y="353"/>
                  </a:lnTo>
                  <a:lnTo>
                    <a:pt x="501" y="352"/>
                  </a:lnTo>
                  <a:lnTo>
                    <a:pt x="501" y="350"/>
                  </a:lnTo>
                  <a:lnTo>
                    <a:pt x="501" y="350"/>
                  </a:lnTo>
                  <a:close/>
                  <a:moveTo>
                    <a:pt x="511" y="347"/>
                  </a:moveTo>
                  <a:lnTo>
                    <a:pt x="514" y="347"/>
                  </a:lnTo>
                  <a:lnTo>
                    <a:pt x="516" y="347"/>
                  </a:lnTo>
                  <a:lnTo>
                    <a:pt x="516" y="349"/>
                  </a:lnTo>
                  <a:lnTo>
                    <a:pt x="516" y="349"/>
                  </a:lnTo>
                  <a:lnTo>
                    <a:pt x="516" y="349"/>
                  </a:lnTo>
                  <a:lnTo>
                    <a:pt x="516" y="350"/>
                  </a:lnTo>
                  <a:lnTo>
                    <a:pt x="516" y="350"/>
                  </a:lnTo>
                  <a:lnTo>
                    <a:pt x="516" y="350"/>
                  </a:lnTo>
                  <a:lnTo>
                    <a:pt x="514" y="352"/>
                  </a:lnTo>
                  <a:lnTo>
                    <a:pt x="512" y="352"/>
                  </a:lnTo>
                  <a:lnTo>
                    <a:pt x="511" y="352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09" y="349"/>
                  </a:lnTo>
                  <a:lnTo>
                    <a:pt x="511" y="347"/>
                  </a:lnTo>
                  <a:lnTo>
                    <a:pt x="511" y="347"/>
                  </a:lnTo>
                  <a:close/>
                  <a:moveTo>
                    <a:pt x="519" y="345"/>
                  </a:moveTo>
                  <a:lnTo>
                    <a:pt x="520" y="347"/>
                  </a:lnTo>
                  <a:lnTo>
                    <a:pt x="522" y="349"/>
                  </a:lnTo>
                  <a:lnTo>
                    <a:pt x="524" y="352"/>
                  </a:lnTo>
                  <a:lnTo>
                    <a:pt x="524" y="353"/>
                  </a:lnTo>
                  <a:lnTo>
                    <a:pt x="522" y="358"/>
                  </a:lnTo>
                  <a:lnTo>
                    <a:pt x="522" y="358"/>
                  </a:lnTo>
                  <a:lnTo>
                    <a:pt x="522" y="358"/>
                  </a:lnTo>
                  <a:lnTo>
                    <a:pt x="520" y="358"/>
                  </a:lnTo>
                  <a:lnTo>
                    <a:pt x="519" y="358"/>
                  </a:lnTo>
                  <a:lnTo>
                    <a:pt x="519" y="356"/>
                  </a:lnTo>
                  <a:lnTo>
                    <a:pt x="519" y="356"/>
                  </a:lnTo>
                  <a:lnTo>
                    <a:pt x="519" y="356"/>
                  </a:lnTo>
                  <a:lnTo>
                    <a:pt x="519" y="355"/>
                  </a:lnTo>
                  <a:lnTo>
                    <a:pt x="516" y="355"/>
                  </a:lnTo>
                  <a:lnTo>
                    <a:pt x="516" y="355"/>
                  </a:lnTo>
                  <a:lnTo>
                    <a:pt x="514" y="353"/>
                  </a:lnTo>
                  <a:lnTo>
                    <a:pt x="514" y="352"/>
                  </a:lnTo>
                  <a:lnTo>
                    <a:pt x="514" y="352"/>
                  </a:lnTo>
                  <a:lnTo>
                    <a:pt x="516" y="352"/>
                  </a:lnTo>
                  <a:lnTo>
                    <a:pt x="517" y="350"/>
                  </a:lnTo>
                  <a:lnTo>
                    <a:pt x="517" y="350"/>
                  </a:lnTo>
                  <a:lnTo>
                    <a:pt x="519" y="345"/>
                  </a:lnTo>
                  <a:close/>
                  <a:moveTo>
                    <a:pt x="199" y="344"/>
                  </a:moveTo>
                  <a:lnTo>
                    <a:pt x="200" y="344"/>
                  </a:lnTo>
                  <a:lnTo>
                    <a:pt x="200" y="344"/>
                  </a:lnTo>
                  <a:lnTo>
                    <a:pt x="199" y="345"/>
                  </a:lnTo>
                  <a:lnTo>
                    <a:pt x="197" y="347"/>
                  </a:lnTo>
                  <a:lnTo>
                    <a:pt x="196" y="349"/>
                  </a:lnTo>
                  <a:lnTo>
                    <a:pt x="196" y="347"/>
                  </a:lnTo>
                  <a:lnTo>
                    <a:pt x="196" y="347"/>
                  </a:lnTo>
                  <a:lnTo>
                    <a:pt x="196" y="347"/>
                  </a:lnTo>
                  <a:lnTo>
                    <a:pt x="196" y="345"/>
                  </a:lnTo>
                  <a:lnTo>
                    <a:pt x="197" y="345"/>
                  </a:lnTo>
                  <a:lnTo>
                    <a:pt x="199" y="344"/>
                  </a:lnTo>
                  <a:close/>
                  <a:moveTo>
                    <a:pt x="203" y="344"/>
                  </a:moveTo>
                  <a:lnTo>
                    <a:pt x="205" y="344"/>
                  </a:lnTo>
                  <a:lnTo>
                    <a:pt x="205" y="344"/>
                  </a:lnTo>
                  <a:lnTo>
                    <a:pt x="205" y="345"/>
                  </a:lnTo>
                  <a:lnTo>
                    <a:pt x="205" y="345"/>
                  </a:lnTo>
                  <a:lnTo>
                    <a:pt x="205" y="345"/>
                  </a:lnTo>
                  <a:lnTo>
                    <a:pt x="203" y="345"/>
                  </a:lnTo>
                  <a:lnTo>
                    <a:pt x="203" y="345"/>
                  </a:lnTo>
                  <a:lnTo>
                    <a:pt x="202" y="345"/>
                  </a:lnTo>
                  <a:lnTo>
                    <a:pt x="202" y="345"/>
                  </a:lnTo>
                  <a:lnTo>
                    <a:pt x="203" y="344"/>
                  </a:lnTo>
                  <a:close/>
                  <a:moveTo>
                    <a:pt x="5183" y="344"/>
                  </a:moveTo>
                  <a:lnTo>
                    <a:pt x="5185" y="344"/>
                  </a:lnTo>
                  <a:lnTo>
                    <a:pt x="5186" y="344"/>
                  </a:lnTo>
                  <a:lnTo>
                    <a:pt x="5186" y="344"/>
                  </a:lnTo>
                  <a:lnTo>
                    <a:pt x="5186" y="344"/>
                  </a:lnTo>
                  <a:lnTo>
                    <a:pt x="5185" y="345"/>
                  </a:lnTo>
                  <a:lnTo>
                    <a:pt x="5185" y="345"/>
                  </a:lnTo>
                  <a:lnTo>
                    <a:pt x="5183" y="344"/>
                  </a:lnTo>
                  <a:lnTo>
                    <a:pt x="5183" y="344"/>
                  </a:lnTo>
                  <a:close/>
                  <a:moveTo>
                    <a:pt x="512" y="341"/>
                  </a:moveTo>
                  <a:lnTo>
                    <a:pt x="516" y="342"/>
                  </a:lnTo>
                  <a:lnTo>
                    <a:pt x="516" y="344"/>
                  </a:lnTo>
                  <a:lnTo>
                    <a:pt x="516" y="344"/>
                  </a:lnTo>
                  <a:lnTo>
                    <a:pt x="516" y="345"/>
                  </a:lnTo>
                  <a:lnTo>
                    <a:pt x="514" y="345"/>
                  </a:lnTo>
                  <a:lnTo>
                    <a:pt x="514" y="345"/>
                  </a:lnTo>
                  <a:lnTo>
                    <a:pt x="514" y="345"/>
                  </a:lnTo>
                  <a:lnTo>
                    <a:pt x="512" y="345"/>
                  </a:lnTo>
                  <a:lnTo>
                    <a:pt x="511" y="345"/>
                  </a:lnTo>
                  <a:lnTo>
                    <a:pt x="511" y="345"/>
                  </a:lnTo>
                  <a:lnTo>
                    <a:pt x="511" y="344"/>
                  </a:lnTo>
                  <a:lnTo>
                    <a:pt x="511" y="344"/>
                  </a:lnTo>
                  <a:lnTo>
                    <a:pt x="512" y="342"/>
                  </a:lnTo>
                  <a:lnTo>
                    <a:pt x="512" y="341"/>
                  </a:lnTo>
                  <a:close/>
                  <a:moveTo>
                    <a:pt x="494" y="338"/>
                  </a:moveTo>
                  <a:lnTo>
                    <a:pt x="495" y="338"/>
                  </a:lnTo>
                  <a:lnTo>
                    <a:pt x="495" y="339"/>
                  </a:lnTo>
                  <a:lnTo>
                    <a:pt x="495" y="339"/>
                  </a:lnTo>
                  <a:lnTo>
                    <a:pt x="497" y="341"/>
                  </a:lnTo>
                  <a:lnTo>
                    <a:pt x="498" y="341"/>
                  </a:lnTo>
                  <a:lnTo>
                    <a:pt x="498" y="341"/>
                  </a:lnTo>
                  <a:lnTo>
                    <a:pt x="500" y="342"/>
                  </a:lnTo>
                  <a:lnTo>
                    <a:pt x="498" y="344"/>
                  </a:lnTo>
                  <a:lnTo>
                    <a:pt x="498" y="344"/>
                  </a:lnTo>
                  <a:lnTo>
                    <a:pt x="498" y="344"/>
                  </a:lnTo>
                  <a:lnTo>
                    <a:pt x="497" y="347"/>
                  </a:lnTo>
                  <a:lnTo>
                    <a:pt x="498" y="349"/>
                  </a:lnTo>
                  <a:lnTo>
                    <a:pt x="497" y="350"/>
                  </a:lnTo>
                  <a:lnTo>
                    <a:pt x="497" y="352"/>
                  </a:lnTo>
                  <a:lnTo>
                    <a:pt x="497" y="353"/>
                  </a:lnTo>
                  <a:lnTo>
                    <a:pt x="497" y="355"/>
                  </a:lnTo>
                  <a:lnTo>
                    <a:pt x="495" y="355"/>
                  </a:lnTo>
                  <a:lnTo>
                    <a:pt x="495" y="353"/>
                  </a:lnTo>
                  <a:lnTo>
                    <a:pt x="495" y="353"/>
                  </a:lnTo>
                  <a:lnTo>
                    <a:pt x="494" y="355"/>
                  </a:lnTo>
                  <a:lnTo>
                    <a:pt x="494" y="355"/>
                  </a:lnTo>
                  <a:lnTo>
                    <a:pt x="492" y="352"/>
                  </a:lnTo>
                  <a:lnTo>
                    <a:pt x="494" y="349"/>
                  </a:lnTo>
                  <a:lnTo>
                    <a:pt x="495" y="347"/>
                  </a:lnTo>
                  <a:lnTo>
                    <a:pt x="494" y="345"/>
                  </a:lnTo>
                  <a:lnTo>
                    <a:pt x="492" y="344"/>
                  </a:lnTo>
                  <a:lnTo>
                    <a:pt x="492" y="344"/>
                  </a:lnTo>
                  <a:lnTo>
                    <a:pt x="490" y="342"/>
                  </a:lnTo>
                  <a:lnTo>
                    <a:pt x="490" y="341"/>
                  </a:lnTo>
                  <a:lnTo>
                    <a:pt x="490" y="339"/>
                  </a:lnTo>
                  <a:lnTo>
                    <a:pt x="492" y="338"/>
                  </a:lnTo>
                  <a:lnTo>
                    <a:pt x="494" y="338"/>
                  </a:lnTo>
                  <a:close/>
                  <a:moveTo>
                    <a:pt x="498" y="334"/>
                  </a:moveTo>
                  <a:lnTo>
                    <a:pt x="500" y="334"/>
                  </a:lnTo>
                  <a:lnTo>
                    <a:pt x="505" y="336"/>
                  </a:lnTo>
                  <a:lnTo>
                    <a:pt x="506" y="336"/>
                  </a:lnTo>
                  <a:lnTo>
                    <a:pt x="506" y="336"/>
                  </a:lnTo>
                  <a:lnTo>
                    <a:pt x="508" y="336"/>
                  </a:lnTo>
                  <a:lnTo>
                    <a:pt x="509" y="336"/>
                  </a:lnTo>
                  <a:lnTo>
                    <a:pt x="511" y="338"/>
                  </a:lnTo>
                  <a:lnTo>
                    <a:pt x="511" y="338"/>
                  </a:lnTo>
                  <a:lnTo>
                    <a:pt x="511" y="339"/>
                  </a:lnTo>
                  <a:lnTo>
                    <a:pt x="511" y="341"/>
                  </a:lnTo>
                  <a:lnTo>
                    <a:pt x="511" y="342"/>
                  </a:lnTo>
                  <a:lnTo>
                    <a:pt x="511" y="342"/>
                  </a:lnTo>
                  <a:lnTo>
                    <a:pt x="511" y="344"/>
                  </a:lnTo>
                  <a:lnTo>
                    <a:pt x="509" y="344"/>
                  </a:lnTo>
                  <a:lnTo>
                    <a:pt x="509" y="344"/>
                  </a:lnTo>
                  <a:lnTo>
                    <a:pt x="508" y="342"/>
                  </a:lnTo>
                  <a:lnTo>
                    <a:pt x="506" y="341"/>
                  </a:lnTo>
                  <a:lnTo>
                    <a:pt x="505" y="339"/>
                  </a:lnTo>
                  <a:lnTo>
                    <a:pt x="505" y="339"/>
                  </a:lnTo>
                  <a:lnTo>
                    <a:pt x="506" y="341"/>
                  </a:lnTo>
                  <a:lnTo>
                    <a:pt x="506" y="341"/>
                  </a:lnTo>
                  <a:lnTo>
                    <a:pt x="506" y="342"/>
                  </a:lnTo>
                  <a:lnTo>
                    <a:pt x="508" y="344"/>
                  </a:lnTo>
                  <a:lnTo>
                    <a:pt x="508" y="344"/>
                  </a:lnTo>
                  <a:lnTo>
                    <a:pt x="508" y="345"/>
                  </a:lnTo>
                  <a:lnTo>
                    <a:pt x="508" y="345"/>
                  </a:lnTo>
                  <a:lnTo>
                    <a:pt x="508" y="345"/>
                  </a:lnTo>
                  <a:lnTo>
                    <a:pt x="508" y="347"/>
                  </a:lnTo>
                  <a:lnTo>
                    <a:pt x="508" y="347"/>
                  </a:lnTo>
                  <a:lnTo>
                    <a:pt x="505" y="347"/>
                  </a:lnTo>
                  <a:lnTo>
                    <a:pt x="503" y="347"/>
                  </a:lnTo>
                  <a:lnTo>
                    <a:pt x="501" y="347"/>
                  </a:lnTo>
                  <a:lnTo>
                    <a:pt x="501" y="347"/>
                  </a:lnTo>
                  <a:lnTo>
                    <a:pt x="501" y="345"/>
                  </a:lnTo>
                  <a:lnTo>
                    <a:pt x="500" y="344"/>
                  </a:lnTo>
                  <a:lnTo>
                    <a:pt x="500" y="342"/>
                  </a:lnTo>
                  <a:lnTo>
                    <a:pt x="500" y="341"/>
                  </a:lnTo>
                  <a:lnTo>
                    <a:pt x="500" y="339"/>
                  </a:lnTo>
                  <a:lnTo>
                    <a:pt x="498" y="338"/>
                  </a:lnTo>
                  <a:lnTo>
                    <a:pt x="497" y="336"/>
                  </a:lnTo>
                  <a:lnTo>
                    <a:pt x="497" y="336"/>
                  </a:lnTo>
                  <a:lnTo>
                    <a:pt x="497" y="334"/>
                  </a:lnTo>
                  <a:lnTo>
                    <a:pt x="498" y="334"/>
                  </a:lnTo>
                  <a:close/>
                  <a:moveTo>
                    <a:pt x="218" y="331"/>
                  </a:move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2" y="333"/>
                  </a:lnTo>
                  <a:lnTo>
                    <a:pt x="221" y="333"/>
                  </a:lnTo>
                  <a:lnTo>
                    <a:pt x="219" y="334"/>
                  </a:lnTo>
                  <a:lnTo>
                    <a:pt x="219" y="334"/>
                  </a:lnTo>
                  <a:lnTo>
                    <a:pt x="218" y="336"/>
                  </a:lnTo>
                  <a:lnTo>
                    <a:pt x="216" y="336"/>
                  </a:lnTo>
                  <a:lnTo>
                    <a:pt x="216" y="334"/>
                  </a:lnTo>
                  <a:lnTo>
                    <a:pt x="216" y="333"/>
                  </a:lnTo>
                  <a:lnTo>
                    <a:pt x="218" y="331"/>
                  </a:lnTo>
                  <a:close/>
                  <a:moveTo>
                    <a:pt x="5178" y="331"/>
                  </a:moveTo>
                  <a:lnTo>
                    <a:pt x="5177" y="331"/>
                  </a:lnTo>
                  <a:lnTo>
                    <a:pt x="5175" y="333"/>
                  </a:lnTo>
                  <a:lnTo>
                    <a:pt x="5174" y="333"/>
                  </a:lnTo>
                  <a:lnTo>
                    <a:pt x="5174" y="331"/>
                  </a:lnTo>
                  <a:lnTo>
                    <a:pt x="5174" y="331"/>
                  </a:lnTo>
                  <a:lnTo>
                    <a:pt x="5178" y="331"/>
                  </a:lnTo>
                  <a:close/>
                  <a:moveTo>
                    <a:pt x="475" y="325"/>
                  </a:moveTo>
                  <a:lnTo>
                    <a:pt x="476" y="325"/>
                  </a:lnTo>
                  <a:lnTo>
                    <a:pt x="479" y="327"/>
                  </a:lnTo>
                  <a:lnTo>
                    <a:pt x="481" y="327"/>
                  </a:lnTo>
                  <a:lnTo>
                    <a:pt x="481" y="328"/>
                  </a:lnTo>
                  <a:lnTo>
                    <a:pt x="483" y="331"/>
                  </a:lnTo>
                  <a:lnTo>
                    <a:pt x="484" y="333"/>
                  </a:lnTo>
                  <a:lnTo>
                    <a:pt x="484" y="334"/>
                  </a:lnTo>
                  <a:lnTo>
                    <a:pt x="486" y="339"/>
                  </a:lnTo>
                  <a:lnTo>
                    <a:pt x="487" y="341"/>
                  </a:lnTo>
                  <a:lnTo>
                    <a:pt x="487" y="342"/>
                  </a:lnTo>
                  <a:lnTo>
                    <a:pt x="487" y="344"/>
                  </a:lnTo>
                  <a:lnTo>
                    <a:pt x="487" y="344"/>
                  </a:lnTo>
                  <a:lnTo>
                    <a:pt x="486" y="345"/>
                  </a:lnTo>
                  <a:lnTo>
                    <a:pt x="486" y="345"/>
                  </a:lnTo>
                  <a:lnTo>
                    <a:pt x="487" y="347"/>
                  </a:lnTo>
                  <a:lnTo>
                    <a:pt x="487" y="350"/>
                  </a:lnTo>
                  <a:lnTo>
                    <a:pt x="486" y="352"/>
                  </a:lnTo>
                  <a:lnTo>
                    <a:pt x="486" y="352"/>
                  </a:lnTo>
                  <a:lnTo>
                    <a:pt x="484" y="352"/>
                  </a:lnTo>
                  <a:lnTo>
                    <a:pt x="484" y="350"/>
                  </a:lnTo>
                  <a:lnTo>
                    <a:pt x="484" y="350"/>
                  </a:lnTo>
                  <a:lnTo>
                    <a:pt x="483" y="347"/>
                  </a:lnTo>
                  <a:lnTo>
                    <a:pt x="481" y="345"/>
                  </a:lnTo>
                  <a:lnTo>
                    <a:pt x="481" y="345"/>
                  </a:lnTo>
                  <a:lnTo>
                    <a:pt x="481" y="344"/>
                  </a:lnTo>
                  <a:lnTo>
                    <a:pt x="483" y="344"/>
                  </a:lnTo>
                  <a:lnTo>
                    <a:pt x="483" y="342"/>
                  </a:lnTo>
                  <a:lnTo>
                    <a:pt x="483" y="342"/>
                  </a:lnTo>
                  <a:lnTo>
                    <a:pt x="483" y="342"/>
                  </a:lnTo>
                  <a:lnTo>
                    <a:pt x="481" y="342"/>
                  </a:lnTo>
                  <a:lnTo>
                    <a:pt x="479" y="342"/>
                  </a:lnTo>
                  <a:lnTo>
                    <a:pt x="479" y="341"/>
                  </a:lnTo>
                  <a:lnTo>
                    <a:pt x="479" y="339"/>
                  </a:lnTo>
                  <a:lnTo>
                    <a:pt x="479" y="339"/>
                  </a:lnTo>
                  <a:lnTo>
                    <a:pt x="478" y="341"/>
                  </a:lnTo>
                  <a:lnTo>
                    <a:pt x="476" y="339"/>
                  </a:lnTo>
                  <a:lnTo>
                    <a:pt x="476" y="339"/>
                  </a:lnTo>
                  <a:lnTo>
                    <a:pt x="476" y="338"/>
                  </a:lnTo>
                  <a:lnTo>
                    <a:pt x="476" y="338"/>
                  </a:lnTo>
                  <a:lnTo>
                    <a:pt x="478" y="336"/>
                  </a:lnTo>
                  <a:lnTo>
                    <a:pt x="478" y="334"/>
                  </a:lnTo>
                  <a:lnTo>
                    <a:pt x="478" y="334"/>
                  </a:lnTo>
                  <a:lnTo>
                    <a:pt x="476" y="334"/>
                  </a:lnTo>
                  <a:lnTo>
                    <a:pt x="476" y="331"/>
                  </a:lnTo>
                  <a:lnTo>
                    <a:pt x="475" y="331"/>
                  </a:lnTo>
                  <a:lnTo>
                    <a:pt x="475" y="331"/>
                  </a:lnTo>
                  <a:lnTo>
                    <a:pt x="473" y="334"/>
                  </a:lnTo>
                  <a:lnTo>
                    <a:pt x="471" y="334"/>
                  </a:lnTo>
                  <a:lnTo>
                    <a:pt x="470" y="336"/>
                  </a:lnTo>
                  <a:lnTo>
                    <a:pt x="470" y="334"/>
                  </a:lnTo>
                  <a:lnTo>
                    <a:pt x="470" y="334"/>
                  </a:lnTo>
                  <a:lnTo>
                    <a:pt x="470" y="331"/>
                  </a:lnTo>
                  <a:lnTo>
                    <a:pt x="470" y="330"/>
                  </a:lnTo>
                  <a:lnTo>
                    <a:pt x="470" y="330"/>
                  </a:lnTo>
                  <a:lnTo>
                    <a:pt x="471" y="330"/>
                  </a:lnTo>
                  <a:lnTo>
                    <a:pt x="471" y="328"/>
                  </a:lnTo>
                  <a:lnTo>
                    <a:pt x="473" y="328"/>
                  </a:lnTo>
                  <a:lnTo>
                    <a:pt x="473" y="327"/>
                  </a:lnTo>
                  <a:lnTo>
                    <a:pt x="475" y="325"/>
                  </a:lnTo>
                  <a:lnTo>
                    <a:pt x="475" y="325"/>
                  </a:lnTo>
                  <a:close/>
                  <a:moveTo>
                    <a:pt x="214" y="316"/>
                  </a:moveTo>
                  <a:lnTo>
                    <a:pt x="216" y="317"/>
                  </a:lnTo>
                  <a:lnTo>
                    <a:pt x="216" y="317"/>
                  </a:lnTo>
                  <a:lnTo>
                    <a:pt x="218" y="319"/>
                  </a:lnTo>
                  <a:lnTo>
                    <a:pt x="218" y="319"/>
                  </a:lnTo>
                  <a:lnTo>
                    <a:pt x="216" y="319"/>
                  </a:lnTo>
                  <a:lnTo>
                    <a:pt x="216" y="319"/>
                  </a:lnTo>
                  <a:lnTo>
                    <a:pt x="214" y="317"/>
                  </a:lnTo>
                  <a:lnTo>
                    <a:pt x="213" y="316"/>
                  </a:lnTo>
                  <a:lnTo>
                    <a:pt x="213" y="316"/>
                  </a:lnTo>
                  <a:lnTo>
                    <a:pt x="214" y="316"/>
                  </a:lnTo>
                  <a:close/>
                  <a:moveTo>
                    <a:pt x="219" y="316"/>
                  </a:moveTo>
                  <a:lnTo>
                    <a:pt x="222" y="317"/>
                  </a:lnTo>
                  <a:lnTo>
                    <a:pt x="224" y="317"/>
                  </a:lnTo>
                  <a:lnTo>
                    <a:pt x="222" y="319"/>
                  </a:lnTo>
                  <a:lnTo>
                    <a:pt x="222" y="320"/>
                  </a:lnTo>
                  <a:lnTo>
                    <a:pt x="224" y="320"/>
                  </a:lnTo>
                  <a:lnTo>
                    <a:pt x="225" y="319"/>
                  </a:lnTo>
                  <a:lnTo>
                    <a:pt x="227" y="319"/>
                  </a:lnTo>
                  <a:lnTo>
                    <a:pt x="229" y="319"/>
                  </a:lnTo>
                  <a:lnTo>
                    <a:pt x="229" y="319"/>
                  </a:lnTo>
                  <a:lnTo>
                    <a:pt x="230" y="319"/>
                  </a:lnTo>
                  <a:lnTo>
                    <a:pt x="229" y="320"/>
                  </a:lnTo>
                  <a:lnTo>
                    <a:pt x="229" y="320"/>
                  </a:lnTo>
                  <a:lnTo>
                    <a:pt x="229" y="322"/>
                  </a:lnTo>
                  <a:lnTo>
                    <a:pt x="230" y="322"/>
                  </a:lnTo>
                  <a:lnTo>
                    <a:pt x="232" y="323"/>
                  </a:lnTo>
                  <a:lnTo>
                    <a:pt x="232" y="323"/>
                  </a:lnTo>
                  <a:lnTo>
                    <a:pt x="232" y="323"/>
                  </a:lnTo>
                  <a:lnTo>
                    <a:pt x="230" y="327"/>
                  </a:lnTo>
                  <a:lnTo>
                    <a:pt x="230" y="327"/>
                  </a:lnTo>
                  <a:lnTo>
                    <a:pt x="230" y="327"/>
                  </a:lnTo>
                  <a:lnTo>
                    <a:pt x="227" y="327"/>
                  </a:lnTo>
                  <a:lnTo>
                    <a:pt x="224" y="325"/>
                  </a:lnTo>
                  <a:lnTo>
                    <a:pt x="222" y="325"/>
                  </a:lnTo>
                  <a:lnTo>
                    <a:pt x="222" y="325"/>
                  </a:lnTo>
                  <a:lnTo>
                    <a:pt x="221" y="327"/>
                  </a:lnTo>
                  <a:lnTo>
                    <a:pt x="222" y="327"/>
                  </a:lnTo>
                  <a:lnTo>
                    <a:pt x="224" y="327"/>
                  </a:lnTo>
                  <a:lnTo>
                    <a:pt x="225" y="327"/>
                  </a:lnTo>
                  <a:lnTo>
                    <a:pt x="225" y="328"/>
                  </a:lnTo>
                  <a:lnTo>
                    <a:pt x="225" y="328"/>
                  </a:lnTo>
                  <a:lnTo>
                    <a:pt x="225" y="330"/>
                  </a:lnTo>
                  <a:lnTo>
                    <a:pt x="224" y="330"/>
                  </a:lnTo>
                  <a:lnTo>
                    <a:pt x="222" y="330"/>
                  </a:lnTo>
                  <a:lnTo>
                    <a:pt x="221" y="330"/>
                  </a:lnTo>
                  <a:lnTo>
                    <a:pt x="221" y="331"/>
                  </a:lnTo>
                  <a:lnTo>
                    <a:pt x="218" y="331"/>
                  </a:lnTo>
                  <a:lnTo>
                    <a:pt x="214" y="333"/>
                  </a:lnTo>
                  <a:lnTo>
                    <a:pt x="214" y="333"/>
                  </a:lnTo>
                  <a:lnTo>
                    <a:pt x="213" y="334"/>
                  </a:lnTo>
                  <a:lnTo>
                    <a:pt x="213" y="334"/>
                  </a:lnTo>
                  <a:lnTo>
                    <a:pt x="210" y="334"/>
                  </a:lnTo>
                  <a:lnTo>
                    <a:pt x="211" y="336"/>
                  </a:lnTo>
                  <a:lnTo>
                    <a:pt x="211" y="336"/>
                  </a:lnTo>
                  <a:lnTo>
                    <a:pt x="211" y="336"/>
                  </a:lnTo>
                  <a:lnTo>
                    <a:pt x="211" y="336"/>
                  </a:lnTo>
                  <a:lnTo>
                    <a:pt x="210" y="339"/>
                  </a:lnTo>
                  <a:lnTo>
                    <a:pt x="207" y="341"/>
                  </a:lnTo>
                  <a:lnTo>
                    <a:pt x="207" y="341"/>
                  </a:lnTo>
                  <a:lnTo>
                    <a:pt x="207" y="341"/>
                  </a:lnTo>
                  <a:lnTo>
                    <a:pt x="205" y="339"/>
                  </a:lnTo>
                  <a:lnTo>
                    <a:pt x="205" y="339"/>
                  </a:lnTo>
                  <a:lnTo>
                    <a:pt x="210" y="336"/>
                  </a:lnTo>
                  <a:lnTo>
                    <a:pt x="210" y="336"/>
                  </a:lnTo>
                  <a:lnTo>
                    <a:pt x="208" y="336"/>
                  </a:lnTo>
                  <a:lnTo>
                    <a:pt x="207" y="334"/>
                  </a:lnTo>
                  <a:lnTo>
                    <a:pt x="205" y="336"/>
                  </a:lnTo>
                  <a:lnTo>
                    <a:pt x="205" y="336"/>
                  </a:lnTo>
                  <a:lnTo>
                    <a:pt x="205" y="334"/>
                  </a:lnTo>
                  <a:lnTo>
                    <a:pt x="207" y="333"/>
                  </a:lnTo>
                  <a:lnTo>
                    <a:pt x="207" y="333"/>
                  </a:lnTo>
                  <a:lnTo>
                    <a:pt x="205" y="333"/>
                  </a:lnTo>
                  <a:lnTo>
                    <a:pt x="205" y="333"/>
                  </a:lnTo>
                  <a:lnTo>
                    <a:pt x="203" y="333"/>
                  </a:lnTo>
                  <a:lnTo>
                    <a:pt x="202" y="333"/>
                  </a:lnTo>
                  <a:lnTo>
                    <a:pt x="202" y="333"/>
                  </a:lnTo>
                  <a:lnTo>
                    <a:pt x="200" y="334"/>
                  </a:lnTo>
                  <a:lnTo>
                    <a:pt x="203" y="334"/>
                  </a:lnTo>
                  <a:lnTo>
                    <a:pt x="203" y="334"/>
                  </a:lnTo>
                  <a:lnTo>
                    <a:pt x="203" y="334"/>
                  </a:lnTo>
                  <a:lnTo>
                    <a:pt x="203" y="334"/>
                  </a:lnTo>
                  <a:lnTo>
                    <a:pt x="203" y="336"/>
                  </a:lnTo>
                  <a:lnTo>
                    <a:pt x="203" y="336"/>
                  </a:lnTo>
                  <a:lnTo>
                    <a:pt x="203" y="338"/>
                  </a:lnTo>
                  <a:lnTo>
                    <a:pt x="202" y="338"/>
                  </a:lnTo>
                  <a:lnTo>
                    <a:pt x="199" y="334"/>
                  </a:lnTo>
                  <a:lnTo>
                    <a:pt x="199" y="331"/>
                  </a:lnTo>
                  <a:lnTo>
                    <a:pt x="197" y="328"/>
                  </a:lnTo>
                  <a:lnTo>
                    <a:pt x="196" y="328"/>
                  </a:lnTo>
                  <a:lnTo>
                    <a:pt x="197" y="327"/>
                  </a:lnTo>
                  <a:lnTo>
                    <a:pt x="199" y="325"/>
                  </a:lnTo>
                  <a:lnTo>
                    <a:pt x="200" y="323"/>
                  </a:lnTo>
                  <a:lnTo>
                    <a:pt x="202" y="322"/>
                  </a:lnTo>
                  <a:lnTo>
                    <a:pt x="203" y="322"/>
                  </a:lnTo>
                  <a:lnTo>
                    <a:pt x="205" y="322"/>
                  </a:lnTo>
                  <a:lnTo>
                    <a:pt x="207" y="323"/>
                  </a:lnTo>
                  <a:lnTo>
                    <a:pt x="207" y="323"/>
                  </a:lnTo>
                  <a:lnTo>
                    <a:pt x="207" y="323"/>
                  </a:lnTo>
                  <a:lnTo>
                    <a:pt x="207" y="325"/>
                  </a:lnTo>
                  <a:lnTo>
                    <a:pt x="207" y="325"/>
                  </a:lnTo>
                  <a:lnTo>
                    <a:pt x="208" y="327"/>
                  </a:lnTo>
                  <a:lnTo>
                    <a:pt x="210" y="328"/>
                  </a:lnTo>
                  <a:lnTo>
                    <a:pt x="210" y="330"/>
                  </a:lnTo>
                  <a:lnTo>
                    <a:pt x="211" y="330"/>
                  </a:lnTo>
                  <a:lnTo>
                    <a:pt x="210" y="328"/>
                  </a:lnTo>
                  <a:lnTo>
                    <a:pt x="210" y="327"/>
                  </a:lnTo>
                  <a:lnTo>
                    <a:pt x="210" y="323"/>
                  </a:lnTo>
                  <a:lnTo>
                    <a:pt x="208" y="323"/>
                  </a:lnTo>
                  <a:lnTo>
                    <a:pt x="210" y="322"/>
                  </a:lnTo>
                  <a:lnTo>
                    <a:pt x="211" y="322"/>
                  </a:lnTo>
                  <a:lnTo>
                    <a:pt x="211" y="322"/>
                  </a:lnTo>
                  <a:lnTo>
                    <a:pt x="210" y="320"/>
                  </a:lnTo>
                  <a:lnTo>
                    <a:pt x="208" y="320"/>
                  </a:lnTo>
                  <a:lnTo>
                    <a:pt x="208" y="319"/>
                  </a:lnTo>
                  <a:lnTo>
                    <a:pt x="208" y="319"/>
                  </a:lnTo>
                  <a:lnTo>
                    <a:pt x="208" y="319"/>
                  </a:lnTo>
                  <a:lnTo>
                    <a:pt x="210" y="317"/>
                  </a:lnTo>
                  <a:lnTo>
                    <a:pt x="210" y="317"/>
                  </a:lnTo>
                  <a:lnTo>
                    <a:pt x="211" y="317"/>
                  </a:lnTo>
                  <a:lnTo>
                    <a:pt x="211" y="319"/>
                  </a:lnTo>
                  <a:lnTo>
                    <a:pt x="213" y="320"/>
                  </a:lnTo>
                  <a:lnTo>
                    <a:pt x="213" y="320"/>
                  </a:lnTo>
                  <a:lnTo>
                    <a:pt x="214" y="320"/>
                  </a:lnTo>
                  <a:lnTo>
                    <a:pt x="214" y="320"/>
                  </a:lnTo>
                  <a:lnTo>
                    <a:pt x="214" y="320"/>
                  </a:lnTo>
                  <a:lnTo>
                    <a:pt x="216" y="319"/>
                  </a:lnTo>
                  <a:lnTo>
                    <a:pt x="216" y="319"/>
                  </a:lnTo>
                  <a:lnTo>
                    <a:pt x="218" y="319"/>
                  </a:lnTo>
                  <a:lnTo>
                    <a:pt x="218" y="319"/>
                  </a:lnTo>
                  <a:lnTo>
                    <a:pt x="218" y="319"/>
                  </a:lnTo>
                  <a:lnTo>
                    <a:pt x="218" y="319"/>
                  </a:lnTo>
                  <a:lnTo>
                    <a:pt x="219" y="317"/>
                  </a:lnTo>
                  <a:lnTo>
                    <a:pt x="219" y="317"/>
                  </a:lnTo>
                  <a:lnTo>
                    <a:pt x="218" y="316"/>
                  </a:lnTo>
                  <a:lnTo>
                    <a:pt x="219" y="316"/>
                  </a:lnTo>
                  <a:close/>
                  <a:moveTo>
                    <a:pt x="470" y="309"/>
                  </a:moveTo>
                  <a:lnTo>
                    <a:pt x="470" y="309"/>
                  </a:lnTo>
                  <a:lnTo>
                    <a:pt x="473" y="312"/>
                  </a:lnTo>
                  <a:lnTo>
                    <a:pt x="473" y="312"/>
                  </a:lnTo>
                  <a:lnTo>
                    <a:pt x="473" y="314"/>
                  </a:lnTo>
                  <a:lnTo>
                    <a:pt x="471" y="314"/>
                  </a:lnTo>
                  <a:lnTo>
                    <a:pt x="471" y="316"/>
                  </a:lnTo>
                  <a:lnTo>
                    <a:pt x="473" y="316"/>
                  </a:lnTo>
                  <a:lnTo>
                    <a:pt x="473" y="316"/>
                  </a:lnTo>
                  <a:lnTo>
                    <a:pt x="475" y="312"/>
                  </a:lnTo>
                  <a:lnTo>
                    <a:pt x="476" y="312"/>
                  </a:lnTo>
                  <a:lnTo>
                    <a:pt x="476" y="312"/>
                  </a:lnTo>
                  <a:lnTo>
                    <a:pt x="479" y="312"/>
                  </a:lnTo>
                  <a:lnTo>
                    <a:pt x="481" y="314"/>
                  </a:lnTo>
                  <a:lnTo>
                    <a:pt x="483" y="314"/>
                  </a:lnTo>
                  <a:lnTo>
                    <a:pt x="483" y="316"/>
                  </a:lnTo>
                  <a:lnTo>
                    <a:pt x="481" y="319"/>
                  </a:lnTo>
                  <a:lnTo>
                    <a:pt x="479" y="319"/>
                  </a:lnTo>
                  <a:lnTo>
                    <a:pt x="479" y="319"/>
                  </a:lnTo>
                  <a:lnTo>
                    <a:pt x="478" y="319"/>
                  </a:lnTo>
                  <a:lnTo>
                    <a:pt x="476" y="320"/>
                  </a:lnTo>
                  <a:lnTo>
                    <a:pt x="478" y="320"/>
                  </a:lnTo>
                  <a:lnTo>
                    <a:pt x="481" y="320"/>
                  </a:lnTo>
                  <a:lnTo>
                    <a:pt x="483" y="322"/>
                  </a:lnTo>
                  <a:lnTo>
                    <a:pt x="483" y="323"/>
                  </a:lnTo>
                  <a:lnTo>
                    <a:pt x="483" y="327"/>
                  </a:lnTo>
                  <a:lnTo>
                    <a:pt x="479" y="325"/>
                  </a:lnTo>
                  <a:lnTo>
                    <a:pt x="478" y="323"/>
                  </a:lnTo>
                  <a:lnTo>
                    <a:pt x="475" y="322"/>
                  </a:lnTo>
                  <a:lnTo>
                    <a:pt x="473" y="322"/>
                  </a:lnTo>
                  <a:lnTo>
                    <a:pt x="473" y="322"/>
                  </a:lnTo>
                  <a:lnTo>
                    <a:pt x="471" y="323"/>
                  </a:lnTo>
                  <a:lnTo>
                    <a:pt x="473" y="327"/>
                  </a:lnTo>
                  <a:lnTo>
                    <a:pt x="471" y="327"/>
                  </a:lnTo>
                  <a:lnTo>
                    <a:pt x="468" y="327"/>
                  </a:lnTo>
                  <a:lnTo>
                    <a:pt x="467" y="325"/>
                  </a:lnTo>
                  <a:lnTo>
                    <a:pt x="465" y="322"/>
                  </a:lnTo>
                  <a:lnTo>
                    <a:pt x="462" y="319"/>
                  </a:lnTo>
                  <a:lnTo>
                    <a:pt x="460" y="317"/>
                  </a:lnTo>
                  <a:lnTo>
                    <a:pt x="459" y="316"/>
                  </a:lnTo>
                  <a:lnTo>
                    <a:pt x="459" y="314"/>
                  </a:lnTo>
                  <a:lnTo>
                    <a:pt x="459" y="312"/>
                  </a:lnTo>
                  <a:lnTo>
                    <a:pt x="460" y="312"/>
                  </a:lnTo>
                  <a:lnTo>
                    <a:pt x="462" y="312"/>
                  </a:lnTo>
                  <a:lnTo>
                    <a:pt x="462" y="311"/>
                  </a:lnTo>
                  <a:lnTo>
                    <a:pt x="464" y="312"/>
                  </a:lnTo>
                  <a:lnTo>
                    <a:pt x="465" y="312"/>
                  </a:lnTo>
                  <a:lnTo>
                    <a:pt x="465" y="312"/>
                  </a:lnTo>
                  <a:lnTo>
                    <a:pt x="465" y="311"/>
                  </a:lnTo>
                  <a:lnTo>
                    <a:pt x="467" y="311"/>
                  </a:lnTo>
                  <a:lnTo>
                    <a:pt x="467" y="311"/>
                  </a:lnTo>
                  <a:lnTo>
                    <a:pt x="468" y="309"/>
                  </a:lnTo>
                  <a:lnTo>
                    <a:pt x="470" y="309"/>
                  </a:lnTo>
                  <a:close/>
                  <a:moveTo>
                    <a:pt x="489" y="308"/>
                  </a:moveTo>
                  <a:lnTo>
                    <a:pt x="490" y="309"/>
                  </a:lnTo>
                  <a:lnTo>
                    <a:pt x="490" y="311"/>
                  </a:lnTo>
                  <a:lnTo>
                    <a:pt x="490" y="311"/>
                  </a:lnTo>
                  <a:lnTo>
                    <a:pt x="489" y="311"/>
                  </a:lnTo>
                  <a:lnTo>
                    <a:pt x="487" y="309"/>
                  </a:lnTo>
                  <a:lnTo>
                    <a:pt x="486" y="309"/>
                  </a:lnTo>
                  <a:lnTo>
                    <a:pt x="486" y="309"/>
                  </a:lnTo>
                  <a:lnTo>
                    <a:pt x="489" y="308"/>
                  </a:lnTo>
                  <a:close/>
                  <a:moveTo>
                    <a:pt x="483" y="308"/>
                  </a:moveTo>
                  <a:lnTo>
                    <a:pt x="484" y="308"/>
                  </a:lnTo>
                  <a:lnTo>
                    <a:pt x="486" y="311"/>
                  </a:lnTo>
                  <a:lnTo>
                    <a:pt x="486" y="312"/>
                  </a:lnTo>
                  <a:lnTo>
                    <a:pt x="489" y="312"/>
                  </a:lnTo>
                  <a:lnTo>
                    <a:pt x="492" y="312"/>
                  </a:lnTo>
                  <a:lnTo>
                    <a:pt x="495" y="316"/>
                  </a:lnTo>
                  <a:lnTo>
                    <a:pt x="497" y="317"/>
                  </a:lnTo>
                  <a:lnTo>
                    <a:pt x="497" y="319"/>
                  </a:lnTo>
                  <a:lnTo>
                    <a:pt x="498" y="322"/>
                  </a:lnTo>
                  <a:lnTo>
                    <a:pt x="498" y="323"/>
                  </a:lnTo>
                  <a:lnTo>
                    <a:pt x="498" y="323"/>
                  </a:lnTo>
                  <a:lnTo>
                    <a:pt x="497" y="322"/>
                  </a:lnTo>
                  <a:lnTo>
                    <a:pt x="495" y="320"/>
                  </a:lnTo>
                  <a:lnTo>
                    <a:pt x="495" y="319"/>
                  </a:lnTo>
                  <a:lnTo>
                    <a:pt x="495" y="319"/>
                  </a:lnTo>
                  <a:lnTo>
                    <a:pt x="494" y="317"/>
                  </a:lnTo>
                  <a:lnTo>
                    <a:pt x="494" y="316"/>
                  </a:lnTo>
                  <a:lnTo>
                    <a:pt x="494" y="316"/>
                  </a:lnTo>
                  <a:lnTo>
                    <a:pt x="492" y="314"/>
                  </a:lnTo>
                  <a:lnTo>
                    <a:pt x="492" y="314"/>
                  </a:lnTo>
                  <a:lnTo>
                    <a:pt x="492" y="314"/>
                  </a:lnTo>
                  <a:lnTo>
                    <a:pt x="492" y="314"/>
                  </a:lnTo>
                  <a:lnTo>
                    <a:pt x="492" y="316"/>
                  </a:lnTo>
                  <a:lnTo>
                    <a:pt x="492" y="317"/>
                  </a:lnTo>
                  <a:lnTo>
                    <a:pt x="495" y="322"/>
                  </a:lnTo>
                  <a:lnTo>
                    <a:pt x="497" y="323"/>
                  </a:lnTo>
                  <a:lnTo>
                    <a:pt x="497" y="323"/>
                  </a:lnTo>
                  <a:lnTo>
                    <a:pt x="497" y="325"/>
                  </a:lnTo>
                  <a:lnTo>
                    <a:pt x="497" y="327"/>
                  </a:lnTo>
                  <a:lnTo>
                    <a:pt x="497" y="328"/>
                  </a:lnTo>
                  <a:lnTo>
                    <a:pt x="497" y="328"/>
                  </a:lnTo>
                  <a:lnTo>
                    <a:pt x="497" y="328"/>
                  </a:lnTo>
                  <a:lnTo>
                    <a:pt x="494" y="330"/>
                  </a:lnTo>
                  <a:lnTo>
                    <a:pt x="492" y="333"/>
                  </a:lnTo>
                  <a:lnTo>
                    <a:pt x="489" y="334"/>
                  </a:lnTo>
                  <a:lnTo>
                    <a:pt x="489" y="334"/>
                  </a:lnTo>
                  <a:lnTo>
                    <a:pt x="487" y="334"/>
                  </a:lnTo>
                  <a:lnTo>
                    <a:pt x="487" y="334"/>
                  </a:lnTo>
                  <a:lnTo>
                    <a:pt x="487" y="333"/>
                  </a:lnTo>
                  <a:lnTo>
                    <a:pt x="487" y="331"/>
                  </a:lnTo>
                  <a:lnTo>
                    <a:pt x="487" y="331"/>
                  </a:lnTo>
                  <a:lnTo>
                    <a:pt x="489" y="327"/>
                  </a:lnTo>
                  <a:lnTo>
                    <a:pt x="489" y="327"/>
                  </a:lnTo>
                  <a:lnTo>
                    <a:pt x="487" y="323"/>
                  </a:lnTo>
                  <a:lnTo>
                    <a:pt x="486" y="322"/>
                  </a:lnTo>
                  <a:lnTo>
                    <a:pt x="486" y="320"/>
                  </a:lnTo>
                  <a:lnTo>
                    <a:pt x="484" y="316"/>
                  </a:lnTo>
                  <a:lnTo>
                    <a:pt x="484" y="314"/>
                  </a:lnTo>
                  <a:lnTo>
                    <a:pt x="484" y="312"/>
                  </a:lnTo>
                  <a:lnTo>
                    <a:pt x="483" y="311"/>
                  </a:lnTo>
                  <a:lnTo>
                    <a:pt x="483" y="309"/>
                  </a:lnTo>
                  <a:lnTo>
                    <a:pt x="483" y="308"/>
                  </a:lnTo>
                  <a:lnTo>
                    <a:pt x="483" y="308"/>
                  </a:lnTo>
                  <a:close/>
                  <a:moveTo>
                    <a:pt x="225" y="306"/>
                  </a:moveTo>
                  <a:lnTo>
                    <a:pt x="227" y="306"/>
                  </a:lnTo>
                  <a:lnTo>
                    <a:pt x="227" y="306"/>
                  </a:lnTo>
                  <a:lnTo>
                    <a:pt x="229" y="306"/>
                  </a:lnTo>
                  <a:lnTo>
                    <a:pt x="229" y="308"/>
                  </a:lnTo>
                  <a:lnTo>
                    <a:pt x="230" y="308"/>
                  </a:lnTo>
                  <a:lnTo>
                    <a:pt x="230" y="306"/>
                  </a:lnTo>
                  <a:lnTo>
                    <a:pt x="230" y="306"/>
                  </a:lnTo>
                  <a:lnTo>
                    <a:pt x="233" y="308"/>
                  </a:lnTo>
                  <a:lnTo>
                    <a:pt x="233" y="308"/>
                  </a:lnTo>
                  <a:lnTo>
                    <a:pt x="235" y="309"/>
                  </a:lnTo>
                  <a:lnTo>
                    <a:pt x="235" y="309"/>
                  </a:lnTo>
                  <a:lnTo>
                    <a:pt x="235" y="309"/>
                  </a:lnTo>
                  <a:lnTo>
                    <a:pt x="237" y="309"/>
                  </a:lnTo>
                  <a:lnTo>
                    <a:pt x="235" y="309"/>
                  </a:lnTo>
                  <a:lnTo>
                    <a:pt x="235" y="311"/>
                  </a:lnTo>
                  <a:lnTo>
                    <a:pt x="233" y="312"/>
                  </a:lnTo>
                  <a:lnTo>
                    <a:pt x="233" y="311"/>
                  </a:lnTo>
                  <a:lnTo>
                    <a:pt x="233" y="311"/>
                  </a:lnTo>
                  <a:lnTo>
                    <a:pt x="232" y="311"/>
                  </a:lnTo>
                  <a:lnTo>
                    <a:pt x="232" y="309"/>
                  </a:lnTo>
                  <a:lnTo>
                    <a:pt x="232" y="309"/>
                  </a:lnTo>
                  <a:lnTo>
                    <a:pt x="230" y="311"/>
                  </a:lnTo>
                  <a:lnTo>
                    <a:pt x="230" y="311"/>
                  </a:lnTo>
                  <a:lnTo>
                    <a:pt x="232" y="312"/>
                  </a:lnTo>
                  <a:lnTo>
                    <a:pt x="230" y="312"/>
                  </a:lnTo>
                  <a:lnTo>
                    <a:pt x="230" y="312"/>
                  </a:lnTo>
                  <a:lnTo>
                    <a:pt x="229" y="312"/>
                  </a:lnTo>
                  <a:lnTo>
                    <a:pt x="227" y="312"/>
                  </a:lnTo>
                  <a:lnTo>
                    <a:pt x="227" y="312"/>
                  </a:lnTo>
                  <a:lnTo>
                    <a:pt x="227" y="311"/>
                  </a:lnTo>
                  <a:lnTo>
                    <a:pt x="227" y="312"/>
                  </a:lnTo>
                  <a:lnTo>
                    <a:pt x="225" y="312"/>
                  </a:lnTo>
                  <a:lnTo>
                    <a:pt x="225" y="314"/>
                  </a:lnTo>
                  <a:lnTo>
                    <a:pt x="224" y="314"/>
                  </a:lnTo>
                  <a:lnTo>
                    <a:pt x="224" y="314"/>
                  </a:lnTo>
                  <a:lnTo>
                    <a:pt x="224" y="316"/>
                  </a:lnTo>
                  <a:lnTo>
                    <a:pt x="222" y="316"/>
                  </a:lnTo>
                  <a:lnTo>
                    <a:pt x="221" y="316"/>
                  </a:lnTo>
                  <a:lnTo>
                    <a:pt x="216" y="314"/>
                  </a:lnTo>
                  <a:lnTo>
                    <a:pt x="216" y="314"/>
                  </a:lnTo>
                  <a:lnTo>
                    <a:pt x="219" y="311"/>
                  </a:lnTo>
                  <a:lnTo>
                    <a:pt x="221" y="309"/>
                  </a:lnTo>
                  <a:lnTo>
                    <a:pt x="222" y="309"/>
                  </a:lnTo>
                  <a:lnTo>
                    <a:pt x="224" y="309"/>
                  </a:lnTo>
                  <a:lnTo>
                    <a:pt x="224" y="309"/>
                  </a:lnTo>
                  <a:lnTo>
                    <a:pt x="224" y="308"/>
                  </a:lnTo>
                  <a:lnTo>
                    <a:pt x="224" y="306"/>
                  </a:lnTo>
                  <a:lnTo>
                    <a:pt x="224" y="306"/>
                  </a:lnTo>
                  <a:lnTo>
                    <a:pt x="225" y="306"/>
                  </a:lnTo>
                  <a:close/>
                  <a:moveTo>
                    <a:pt x="230" y="301"/>
                  </a:moveTo>
                  <a:lnTo>
                    <a:pt x="230" y="303"/>
                  </a:lnTo>
                  <a:lnTo>
                    <a:pt x="230" y="303"/>
                  </a:lnTo>
                  <a:lnTo>
                    <a:pt x="230" y="303"/>
                  </a:lnTo>
                  <a:lnTo>
                    <a:pt x="230" y="303"/>
                  </a:lnTo>
                  <a:lnTo>
                    <a:pt x="229" y="304"/>
                  </a:lnTo>
                  <a:lnTo>
                    <a:pt x="229" y="304"/>
                  </a:lnTo>
                  <a:lnTo>
                    <a:pt x="227" y="304"/>
                  </a:lnTo>
                  <a:lnTo>
                    <a:pt x="225" y="303"/>
                  </a:lnTo>
                  <a:lnTo>
                    <a:pt x="227" y="303"/>
                  </a:lnTo>
                  <a:lnTo>
                    <a:pt x="229" y="301"/>
                  </a:lnTo>
                  <a:lnTo>
                    <a:pt x="230" y="301"/>
                  </a:lnTo>
                  <a:close/>
                  <a:moveTo>
                    <a:pt x="109" y="298"/>
                  </a:moveTo>
                  <a:lnTo>
                    <a:pt x="107" y="303"/>
                  </a:lnTo>
                  <a:lnTo>
                    <a:pt x="106" y="303"/>
                  </a:lnTo>
                  <a:lnTo>
                    <a:pt x="104" y="303"/>
                  </a:lnTo>
                  <a:lnTo>
                    <a:pt x="104" y="301"/>
                  </a:lnTo>
                  <a:lnTo>
                    <a:pt x="104" y="301"/>
                  </a:lnTo>
                  <a:lnTo>
                    <a:pt x="106" y="300"/>
                  </a:lnTo>
                  <a:lnTo>
                    <a:pt x="109" y="298"/>
                  </a:lnTo>
                  <a:lnTo>
                    <a:pt x="109" y="298"/>
                  </a:lnTo>
                  <a:close/>
                  <a:moveTo>
                    <a:pt x="347" y="271"/>
                  </a:moveTo>
                  <a:lnTo>
                    <a:pt x="347" y="273"/>
                  </a:lnTo>
                  <a:lnTo>
                    <a:pt x="345" y="275"/>
                  </a:lnTo>
                  <a:lnTo>
                    <a:pt x="342" y="276"/>
                  </a:lnTo>
                  <a:lnTo>
                    <a:pt x="342" y="276"/>
                  </a:lnTo>
                  <a:lnTo>
                    <a:pt x="344" y="275"/>
                  </a:lnTo>
                  <a:lnTo>
                    <a:pt x="345" y="273"/>
                  </a:lnTo>
                  <a:lnTo>
                    <a:pt x="345" y="273"/>
                  </a:lnTo>
                  <a:lnTo>
                    <a:pt x="347" y="271"/>
                  </a:lnTo>
                  <a:close/>
                  <a:moveTo>
                    <a:pt x="292" y="270"/>
                  </a:moveTo>
                  <a:lnTo>
                    <a:pt x="295" y="270"/>
                  </a:lnTo>
                  <a:lnTo>
                    <a:pt x="293" y="271"/>
                  </a:lnTo>
                  <a:lnTo>
                    <a:pt x="292" y="271"/>
                  </a:lnTo>
                  <a:lnTo>
                    <a:pt x="289" y="271"/>
                  </a:lnTo>
                  <a:lnTo>
                    <a:pt x="290" y="270"/>
                  </a:lnTo>
                  <a:lnTo>
                    <a:pt x="292" y="270"/>
                  </a:lnTo>
                  <a:close/>
                  <a:moveTo>
                    <a:pt x="306" y="265"/>
                  </a:moveTo>
                  <a:lnTo>
                    <a:pt x="307" y="265"/>
                  </a:lnTo>
                  <a:lnTo>
                    <a:pt x="309" y="267"/>
                  </a:lnTo>
                  <a:lnTo>
                    <a:pt x="307" y="267"/>
                  </a:lnTo>
                  <a:lnTo>
                    <a:pt x="303" y="271"/>
                  </a:lnTo>
                  <a:lnTo>
                    <a:pt x="303" y="271"/>
                  </a:lnTo>
                  <a:lnTo>
                    <a:pt x="303" y="273"/>
                  </a:lnTo>
                  <a:lnTo>
                    <a:pt x="301" y="273"/>
                  </a:lnTo>
                  <a:lnTo>
                    <a:pt x="301" y="273"/>
                  </a:lnTo>
                  <a:lnTo>
                    <a:pt x="301" y="275"/>
                  </a:lnTo>
                  <a:lnTo>
                    <a:pt x="301" y="275"/>
                  </a:lnTo>
                  <a:lnTo>
                    <a:pt x="300" y="276"/>
                  </a:lnTo>
                  <a:lnTo>
                    <a:pt x="300" y="276"/>
                  </a:lnTo>
                  <a:lnTo>
                    <a:pt x="298" y="276"/>
                  </a:lnTo>
                  <a:lnTo>
                    <a:pt x="298" y="276"/>
                  </a:lnTo>
                  <a:lnTo>
                    <a:pt x="296" y="276"/>
                  </a:lnTo>
                  <a:lnTo>
                    <a:pt x="295" y="276"/>
                  </a:lnTo>
                  <a:lnTo>
                    <a:pt x="295" y="276"/>
                  </a:lnTo>
                  <a:lnTo>
                    <a:pt x="296" y="275"/>
                  </a:lnTo>
                  <a:lnTo>
                    <a:pt x="296" y="273"/>
                  </a:lnTo>
                  <a:lnTo>
                    <a:pt x="296" y="273"/>
                  </a:lnTo>
                  <a:lnTo>
                    <a:pt x="300" y="271"/>
                  </a:lnTo>
                  <a:lnTo>
                    <a:pt x="301" y="270"/>
                  </a:lnTo>
                  <a:lnTo>
                    <a:pt x="303" y="268"/>
                  </a:lnTo>
                  <a:lnTo>
                    <a:pt x="304" y="265"/>
                  </a:lnTo>
                  <a:lnTo>
                    <a:pt x="304" y="265"/>
                  </a:lnTo>
                  <a:lnTo>
                    <a:pt x="306" y="265"/>
                  </a:lnTo>
                  <a:close/>
                  <a:moveTo>
                    <a:pt x="30" y="264"/>
                  </a:moveTo>
                  <a:lnTo>
                    <a:pt x="32" y="264"/>
                  </a:lnTo>
                  <a:lnTo>
                    <a:pt x="33" y="265"/>
                  </a:lnTo>
                  <a:lnTo>
                    <a:pt x="33" y="265"/>
                  </a:lnTo>
                  <a:lnTo>
                    <a:pt x="35" y="265"/>
                  </a:lnTo>
                  <a:lnTo>
                    <a:pt x="36" y="265"/>
                  </a:lnTo>
                  <a:lnTo>
                    <a:pt x="36" y="265"/>
                  </a:lnTo>
                  <a:lnTo>
                    <a:pt x="38" y="267"/>
                  </a:lnTo>
                  <a:lnTo>
                    <a:pt x="38" y="268"/>
                  </a:lnTo>
                  <a:lnTo>
                    <a:pt x="38" y="268"/>
                  </a:lnTo>
                  <a:lnTo>
                    <a:pt x="38" y="270"/>
                  </a:lnTo>
                  <a:lnTo>
                    <a:pt x="38" y="271"/>
                  </a:lnTo>
                  <a:lnTo>
                    <a:pt x="38" y="271"/>
                  </a:lnTo>
                  <a:lnTo>
                    <a:pt x="39" y="273"/>
                  </a:lnTo>
                  <a:lnTo>
                    <a:pt x="39" y="275"/>
                  </a:lnTo>
                  <a:lnTo>
                    <a:pt x="36" y="275"/>
                  </a:lnTo>
                  <a:lnTo>
                    <a:pt x="33" y="275"/>
                  </a:lnTo>
                  <a:lnTo>
                    <a:pt x="32" y="276"/>
                  </a:lnTo>
                  <a:lnTo>
                    <a:pt x="32" y="276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0" y="278"/>
                  </a:lnTo>
                  <a:lnTo>
                    <a:pt x="30" y="276"/>
                  </a:lnTo>
                  <a:lnTo>
                    <a:pt x="28" y="276"/>
                  </a:lnTo>
                  <a:lnTo>
                    <a:pt x="24" y="276"/>
                  </a:lnTo>
                  <a:lnTo>
                    <a:pt x="19" y="273"/>
                  </a:lnTo>
                  <a:lnTo>
                    <a:pt x="17" y="273"/>
                  </a:lnTo>
                  <a:lnTo>
                    <a:pt x="14" y="270"/>
                  </a:lnTo>
                  <a:lnTo>
                    <a:pt x="13" y="268"/>
                  </a:lnTo>
                  <a:lnTo>
                    <a:pt x="14" y="268"/>
                  </a:lnTo>
                  <a:lnTo>
                    <a:pt x="14" y="267"/>
                  </a:lnTo>
                  <a:lnTo>
                    <a:pt x="20" y="268"/>
                  </a:lnTo>
                  <a:lnTo>
                    <a:pt x="22" y="267"/>
                  </a:lnTo>
                  <a:lnTo>
                    <a:pt x="22" y="265"/>
                  </a:lnTo>
                  <a:lnTo>
                    <a:pt x="24" y="265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28" y="265"/>
                  </a:lnTo>
                  <a:lnTo>
                    <a:pt x="30" y="264"/>
                  </a:lnTo>
                  <a:lnTo>
                    <a:pt x="30" y="264"/>
                  </a:lnTo>
                  <a:close/>
                  <a:moveTo>
                    <a:pt x="334" y="264"/>
                  </a:moveTo>
                  <a:lnTo>
                    <a:pt x="336" y="264"/>
                  </a:lnTo>
                  <a:lnTo>
                    <a:pt x="334" y="265"/>
                  </a:lnTo>
                  <a:lnTo>
                    <a:pt x="334" y="265"/>
                  </a:lnTo>
                  <a:lnTo>
                    <a:pt x="333" y="265"/>
                  </a:lnTo>
                  <a:lnTo>
                    <a:pt x="333" y="265"/>
                  </a:lnTo>
                  <a:lnTo>
                    <a:pt x="334" y="264"/>
                  </a:lnTo>
                  <a:close/>
                  <a:moveTo>
                    <a:pt x="314" y="262"/>
                  </a:moveTo>
                  <a:lnTo>
                    <a:pt x="317" y="264"/>
                  </a:lnTo>
                  <a:lnTo>
                    <a:pt x="317" y="264"/>
                  </a:lnTo>
                  <a:lnTo>
                    <a:pt x="320" y="264"/>
                  </a:lnTo>
                  <a:lnTo>
                    <a:pt x="320" y="264"/>
                  </a:lnTo>
                  <a:lnTo>
                    <a:pt x="320" y="264"/>
                  </a:lnTo>
                  <a:lnTo>
                    <a:pt x="320" y="264"/>
                  </a:lnTo>
                  <a:lnTo>
                    <a:pt x="319" y="265"/>
                  </a:lnTo>
                  <a:lnTo>
                    <a:pt x="315" y="265"/>
                  </a:lnTo>
                  <a:lnTo>
                    <a:pt x="314" y="267"/>
                  </a:lnTo>
                  <a:lnTo>
                    <a:pt x="314" y="267"/>
                  </a:lnTo>
                  <a:lnTo>
                    <a:pt x="312" y="265"/>
                  </a:lnTo>
                  <a:lnTo>
                    <a:pt x="312" y="265"/>
                  </a:lnTo>
                  <a:lnTo>
                    <a:pt x="312" y="264"/>
                  </a:lnTo>
                  <a:lnTo>
                    <a:pt x="312" y="264"/>
                  </a:lnTo>
                  <a:lnTo>
                    <a:pt x="312" y="264"/>
                  </a:lnTo>
                  <a:lnTo>
                    <a:pt x="314" y="262"/>
                  </a:lnTo>
                  <a:lnTo>
                    <a:pt x="314" y="262"/>
                  </a:lnTo>
                  <a:close/>
                  <a:moveTo>
                    <a:pt x="298" y="262"/>
                  </a:moveTo>
                  <a:lnTo>
                    <a:pt x="298" y="262"/>
                  </a:lnTo>
                  <a:lnTo>
                    <a:pt x="298" y="264"/>
                  </a:lnTo>
                  <a:lnTo>
                    <a:pt x="298" y="264"/>
                  </a:lnTo>
                  <a:lnTo>
                    <a:pt x="298" y="265"/>
                  </a:lnTo>
                  <a:lnTo>
                    <a:pt x="298" y="267"/>
                  </a:lnTo>
                  <a:lnTo>
                    <a:pt x="296" y="268"/>
                  </a:lnTo>
                  <a:lnTo>
                    <a:pt x="296" y="268"/>
                  </a:lnTo>
                  <a:lnTo>
                    <a:pt x="296" y="268"/>
                  </a:lnTo>
                  <a:lnTo>
                    <a:pt x="296" y="268"/>
                  </a:lnTo>
                  <a:lnTo>
                    <a:pt x="296" y="268"/>
                  </a:lnTo>
                  <a:lnTo>
                    <a:pt x="296" y="268"/>
                  </a:lnTo>
                  <a:lnTo>
                    <a:pt x="295" y="268"/>
                  </a:lnTo>
                  <a:lnTo>
                    <a:pt x="295" y="267"/>
                  </a:lnTo>
                  <a:lnTo>
                    <a:pt x="295" y="265"/>
                  </a:lnTo>
                  <a:lnTo>
                    <a:pt x="295" y="265"/>
                  </a:lnTo>
                  <a:lnTo>
                    <a:pt x="295" y="265"/>
                  </a:lnTo>
                  <a:lnTo>
                    <a:pt x="296" y="262"/>
                  </a:lnTo>
                  <a:lnTo>
                    <a:pt x="296" y="262"/>
                  </a:lnTo>
                  <a:lnTo>
                    <a:pt x="296" y="264"/>
                  </a:lnTo>
                  <a:lnTo>
                    <a:pt x="296" y="264"/>
                  </a:lnTo>
                  <a:lnTo>
                    <a:pt x="296" y="264"/>
                  </a:lnTo>
                  <a:lnTo>
                    <a:pt x="298" y="262"/>
                  </a:lnTo>
                  <a:lnTo>
                    <a:pt x="298" y="262"/>
                  </a:lnTo>
                  <a:close/>
                  <a:moveTo>
                    <a:pt x="237" y="262"/>
                  </a:moveTo>
                  <a:lnTo>
                    <a:pt x="237" y="262"/>
                  </a:lnTo>
                  <a:lnTo>
                    <a:pt x="237" y="262"/>
                  </a:lnTo>
                  <a:lnTo>
                    <a:pt x="235" y="265"/>
                  </a:lnTo>
                  <a:lnTo>
                    <a:pt x="235" y="265"/>
                  </a:lnTo>
                  <a:lnTo>
                    <a:pt x="235" y="265"/>
                  </a:lnTo>
                  <a:lnTo>
                    <a:pt x="235" y="264"/>
                  </a:lnTo>
                  <a:lnTo>
                    <a:pt x="237" y="262"/>
                  </a:lnTo>
                  <a:close/>
                  <a:moveTo>
                    <a:pt x="5137" y="259"/>
                  </a:moveTo>
                  <a:lnTo>
                    <a:pt x="5137" y="262"/>
                  </a:lnTo>
                  <a:lnTo>
                    <a:pt x="5141" y="262"/>
                  </a:lnTo>
                  <a:lnTo>
                    <a:pt x="5142" y="264"/>
                  </a:lnTo>
                  <a:lnTo>
                    <a:pt x="5145" y="264"/>
                  </a:lnTo>
                  <a:lnTo>
                    <a:pt x="5147" y="265"/>
                  </a:lnTo>
                  <a:lnTo>
                    <a:pt x="5147" y="267"/>
                  </a:lnTo>
                  <a:lnTo>
                    <a:pt x="5145" y="265"/>
                  </a:lnTo>
                  <a:lnTo>
                    <a:pt x="5141" y="265"/>
                  </a:lnTo>
                  <a:lnTo>
                    <a:pt x="5137" y="262"/>
                  </a:lnTo>
                  <a:lnTo>
                    <a:pt x="5134" y="262"/>
                  </a:lnTo>
                  <a:lnTo>
                    <a:pt x="5136" y="260"/>
                  </a:lnTo>
                  <a:lnTo>
                    <a:pt x="5137" y="259"/>
                  </a:lnTo>
                  <a:close/>
                  <a:moveTo>
                    <a:pt x="293" y="253"/>
                  </a:moveTo>
                  <a:lnTo>
                    <a:pt x="293" y="253"/>
                  </a:lnTo>
                  <a:lnTo>
                    <a:pt x="295" y="254"/>
                  </a:lnTo>
                  <a:lnTo>
                    <a:pt x="295" y="254"/>
                  </a:lnTo>
                  <a:lnTo>
                    <a:pt x="292" y="254"/>
                  </a:lnTo>
                  <a:lnTo>
                    <a:pt x="292" y="254"/>
                  </a:lnTo>
                  <a:lnTo>
                    <a:pt x="292" y="254"/>
                  </a:lnTo>
                  <a:lnTo>
                    <a:pt x="292" y="253"/>
                  </a:lnTo>
                  <a:lnTo>
                    <a:pt x="292" y="253"/>
                  </a:lnTo>
                  <a:lnTo>
                    <a:pt x="293" y="253"/>
                  </a:lnTo>
                  <a:close/>
                  <a:moveTo>
                    <a:pt x="5156" y="189"/>
                  </a:moveTo>
                  <a:lnTo>
                    <a:pt x="5158" y="191"/>
                  </a:lnTo>
                  <a:lnTo>
                    <a:pt x="5158" y="193"/>
                  </a:lnTo>
                  <a:lnTo>
                    <a:pt x="5159" y="193"/>
                  </a:lnTo>
                  <a:lnTo>
                    <a:pt x="5163" y="193"/>
                  </a:lnTo>
                  <a:lnTo>
                    <a:pt x="5164" y="193"/>
                  </a:lnTo>
                  <a:lnTo>
                    <a:pt x="5167" y="193"/>
                  </a:lnTo>
                  <a:lnTo>
                    <a:pt x="5169" y="191"/>
                  </a:lnTo>
                  <a:lnTo>
                    <a:pt x="5172" y="191"/>
                  </a:lnTo>
                  <a:lnTo>
                    <a:pt x="5174" y="189"/>
                  </a:lnTo>
                  <a:lnTo>
                    <a:pt x="5175" y="191"/>
                  </a:lnTo>
                  <a:lnTo>
                    <a:pt x="5177" y="191"/>
                  </a:lnTo>
                  <a:lnTo>
                    <a:pt x="5178" y="193"/>
                  </a:lnTo>
                  <a:lnTo>
                    <a:pt x="5178" y="193"/>
                  </a:lnTo>
                  <a:lnTo>
                    <a:pt x="5178" y="194"/>
                  </a:lnTo>
                  <a:lnTo>
                    <a:pt x="5178" y="194"/>
                  </a:lnTo>
                  <a:lnTo>
                    <a:pt x="5183" y="196"/>
                  </a:lnTo>
                  <a:lnTo>
                    <a:pt x="5185" y="196"/>
                  </a:lnTo>
                  <a:lnTo>
                    <a:pt x="5185" y="197"/>
                  </a:lnTo>
                  <a:lnTo>
                    <a:pt x="5186" y="197"/>
                  </a:lnTo>
                  <a:lnTo>
                    <a:pt x="5188" y="199"/>
                  </a:lnTo>
                  <a:lnTo>
                    <a:pt x="5189" y="197"/>
                  </a:lnTo>
                  <a:lnTo>
                    <a:pt x="5191" y="199"/>
                  </a:lnTo>
                  <a:lnTo>
                    <a:pt x="5194" y="199"/>
                  </a:lnTo>
                  <a:lnTo>
                    <a:pt x="5197" y="199"/>
                  </a:lnTo>
                  <a:lnTo>
                    <a:pt x="5197" y="201"/>
                  </a:lnTo>
                  <a:lnTo>
                    <a:pt x="5196" y="202"/>
                  </a:lnTo>
                  <a:lnTo>
                    <a:pt x="5193" y="202"/>
                  </a:lnTo>
                  <a:lnTo>
                    <a:pt x="5188" y="202"/>
                  </a:lnTo>
                  <a:lnTo>
                    <a:pt x="5186" y="204"/>
                  </a:lnTo>
                  <a:lnTo>
                    <a:pt x="5186" y="205"/>
                  </a:lnTo>
                  <a:lnTo>
                    <a:pt x="5186" y="207"/>
                  </a:lnTo>
                  <a:lnTo>
                    <a:pt x="5185" y="207"/>
                  </a:lnTo>
                  <a:lnTo>
                    <a:pt x="5185" y="207"/>
                  </a:lnTo>
                  <a:lnTo>
                    <a:pt x="5183" y="207"/>
                  </a:lnTo>
                  <a:lnTo>
                    <a:pt x="5183" y="204"/>
                  </a:lnTo>
                  <a:lnTo>
                    <a:pt x="5182" y="204"/>
                  </a:lnTo>
                  <a:lnTo>
                    <a:pt x="5182" y="204"/>
                  </a:lnTo>
                  <a:lnTo>
                    <a:pt x="5180" y="202"/>
                  </a:lnTo>
                  <a:lnTo>
                    <a:pt x="5178" y="202"/>
                  </a:lnTo>
                  <a:lnTo>
                    <a:pt x="5177" y="202"/>
                  </a:lnTo>
                  <a:lnTo>
                    <a:pt x="5175" y="201"/>
                  </a:lnTo>
                  <a:lnTo>
                    <a:pt x="5175" y="199"/>
                  </a:lnTo>
                  <a:lnTo>
                    <a:pt x="5175" y="199"/>
                  </a:lnTo>
                  <a:lnTo>
                    <a:pt x="5174" y="197"/>
                  </a:lnTo>
                  <a:lnTo>
                    <a:pt x="5172" y="197"/>
                  </a:lnTo>
                  <a:lnTo>
                    <a:pt x="5167" y="196"/>
                  </a:lnTo>
                  <a:lnTo>
                    <a:pt x="5166" y="196"/>
                  </a:lnTo>
                  <a:lnTo>
                    <a:pt x="5164" y="196"/>
                  </a:lnTo>
                  <a:lnTo>
                    <a:pt x="5163" y="197"/>
                  </a:lnTo>
                  <a:lnTo>
                    <a:pt x="5161" y="197"/>
                  </a:lnTo>
                  <a:lnTo>
                    <a:pt x="5159" y="199"/>
                  </a:lnTo>
                  <a:lnTo>
                    <a:pt x="5158" y="199"/>
                  </a:lnTo>
                  <a:lnTo>
                    <a:pt x="5156" y="197"/>
                  </a:lnTo>
                  <a:lnTo>
                    <a:pt x="5155" y="197"/>
                  </a:lnTo>
                  <a:lnTo>
                    <a:pt x="5153" y="196"/>
                  </a:lnTo>
                  <a:lnTo>
                    <a:pt x="5153" y="196"/>
                  </a:lnTo>
                  <a:lnTo>
                    <a:pt x="5153" y="194"/>
                  </a:lnTo>
                  <a:lnTo>
                    <a:pt x="5153" y="193"/>
                  </a:lnTo>
                  <a:lnTo>
                    <a:pt x="5155" y="189"/>
                  </a:lnTo>
                  <a:lnTo>
                    <a:pt x="5156" y="189"/>
                  </a:lnTo>
                  <a:close/>
                  <a:moveTo>
                    <a:pt x="36" y="128"/>
                  </a:moveTo>
                  <a:lnTo>
                    <a:pt x="36" y="128"/>
                  </a:lnTo>
                  <a:lnTo>
                    <a:pt x="35" y="130"/>
                  </a:lnTo>
                  <a:lnTo>
                    <a:pt x="32" y="131"/>
                  </a:lnTo>
                  <a:lnTo>
                    <a:pt x="32" y="131"/>
                  </a:lnTo>
                  <a:lnTo>
                    <a:pt x="32" y="131"/>
                  </a:lnTo>
                  <a:lnTo>
                    <a:pt x="33" y="130"/>
                  </a:lnTo>
                  <a:lnTo>
                    <a:pt x="36" y="128"/>
                  </a:lnTo>
                  <a:close/>
                  <a:moveTo>
                    <a:pt x="170" y="0"/>
                  </a:moveTo>
                  <a:lnTo>
                    <a:pt x="172" y="0"/>
                  </a:lnTo>
                  <a:lnTo>
                    <a:pt x="170" y="0"/>
                  </a:lnTo>
                  <a:lnTo>
                    <a:pt x="169" y="2"/>
                  </a:lnTo>
                  <a:lnTo>
                    <a:pt x="170" y="2"/>
                  </a:lnTo>
                  <a:lnTo>
                    <a:pt x="180" y="5"/>
                  </a:lnTo>
                  <a:lnTo>
                    <a:pt x="183" y="5"/>
                  </a:lnTo>
                  <a:lnTo>
                    <a:pt x="184" y="7"/>
                  </a:lnTo>
                  <a:lnTo>
                    <a:pt x="183" y="8"/>
                  </a:lnTo>
                  <a:lnTo>
                    <a:pt x="180" y="10"/>
                  </a:lnTo>
                  <a:lnTo>
                    <a:pt x="175" y="13"/>
                  </a:lnTo>
                  <a:lnTo>
                    <a:pt x="177" y="13"/>
                  </a:lnTo>
                  <a:lnTo>
                    <a:pt x="178" y="15"/>
                  </a:lnTo>
                  <a:lnTo>
                    <a:pt x="180" y="15"/>
                  </a:lnTo>
                  <a:lnTo>
                    <a:pt x="181" y="15"/>
                  </a:lnTo>
                  <a:lnTo>
                    <a:pt x="184" y="13"/>
                  </a:lnTo>
                  <a:lnTo>
                    <a:pt x="188" y="10"/>
                  </a:lnTo>
                  <a:lnTo>
                    <a:pt x="189" y="8"/>
                  </a:lnTo>
                  <a:lnTo>
                    <a:pt x="189" y="8"/>
                  </a:lnTo>
                  <a:lnTo>
                    <a:pt x="192" y="8"/>
                  </a:lnTo>
                  <a:lnTo>
                    <a:pt x="194" y="10"/>
                  </a:lnTo>
                  <a:lnTo>
                    <a:pt x="197" y="11"/>
                  </a:lnTo>
                  <a:lnTo>
                    <a:pt x="196" y="13"/>
                  </a:lnTo>
                  <a:lnTo>
                    <a:pt x="196" y="13"/>
                  </a:lnTo>
                  <a:lnTo>
                    <a:pt x="197" y="15"/>
                  </a:lnTo>
                  <a:lnTo>
                    <a:pt x="200" y="15"/>
                  </a:lnTo>
                  <a:lnTo>
                    <a:pt x="203" y="16"/>
                  </a:lnTo>
                  <a:lnTo>
                    <a:pt x="208" y="13"/>
                  </a:lnTo>
                  <a:lnTo>
                    <a:pt x="211" y="13"/>
                  </a:lnTo>
                  <a:lnTo>
                    <a:pt x="214" y="13"/>
                  </a:lnTo>
                  <a:lnTo>
                    <a:pt x="218" y="13"/>
                  </a:lnTo>
                  <a:lnTo>
                    <a:pt x="224" y="13"/>
                  </a:lnTo>
                  <a:lnTo>
                    <a:pt x="225" y="13"/>
                  </a:lnTo>
                  <a:lnTo>
                    <a:pt x="229" y="13"/>
                  </a:lnTo>
                  <a:lnTo>
                    <a:pt x="232" y="15"/>
                  </a:lnTo>
                  <a:lnTo>
                    <a:pt x="232" y="16"/>
                  </a:lnTo>
                  <a:lnTo>
                    <a:pt x="229" y="18"/>
                  </a:lnTo>
                  <a:lnTo>
                    <a:pt x="229" y="19"/>
                  </a:lnTo>
                  <a:lnTo>
                    <a:pt x="230" y="21"/>
                  </a:lnTo>
                  <a:lnTo>
                    <a:pt x="232" y="21"/>
                  </a:lnTo>
                  <a:lnTo>
                    <a:pt x="232" y="22"/>
                  </a:lnTo>
                  <a:lnTo>
                    <a:pt x="233" y="22"/>
                  </a:lnTo>
                  <a:lnTo>
                    <a:pt x="238" y="22"/>
                  </a:lnTo>
                  <a:lnTo>
                    <a:pt x="238" y="22"/>
                  </a:lnTo>
                  <a:lnTo>
                    <a:pt x="238" y="24"/>
                  </a:lnTo>
                  <a:lnTo>
                    <a:pt x="237" y="26"/>
                  </a:lnTo>
                  <a:lnTo>
                    <a:pt x="246" y="26"/>
                  </a:lnTo>
                  <a:lnTo>
                    <a:pt x="248" y="26"/>
                  </a:lnTo>
                  <a:lnTo>
                    <a:pt x="251" y="24"/>
                  </a:lnTo>
                  <a:lnTo>
                    <a:pt x="255" y="24"/>
                  </a:lnTo>
                  <a:lnTo>
                    <a:pt x="257" y="24"/>
                  </a:lnTo>
                  <a:lnTo>
                    <a:pt x="259" y="26"/>
                  </a:lnTo>
                  <a:lnTo>
                    <a:pt x="260" y="26"/>
                  </a:lnTo>
                  <a:lnTo>
                    <a:pt x="262" y="26"/>
                  </a:lnTo>
                  <a:lnTo>
                    <a:pt x="266" y="24"/>
                  </a:lnTo>
                  <a:lnTo>
                    <a:pt x="271" y="24"/>
                  </a:lnTo>
                  <a:lnTo>
                    <a:pt x="273" y="24"/>
                  </a:lnTo>
                  <a:lnTo>
                    <a:pt x="274" y="24"/>
                  </a:lnTo>
                  <a:lnTo>
                    <a:pt x="281" y="26"/>
                  </a:lnTo>
                  <a:lnTo>
                    <a:pt x="284" y="26"/>
                  </a:lnTo>
                  <a:lnTo>
                    <a:pt x="287" y="29"/>
                  </a:lnTo>
                  <a:lnTo>
                    <a:pt x="289" y="29"/>
                  </a:lnTo>
                  <a:lnTo>
                    <a:pt x="290" y="27"/>
                  </a:lnTo>
                  <a:lnTo>
                    <a:pt x="292" y="27"/>
                  </a:lnTo>
                  <a:lnTo>
                    <a:pt x="293" y="29"/>
                  </a:lnTo>
                  <a:lnTo>
                    <a:pt x="295" y="29"/>
                  </a:lnTo>
                  <a:lnTo>
                    <a:pt x="296" y="30"/>
                  </a:lnTo>
                  <a:lnTo>
                    <a:pt x="298" y="30"/>
                  </a:lnTo>
                  <a:lnTo>
                    <a:pt x="307" y="32"/>
                  </a:lnTo>
                  <a:lnTo>
                    <a:pt x="311" y="32"/>
                  </a:lnTo>
                  <a:lnTo>
                    <a:pt x="319" y="32"/>
                  </a:lnTo>
                  <a:lnTo>
                    <a:pt x="322" y="32"/>
                  </a:lnTo>
                  <a:lnTo>
                    <a:pt x="325" y="32"/>
                  </a:lnTo>
                  <a:lnTo>
                    <a:pt x="330" y="35"/>
                  </a:lnTo>
                  <a:lnTo>
                    <a:pt x="333" y="35"/>
                  </a:lnTo>
                  <a:lnTo>
                    <a:pt x="334" y="37"/>
                  </a:lnTo>
                  <a:lnTo>
                    <a:pt x="342" y="37"/>
                  </a:lnTo>
                  <a:lnTo>
                    <a:pt x="345" y="35"/>
                  </a:lnTo>
                  <a:lnTo>
                    <a:pt x="350" y="35"/>
                  </a:lnTo>
                  <a:lnTo>
                    <a:pt x="355" y="34"/>
                  </a:lnTo>
                  <a:lnTo>
                    <a:pt x="358" y="34"/>
                  </a:lnTo>
                  <a:lnTo>
                    <a:pt x="361" y="35"/>
                  </a:lnTo>
                  <a:lnTo>
                    <a:pt x="361" y="34"/>
                  </a:lnTo>
                  <a:lnTo>
                    <a:pt x="363" y="34"/>
                  </a:lnTo>
                  <a:lnTo>
                    <a:pt x="371" y="35"/>
                  </a:lnTo>
                  <a:lnTo>
                    <a:pt x="374" y="38"/>
                  </a:lnTo>
                  <a:lnTo>
                    <a:pt x="375" y="40"/>
                  </a:lnTo>
                  <a:lnTo>
                    <a:pt x="385" y="43"/>
                  </a:lnTo>
                  <a:lnTo>
                    <a:pt x="386" y="45"/>
                  </a:lnTo>
                  <a:lnTo>
                    <a:pt x="388" y="46"/>
                  </a:lnTo>
                  <a:lnTo>
                    <a:pt x="389" y="46"/>
                  </a:lnTo>
                  <a:lnTo>
                    <a:pt x="391" y="45"/>
                  </a:lnTo>
                  <a:lnTo>
                    <a:pt x="393" y="46"/>
                  </a:lnTo>
                  <a:lnTo>
                    <a:pt x="394" y="46"/>
                  </a:lnTo>
                  <a:lnTo>
                    <a:pt x="394" y="267"/>
                  </a:lnTo>
                  <a:lnTo>
                    <a:pt x="397" y="267"/>
                  </a:lnTo>
                  <a:lnTo>
                    <a:pt x="402" y="268"/>
                  </a:lnTo>
                  <a:lnTo>
                    <a:pt x="402" y="267"/>
                  </a:lnTo>
                  <a:lnTo>
                    <a:pt x="407" y="267"/>
                  </a:lnTo>
                  <a:lnTo>
                    <a:pt x="410" y="268"/>
                  </a:lnTo>
                  <a:lnTo>
                    <a:pt x="412" y="267"/>
                  </a:lnTo>
                  <a:lnTo>
                    <a:pt x="413" y="265"/>
                  </a:lnTo>
                  <a:lnTo>
                    <a:pt x="416" y="265"/>
                  </a:lnTo>
                  <a:lnTo>
                    <a:pt x="419" y="265"/>
                  </a:lnTo>
                  <a:lnTo>
                    <a:pt x="423" y="265"/>
                  </a:lnTo>
                  <a:lnTo>
                    <a:pt x="423" y="267"/>
                  </a:lnTo>
                  <a:lnTo>
                    <a:pt x="421" y="268"/>
                  </a:lnTo>
                  <a:lnTo>
                    <a:pt x="421" y="271"/>
                  </a:lnTo>
                  <a:lnTo>
                    <a:pt x="423" y="273"/>
                  </a:lnTo>
                  <a:lnTo>
                    <a:pt x="426" y="273"/>
                  </a:lnTo>
                  <a:lnTo>
                    <a:pt x="427" y="275"/>
                  </a:lnTo>
                  <a:lnTo>
                    <a:pt x="429" y="278"/>
                  </a:lnTo>
                  <a:lnTo>
                    <a:pt x="432" y="279"/>
                  </a:lnTo>
                  <a:lnTo>
                    <a:pt x="434" y="281"/>
                  </a:lnTo>
                  <a:lnTo>
                    <a:pt x="435" y="282"/>
                  </a:lnTo>
                  <a:lnTo>
                    <a:pt x="438" y="284"/>
                  </a:lnTo>
                  <a:lnTo>
                    <a:pt x="440" y="286"/>
                  </a:lnTo>
                  <a:lnTo>
                    <a:pt x="442" y="287"/>
                  </a:lnTo>
                  <a:lnTo>
                    <a:pt x="443" y="289"/>
                  </a:lnTo>
                  <a:lnTo>
                    <a:pt x="445" y="292"/>
                  </a:lnTo>
                  <a:lnTo>
                    <a:pt x="445" y="293"/>
                  </a:lnTo>
                  <a:lnTo>
                    <a:pt x="445" y="295"/>
                  </a:lnTo>
                  <a:lnTo>
                    <a:pt x="446" y="297"/>
                  </a:lnTo>
                  <a:lnTo>
                    <a:pt x="448" y="293"/>
                  </a:lnTo>
                  <a:lnTo>
                    <a:pt x="451" y="293"/>
                  </a:lnTo>
                  <a:lnTo>
                    <a:pt x="453" y="292"/>
                  </a:lnTo>
                  <a:lnTo>
                    <a:pt x="456" y="290"/>
                  </a:lnTo>
                  <a:lnTo>
                    <a:pt x="459" y="290"/>
                  </a:lnTo>
                  <a:lnTo>
                    <a:pt x="460" y="289"/>
                  </a:lnTo>
                  <a:lnTo>
                    <a:pt x="460" y="284"/>
                  </a:lnTo>
                  <a:lnTo>
                    <a:pt x="462" y="284"/>
                  </a:lnTo>
                  <a:lnTo>
                    <a:pt x="462" y="284"/>
                  </a:lnTo>
                  <a:lnTo>
                    <a:pt x="464" y="282"/>
                  </a:lnTo>
                  <a:lnTo>
                    <a:pt x="462" y="281"/>
                  </a:lnTo>
                  <a:lnTo>
                    <a:pt x="465" y="281"/>
                  </a:lnTo>
                  <a:lnTo>
                    <a:pt x="468" y="279"/>
                  </a:lnTo>
                  <a:lnTo>
                    <a:pt x="471" y="278"/>
                  </a:lnTo>
                  <a:lnTo>
                    <a:pt x="475" y="278"/>
                  </a:lnTo>
                  <a:lnTo>
                    <a:pt x="476" y="278"/>
                  </a:lnTo>
                  <a:lnTo>
                    <a:pt x="478" y="279"/>
                  </a:lnTo>
                  <a:lnTo>
                    <a:pt x="481" y="281"/>
                  </a:lnTo>
                  <a:lnTo>
                    <a:pt x="481" y="282"/>
                  </a:lnTo>
                  <a:lnTo>
                    <a:pt x="481" y="284"/>
                  </a:lnTo>
                  <a:lnTo>
                    <a:pt x="481" y="284"/>
                  </a:lnTo>
                  <a:lnTo>
                    <a:pt x="483" y="287"/>
                  </a:lnTo>
                  <a:lnTo>
                    <a:pt x="483" y="289"/>
                  </a:lnTo>
                  <a:lnTo>
                    <a:pt x="484" y="289"/>
                  </a:lnTo>
                  <a:lnTo>
                    <a:pt x="486" y="290"/>
                  </a:lnTo>
                  <a:lnTo>
                    <a:pt x="487" y="290"/>
                  </a:lnTo>
                  <a:lnTo>
                    <a:pt x="489" y="292"/>
                  </a:lnTo>
                  <a:lnTo>
                    <a:pt x="490" y="293"/>
                  </a:lnTo>
                  <a:lnTo>
                    <a:pt x="490" y="293"/>
                  </a:lnTo>
                  <a:lnTo>
                    <a:pt x="490" y="295"/>
                  </a:lnTo>
                  <a:lnTo>
                    <a:pt x="490" y="295"/>
                  </a:lnTo>
                  <a:lnTo>
                    <a:pt x="492" y="297"/>
                  </a:lnTo>
                  <a:lnTo>
                    <a:pt x="492" y="297"/>
                  </a:lnTo>
                  <a:lnTo>
                    <a:pt x="495" y="298"/>
                  </a:lnTo>
                  <a:lnTo>
                    <a:pt x="497" y="300"/>
                  </a:lnTo>
                  <a:lnTo>
                    <a:pt x="498" y="300"/>
                  </a:lnTo>
                  <a:lnTo>
                    <a:pt x="500" y="303"/>
                  </a:lnTo>
                  <a:lnTo>
                    <a:pt x="501" y="304"/>
                  </a:lnTo>
                  <a:lnTo>
                    <a:pt x="505" y="306"/>
                  </a:lnTo>
                  <a:lnTo>
                    <a:pt x="505" y="308"/>
                  </a:lnTo>
                  <a:lnTo>
                    <a:pt x="506" y="311"/>
                  </a:lnTo>
                  <a:lnTo>
                    <a:pt x="508" y="314"/>
                  </a:lnTo>
                  <a:lnTo>
                    <a:pt x="509" y="316"/>
                  </a:lnTo>
                  <a:lnTo>
                    <a:pt x="511" y="317"/>
                  </a:lnTo>
                  <a:lnTo>
                    <a:pt x="512" y="320"/>
                  </a:lnTo>
                  <a:lnTo>
                    <a:pt x="514" y="322"/>
                  </a:lnTo>
                  <a:lnTo>
                    <a:pt x="517" y="325"/>
                  </a:lnTo>
                  <a:lnTo>
                    <a:pt x="519" y="328"/>
                  </a:lnTo>
                  <a:lnTo>
                    <a:pt x="520" y="330"/>
                  </a:lnTo>
                  <a:lnTo>
                    <a:pt x="522" y="331"/>
                  </a:lnTo>
                  <a:lnTo>
                    <a:pt x="520" y="333"/>
                  </a:lnTo>
                  <a:lnTo>
                    <a:pt x="520" y="334"/>
                  </a:lnTo>
                  <a:lnTo>
                    <a:pt x="522" y="334"/>
                  </a:lnTo>
                  <a:lnTo>
                    <a:pt x="524" y="336"/>
                  </a:lnTo>
                  <a:lnTo>
                    <a:pt x="524" y="338"/>
                  </a:lnTo>
                  <a:lnTo>
                    <a:pt x="524" y="339"/>
                  </a:lnTo>
                  <a:lnTo>
                    <a:pt x="525" y="339"/>
                  </a:lnTo>
                  <a:lnTo>
                    <a:pt x="527" y="341"/>
                  </a:lnTo>
                  <a:lnTo>
                    <a:pt x="527" y="341"/>
                  </a:lnTo>
                  <a:lnTo>
                    <a:pt x="527" y="342"/>
                  </a:lnTo>
                  <a:lnTo>
                    <a:pt x="527" y="344"/>
                  </a:lnTo>
                  <a:lnTo>
                    <a:pt x="530" y="344"/>
                  </a:lnTo>
                  <a:lnTo>
                    <a:pt x="531" y="344"/>
                  </a:lnTo>
                  <a:lnTo>
                    <a:pt x="533" y="345"/>
                  </a:lnTo>
                  <a:lnTo>
                    <a:pt x="535" y="345"/>
                  </a:lnTo>
                  <a:lnTo>
                    <a:pt x="536" y="347"/>
                  </a:lnTo>
                  <a:lnTo>
                    <a:pt x="538" y="349"/>
                  </a:lnTo>
                  <a:lnTo>
                    <a:pt x="539" y="349"/>
                  </a:lnTo>
                  <a:lnTo>
                    <a:pt x="542" y="349"/>
                  </a:lnTo>
                  <a:lnTo>
                    <a:pt x="544" y="350"/>
                  </a:lnTo>
                  <a:lnTo>
                    <a:pt x="547" y="352"/>
                  </a:lnTo>
                  <a:lnTo>
                    <a:pt x="547" y="353"/>
                  </a:lnTo>
                  <a:lnTo>
                    <a:pt x="550" y="355"/>
                  </a:lnTo>
                  <a:lnTo>
                    <a:pt x="552" y="353"/>
                  </a:lnTo>
                  <a:lnTo>
                    <a:pt x="552" y="355"/>
                  </a:lnTo>
                  <a:lnTo>
                    <a:pt x="553" y="356"/>
                  </a:lnTo>
                  <a:lnTo>
                    <a:pt x="553" y="358"/>
                  </a:lnTo>
                  <a:lnTo>
                    <a:pt x="553" y="358"/>
                  </a:lnTo>
                  <a:lnTo>
                    <a:pt x="552" y="360"/>
                  </a:lnTo>
                  <a:lnTo>
                    <a:pt x="552" y="361"/>
                  </a:lnTo>
                  <a:lnTo>
                    <a:pt x="552" y="363"/>
                  </a:lnTo>
                  <a:lnTo>
                    <a:pt x="552" y="363"/>
                  </a:lnTo>
                  <a:lnTo>
                    <a:pt x="552" y="364"/>
                  </a:lnTo>
                  <a:lnTo>
                    <a:pt x="552" y="366"/>
                  </a:lnTo>
                  <a:lnTo>
                    <a:pt x="552" y="368"/>
                  </a:lnTo>
                  <a:lnTo>
                    <a:pt x="553" y="369"/>
                  </a:lnTo>
                  <a:lnTo>
                    <a:pt x="553" y="371"/>
                  </a:lnTo>
                  <a:lnTo>
                    <a:pt x="550" y="374"/>
                  </a:lnTo>
                  <a:lnTo>
                    <a:pt x="550" y="375"/>
                  </a:lnTo>
                  <a:lnTo>
                    <a:pt x="550" y="375"/>
                  </a:lnTo>
                  <a:lnTo>
                    <a:pt x="549" y="377"/>
                  </a:lnTo>
                  <a:lnTo>
                    <a:pt x="546" y="380"/>
                  </a:lnTo>
                  <a:lnTo>
                    <a:pt x="546" y="382"/>
                  </a:lnTo>
                  <a:lnTo>
                    <a:pt x="544" y="380"/>
                  </a:lnTo>
                  <a:lnTo>
                    <a:pt x="541" y="380"/>
                  </a:lnTo>
                  <a:lnTo>
                    <a:pt x="539" y="377"/>
                  </a:lnTo>
                  <a:lnTo>
                    <a:pt x="539" y="375"/>
                  </a:lnTo>
                  <a:lnTo>
                    <a:pt x="538" y="374"/>
                  </a:lnTo>
                  <a:lnTo>
                    <a:pt x="538" y="372"/>
                  </a:lnTo>
                  <a:lnTo>
                    <a:pt x="539" y="372"/>
                  </a:lnTo>
                  <a:lnTo>
                    <a:pt x="542" y="371"/>
                  </a:lnTo>
                  <a:lnTo>
                    <a:pt x="542" y="371"/>
                  </a:lnTo>
                  <a:lnTo>
                    <a:pt x="541" y="369"/>
                  </a:lnTo>
                  <a:lnTo>
                    <a:pt x="541" y="369"/>
                  </a:lnTo>
                  <a:lnTo>
                    <a:pt x="541" y="368"/>
                  </a:lnTo>
                  <a:lnTo>
                    <a:pt x="541" y="366"/>
                  </a:lnTo>
                  <a:lnTo>
                    <a:pt x="541" y="364"/>
                  </a:lnTo>
                  <a:lnTo>
                    <a:pt x="541" y="361"/>
                  </a:lnTo>
                  <a:lnTo>
                    <a:pt x="539" y="360"/>
                  </a:lnTo>
                  <a:lnTo>
                    <a:pt x="538" y="356"/>
                  </a:lnTo>
                  <a:lnTo>
                    <a:pt x="538" y="356"/>
                  </a:lnTo>
                  <a:lnTo>
                    <a:pt x="538" y="355"/>
                  </a:lnTo>
                  <a:lnTo>
                    <a:pt x="539" y="355"/>
                  </a:lnTo>
                  <a:lnTo>
                    <a:pt x="535" y="356"/>
                  </a:lnTo>
                  <a:lnTo>
                    <a:pt x="530" y="358"/>
                  </a:lnTo>
                  <a:lnTo>
                    <a:pt x="528" y="360"/>
                  </a:lnTo>
                  <a:lnTo>
                    <a:pt x="527" y="360"/>
                  </a:lnTo>
                  <a:lnTo>
                    <a:pt x="527" y="360"/>
                  </a:lnTo>
                  <a:lnTo>
                    <a:pt x="528" y="361"/>
                  </a:lnTo>
                  <a:lnTo>
                    <a:pt x="527" y="361"/>
                  </a:lnTo>
                  <a:lnTo>
                    <a:pt x="527" y="361"/>
                  </a:lnTo>
                  <a:lnTo>
                    <a:pt x="527" y="363"/>
                  </a:lnTo>
                  <a:lnTo>
                    <a:pt x="525" y="366"/>
                  </a:lnTo>
                  <a:lnTo>
                    <a:pt x="525" y="366"/>
                  </a:lnTo>
                  <a:lnTo>
                    <a:pt x="524" y="364"/>
                  </a:lnTo>
                  <a:lnTo>
                    <a:pt x="522" y="364"/>
                  </a:lnTo>
                  <a:lnTo>
                    <a:pt x="522" y="363"/>
                  </a:lnTo>
                  <a:lnTo>
                    <a:pt x="522" y="361"/>
                  </a:lnTo>
                  <a:lnTo>
                    <a:pt x="522" y="361"/>
                  </a:lnTo>
                  <a:lnTo>
                    <a:pt x="524" y="360"/>
                  </a:lnTo>
                  <a:lnTo>
                    <a:pt x="525" y="358"/>
                  </a:lnTo>
                  <a:lnTo>
                    <a:pt x="527" y="353"/>
                  </a:lnTo>
                  <a:lnTo>
                    <a:pt x="528" y="353"/>
                  </a:lnTo>
                  <a:lnTo>
                    <a:pt x="531" y="352"/>
                  </a:lnTo>
                  <a:lnTo>
                    <a:pt x="527" y="352"/>
                  </a:lnTo>
                  <a:lnTo>
                    <a:pt x="527" y="352"/>
                  </a:lnTo>
                  <a:lnTo>
                    <a:pt x="525" y="350"/>
                  </a:lnTo>
                  <a:lnTo>
                    <a:pt x="525" y="350"/>
                  </a:lnTo>
                  <a:lnTo>
                    <a:pt x="524" y="349"/>
                  </a:lnTo>
                  <a:lnTo>
                    <a:pt x="522" y="349"/>
                  </a:lnTo>
                  <a:lnTo>
                    <a:pt x="522" y="347"/>
                  </a:lnTo>
                  <a:lnTo>
                    <a:pt x="520" y="347"/>
                  </a:lnTo>
                  <a:lnTo>
                    <a:pt x="520" y="345"/>
                  </a:lnTo>
                  <a:lnTo>
                    <a:pt x="520" y="345"/>
                  </a:lnTo>
                  <a:lnTo>
                    <a:pt x="520" y="344"/>
                  </a:lnTo>
                  <a:lnTo>
                    <a:pt x="519" y="344"/>
                  </a:lnTo>
                  <a:lnTo>
                    <a:pt x="519" y="344"/>
                  </a:lnTo>
                  <a:lnTo>
                    <a:pt x="517" y="342"/>
                  </a:lnTo>
                  <a:lnTo>
                    <a:pt x="517" y="341"/>
                  </a:lnTo>
                  <a:lnTo>
                    <a:pt x="516" y="341"/>
                  </a:lnTo>
                  <a:lnTo>
                    <a:pt x="514" y="339"/>
                  </a:lnTo>
                  <a:lnTo>
                    <a:pt x="512" y="338"/>
                  </a:lnTo>
                  <a:lnTo>
                    <a:pt x="512" y="338"/>
                  </a:lnTo>
                  <a:lnTo>
                    <a:pt x="512" y="336"/>
                  </a:lnTo>
                  <a:lnTo>
                    <a:pt x="512" y="334"/>
                  </a:lnTo>
                  <a:lnTo>
                    <a:pt x="512" y="334"/>
                  </a:lnTo>
                  <a:lnTo>
                    <a:pt x="511" y="334"/>
                  </a:lnTo>
                  <a:lnTo>
                    <a:pt x="503" y="333"/>
                  </a:lnTo>
                  <a:lnTo>
                    <a:pt x="505" y="328"/>
                  </a:lnTo>
                  <a:lnTo>
                    <a:pt x="503" y="325"/>
                  </a:lnTo>
                  <a:lnTo>
                    <a:pt x="501" y="322"/>
                  </a:lnTo>
                  <a:lnTo>
                    <a:pt x="501" y="322"/>
                  </a:lnTo>
                  <a:lnTo>
                    <a:pt x="501" y="322"/>
                  </a:lnTo>
                  <a:lnTo>
                    <a:pt x="501" y="322"/>
                  </a:lnTo>
                  <a:lnTo>
                    <a:pt x="505" y="323"/>
                  </a:lnTo>
                  <a:lnTo>
                    <a:pt x="508" y="325"/>
                  </a:lnTo>
                  <a:lnTo>
                    <a:pt x="508" y="323"/>
                  </a:lnTo>
                  <a:lnTo>
                    <a:pt x="505" y="320"/>
                  </a:lnTo>
                  <a:lnTo>
                    <a:pt x="503" y="320"/>
                  </a:lnTo>
                  <a:lnTo>
                    <a:pt x="503" y="319"/>
                  </a:lnTo>
                  <a:lnTo>
                    <a:pt x="503" y="319"/>
                  </a:lnTo>
                  <a:lnTo>
                    <a:pt x="503" y="317"/>
                  </a:lnTo>
                  <a:lnTo>
                    <a:pt x="508" y="317"/>
                  </a:lnTo>
                  <a:lnTo>
                    <a:pt x="508" y="317"/>
                  </a:lnTo>
                  <a:lnTo>
                    <a:pt x="503" y="317"/>
                  </a:lnTo>
                  <a:lnTo>
                    <a:pt x="501" y="317"/>
                  </a:lnTo>
                  <a:lnTo>
                    <a:pt x="501" y="319"/>
                  </a:lnTo>
                  <a:lnTo>
                    <a:pt x="500" y="319"/>
                  </a:lnTo>
                  <a:lnTo>
                    <a:pt x="500" y="319"/>
                  </a:lnTo>
                  <a:lnTo>
                    <a:pt x="500" y="319"/>
                  </a:lnTo>
                  <a:lnTo>
                    <a:pt x="498" y="317"/>
                  </a:lnTo>
                  <a:lnTo>
                    <a:pt x="497" y="316"/>
                  </a:lnTo>
                  <a:lnTo>
                    <a:pt x="495" y="314"/>
                  </a:lnTo>
                  <a:lnTo>
                    <a:pt x="495" y="312"/>
                  </a:lnTo>
                  <a:lnTo>
                    <a:pt x="495" y="311"/>
                  </a:lnTo>
                  <a:lnTo>
                    <a:pt x="495" y="309"/>
                  </a:lnTo>
                  <a:lnTo>
                    <a:pt x="497" y="304"/>
                  </a:lnTo>
                  <a:lnTo>
                    <a:pt x="497" y="304"/>
                  </a:lnTo>
                  <a:lnTo>
                    <a:pt x="497" y="304"/>
                  </a:lnTo>
                  <a:lnTo>
                    <a:pt x="497" y="304"/>
                  </a:lnTo>
                  <a:lnTo>
                    <a:pt x="497" y="304"/>
                  </a:lnTo>
                  <a:lnTo>
                    <a:pt x="495" y="306"/>
                  </a:lnTo>
                  <a:lnTo>
                    <a:pt x="494" y="309"/>
                  </a:lnTo>
                  <a:lnTo>
                    <a:pt x="492" y="311"/>
                  </a:lnTo>
                  <a:lnTo>
                    <a:pt x="492" y="309"/>
                  </a:lnTo>
                  <a:lnTo>
                    <a:pt x="490" y="309"/>
                  </a:lnTo>
                  <a:lnTo>
                    <a:pt x="489" y="308"/>
                  </a:lnTo>
                  <a:lnTo>
                    <a:pt x="486" y="308"/>
                  </a:lnTo>
                  <a:lnTo>
                    <a:pt x="484" y="306"/>
                  </a:lnTo>
                  <a:lnTo>
                    <a:pt x="483" y="301"/>
                  </a:lnTo>
                  <a:lnTo>
                    <a:pt x="481" y="300"/>
                  </a:lnTo>
                  <a:lnTo>
                    <a:pt x="481" y="298"/>
                  </a:lnTo>
                  <a:lnTo>
                    <a:pt x="479" y="298"/>
                  </a:lnTo>
                  <a:lnTo>
                    <a:pt x="479" y="297"/>
                  </a:lnTo>
                  <a:lnTo>
                    <a:pt x="478" y="292"/>
                  </a:lnTo>
                  <a:lnTo>
                    <a:pt x="476" y="289"/>
                  </a:lnTo>
                  <a:lnTo>
                    <a:pt x="476" y="287"/>
                  </a:lnTo>
                  <a:lnTo>
                    <a:pt x="476" y="286"/>
                  </a:lnTo>
                  <a:lnTo>
                    <a:pt x="476" y="286"/>
                  </a:lnTo>
                  <a:lnTo>
                    <a:pt x="475" y="287"/>
                  </a:lnTo>
                  <a:lnTo>
                    <a:pt x="475" y="287"/>
                  </a:lnTo>
                  <a:lnTo>
                    <a:pt x="475" y="287"/>
                  </a:lnTo>
                  <a:lnTo>
                    <a:pt x="475" y="289"/>
                  </a:lnTo>
                  <a:lnTo>
                    <a:pt x="476" y="289"/>
                  </a:lnTo>
                  <a:lnTo>
                    <a:pt x="475" y="289"/>
                  </a:lnTo>
                  <a:lnTo>
                    <a:pt x="475" y="290"/>
                  </a:lnTo>
                  <a:lnTo>
                    <a:pt x="476" y="292"/>
                  </a:lnTo>
                  <a:lnTo>
                    <a:pt x="476" y="297"/>
                  </a:lnTo>
                  <a:lnTo>
                    <a:pt x="478" y="298"/>
                  </a:lnTo>
                  <a:lnTo>
                    <a:pt x="478" y="301"/>
                  </a:lnTo>
                  <a:lnTo>
                    <a:pt x="478" y="303"/>
                  </a:lnTo>
                  <a:lnTo>
                    <a:pt x="479" y="304"/>
                  </a:lnTo>
                  <a:lnTo>
                    <a:pt x="481" y="308"/>
                  </a:lnTo>
                  <a:lnTo>
                    <a:pt x="481" y="309"/>
                  </a:lnTo>
                  <a:lnTo>
                    <a:pt x="481" y="309"/>
                  </a:lnTo>
                  <a:lnTo>
                    <a:pt x="479" y="309"/>
                  </a:lnTo>
                  <a:lnTo>
                    <a:pt x="479" y="311"/>
                  </a:lnTo>
                  <a:lnTo>
                    <a:pt x="476" y="309"/>
                  </a:lnTo>
                  <a:lnTo>
                    <a:pt x="476" y="309"/>
                  </a:lnTo>
                  <a:lnTo>
                    <a:pt x="475" y="308"/>
                  </a:lnTo>
                  <a:lnTo>
                    <a:pt x="473" y="306"/>
                  </a:lnTo>
                  <a:lnTo>
                    <a:pt x="468" y="306"/>
                  </a:lnTo>
                  <a:lnTo>
                    <a:pt x="468" y="306"/>
                  </a:lnTo>
                  <a:lnTo>
                    <a:pt x="468" y="306"/>
                  </a:lnTo>
                  <a:lnTo>
                    <a:pt x="468" y="303"/>
                  </a:lnTo>
                  <a:lnTo>
                    <a:pt x="468" y="301"/>
                  </a:lnTo>
                  <a:lnTo>
                    <a:pt x="467" y="298"/>
                  </a:lnTo>
                  <a:lnTo>
                    <a:pt x="467" y="298"/>
                  </a:lnTo>
                  <a:lnTo>
                    <a:pt x="470" y="297"/>
                  </a:lnTo>
                  <a:lnTo>
                    <a:pt x="468" y="297"/>
                  </a:lnTo>
                  <a:lnTo>
                    <a:pt x="467" y="297"/>
                  </a:lnTo>
                  <a:lnTo>
                    <a:pt x="467" y="297"/>
                  </a:lnTo>
                  <a:lnTo>
                    <a:pt x="465" y="293"/>
                  </a:lnTo>
                  <a:lnTo>
                    <a:pt x="465" y="293"/>
                  </a:lnTo>
                  <a:lnTo>
                    <a:pt x="465" y="293"/>
                  </a:lnTo>
                  <a:lnTo>
                    <a:pt x="465" y="295"/>
                  </a:lnTo>
                  <a:lnTo>
                    <a:pt x="465" y="297"/>
                  </a:lnTo>
                  <a:lnTo>
                    <a:pt x="465" y="297"/>
                  </a:lnTo>
                  <a:lnTo>
                    <a:pt x="465" y="298"/>
                  </a:lnTo>
                  <a:lnTo>
                    <a:pt x="465" y="298"/>
                  </a:lnTo>
                  <a:lnTo>
                    <a:pt x="464" y="298"/>
                  </a:lnTo>
                  <a:lnTo>
                    <a:pt x="464" y="298"/>
                  </a:lnTo>
                  <a:lnTo>
                    <a:pt x="462" y="298"/>
                  </a:lnTo>
                  <a:lnTo>
                    <a:pt x="462" y="298"/>
                  </a:lnTo>
                  <a:lnTo>
                    <a:pt x="460" y="297"/>
                  </a:lnTo>
                  <a:lnTo>
                    <a:pt x="460" y="297"/>
                  </a:lnTo>
                  <a:lnTo>
                    <a:pt x="459" y="297"/>
                  </a:lnTo>
                  <a:lnTo>
                    <a:pt x="459" y="295"/>
                  </a:lnTo>
                  <a:lnTo>
                    <a:pt x="454" y="295"/>
                  </a:lnTo>
                  <a:lnTo>
                    <a:pt x="453" y="293"/>
                  </a:lnTo>
                  <a:lnTo>
                    <a:pt x="453" y="293"/>
                  </a:lnTo>
                  <a:lnTo>
                    <a:pt x="453" y="295"/>
                  </a:lnTo>
                  <a:lnTo>
                    <a:pt x="453" y="295"/>
                  </a:lnTo>
                  <a:lnTo>
                    <a:pt x="453" y="295"/>
                  </a:lnTo>
                  <a:lnTo>
                    <a:pt x="451" y="297"/>
                  </a:lnTo>
                  <a:lnTo>
                    <a:pt x="451" y="297"/>
                  </a:lnTo>
                  <a:lnTo>
                    <a:pt x="453" y="297"/>
                  </a:lnTo>
                  <a:lnTo>
                    <a:pt x="454" y="297"/>
                  </a:lnTo>
                  <a:lnTo>
                    <a:pt x="456" y="297"/>
                  </a:lnTo>
                  <a:lnTo>
                    <a:pt x="457" y="298"/>
                  </a:lnTo>
                  <a:lnTo>
                    <a:pt x="459" y="298"/>
                  </a:lnTo>
                  <a:lnTo>
                    <a:pt x="459" y="300"/>
                  </a:lnTo>
                  <a:lnTo>
                    <a:pt x="459" y="300"/>
                  </a:lnTo>
                  <a:lnTo>
                    <a:pt x="460" y="300"/>
                  </a:lnTo>
                  <a:lnTo>
                    <a:pt x="460" y="301"/>
                  </a:lnTo>
                  <a:lnTo>
                    <a:pt x="460" y="301"/>
                  </a:lnTo>
                  <a:lnTo>
                    <a:pt x="462" y="301"/>
                  </a:lnTo>
                  <a:lnTo>
                    <a:pt x="464" y="303"/>
                  </a:lnTo>
                  <a:lnTo>
                    <a:pt x="465" y="304"/>
                  </a:lnTo>
                  <a:lnTo>
                    <a:pt x="465" y="306"/>
                  </a:lnTo>
                  <a:lnTo>
                    <a:pt x="465" y="308"/>
                  </a:lnTo>
                  <a:lnTo>
                    <a:pt x="465" y="308"/>
                  </a:lnTo>
                  <a:lnTo>
                    <a:pt x="465" y="308"/>
                  </a:lnTo>
                  <a:lnTo>
                    <a:pt x="460" y="308"/>
                  </a:lnTo>
                  <a:lnTo>
                    <a:pt x="459" y="309"/>
                  </a:lnTo>
                  <a:lnTo>
                    <a:pt x="457" y="309"/>
                  </a:lnTo>
                  <a:lnTo>
                    <a:pt x="457" y="309"/>
                  </a:lnTo>
                  <a:lnTo>
                    <a:pt x="454" y="308"/>
                  </a:lnTo>
                  <a:lnTo>
                    <a:pt x="451" y="306"/>
                  </a:lnTo>
                  <a:lnTo>
                    <a:pt x="445" y="303"/>
                  </a:lnTo>
                  <a:lnTo>
                    <a:pt x="445" y="303"/>
                  </a:lnTo>
                  <a:lnTo>
                    <a:pt x="445" y="301"/>
                  </a:lnTo>
                  <a:lnTo>
                    <a:pt x="443" y="301"/>
                  </a:lnTo>
                  <a:lnTo>
                    <a:pt x="443" y="301"/>
                  </a:lnTo>
                  <a:lnTo>
                    <a:pt x="442" y="300"/>
                  </a:lnTo>
                  <a:lnTo>
                    <a:pt x="440" y="298"/>
                  </a:lnTo>
                  <a:lnTo>
                    <a:pt x="438" y="297"/>
                  </a:lnTo>
                  <a:lnTo>
                    <a:pt x="438" y="297"/>
                  </a:lnTo>
                  <a:lnTo>
                    <a:pt x="437" y="295"/>
                  </a:lnTo>
                  <a:lnTo>
                    <a:pt x="434" y="293"/>
                  </a:lnTo>
                  <a:lnTo>
                    <a:pt x="432" y="292"/>
                  </a:lnTo>
                  <a:lnTo>
                    <a:pt x="432" y="292"/>
                  </a:lnTo>
                  <a:lnTo>
                    <a:pt x="430" y="292"/>
                  </a:lnTo>
                  <a:lnTo>
                    <a:pt x="430" y="292"/>
                  </a:lnTo>
                  <a:lnTo>
                    <a:pt x="430" y="290"/>
                  </a:lnTo>
                  <a:lnTo>
                    <a:pt x="430" y="290"/>
                  </a:lnTo>
                  <a:lnTo>
                    <a:pt x="427" y="290"/>
                  </a:lnTo>
                  <a:lnTo>
                    <a:pt x="426" y="289"/>
                  </a:lnTo>
                  <a:lnTo>
                    <a:pt x="418" y="286"/>
                  </a:lnTo>
                  <a:lnTo>
                    <a:pt x="415" y="284"/>
                  </a:lnTo>
                  <a:lnTo>
                    <a:pt x="413" y="282"/>
                  </a:lnTo>
                  <a:lnTo>
                    <a:pt x="412" y="282"/>
                  </a:lnTo>
                  <a:lnTo>
                    <a:pt x="412" y="282"/>
                  </a:lnTo>
                  <a:lnTo>
                    <a:pt x="412" y="282"/>
                  </a:lnTo>
                  <a:lnTo>
                    <a:pt x="413" y="281"/>
                  </a:lnTo>
                  <a:lnTo>
                    <a:pt x="415" y="281"/>
                  </a:lnTo>
                  <a:lnTo>
                    <a:pt x="416" y="279"/>
                  </a:lnTo>
                  <a:lnTo>
                    <a:pt x="416" y="278"/>
                  </a:lnTo>
                  <a:lnTo>
                    <a:pt x="415" y="278"/>
                  </a:lnTo>
                  <a:lnTo>
                    <a:pt x="415" y="276"/>
                  </a:lnTo>
                  <a:lnTo>
                    <a:pt x="415" y="275"/>
                  </a:lnTo>
                  <a:lnTo>
                    <a:pt x="415" y="275"/>
                  </a:lnTo>
                  <a:lnTo>
                    <a:pt x="415" y="275"/>
                  </a:lnTo>
                  <a:lnTo>
                    <a:pt x="416" y="273"/>
                  </a:lnTo>
                  <a:lnTo>
                    <a:pt x="416" y="273"/>
                  </a:lnTo>
                  <a:lnTo>
                    <a:pt x="416" y="273"/>
                  </a:lnTo>
                  <a:lnTo>
                    <a:pt x="418" y="275"/>
                  </a:lnTo>
                  <a:lnTo>
                    <a:pt x="419" y="276"/>
                  </a:lnTo>
                  <a:lnTo>
                    <a:pt x="419" y="278"/>
                  </a:lnTo>
                  <a:lnTo>
                    <a:pt x="419" y="281"/>
                  </a:lnTo>
                  <a:lnTo>
                    <a:pt x="419" y="281"/>
                  </a:lnTo>
                  <a:lnTo>
                    <a:pt x="419" y="279"/>
                  </a:lnTo>
                  <a:lnTo>
                    <a:pt x="419" y="278"/>
                  </a:lnTo>
                  <a:lnTo>
                    <a:pt x="419" y="278"/>
                  </a:lnTo>
                  <a:lnTo>
                    <a:pt x="419" y="276"/>
                  </a:lnTo>
                  <a:lnTo>
                    <a:pt x="421" y="276"/>
                  </a:lnTo>
                  <a:lnTo>
                    <a:pt x="423" y="276"/>
                  </a:lnTo>
                  <a:lnTo>
                    <a:pt x="424" y="276"/>
                  </a:lnTo>
                  <a:lnTo>
                    <a:pt x="419" y="275"/>
                  </a:lnTo>
                  <a:lnTo>
                    <a:pt x="418" y="273"/>
                  </a:lnTo>
                  <a:lnTo>
                    <a:pt x="418" y="273"/>
                  </a:lnTo>
                  <a:lnTo>
                    <a:pt x="416" y="271"/>
                  </a:lnTo>
                  <a:lnTo>
                    <a:pt x="415" y="273"/>
                  </a:lnTo>
                  <a:lnTo>
                    <a:pt x="412" y="276"/>
                  </a:lnTo>
                  <a:lnTo>
                    <a:pt x="410" y="276"/>
                  </a:lnTo>
                  <a:lnTo>
                    <a:pt x="405" y="278"/>
                  </a:lnTo>
                  <a:lnTo>
                    <a:pt x="402" y="279"/>
                  </a:lnTo>
                  <a:lnTo>
                    <a:pt x="399" y="278"/>
                  </a:lnTo>
                  <a:lnTo>
                    <a:pt x="397" y="278"/>
                  </a:lnTo>
                  <a:lnTo>
                    <a:pt x="389" y="275"/>
                  </a:lnTo>
                  <a:lnTo>
                    <a:pt x="388" y="275"/>
                  </a:lnTo>
                  <a:lnTo>
                    <a:pt x="389" y="273"/>
                  </a:lnTo>
                  <a:lnTo>
                    <a:pt x="391" y="273"/>
                  </a:lnTo>
                  <a:lnTo>
                    <a:pt x="389" y="271"/>
                  </a:lnTo>
                  <a:lnTo>
                    <a:pt x="389" y="270"/>
                  </a:lnTo>
                  <a:lnTo>
                    <a:pt x="388" y="270"/>
                  </a:lnTo>
                  <a:lnTo>
                    <a:pt x="388" y="270"/>
                  </a:lnTo>
                  <a:lnTo>
                    <a:pt x="388" y="271"/>
                  </a:lnTo>
                  <a:lnTo>
                    <a:pt x="388" y="271"/>
                  </a:lnTo>
                  <a:lnTo>
                    <a:pt x="388" y="271"/>
                  </a:lnTo>
                  <a:lnTo>
                    <a:pt x="386" y="273"/>
                  </a:lnTo>
                  <a:lnTo>
                    <a:pt x="385" y="273"/>
                  </a:lnTo>
                  <a:lnTo>
                    <a:pt x="378" y="271"/>
                  </a:lnTo>
                  <a:lnTo>
                    <a:pt x="372" y="271"/>
                  </a:lnTo>
                  <a:lnTo>
                    <a:pt x="366" y="270"/>
                  </a:lnTo>
                  <a:lnTo>
                    <a:pt x="358" y="271"/>
                  </a:lnTo>
                  <a:lnTo>
                    <a:pt x="353" y="273"/>
                  </a:lnTo>
                  <a:lnTo>
                    <a:pt x="352" y="273"/>
                  </a:lnTo>
                  <a:lnTo>
                    <a:pt x="348" y="271"/>
                  </a:lnTo>
                  <a:lnTo>
                    <a:pt x="348" y="271"/>
                  </a:lnTo>
                  <a:lnTo>
                    <a:pt x="350" y="271"/>
                  </a:lnTo>
                  <a:lnTo>
                    <a:pt x="350" y="271"/>
                  </a:lnTo>
                  <a:lnTo>
                    <a:pt x="348" y="270"/>
                  </a:lnTo>
                  <a:lnTo>
                    <a:pt x="347" y="268"/>
                  </a:lnTo>
                  <a:lnTo>
                    <a:pt x="344" y="268"/>
                  </a:lnTo>
                  <a:lnTo>
                    <a:pt x="342" y="268"/>
                  </a:lnTo>
                  <a:lnTo>
                    <a:pt x="342" y="267"/>
                  </a:lnTo>
                  <a:lnTo>
                    <a:pt x="341" y="267"/>
                  </a:lnTo>
                  <a:lnTo>
                    <a:pt x="339" y="267"/>
                  </a:lnTo>
                  <a:lnTo>
                    <a:pt x="337" y="265"/>
                  </a:lnTo>
                  <a:lnTo>
                    <a:pt x="339" y="262"/>
                  </a:lnTo>
                  <a:lnTo>
                    <a:pt x="339" y="260"/>
                  </a:lnTo>
                  <a:lnTo>
                    <a:pt x="339" y="260"/>
                  </a:lnTo>
                  <a:lnTo>
                    <a:pt x="341" y="257"/>
                  </a:lnTo>
                  <a:lnTo>
                    <a:pt x="341" y="259"/>
                  </a:lnTo>
                  <a:lnTo>
                    <a:pt x="339" y="259"/>
                  </a:lnTo>
                  <a:lnTo>
                    <a:pt x="337" y="260"/>
                  </a:lnTo>
                  <a:lnTo>
                    <a:pt x="336" y="262"/>
                  </a:lnTo>
                  <a:lnTo>
                    <a:pt x="334" y="264"/>
                  </a:lnTo>
                  <a:lnTo>
                    <a:pt x="333" y="264"/>
                  </a:lnTo>
                  <a:lnTo>
                    <a:pt x="331" y="264"/>
                  </a:lnTo>
                  <a:lnTo>
                    <a:pt x="328" y="264"/>
                  </a:lnTo>
                  <a:lnTo>
                    <a:pt x="326" y="262"/>
                  </a:lnTo>
                  <a:lnTo>
                    <a:pt x="325" y="262"/>
                  </a:lnTo>
                  <a:lnTo>
                    <a:pt x="323" y="262"/>
                  </a:lnTo>
                  <a:lnTo>
                    <a:pt x="325" y="260"/>
                  </a:lnTo>
                  <a:lnTo>
                    <a:pt x="326" y="260"/>
                  </a:lnTo>
                  <a:lnTo>
                    <a:pt x="326" y="259"/>
                  </a:lnTo>
                  <a:lnTo>
                    <a:pt x="326" y="259"/>
                  </a:lnTo>
                  <a:lnTo>
                    <a:pt x="320" y="259"/>
                  </a:lnTo>
                  <a:lnTo>
                    <a:pt x="320" y="257"/>
                  </a:lnTo>
                  <a:lnTo>
                    <a:pt x="320" y="257"/>
                  </a:lnTo>
                  <a:lnTo>
                    <a:pt x="320" y="257"/>
                  </a:lnTo>
                  <a:lnTo>
                    <a:pt x="319" y="256"/>
                  </a:lnTo>
                  <a:lnTo>
                    <a:pt x="317" y="257"/>
                  </a:lnTo>
                  <a:lnTo>
                    <a:pt x="315" y="257"/>
                  </a:lnTo>
                  <a:lnTo>
                    <a:pt x="314" y="257"/>
                  </a:lnTo>
                  <a:lnTo>
                    <a:pt x="314" y="256"/>
                  </a:lnTo>
                  <a:lnTo>
                    <a:pt x="315" y="256"/>
                  </a:lnTo>
                  <a:lnTo>
                    <a:pt x="317" y="254"/>
                  </a:lnTo>
                  <a:lnTo>
                    <a:pt x="314" y="254"/>
                  </a:lnTo>
                  <a:lnTo>
                    <a:pt x="314" y="254"/>
                  </a:lnTo>
                  <a:lnTo>
                    <a:pt x="312" y="253"/>
                  </a:lnTo>
                  <a:lnTo>
                    <a:pt x="312" y="251"/>
                  </a:lnTo>
                  <a:lnTo>
                    <a:pt x="314" y="249"/>
                  </a:lnTo>
                  <a:lnTo>
                    <a:pt x="319" y="248"/>
                  </a:lnTo>
                  <a:lnTo>
                    <a:pt x="317" y="248"/>
                  </a:lnTo>
                  <a:lnTo>
                    <a:pt x="314" y="248"/>
                  </a:lnTo>
                  <a:lnTo>
                    <a:pt x="312" y="249"/>
                  </a:lnTo>
                  <a:lnTo>
                    <a:pt x="309" y="251"/>
                  </a:lnTo>
                  <a:lnTo>
                    <a:pt x="307" y="251"/>
                  </a:lnTo>
                  <a:lnTo>
                    <a:pt x="307" y="251"/>
                  </a:lnTo>
                  <a:lnTo>
                    <a:pt x="306" y="251"/>
                  </a:lnTo>
                  <a:lnTo>
                    <a:pt x="304" y="251"/>
                  </a:lnTo>
                  <a:lnTo>
                    <a:pt x="304" y="251"/>
                  </a:lnTo>
                  <a:lnTo>
                    <a:pt x="304" y="253"/>
                  </a:lnTo>
                  <a:lnTo>
                    <a:pt x="303" y="253"/>
                  </a:lnTo>
                  <a:lnTo>
                    <a:pt x="303" y="253"/>
                  </a:lnTo>
                  <a:lnTo>
                    <a:pt x="303" y="253"/>
                  </a:lnTo>
                  <a:lnTo>
                    <a:pt x="301" y="253"/>
                  </a:lnTo>
                  <a:lnTo>
                    <a:pt x="300" y="251"/>
                  </a:lnTo>
                  <a:lnTo>
                    <a:pt x="300" y="251"/>
                  </a:lnTo>
                  <a:lnTo>
                    <a:pt x="300" y="251"/>
                  </a:lnTo>
                  <a:lnTo>
                    <a:pt x="298" y="253"/>
                  </a:lnTo>
                  <a:lnTo>
                    <a:pt x="298" y="253"/>
                  </a:lnTo>
                  <a:lnTo>
                    <a:pt x="296" y="253"/>
                  </a:lnTo>
                  <a:lnTo>
                    <a:pt x="295" y="253"/>
                  </a:lnTo>
                  <a:lnTo>
                    <a:pt x="293" y="253"/>
                  </a:lnTo>
                  <a:lnTo>
                    <a:pt x="293" y="251"/>
                  </a:lnTo>
                  <a:lnTo>
                    <a:pt x="293" y="251"/>
                  </a:lnTo>
                  <a:lnTo>
                    <a:pt x="296" y="246"/>
                  </a:lnTo>
                  <a:lnTo>
                    <a:pt x="296" y="246"/>
                  </a:lnTo>
                  <a:lnTo>
                    <a:pt x="295" y="246"/>
                  </a:lnTo>
                  <a:lnTo>
                    <a:pt x="293" y="248"/>
                  </a:lnTo>
                  <a:lnTo>
                    <a:pt x="293" y="249"/>
                  </a:lnTo>
                  <a:lnTo>
                    <a:pt x="292" y="249"/>
                  </a:lnTo>
                  <a:lnTo>
                    <a:pt x="290" y="249"/>
                  </a:lnTo>
                  <a:lnTo>
                    <a:pt x="290" y="249"/>
                  </a:lnTo>
                  <a:lnTo>
                    <a:pt x="289" y="249"/>
                  </a:lnTo>
                  <a:lnTo>
                    <a:pt x="287" y="249"/>
                  </a:lnTo>
                  <a:lnTo>
                    <a:pt x="287" y="251"/>
                  </a:lnTo>
                  <a:lnTo>
                    <a:pt x="287" y="251"/>
                  </a:lnTo>
                  <a:lnTo>
                    <a:pt x="289" y="249"/>
                  </a:lnTo>
                  <a:lnTo>
                    <a:pt x="290" y="249"/>
                  </a:lnTo>
                  <a:lnTo>
                    <a:pt x="290" y="249"/>
                  </a:lnTo>
                  <a:lnTo>
                    <a:pt x="289" y="253"/>
                  </a:lnTo>
                  <a:lnTo>
                    <a:pt x="289" y="254"/>
                  </a:lnTo>
                  <a:lnTo>
                    <a:pt x="287" y="254"/>
                  </a:lnTo>
                  <a:lnTo>
                    <a:pt x="287" y="254"/>
                  </a:lnTo>
                  <a:lnTo>
                    <a:pt x="285" y="254"/>
                  </a:lnTo>
                  <a:lnTo>
                    <a:pt x="285" y="256"/>
                  </a:lnTo>
                  <a:lnTo>
                    <a:pt x="287" y="257"/>
                  </a:lnTo>
                  <a:lnTo>
                    <a:pt x="289" y="257"/>
                  </a:lnTo>
                  <a:lnTo>
                    <a:pt x="290" y="257"/>
                  </a:lnTo>
                  <a:lnTo>
                    <a:pt x="290" y="257"/>
                  </a:lnTo>
                  <a:lnTo>
                    <a:pt x="289" y="259"/>
                  </a:lnTo>
                  <a:lnTo>
                    <a:pt x="289" y="260"/>
                  </a:lnTo>
                  <a:lnTo>
                    <a:pt x="289" y="260"/>
                  </a:lnTo>
                  <a:lnTo>
                    <a:pt x="287" y="260"/>
                  </a:lnTo>
                  <a:lnTo>
                    <a:pt x="285" y="260"/>
                  </a:lnTo>
                  <a:lnTo>
                    <a:pt x="285" y="260"/>
                  </a:lnTo>
                  <a:lnTo>
                    <a:pt x="284" y="262"/>
                  </a:lnTo>
                  <a:lnTo>
                    <a:pt x="284" y="262"/>
                  </a:lnTo>
                  <a:lnTo>
                    <a:pt x="285" y="262"/>
                  </a:lnTo>
                  <a:lnTo>
                    <a:pt x="287" y="260"/>
                  </a:lnTo>
                  <a:lnTo>
                    <a:pt x="289" y="260"/>
                  </a:lnTo>
                  <a:lnTo>
                    <a:pt x="290" y="260"/>
                  </a:lnTo>
                  <a:lnTo>
                    <a:pt x="292" y="260"/>
                  </a:lnTo>
                  <a:lnTo>
                    <a:pt x="293" y="260"/>
                  </a:lnTo>
                  <a:lnTo>
                    <a:pt x="293" y="260"/>
                  </a:lnTo>
                  <a:lnTo>
                    <a:pt x="293" y="262"/>
                  </a:lnTo>
                  <a:lnTo>
                    <a:pt x="293" y="262"/>
                  </a:lnTo>
                  <a:lnTo>
                    <a:pt x="293" y="264"/>
                  </a:lnTo>
                  <a:lnTo>
                    <a:pt x="292" y="264"/>
                  </a:lnTo>
                  <a:lnTo>
                    <a:pt x="290" y="264"/>
                  </a:lnTo>
                  <a:lnTo>
                    <a:pt x="290" y="265"/>
                  </a:lnTo>
                  <a:lnTo>
                    <a:pt x="290" y="265"/>
                  </a:lnTo>
                  <a:lnTo>
                    <a:pt x="290" y="267"/>
                  </a:lnTo>
                  <a:lnTo>
                    <a:pt x="290" y="268"/>
                  </a:lnTo>
                  <a:lnTo>
                    <a:pt x="290" y="270"/>
                  </a:lnTo>
                  <a:lnTo>
                    <a:pt x="290" y="270"/>
                  </a:lnTo>
                  <a:lnTo>
                    <a:pt x="289" y="270"/>
                  </a:lnTo>
                  <a:lnTo>
                    <a:pt x="289" y="270"/>
                  </a:lnTo>
                  <a:lnTo>
                    <a:pt x="287" y="273"/>
                  </a:lnTo>
                  <a:lnTo>
                    <a:pt x="287" y="273"/>
                  </a:lnTo>
                  <a:lnTo>
                    <a:pt x="285" y="273"/>
                  </a:lnTo>
                  <a:lnTo>
                    <a:pt x="285" y="273"/>
                  </a:lnTo>
                  <a:lnTo>
                    <a:pt x="285" y="273"/>
                  </a:lnTo>
                  <a:lnTo>
                    <a:pt x="284" y="273"/>
                  </a:lnTo>
                  <a:lnTo>
                    <a:pt x="282" y="273"/>
                  </a:lnTo>
                  <a:lnTo>
                    <a:pt x="281" y="273"/>
                  </a:lnTo>
                  <a:lnTo>
                    <a:pt x="279" y="273"/>
                  </a:lnTo>
                  <a:lnTo>
                    <a:pt x="278" y="273"/>
                  </a:lnTo>
                  <a:lnTo>
                    <a:pt x="278" y="271"/>
                  </a:lnTo>
                  <a:lnTo>
                    <a:pt x="274" y="273"/>
                  </a:lnTo>
                  <a:lnTo>
                    <a:pt x="274" y="273"/>
                  </a:lnTo>
                  <a:lnTo>
                    <a:pt x="273" y="270"/>
                  </a:lnTo>
                  <a:lnTo>
                    <a:pt x="273" y="270"/>
                  </a:lnTo>
                  <a:lnTo>
                    <a:pt x="273" y="273"/>
                  </a:lnTo>
                  <a:lnTo>
                    <a:pt x="273" y="273"/>
                  </a:lnTo>
                  <a:lnTo>
                    <a:pt x="271" y="275"/>
                  </a:lnTo>
                  <a:lnTo>
                    <a:pt x="270" y="278"/>
                  </a:lnTo>
                  <a:lnTo>
                    <a:pt x="270" y="278"/>
                  </a:lnTo>
                  <a:lnTo>
                    <a:pt x="270" y="278"/>
                  </a:lnTo>
                  <a:lnTo>
                    <a:pt x="270" y="275"/>
                  </a:lnTo>
                  <a:lnTo>
                    <a:pt x="268" y="275"/>
                  </a:lnTo>
                  <a:lnTo>
                    <a:pt x="268" y="276"/>
                  </a:lnTo>
                  <a:lnTo>
                    <a:pt x="266" y="276"/>
                  </a:lnTo>
                  <a:lnTo>
                    <a:pt x="268" y="278"/>
                  </a:lnTo>
                  <a:lnTo>
                    <a:pt x="266" y="278"/>
                  </a:lnTo>
                  <a:lnTo>
                    <a:pt x="265" y="278"/>
                  </a:lnTo>
                  <a:lnTo>
                    <a:pt x="265" y="278"/>
                  </a:lnTo>
                  <a:lnTo>
                    <a:pt x="265" y="278"/>
                  </a:lnTo>
                  <a:lnTo>
                    <a:pt x="265" y="279"/>
                  </a:lnTo>
                  <a:lnTo>
                    <a:pt x="265" y="279"/>
                  </a:lnTo>
                  <a:lnTo>
                    <a:pt x="262" y="282"/>
                  </a:lnTo>
                  <a:lnTo>
                    <a:pt x="260" y="282"/>
                  </a:lnTo>
                  <a:lnTo>
                    <a:pt x="260" y="281"/>
                  </a:lnTo>
                  <a:lnTo>
                    <a:pt x="260" y="281"/>
                  </a:lnTo>
                  <a:lnTo>
                    <a:pt x="257" y="282"/>
                  </a:lnTo>
                  <a:lnTo>
                    <a:pt x="257" y="282"/>
                  </a:lnTo>
                  <a:lnTo>
                    <a:pt x="255" y="282"/>
                  </a:lnTo>
                  <a:lnTo>
                    <a:pt x="255" y="282"/>
                  </a:lnTo>
                  <a:lnTo>
                    <a:pt x="255" y="282"/>
                  </a:lnTo>
                  <a:lnTo>
                    <a:pt x="255" y="284"/>
                  </a:lnTo>
                  <a:lnTo>
                    <a:pt x="254" y="286"/>
                  </a:lnTo>
                  <a:lnTo>
                    <a:pt x="252" y="287"/>
                  </a:lnTo>
                  <a:lnTo>
                    <a:pt x="251" y="287"/>
                  </a:lnTo>
                  <a:lnTo>
                    <a:pt x="251" y="289"/>
                  </a:lnTo>
                  <a:lnTo>
                    <a:pt x="251" y="289"/>
                  </a:lnTo>
                  <a:lnTo>
                    <a:pt x="249" y="289"/>
                  </a:lnTo>
                  <a:lnTo>
                    <a:pt x="248" y="287"/>
                  </a:lnTo>
                  <a:lnTo>
                    <a:pt x="248" y="287"/>
                  </a:lnTo>
                  <a:lnTo>
                    <a:pt x="248" y="289"/>
                  </a:lnTo>
                  <a:lnTo>
                    <a:pt x="248" y="289"/>
                  </a:lnTo>
                  <a:lnTo>
                    <a:pt x="246" y="289"/>
                  </a:lnTo>
                  <a:lnTo>
                    <a:pt x="246" y="289"/>
                  </a:lnTo>
                  <a:lnTo>
                    <a:pt x="244" y="289"/>
                  </a:lnTo>
                  <a:lnTo>
                    <a:pt x="243" y="289"/>
                  </a:lnTo>
                  <a:lnTo>
                    <a:pt x="241" y="290"/>
                  </a:lnTo>
                  <a:lnTo>
                    <a:pt x="240" y="290"/>
                  </a:lnTo>
                  <a:lnTo>
                    <a:pt x="237" y="289"/>
                  </a:lnTo>
                  <a:lnTo>
                    <a:pt x="237" y="289"/>
                  </a:lnTo>
                  <a:lnTo>
                    <a:pt x="237" y="287"/>
                  </a:lnTo>
                  <a:lnTo>
                    <a:pt x="237" y="287"/>
                  </a:lnTo>
                  <a:lnTo>
                    <a:pt x="237" y="286"/>
                  </a:lnTo>
                  <a:lnTo>
                    <a:pt x="238" y="286"/>
                  </a:lnTo>
                  <a:lnTo>
                    <a:pt x="240" y="284"/>
                  </a:lnTo>
                  <a:lnTo>
                    <a:pt x="243" y="284"/>
                  </a:lnTo>
                  <a:lnTo>
                    <a:pt x="244" y="282"/>
                  </a:lnTo>
                  <a:lnTo>
                    <a:pt x="246" y="281"/>
                  </a:lnTo>
                  <a:lnTo>
                    <a:pt x="248" y="281"/>
                  </a:lnTo>
                  <a:lnTo>
                    <a:pt x="249" y="278"/>
                  </a:lnTo>
                  <a:lnTo>
                    <a:pt x="249" y="278"/>
                  </a:lnTo>
                  <a:lnTo>
                    <a:pt x="249" y="278"/>
                  </a:lnTo>
                  <a:lnTo>
                    <a:pt x="244" y="279"/>
                  </a:lnTo>
                  <a:lnTo>
                    <a:pt x="243" y="279"/>
                  </a:lnTo>
                  <a:lnTo>
                    <a:pt x="243" y="279"/>
                  </a:lnTo>
                  <a:lnTo>
                    <a:pt x="238" y="279"/>
                  </a:lnTo>
                  <a:lnTo>
                    <a:pt x="238" y="279"/>
                  </a:lnTo>
                  <a:lnTo>
                    <a:pt x="238" y="278"/>
                  </a:lnTo>
                  <a:lnTo>
                    <a:pt x="238" y="275"/>
                  </a:lnTo>
                  <a:lnTo>
                    <a:pt x="240" y="273"/>
                  </a:lnTo>
                  <a:lnTo>
                    <a:pt x="241" y="270"/>
                  </a:lnTo>
                  <a:lnTo>
                    <a:pt x="243" y="268"/>
                  </a:lnTo>
                  <a:lnTo>
                    <a:pt x="244" y="267"/>
                  </a:lnTo>
                  <a:lnTo>
                    <a:pt x="246" y="262"/>
                  </a:lnTo>
                  <a:lnTo>
                    <a:pt x="246" y="260"/>
                  </a:lnTo>
                  <a:lnTo>
                    <a:pt x="244" y="259"/>
                  </a:lnTo>
                  <a:lnTo>
                    <a:pt x="244" y="257"/>
                  </a:lnTo>
                  <a:lnTo>
                    <a:pt x="246" y="256"/>
                  </a:lnTo>
                  <a:lnTo>
                    <a:pt x="251" y="254"/>
                  </a:lnTo>
                  <a:lnTo>
                    <a:pt x="254" y="253"/>
                  </a:lnTo>
                  <a:lnTo>
                    <a:pt x="259" y="251"/>
                  </a:lnTo>
                  <a:lnTo>
                    <a:pt x="259" y="251"/>
                  </a:lnTo>
                  <a:lnTo>
                    <a:pt x="260" y="251"/>
                  </a:lnTo>
                  <a:lnTo>
                    <a:pt x="262" y="251"/>
                  </a:lnTo>
                  <a:lnTo>
                    <a:pt x="263" y="253"/>
                  </a:lnTo>
                  <a:lnTo>
                    <a:pt x="265" y="253"/>
                  </a:lnTo>
                  <a:lnTo>
                    <a:pt x="266" y="251"/>
                  </a:lnTo>
                  <a:lnTo>
                    <a:pt x="270" y="253"/>
                  </a:lnTo>
                  <a:lnTo>
                    <a:pt x="276" y="254"/>
                  </a:lnTo>
                  <a:lnTo>
                    <a:pt x="278" y="254"/>
                  </a:lnTo>
                  <a:lnTo>
                    <a:pt x="278" y="253"/>
                  </a:lnTo>
                  <a:lnTo>
                    <a:pt x="278" y="253"/>
                  </a:lnTo>
                  <a:lnTo>
                    <a:pt x="273" y="251"/>
                  </a:lnTo>
                  <a:lnTo>
                    <a:pt x="270" y="251"/>
                  </a:lnTo>
                  <a:lnTo>
                    <a:pt x="265" y="248"/>
                  </a:lnTo>
                  <a:lnTo>
                    <a:pt x="263" y="246"/>
                  </a:lnTo>
                  <a:lnTo>
                    <a:pt x="263" y="246"/>
                  </a:lnTo>
                  <a:lnTo>
                    <a:pt x="265" y="246"/>
                  </a:lnTo>
                  <a:lnTo>
                    <a:pt x="266" y="246"/>
                  </a:lnTo>
                  <a:lnTo>
                    <a:pt x="266" y="245"/>
                  </a:lnTo>
                  <a:lnTo>
                    <a:pt x="266" y="245"/>
                  </a:lnTo>
                  <a:lnTo>
                    <a:pt x="268" y="243"/>
                  </a:lnTo>
                  <a:lnTo>
                    <a:pt x="270" y="241"/>
                  </a:lnTo>
                  <a:lnTo>
                    <a:pt x="274" y="240"/>
                  </a:lnTo>
                  <a:lnTo>
                    <a:pt x="273" y="240"/>
                  </a:lnTo>
                  <a:lnTo>
                    <a:pt x="270" y="240"/>
                  </a:lnTo>
                  <a:lnTo>
                    <a:pt x="268" y="240"/>
                  </a:lnTo>
                  <a:lnTo>
                    <a:pt x="266" y="241"/>
                  </a:lnTo>
                  <a:lnTo>
                    <a:pt x="266" y="243"/>
                  </a:lnTo>
                  <a:lnTo>
                    <a:pt x="265" y="245"/>
                  </a:lnTo>
                  <a:lnTo>
                    <a:pt x="265" y="245"/>
                  </a:lnTo>
                  <a:lnTo>
                    <a:pt x="263" y="245"/>
                  </a:lnTo>
                  <a:lnTo>
                    <a:pt x="257" y="245"/>
                  </a:lnTo>
                  <a:lnTo>
                    <a:pt x="257" y="245"/>
                  </a:lnTo>
                  <a:lnTo>
                    <a:pt x="255" y="245"/>
                  </a:lnTo>
                  <a:lnTo>
                    <a:pt x="255" y="245"/>
                  </a:lnTo>
                  <a:lnTo>
                    <a:pt x="251" y="246"/>
                  </a:lnTo>
                  <a:lnTo>
                    <a:pt x="249" y="248"/>
                  </a:lnTo>
                  <a:lnTo>
                    <a:pt x="248" y="249"/>
                  </a:lnTo>
                  <a:lnTo>
                    <a:pt x="246" y="249"/>
                  </a:lnTo>
                  <a:lnTo>
                    <a:pt x="243" y="251"/>
                  </a:lnTo>
                  <a:lnTo>
                    <a:pt x="241" y="251"/>
                  </a:lnTo>
                  <a:lnTo>
                    <a:pt x="240" y="253"/>
                  </a:lnTo>
                  <a:lnTo>
                    <a:pt x="238" y="254"/>
                  </a:lnTo>
                  <a:lnTo>
                    <a:pt x="238" y="254"/>
                  </a:lnTo>
                  <a:lnTo>
                    <a:pt x="240" y="256"/>
                  </a:lnTo>
                  <a:lnTo>
                    <a:pt x="238" y="256"/>
                  </a:lnTo>
                  <a:lnTo>
                    <a:pt x="238" y="257"/>
                  </a:lnTo>
                  <a:lnTo>
                    <a:pt x="235" y="257"/>
                  </a:lnTo>
                  <a:lnTo>
                    <a:pt x="232" y="260"/>
                  </a:lnTo>
                  <a:lnTo>
                    <a:pt x="232" y="262"/>
                  </a:lnTo>
                  <a:lnTo>
                    <a:pt x="232" y="262"/>
                  </a:lnTo>
                  <a:lnTo>
                    <a:pt x="232" y="264"/>
                  </a:lnTo>
                  <a:lnTo>
                    <a:pt x="232" y="264"/>
                  </a:lnTo>
                  <a:lnTo>
                    <a:pt x="230" y="265"/>
                  </a:lnTo>
                  <a:lnTo>
                    <a:pt x="227" y="267"/>
                  </a:lnTo>
                  <a:lnTo>
                    <a:pt x="225" y="267"/>
                  </a:lnTo>
                  <a:lnTo>
                    <a:pt x="225" y="267"/>
                  </a:lnTo>
                  <a:lnTo>
                    <a:pt x="224" y="267"/>
                  </a:lnTo>
                  <a:lnTo>
                    <a:pt x="222" y="267"/>
                  </a:lnTo>
                  <a:lnTo>
                    <a:pt x="221" y="267"/>
                  </a:lnTo>
                  <a:lnTo>
                    <a:pt x="221" y="267"/>
                  </a:lnTo>
                  <a:lnTo>
                    <a:pt x="222" y="267"/>
                  </a:lnTo>
                  <a:lnTo>
                    <a:pt x="224" y="268"/>
                  </a:lnTo>
                  <a:lnTo>
                    <a:pt x="225" y="270"/>
                  </a:lnTo>
                  <a:lnTo>
                    <a:pt x="227" y="271"/>
                  </a:lnTo>
                  <a:lnTo>
                    <a:pt x="227" y="271"/>
                  </a:lnTo>
                  <a:lnTo>
                    <a:pt x="225" y="273"/>
                  </a:lnTo>
                  <a:lnTo>
                    <a:pt x="224" y="275"/>
                  </a:lnTo>
                  <a:lnTo>
                    <a:pt x="222" y="275"/>
                  </a:lnTo>
                  <a:lnTo>
                    <a:pt x="219" y="275"/>
                  </a:lnTo>
                  <a:lnTo>
                    <a:pt x="218" y="276"/>
                  </a:lnTo>
                  <a:lnTo>
                    <a:pt x="218" y="276"/>
                  </a:lnTo>
                  <a:lnTo>
                    <a:pt x="221" y="276"/>
                  </a:lnTo>
                  <a:lnTo>
                    <a:pt x="221" y="278"/>
                  </a:lnTo>
                  <a:lnTo>
                    <a:pt x="221" y="278"/>
                  </a:lnTo>
                  <a:lnTo>
                    <a:pt x="219" y="279"/>
                  </a:lnTo>
                  <a:lnTo>
                    <a:pt x="218" y="279"/>
                  </a:lnTo>
                  <a:lnTo>
                    <a:pt x="216" y="279"/>
                  </a:lnTo>
                  <a:lnTo>
                    <a:pt x="216" y="279"/>
                  </a:lnTo>
                  <a:lnTo>
                    <a:pt x="216" y="279"/>
                  </a:lnTo>
                  <a:lnTo>
                    <a:pt x="216" y="278"/>
                  </a:lnTo>
                  <a:lnTo>
                    <a:pt x="214" y="278"/>
                  </a:lnTo>
                  <a:lnTo>
                    <a:pt x="214" y="279"/>
                  </a:lnTo>
                  <a:lnTo>
                    <a:pt x="211" y="281"/>
                  </a:lnTo>
                  <a:lnTo>
                    <a:pt x="211" y="281"/>
                  </a:lnTo>
                  <a:lnTo>
                    <a:pt x="213" y="281"/>
                  </a:lnTo>
                  <a:lnTo>
                    <a:pt x="211" y="281"/>
                  </a:lnTo>
                  <a:lnTo>
                    <a:pt x="211" y="282"/>
                  </a:lnTo>
                  <a:lnTo>
                    <a:pt x="210" y="282"/>
                  </a:lnTo>
                  <a:lnTo>
                    <a:pt x="210" y="284"/>
                  </a:lnTo>
                  <a:lnTo>
                    <a:pt x="205" y="286"/>
                  </a:lnTo>
                  <a:lnTo>
                    <a:pt x="205" y="287"/>
                  </a:lnTo>
                  <a:lnTo>
                    <a:pt x="205" y="289"/>
                  </a:lnTo>
                  <a:lnTo>
                    <a:pt x="203" y="290"/>
                  </a:lnTo>
                  <a:lnTo>
                    <a:pt x="205" y="292"/>
                  </a:lnTo>
                  <a:lnTo>
                    <a:pt x="208" y="292"/>
                  </a:lnTo>
                  <a:lnTo>
                    <a:pt x="210" y="292"/>
                  </a:lnTo>
                  <a:lnTo>
                    <a:pt x="211" y="293"/>
                  </a:lnTo>
                  <a:lnTo>
                    <a:pt x="214" y="295"/>
                  </a:lnTo>
                  <a:lnTo>
                    <a:pt x="216" y="297"/>
                  </a:lnTo>
                  <a:lnTo>
                    <a:pt x="216" y="297"/>
                  </a:lnTo>
                  <a:lnTo>
                    <a:pt x="216" y="297"/>
                  </a:lnTo>
                  <a:lnTo>
                    <a:pt x="216" y="298"/>
                  </a:lnTo>
                  <a:lnTo>
                    <a:pt x="214" y="300"/>
                  </a:lnTo>
                  <a:lnTo>
                    <a:pt x="211" y="301"/>
                  </a:lnTo>
                  <a:lnTo>
                    <a:pt x="211" y="301"/>
                  </a:lnTo>
                  <a:lnTo>
                    <a:pt x="210" y="303"/>
                  </a:lnTo>
                  <a:lnTo>
                    <a:pt x="208" y="303"/>
                  </a:lnTo>
                  <a:lnTo>
                    <a:pt x="207" y="304"/>
                  </a:lnTo>
                  <a:lnTo>
                    <a:pt x="205" y="306"/>
                  </a:lnTo>
                  <a:lnTo>
                    <a:pt x="205" y="306"/>
                  </a:lnTo>
                  <a:lnTo>
                    <a:pt x="205" y="308"/>
                  </a:lnTo>
                  <a:lnTo>
                    <a:pt x="202" y="309"/>
                  </a:lnTo>
                  <a:lnTo>
                    <a:pt x="202" y="309"/>
                  </a:lnTo>
                  <a:lnTo>
                    <a:pt x="203" y="309"/>
                  </a:lnTo>
                  <a:lnTo>
                    <a:pt x="203" y="311"/>
                  </a:lnTo>
                  <a:lnTo>
                    <a:pt x="203" y="312"/>
                  </a:lnTo>
                  <a:lnTo>
                    <a:pt x="202" y="312"/>
                  </a:lnTo>
                  <a:lnTo>
                    <a:pt x="200" y="312"/>
                  </a:lnTo>
                  <a:lnTo>
                    <a:pt x="199" y="312"/>
                  </a:lnTo>
                  <a:lnTo>
                    <a:pt x="199" y="312"/>
                  </a:lnTo>
                  <a:lnTo>
                    <a:pt x="199" y="314"/>
                  </a:lnTo>
                  <a:lnTo>
                    <a:pt x="192" y="314"/>
                  </a:lnTo>
                  <a:lnTo>
                    <a:pt x="191" y="317"/>
                  </a:lnTo>
                  <a:lnTo>
                    <a:pt x="189" y="317"/>
                  </a:lnTo>
                  <a:lnTo>
                    <a:pt x="188" y="319"/>
                  </a:lnTo>
                  <a:lnTo>
                    <a:pt x="186" y="320"/>
                  </a:lnTo>
                  <a:lnTo>
                    <a:pt x="184" y="320"/>
                  </a:lnTo>
                  <a:lnTo>
                    <a:pt x="183" y="320"/>
                  </a:lnTo>
                  <a:lnTo>
                    <a:pt x="183" y="322"/>
                  </a:lnTo>
                  <a:lnTo>
                    <a:pt x="183" y="322"/>
                  </a:lnTo>
                  <a:lnTo>
                    <a:pt x="181" y="323"/>
                  </a:lnTo>
                  <a:lnTo>
                    <a:pt x="181" y="323"/>
                  </a:lnTo>
                  <a:lnTo>
                    <a:pt x="180" y="325"/>
                  </a:lnTo>
                  <a:lnTo>
                    <a:pt x="178" y="325"/>
                  </a:lnTo>
                  <a:lnTo>
                    <a:pt x="177" y="325"/>
                  </a:lnTo>
                  <a:lnTo>
                    <a:pt x="177" y="327"/>
                  </a:lnTo>
                  <a:lnTo>
                    <a:pt x="177" y="327"/>
                  </a:lnTo>
                  <a:lnTo>
                    <a:pt x="175" y="327"/>
                  </a:lnTo>
                  <a:lnTo>
                    <a:pt x="173" y="327"/>
                  </a:lnTo>
                  <a:lnTo>
                    <a:pt x="172" y="328"/>
                  </a:lnTo>
                  <a:lnTo>
                    <a:pt x="170" y="330"/>
                  </a:lnTo>
                  <a:lnTo>
                    <a:pt x="170" y="330"/>
                  </a:lnTo>
                  <a:lnTo>
                    <a:pt x="172" y="330"/>
                  </a:lnTo>
                  <a:lnTo>
                    <a:pt x="172" y="331"/>
                  </a:lnTo>
                  <a:lnTo>
                    <a:pt x="172" y="331"/>
                  </a:lnTo>
                  <a:lnTo>
                    <a:pt x="170" y="334"/>
                  </a:lnTo>
                  <a:lnTo>
                    <a:pt x="170" y="334"/>
                  </a:lnTo>
                  <a:lnTo>
                    <a:pt x="169" y="334"/>
                  </a:lnTo>
                  <a:lnTo>
                    <a:pt x="169" y="336"/>
                  </a:lnTo>
                  <a:lnTo>
                    <a:pt x="167" y="336"/>
                  </a:lnTo>
                  <a:lnTo>
                    <a:pt x="166" y="336"/>
                  </a:lnTo>
                  <a:lnTo>
                    <a:pt x="166" y="336"/>
                  </a:lnTo>
                  <a:lnTo>
                    <a:pt x="166" y="338"/>
                  </a:lnTo>
                  <a:lnTo>
                    <a:pt x="164" y="338"/>
                  </a:lnTo>
                  <a:lnTo>
                    <a:pt x="164" y="338"/>
                  </a:lnTo>
                  <a:lnTo>
                    <a:pt x="162" y="339"/>
                  </a:lnTo>
                  <a:lnTo>
                    <a:pt x="161" y="339"/>
                  </a:lnTo>
                  <a:lnTo>
                    <a:pt x="161" y="339"/>
                  </a:lnTo>
                  <a:lnTo>
                    <a:pt x="159" y="339"/>
                  </a:lnTo>
                  <a:lnTo>
                    <a:pt x="158" y="339"/>
                  </a:lnTo>
                  <a:lnTo>
                    <a:pt x="158" y="339"/>
                  </a:lnTo>
                  <a:lnTo>
                    <a:pt x="156" y="341"/>
                  </a:lnTo>
                  <a:lnTo>
                    <a:pt x="156" y="341"/>
                  </a:lnTo>
                  <a:lnTo>
                    <a:pt x="156" y="342"/>
                  </a:lnTo>
                  <a:lnTo>
                    <a:pt x="155" y="344"/>
                  </a:lnTo>
                  <a:lnTo>
                    <a:pt x="155" y="344"/>
                  </a:lnTo>
                  <a:lnTo>
                    <a:pt x="153" y="344"/>
                  </a:lnTo>
                  <a:lnTo>
                    <a:pt x="151" y="342"/>
                  </a:lnTo>
                  <a:lnTo>
                    <a:pt x="151" y="344"/>
                  </a:lnTo>
                  <a:lnTo>
                    <a:pt x="148" y="344"/>
                  </a:lnTo>
                  <a:lnTo>
                    <a:pt x="148" y="345"/>
                  </a:lnTo>
                  <a:lnTo>
                    <a:pt x="150" y="345"/>
                  </a:lnTo>
                  <a:lnTo>
                    <a:pt x="150" y="345"/>
                  </a:lnTo>
                  <a:lnTo>
                    <a:pt x="150" y="345"/>
                  </a:lnTo>
                  <a:lnTo>
                    <a:pt x="148" y="345"/>
                  </a:lnTo>
                  <a:lnTo>
                    <a:pt x="148" y="345"/>
                  </a:lnTo>
                  <a:lnTo>
                    <a:pt x="147" y="345"/>
                  </a:lnTo>
                  <a:lnTo>
                    <a:pt x="147" y="347"/>
                  </a:lnTo>
                  <a:lnTo>
                    <a:pt x="143" y="347"/>
                  </a:lnTo>
                  <a:lnTo>
                    <a:pt x="143" y="347"/>
                  </a:lnTo>
                  <a:lnTo>
                    <a:pt x="140" y="350"/>
                  </a:lnTo>
                  <a:lnTo>
                    <a:pt x="140" y="350"/>
                  </a:lnTo>
                  <a:lnTo>
                    <a:pt x="140" y="350"/>
                  </a:lnTo>
                  <a:lnTo>
                    <a:pt x="142" y="350"/>
                  </a:lnTo>
                  <a:lnTo>
                    <a:pt x="143" y="350"/>
                  </a:lnTo>
                  <a:lnTo>
                    <a:pt x="143" y="350"/>
                  </a:lnTo>
                  <a:lnTo>
                    <a:pt x="143" y="352"/>
                  </a:lnTo>
                  <a:lnTo>
                    <a:pt x="145" y="352"/>
                  </a:lnTo>
                  <a:lnTo>
                    <a:pt x="145" y="352"/>
                  </a:lnTo>
                  <a:lnTo>
                    <a:pt x="142" y="353"/>
                  </a:lnTo>
                  <a:lnTo>
                    <a:pt x="142" y="355"/>
                  </a:lnTo>
                  <a:lnTo>
                    <a:pt x="142" y="355"/>
                  </a:lnTo>
                  <a:lnTo>
                    <a:pt x="142" y="355"/>
                  </a:lnTo>
                  <a:lnTo>
                    <a:pt x="140" y="353"/>
                  </a:lnTo>
                  <a:lnTo>
                    <a:pt x="140" y="353"/>
                  </a:lnTo>
                  <a:lnTo>
                    <a:pt x="140" y="353"/>
                  </a:lnTo>
                  <a:lnTo>
                    <a:pt x="140" y="353"/>
                  </a:lnTo>
                  <a:lnTo>
                    <a:pt x="139" y="355"/>
                  </a:lnTo>
                  <a:lnTo>
                    <a:pt x="137" y="356"/>
                  </a:lnTo>
                  <a:lnTo>
                    <a:pt x="128" y="360"/>
                  </a:lnTo>
                  <a:lnTo>
                    <a:pt x="126" y="360"/>
                  </a:lnTo>
                  <a:lnTo>
                    <a:pt x="126" y="361"/>
                  </a:lnTo>
                  <a:lnTo>
                    <a:pt x="126" y="363"/>
                  </a:lnTo>
                  <a:lnTo>
                    <a:pt x="126" y="363"/>
                  </a:lnTo>
                  <a:lnTo>
                    <a:pt x="125" y="364"/>
                  </a:lnTo>
                  <a:lnTo>
                    <a:pt x="125" y="363"/>
                  </a:lnTo>
                  <a:lnTo>
                    <a:pt x="125" y="361"/>
                  </a:lnTo>
                  <a:lnTo>
                    <a:pt x="125" y="360"/>
                  </a:lnTo>
                  <a:lnTo>
                    <a:pt x="123" y="360"/>
                  </a:lnTo>
                  <a:lnTo>
                    <a:pt x="123" y="360"/>
                  </a:lnTo>
                  <a:lnTo>
                    <a:pt x="123" y="360"/>
                  </a:lnTo>
                  <a:lnTo>
                    <a:pt x="121" y="360"/>
                  </a:lnTo>
                  <a:lnTo>
                    <a:pt x="121" y="361"/>
                  </a:lnTo>
                  <a:lnTo>
                    <a:pt x="120" y="361"/>
                  </a:lnTo>
                  <a:lnTo>
                    <a:pt x="120" y="361"/>
                  </a:lnTo>
                  <a:lnTo>
                    <a:pt x="117" y="363"/>
                  </a:lnTo>
                  <a:lnTo>
                    <a:pt x="115" y="364"/>
                  </a:lnTo>
                  <a:lnTo>
                    <a:pt x="114" y="364"/>
                  </a:lnTo>
                  <a:lnTo>
                    <a:pt x="114" y="366"/>
                  </a:lnTo>
                  <a:lnTo>
                    <a:pt x="112" y="366"/>
                  </a:lnTo>
                  <a:lnTo>
                    <a:pt x="112" y="366"/>
                  </a:lnTo>
                  <a:lnTo>
                    <a:pt x="110" y="366"/>
                  </a:lnTo>
                  <a:lnTo>
                    <a:pt x="110" y="366"/>
                  </a:lnTo>
                  <a:lnTo>
                    <a:pt x="109" y="366"/>
                  </a:lnTo>
                  <a:lnTo>
                    <a:pt x="109" y="368"/>
                  </a:lnTo>
                  <a:lnTo>
                    <a:pt x="107" y="366"/>
                  </a:lnTo>
                  <a:lnTo>
                    <a:pt x="106" y="366"/>
                  </a:lnTo>
                  <a:lnTo>
                    <a:pt x="106" y="368"/>
                  </a:lnTo>
                  <a:lnTo>
                    <a:pt x="104" y="369"/>
                  </a:lnTo>
                  <a:lnTo>
                    <a:pt x="102" y="369"/>
                  </a:lnTo>
                  <a:lnTo>
                    <a:pt x="99" y="369"/>
                  </a:lnTo>
                  <a:lnTo>
                    <a:pt x="99" y="369"/>
                  </a:lnTo>
                  <a:lnTo>
                    <a:pt x="98" y="369"/>
                  </a:lnTo>
                  <a:lnTo>
                    <a:pt x="98" y="368"/>
                  </a:lnTo>
                  <a:lnTo>
                    <a:pt x="99" y="366"/>
                  </a:lnTo>
                  <a:lnTo>
                    <a:pt x="99" y="366"/>
                  </a:lnTo>
                  <a:lnTo>
                    <a:pt x="99" y="366"/>
                  </a:lnTo>
                  <a:lnTo>
                    <a:pt x="101" y="366"/>
                  </a:lnTo>
                  <a:lnTo>
                    <a:pt x="102" y="366"/>
                  </a:lnTo>
                  <a:lnTo>
                    <a:pt x="102" y="366"/>
                  </a:lnTo>
                  <a:lnTo>
                    <a:pt x="101" y="364"/>
                  </a:lnTo>
                  <a:lnTo>
                    <a:pt x="101" y="364"/>
                  </a:lnTo>
                  <a:lnTo>
                    <a:pt x="99" y="364"/>
                  </a:lnTo>
                  <a:lnTo>
                    <a:pt x="98" y="364"/>
                  </a:lnTo>
                  <a:lnTo>
                    <a:pt x="96" y="364"/>
                  </a:lnTo>
                  <a:lnTo>
                    <a:pt x="96" y="366"/>
                  </a:lnTo>
                  <a:lnTo>
                    <a:pt x="96" y="366"/>
                  </a:lnTo>
                  <a:lnTo>
                    <a:pt x="95" y="368"/>
                  </a:lnTo>
                  <a:lnTo>
                    <a:pt x="95" y="369"/>
                  </a:lnTo>
                  <a:lnTo>
                    <a:pt x="91" y="372"/>
                  </a:lnTo>
                  <a:lnTo>
                    <a:pt x="90" y="374"/>
                  </a:lnTo>
                  <a:lnTo>
                    <a:pt x="88" y="374"/>
                  </a:lnTo>
                  <a:lnTo>
                    <a:pt x="88" y="374"/>
                  </a:lnTo>
                  <a:lnTo>
                    <a:pt x="87" y="375"/>
                  </a:lnTo>
                  <a:lnTo>
                    <a:pt x="87" y="375"/>
                  </a:lnTo>
                  <a:lnTo>
                    <a:pt x="85" y="375"/>
                  </a:lnTo>
                  <a:lnTo>
                    <a:pt x="85" y="375"/>
                  </a:lnTo>
                  <a:lnTo>
                    <a:pt x="84" y="375"/>
                  </a:lnTo>
                  <a:lnTo>
                    <a:pt x="84" y="375"/>
                  </a:lnTo>
                  <a:lnTo>
                    <a:pt x="85" y="374"/>
                  </a:lnTo>
                  <a:lnTo>
                    <a:pt x="85" y="374"/>
                  </a:lnTo>
                  <a:lnTo>
                    <a:pt x="84" y="372"/>
                  </a:lnTo>
                  <a:lnTo>
                    <a:pt x="84" y="372"/>
                  </a:lnTo>
                  <a:lnTo>
                    <a:pt x="82" y="372"/>
                  </a:lnTo>
                  <a:lnTo>
                    <a:pt x="82" y="372"/>
                  </a:lnTo>
                  <a:lnTo>
                    <a:pt x="82" y="375"/>
                  </a:lnTo>
                  <a:lnTo>
                    <a:pt x="82" y="375"/>
                  </a:lnTo>
                  <a:lnTo>
                    <a:pt x="80" y="377"/>
                  </a:lnTo>
                  <a:lnTo>
                    <a:pt x="79" y="377"/>
                  </a:lnTo>
                  <a:lnTo>
                    <a:pt x="79" y="377"/>
                  </a:lnTo>
                  <a:lnTo>
                    <a:pt x="77" y="375"/>
                  </a:lnTo>
                  <a:lnTo>
                    <a:pt x="74" y="375"/>
                  </a:lnTo>
                  <a:lnTo>
                    <a:pt x="74" y="375"/>
                  </a:lnTo>
                  <a:lnTo>
                    <a:pt x="76" y="377"/>
                  </a:lnTo>
                  <a:lnTo>
                    <a:pt x="74" y="379"/>
                  </a:lnTo>
                  <a:lnTo>
                    <a:pt x="73" y="379"/>
                  </a:lnTo>
                  <a:lnTo>
                    <a:pt x="73" y="380"/>
                  </a:lnTo>
                  <a:lnTo>
                    <a:pt x="71" y="380"/>
                  </a:lnTo>
                  <a:lnTo>
                    <a:pt x="71" y="379"/>
                  </a:lnTo>
                  <a:lnTo>
                    <a:pt x="73" y="377"/>
                  </a:lnTo>
                  <a:lnTo>
                    <a:pt x="73" y="377"/>
                  </a:lnTo>
                  <a:lnTo>
                    <a:pt x="73" y="375"/>
                  </a:lnTo>
                  <a:lnTo>
                    <a:pt x="73" y="375"/>
                  </a:lnTo>
                  <a:lnTo>
                    <a:pt x="73" y="374"/>
                  </a:lnTo>
                  <a:lnTo>
                    <a:pt x="74" y="372"/>
                  </a:lnTo>
                  <a:lnTo>
                    <a:pt x="76" y="372"/>
                  </a:lnTo>
                  <a:lnTo>
                    <a:pt x="76" y="372"/>
                  </a:lnTo>
                  <a:lnTo>
                    <a:pt x="77" y="372"/>
                  </a:lnTo>
                  <a:lnTo>
                    <a:pt x="77" y="372"/>
                  </a:lnTo>
                  <a:lnTo>
                    <a:pt x="79" y="372"/>
                  </a:lnTo>
                  <a:lnTo>
                    <a:pt x="79" y="372"/>
                  </a:lnTo>
                  <a:lnTo>
                    <a:pt x="79" y="371"/>
                  </a:lnTo>
                  <a:lnTo>
                    <a:pt x="82" y="369"/>
                  </a:lnTo>
                  <a:lnTo>
                    <a:pt x="84" y="368"/>
                  </a:lnTo>
                  <a:lnTo>
                    <a:pt x="85" y="364"/>
                  </a:lnTo>
                  <a:lnTo>
                    <a:pt x="88" y="363"/>
                  </a:lnTo>
                  <a:lnTo>
                    <a:pt x="91" y="360"/>
                  </a:lnTo>
                  <a:lnTo>
                    <a:pt x="95" y="358"/>
                  </a:lnTo>
                  <a:lnTo>
                    <a:pt x="102" y="356"/>
                  </a:lnTo>
                  <a:lnTo>
                    <a:pt x="102" y="356"/>
                  </a:lnTo>
                  <a:lnTo>
                    <a:pt x="102" y="356"/>
                  </a:lnTo>
                  <a:lnTo>
                    <a:pt x="102" y="356"/>
                  </a:lnTo>
                  <a:lnTo>
                    <a:pt x="102" y="358"/>
                  </a:lnTo>
                  <a:lnTo>
                    <a:pt x="106" y="356"/>
                  </a:lnTo>
                  <a:lnTo>
                    <a:pt x="107" y="356"/>
                  </a:lnTo>
                  <a:lnTo>
                    <a:pt x="107" y="356"/>
                  </a:lnTo>
                  <a:lnTo>
                    <a:pt x="107" y="358"/>
                  </a:lnTo>
                  <a:lnTo>
                    <a:pt x="106" y="358"/>
                  </a:lnTo>
                  <a:lnTo>
                    <a:pt x="106" y="358"/>
                  </a:lnTo>
                  <a:lnTo>
                    <a:pt x="107" y="361"/>
                  </a:lnTo>
                  <a:lnTo>
                    <a:pt x="109" y="361"/>
                  </a:lnTo>
                  <a:lnTo>
                    <a:pt x="109" y="361"/>
                  </a:lnTo>
                  <a:lnTo>
                    <a:pt x="109" y="361"/>
                  </a:lnTo>
                  <a:lnTo>
                    <a:pt x="109" y="360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2" y="360"/>
                  </a:lnTo>
                  <a:lnTo>
                    <a:pt x="112" y="360"/>
                  </a:lnTo>
                  <a:lnTo>
                    <a:pt x="114" y="360"/>
                  </a:lnTo>
                  <a:lnTo>
                    <a:pt x="115" y="360"/>
                  </a:lnTo>
                  <a:lnTo>
                    <a:pt x="115" y="360"/>
                  </a:lnTo>
                  <a:lnTo>
                    <a:pt x="117" y="360"/>
                  </a:lnTo>
                  <a:lnTo>
                    <a:pt x="115" y="360"/>
                  </a:lnTo>
                  <a:lnTo>
                    <a:pt x="114" y="358"/>
                  </a:lnTo>
                  <a:lnTo>
                    <a:pt x="112" y="356"/>
                  </a:lnTo>
                  <a:lnTo>
                    <a:pt x="112" y="356"/>
                  </a:lnTo>
                  <a:lnTo>
                    <a:pt x="112" y="355"/>
                  </a:lnTo>
                  <a:lnTo>
                    <a:pt x="114" y="353"/>
                  </a:lnTo>
                  <a:lnTo>
                    <a:pt x="115" y="352"/>
                  </a:lnTo>
                  <a:lnTo>
                    <a:pt x="115" y="350"/>
                  </a:lnTo>
                  <a:lnTo>
                    <a:pt x="118" y="349"/>
                  </a:lnTo>
                  <a:lnTo>
                    <a:pt x="120" y="347"/>
                  </a:lnTo>
                  <a:lnTo>
                    <a:pt x="123" y="345"/>
                  </a:lnTo>
                  <a:lnTo>
                    <a:pt x="131" y="342"/>
                  </a:lnTo>
                  <a:lnTo>
                    <a:pt x="132" y="341"/>
                  </a:lnTo>
                  <a:lnTo>
                    <a:pt x="134" y="339"/>
                  </a:lnTo>
                  <a:lnTo>
                    <a:pt x="136" y="338"/>
                  </a:lnTo>
                  <a:lnTo>
                    <a:pt x="136" y="339"/>
                  </a:lnTo>
                  <a:lnTo>
                    <a:pt x="136" y="339"/>
                  </a:lnTo>
                  <a:lnTo>
                    <a:pt x="137" y="341"/>
                  </a:lnTo>
                  <a:lnTo>
                    <a:pt x="139" y="341"/>
                  </a:lnTo>
                  <a:lnTo>
                    <a:pt x="139" y="341"/>
                  </a:lnTo>
                  <a:lnTo>
                    <a:pt x="139" y="339"/>
                  </a:lnTo>
                  <a:lnTo>
                    <a:pt x="139" y="338"/>
                  </a:lnTo>
                  <a:lnTo>
                    <a:pt x="139" y="338"/>
                  </a:lnTo>
                  <a:lnTo>
                    <a:pt x="139" y="336"/>
                  </a:lnTo>
                  <a:lnTo>
                    <a:pt x="139" y="334"/>
                  </a:lnTo>
                  <a:lnTo>
                    <a:pt x="140" y="333"/>
                  </a:lnTo>
                  <a:lnTo>
                    <a:pt x="142" y="331"/>
                  </a:lnTo>
                  <a:lnTo>
                    <a:pt x="143" y="330"/>
                  </a:lnTo>
                  <a:lnTo>
                    <a:pt x="145" y="328"/>
                  </a:lnTo>
                  <a:lnTo>
                    <a:pt x="147" y="328"/>
                  </a:lnTo>
                  <a:lnTo>
                    <a:pt x="148" y="328"/>
                  </a:lnTo>
                  <a:lnTo>
                    <a:pt x="150" y="325"/>
                  </a:lnTo>
                  <a:lnTo>
                    <a:pt x="151" y="325"/>
                  </a:lnTo>
                  <a:lnTo>
                    <a:pt x="153" y="325"/>
                  </a:lnTo>
                  <a:lnTo>
                    <a:pt x="153" y="325"/>
                  </a:lnTo>
                  <a:lnTo>
                    <a:pt x="153" y="325"/>
                  </a:lnTo>
                  <a:lnTo>
                    <a:pt x="155" y="325"/>
                  </a:lnTo>
                  <a:lnTo>
                    <a:pt x="156" y="327"/>
                  </a:lnTo>
                  <a:lnTo>
                    <a:pt x="156" y="325"/>
                  </a:lnTo>
                  <a:lnTo>
                    <a:pt x="156" y="325"/>
                  </a:lnTo>
                  <a:lnTo>
                    <a:pt x="156" y="325"/>
                  </a:lnTo>
                  <a:lnTo>
                    <a:pt x="155" y="325"/>
                  </a:lnTo>
                  <a:lnTo>
                    <a:pt x="155" y="323"/>
                  </a:lnTo>
                  <a:lnTo>
                    <a:pt x="153" y="322"/>
                  </a:lnTo>
                  <a:lnTo>
                    <a:pt x="153" y="322"/>
                  </a:lnTo>
                  <a:lnTo>
                    <a:pt x="153" y="320"/>
                  </a:lnTo>
                  <a:lnTo>
                    <a:pt x="155" y="317"/>
                  </a:lnTo>
                  <a:lnTo>
                    <a:pt x="155" y="314"/>
                  </a:lnTo>
                  <a:lnTo>
                    <a:pt x="155" y="312"/>
                  </a:lnTo>
                  <a:lnTo>
                    <a:pt x="156" y="311"/>
                  </a:lnTo>
                  <a:lnTo>
                    <a:pt x="161" y="311"/>
                  </a:lnTo>
                  <a:lnTo>
                    <a:pt x="158" y="311"/>
                  </a:lnTo>
                  <a:lnTo>
                    <a:pt x="158" y="311"/>
                  </a:lnTo>
                  <a:lnTo>
                    <a:pt x="156" y="309"/>
                  </a:lnTo>
                  <a:lnTo>
                    <a:pt x="156" y="308"/>
                  </a:lnTo>
                  <a:lnTo>
                    <a:pt x="156" y="306"/>
                  </a:lnTo>
                  <a:lnTo>
                    <a:pt x="156" y="304"/>
                  </a:lnTo>
                  <a:lnTo>
                    <a:pt x="159" y="301"/>
                  </a:lnTo>
                  <a:lnTo>
                    <a:pt x="164" y="300"/>
                  </a:lnTo>
                  <a:lnTo>
                    <a:pt x="162" y="300"/>
                  </a:lnTo>
                  <a:lnTo>
                    <a:pt x="162" y="298"/>
                  </a:lnTo>
                  <a:lnTo>
                    <a:pt x="164" y="295"/>
                  </a:lnTo>
                  <a:lnTo>
                    <a:pt x="166" y="290"/>
                  </a:lnTo>
                  <a:lnTo>
                    <a:pt x="164" y="293"/>
                  </a:lnTo>
                  <a:lnTo>
                    <a:pt x="161" y="297"/>
                  </a:lnTo>
                  <a:lnTo>
                    <a:pt x="153" y="300"/>
                  </a:lnTo>
                  <a:lnTo>
                    <a:pt x="148" y="301"/>
                  </a:lnTo>
                  <a:lnTo>
                    <a:pt x="147" y="301"/>
                  </a:lnTo>
                  <a:lnTo>
                    <a:pt x="145" y="301"/>
                  </a:lnTo>
                  <a:lnTo>
                    <a:pt x="143" y="300"/>
                  </a:lnTo>
                  <a:lnTo>
                    <a:pt x="142" y="298"/>
                  </a:lnTo>
                  <a:lnTo>
                    <a:pt x="142" y="297"/>
                  </a:lnTo>
                  <a:lnTo>
                    <a:pt x="142" y="295"/>
                  </a:lnTo>
                  <a:lnTo>
                    <a:pt x="142" y="293"/>
                  </a:lnTo>
                  <a:lnTo>
                    <a:pt x="143" y="293"/>
                  </a:lnTo>
                  <a:lnTo>
                    <a:pt x="147" y="295"/>
                  </a:lnTo>
                  <a:lnTo>
                    <a:pt x="148" y="295"/>
                  </a:lnTo>
                  <a:lnTo>
                    <a:pt x="145" y="293"/>
                  </a:lnTo>
                  <a:lnTo>
                    <a:pt x="142" y="292"/>
                  </a:lnTo>
                  <a:lnTo>
                    <a:pt x="142" y="292"/>
                  </a:lnTo>
                  <a:lnTo>
                    <a:pt x="140" y="293"/>
                  </a:lnTo>
                  <a:lnTo>
                    <a:pt x="139" y="295"/>
                  </a:lnTo>
                  <a:lnTo>
                    <a:pt x="137" y="295"/>
                  </a:lnTo>
                  <a:lnTo>
                    <a:pt x="137" y="295"/>
                  </a:lnTo>
                  <a:lnTo>
                    <a:pt x="137" y="297"/>
                  </a:lnTo>
                  <a:lnTo>
                    <a:pt x="137" y="298"/>
                  </a:lnTo>
                  <a:lnTo>
                    <a:pt x="136" y="300"/>
                  </a:lnTo>
                  <a:lnTo>
                    <a:pt x="137" y="304"/>
                  </a:lnTo>
                  <a:lnTo>
                    <a:pt x="137" y="306"/>
                  </a:lnTo>
                  <a:lnTo>
                    <a:pt x="136" y="306"/>
                  </a:lnTo>
                  <a:lnTo>
                    <a:pt x="132" y="304"/>
                  </a:lnTo>
                  <a:lnTo>
                    <a:pt x="129" y="300"/>
                  </a:lnTo>
                  <a:lnTo>
                    <a:pt x="128" y="298"/>
                  </a:lnTo>
                  <a:lnTo>
                    <a:pt x="125" y="295"/>
                  </a:lnTo>
                  <a:lnTo>
                    <a:pt x="123" y="297"/>
                  </a:lnTo>
                  <a:lnTo>
                    <a:pt x="123" y="298"/>
                  </a:lnTo>
                  <a:lnTo>
                    <a:pt x="121" y="298"/>
                  </a:lnTo>
                  <a:lnTo>
                    <a:pt x="118" y="297"/>
                  </a:lnTo>
                  <a:lnTo>
                    <a:pt x="117" y="295"/>
                  </a:lnTo>
                  <a:lnTo>
                    <a:pt x="115" y="293"/>
                  </a:lnTo>
                  <a:lnTo>
                    <a:pt x="112" y="293"/>
                  </a:lnTo>
                  <a:lnTo>
                    <a:pt x="110" y="295"/>
                  </a:lnTo>
                  <a:lnTo>
                    <a:pt x="107" y="297"/>
                  </a:lnTo>
                  <a:lnTo>
                    <a:pt x="107" y="297"/>
                  </a:lnTo>
                  <a:lnTo>
                    <a:pt x="102" y="298"/>
                  </a:lnTo>
                  <a:lnTo>
                    <a:pt x="102" y="298"/>
                  </a:lnTo>
                  <a:lnTo>
                    <a:pt x="101" y="300"/>
                  </a:lnTo>
                  <a:lnTo>
                    <a:pt x="101" y="300"/>
                  </a:lnTo>
                  <a:lnTo>
                    <a:pt x="99" y="301"/>
                  </a:lnTo>
                  <a:lnTo>
                    <a:pt x="95" y="303"/>
                  </a:lnTo>
                  <a:lnTo>
                    <a:pt x="88" y="301"/>
                  </a:lnTo>
                  <a:lnTo>
                    <a:pt x="91" y="301"/>
                  </a:lnTo>
                  <a:lnTo>
                    <a:pt x="93" y="300"/>
                  </a:lnTo>
                  <a:lnTo>
                    <a:pt x="95" y="298"/>
                  </a:lnTo>
                  <a:lnTo>
                    <a:pt x="95" y="297"/>
                  </a:lnTo>
                  <a:lnTo>
                    <a:pt x="95" y="295"/>
                  </a:lnTo>
                  <a:lnTo>
                    <a:pt x="95" y="293"/>
                  </a:lnTo>
                  <a:lnTo>
                    <a:pt x="96" y="292"/>
                  </a:lnTo>
                  <a:lnTo>
                    <a:pt x="95" y="292"/>
                  </a:lnTo>
                  <a:lnTo>
                    <a:pt x="93" y="292"/>
                  </a:lnTo>
                  <a:lnTo>
                    <a:pt x="91" y="290"/>
                  </a:lnTo>
                  <a:lnTo>
                    <a:pt x="90" y="287"/>
                  </a:lnTo>
                  <a:lnTo>
                    <a:pt x="91" y="286"/>
                  </a:lnTo>
                  <a:lnTo>
                    <a:pt x="93" y="284"/>
                  </a:lnTo>
                  <a:lnTo>
                    <a:pt x="93" y="282"/>
                  </a:lnTo>
                  <a:lnTo>
                    <a:pt x="93" y="281"/>
                  </a:lnTo>
                  <a:lnTo>
                    <a:pt x="91" y="279"/>
                  </a:lnTo>
                  <a:lnTo>
                    <a:pt x="88" y="273"/>
                  </a:lnTo>
                  <a:lnTo>
                    <a:pt x="87" y="268"/>
                  </a:lnTo>
                  <a:lnTo>
                    <a:pt x="85" y="267"/>
                  </a:lnTo>
                  <a:lnTo>
                    <a:pt x="87" y="262"/>
                  </a:lnTo>
                  <a:lnTo>
                    <a:pt x="88" y="259"/>
                  </a:lnTo>
                  <a:lnTo>
                    <a:pt x="91" y="257"/>
                  </a:lnTo>
                  <a:lnTo>
                    <a:pt x="91" y="257"/>
                  </a:lnTo>
                  <a:lnTo>
                    <a:pt x="90" y="257"/>
                  </a:lnTo>
                  <a:lnTo>
                    <a:pt x="88" y="257"/>
                  </a:lnTo>
                  <a:lnTo>
                    <a:pt x="88" y="259"/>
                  </a:lnTo>
                  <a:lnTo>
                    <a:pt x="87" y="259"/>
                  </a:lnTo>
                  <a:lnTo>
                    <a:pt x="84" y="264"/>
                  </a:lnTo>
                  <a:lnTo>
                    <a:pt x="82" y="267"/>
                  </a:lnTo>
                  <a:lnTo>
                    <a:pt x="80" y="267"/>
                  </a:lnTo>
                  <a:lnTo>
                    <a:pt x="84" y="268"/>
                  </a:lnTo>
                  <a:lnTo>
                    <a:pt x="84" y="268"/>
                  </a:lnTo>
                  <a:lnTo>
                    <a:pt x="84" y="270"/>
                  </a:lnTo>
                  <a:lnTo>
                    <a:pt x="84" y="271"/>
                  </a:lnTo>
                  <a:lnTo>
                    <a:pt x="82" y="273"/>
                  </a:lnTo>
                  <a:lnTo>
                    <a:pt x="80" y="273"/>
                  </a:lnTo>
                  <a:lnTo>
                    <a:pt x="79" y="275"/>
                  </a:lnTo>
                  <a:lnTo>
                    <a:pt x="73" y="276"/>
                  </a:lnTo>
                  <a:lnTo>
                    <a:pt x="66" y="276"/>
                  </a:lnTo>
                  <a:lnTo>
                    <a:pt x="63" y="276"/>
                  </a:lnTo>
                  <a:lnTo>
                    <a:pt x="60" y="275"/>
                  </a:lnTo>
                  <a:lnTo>
                    <a:pt x="60" y="273"/>
                  </a:lnTo>
                  <a:lnTo>
                    <a:pt x="60" y="273"/>
                  </a:lnTo>
                  <a:lnTo>
                    <a:pt x="55" y="270"/>
                  </a:lnTo>
                  <a:lnTo>
                    <a:pt x="52" y="267"/>
                  </a:lnTo>
                  <a:lnTo>
                    <a:pt x="50" y="265"/>
                  </a:lnTo>
                  <a:lnTo>
                    <a:pt x="49" y="265"/>
                  </a:lnTo>
                  <a:lnTo>
                    <a:pt x="47" y="264"/>
                  </a:lnTo>
                  <a:lnTo>
                    <a:pt x="47" y="262"/>
                  </a:lnTo>
                  <a:lnTo>
                    <a:pt x="47" y="262"/>
                  </a:lnTo>
                  <a:lnTo>
                    <a:pt x="46" y="260"/>
                  </a:lnTo>
                  <a:lnTo>
                    <a:pt x="44" y="260"/>
                  </a:lnTo>
                  <a:lnTo>
                    <a:pt x="43" y="260"/>
                  </a:lnTo>
                  <a:lnTo>
                    <a:pt x="47" y="256"/>
                  </a:lnTo>
                  <a:lnTo>
                    <a:pt x="49" y="254"/>
                  </a:lnTo>
                  <a:lnTo>
                    <a:pt x="50" y="253"/>
                  </a:lnTo>
                  <a:lnTo>
                    <a:pt x="52" y="254"/>
                  </a:lnTo>
                  <a:lnTo>
                    <a:pt x="55" y="254"/>
                  </a:lnTo>
                  <a:lnTo>
                    <a:pt x="57" y="256"/>
                  </a:lnTo>
                  <a:lnTo>
                    <a:pt x="57" y="256"/>
                  </a:lnTo>
                  <a:lnTo>
                    <a:pt x="58" y="257"/>
                  </a:lnTo>
                  <a:lnTo>
                    <a:pt x="57" y="259"/>
                  </a:lnTo>
                  <a:lnTo>
                    <a:pt x="57" y="260"/>
                  </a:lnTo>
                  <a:lnTo>
                    <a:pt x="57" y="259"/>
                  </a:lnTo>
                  <a:lnTo>
                    <a:pt x="60" y="257"/>
                  </a:lnTo>
                  <a:lnTo>
                    <a:pt x="61" y="256"/>
                  </a:lnTo>
                  <a:lnTo>
                    <a:pt x="63" y="256"/>
                  </a:lnTo>
                  <a:lnTo>
                    <a:pt x="63" y="256"/>
                  </a:lnTo>
                  <a:lnTo>
                    <a:pt x="65" y="257"/>
                  </a:lnTo>
                  <a:lnTo>
                    <a:pt x="66" y="260"/>
                  </a:lnTo>
                  <a:lnTo>
                    <a:pt x="69" y="259"/>
                  </a:lnTo>
                  <a:lnTo>
                    <a:pt x="71" y="256"/>
                  </a:lnTo>
                  <a:lnTo>
                    <a:pt x="69" y="256"/>
                  </a:lnTo>
                  <a:lnTo>
                    <a:pt x="68" y="254"/>
                  </a:lnTo>
                  <a:lnTo>
                    <a:pt x="63" y="254"/>
                  </a:lnTo>
                  <a:lnTo>
                    <a:pt x="65" y="254"/>
                  </a:lnTo>
                  <a:lnTo>
                    <a:pt x="66" y="254"/>
                  </a:lnTo>
                  <a:lnTo>
                    <a:pt x="68" y="253"/>
                  </a:lnTo>
                  <a:lnTo>
                    <a:pt x="66" y="253"/>
                  </a:lnTo>
                  <a:lnTo>
                    <a:pt x="66" y="251"/>
                  </a:lnTo>
                  <a:lnTo>
                    <a:pt x="61" y="254"/>
                  </a:lnTo>
                  <a:lnTo>
                    <a:pt x="55" y="254"/>
                  </a:lnTo>
                  <a:lnTo>
                    <a:pt x="50" y="253"/>
                  </a:lnTo>
                  <a:lnTo>
                    <a:pt x="47" y="253"/>
                  </a:lnTo>
                  <a:lnTo>
                    <a:pt x="46" y="253"/>
                  </a:lnTo>
                  <a:lnTo>
                    <a:pt x="46" y="251"/>
                  </a:lnTo>
                  <a:lnTo>
                    <a:pt x="47" y="249"/>
                  </a:lnTo>
                  <a:lnTo>
                    <a:pt x="49" y="249"/>
                  </a:lnTo>
                  <a:lnTo>
                    <a:pt x="49" y="248"/>
                  </a:lnTo>
                  <a:lnTo>
                    <a:pt x="49" y="248"/>
                  </a:lnTo>
                  <a:lnTo>
                    <a:pt x="46" y="249"/>
                  </a:lnTo>
                  <a:lnTo>
                    <a:pt x="46" y="248"/>
                  </a:lnTo>
                  <a:lnTo>
                    <a:pt x="46" y="246"/>
                  </a:lnTo>
                  <a:lnTo>
                    <a:pt x="46" y="246"/>
                  </a:lnTo>
                  <a:lnTo>
                    <a:pt x="44" y="248"/>
                  </a:lnTo>
                  <a:lnTo>
                    <a:pt x="44" y="248"/>
                  </a:lnTo>
                  <a:lnTo>
                    <a:pt x="43" y="246"/>
                  </a:lnTo>
                  <a:lnTo>
                    <a:pt x="43" y="246"/>
                  </a:lnTo>
                  <a:lnTo>
                    <a:pt x="44" y="245"/>
                  </a:lnTo>
                  <a:lnTo>
                    <a:pt x="44" y="245"/>
                  </a:lnTo>
                  <a:lnTo>
                    <a:pt x="43" y="245"/>
                  </a:lnTo>
                  <a:lnTo>
                    <a:pt x="43" y="246"/>
                  </a:lnTo>
                  <a:lnTo>
                    <a:pt x="43" y="248"/>
                  </a:lnTo>
                  <a:lnTo>
                    <a:pt x="43" y="248"/>
                  </a:lnTo>
                  <a:lnTo>
                    <a:pt x="41" y="249"/>
                  </a:lnTo>
                  <a:lnTo>
                    <a:pt x="39" y="248"/>
                  </a:lnTo>
                  <a:lnTo>
                    <a:pt x="38" y="248"/>
                  </a:lnTo>
                  <a:lnTo>
                    <a:pt x="38" y="245"/>
                  </a:lnTo>
                  <a:lnTo>
                    <a:pt x="35" y="243"/>
                  </a:lnTo>
                  <a:lnTo>
                    <a:pt x="35" y="241"/>
                  </a:lnTo>
                  <a:lnTo>
                    <a:pt x="36" y="240"/>
                  </a:lnTo>
                  <a:lnTo>
                    <a:pt x="35" y="238"/>
                  </a:lnTo>
                  <a:lnTo>
                    <a:pt x="33" y="238"/>
                  </a:lnTo>
                  <a:lnTo>
                    <a:pt x="32" y="240"/>
                  </a:lnTo>
                  <a:lnTo>
                    <a:pt x="32" y="238"/>
                  </a:lnTo>
                  <a:lnTo>
                    <a:pt x="30" y="238"/>
                  </a:lnTo>
                  <a:lnTo>
                    <a:pt x="30" y="237"/>
                  </a:lnTo>
                  <a:lnTo>
                    <a:pt x="32" y="237"/>
                  </a:lnTo>
                  <a:lnTo>
                    <a:pt x="32" y="237"/>
                  </a:lnTo>
                  <a:lnTo>
                    <a:pt x="35" y="235"/>
                  </a:lnTo>
                  <a:lnTo>
                    <a:pt x="36" y="235"/>
                  </a:lnTo>
                  <a:lnTo>
                    <a:pt x="33" y="234"/>
                  </a:lnTo>
                  <a:lnTo>
                    <a:pt x="32" y="234"/>
                  </a:lnTo>
                  <a:lnTo>
                    <a:pt x="33" y="232"/>
                  </a:lnTo>
                  <a:lnTo>
                    <a:pt x="35" y="232"/>
                  </a:lnTo>
                  <a:lnTo>
                    <a:pt x="39" y="232"/>
                  </a:lnTo>
                  <a:lnTo>
                    <a:pt x="38" y="230"/>
                  </a:lnTo>
                  <a:lnTo>
                    <a:pt x="36" y="229"/>
                  </a:lnTo>
                  <a:lnTo>
                    <a:pt x="36" y="229"/>
                  </a:lnTo>
                  <a:lnTo>
                    <a:pt x="38" y="226"/>
                  </a:lnTo>
                  <a:lnTo>
                    <a:pt x="41" y="223"/>
                  </a:lnTo>
                  <a:lnTo>
                    <a:pt x="44" y="218"/>
                  </a:lnTo>
                  <a:lnTo>
                    <a:pt x="46" y="218"/>
                  </a:lnTo>
                  <a:lnTo>
                    <a:pt x="47" y="216"/>
                  </a:lnTo>
                  <a:lnTo>
                    <a:pt x="49" y="216"/>
                  </a:lnTo>
                  <a:lnTo>
                    <a:pt x="50" y="218"/>
                  </a:lnTo>
                  <a:lnTo>
                    <a:pt x="50" y="218"/>
                  </a:lnTo>
                  <a:lnTo>
                    <a:pt x="50" y="218"/>
                  </a:lnTo>
                  <a:lnTo>
                    <a:pt x="50" y="216"/>
                  </a:lnTo>
                  <a:lnTo>
                    <a:pt x="52" y="215"/>
                  </a:lnTo>
                  <a:lnTo>
                    <a:pt x="54" y="213"/>
                  </a:lnTo>
                  <a:lnTo>
                    <a:pt x="54" y="213"/>
                  </a:lnTo>
                  <a:lnTo>
                    <a:pt x="52" y="213"/>
                  </a:lnTo>
                  <a:lnTo>
                    <a:pt x="50" y="215"/>
                  </a:lnTo>
                  <a:lnTo>
                    <a:pt x="50" y="213"/>
                  </a:lnTo>
                  <a:lnTo>
                    <a:pt x="50" y="210"/>
                  </a:lnTo>
                  <a:lnTo>
                    <a:pt x="50" y="208"/>
                  </a:lnTo>
                  <a:lnTo>
                    <a:pt x="50" y="207"/>
                  </a:lnTo>
                  <a:lnTo>
                    <a:pt x="52" y="205"/>
                  </a:lnTo>
                  <a:lnTo>
                    <a:pt x="55" y="205"/>
                  </a:lnTo>
                  <a:lnTo>
                    <a:pt x="57" y="205"/>
                  </a:lnTo>
                  <a:lnTo>
                    <a:pt x="57" y="205"/>
                  </a:lnTo>
                  <a:lnTo>
                    <a:pt x="54" y="204"/>
                  </a:lnTo>
                  <a:lnTo>
                    <a:pt x="55" y="202"/>
                  </a:lnTo>
                  <a:lnTo>
                    <a:pt x="57" y="201"/>
                  </a:lnTo>
                  <a:lnTo>
                    <a:pt x="60" y="201"/>
                  </a:lnTo>
                  <a:lnTo>
                    <a:pt x="63" y="201"/>
                  </a:lnTo>
                  <a:lnTo>
                    <a:pt x="66" y="202"/>
                  </a:lnTo>
                  <a:lnTo>
                    <a:pt x="68" y="204"/>
                  </a:lnTo>
                  <a:lnTo>
                    <a:pt x="68" y="204"/>
                  </a:lnTo>
                  <a:lnTo>
                    <a:pt x="66" y="205"/>
                  </a:lnTo>
                  <a:lnTo>
                    <a:pt x="66" y="205"/>
                  </a:lnTo>
                  <a:lnTo>
                    <a:pt x="66" y="205"/>
                  </a:lnTo>
                  <a:lnTo>
                    <a:pt x="66" y="205"/>
                  </a:lnTo>
                  <a:lnTo>
                    <a:pt x="68" y="205"/>
                  </a:lnTo>
                  <a:lnTo>
                    <a:pt x="69" y="204"/>
                  </a:lnTo>
                  <a:lnTo>
                    <a:pt x="71" y="204"/>
                  </a:lnTo>
                  <a:lnTo>
                    <a:pt x="71" y="205"/>
                  </a:lnTo>
                  <a:lnTo>
                    <a:pt x="73" y="205"/>
                  </a:lnTo>
                  <a:lnTo>
                    <a:pt x="76" y="204"/>
                  </a:lnTo>
                  <a:lnTo>
                    <a:pt x="77" y="204"/>
                  </a:lnTo>
                  <a:lnTo>
                    <a:pt x="79" y="202"/>
                  </a:lnTo>
                  <a:lnTo>
                    <a:pt x="82" y="201"/>
                  </a:lnTo>
                  <a:lnTo>
                    <a:pt x="85" y="196"/>
                  </a:lnTo>
                  <a:lnTo>
                    <a:pt x="87" y="194"/>
                  </a:lnTo>
                  <a:lnTo>
                    <a:pt x="88" y="194"/>
                  </a:lnTo>
                  <a:lnTo>
                    <a:pt x="90" y="194"/>
                  </a:lnTo>
                  <a:lnTo>
                    <a:pt x="90" y="196"/>
                  </a:lnTo>
                  <a:lnTo>
                    <a:pt x="91" y="196"/>
                  </a:lnTo>
                  <a:lnTo>
                    <a:pt x="98" y="196"/>
                  </a:lnTo>
                  <a:lnTo>
                    <a:pt x="101" y="194"/>
                  </a:lnTo>
                  <a:lnTo>
                    <a:pt x="104" y="193"/>
                  </a:lnTo>
                  <a:lnTo>
                    <a:pt x="106" y="191"/>
                  </a:lnTo>
                  <a:lnTo>
                    <a:pt x="107" y="189"/>
                  </a:lnTo>
                  <a:lnTo>
                    <a:pt x="109" y="188"/>
                  </a:lnTo>
                  <a:lnTo>
                    <a:pt x="107" y="185"/>
                  </a:lnTo>
                  <a:lnTo>
                    <a:pt x="107" y="183"/>
                  </a:lnTo>
                  <a:lnTo>
                    <a:pt x="106" y="177"/>
                  </a:lnTo>
                  <a:lnTo>
                    <a:pt x="102" y="174"/>
                  </a:lnTo>
                  <a:lnTo>
                    <a:pt x="99" y="174"/>
                  </a:lnTo>
                  <a:lnTo>
                    <a:pt x="98" y="174"/>
                  </a:lnTo>
                  <a:lnTo>
                    <a:pt x="99" y="171"/>
                  </a:lnTo>
                  <a:lnTo>
                    <a:pt x="102" y="171"/>
                  </a:lnTo>
                  <a:lnTo>
                    <a:pt x="104" y="171"/>
                  </a:lnTo>
                  <a:lnTo>
                    <a:pt x="106" y="169"/>
                  </a:lnTo>
                  <a:lnTo>
                    <a:pt x="107" y="169"/>
                  </a:lnTo>
                  <a:lnTo>
                    <a:pt x="107" y="167"/>
                  </a:lnTo>
                  <a:lnTo>
                    <a:pt x="107" y="166"/>
                  </a:lnTo>
                  <a:lnTo>
                    <a:pt x="107" y="164"/>
                  </a:lnTo>
                  <a:lnTo>
                    <a:pt x="106" y="164"/>
                  </a:lnTo>
                  <a:lnTo>
                    <a:pt x="104" y="163"/>
                  </a:lnTo>
                  <a:lnTo>
                    <a:pt x="104" y="161"/>
                  </a:lnTo>
                  <a:lnTo>
                    <a:pt x="102" y="161"/>
                  </a:lnTo>
                  <a:lnTo>
                    <a:pt x="99" y="164"/>
                  </a:lnTo>
                  <a:lnTo>
                    <a:pt x="96" y="164"/>
                  </a:lnTo>
                  <a:lnTo>
                    <a:pt x="95" y="164"/>
                  </a:lnTo>
                  <a:lnTo>
                    <a:pt x="93" y="166"/>
                  </a:lnTo>
                  <a:lnTo>
                    <a:pt x="88" y="167"/>
                  </a:lnTo>
                  <a:lnTo>
                    <a:pt x="87" y="169"/>
                  </a:lnTo>
                  <a:lnTo>
                    <a:pt x="82" y="172"/>
                  </a:lnTo>
                  <a:lnTo>
                    <a:pt x="80" y="174"/>
                  </a:lnTo>
                  <a:lnTo>
                    <a:pt x="79" y="175"/>
                  </a:lnTo>
                  <a:lnTo>
                    <a:pt x="79" y="171"/>
                  </a:lnTo>
                  <a:lnTo>
                    <a:pt x="74" y="167"/>
                  </a:lnTo>
                  <a:lnTo>
                    <a:pt x="73" y="169"/>
                  </a:lnTo>
                  <a:lnTo>
                    <a:pt x="73" y="171"/>
                  </a:lnTo>
                  <a:lnTo>
                    <a:pt x="74" y="171"/>
                  </a:lnTo>
                  <a:lnTo>
                    <a:pt x="76" y="171"/>
                  </a:lnTo>
                  <a:lnTo>
                    <a:pt x="76" y="172"/>
                  </a:lnTo>
                  <a:lnTo>
                    <a:pt x="74" y="174"/>
                  </a:lnTo>
                  <a:lnTo>
                    <a:pt x="73" y="172"/>
                  </a:lnTo>
                  <a:lnTo>
                    <a:pt x="69" y="171"/>
                  </a:lnTo>
                  <a:lnTo>
                    <a:pt x="66" y="169"/>
                  </a:lnTo>
                  <a:lnTo>
                    <a:pt x="58" y="169"/>
                  </a:lnTo>
                  <a:lnTo>
                    <a:pt x="52" y="172"/>
                  </a:lnTo>
                  <a:lnTo>
                    <a:pt x="52" y="171"/>
                  </a:lnTo>
                  <a:lnTo>
                    <a:pt x="50" y="171"/>
                  </a:lnTo>
                  <a:lnTo>
                    <a:pt x="50" y="171"/>
                  </a:lnTo>
                  <a:lnTo>
                    <a:pt x="49" y="172"/>
                  </a:lnTo>
                  <a:lnTo>
                    <a:pt x="49" y="172"/>
                  </a:lnTo>
                  <a:lnTo>
                    <a:pt x="47" y="172"/>
                  </a:lnTo>
                  <a:lnTo>
                    <a:pt x="46" y="172"/>
                  </a:lnTo>
                  <a:lnTo>
                    <a:pt x="41" y="171"/>
                  </a:lnTo>
                  <a:lnTo>
                    <a:pt x="32" y="169"/>
                  </a:lnTo>
                  <a:lnTo>
                    <a:pt x="28" y="169"/>
                  </a:lnTo>
                  <a:lnTo>
                    <a:pt x="27" y="166"/>
                  </a:lnTo>
                  <a:lnTo>
                    <a:pt x="27" y="164"/>
                  </a:lnTo>
                  <a:lnTo>
                    <a:pt x="27" y="164"/>
                  </a:lnTo>
                  <a:lnTo>
                    <a:pt x="27" y="161"/>
                  </a:lnTo>
                  <a:lnTo>
                    <a:pt x="25" y="161"/>
                  </a:lnTo>
                  <a:lnTo>
                    <a:pt x="20" y="158"/>
                  </a:lnTo>
                  <a:lnTo>
                    <a:pt x="19" y="156"/>
                  </a:lnTo>
                  <a:lnTo>
                    <a:pt x="20" y="156"/>
                  </a:lnTo>
                  <a:lnTo>
                    <a:pt x="20" y="156"/>
                  </a:lnTo>
                  <a:lnTo>
                    <a:pt x="22" y="156"/>
                  </a:lnTo>
                  <a:lnTo>
                    <a:pt x="25" y="156"/>
                  </a:lnTo>
                  <a:lnTo>
                    <a:pt x="27" y="155"/>
                  </a:lnTo>
                  <a:lnTo>
                    <a:pt x="28" y="153"/>
                  </a:lnTo>
                  <a:lnTo>
                    <a:pt x="32" y="153"/>
                  </a:lnTo>
                  <a:lnTo>
                    <a:pt x="32" y="153"/>
                  </a:lnTo>
                  <a:lnTo>
                    <a:pt x="30" y="153"/>
                  </a:lnTo>
                  <a:lnTo>
                    <a:pt x="24" y="152"/>
                  </a:lnTo>
                  <a:lnTo>
                    <a:pt x="24" y="152"/>
                  </a:lnTo>
                  <a:lnTo>
                    <a:pt x="13" y="150"/>
                  </a:lnTo>
                  <a:lnTo>
                    <a:pt x="5" y="147"/>
                  </a:lnTo>
                  <a:lnTo>
                    <a:pt x="3" y="145"/>
                  </a:lnTo>
                  <a:lnTo>
                    <a:pt x="3" y="144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5" y="144"/>
                  </a:lnTo>
                  <a:lnTo>
                    <a:pt x="5" y="144"/>
                  </a:lnTo>
                  <a:lnTo>
                    <a:pt x="9" y="142"/>
                  </a:lnTo>
                  <a:lnTo>
                    <a:pt x="13" y="139"/>
                  </a:lnTo>
                  <a:lnTo>
                    <a:pt x="17" y="139"/>
                  </a:lnTo>
                  <a:lnTo>
                    <a:pt x="19" y="139"/>
                  </a:lnTo>
                  <a:lnTo>
                    <a:pt x="20" y="137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27" y="133"/>
                  </a:lnTo>
                  <a:lnTo>
                    <a:pt x="30" y="133"/>
                  </a:lnTo>
                  <a:lnTo>
                    <a:pt x="32" y="133"/>
                  </a:lnTo>
                  <a:lnTo>
                    <a:pt x="33" y="133"/>
                  </a:lnTo>
                  <a:lnTo>
                    <a:pt x="38" y="133"/>
                  </a:lnTo>
                  <a:lnTo>
                    <a:pt x="38" y="133"/>
                  </a:lnTo>
                  <a:lnTo>
                    <a:pt x="39" y="133"/>
                  </a:lnTo>
                  <a:lnTo>
                    <a:pt x="39" y="133"/>
                  </a:lnTo>
                  <a:lnTo>
                    <a:pt x="35" y="130"/>
                  </a:lnTo>
                  <a:lnTo>
                    <a:pt x="36" y="130"/>
                  </a:lnTo>
                  <a:lnTo>
                    <a:pt x="36" y="128"/>
                  </a:lnTo>
                  <a:lnTo>
                    <a:pt x="41" y="126"/>
                  </a:lnTo>
                  <a:lnTo>
                    <a:pt x="44" y="125"/>
                  </a:lnTo>
                  <a:lnTo>
                    <a:pt x="47" y="126"/>
                  </a:lnTo>
                  <a:lnTo>
                    <a:pt x="52" y="123"/>
                  </a:lnTo>
                  <a:lnTo>
                    <a:pt x="55" y="122"/>
                  </a:lnTo>
                  <a:lnTo>
                    <a:pt x="61" y="122"/>
                  </a:lnTo>
                  <a:lnTo>
                    <a:pt x="66" y="122"/>
                  </a:lnTo>
                  <a:lnTo>
                    <a:pt x="68" y="122"/>
                  </a:lnTo>
                  <a:lnTo>
                    <a:pt x="65" y="122"/>
                  </a:lnTo>
                  <a:lnTo>
                    <a:pt x="63" y="122"/>
                  </a:lnTo>
                  <a:lnTo>
                    <a:pt x="65" y="123"/>
                  </a:lnTo>
                  <a:lnTo>
                    <a:pt x="65" y="123"/>
                  </a:lnTo>
                  <a:lnTo>
                    <a:pt x="65" y="125"/>
                  </a:lnTo>
                  <a:lnTo>
                    <a:pt x="63" y="126"/>
                  </a:lnTo>
                  <a:lnTo>
                    <a:pt x="63" y="130"/>
                  </a:lnTo>
                  <a:lnTo>
                    <a:pt x="63" y="130"/>
                  </a:lnTo>
                  <a:lnTo>
                    <a:pt x="61" y="131"/>
                  </a:lnTo>
                  <a:lnTo>
                    <a:pt x="66" y="134"/>
                  </a:lnTo>
                  <a:lnTo>
                    <a:pt x="74" y="134"/>
                  </a:lnTo>
                  <a:lnTo>
                    <a:pt x="79" y="134"/>
                  </a:lnTo>
                  <a:lnTo>
                    <a:pt x="80" y="134"/>
                  </a:lnTo>
                  <a:lnTo>
                    <a:pt x="82" y="134"/>
                  </a:lnTo>
                  <a:lnTo>
                    <a:pt x="88" y="134"/>
                  </a:lnTo>
                  <a:lnTo>
                    <a:pt x="91" y="136"/>
                  </a:lnTo>
                  <a:lnTo>
                    <a:pt x="93" y="134"/>
                  </a:lnTo>
                  <a:lnTo>
                    <a:pt x="98" y="130"/>
                  </a:lnTo>
                  <a:lnTo>
                    <a:pt x="99" y="130"/>
                  </a:lnTo>
                  <a:lnTo>
                    <a:pt x="101" y="130"/>
                  </a:lnTo>
                  <a:lnTo>
                    <a:pt x="102" y="131"/>
                  </a:lnTo>
                  <a:lnTo>
                    <a:pt x="104" y="131"/>
                  </a:lnTo>
                  <a:lnTo>
                    <a:pt x="104" y="131"/>
                  </a:lnTo>
                  <a:lnTo>
                    <a:pt x="104" y="130"/>
                  </a:lnTo>
                  <a:lnTo>
                    <a:pt x="104" y="128"/>
                  </a:lnTo>
                  <a:lnTo>
                    <a:pt x="98" y="126"/>
                  </a:lnTo>
                  <a:lnTo>
                    <a:pt x="93" y="128"/>
                  </a:lnTo>
                  <a:lnTo>
                    <a:pt x="91" y="126"/>
                  </a:lnTo>
                  <a:lnTo>
                    <a:pt x="93" y="125"/>
                  </a:lnTo>
                  <a:lnTo>
                    <a:pt x="88" y="120"/>
                  </a:lnTo>
                  <a:lnTo>
                    <a:pt x="87" y="119"/>
                  </a:lnTo>
                  <a:lnTo>
                    <a:pt x="84" y="119"/>
                  </a:lnTo>
                  <a:lnTo>
                    <a:pt x="84" y="117"/>
                  </a:lnTo>
                  <a:lnTo>
                    <a:pt x="82" y="114"/>
                  </a:lnTo>
                  <a:lnTo>
                    <a:pt x="84" y="114"/>
                  </a:lnTo>
                  <a:lnTo>
                    <a:pt x="85" y="114"/>
                  </a:lnTo>
                  <a:lnTo>
                    <a:pt x="87" y="114"/>
                  </a:lnTo>
                  <a:lnTo>
                    <a:pt x="88" y="117"/>
                  </a:lnTo>
                  <a:lnTo>
                    <a:pt x="90" y="117"/>
                  </a:lnTo>
                  <a:lnTo>
                    <a:pt x="90" y="120"/>
                  </a:lnTo>
                  <a:lnTo>
                    <a:pt x="91" y="123"/>
                  </a:lnTo>
                  <a:lnTo>
                    <a:pt x="96" y="125"/>
                  </a:lnTo>
                  <a:lnTo>
                    <a:pt x="101" y="125"/>
                  </a:lnTo>
                  <a:lnTo>
                    <a:pt x="102" y="125"/>
                  </a:lnTo>
                  <a:lnTo>
                    <a:pt x="104" y="125"/>
                  </a:lnTo>
                  <a:lnTo>
                    <a:pt x="109" y="126"/>
                  </a:lnTo>
                  <a:lnTo>
                    <a:pt x="110" y="126"/>
                  </a:lnTo>
                  <a:lnTo>
                    <a:pt x="117" y="126"/>
                  </a:lnTo>
                  <a:lnTo>
                    <a:pt x="117" y="123"/>
                  </a:lnTo>
                  <a:lnTo>
                    <a:pt x="117" y="122"/>
                  </a:lnTo>
                  <a:lnTo>
                    <a:pt x="115" y="122"/>
                  </a:lnTo>
                  <a:lnTo>
                    <a:pt x="110" y="122"/>
                  </a:lnTo>
                  <a:lnTo>
                    <a:pt x="107" y="120"/>
                  </a:lnTo>
                  <a:lnTo>
                    <a:pt x="104" y="120"/>
                  </a:lnTo>
                  <a:lnTo>
                    <a:pt x="99" y="123"/>
                  </a:lnTo>
                  <a:lnTo>
                    <a:pt x="98" y="122"/>
                  </a:lnTo>
                  <a:lnTo>
                    <a:pt x="96" y="120"/>
                  </a:lnTo>
                  <a:lnTo>
                    <a:pt x="93" y="119"/>
                  </a:lnTo>
                  <a:lnTo>
                    <a:pt x="93" y="117"/>
                  </a:lnTo>
                  <a:lnTo>
                    <a:pt x="95" y="114"/>
                  </a:lnTo>
                  <a:lnTo>
                    <a:pt x="96" y="112"/>
                  </a:lnTo>
                  <a:lnTo>
                    <a:pt x="95" y="112"/>
                  </a:lnTo>
                  <a:lnTo>
                    <a:pt x="91" y="111"/>
                  </a:lnTo>
                  <a:lnTo>
                    <a:pt x="85" y="112"/>
                  </a:lnTo>
                  <a:lnTo>
                    <a:pt x="85" y="111"/>
                  </a:lnTo>
                  <a:lnTo>
                    <a:pt x="85" y="109"/>
                  </a:lnTo>
                  <a:lnTo>
                    <a:pt x="82" y="112"/>
                  </a:lnTo>
                  <a:lnTo>
                    <a:pt x="80" y="111"/>
                  </a:lnTo>
                  <a:lnTo>
                    <a:pt x="76" y="111"/>
                  </a:lnTo>
                  <a:lnTo>
                    <a:pt x="69" y="109"/>
                  </a:lnTo>
                  <a:lnTo>
                    <a:pt x="66" y="108"/>
                  </a:lnTo>
                  <a:lnTo>
                    <a:pt x="65" y="106"/>
                  </a:lnTo>
                  <a:lnTo>
                    <a:pt x="63" y="100"/>
                  </a:lnTo>
                  <a:lnTo>
                    <a:pt x="60" y="97"/>
                  </a:lnTo>
                  <a:lnTo>
                    <a:pt x="43" y="85"/>
                  </a:lnTo>
                  <a:lnTo>
                    <a:pt x="33" y="84"/>
                  </a:lnTo>
                  <a:lnTo>
                    <a:pt x="30" y="81"/>
                  </a:lnTo>
                  <a:lnTo>
                    <a:pt x="27" y="79"/>
                  </a:lnTo>
                  <a:lnTo>
                    <a:pt x="25" y="79"/>
                  </a:lnTo>
                  <a:lnTo>
                    <a:pt x="22" y="79"/>
                  </a:lnTo>
                  <a:lnTo>
                    <a:pt x="24" y="78"/>
                  </a:lnTo>
                  <a:lnTo>
                    <a:pt x="25" y="76"/>
                  </a:lnTo>
                  <a:lnTo>
                    <a:pt x="24" y="78"/>
                  </a:lnTo>
                  <a:lnTo>
                    <a:pt x="25" y="78"/>
                  </a:lnTo>
                  <a:lnTo>
                    <a:pt x="27" y="78"/>
                  </a:lnTo>
                  <a:lnTo>
                    <a:pt x="27" y="76"/>
                  </a:lnTo>
                  <a:lnTo>
                    <a:pt x="28" y="73"/>
                  </a:lnTo>
                  <a:lnTo>
                    <a:pt x="30" y="68"/>
                  </a:lnTo>
                  <a:lnTo>
                    <a:pt x="30" y="65"/>
                  </a:lnTo>
                  <a:lnTo>
                    <a:pt x="39" y="65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58" y="63"/>
                  </a:lnTo>
                  <a:lnTo>
                    <a:pt x="60" y="63"/>
                  </a:lnTo>
                  <a:lnTo>
                    <a:pt x="65" y="62"/>
                  </a:lnTo>
                  <a:lnTo>
                    <a:pt x="69" y="59"/>
                  </a:lnTo>
                  <a:lnTo>
                    <a:pt x="73" y="54"/>
                  </a:lnTo>
                  <a:lnTo>
                    <a:pt x="74" y="52"/>
                  </a:lnTo>
                  <a:lnTo>
                    <a:pt x="74" y="52"/>
                  </a:lnTo>
                  <a:lnTo>
                    <a:pt x="74" y="52"/>
                  </a:lnTo>
                  <a:lnTo>
                    <a:pt x="74" y="51"/>
                  </a:lnTo>
                  <a:lnTo>
                    <a:pt x="76" y="46"/>
                  </a:lnTo>
                  <a:lnTo>
                    <a:pt x="77" y="43"/>
                  </a:lnTo>
                  <a:lnTo>
                    <a:pt x="85" y="34"/>
                  </a:lnTo>
                  <a:lnTo>
                    <a:pt x="90" y="30"/>
                  </a:lnTo>
                  <a:lnTo>
                    <a:pt x="91" y="29"/>
                  </a:lnTo>
                  <a:lnTo>
                    <a:pt x="93" y="29"/>
                  </a:lnTo>
                  <a:lnTo>
                    <a:pt x="93" y="29"/>
                  </a:lnTo>
                  <a:lnTo>
                    <a:pt x="95" y="29"/>
                  </a:lnTo>
                  <a:lnTo>
                    <a:pt x="95" y="30"/>
                  </a:lnTo>
                  <a:lnTo>
                    <a:pt x="93" y="30"/>
                  </a:lnTo>
                  <a:lnTo>
                    <a:pt x="91" y="3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91" y="32"/>
                  </a:lnTo>
                  <a:lnTo>
                    <a:pt x="95" y="32"/>
                  </a:lnTo>
                  <a:lnTo>
                    <a:pt x="96" y="30"/>
                  </a:lnTo>
                  <a:lnTo>
                    <a:pt x="106" y="29"/>
                  </a:lnTo>
                  <a:lnTo>
                    <a:pt x="110" y="26"/>
                  </a:lnTo>
                  <a:lnTo>
                    <a:pt x="110" y="26"/>
                  </a:lnTo>
                  <a:lnTo>
                    <a:pt x="118" y="21"/>
                  </a:lnTo>
                  <a:lnTo>
                    <a:pt x="120" y="21"/>
                  </a:lnTo>
                  <a:lnTo>
                    <a:pt x="120" y="22"/>
                  </a:lnTo>
                  <a:lnTo>
                    <a:pt x="118" y="24"/>
                  </a:lnTo>
                  <a:lnTo>
                    <a:pt x="120" y="26"/>
                  </a:lnTo>
                  <a:lnTo>
                    <a:pt x="118" y="29"/>
                  </a:lnTo>
                  <a:lnTo>
                    <a:pt x="121" y="29"/>
                  </a:lnTo>
                  <a:lnTo>
                    <a:pt x="121" y="29"/>
                  </a:lnTo>
                  <a:lnTo>
                    <a:pt x="121" y="29"/>
                  </a:lnTo>
                  <a:lnTo>
                    <a:pt x="121" y="27"/>
                  </a:lnTo>
                  <a:lnTo>
                    <a:pt x="121" y="26"/>
                  </a:lnTo>
                  <a:lnTo>
                    <a:pt x="123" y="24"/>
                  </a:lnTo>
                  <a:lnTo>
                    <a:pt x="125" y="24"/>
                  </a:lnTo>
                  <a:lnTo>
                    <a:pt x="129" y="22"/>
                  </a:lnTo>
                  <a:lnTo>
                    <a:pt x="123" y="22"/>
                  </a:lnTo>
                  <a:lnTo>
                    <a:pt x="120" y="21"/>
                  </a:lnTo>
                  <a:lnTo>
                    <a:pt x="118" y="21"/>
                  </a:lnTo>
                  <a:lnTo>
                    <a:pt x="125" y="16"/>
                  </a:lnTo>
                  <a:lnTo>
                    <a:pt x="129" y="13"/>
                  </a:lnTo>
                  <a:lnTo>
                    <a:pt x="131" y="13"/>
                  </a:lnTo>
                  <a:lnTo>
                    <a:pt x="131" y="15"/>
                  </a:lnTo>
                  <a:lnTo>
                    <a:pt x="131" y="15"/>
                  </a:lnTo>
                  <a:lnTo>
                    <a:pt x="131" y="16"/>
                  </a:lnTo>
                  <a:lnTo>
                    <a:pt x="129" y="16"/>
                  </a:lnTo>
                  <a:lnTo>
                    <a:pt x="129" y="18"/>
                  </a:lnTo>
                  <a:lnTo>
                    <a:pt x="131" y="18"/>
                  </a:lnTo>
                  <a:lnTo>
                    <a:pt x="132" y="16"/>
                  </a:lnTo>
                  <a:lnTo>
                    <a:pt x="134" y="16"/>
                  </a:lnTo>
                  <a:lnTo>
                    <a:pt x="140" y="16"/>
                  </a:lnTo>
                  <a:lnTo>
                    <a:pt x="142" y="15"/>
                  </a:lnTo>
                  <a:lnTo>
                    <a:pt x="142" y="15"/>
                  </a:lnTo>
                  <a:lnTo>
                    <a:pt x="148" y="15"/>
                  </a:lnTo>
                  <a:lnTo>
                    <a:pt x="150" y="15"/>
                  </a:lnTo>
                  <a:lnTo>
                    <a:pt x="155" y="11"/>
                  </a:lnTo>
                  <a:lnTo>
                    <a:pt x="159" y="10"/>
                  </a:lnTo>
                  <a:lnTo>
                    <a:pt x="161" y="8"/>
                  </a:lnTo>
                  <a:lnTo>
                    <a:pt x="164" y="5"/>
                  </a:lnTo>
                  <a:lnTo>
                    <a:pt x="166" y="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5630497" y="2718151"/>
              <a:ext cx="11695" cy="15594"/>
            </a:xfrm>
            <a:custGeom>
              <a:rect b="b" l="l" r="r" t="t"/>
              <a:pathLst>
                <a:path extrusionOk="0" h="8" w="6">
                  <a:moveTo>
                    <a:pt x="4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3"/>
                  </a:lnTo>
                  <a:lnTo>
                    <a:pt x="6" y="5"/>
                  </a:lnTo>
                  <a:lnTo>
                    <a:pt x="4" y="5"/>
                  </a:lnTo>
                  <a:lnTo>
                    <a:pt x="1" y="8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3"/>
                  </a:lnTo>
                  <a:lnTo>
                    <a:pt x="3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534986" y="2456955"/>
              <a:ext cx="278739" cy="458068"/>
            </a:xfrm>
            <a:custGeom>
              <a:rect b="b" l="l" r="r" t="t"/>
              <a:pathLst>
                <a:path extrusionOk="0" h="235" w="143">
                  <a:moveTo>
                    <a:pt x="85" y="233"/>
                  </a:moveTo>
                  <a:lnTo>
                    <a:pt x="88" y="233"/>
                  </a:lnTo>
                  <a:lnTo>
                    <a:pt x="88" y="235"/>
                  </a:lnTo>
                  <a:lnTo>
                    <a:pt x="88" y="235"/>
                  </a:lnTo>
                  <a:lnTo>
                    <a:pt x="88" y="235"/>
                  </a:lnTo>
                  <a:lnTo>
                    <a:pt x="88" y="235"/>
                  </a:lnTo>
                  <a:lnTo>
                    <a:pt x="87" y="235"/>
                  </a:lnTo>
                  <a:lnTo>
                    <a:pt x="85" y="235"/>
                  </a:lnTo>
                  <a:lnTo>
                    <a:pt x="85" y="233"/>
                  </a:lnTo>
                  <a:close/>
                  <a:moveTo>
                    <a:pt x="80" y="229"/>
                  </a:moveTo>
                  <a:lnTo>
                    <a:pt x="82" y="229"/>
                  </a:lnTo>
                  <a:lnTo>
                    <a:pt x="82" y="229"/>
                  </a:lnTo>
                  <a:lnTo>
                    <a:pt x="80" y="230"/>
                  </a:lnTo>
                  <a:lnTo>
                    <a:pt x="80" y="230"/>
                  </a:lnTo>
                  <a:lnTo>
                    <a:pt x="80" y="230"/>
                  </a:lnTo>
                  <a:lnTo>
                    <a:pt x="80" y="229"/>
                  </a:lnTo>
                  <a:close/>
                  <a:moveTo>
                    <a:pt x="99" y="205"/>
                  </a:moveTo>
                  <a:lnTo>
                    <a:pt x="101" y="206"/>
                  </a:lnTo>
                  <a:lnTo>
                    <a:pt x="102" y="206"/>
                  </a:lnTo>
                  <a:lnTo>
                    <a:pt x="101" y="208"/>
                  </a:lnTo>
                  <a:lnTo>
                    <a:pt x="101" y="208"/>
                  </a:lnTo>
                  <a:lnTo>
                    <a:pt x="101" y="208"/>
                  </a:lnTo>
                  <a:lnTo>
                    <a:pt x="99" y="208"/>
                  </a:lnTo>
                  <a:lnTo>
                    <a:pt x="99" y="208"/>
                  </a:lnTo>
                  <a:lnTo>
                    <a:pt x="96" y="206"/>
                  </a:lnTo>
                  <a:lnTo>
                    <a:pt x="94" y="206"/>
                  </a:lnTo>
                  <a:lnTo>
                    <a:pt x="96" y="206"/>
                  </a:lnTo>
                  <a:lnTo>
                    <a:pt x="98" y="206"/>
                  </a:lnTo>
                  <a:lnTo>
                    <a:pt x="99" y="205"/>
                  </a:lnTo>
                  <a:close/>
                  <a:moveTo>
                    <a:pt x="53" y="154"/>
                  </a:moveTo>
                  <a:lnTo>
                    <a:pt x="55" y="154"/>
                  </a:lnTo>
                  <a:lnTo>
                    <a:pt x="57" y="156"/>
                  </a:lnTo>
                  <a:lnTo>
                    <a:pt x="58" y="156"/>
                  </a:lnTo>
                  <a:lnTo>
                    <a:pt x="60" y="156"/>
                  </a:lnTo>
                  <a:lnTo>
                    <a:pt x="58" y="158"/>
                  </a:lnTo>
                  <a:lnTo>
                    <a:pt x="57" y="158"/>
                  </a:lnTo>
                  <a:lnTo>
                    <a:pt x="57" y="159"/>
                  </a:lnTo>
                  <a:lnTo>
                    <a:pt x="55" y="159"/>
                  </a:lnTo>
                  <a:lnTo>
                    <a:pt x="53" y="159"/>
                  </a:lnTo>
                  <a:lnTo>
                    <a:pt x="53" y="159"/>
                  </a:lnTo>
                  <a:lnTo>
                    <a:pt x="52" y="158"/>
                  </a:lnTo>
                  <a:lnTo>
                    <a:pt x="52" y="154"/>
                  </a:lnTo>
                  <a:lnTo>
                    <a:pt x="53" y="154"/>
                  </a:lnTo>
                  <a:close/>
                  <a:moveTo>
                    <a:pt x="25" y="118"/>
                  </a:moveTo>
                  <a:lnTo>
                    <a:pt x="28" y="118"/>
                  </a:lnTo>
                  <a:lnTo>
                    <a:pt x="30" y="118"/>
                  </a:lnTo>
                  <a:lnTo>
                    <a:pt x="30" y="120"/>
                  </a:lnTo>
                  <a:lnTo>
                    <a:pt x="31" y="121"/>
                  </a:lnTo>
                  <a:lnTo>
                    <a:pt x="33" y="125"/>
                  </a:lnTo>
                  <a:lnTo>
                    <a:pt x="34" y="126"/>
                  </a:lnTo>
                  <a:lnTo>
                    <a:pt x="34" y="128"/>
                  </a:lnTo>
                  <a:lnTo>
                    <a:pt x="34" y="128"/>
                  </a:lnTo>
                  <a:lnTo>
                    <a:pt x="33" y="129"/>
                  </a:lnTo>
                  <a:lnTo>
                    <a:pt x="33" y="129"/>
                  </a:lnTo>
                  <a:lnTo>
                    <a:pt x="34" y="129"/>
                  </a:lnTo>
                  <a:lnTo>
                    <a:pt x="34" y="129"/>
                  </a:lnTo>
                  <a:lnTo>
                    <a:pt x="38" y="129"/>
                  </a:lnTo>
                  <a:lnTo>
                    <a:pt x="38" y="131"/>
                  </a:lnTo>
                  <a:lnTo>
                    <a:pt x="38" y="131"/>
                  </a:lnTo>
                  <a:lnTo>
                    <a:pt x="39" y="132"/>
                  </a:lnTo>
                  <a:lnTo>
                    <a:pt x="39" y="134"/>
                  </a:lnTo>
                  <a:lnTo>
                    <a:pt x="38" y="134"/>
                  </a:lnTo>
                  <a:lnTo>
                    <a:pt x="38" y="132"/>
                  </a:lnTo>
                  <a:lnTo>
                    <a:pt x="36" y="132"/>
                  </a:lnTo>
                  <a:lnTo>
                    <a:pt x="36" y="131"/>
                  </a:lnTo>
                  <a:lnTo>
                    <a:pt x="36" y="132"/>
                  </a:lnTo>
                  <a:lnTo>
                    <a:pt x="36" y="136"/>
                  </a:lnTo>
                  <a:lnTo>
                    <a:pt x="36" y="136"/>
                  </a:lnTo>
                  <a:lnTo>
                    <a:pt x="38" y="136"/>
                  </a:lnTo>
                  <a:lnTo>
                    <a:pt x="36" y="137"/>
                  </a:lnTo>
                  <a:lnTo>
                    <a:pt x="34" y="137"/>
                  </a:lnTo>
                  <a:lnTo>
                    <a:pt x="33" y="137"/>
                  </a:lnTo>
                  <a:lnTo>
                    <a:pt x="33" y="139"/>
                  </a:lnTo>
                  <a:lnTo>
                    <a:pt x="33" y="139"/>
                  </a:lnTo>
                  <a:lnTo>
                    <a:pt x="31" y="140"/>
                  </a:lnTo>
                  <a:lnTo>
                    <a:pt x="31" y="142"/>
                  </a:lnTo>
                  <a:lnTo>
                    <a:pt x="30" y="142"/>
                  </a:lnTo>
                  <a:lnTo>
                    <a:pt x="28" y="140"/>
                  </a:lnTo>
                  <a:lnTo>
                    <a:pt x="27" y="140"/>
                  </a:lnTo>
                  <a:lnTo>
                    <a:pt x="25" y="140"/>
                  </a:lnTo>
                  <a:lnTo>
                    <a:pt x="25" y="142"/>
                  </a:lnTo>
                  <a:lnTo>
                    <a:pt x="25" y="142"/>
                  </a:lnTo>
                  <a:lnTo>
                    <a:pt x="23" y="142"/>
                  </a:lnTo>
                  <a:lnTo>
                    <a:pt x="22" y="142"/>
                  </a:lnTo>
                  <a:lnTo>
                    <a:pt x="22" y="140"/>
                  </a:lnTo>
                  <a:lnTo>
                    <a:pt x="22" y="139"/>
                  </a:lnTo>
                  <a:lnTo>
                    <a:pt x="22" y="139"/>
                  </a:lnTo>
                  <a:lnTo>
                    <a:pt x="20" y="139"/>
                  </a:lnTo>
                  <a:lnTo>
                    <a:pt x="19" y="139"/>
                  </a:lnTo>
                  <a:lnTo>
                    <a:pt x="19" y="137"/>
                  </a:lnTo>
                  <a:lnTo>
                    <a:pt x="19" y="137"/>
                  </a:lnTo>
                  <a:lnTo>
                    <a:pt x="19" y="136"/>
                  </a:lnTo>
                  <a:lnTo>
                    <a:pt x="17" y="136"/>
                  </a:lnTo>
                  <a:lnTo>
                    <a:pt x="17" y="134"/>
                  </a:lnTo>
                  <a:lnTo>
                    <a:pt x="16" y="134"/>
                  </a:lnTo>
                  <a:lnTo>
                    <a:pt x="14" y="136"/>
                  </a:lnTo>
                  <a:lnTo>
                    <a:pt x="14" y="137"/>
                  </a:lnTo>
                  <a:lnTo>
                    <a:pt x="14" y="137"/>
                  </a:lnTo>
                  <a:lnTo>
                    <a:pt x="14" y="137"/>
                  </a:lnTo>
                  <a:lnTo>
                    <a:pt x="14" y="139"/>
                  </a:lnTo>
                  <a:lnTo>
                    <a:pt x="12" y="139"/>
                  </a:lnTo>
                  <a:lnTo>
                    <a:pt x="12" y="140"/>
                  </a:lnTo>
                  <a:lnTo>
                    <a:pt x="11" y="140"/>
                  </a:lnTo>
                  <a:lnTo>
                    <a:pt x="11" y="140"/>
                  </a:lnTo>
                  <a:lnTo>
                    <a:pt x="9" y="140"/>
                  </a:lnTo>
                  <a:lnTo>
                    <a:pt x="8" y="140"/>
                  </a:lnTo>
                  <a:lnTo>
                    <a:pt x="6" y="139"/>
                  </a:lnTo>
                  <a:lnTo>
                    <a:pt x="5" y="139"/>
                  </a:lnTo>
                  <a:lnTo>
                    <a:pt x="5" y="137"/>
                  </a:lnTo>
                  <a:lnTo>
                    <a:pt x="3" y="13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2"/>
                  </a:lnTo>
                  <a:lnTo>
                    <a:pt x="1" y="132"/>
                  </a:lnTo>
                  <a:lnTo>
                    <a:pt x="5" y="131"/>
                  </a:lnTo>
                  <a:lnTo>
                    <a:pt x="6" y="131"/>
                  </a:lnTo>
                  <a:lnTo>
                    <a:pt x="6" y="131"/>
                  </a:lnTo>
                  <a:lnTo>
                    <a:pt x="5" y="129"/>
                  </a:lnTo>
                  <a:lnTo>
                    <a:pt x="5" y="129"/>
                  </a:lnTo>
                  <a:lnTo>
                    <a:pt x="3" y="129"/>
                  </a:lnTo>
                  <a:lnTo>
                    <a:pt x="3" y="129"/>
                  </a:lnTo>
                  <a:lnTo>
                    <a:pt x="5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6" y="128"/>
                  </a:lnTo>
                  <a:lnTo>
                    <a:pt x="8" y="128"/>
                  </a:lnTo>
                  <a:lnTo>
                    <a:pt x="9" y="128"/>
                  </a:lnTo>
                  <a:lnTo>
                    <a:pt x="9" y="126"/>
                  </a:lnTo>
                  <a:lnTo>
                    <a:pt x="9" y="125"/>
                  </a:lnTo>
                  <a:lnTo>
                    <a:pt x="11" y="125"/>
                  </a:lnTo>
                  <a:lnTo>
                    <a:pt x="11" y="123"/>
                  </a:lnTo>
                  <a:lnTo>
                    <a:pt x="11" y="121"/>
                  </a:lnTo>
                  <a:lnTo>
                    <a:pt x="14" y="121"/>
                  </a:lnTo>
                  <a:lnTo>
                    <a:pt x="14" y="121"/>
                  </a:lnTo>
                  <a:lnTo>
                    <a:pt x="16" y="121"/>
                  </a:lnTo>
                  <a:lnTo>
                    <a:pt x="16" y="121"/>
                  </a:lnTo>
                  <a:lnTo>
                    <a:pt x="17" y="118"/>
                  </a:lnTo>
                  <a:lnTo>
                    <a:pt x="19" y="118"/>
                  </a:lnTo>
                  <a:lnTo>
                    <a:pt x="19" y="118"/>
                  </a:lnTo>
                  <a:lnTo>
                    <a:pt x="20" y="118"/>
                  </a:lnTo>
                  <a:lnTo>
                    <a:pt x="23" y="118"/>
                  </a:lnTo>
                  <a:lnTo>
                    <a:pt x="25" y="118"/>
                  </a:lnTo>
                  <a:close/>
                  <a:moveTo>
                    <a:pt x="42" y="109"/>
                  </a:moveTo>
                  <a:lnTo>
                    <a:pt x="42" y="109"/>
                  </a:lnTo>
                  <a:lnTo>
                    <a:pt x="42" y="109"/>
                  </a:lnTo>
                  <a:lnTo>
                    <a:pt x="44" y="110"/>
                  </a:lnTo>
                  <a:lnTo>
                    <a:pt x="44" y="112"/>
                  </a:lnTo>
                  <a:lnTo>
                    <a:pt x="44" y="114"/>
                  </a:lnTo>
                  <a:lnTo>
                    <a:pt x="42" y="114"/>
                  </a:lnTo>
                  <a:lnTo>
                    <a:pt x="41" y="114"/>
                  </a:lnTo>
                  <a:lnTo>
                    <a:pt x="41" y="114"/>
                  </a:lnTo>
                  <a:lnTo>
                    <a:pt x="39" y="110"/>
                  </a:lnTo>
                  <a:lnTo>
                    <a:pt x="41" y="109"/>
                  </a:lnTo>
                  <a:lnTo>
                    <a:pt x="41" y="109"/>
                  </a:lnTo>
                  <a:lnTo>
                    <a:pt x="41" y="109"/>
                  </a:lnTo>
                  <a:lnTo>
                    <a:pt x="42" y="109"/>
                  </a:lnTo>
                  <a:close/>
                  <a:moveTo>
                    <a:pt x="30" y="104"/>
                  </a:moveTo>
                  <a:lnTo>
                    <a:pt x="30" y="106"/>
                  </a:lnTo>
                  <a:lnTo>
                    <a:pt x="30" y="107"/>
                  </a:lnTo>
                  <a:lnTo>
                    <a:pt x="30" y="109"/>
                  </a:lnTo>
                  <a:lnTo>
                    <a:pt x="30" y="109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7" y="110"/>
                  </a:lnTo>
                  <a:lnTo>
                    <a:pt x="27" y="109"/>
                  </a:lnTo>
                  <a:lnTo>
                    <a:pt x="27" y="107"/>
                  </a:lnTo>
                  <a:lnTo>
                    <a:pt x="27" y="107"/>
                  </a:lnTo>
                  <a:lnTo>
                    <a:pt x="27" y="107"/>
                  </a:lnTo>
                  <a:lnTo>
                    <a:pt x="27" y="107"/>
                  </a:lnTo>
                  <a:lnTo>
                    <a:pt x="25" y="109"/>
                  </a:lnTo>
                  <a:lnTo>
                    <a:pt x="23" y="109"/>
                  </a:lnTo>
                  <a:lnTo>
                    <a:pt x="23" y="109"/>
                  </a:lnTo>
                  <a:lnTo>
                    <a:pt x="25" y="107"/>
                  </a:lnTo>
                  <a:lnTo>
                    <a:pt x="25" y="106"/>
                  </a:lnTo>
                  <a:lnTo>
                    <a:pt x="25" y="106"/>
                  </a:lnTo>
                  <a:lnTo>
                    <a:pt x="25" y="106"/>
                  </a:lnTo>
                  <a:lnTo>
                    <a:pt x="25" y="106"/>
                  </a:lnTo>
                  <a:lnTo>
                    <a:pt x="27" y="106"/>
                  </a:lnTo>
                  <a:lnTo>
                    <a:pt x="27" y="106"/>
                  </a:lnTo>
                  <a:lnTo>
                    <a:pt x="28" y="104"/>
                  </a:lnTo>
                  <a:lnTo>
                    <a:pt x="30" y="104"/>
                  </a:lnTo>
                  <a:close/>
                  <a:moveTo>
                    <a:pt x="34" y="99"/>
                  </a:moveTo>
                  <a:lnTo>
                    <a:pt x="34" y="99"/>
                  </a:lnTo>
                  <a:lnTo>
                    <a:pt x="34" y="102"/>
                  </a:lnTo>
                  <a:lnTo>
                    <a:pt x="31" y="106"/>
                  </a:lnTo>
                  <a:lnTo>
                    <a:pt x="31" y="106"/>
                  </a:lnTo>
                  <a:lnTo>
                    <a:pt x="30" y="106"/>
                  </a:lnTo>
                  <a:lnTo>
                    <a:pt x="30" y="106"/>
                  </a:lnTo>
                  <a:lnTo>
                    <a:pt x="30" y="106"/>
                  </a:lnTo>
                  <a:lnTo>
                    <a:pt x="30" y="104"/>
                  </a:lnTo>
                  <a:lnTo>
                    <a:pt x="30" y="104"/>
                  </a:lnTo>
                  <a:lnTo>
                    <a:pt x="33" y="102"/>
                  </a:lnTo>
                  <a:lnTo>
                    <a:pt x="31" y="102"/>
                  </a:lnTo>
                  <a:lnTo>
                    <a:pt x="31" y="102"/>
                  </a:lnTo>
                  <a:lnTo>
                    <a:pt x="31" y="101"/>
                  </a:lnTo>
                  <a:lnTo>
                    <a:pt x="34" y="101"/>
                  </a:lnTo>
                  <a:lnTo>
                    <a:pt x="34" y="99"/>
                  </a:lnTo>
                  <a:close/>
                  <a:moveTo>
                    <a:pt x="30" y="88"/>
                  </a:moveTo>
                  <a:lnTo>
                    <a:pt x="30" y="90"/>
                  </a:lnTo>
                  <a:lnTo>
                    <a:pt x="31" y="90"/>
                  </a:lnTo>
                  <a:lnTo>
                    <a:pt x="31" y="91"/>
                  </a:lnTo>
                  <a:lnTo>
                    <a:pt x="33" y="91"/>
                  </a:lnTo>
                  <a:lnTo>
                    <a:pt x="34" y="93"/>
                  </a:lnTo>
                  <a:lnTo>
                    <a:pt x="34" y="95"/>
                  </a:lnTo>
                  <a:lnTo>
                    <a:pt x="28" y="96"/>
                  </a:lnTo>
                  <a:lnTo>
                    <a:pt x="27" y="96"/>
                  </a:lnTo>
                  <a:lnTo>
                    <a:pt x="27" y="96"/>
                  </a:lnTo>
                  <a:lnTo>
                    <a:pt x="27" y="96"/>
                  </a:lnTo>
                  <a:lnTo>
                    <a:pt x="28" y="95"/>
                  </a:lnTo>
                  <a:lnTo>
                    <a:pt x="30" y="93"/>
                  </a:lnTo>
                  <a:lnTo>
                    <a:pt x="27" y="91"/>
                  </a:lnTo>
                  <a:lnTo>
                    <a:pt x="27" y="91"/>
                  </a:lnTo>
                  <a:lnTo>
                    <a:pt x="27" y="90"/>
                  </a:lnTo>
                  <a:lnTo>
                    <a:pt x="27" y="90"/>
                  </a:lnTo>
                  <a:lnTo>
                    <a:pt x="28" y="90"/>
                  </a:lnTo>
                  <a:lnTo>
                    <a:pt x="30" y="88"/>
                  </a:lnTo>
                  <a:close/>
                  <a:moveTo>
                    <a:pt x="23" y="88"/>
                  </a:moveTo>
                  <a:lnTo>
                    <a:pt x="23" y="88"/>
                  </a:lnTo>
                  <a:lnTo>
                    <a:pt x="23" y="90"/>
                  </a:lnTo>
                  <a:lnTo>
                    <a:pt x="22" y="90"/>
                  </a:lnTo>
                  <a:lnTo>
                    <a:pt x="22" y="90"/>
                  </a:lnTo>
                  <a:lnTo>
                    <a:pt x="22" y="90"/>
                  </a:lnTo>
                  <a:lnTo>
                    <a:pt x="23" y="88"/>
                  </a:lnTo>
                  <a:lnTo>
                    <a:pt x="23" y="88"/>
                  </a:lnTo>
                  <a:close/>
                  <a:moveTo>
                    <a:pt x="9" y="82"/>
                  </a:moveTo>
                  <a:lnTo>
                    <a:pt x="11" y="82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9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9" y="82"/>
                  </a:lnTo>
                  <a:close/>
                  <a:moveTo>
                    <a:pt x="27" y="80"/>
                  </a:moveTo>
                  <a:lnTo>
                    <a:pt x="27" y="80"/>
                  </a:lnTo>
                  <a:lnTo>
                    <a:pt x="27" y="82"/>
                  </a:lnTo>
                  <a:lnTo>
                    <a:pt x="27" y="82"/>
                  </a:lnTo>
                  <a:lnTo>
                    <a:pt x="27" y="82"/>
                  </a:lnTo>
                  <a:lnTo>
                    <a:pt x="27" y="84"/>
                  </a:lnTo>
                  <a:lnTo>
                    <a:pt x="27" y="82"/>
                  </a:lnTo>
                  <a:lnTo>
                    <a:pt x="25" y="82"/>
                  </a:lnTo>
                  <a:lnTo>
                    <a:pt x="25" y="82"/>
                  </a:lnTo>
                  <a:lnTo>
                    <a:pt x="27" y="80"/>
                  </a:lnTo>
                  <a:close/>
                  <a:moveTo>
                    <a:pt x="12" y="74"/>
                  </a:moveTo>
                  <a:lnTo>
                    <a:pt x="12" y="74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1" y="79"/>
                  </a:lnTo>
                  <a:lnTo>
                    <a:pt x="11" y="79"/>
                  </a:lnTo>
                  <a:lnTo>
                    <a:pt x="11" y="77"/>
                  </a:lnTo>
                  <a:lnTo>
                    <a:pt x="11" y="77"/>
                  </a:lnTo>
                  <a:lnTo>
                    <a:pt x="11" y="76"/>
                  </a:lnTo>
                  <a:lnTo>
                    <a:pt x="11" y="74"/>
                  </a:lnTo>
                  <a:lnTo>
                    <a:pt x="12" y="74"/>
                  </a:lnTo>
                  <a:close/>
                  <a:moveTo>
                    <a:pt x="27" y="68"/>
                  </a:moveTo>
                  <a:lnTo>
                    <a:pt x="28" y="68"/>
                  </a:lnTo>
                  <a:lnTo>
                    <a:pt x="28" y="69"/>
                  </a:lnTo>
                  <a:lnTo>
                    <a:pt x="28" y="71"/>
                  </a:lnTo>
                  <a:lnTo>
                    <a:pt x="28" y="73"/>
                  </a:lnTo>
                  <a:lnTo>
                    <a:pt x="28" y="74"/>
                  </a:lnTo>
                  <a:lnTo>
                    <a:pt x="30" y="74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33" y="76"/>
                  </a:lnTo>
                  <a:lnTo>
                    <a:pt x="34" y="76"/>
                  </a:lnTo>
                  <a:lnTo>
                    <a:pt x="36" y="77"/>
                  </a:lnTo>
                  <a:lnTo>
                    <a:pt x="36" y="77"/>
                  </a:lnTo>
                  <a:lnTo>
                    <a:pt x="36" y="77"/>
                  </a:lnTo>
                  <a:lnTo>
                    <a:pt x="34" y="79"/>
                  </a:lnTo>
                  <a:lnTo>
                    <a:pt x="33" y="80"/>
                  </a:lnTo>
                  <a:lnTo>
                    <a:pt x="31" y="80"/>
                  </a:lnTo>
                  <a:lnTo>
                    <a:pt x="31" y="80"/>
                  </a:lnTo>
                  <a:lnTo>
                    <a:pt x="31" y="80"/>
                  </a:lnTo>
                  <a:lnTo>
                    <a:pt x="30" y="77"/>
                  </a:lnTo>
                  <a:lnTo>
                    <a:pt x="28" y="79"/>
                  </a:lnTo>
                  <a:lnTo>
                    <a:pt x="27" y="77"/>
                  </a:lnTo>
                  <a:lnTo>
                    <a:pt x="27" y="77"/>
                  </a:lnTo>
                  <a:lnTo>
                    <a:pt x="25" y="77"/>
                  </a:lnTo>
                  <a:lnTo>
                    <a:pt x="25" y="76"/>
                  </a:lnTo>
                  <a:lnTo>
                    <a:pt x="22" y="74"/>
                  </a:lnTo>
                  <a:lnTo>
                    <a:pt x="20" y="73"/>
                  </a:lnTo>
                  <a:lnTo>
                    <a:pt x="20" y="73"/>
                  </a:lnTo>
                  <a:lnTo>
                    <a:pt x="20" y="73"/>
                  </a:lnTo>
                  <a:lnTo>
                    <a:pt x="20" y="71"/>
                  </a:lnTo>
                  <a:lnTo>
                    <a:pt x="22" y="73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2" y="69"/>
                  </a:lnTo>
                  <a:lnTo>
                    <a:pt x="25" y="69"/>
                  </a:lnTo>
                  <a:lnTo>
                    <a:pt x="27" y="68"/>
                  </a:lnTo>
                  <a:lnTo>
                    <a:pt x="27" y="68"/>
                  </a:lnTo>
                  <a:close/>
                  <a:moveTo>
                    <a:pt x="14" y="68"/>
                  </a:moveTo>
                  <a:lnTo>
                    <a:pt x="16" y="69"/>
                  </a:lnTo>
                  <a:lnTo>
                    <a:pt x="14" y="71"/>
                  </a:lnTo>
                  <a:lnTo>
                    <a:pt x="12" y="71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9" y="68"/>
                  </a:lnTo>
                  <a:lnTo>
                    <a:pt x="11" y="68"/>
                  </a:lnTo>
                  <a:lnTo>
                    <a:pt x="11" y="68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4" y="68"/>
                  </a:lnTo>
                  <a:close/>
                  <a:moveTo>
                    <a:pt x="28" y="50"/>
                  </a:moveTo>
                  <a:lnTo>
                    <a:pt x="28" y="50"/>
                  </a:lnTo>
                  <a:lnTo>
                    <a:pt x="28" y="52"/>
                  </a:lnTo>
                  <a:lnTo>
                    <a:pt x="28" y="54"/>
                  </a:lnTo>
                  <a:lnTo>
                    <a:pt x="27" y="57"/>
                  </a:lnTo>
                  <a:lnTo>
                    <a:pt x="25" y="57"/>
                  </a:lnTo>
                  <a:lnTo>
                    <a:pt x="25" y="58"/>
                  </a:lnTo>
                  <a:lnTo>
                    <a:pt x="23" y="58"/>
                  </a:lnTo>
                  <a:lnTo>
                    <a:pt x="25" y="58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22" y="62"/>
                  </a:lnTo>
                  <a:lnTo>
                    <a:pt x="22" y="63"/>
                  </a:lnTo>
                  <a:lnTo>
                    <a:pt x="19" y="65"/>
                  </a:lnTo>
                  <a:lnTo>
                    <a:pt x="19" y="65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6" y="65"/>
                  </a:lnTo>
                  <a:lnTo>
                    <a:pt x="17" y="63"/>
                  </a:lnTo>
                  <a:lnTo>
                    <a:pt x="17" y="63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7" y="62"/>
                  </a:lnTo>
                  <a:lnTo>
                    <a:pt x="16" y="62"/>
                  </a:lnTo>
                  <a:lnTo>
                    <a:pt x="16" y="60"/>
                  </a:lnTo>
                  <a:lnTo>
                    <a:pt x="17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17" y="57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20" y="57"/>
                  </a:lnTo>
                  <a:lnTo>
                    <a:pt x="20" y="57"/>
                  </a:lnTo>
                  <a:lnTo>
                    <a:pt x="20" y="55"/>
                  </a:lnTo>
                  <a:lnTo>
                    <a:pt x="20" y="55"/>
                  </a:lnTo>
                  <a:lnTo>
                    <a:pt x="20" y="54"/>
                  </a:lnTo>
                  <a:lnTo>
                    <a:pt x="23" y="54"/>
                  </a:lnTo>
                  <a:lnTo>
                    <a:pt x="27" y="50"/>
                  </a:lnTo>
                  <a:lnTo>
                    <a:pt x="28" y="50"/>
                  </a:lnTo>
                  <a:close/>
                  <a:moveTo>
                    <a:pt x="71" y="47"/>
                  </a:moveTo>
                  <a:lnTo>
                    <a:pt x="74" y="47"/>
                  </a:lnTo>
                  <a:lnTo>
                    <a:pt x="74" y="47"/>
                  </a:lnTo>
                  <a:lnTo>
                    <a:pt x="74" y="49"/>
                  </a:lnTo>
                  <a:lnTo>
                    <a:pt x="72" y="50"/>
                  </a:lnTo>
                  <a:lnTo>
                    <a:pt x="72" y="52"/>
                  </a:lnTo>
                  <a:lnTo>
                    <a:pt x="72" y="52"/>
                  </a:lnTo>
                  <a:lnTo>
                    <a:pt x="72" y="54"/>
                  </a:lnTo>
                  <a:lnTo>
                    <a:pt x="71" y="54"/>
                  </a:lnTo>
                  <a:lnTo>
                    <a:pt x="69" y="57"/>
                  </a:lnTo>
                  <a:lnTo>
                    <a:pt x="63" y="60"/>
                  </a:lnTo>
                  <a:lnTo>
                    <a:pt x="60" y="62"/>
                  </a:lnTo>
                  <a:lnTo>
                    <a:pt x="60" y="63"/>
                  </a:lnTo>
                  <a:lnTo>
                    <a:pt x="60" y="65"/>
                  </a:lnTo>
                  <a:lnTo>
                    <a:pt x="61" y="65"/>
                  </a:lnTo>
                  <a:lnTo>
                    <a:pt x="61" y="65"/>
                  </a:lnTo>
                  <a:lnTo>
                    <a:pt x="61" y="66"/>
                  </a:lnTo>
                  <a:lnTo>
                    <a:pt x="58" y="68"/>
                  </a:lnTo>
                  <a:lnTo>
                    <a:pt x="58" y="69"/>
                  </a:lnTo>
                  <a:lnTo>
                    <a:pt x="60" y="69"/>
                  </a:lnTo>
                  <a:lnTo>
                    <a:pt x="61" y="69"/>
                  </a:lnTo>
                  <a:lnTo>
                    <a:pt x="66" y="68"/>
                  </a:lnTo>
                  <a:lnTo>
                    <a:pt x="69" y="68"/>
                  </a:lnTo>
                  <a:lnTo>
                    <a:pt x="71" y="68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5" y="68"/>
                  </a:lnTo>
                  <a:lnTo>
                    <a:pt x="77" y="68"/>
                  </a:lnTo>
                  <a:lnTo>
                    <a:pt x="85" y="68"/>
                  </a:lnTo>
                  <a:lnTo>
                    <a:pt x="88" y="68"/>
                  </a:lnTo>
                  <a:lnTo>
                    <a:pt x="90" y="68"/>
                  </a:lnTo>
                  <a:lnTo>
                    <a:pt x="91" y="69"/>
                  </a:lnTo>
                  <a:lnTo>
                    <a:pt x="91" y="71"/>
                  </a:lnTo>
                  <a:lnTo>
                    <a:pt x="91" y="73"/>
                  </a:lnTo>
                  <a:lnTo>
                    <a:pt x="91" y="73"/>
                  </a:lnTo>
                  <a:lnTo>
                    <a:pt x="90" y="74"/>
                  </a:lnTo>
                  <a:lnTo>
                    <a:pt x="88" y="76"/>
                  </a:lnTo>
                  <a:lnTo>
                    <a:pt x="88" y="77"/>
                  </a:lnTo>
                  <a:lnTo>
                    <a:pt x="88" y="79"/>
                  </a:lnTo>
                  <a:lnTo>
                    <a:pt x="88" y="80"/>
                  </a:lnTo>
                  <a:lnTo>
                    <a:pt x="85" y="85"/>
                  </a:lnTo>
                  <a:lnTo>
                    <a:pt x="83" y="87"/>
                  </a:lnTo>
                  <a:lnTo>
                    <a:pt x="82" y="90"/>
                  </a:lnTo>
                  <a:lnTo>
                    <a:pt x="80" y="91"/>
                  </a:lnTo>
                  <a:lnTo>
                    <a:pt x="79" y="91"/>
                  </a:lnTo>
                  <a:lnTo>
                    <a:pt x="77" y="93"/>
                  </a:lnTo>
                  <a:lnTo>
                    <a:pt x="74" y="93"/>
                  </a:lnTo>
                  <a:lnTo>
                    <a:pt x="72" y="93"/>
                  </a:lnTo>
                  <a:lnTo>
                    <a:pt x="71" y="95"/>
                  </a:lnTo>
                  <a:lnTo>
                    <a:pt x="69" y="95"/>
                  </a:lnTo>
                  <a:lnTo>
                    <a:pt x="71" y="95"/>
                  </a:lnTo>
                  <a:lnTo>
                    <a:pt x="72" y="95"/>
                  </a:lnTo>
                  <a:lnTo>
                    <a:pt x="75" y="95"/>
                  </a:lnTo>
                  <a:lnTo>
                    <a:pt x="79" y="96"/>
                  </a:lnTo>
                  <a:lnTo>
                    <a:pt x="79" y="98"/>
                  </a:lnTo>
                  <a:lnTo>
                    <a:pt x="77" y="98"/>
                  </a:lnTo>
                  <a:lnTo>
                    <a:pt x="74" y="98"/>
                  </a:lnTo>
                  <a:lnTo>
                    <a:pt x="72" y="101"/>
                  </a:lnTo>
                  <a:lnTo>
                    <a:pt x="71" y="101"/>
                  </a:lnTo>
                  <a:lnTo>
                    <a:pt x="69" y="102"/>
                  </a:lnTo>
                  <a:lnTo>
                    <a:pt x="68" y="101"/>
                  </a:lnTo>
                  <a:lnTo>
                    <a:pt x="64" y="101"/>
                  </a:lnTo>
                  <a:lnTo>
                    <a:pt x="63" y="101"/>
                  </a:lnTo>
                  <a:lnTo>
                    <a:pt x="64" y="101"/>
                  </a:lnTo>
                  <a:lnTo>
                    <a:pt x="66" y="102"/>
                  </a:lnTo>
                  <a:lnTo>
                    <a:pt x="74" y="104"/>
                  </a:lnTo>
                  <a:lnTo>
                    <a:pt x="74" y="102"/>
                  </a:lnTo>
                  <a:lnTo>
                    <a:pt x="77" y="102"/>
                  </a:lnTo>
                  <a:lnTo>
                    <a:pt x="80" y="102"/>
                  </a:lnTo>
                  <a:lnTo>
                    <a:pt x="87" y="104"/>
                  </a:lnTo>
                  <a:lnTo>
                    <a:pt x="88" y="106"/>
                  </a:lnTo>
                  <a:lnTo>
                    <a:pt x="91" y="109"/>
                  </a:lnTo>
                  <a:lnTo>
                    <a:pt x="93" y="110"/>
                  </a:lnTo>
                  <a:lnTo>
                    <a:pt x="94" y="110"/>
                  </a:lnTo>
                  <a:lnTo>
                    <a:pt x="94" y="112"/>
                  </a:lnTo>
                  <a:lnTo>
                    <a:pt x="96" y="117"/>
                  </a:lnTo>
                  <a:lnTo>
                    <a:pt x="98" y="121"/>
                  </a:lnTo>
                  <a:lnTo>
                    <a:pt x="99" y="128"/>
                  </a:lnTo>
                  <a:lnTo>
                    <a:pt x="99" y="129"/>
                  </a:lnTo>
                  <a:lnTo>
                    <a:pt x="101" y="129"/>
                  </a:lnTo>
                  <a:lnTo>
                    <a:pt x="107" y="132"/>
                  </a:lnTo>
                  <a:lnTo>
                    <a:pt x="109" y="132"/>
                  </a:lnTo>
                  <a:lnTo>
                    <a:pt x="110" y="134"/>
                  </a:lnTo>
                  <a:lnTo>
                    <a:pt x="112" y="137"/>
                  </a:lnTo>
                  <a:lnTo>
                    <a:pt x="115" y="139"/>
                  </a:lnTo>
                  <a:lnTo>
                    <a:pt x="116" y="140"/>
                  </a:lnTo>
                  <a:lnTo>
                    <a:pt x="115" y="140"/>
                  </a:lnTo>
                  <a:lnTo>
                    <a:pt x="115" y="142"/>
                  </a:lnTo>
                  <a:lnTo>
                    <a:pt x="115" y="143"/>
                  </a:lnTo>
                  <a:lnTo>
                    <a:pt x="116" y="145"/>
                  </a:lnTo>
                  <a:lnTo>
                    <a:pt x="118" y="148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18" y="150"/>
                  </a:lnTo>
                  <a:lnTo>
                    <a:pt x="118" y="150"/>
                  </a:lnTo>
                  <a:lnTo>
                    <a:pt x="116" y="150"/>
                  </a:lnTo>
                  <a:lnTo>
                    <a:pt x="115" y="148"/>
                  </a:lnTo>
                  <a:lnTo>
                    <a:pt x="113" y="148"/>
                  </a:lnTo>
                  <a:lnTo>
                    <a:pt x="112" y="148"/>
                  </a:lnTo>
                  <a:lnTo>
                    <a:pt x="110" y="148"/>
                  </a:lnTo>
                  <a:lnTo>
                    <a:pt x="109" y="148"/>
                  </a:lnTo>
                  <a:lnTo>
                    <a:pt x="110" y="148"/>
                  </a:lnTo>
                  <a:lnTo>
                    <a:pt x="113" y="148"/>
                  </a:lnTo>
                  <a:lnTo>
                    <a:pt x="120" y="153"/>
                  </a:lnTo>
                  <a:lnTo>
                    <a:pt x="121" y="156"/>
                  </a:lnTo>
                  <a:lnTo>
                    <a:pt x="123" y="159"/>
                  </a:lnTo>
                  <a:lnTo>
                    <a:pt x="123" y="161"/>
                  </a:lnTo>
                  <a:lnTo>
                    <a:pt x="121" y="162"/>
                  </a:lnTo>
                  <a:lnTo>
                    <a:pt x="120" y="162"/>
                  </a:lnTo>
                  <a:lnTo>
                    <a:pt x="118" y="164"/>
                  </a:lnTo>
                  <a:lnTo>
                    <a:pt x="121" y="166"/>
                  </a:lnTo>
                  <a:lnTo>
                    <a:pt x="123" y="166"/>
                  </a:lnTo>
                  <a:lnTo>
                    <a:pt x="123" y="166"/>
                  </a:lnTo>
                  <a:lnTo>
                    <a:pt x="124" y="166"/>
                  </a:lnTo>
                  <a:lnTo>
                    <a:pt x="126" y="164"/>
                  </a:lnTo>
                  <a:lnTo>
                    <a:pt x="126" y="162"/>
                  </a:lnTo>
                  <a:lnTo>
                    <a:pt x="128" y="162"/>
                  </a:lnTo>
                  <a:lnTo>
                    <a:pt x="129" y="162"/>
                  </a:lnTo>
                  <a:lnTo>
                    <a:pt x="131" y="162"/>
                  </a:lnTo>
                  <a:lnTo>
                    <a:pt x="132" y="162"/>
                  </a:lnTo>
                  <a:lnTo>
                    <a:pt x="135" y="164"/>
                  </a:lnTo>
                  <a:lnTo>
                    <a:pt x="137" y="164"/>
                  </a:lnTo>
                  <a:lnTo>
                    <a:pt x="142" y="167"/>
                  </a:lnTo>
                  <a:lnTo>
                    <a:pt x="143" y="169"/>
                  </a:lnTo>
                  <a:lnTo>
                    <a:pt x="143" y="170"/>
                  </a:lnTo>
                  <a:lnTo>
                    <a:pt x="143" y="172"/>
                  </a:lnTo>
                  <a:lnTo>
                    <a:pt x="142" y="175"/>
                  </a:lnTo>
                  <a:lnTo>
                    <a:pt x="142" y="177"/>
                  </a:lnTo>
                  <a:lnTo>
                    <a:pt x="142" y="178"/>
                  </a:lnTo>
                  <a:lnTo>
                    <a:pt x="140" y="180"/>
                  </a:lnTo>
                  <a:lnTo>
                    <a:pt x="140" y="180"/>
                  </a:lnTo>
                  <a:lnTo>
                    <a:pt x="139" y="181"/>
                  </a:lnTo>
                  <a:lnTo>
                    <a:pt x="137" y="183"/>
                  </a:lnTo>
                  <a:lnTo>
                    <a:pt x="135" y="183"/>
                  </a:lnTo>
                  <a:lnTo>
                    <a:pt x="135" y="183"/>
                  </a:lnTo>
                  <a:lnTo>
                    <a:pt x="135" y="183"/>
                  </a:lnTo>
                  <a:lnTo>
                    <a:pt x="135" y="183"/>
                  </a:lnTo>
                  <a:lnTo>
                    <a:pt x="135" y="184"/>
                  </a:lnTo>
                  <a:lnTo>
                    <a:pt x="135" y="186"/>
                  </a:lnTo>
                  <a:lnTo>
                    <a:pt x="134" y="186"/>
                  </a:lnTo>
                  <a:lnTo>
                    <a:pt x="132" y="186"/>
                  </a:lnTo>
                  <a:lnTo>
                    <a:pt x="129" y="188"/>
                  </a:lnTo>
                  <a:lnTo>
                    <a:pt x="131" y="188"/>
                  </a:lnTo>
                  <a:lnTo>
                    <a:pt x="131" y="189"/>
                  </a:lnTo>
                  <a:lnTo>
                    <a:pt x="131" y="189"/>
                  </a:lnTo>
                  <a:lnTo>
                    <a:pt x="129" y="191"/>
                  </a:lnTo>
                  <a:lnTo>
                    <a:pt x="128" y="191"/>
                  </a:lnTo>
                  <a:lnTo>
                    <a:pt x="126" y="191"/>
                  </a:lnTo>
                  <a:lnTo>
                    <a:pt x="124" y="191"/>
                  </a:lnTo>
                  <a:lnTo>
                    <a:pt x="124" y="192"/>
                  </a:lnTo>
                  <a:lnTo>
                    <a:pt x="126" y="192"/>
                  </a:lnTo>
                  <a:lnTo>
                    <a:pt x="126" y="192"/>
                  </a:lnTo>
                  <a:lnTo>
                    <a:pt x="128" y="192"/>
                  </a:lnTo>
                  <a:lnTo>
                    <a:pt x="128" y="194"/>
                  </a:lnTo>
                  <a:lnTo>
                    <a:pt x="131" y="194"/>
                  </a:lnTo>
                  <a:lnTo>
                    <a:pt x="132" y="194"/>
                  </a:lnTo>
                  <a:lnTo>
                    <a:pt x="135" y="194"/>
                  </a:lnTo>
                  <a:lnTo>
                    <a:pt x="137" y="194"/>
                  </a:lnTo>
                  <a:lnTo>
                    <a:pt x="139" y="194"/>
                  </a:lnTo>
                  <a:lnTo>
                    <a:pt x="139" y="195"/>
                  </a:lnTo>
                  <a:lnTo>
                    <a:pt x="139" y="197"/>
                  </a:lnTo>
                  <a:lnTo>
                    <a:pt x="137" y="199"/>
                  </a:lnTo>
                  <a:lnTo>
                    <a:pt x="132" y="200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29" y="202"/>
                  </a:lnTo>
                  <a:lnTo>
                    <a:pt x="128" y="203"/>
                  </a:lnTo>
                  <a:lnTo>
                    <a:pt x="126" y="203"/>
                  </a:lnTo>
                  <a:lnTo>
                    <a:pt x="124" y="205"/>
                  </a:lnTo>
                  <a:lnTo>
                    <a:pt x="123" y="205"/>
                  </a:lnTo>
                  <a:lnTo>
                    <a:pt x="121" y="205"/>
                  </a:lnTo>
                  <a:lnTo>
                    <a:pt x="115" y="205"/>
                  </a:lnTo>
                  <a:lnTo>
                    <a:pt x="112" y="205"/>
                  </a:lnTo>
                  <a:lnTo>
                    <a:pt x="107" y="205"/>
                  </a:lnTo>
                  <a:lnTo>
                    <a:pt x="105" y="205"/>
                  </a:lnTo>
                  <a:lnTo>
                    <a:pt x="104" y="205"/>
                  </a:lnTo>
                  <a:lnTo>
                    <a:pt x="101" y="203"/>
                  </a:lnTo>
                  <a:lnTo>
                    <a:pt x="99" y="203"/>
                  </a:lnTo>
                  <a:lnTo>
                    <a:pt x="98" y="203"/>
                  </a:lnTo>
                  <a:lnTo>
                    <a:pt x="99" y="205"/>
                  </a:lnTo>
                  <a:lnTo>
                    <a:pt x="96" y="205"/>
                  </a:lnTo>
                  <a:lnTo>
                    <a:pt x="94" y="206"/>
                  </a:lnTo>
                  <a:lnTo>
                    <a:pt x="93" y="206"/>
                  </a:lnTo>
                  <a:lnTo>
                    <a:pt x="91" y="206"/>
                  </a:lnTo>
                  <a:lnTo>
                    <a:pt x="88" y="206"/>
                  </a:lnTo>
                  <a:lnTo>
                    <a:pt x="88" y="206"/>
                  </a:lnTo>
                  <a:lnTo>
                    <a:pt x="90" y="208"/>
                  </a:lnTo>
                  <a:lnTo>
                    <a:pt x="88" y="208"/>
                  </a:lnTo>
                  <a:lnTo>
                    <a:pt x="88" y="208"/>
                  </a:lnTo>
                  <a:lnTo>
                    <a:pt x="83" y="208"/>
                  </a:lnTo>
                  <a:lnTo>
                    <a:pt x="83" y="208"/>
                  </a:lnTo>
                  <a:lnTo>
                    <a:pt x="82" y="208"/>
                  </a:lnTo>
                  <a:lnTo>
                    <a:pt x="80" y="208"/>
                  </a:lnTo>
                  <a:lnTo>
                    <a:pt x="79" y="206"/>
                  </a:lnTo>
                  <a:lnTo>
                    <a:pt x="77" y="206"/>
                  </a:lnTo>
                  <a:lnTo>
                    <a:pt x="75" y="206"/>
                  </a:lnTo>
                  <a:lnTo>
                    <a:pt x="74" y="206"/>
                  </a:lnTo>
                  <a:lnTo>
                    <a:pt x="69" y="208"/>
                  </a:lnTo>
                  <a:lnTo>
                    <a:pt x="68" y="210"/>
                  </a:lnTo>
                  <a:lnTo>
                    <a:pt x="66" y="211"/>
                  </a:lnTo>
                  <a:lnTo>
                    <a:pt x="66" y="214"/>
                  </a:lnTo>
                  <a:lnTo>
                    <a:pt x="64" y="216"/>
                  </a:lnTo>
                  <a:lnTo>
                    <a:pt x="63" y="216"/>
                  </a:lnTo>
                  <a:lnTo>
                    <a:pt x="61" y="214"/>
                  </a:lnTo>
                  <a:lnTo>
                    <a:pt x="58" y="213"/>
                  </a:lnTo>
                  <a:lnTo>
                    <a:pt x="58" y="213"/>
                  </a:lnTo>
                  <a:lnTo>
                    <a:pt x="57" y="213"/>
                  </a:lnTo>
                  <a:lnTo>
                    <a:pt x="57" y="213"/>
                  </a:lnTo>
                  <a:lnTo>
                    <a:pt x="55" y="213"/>
                  </a:lnTo>
                  <a:lnTo>
                    <a:pt x="55" y="213"/>
                  </a:lnTo>
                  <a:lnTo>
                    <a:pt x="52" y="213"/>
                  </a:lnTo>
                  <a:lnTo>
                    <a:pt x="49" y="214"/>
                  </a:lnTo>
                  <a:lnTo>
                    <a:pt x="49" y="214"/>
                  </a:lnTo>
                  <a:lnTo>
                    <a:pt x="46" y="216"/>
                  </a:lnTo>
                  <a:lnTo>
                    <a:pt x="46" y="217"/>
                  </a:lnTo>
                  <a:lnTo>
                    <a:pt x="44" y="219"/>
                  </a:lnTo>
                  <a:lnTo>
                    <a:pt x="42" y="219"/>
                  </a:lnTo>
                  <a:lnTo>
                    <a:pt x="41" y="217"/>
                  </a:lnTo>
                  <a:lnTo>
                    <a:pt x="39" y="217"/>
                  </a:lnTo>
                  <a:lnTo>
                    <a:pt x="38" y="217"/>
                  </a:lnTo>
                  <a:lnTo>
                    <a:pt x="36" y="219"/>
                  </a:lnTo>
                  <a:lnTo>
                    <a:pt x="36" y="217"/>
                  </a:lnTo>
                  <a:lnTo>
                    <a:pt x="36" y="217"/>
                  </a:lnTo>
                  <a:lnTo>
                    <a:pt x="38" y="216"/>
                  </a:lnTo>
                  <a:lnTo>
                    <a:pt x="41" y="214"/>
                  </a:lnTo>
                  <a:lnTo>
                    <a:pt x="44" y="213"/>
                  </a:lnTo>
                  <a:lnTo>
                    <a:pt x="46" y="211"/>
                  </a:lnTo>
                  <a:lnTo>
                    <a:pt x="46" y="210"/>
                  </a:lnTo>
                  <a:lnTo>
                    <a:pt x="46" y="210"/>
                  </a:lnTo>
                  <a:lnTo>
                    <a:pt x="47" y="210"/>
                  </a:lnTo>
                  <a:lnTo>
                    <a:pt x="47" y="208"/>
                  </a:lnTo>
                  <a:lnTo>
                    <a:pt x="52" y="205"/>
                  </a:lnTo>
                  <a:lnTo>
                    <a:pt x="52" y="205"/>
                  </a:lnTo>
                  <a:lnTo>
                    <a:pt x="52" y="203"/>
                  </a:lnTo>
                  <a:lnTo>
                    <a:pt x="52" y="202"/>
                  </a:lnTo>
                  <a:lnTo>
                    <a:pt x="55" y="200"/>
                  </a:lnTo>
                  <a:lnTo>
                    <a:pt x="57" y="197"/>
                  </a:lnTo>
                  <a:lnTo>
                    <a:pt x="58" y="197"/>
                  </a:lnTo>
                  <a:lnTo>
                    <a:pt x="63" y="197"/>
                  </a:lnTo>
                  <a:lnTo>
                    <a:pt x="66" y="197"/>
                  </a:lnTo>
                  <a:lnTo>
                    <a:pt x="69" y="197"/>
                  </a:lnTo>
                  <a:lnTo>
                    <a:pt x="71" y="197"/>
                  </a:lnTo>
                  <a:lnTo>
                    <a:pt x="72" y="197"/>
                  </a:lnTo>
                  <a:lnTo>
                    <a:pt x="74" y="195"/>
                  </a:lnTo>
                  <a:lnTo>
                    <a:pt x="75" y="192"/>
                  </a:lnTo>
                  <a:lnTo>
                    <a:pt x="77" y="192"/>
                  </a:lnTo>
                  <a:lnTo>
                    <a:pt x="79" y="191"/>
                  </a:lnTo>
                  <a:lnTo>
                    <a:pt x="80" y="189"/>
                  </a:lnTo>
                  <a:lnTo>
                    <a:pt x="82" y="186"/>
                  </a:lnTo>
                  <a:lnTo>
                    <a:pt x="82" y="188"/>
                  </a:lnTo>
                  <a:lnTo>
                    <a:pt x="79" y="189"/>
                  </a:lnTo>
                  <a:lnTo>
                    <a:pt x="79" y="189"/>
                  </a:lnTo>
                  <a:lnTo>
                    <a:pt x="74" y="191"/>
                  </a:lnTo>
                  <a:lnTo>
                    <a:pt x="74" y="191"/>
                  </a:lnTo>
                  <a:lnTo>
                    <a:pt x="71" y="194"/>
                  </a:lnTo>
                  <a:lnTo>
                    <a:pt x="71" y="194"/>
                  </a:lnTo>
                  <a:lnTo>
                    <a:pt x="66" y="192"/>
                  </a:lnTo>
                  <a:lnTo>
                    <a:pt x="63" y="191"/>
                  </a:lnTo>
                  <a:lnTo>
                    <a:pt x="61" y="189"/>
                  </a:lnTo>
                  <a:lnTo>
                    <a:pt x="61" y="189"/>
                  </a:lnTo>
                  <a:lnTo>
                    <a:pt x="60" y="189"/>
                  </a:lnTo>
                  <a:lnTo>
                    <a:pt x="58" y="191"/>
                  </a:lnTo>
                  <a:lnTo>
                    <a:pt x="57" y="189"/>
                  </a:lnTo>
                  <a:lnTo>
                    <a:pt x="58" y="189"/>
                  </a:lnTo>
                  <a:lnTo>
                    <a:pt x="58" y="188"/>
                  </a:lnTo>
                  <a:lnTo>
                    <a:pt x="57" y="188"/>
                  </a:lnTo>
                  <a:lnTo>
                    <a:pt x="55" y="188"/>
                  </a:lnTo>
                  <a:lnTo>
                    <a:pt x="55" y="186"/>
                  </a:lnTo>
                  <a:lnTo>
                    <a:pt x="52" y="186"/>
                  </a:lnTo>
                  <a:lnTo>
                    <a:pt x="52" y="186"/>
                  </a:lnTo>
                  <a:lnTo>
                    <a:pt x="50" y="188"/>
                  </a:lnTo>
                  <a:lnTo>
                    <a:pt x="47" y="189"/>
                  </a:lnTo>
                  <a:lnTo>
                    <a:pt x="44" y="188"/>
                  </a:lnTo>
                  <a:lnTo>
                    <a:pt x="42" y="186"/>
                  </a:lnTo>
                  <a:lnTo>
                    <a:pt x="42" y="186"/>
                  </a:lnTo>
                  <a:lnTo>
                    <a:pt x="42" y="184"/>
                  </a:lnTo>
                  <a:lnTo>
                    <a:pt x="42" y="184"/>
                  </a:lnTo>
                  <a:lnTo>
                    <a:pt x="42" y="183"/>
                  </a:lnTo>
                  <a:lnTo>
                    <a:pt x="44" y="181"/>
                  </a:lnTo>
                  <a:lnTo>
                    <a:pt x="47" y="181"/>
                  </a:lnTo>
                  <a:lnTo>
                    <a:pt x="52" y="178"/>
                  </a:lnTo>
                  <a:lnTo>
                    <a:pt x="55" y="178"/>
                  </a:lnTo>
                  <a:lnTo>
                    <a:pt x="57" y="177"/>
                  </a:lnTo>
                  <a:lnTo>
                    <a:pt x="58" y="175"/>
                  </a:lnTo>
                  <a:lnTo>
                    <a:pt x="58" y="173"/>
                  </a:lnTo>
                  <a:lnTo>
                    <a:pt x="60" y="172"/>
                  </a:lnTo>
                  <a:lnTo>
                    <a:pt x="60" y="172"/>
                  </a:lnTo>
                  <a:lnTo>
                    <a:pt x="60" y="170"/>
                  </a:lnTo>
                  <a:lnTo>
                    <a:pt x="58" y="170"/>
                  </a:lnTo>
                  <a:lnTo>
                    <a:pt x="58" y="169"/>
                  </a:lnTo>
                  <a:lnTo>
                    <a:pt x="60" y="169"/>
                  </a:lnTo>
                  <a:lnTo>
                    <a:pt x="60" y="167"/>
                  </a:lnTo>
                  <a:lnTo>
                    <a:pt x="58" y="166"/>
                  </a:lnTo>
                  <a:lnTo>
                    <a:pt x="58" y="166"/>
                  </a:lnTo>
                  <a:lnTo>
                    <a:pt x="58" y="164"/>
                  </a:lnTo>
                  <a:lnTo>
                    <a:pt x="57" y="164"/>
                  </a:lnTo>
                  <a:lnTo>
                    <a:pt x="55" y="164"/>
                  </a:lnTo>
                  <a:lnTo>
                    <a:pt x="53" y="166"/>
                  </a:lnTo>
                  <a:lnTo>
                    <a:pt x="52" y="166"/>
                  </a:lnTo>
                  <a:lnTo>
                    <a:pt x="50" y="166"/>
                  </a:lnTo>
                  <a:lnTo>
                    <a:pt x="50" y="166"/>
                  </a:lnTo>
                  <a:lnTo>
                    <a:pt x="50" y="164"/>
                  </a:lnTo>
                  <a:lnTo>
                    <a:pt x="52" y="162"/>
                  </a:lnTo>
                  <a:lnTo>
                    <a:pt x="53" y="162"/>
                  </a:lnTo>
                  <a:lnTo>
                    <a:pt x="55" y="161"/>
                  </a:lnTo>
                  <a:lnTo>
                    <a:pt x="55" y="161"/>
                  </a:lnTo>
                  <a:lnTo>
                    <a:pt x="57" y="159"/>
                  </a:lnTo>
                  <a:lnTo>
                    <a:pt x="58" y="158"/>
                  </a:lnTo>
                  <a:lnTo>
                    <a:pt x="63" y="156"/>
                  </a:lnTo>
                  <a:lnTo>
                    <a:pt x="63" y="156"/>
                  </a:lnTo>
                  <a:lnTo>
                    <a:pt x="64" y="156"/>
                  </a:lnTo>
                  <a:lnTo>
                    <a:pt x="66" y="156"/>
                  </a:lnTo>
                  <a:lnTo>
                    <a:pt x="68" y="156"/>
                  </a:lnTo>
                  <a:lnTo>
                    <a:pt x="69" y="156"/>
                  </a:lnTo>
                  <a:lnTo>
                    <a:pt x="72" y="158"/>
                  </a:lnTo>
                  <a:lnTo>
                    <a:pt x="72" y="154"/>
                  </a:lnTo>
                  <a:lnTo>
                    <a:pt x="74" y="154"/>
                  </a:lnTo>
                  <a:lnTo>
                    <a:pt x="75" y="156"/>
                  </a:lnTo>
                  <a:lnTo>
                    <a:pt x="77" y="156"/>
                  </a:lnTo>
                  <a:lnTo>
                    <a:pt x="79" y="156"/>
                  </a:lnTo>
                  <a:lnTo>
                    <a:pt x="77" y="156"/>
                  </a:lnTo>
                  <a:lnTo>
                    <a:pt x="77" y="156"/>
                  </a:lnTo>
                  <a:lnTo>
                    <a:pt x="75" y="156"/>
                  </a:lnTo>
                  <a:lnTo>
                    <a:pt x="75" y="154"/>
                  </a:lnTo>
                  <a:lnTo>
                    <a:pt x="74" y="151"/>
                  </a:lnTo>
                  <a:lnTo>
                    <a:pt x="74" y="151"/>
                  </a:lnTo>
                  <a:lnTo>
                    <a:pt x="74" y="150"/>
                  </a:lnTo>
                  <a:lnTo>
                    <a:pt x="75" y="148"/>
                  </a:lnTo>
                  <a:lnTo>
                    <a:pt x="74" y="148"/>
                  </a:lnTo>
                  <a:lnTo>
                    <a:pt x="74" y="147"/>
                  </a:lnTo>
                  <a:lnTo>
                    <a:pt x="74" y="145"/>
                  </a:lnTo>
                  <a:lnTo>
                    <a:pt x="74" y="145"/>
                  </a:lnTo>
                  <a:lnTo>
                    <a:pt x="75" y="143"/>
                  </a:lnTo>
                  <a:lnTo>
                    <a:pt x="77" y="142"/>
                  </a:lnTo>
                  <a:lnTo>
                    <a:pt x="77" y="140"/>
                  </a:lnTo>
                  <a:lnTo>
                    <a:pt x="77" y="139"/>
                  </a:lnTo>
                  <a:lnTo>
                    <a:pt x="74" y="139"/>
                  </a:lnTo>
                  <a:lnTo>
                    <a:pt x="74" y="139"/>
                  </a:lnTo>
                  <a:lnTo>
                    <a:pt x="72" y="140"/>
                  </a:lnTo>
                  <a:lnTo>
                    <a:pt x="72" y="140"/>
                  </a:lnTo>
                  <a:lnTo>
                    <a:pt x="69" y="139"/>
                  </a:lnTo>
                  <a:lnTo>
                    <a:pt x="69" y="137"/>
                  </a:lnTo>
                  <a:lnTo>
                    <a:pt x="66" y="132"/>
                  </a:lnTo>
                  <a:lnTo>
                    <a:pt x="66" y="131"/>
                  </a:lnTo>
                  <a:lnTo>
                    <a:pt x="68" y="128"/>
                  </a:lnTo>
                  <a:lnTo>
                    <a:pt x="71" y="125"/>
                  </a:lnTo>
                  <a:lnTo>
                    <a:pt x="74" y="123"/>
                  </a:lnTo>
                  <a:lnTo>
                    <a:pt x="74" y="123"/>
                  </a:lnTo>
                  <a:lnTo>
                    <a:pt x="68" y="123"/>
                  </a:lnTo>
                  <a:lnTo>
                    <a:pt x="66" y="123"/>
                  </a:lnTo>
                  <a:lnTo>
                    <a:pt x="64" y="125"/>
                  </a:lnTo>
                  <a:lnTo>
                    <a:pt x="64" y="125"/>
                  </a:lnTo>
                  <a:lnTo>
                    <a:pt x="63" y="125"/>
                  </a:lnTo>
                  <a:lnTo>
                    <a:pt x="63" y="126"/>
                  </a:lnTo>
                  <a:lnTo>
                    <a:pt x="61" y="126"/>
                  </a:lnTo>
                  <a:lnTo>
                    <a:pt x="61" y="128"/>
                  </a:lnTo>
                  <a:lnTo>
                    <a:pt x="58" y="126"/>
                  </a:lnTo>
                  <a:lnTo>
                    <a:pt x="58" y="128"/>
                  </a:lnTo>
                  <a:lnTo>
                    <a:pt x="58" y="126"/>
                  </a:lnTo>
                  <a:lnTo>
                    <a:pt x="57" y="126"/>
                  </a:lnTo>
                  <a:lnTo>
                    <a:pt x="57" y="126"/>
                  </a:lnTo>
                  <a:lnTo>
                    <a:pt x="55" y="126"/>
                  </a:lnTo>
                  <a:lnTo>
                    <a:pt x="53" y="126"/>
                  </a:lnTo>
                  <a:lnTo>
                    <a:pt x="52" y="128"/>
                  </a:lnTo>
                  <a:lnTo>
                    <a:pt x="50" y="126"/>
                  </a:lnTo>
                  <a:lnTo>
                    <a:pt x="49" y="126"/>
                  </a:lnTo>
                  <a:lnTo>
                    <a:pt x="47" y="126"/>
                  </a:lnTo>
                  <a:lnTo>
                    <a:pt x="47" y="128"/>
                  </a:lnTo>
                  <a:lnTo>
                    <a:pt x="47" y="129"/>
                  </a:lnTo>
                  <a:lnTo>
                    <a:pt x="46" y="128"/>
                  </a:lnTo>
                  <a:lnTo>
                    <a:pt x="44" y="126"/>
                  </a:lnTo>
                  <a:lnTo>
                    <a:pt x="42" y="125"/>
                  </a:lnTo>
                  <a:lnTo>
                    <a:pt x="42" y="123"/>
                  </a:lnTo>
                  <a:lnTo>
                    <a:pt x="44" y="123"/>
                  </a:lnTo>
                  <a:lnTo>
                    <a:pt x="44" y="123"/>
                  </a:lnTo>
                  <a:lnTo>
                    <a:pt x="46" y="120"/>
                  </a:lnTo>
                  <a:lnTo>
                    <a:pt x="49" y="115"/>
                  </a:lnTo>
                  <a:lnTo>
                    <a:pt x="50" y="114"/>
                  </a:lnTo>
                  <a:lnTo>
                    <a:pt x="50" y="112"/>
                  </a:lnTo>
                  <a:lnTo>
                    <a:pt x="50" y="112"/>
                  </a:lnTo>
                  <a:lnTo>
                    <a:pt x="49" y="110"/>
                  </a:lnTo>
                  <a:lnTo>
                    <a:pt x="47" y="109"/>
                  </a:lnTo>
                  <a:lnTo>
                    <a:pt x="47" y="107"/>
                  </a:lnTo>
                  <a:lnTo>
                    <a:pt x="47" y="106"/>
                  </a:lnTo>
                  <a:lnTo>
                    <a:pt x="49" y="104"/>
                  </a:lnTo>
                  <a:lnTo>
                    <a:pt x="49" y="104"/>
                  </a:lnTo>
                  <a:lnTo>
                    <a:pt x="52" y="104"/>
                  </a:lnTo>
                  <a:lnTo>
                    <a:pt x="50" y="102"/>
                  </a:lnTo>
                  <a:lnTo>
                    <a:pt x="47" y="101"/>
                  </a:lnTo>
                  <a:lnTo>
                    <a:pt x="47" y="101"/>
                  </a:lnTo>
                  <a:lnTo>
                    <a:pt x="49" y="99"/>
                  </a:lnTo>
                  <a:lnTo>
                    <a:pt x="49" y="99"/>
                  </a:lnTo>
                  <a:lnTo>
                    <a:pt x="47" y="99"/>
                  </a:lnTo>
                  <a:lnTo>
                    <a:pt x="47" y="102"/>
                  </a:lnTo>
                  <a:lnTo>
                    <a:pt x="46" y="102"/>
                  </a:lnTo>
                  <a:lnTo>
                    <a:pt x="44" y="102"/>
                  </a:lnTo>
                  <a:lnTo>
                    <a:pt x="44" y="104"/>
                  </a:lnTo>
                  <a:lnTo>
                    <a:pt x="44" y="104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42" y="104"/>
                  </a:lnTo>
                  <a:lnTo>
                    <a:pt x="42" y="102"/>
                  </a:lnTo>
                  <a:lnTo>
                    <a:pt x="42" y="101"/>
                  </a:lnTo>
                  <a:lnTo>
                    <a:pt x="42" y="99"/>
                  </a:lnTo>
                  <a:lnTo>
                    <a:pt x="46" y="98"/>
                  </a:lnTo>
                  <a:lnTo>
                    <a:pt x="44" y="98"/>
                  </a:lnTo>
                  <a:lnTo>
                    <a:pt x="41" y="101"/>
                  </a:lnTo>
                  <a:lnTo>
                    <a:pt x="39" y="102"/>
                  </a:lnTo>
                  <a:lnTo>
                    <a:pt x="39" y="102"/>
                  </a:lnTo>
                  <a:lnTo>
                    <a:pt x="39" y="102"/>
                  </a:lnTo>
                  <a:lnTo>
                    <a:pt x="39" y="104"/>
                  </a:lnTo>
                  <a:lnTo>
                    <a:pt x="41" y="106"/>
                  </a:lnTo>
                  <a:lnTo>
                    <a:pt x="39" y="107"/>
                  </a:lnTo>
                  <a:lnTo>
                    <a:pt x="38" y="115"/>
                  </a:lnTo>
                  <a:lnTo>
                    <a:pt x="38" y="115"/>
                  </a:lnTo>
                  <a:lnTo>
                    <a:pt x="36" y="117"/>
                  </a:lnTo>
                  <a:lnTo>
                    <a:pt x="36" y="117"/>
                  </a:lnTo>
                  <a:lnTo>
                    <a:pt x="34" y="115"/>
                  </a:lnTo>
                  <a:lnTo>
                    <a:pt x="34" y="115"/>
                  </a:lnTo>
                  <a:lnTo>
                    <a:pt x="34" y="115"/>
                  </a:lnTo>
                  <a:lnTo>
                    <a:pt x="34" y="114"/>
                  </a:lnTo>
                  <a:lnTo>
                    <a:pt x="36" y="110"/>
                  </a:lnTo>
                  <a:lnTo>
                    <a:pt x="36" y="109"/>
                  </a:lnTo>
                  <a:lnTo>
                    <a:pt x="36" y="109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38" y="107"/>
                  </a:lnTo>
                  <a:lnTo>
                    <a:pt x="36" y="107"/>
                  </a:lnTo>
                  <a:lnTo>
                    <a:pt x="36" y="106"/>
                  </a:lnTo>
                  <a:lnTo>
                    <a:pt x="36" y="101"/>
                  </a:lnTo>
                  <a:lnTo>
                    <a:pt x="38" y="99"/>
                  </a:lnTo>
                  <a:lnTo>
                    <a:pt x="38" y="98"/>
                  </a:lnTo>
                  <a:lnTo>
                    <a:pt x="38" y="95"/>
                  </a:lnTo>
                  <a:lnTo>
                    <a:pt x="39" y="93"/>
                  </a:lnTo>
                  <a:lnTo>
                    <a:pt x="39" y="91"/>
                  </a:lnTo>
                  <a:lnTo>
                    <a:pt x="41" y="91"/>
                  </a:lnTo>
                  <a:lnTo>
                    <a:pt x="41" y="90"/>
                  </a:lnTo>
                  <a:lnTo>
                    <a:pt x="42" y="88"/>
                  </a:lnTo>
                  <a:lnTo>
                    <a:pt x="42" y="87"/>
                  </a:lnTo>
                  <a:lnTo>
                    <a:pt x="42" y="87"/>
                  </a:lnTo>
                  <a:lnTo>
                    <a:pt x="38" y="91"/>
                  </a:lnTo>
                  <a:lnTo>
                    <a:pt x="36" y="91"/>
                  </a:lnTo>
                  <a:lnTo>
                    <a:pt x="34" y="91"/>
                  </a:lnTo>
                  <a:lnTo>
                    <a:pt x="33" y="91"/>
                  </a:lnTo>
                  <a:lnTo>
                    <a:pt x="31" y="90"/>
                  </a:lnTo>
                  <a:lnTo>
                    <a:pt x="31" y="88"/>
                  </a:lnTo>
                  <a:lnTo>
                    <a:pt x="30" y="88"/>
                  </a:lnTo>
                  <a:lnTo>
                    <a:pt x="30" y="88"/>
                  </a:lnTo>
                  <a:lnTo>
                    <a:pt x="30" y="88"/>
                  </a:lnTo>
                  <a:lnTo>
                    <a:pt x="30" y="87"/>
                  </a:lnTo>
                  <a:lnTo>
                    <a:pt x="33" y="87"/>
                  </a:lnTo>
                  <a:lnTo>
                    <a:pt x="34" y="85"/>
                  </a:lnTo>
                  <a:lnTo>
                    <a:pt x="33" y="84"/>
                  </a:lnTo>
                  <a:lnTo>
                    <a:pt x="33" y="84"/>
                  </a:lnTo>
                  <a:lnTo>
                    <a:pt x="34" y="82"/>
                  </a:lnTo>
                  <a:lnTo>
                    <a:pt x="38" y="80"/>
                  </a:lnTo>
                  <a:lnTo>
                    <a:pt x="38" y="77"/>
                  </a:lnTo>
                  <a:lnTo>
                    <a:pt x="36" y="76"/>
                  </a:lnTo>
                  <a:lnTo>
                    <a:pt x="36" y="76"/>
                  </a:lnTo>
                  <a:lnTo>
                    <a:pt x="34" y="74"/>
                  </a:lnTo>
                  <a:lnTo>
                    <a:pt x="33" y="73"/>
                  </a:lnTo>
                  <a:lnTo>
                    <a:pt x="34" y="73"/>
                  </a:lnTo>
                  <a:lnTo>
                    <a:pt x="34" y="71"/>
                  </a:lnTo>
                  <a:lnTo>
                    <a:pt x="36" y="71"/>
                  </a:lnTo>
                  <a:lnTo>
                    <a:pt x="38" y="71"/>
                  </a:lnTo>
                  <a:lnTo>
                    <a:pt x="36" y="69"/>
                  </a:lnTo>
                  <a:lnTo>
                    <a:pt x="34" y="69"/>
                  </a:lnTo>
                  <a:lnTo>
                    <a:pt x="34" y="68"/>
                  </a:lnTo>
                  <a:lnTo>
                    <a:pt x="34" y="68"/>
                  </a:lnTo>
                  <a:lnTo>
                    <a:pt x="36" y="66"/>
                  </a:lnTo>
                  <a:lnTo>
                    <a:pt x="36" y="65"/>
                  </a:lnTo>
                  <a:lnTo>
                    <a:pt x="36" y="63"/>
                  </a:lnTo>
                  <a:lnTo>
                    <a:pt x="41" y="63"/>
                  </a:lnTo>
                  <a:lnTo>
                    <a:pt x="41" y="63"/>
                  </a:lnTo>
                  <a:lnTo>
                    <a:pt x="41" y="63"/>
                  </a:lnTo>
                  <a:lnTo>
                    <a:pt x="44" y="63"/>
                  </a:lnTo>
                  <a:lnTo>
                    <a:pt x="42" y="63"/>
                  </a:lnTo>
                  <a:lnTo>
                    <a:pt x="39" y="60"/>
                  </a:lnTo>
                  <a:lnTo>
                    <a:pt x="39" y="60"/>
                  </a:lnTo>
                  <a:lnTo>
                    <a:pt x="41" y="58"/>
                  </a:lnTo>
                  <a:lnTo>
                    <a:pt x="41" y="57"/>
                  </a:lnTo>
                  <a:lnTo>
                    <a:pt x="41" y="57"/>
                  </a:lnTo>
                  <a:lnTo>
                    <a:pt x="41" y="57"/>
                  </a:lnTo>
                  <a:lnTo>
                    <a:pt x="41" y="55"/>
                  </a:lnTo>
                  <a:lnTo>
                    <a:pt x="44" y="55"/>
                  </a:lnTo>
                  <a:lnTo>
                    <a:pt x="46" y="55"/>
                  </a:lnTo>
                  <a:lnTo>
                    <a:pt x="46" y="55"/>
                  </a:lnTo>
                  <a:lnTo>
                    <a:pt x="44" y="54"/>
                  </a:lnTo>
                  <a:lnTo>
                    <a:pt x="44" y="54"/>
                  </a:lnTo>
                  <a:lnTo>
                    <a:pt x="44" y="52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6" y="49"/>
                  </a:lnTo>
                  <a:lnTo>
                    <a:pt x="46" y="49"/>
                  </a:lnTo>
                  <a:lnTo>
                    <a:pt x="47" y="49"/>
                  </a:lnTo>
                  <a:lnTo>
                    <a:pt x="49" y="49"/>
                  </a:lnTo>
                  <a:lnTo>
                    <a:pt x="49" y="49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2" y="49"/>
                  </a:lnTo>
                  <a:lnTo>
                    <a:pt x="53" y="49"/>
                  </a:lnTo>
                  <a:lnTo>
                    <a:pt x="53" y="50"/>
                  </a:lnTo>
                  <a:lnTo>
                    <a:pt x="57" y="49"/>
                  </a:lnTo>
                  <a:lnTo>
                    <a:pt x="61" y="49"/>
                  </a:lnTo>
                  <a:lnTo>
                    <a:pt x="64" y="49"/>
                  </a:lnTo>
                  <a:lnTo>
                    <a:pt x="68" y="47"/>
                  </a:lnTo>
                  <a:lnTo>
                    <a:pt x="71" y="47"/>
                  </a:lnTo>
                  <a:close/>
                  <a:moveTo>
                    <a:pt x="75" y="44"/>
                  </a:moveTo>
                  <a:lnTo>
                    <a:pt x="75" y="44"/>
                  </a:lnTo>
                  <a:lnTo>
                    <a:pt x="75" y="44"/>
                  </a:lnTo>
                  <a:lnTo>
                    <a:pt x="75" y="46"/>
                  </a:lnTo>
                  <a:lnTo>
                    <a:pt x="75" y="46"/>
                  </a:lnTo>
                  <a:lnTo>
                    <a:pt x="75" y="46"/>
                  </a:lnTo>
                  <a:lnTo>
                    <a:pt x="74" y="44"/>
                  </a:lnTo>
                  <a:lnTo>
                    <a:pt x="75" y="44"/>
                  </a:lnTo>
                  <a:close/>
                  <a:moveTo>
                    <a:pt x="69" y="41"/>
                  </a:moveTo>
                  <a:lnTo>
                    <a:pt x="71" y="43"/>
                  </a:lnTo>
                  <a:lnTo>
                    <a:pt x="71" y="43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72" y="44"/>
                  </a:lnTo>
                  <a:lnTo>
                    <a:pt x="72" y="44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69" y="43"/>
                  </a:lnTo>
                  <a:lnTo>
                    <a:pt x="69" y="43"/>
                  </a:lnTo>
                  <a:lnTo>
                    <a:pt x="69" y="43"/>
                  </a:lnTo>
                  <a:lnTo>
                    <a:pt x="69" y="41"/>
                  </a:lnTo>
                  <a:close/>
                  <a:moveTo>
                    <a:pt x="71" y="36"/>
                  </a:moveTo>
                  <a:lnTo>
                    <a:pt x="72" y="36"/>
                  </a:lnTo>
                  <a:lnTo>
                    <a:pt x="74" y="38"/>
                  </a:lnTo>
                  <a:lnTo>
                    <a:pt x="74" y="38"/>
                  </a:lnTo>
                  <a:lnTo>
                    <a:pt x="74" y="39"/>
                  </a:lnTo>
                  <a:lnTo>
                    <a:pt x="74" y="39"/>
                  </a:lnTo>
                  <a:lnTo>
                    <a:pt x="74" y="39"/>
                  </a:lnTo>
                  <a:lnTo>
                    <a:pt x="74" y="39"/>
                  </a:lnTo>
                  <a:lnTo>
                    <a:pt x="75" y="41"/>
                  </a:lnTo>
                  <a:lnTo>
                    <a:pt x="77" y="41"/>
                  </a:lnTo>
                  <a:lnTo>
                    <a:pt x="77" y="41"/>
                  </a:lnTo>
                  <a:lnTo>
                    <a:pt x="77" y="43"/>
                  </a:lnTo>
                  <a:lnTo>
                    <a:pt x="77" y="43"/>
                  </a:lnTo>
                  <a:lnTo>
                    <a:pt x="77" y="43"/>
                  </a:lnTo>
                  <a:lnTo>
                    <a:pt x="74" y="41"/>
                  </a:lnTo>
                  <a:lnTo>
                    <a:pt x="72" y="41"/>
                  </a:lnTo>
                  <a:lnTo>
                    <a:pt x="71" y="41"/>
                  </a:lnTo>
                  <a:lnTo>
                    <a:pt x="71" y="41"/>
                  </a:lnTo>
                  <a:lnTo>
                    <a:pt x="71" y="41"/>
                  </a:lnTo>
                  <a:lnTo>
                    <a:pt x="71" y="39"/>
                  </a:lnTo>
                  <a:lnTo>
                    <a:pt x="71" y="39"/>
                  </a:lnTo>
                  <a:lnTo>
                    <a:pt x="71" y="41"/>
                  </a:lnTo>
                  <a:lnTo>
                    <a:pt x="69" y="41"/>
                  </a:lnTo>
                  <a:lnTo>
                    <a:pt x="69" y="39"/>
                  </a:lnTo>
                  <a:lnTo>
                    <a:pt x="69" y="39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71" y="36"/>
                  </a:lnTo>
                  <a:close/>
                  <a:moveTo>
                    <a:pt x="82" y="33"/>
                  </a:moveTo>
                  <a:lnTo>
                    <a:pt x="83" y="33"/>
                  </a:lnTo>
                  <a:lnTo>
                    <a:pt x="83" y="35"/>
                  </a:lnTo>
                  <a:lnTo>
                    <a:pt x="80" y="35"/>
                  </a:lnTo>
                  <a:lnTo>
                    <a:pt x="79" y="35"/>
                  </a:lnTo>
                  <a:lnTo>
                    <a:pt x="80" y="33"/>
                  </a:lnTo>
                  <a:lnTo>
                    <a:pt x="82" y="33"/>
                  </a:lnTo>
                  <a:close/>
                  <a:moveTo>
                    <a:pt x="75" y="33"/>
                  </a:moveTo>
                  <a:lnTo>
                    <a:pt x="77" y="33"/>
                  </a:lnTo>
                  <a:lnTo>
                    <a:pt x="77" y="35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79" y="36"/>
                  </a:lnTo>
                  <a:lnTo>
                    <a:pt x="77" y="36"/>
                  </a:lnTo>
                  <a:lnTo>
                    <a:pt x="77" y="36"/>
                  </a:lnTo>
                  <a:lnTo>
                    <a:pt x="77" y="35"/>
                  </a:lnTo>
                  <a:lnTo>
                    <a:pt x="75" y="35"/>
                  </a:lnTo>
                  <a:lnTo>
                    <a:pt x="74" y="33"/>
                  </a:lnTo>
                  <a:lnTo>
                    <a:pt x="74" y="33"/>
                  </a:lnTo>
                  <a:lnTo>
                    <a:pt x="74" y="33"/>
                  </a:lnTo>
                  <a:lnTo>
                    <a:pt x="75" y="33"/>
                  </a:lnTo>
                  <a:close/>
                  <a:moveTo>
                    <a:pt x="98" y="5"/>
                  </a:moveTo>
                  <a:lnTo>
                    <a:pt x="99" y="5"/>
                  </a:lnTo>
                  <a:lnTo>
                    <a:pt x="99" y="6"/>
                  </a:lnTo>
                  <a:lnTo>
                    <a:pt x="99" y="8"/>
                  </a:lnTo>
                  <a:lnTo>
                    <a:pt x="99" y="8"/>
                  </a:lnTo>
                  <a:lnTo>
                    <a:pt x="101" y="10"/>
                  </a:lnTo>
                  <a:lnTo>
                    <a:pt x="102" y="10"/>
                  </a:lnTo>
                  <a:lnTo>
                    <a:pt x="102" y="10"/>
                  </a:lnTo>
                  <a:lnTo>
                    <a:pt x="102" y="10"/>
                  </a:lnTo>
                  <a:lnTo>
                    <a:pt x="101" y="14"/>
                  </a:lnTo>
                  <a:lnTo>
                    <a:pt x="101" y="14"/>
                  </a:lnTo>
                  <a:lnTo>
                    <a:pt x="101" y="16"/>
                  </a:lnTo>
                  <a:lnTo>
                    <a:pt x="101" y="16"/>
                  </a:lnTo>
                  <a:lnTo>
                    <a:pt x="101" y="19"/>
                  </a:lnTo>
                  <a:lnTo>
                    <a:pt x="99" y="19"/>
                  </a:lnTo>
                  <a:lnTo>
                    <a:pt x="99" y="21"/>
                  </a:lnTo>
                  <a:lnTo>
                    <a:pt x="99" y="21"/>
                  </a:lnTo>
                  <a:lnTo>
                    <a:pt x="98" y="21"/>
                  </a:lnTo>
                  <a:lnTo>
                    <a:pt x="99" y="17"/>
                  </a:lnTo>
                  <a:lnTo>
                    <a:pt x="99" y="16"/>
                  </a:lnTo>
                  <a:lnTo>
                    <a:pt x="99" y="16"/>
                  </a:lnTo>
                  <a:lnTo>
                    <a:pt x="99" y="14"/>
                  </a:lnTo>
                  <a:lnTo>
                    <a:pt x="98" y="14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94" y="14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94" y="13"/>
                  </a:lnTo>
                  <a:lnTo>
                    <a:pt x="96" y="13"/>
                  </a:lnTo>
                  <a:lnTo>
                    <a:pt x="98" y="11"/>
                  </a:lnTo>
                  <a:lnTo>
                    <a:pt x="98" y="8"/>
                  </a:lnTo>
                  <a:lnTo>
                    <a:pt x="96" y="8"/>
                  </a:lnTo>
                  <a:lnTo>
                    <a:pt x="94" y="8"/>
                  </a:lnTo>
                  <a:lnTo>
                    <a:pt x="96" y="8"/>
                  </a:lnTo>
                  <a:lnTo>
                    <a:pt x="96" y="6"/>
                  </a:lnTo>
                  <a:lnTo>
                    <a:pt x="98" y="5"/>
                  </a:lnTo>
                  <a:lnTo>
                    <a:pt x="98" y="5"/>
                  </a:lnTo>
                  <a:close/>
                  <a:moveTo>
                    <a:pt x="102" y="3"/>
                  </a:moveTo>
                  <a:lnTo>
                    <a:pt x="104" y="3"/>
                  </a:lnTo>
                  <a:lnTo>
                    <a:pt x="104" y="3"/>
                  </a:lnTo>
                  <a:lnTo>
                    <a:pt x="104" y="5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2" y="8"/>
                  </a:lnTo>
                  <a:lnTo>
                    <a:pt x="102" y="8"/>
                  </a:lnTo>
                  <a:lnTo>
                    <a:pt x="101" y="5"/>
                  </a:lnTo>
                  <a:lnTo>
                    <a:pt x="102" y="3"/>
                  </a:lnTo>
                  <a:close/>
                  <a:moveTo>
                    <a:pt x="105" y="0"/>
                  </a:moveTo>
                  <a:lnTo>
                    <a:pt x="105" y="0"/>
                  </a:lnTo>
                  <a:lnTo>
                    <a:pt x="107" y="0"/>
                  </a:lnTo>
                  <a:lnTo>
                    <a:pt x="107" y="2"/>
                  </a:lnTo>
                  <a:lnTo>
                    <a:pt x="105" y="3"/>
                  </a:lnTo>
                  <a:lnTo>
                    <a:pt x="105" y="3"/>
                  </a:lnTo>
                  <a:lnTo>
                    <a:pt x="104" y="3"/>
                  </a:lnTo>
                  <a:lnTo>
                    <a:pt x="104" y="3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104" y="2"/>
                  </a:lnTo>
                  <a:lnTo>
                    <a:pt x="105" y="0"/>
                  </a:lnTo>
                  <a:lnTo>
                    <a:pt x="105" y="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597311" y="4298970"/>
              <a:ext cx="152039" cy="157888"/>
            </a:xfrm>
            <a:custGeom>
              <a:rect b="b" l="l" r="r" t="t"/>
              <a:pathLst>
                <a:path extrusionOk="0" h="81" w="78">
                  <a:moveTo>
                    <a:pt x="37" y="63"/>
                  </a:moveTo>
                  <a:lnTo>
                    <a:pt x="38" y="63"/>
                  </a:lnTo>
                  <a:lnTo>
                    <a:pt x="38" y="63"/>
                  </a:lnTo>
                  <a:lnTo>
                    <a:pt x="38" y="65"/>
                  </a:lnTo>
                  <a:lnTo>
                    <a:pt x="38" y="65"/>
                  </a:lnTo>
                  <a:lnTo>
                    <a:pt x="40" y="65"/>
                  </a:lnTo>
                  <a:lnTo>
                    <a:pt x="40" y="65"/>
                  </a:lnTo>
                  <a:lnTo>
                    <a:pt x="40" y="67"/>
                  </a:lnTo>
                  <a:lnTo>
                    <a:pt x="40" y="67"/>
                  </a:lnTo>
                  <a:lnTo>
                    <a:pt x="37" y="68"/>
                  </a:lnTo>
                  <a:lnTo>
                    <a:pt x="37" y="67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65"/>
                  </a:lnTo>
                  <a:lnTo>
                    <a:pt x="37" y="65"/>
                  </a:lnTo>
                  <a:lnTo>
                    <a:pt x="37" y="65"/>
                  </a:lnTo>
                  <a:lnTo>
                    <a:pt x="37" y="65"/>
                  </a:lnTo>
                  <a:lnTo>
                    <a:pt x="37" y="63"/>
                  </a:lnTo>
                  <a:lnTo>
                    <a:pt x="37" y="63"/>
                  </a:lnTo>
                  <a:close/>
                  <a:moveTo>
                    <a:pt x="54" y="56"/>
                  </a:moveTo>
                  <a:lnTo>
                    <a:pt x="56" y="57"/>
                  </a:lnTo>
                  <a:lnTo>
                    <a:pt x="56" y="57"/>
                  </a:lnTo>
                  <a:lnTo>
                    <a:pt x="54" y="57"/>
                  </a:lnTo>
                  <a:lnTo>
                    <a:pt x="54" y="59"/>
                  </a:lnTo>
                  <a:lnTo>
                    <a:pt x="54" y="59"/>
                  </a:lnTo>
                  <a:lnTo>
                    <a:pt x="54" y="59"/>
                  </a:lnTo>
                  <a:lnTo>
                    <a:pt x="54" y="59"/>
                  </a:lnTo>
                  <a:lnTo>
                    <a:pt x="52" y="59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52" y="57"/>
                  </a:lnTo>
                  <a:lnTo>
                    <a:pt x="54" y="56"/>
                  </a:lnTo>
                  <a:close/>
                  <a:moveTo>
                    <a:pt x="63" y="0"/>
                  </a:move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7" y="5"/>
                  </a:lnTo>
                  <a:lnTo>
                    <a:pt x="68" y="7"/>
                  </a:lnTo>
                  <a:lnTo>
                    <a:pt x="70" y="7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70" y="11"/>
                  </a:lnTo>
                  <a:lnTo>
                    <a:pt x="70" y="11"/>
                  </a:lnTo>
                  <a:lnTo>
                    <a:pt x="71" y="15"/>
                  </a:lnTo>
                  <a:lnTo>
                    <a:pt x="71" y="16"/>
                  </a:lnTo>
                  <a:lnTo>
                    <a:pt x="73" y="18"/>
                  </a:lnTo>
                  <a:lnTo>
                    <a:pt x="75" y="19"/>
                  </a:lnTo>
                  <a:lnTo>
                    <a:pt x="75" y="19"/>
                  </a:lnTo>
                  <a:lnTo>
                    <a:pt x="76" y="21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76" y="22"/>
                  </a:lnTo>
                  <a:lnTo>
                    <a:pt x="78" y="24"/>
                  </a:lnTo>
                  <a:lnTo>
                    <a:pt x="78" y="26"/>
                  </a:lnTo>
                  <a:lnTo>
                    <a:pt x="78" y="29"/>
                  </a:lnTo>
                  <a:lnTo>
                    <a:pt x="78" y="30"/>
                  </a:lnTo>
                  <a:lnTo>
                    <a:pt x="78" y="33"/>
                  </a:lnTo>
                  <a:lnTo>
                    <a:pt x="78" y="35"/>
                  </a:lnTo>
                  <a:lnTo>
                    <a:pt x="78" y="35"/>
                  </a:lnTo>
                  <a:lnTo>
                    <a:pt x="78" y="37"/>
                  </a:lnTo>
                  <a:lnTo>
                    <a:pt x="78" y="37"/>
                  </a:lnTo>
                  <a:lnTo>
                    <a:pt x="78" y="38"/>
                  </a:lnTo>
                  <a:lnTo>
                    <a:pt x="76" y="38"/>
                  </a:lnTo>
                  <a:lnTo>
                    <a:pt x="76" y="40"/>
                  </a:lnTo>
                  <a:lnTo>
                    <a:pt x="76" y="40"/>
                  </a:lnTo>
                  <a:lnTo>
                    <a:pt x="76" y="41"/>
                  </a:lnTo>
                  <a:lnTo>
                    <a:pt x="76" y="43"/>
                  </a:lnTo>
                  <a:lnTo>
                    <a:pt x="76" y="43"/>
                  </a:lnTo>
                  <a:lnTo>
                    <a:pt x="75" y="43"/>
                  </a:lnTo>
                  <a:lnTo>
                    <a:pt x="73" y="43"/>
                  </a:lnTo>
                  <a:lnTo>
                    <a:pt x="73" y="44"/>
                  </a:lnTo>
                  <a:lnTo>
                    <a:pt x="71" y="44"/>
                  </a:lnTo>
                  <a:lnTo>
                    <a:pt x="71" y="46"/>
                  </a:lnTo>
                  <a:lnTo>
                    <a:pt x="70" y="48"/>
                  </a:lnTo>
                  <a:lnTo>
                    <a:pt x="68" y="49"/>
                  </a:lnTo>
                  <a:lnTo>
                    <a:pt x="68" y="51"/>
                  </a:lnTo>
                  <a:lnTo>
                    <a:pt x="67" y="52"/>
                  </a:lnTo>
                  <a:lnTo>
                    <a:pt x="67" y="52"/>
                  </a:lnTo>
                  <a:lnTo>
                    <a:pt x="65" y="56"/>
                  </a:lnTo>
                  <a:lnTo>
                    <a:pt x="65" y="56"/>
                  </a:lnTo>
                  <a:lnTo>
                    <a:pt x="63" y="57"/>
                  </a:lnTo>
                  <a:lnTo>
                    <a:pt x="63" y="57"/>
                  </a:lnTo>
                  <a:lnTo>
                    <a:pt x="62" y="57"/>
                  </a:lnTo>
                  <a:lnTo>
                    <a:pt x="60" y="57"/>
                  </a:lnTo>
                  <a:lnTo>
                    <a:pt x="60" y="57"/>
                  </a:lnTo>
                  <a:lnTo>
                    <a:pt x="60" y="56"/>
                  </a:lnTo>
                  <a:lnTo>
                    <a:pt x="60" y="56"/>
                  </a:lnTo>
                  <a:lnTo>
                    <a:pt x="59" y="56"/>
                  </a:lnTo>
                  <a:lnTo>
                    <a:pt x="59" y="57"/>
                  </a:lnTo>
                  <a:lnTo>
                    <a:pt x="57" y="57"/>
                  </a:lnTo>
                  <a:lnTo>
                    <a:pt x="57" y="57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57" y="56"/>
                  </a:lnTo>
                  <a:lnTo>
                    <a:pt x="57" y="56"/>
                  </a:lnTo>
                  <a:lnTo>
                    <a:pt x="57" y="56"/>
                  </a:lnTo>
                  <a:lnTo>
                    <a:pt x="56" y="56"/>
                  </a:lnTo>
                  <a:lnTo>
                    <a:pt x="54" y="56"/>
                  </a:lnTo>
                  <a:lnTo>
                    <a:pt x="56" y="54"/>
                  </a:lnTo>
                  <a:lnTo>
                    <a:pt x="56" y="54"/>
                  </a:lnTo>
                  <a:lnTo>
                    <a:pt x="54" y="54"/>
                  </a:lnTo>
                  <a:lnTo>
                    <a:pt x="54" y="54"/>
                  </a:lnTo>
                  <a:lnTo>
                    <a:pt x="54" y="54"/>
                  </a:lnTo>
                  <a:lnTo>
                    <a:pt x="52" y="54"/>
                  </a:lnTo>
                  <a:lnTo>
                    <a:pt x="52" y="56"/>
                  </a:lnTo>
                  <a:lnTo>
                    <a:pt x="52" y="57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51" y="59"/>
                  </a:lnTo>
                  <a:lnTo>
                    <a:pt x="49" y="59"/>
                  </a:lnTo>
                  <a:lnTo>
                    <a:pt x="49" y="59"/>
                  </a:lnTo>
                  <a:lnTo>
                    <a:pt x="48" y="59"/>
                  </a:lnTo>
                  <a:lnTo>
                    <a:pt x="48" y="59"/>
                  </a:lnTo>
                  <a:lnTo>
                    <a:pt x="48" y="59"/>
                  </a:lnTo>
                  <a:lnTo>
                    <a:pt x="46" y="59"/>
                  </a:lnTo>
                  <a:lnTo>
                    <a:pt x="46" y="59"/>
                  </a:lnTo>
                  <a:lnTo>
                    <a:pt x="46" y="59"/>
                  </a:lnTo>
                  <a:lnTo>
                    <a:pt x="45" y="59"/>
                  </a:lnTo>
                  <a:lnTo>
                    <a:pt x="45" y="59"/>
                  </a:lnTo>
                  <a:lnTo>
                    <a:pt x="46" y="57"/>
                  </a:lnTo>
                  <a:lnTo>
                    <a:pt x="45" y="57"/>
                  </a:lnTo>
                  <a:lnTo>
                    <a:pt x="45" y="57"/>
                  </a:lnTo>
                  <a:lnTo>
                    <a:pt x="45" y="57"/>
                  </a:lnTo>
                  <a:lnTo>
                    <a:pt x="45" y="57"/>
                  </a:lnTo>
                  <a:lnTo>
                    <a:pt x="43" y="59"/>
                  </a:lnTo>
                  <a:lnTo>
                    <a:pt x="43" y="59"/>
                  </a:lnTo>
                  <a:lnTo>
                    <a:pt x="43" y="60"/>
                  </a:lnTo>
                  <a:lnTo>
                    <a:pt x="41" y="60"/>
                  </a:lnTo>
                  <a:lnTo>
                    <a:pt x="41" y="59"/>
                  </a:lnTo>
                  <a:lnTo>
                    <a:pt x="41" y="59"/>
                  </a:lnTo>
                  <a:lnTo>
                    <a:pt x="41" y="59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38" y="60"/>
                  </a:lnTo>
                  <a:lnTo>
                    <a:pt x="38" y="60"/>
                  </a:lnTo>
                  <a:lnTo>
                    <a:pt x="37" y="62"/>
                  </a:lnTo>
                  <a:lnTo>
                    <a:pt x="35" y="62"/>
                  </a:lnTo>
                  <a:lnTo>
                    <a:pt x="35" y="62"/>
                  </a:lnTo>
                  <a:lnTo>
                    <a:pt x="35" y="63"/>
                  </a:lnTo>
                  <a:lnTo>
                    <a:pt x="35" y="63"/>
                  </a:lnTo>
                  <a:lnTo>
                    <a:pt x="35" y="63"/>
                  </a:lnTo>
                  <a:lnTo>
                    <a:pt x="35" y="63"/>
                  </a:lnTo>
                  <a:lnTo>
                    <a:pt x="35" y="65"/>
                  </a:lnTo>
                  <a:lnTo>
                    <a:pt x="34" y="67"/>
                  </a:lnTo>
                  <a:lnTo>
                    <a:pt x="32" y="68"/>
                  </a:lnTo>
                  <a:lnTo>
                    <a:pt x="32" y="71"/>
                  </a:lnTo>
                  <a:lnTo>
                    <a:pt x="32" y="73"/>
                  </a:lnTo>
                  <a:lnTo>
                    <a:pt x="32" y="73"/>
                  </a:lnTo>
                  <a:lnTo>
                    <a:pt x="32" y="74"/>
                  </a:lnTo>
                  <a:lnTo>
                    <a:pt x="32" y="74"/>
                  </a:lnTo>
                  <a:lnTo>
                    <a:pt x="19" y="74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6" y="76"/>
                  </a:lnTo>
                  <a:lnTo>
                    <a:pt x="15" y="76"/>
                  </a:lnTo>
                  <a:lnTo>
                    <a:pt x="15" y="76"/>
                  </a:lnTo>
                  <a:lnTo>
                    <a:pt x="13" y="76"/>
                  </a:lnTo>
                  <a:lnTo>
                    <a:pt x="13" y="76"/>
                  </a:lnTo>
                  <a:lnTo>
                    <a:pt x="13" y="76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8" y="79"/>
                  </a:lnTo>
                  <a:lnTo>
                    <a:pt x="8" y="81"/>
                  </a:lnTo>
                  <a:lnTo>
                    <a:pt x="7" y="81"/>
                  </a:lnTo>
                  <a:lnTo>
                    <a:pt x="5" y="81"/>
                  </a:lnTo>
                  <a:lnTo>
                    <a:pt x="5" y="81"/>
                  </a:lnTo>
                  <a:lnTo>
                    <a:pt x="5" y="81"/>
                  </a:lnTo>
                  <a:lnTo>
                    <a:pt x="4" y="79"/>
                  </a:lnTo>
                  <a:lnTo>
                    <a:pt x="4" y="79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0" y="73"/>
                  </a:lnTo>
                  <a:lnTo>
                    <a:pt x="0" y="71"/>
                  </a:lnTo>
                  <a:lnTo>
                    <a:pt x="0" y="70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5" y="65"/>
                  </a:lnTo>
                  <a:lnTo>
                    <a:pt x="5" y="63"/>
                  </a:lnTo>
                  <a:lnTo>
                    <a:pt x="4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62"/>
                  </a:lnTo>
                  <a:lnTo>
                    <a:pt x="2" y="59"/>
                  </a:lnTo>
                  <a:lnTo>
                    <a:pt x="4" y="59"/>
                  </a:lnTo>
                  <a:lnTo>
                    <a:pt x="4" y="59"/>
                  </a:lnTo>
                  <a:lnTo>
                    <a:pt x="4" y="57"/>
                  </a:lnTo>
                  <a:lnTo>
                    <a:pt x="5" y="54"/>
                  </a:lnTo>
                  <a:lnTo>
                    <a:pt x="5" y="54"/>
                  </a:lnTo>
                  <a:lnTo>
                    <a:pt x="5" y="51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7" y="48"/>
                  </a:lnTo>
                  <a:lnTo>
                    <a:pt x="10" y="46"/>
                  </a:lnTo>
                  <a:lnTo>
                    <a:pt x="10" y="44"/>
                  </a:lnTo>
                  <a:lnTo>
                    <a:pt x="11" y="43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6" y="43"/>
                  </a:lnTo>
                  <a:lnTo>
                    <a:pt x="16" y="43"/>
                  </a:lnTo>
                  <a:lnTo>
                    <a:pt x="18" y="41"/>
                  </a:lnTo>
                  <a:lnTo>
                    <a:pt x="19" y="40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1" y="38"/>
                  </a:lnTo>
                  <a:lnTo>
                    <a:pt x="22" y="38"/>
                  </a:lnTo>
                  <a:lnTo>
                    <a:pt x="24" y="37"/>
                  </a:lnTo>
                  <a:lnTo>
                    <a:pt x="24" y="37"/>
                  </a:lnTo>
                  <a:lnTo>
                    <a:pt x="26" y="35"/>
                  </a:lnTo>
                  <a:lnTo>
                    <a:pt x="26" y="35"/>
                  </a:lnTo>
                  <a:lnTo>
                    <a:pt x="26" y="33"/>
                  </a:lnTo>
                  <a:lnTo>
                    <a:pt x="26" y="33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7" y="27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27" y="26"/>
                  </a:lnTo>
                  <a:lnTo>
                    <a:pt x="26" y="27"/>
                  </a:lnTo>
                  <a:lnTo>
                    <a:pt x="26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27"/>
                  </a:lnTo>
                  <a:lnTo>
                    <a:pt x="22" y="27"/>
                  </a:lnTo>
                  <a:lnTo>
                    <a:pt x="22" y="27"/>
                  </a:lnTo>
                  <a:lnTo>
                    <a:pt x="21" y="27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24"/>
                  </a:lnTo>
                  <a:lnTo>
                    <a:pt x="18" y="22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5"/>
                  </a:lnTo>
                  <a:lnTo>
                    <a:pt x="18" y="13"/>
                  </a:lnTo>
                  <a:lnTo>
                    <a:pt x="19" y="13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21" y="7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6" y="7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0" y="7"/>
                  </a:lnTo>
                  <a:lnTo>
                    <a:pt x="32" y="5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5" y="8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7" y="10"/>
                  </a:lnTo>
                  <a:lnTo>
                    <a:pt x="38" y="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0" y="7"/>
                  </a:lnTo>
                  <a:lnTo>
                    <a:pt x="43" y="7"/>
                  </a:lnTo>
                  <a:lnTo>
                    <a:pt x="45" y="7"/>
                  </a:lnTo>
                  <a:lnTo>
                    <a:pt x="46" y="7"/>
                  </a:lnTo>
                  <a:lnTo>
                    <a:pt x="48" y="5"/>
                  </a:lnTo>
                  <a:lnTo>
                    <a:pt x="49" y="5"/>
                  </a:lnTo>
                  <a:lnTo>
                    <a:pt x="52" y="7"/>
                  </a:lnTo>
                  <a:lnTo>
                    <a:pt x="54" y="7"/>
                  </a:lnTo>
                  <a:lnTo>
                    <a:pt x="57" y="7"/>
                  </a:lnTo>
                  <a:lnTo>
                    <a:pt x="57" y="7"/>
                  </a:lnTo>
                  <a:lnTo>
                    <a:pt x="59" y="5"/>
                  </a:lnTo>
                  <a:lnTo>
                    <a:pt x="60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388745" y="2798069"/>
              <a:ext cx="506798" cy="284586"/>
            </a:xfrm>
            <a:custGeom>
              <a:rect b="b" l="l" r="r" t="t"/>
              <a:pathLst>
                <a:path extrusionOk="0" h="146" w="260">
                  <a:moveTo>
                    <a:pt x="136" y="112"/>
                  </a:moveTo>
                  <a:lnTo>
                    <a:pt x="136" y="113"/>
                  </a:lnTo>
                  <a:lnTo>
                    <a:pt x="137" y="113"/>
                  </a:lnTo>
                  <a:lnTo>
                    <a:pt x="142" y="115"/>
                  </a:lnTo>
                  <a:lnTo>
                    <a:pt x="145" y="115"/>
                  </a:lnTo>
                  <a:lnTo>
                    <a:pt x="142" y="115"/>
                  </a:lnTo>
                  <a:lnTo>
                    <a:pt x="137" y="115"/>
                  </a:lnTo>
                  <a:lnTo>
                    <a:pt x="136" y="113"/>
                  </a:lnTo>
                  <a:lnTo>
                    <a:pt x="136" y="113"/>
                  </a:lnTo>
                  <a:lnTo>
                    <a:pt x="136" y="112"/>
                  </a:lnTo>
                  <a:close/>
                  <a:moveTo>
                    <a:pt x="161" y="0"/>
                  </a:moveTo>
                  <a:lnTo>
                    <a:pt x="163" y="0"/>
                  </a:lnTo>
                  <a:lnTo>
                    <a:pt x="166" y="0"/>
                  </a:lnTo>
                  <a:lnTo>
                    <a:pt x="167" y="0"/>
                  </a:lnTo>
                  <a:lnTo>
                    <a:pt x="169" y="0"/>
                  </a:lnTo>
                  <a:lnTo>
                    <a:pt x="170" y="2"/>
                  </a:lnTo>
                  <a:lnTo>
                    <a:pt x="172" y="3"/>
                  </a:lnTo>
                  <a:lnTo>
                    <a:pt x="174" y="6"/>
                  </a:lnTo>
                  <a:lnTo>
                    <a:pt x="177" y="11"/>
                  </a:lnTo>
                  <a:lnTo>
                    <a:pt x="177" y="11"/>
                  </a:lnTo>
                  <a:lnTo>
                    <a:pt x="177" y="13"/>
                  </a:lnTo>
                  <a:lnTo>
                    <a:pt x="175" y="13"/>
                  </a:lnTo>
                  <a:lnTo>
                    <a:pt x="174" y="13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4" y="16"/>
                  </a:lnTo>
                  <a:lnTo>
                    <a:pt x="174" y="17"/>
                  </a:lnTo>
                  <a:lnTo>
                    <a:pt x="174" y="17"/>
                  </a:lnTo>
                  <a:lnTo>
                    <a:pt x="175" y="19"/>
                  </a:lnTo>
                  <a:lnTo>
                    <a:pt x="175" y="19"/>
                  </a:lnTo>
                  <a:lnTo>
                    <a:pt x="175" y="20"/>
                  </a:lnTo>
                  <a:lnTo>
                    <a:pt x="175" y="20"/>
                  </a:lnTo>
                  <a:lnTo>
                    <a:pt x="174" y="20"/>
                  </a:lnTo>
                  <a:lnTo>
                    <a:pt x="175" y="20"/>
                  </a:lnTo>
                  <a:lnTo>
                    <a:pt x="178" y="22"/>
                  </a:lnTo>
                  <a:lnTo>
                    <a:pt x="180" y="22"/>
                  </a:lnTo>
                  <a:lnTo>
                    <a:pt x="182" y="22"/>
                  </a:lnTo>
                  <a:lnTo>
                    <a:pt x="182" y="22"/>
                  </a:lnTo>
                  <a:lnTo>
                    <a:pt x="183" y="22"/>
                  </a:lnTo>
                  <a:lnTo>
                    <a:pt x="186" y="22"/>
                  </a:lnTo>
                  <a:lnTo>
                    <a:pt x="186" y="22"/>
                  </a:lnTo>
                  <a:lnTo>
                    <a:pt x="188" y="22"/>
                  </a:lnTo>
                  <a:lnTo>
                    <a:pt x="188" y="24"/>
                  </a:lnTo>
                  <a:lnTo>
                    <a:pt x="188" y="25"/>
                  </a:lnTo>
                  <a:lnTo>
                    <a:pt x="188" y="25"/>
                  </a:lnTo>
                  <a:lnTo>
                    <a:pt x="189" y="25"/>
                  </a:lnTo>
                  <a:lnTo>
                    <a:pt x="191" y="25"/>
                  </a:lnTo>
                  <a:lnTo>
                    <a:pt x="191" y="25"/>
                  </a:lnTo>
                  <a:lnTo>
                    <a:pt x="189" y="27"/>
                  </a:lnTo>
                  <a:lnTo>
                    <a:pt x="191" y="27"/>
                  </a:lnTo>
                  <a:lnTo>
                    <a:pt x="191" y="28"/>
                  </a:lnTo>
                  <a:lnTo>
                    <a:pt x="191" y="30"/>
                  </a:lnTo>
                  <a:lnTo>
                    <a:pt x="191" y="30"/>
                  </a:lnTo>
                  <a:lnTo>
                    <a:pt x="193" y="31"/>
                  </a:lnTo>
                  <a:lnTo>
                    <a:pt x="193" y="31"/>
                  </a:lnTo>
                  <a:lnTo>
                    <a:pt x="191" y="33"/>
                  </a:lnTo>
                  <a:lnTo>
                    <a:pt x="191" y="33"/>
                  </a:lnTo>
                  <a:lnTo>
                    <a:pt x="191" y="35"/>
                  </a:lnTo>
                  <a:lnTo>
                    <a:pt x="193" y="36"/>
                  </a:lnTo>
                  <a:lnTo>
                    <a:pt x="194" y="36"/>
                  </a:lnTo>
                  <a:lnTo>
                    <a:pt x="194" y="38"/>
                  </a:lnTo>
                  <a:lnTo>
                    <a:pt x="196" y="38"/>
                  </a:lnTo>
                  <a:lnTo>
                    <a:pt x="197" y="38"/>
                  </a:lnTo>
                  <a:lnTo>
                    <a:pt x="199" y="36"/>
                  </a:lnTo>
                  <a:lnTo>
                    <a:pt x="200" y="36"/>
                  </a:lnTo>
                  <a:lnTo>
                    <a:pt x="202" y="38"/>
                  </a:lnTo>
                  <a:lnTo>
                    <a:pt x="204" y="38"/>
                  </a:lnTo>
                  <a:lnTo>
                    <a:pt x="204" y="39"/>
                  </a:lnTo>
                  <a:lnTo>
                    <a:pt x="205" y="39"/>
                  </a:lnTo>
                  <a:lnTo>
                    <a:pt x="205" y="39"/>
                  </a:lnTo>
                  <a:lnTo>
                    <a:pt x="207" y="39"/>
                  </a:lnTo>
                  <a:lnTo>
                    <a:pt x="208" y="41"/>
                  </a:lnTo>
                  <a:lnTo>
                    <a:pt x="210" y="41"/>
                  </a:lnTo>
                  <a:lnTo>
                    <a:pt x="210" y="39"/>
                  </a:lnTo>
                  <a:lnTo>
                    <a:pt x="211" y="39"/>
                  </a:lnTo>
                  <a:lnTo>
                    <a:pt x="215" y="38"/>
                  </a:lnTo>
                  <a:lnTo>
                    <a:pt x="216" y="38"/>
                  </a:lnTo>
                  <a:lnTo>
                    <a:pt x="218" y="38"/>
                  </a:lnTo>
                  <a:lnTo>
                    <a:pt x="218" y="38"/>
                  </a:lnTo>
                  <a:lnTo>
                    <a:pt x="219" y="36"/>
                  </a:lnTo>
                  <a:lnTo>
                    <a:pt x="221" y="36"/>
                  </a:lnTo>
                  <a:lnTo>
                    <a:pt x="222" y="38"/>
                  </a:lnTo>
                  <a:lnTo>
                    <a:pt x="222" y="39"/>
                  </a:lnTo>
                  <a:lnTo>
                    <a:pt x="224" y="41"/>
                  </a:lnTo>
                  <a:lnTo>
                    <a:pt x="224" y="42"/>
                  </a:lnTo>
                  <a:lnTo>
                    <a:pt x="229" y="46"/>
                  </a:lnTo>
                  <a:lnTo>
                    <a:pt x="230" y="46"/>
                  </a:lnTo>
                  <a:lnTo>
                    <a:pt x="230" y="46"/>
                  </a:lnTo>
                  <a:lnTo>
                    <a:pt x="232" y="46"/>
                  </a:lnTo>
                  <a:lnTo>
                    <a:pt x="232" y="46"/>
                  </a:lnTo>
                  <a:lnTo>
                    <a:pt x="232" y="44"/>
                  </a:lnTo>
                  <a:lnTo>
                    <a:pt x="232" y="44"/>
                  </a:lnTo>
                  <a:lnTo>
                    <a:pt x="234" y="44"/>
                  </a:lnTo>
                  <a:lnTo>
                    <a:pt x="235" y="46"/>
                  </a:lnTo>
                  <a:lnTo>
                    <a:pt x="237" y="46"/>
                  </a:lnTo>
                  <a:lnTo>
                    <a:pt x="238" y="46"/>
                  </a:lnTo>
                  <a:lnTo>
                    <a:pt x="240" y="47"/>
                  </a:lnTo>
                  <a:lnTo>
                    <a:pt x="243" y="49"/>
                  </a:lnTo>
                  <a:lnTo>
                    <a:pt x="245" y="49"/>
                  </a:lnTo>
                  <a:lnTo>
                    <a:pt x="245" y="47"/>
                  </a:lnTo>
                  <a:lnTo>
                    <a:pt x="246" y="47"/>
                  </a:lnTo>
                  <a:lnTo>
                    <a:pt x="246" y="47"/>
                  </a:lnTo>
                  <a:lnTo>
                    <a:pt x="248" y="49"/>
                  </a:lnTo>
                  <a:lnTo>
                    <a:pt x="248" y="49"/>
                  </a:lnTo>
                  <a:lnTo>
                    <a:pt x="249" y="50"/>
                  </a:lnTo>
                  <a:lnTo>
                    <a:pt x="251" y="50"/>
                  </a:lnTo>
                  <a:lnTo>
                    <a:pt x="252" y="52"/>
                  </a:lnTo>
                  <a:lnTo>
                    <a:pt x="254" y="54"/>
                  </a:lnTo>
                  <a:lnTo>
                    <a:pt x="256" y="54"/>
                  </a:lnTo>
                  <a:lnTo>
                    <a:pt x="257" y="52"/>
                  </a:lnTo>
                  <a:lnTo>
                    <a:pt x="259" y="52"/>
                  </a:lnTo>
                  <a:lnTo>
                    <a:pt x="259" y="52"/>
                  </a:lnTo>
                  <a:lnTo>
                    <a:pt x="259" y="54"/>
                  </a:lnTo>
                  <a:lnTo>
                    <a:pt x="259" y="54"/>
                  </a:lnTo>
                  <a:lnTo>
                    <a:pt x="259" y="55"/>
                  </a:lnTo>
                  <a:lnTo>
                    <a:pt x="260" y="57"/>
                  </a:lnTo>
                  <a:lnTo>
                    <a:pt x="260" y="58"/>
                  </a:lnTo>
                  <a:lnTo>
                    <a:pt x="259" y="58"/>
                  </a:lnTo>
                  <a:lnTo>
                    <a:pt x="259" y="60"/>
                  </a:lnTo>
                  <a:lnTo>
                    <a:pt x="257" y="61"/>
                  </a:lnTo>
                  <a:lnTo>
                    <a:pt x="256" y="63"/>
                  </a:lnTo>
                  <a:lnTo>
                    <a:pt x="254" y="63"/>
                  </a:lnTo>
                  <a:lnTo>
                    <a:pt x="254" y="63"/>
                  </a:lnTo>
                  <a:lnTo>
                    <a:pt x="254" y="65"/>
                  </a:lnTo>
                  <a:lnTo>
                    <a:pt x="254" y="65"/>
                  </a:lnTo>
                  <a:lnTo>
                    <a:pt x="256" y="66"/>
                  </a:lnTo>
                  <a:lnTo>
                    <a:pt x="257" y="66"/>
                  </a:lnTo>
                  <a:lnTo>
                    <a:pt x="259" y="66"/>
                  </a:lnTo>
                  <a:lnTo>
                    <a:pt x="257" y="68"/>
                  </a:lnTo>
                  <a:lnTo>
                    <a:pt x="257" y="68"/>
                  </a:lnTo>
                  <a:lnTo>
                    <a:pt x="256" y="68"/>
                  </a:lnTo>
                  <a:lnTo>
                    <a:pt x="254" y="68"/>
                  </a:lnTo>
                  <a:lnTo>
                    <a:pt x="254" y="68"/>
                  </a:lnTo>
                  <a:lnTo>
                    <a:pt x="252" y="69"/>
                  </a:lnTo>
                  <a:lnTo>
                    <a:pt x="252" y="71"/>
                  </a:lnTo>
                  <a:lnTo>
                    <a:pt x="254" y="71"/>
                  </a:lnTo>
                  <a:lnTo>
                    <a:pt x="256" y="72"/>
                  </a:lnTo>
                  <a:lnTo>
                    <a:pt x="256" y="72"/>
                  </a:lnTo>
                  <a:lnTo>
                    <a:pt x="256" y="74"/>
                  </a:lnTo>
                  <a:lnTo>
                    <a:pt x="256" y="76"/>
                  </a:lnTo>
                  <a:lnTo>
                    <a:pt x="256" y="76"/>
                  </a:lnTo>
                  <a:lnTo>
                    <a:pt x="256" y="77"/>
                  </a:lnTo>
                  <a:lnTo>
                    <a:pt x="256" y="77"/>
                  </a:lnTo>
                  <a:lnTo>
                    <a:pt x="257" y="77"/>
                  </a:lnTo>
                  <a:lnTo>
                    <a:pt x="257" y="77"/>
                  </a:lnTo>
                  <a:lnTo>
                    <a:pt x="257" y="77"/>
                  </a:lnTo>
                  <a:lnTo>
                    <a:pt x="256" y="79"/>
                  </a:lnTo>
                  <a:lnTo>
                    <a:pt x="256" y="82"/>
                  </a:lnTo>
                  <a:lnTo>
                    <a:pt x="254" y="82"/>
                  </a:lnTo>
                  <a:lnTo>
                    <a:pt x="254" y="83"/>
                  </a:lnTo>
                  <a:lnTo>
                    <a:pt x="254" y="85"/>
                  </a:lnTo>
                  <a:lnTo>
                    <a:pt x="252" y="85"/>
                  </a:lnTo>
                  <a:lnTo>
                    <a:pt x="249" y="85"/>
                  </a:lnTo>
                  <a:lnTo>
                    <a:pt x="246" y="85"/>
                  </a:lnTo>
                  <a:lnTo>
                    <a:pt x="245" y="85"/>
                  </a:lnTo>
                  <a:lnTo>
                    <a:pt x="241" y="85"/>
                  </a:lnTo>
                  <a:lnTo>
                    <a:pt x="241" y="85"/>
                  </a:lnTo>
                  <a:lnTo>
                    <a:pt x="240" y="87"/>
                  </a:lnTo>
                  <a:lnTo>
                    <a:pt x="238" y="88"/>
                  </a:lnTo>
                  <a:lnTo>
                    <a:pt x="237" y="88"/>
                  </a:lnTo>
                  <a:lnTo>
                    <a:pt x="235" y="90"/>
                  </a:lnTo>
                  <a:lnTo>
                    <a:pt x="234" y="90"/>
                  </a:lnTo>
                  <a:lnTo>
                    <a:pt x="234" y="91"/>
                  </a:lnTo>
                  <a:lnTo>
                    <a:pt x="234" y="93"/>
                  </a:lnTo>
                  <a:lnTo>
                    <a:pt x="232" y="93"/>
                  </a:lnTo>
                  <a:lnTo>
                    <a:pt x="232" y="94"/>
                  </a:lnTo>
                  <a:lnTo>
                    <a:pt x="232" y="94"/>
                  </a:lnTo>
                  <a:lnTo>
                    <a:pt x="232" y="94"/>
                  </a:lnTo>
                  <a:lnTo>
                    <a:pt x="232" y="94"/>
                  </a:lnTo>
                  <a:lnTo>
                    <a:pt x="234" y="94"/>
                  </a:lnTo>
                  <a:lnTo>
                    <a:pt x="234" y="96"/>
                  </a:lnTo>
                  <a:lnTo>
                    <a:pt x="234" y="96"/>
                  </a:lnTo>
                  <a:lnTo>
                    <a:pt x="232" y="96"/>
                  </a:lnTo>
                  <a:lnTo>
                    <a:pt x="232" y="98"/>
                  </a:lnTo>
                  <a:lnTo>
                    <a:pt x="232" y="98"/>
                  </a:lnTo>
                  <a:lnTo>
                    <a:pt x="232" y="99"/>
                  </a:lnTo>
                  <a:lnTo>
                    <a:pt x="232" y="99"/>
                  </a:lnTo>
                  <a:lnTo>
                    <a:pt x="227" y="99"/>
                  </a:lnTo>
                  <a:lnTo>
                    <a:pt x="222" y="99"/>
                  </a:lnTo>
                  <a:lnTo>
                    <a:pt x="219" y="102"/>
                  </a:lnTo>
                  <a:lnTo>
                    <a:pt x="218" y="102"/>
                  </a:lnTo>
                  <a:lnTo>
                    <a:pt x="215" y="102"/>
                  </a:lnTo>
                  <a:lnTo>
                    <a:pt x="213" y="104"/>
                  </a:lnTo>
                  <a:lnTo>
                    <a:pt x="211" y="106"/>
                  </a:lnTo>
                  <a:lnTo>
                    <a:pt x="210" y="104"/>
                  </a:lnTo>
                  <a:lnTo>
                    <a:pt x="208" y="104"/>
                  </a:lnTo>
                  <a:lnTo>
                    <a:pt x="207" y="106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0" y="107"/>
                  </a:lnTo>
                  <a:lnTo>
                    <a:pt x="197" y="107"/>
                  </a:lnTo>
                  <a:lnTo>
                    <a:pt x="191" y="112"/>
                  </a:lnTo>
                  <a:lnTo>
                    <a:pt x="189" y="115"/>
                  </a:lnTo>
                  <a:lnTo>
                    <a:pt x="189" y="115"/>
                  </a:lnTo>
                  <a:lnTo>
                    <a:pt x="188" y="117"/>
                  </a:lnTo>
                  <a:lnTo>
                    <a:pt x="186" y="117"/>
                  </a:lnTo>
                  <a:lnTo>
                    <a:pt x="186" y="117"/>
                  </a:lnTo>
                  <a:lnTo>
                    <a:pt x="189" y="113"/>
                  </a:lnTo>
                  <a:lnTo>
                    <a:pt x="189" y="113"/>
                  </a:lnTo>
                  <a:lnTo>
                    <a:pt x="189" y="113"/>
                  </a:lnTo>
                  <a:lnTo>
                    <a:pt x="189" y="112"/>
                  </a:lnTo>
                  <a:lnTo>
                    <a:pt x="189" y="110"/>
                  </a:lnTo>
                  <a:lnTo>
                    <a:pt x="186" y="113"/>
                  </a:lnTo>
                  <a:lnTo>
                    <a:pt x="185" y="113"/>
                  </a:lnTo>
                  <a:lnTo>
                    <a:pt x="183" y="115"/>
                  </a:lnTo>
                  <a:lnTo>
                    <a:pt x="183" y="117"/>
                  </a:lnTo>
                  <a:lnTo>
                    <a:pt x="183" y="118"/>
                  </a:lnTo>
                  <a:lnTo>
                    <a:pt x="185" y="121"/>
                  </a:lnTo>
                  <a:lnTo>
                    <a:pt x="186" y="124"/>
                  </a:lnTo>
                  <a:lnTo>
                    <a:pt x="189" y="128"/>
                  </a:lnTo>
                  <a:lnTo>
                    <a:pt x="191" y="131"/>
                  </a:lnTo>
                  <a:lnTo>
                    <a:pt x="193" y="131"/>
                  </a:lnTo>
                  <a:lnTo>
                    <a:pt x="194" y="131"/>
                  </a:lnTo>
                  <a:lnTo>
                    <a:pt x="197" y="129"/>
                  </a:lnTo>
                  <a:lnTo>
                    <a:pt x="197" y="129"/>
                  </a:lnTo>
                  <a:lnTo>
                    <a:pt x="200" y="129"/>
                  </a:lnTo>
                  <a:lnTo>
                    <a:pt x="202" y="129"/>
                  </a:lnTo>
                  <a:lnTo>
                    <a:pt x="202" y="128"/>
                  </a:lnTo>
                  <a:lnTo>
                    <a:pt x="204" y="128"/>
                  </a:lnTo>
                  <a:lnTo>
                    <a:pt x="207" y="129"/>
                  </a:lnTo>
                  <a:lnTo>
                    <a:pt x="208" y="129"/>
                  </a:lnTo>
                  <a:lnTo>
                    <a:pt x="208" y="131"/>
                  </a:lnTo>
                  <a:lnTo>
                    <a:pt x="207" y="132"/>
                  </a:lnTo>
                  <a:lnTo>
                    <a:pt x="207" y="134"/>
                  </a:lnTo>
                  <a:lnTo>
                    <a:pt x="205" y="135"/>
                  </a:lnTo>
                  <a:lnTo>
                    <a:pt x="204" y="135"/>
                  </a:lnTo>
                  <a:lnTo>
                    <a:pt x="200" y="135"/>
                  </a:lnTo>
                  <a:lnTo>
                    <a:pt x="199" y="135"/>
                  </a:lnTo>
                  <a:lnTo>
                    <a:pt x="197" y="135"/>
                  </a:lnTo>
                  <a:lnTo>
                    <a:pt x="197" y="135"/>
                  </a:lnTo>
                  <a:lnTo>
                    <a:pt x="196" y="134"/>
                  </a:lnTo>
                  <a:lnTo>
                    <a:pt x="194" y="134"/>
                  </a:lnTo>
                  <a:lnTo>
                    <a:pt x="193" y="134"/>
                  </a:lnTo>
                  <a:lnTo>
                    <a:pt x="191" y="137"/>
                  </a:lnTo>
                  <a:lnTo>
                    <a:pt x="188" y="139"/>
                  </a:lnTo>
                  <a:lnTo>
                    <a:pt x="186" y="140"/>
                  </a:lnTo>
                  <a:lnTo>
                    <a:pt x="185" y="140"/>
                  </a:lnTo>
                  <a:lnTo>
                    <a:pt x="182" y="140"/>
                  </a:lnTo>
                  <a:lnTo>
                    <a:pt x="178" y="142"/>
                  </a:lnTo>
                  <a:lnTo>
                    <a:pt x="175" y="145"/>
                  </a:lnTo>
                  <a:lnTo>
                    <a:pt x="172" y="146"/>
                  </a:lnTo>
                  <a:lnTo>
                    <a:pt x="170" y="146"/>
                  </a:lnTo>
                  <a:lnTo>
                    <a:pt x="167" y="146"/>
                  </a:lnTo>
                  <a:lnTo>
                    <a:pt x="166" y="146"/>
                  </a:lnTo>
                  <a:lnTo>
                    <a:pt x="163" y="145"/>
                  </a:lnTo>
                  <a:lnTo>
                    <a:pt x="164" y="143"/>
                  </a:lnTo>
                  <a:lnTo>
                    <a:pt x="164" y="143"/>
                  </a:lnTo>
                  <a:lnTo>
                    <a:pt x="164" y="142"/>
                  </a:lnTo>
                  <a:lnTo>
                    <a:pt x="166" y="139"/>
                  </a:lnTo>
                  <a:lnTo>
                    <a:pt x="166" y="137"/>
                  </a:lnTo>
                  <a:lnTo>
                    <a:pt x="164" y="134"/>
                  </a:lnTo>
                  <a:lnTo>
                    <a:pt x="163" y="132"/>
                  </a:lnTo>
                  <a:lnTo>
                    <a:pt x="161" y="134"/>
                  </a:lnTo>
                  <a:lnTo>
                    <a:pt x="159" y="132"/>
                  </a:lnTo>
                  <a:lnTo>
                    <a:pt x="156" y="131"/>
                  </a:lnTo>
                  <a:lnTo>
                    <a:pt x="153" y="129"/>
                  </a:lnTo>
                  <a:lnTo>
                    <a:pt x="152" y="131"/>
                  </a:lnTo>
                  <a:lnTo>
                    <a:pt x="150" y="131"/>
                  </a:lnTo>
                  <a:lnTo>
                    <a:pt x="150" y="129"/>
                  </a:lnTo>
                  <a:lnTo>
                    <a:pt x="155" y="126"/>
                  </a:lnTo>
                  <a:lnTo>
                    <a:pt x="159" y="123"/>
                  </a:lnTo>
                  <a:lnTo>
                    <a:pt x="161" y="123"/>
                  </a:lnTo>
                  <a:lnTo>
                    <a:pt x="164" y="121"/>
                  </a:lnTo>
                  <a:lnTo>
                    <a:pt x="166" y="120"/>
                  </a:lnTo>
                  <a:lnTo>
                    <a:pt x="166" y="118"/>
                  </a:lnTo>
                  <a:lnTo>
                    <a:pt x="166" y="117"/>
                  </a:lnTo>
                  <a:lnTo>
                    <a:pt x="164" y="117"/>
                  </a:lnTo>
                  <a:lnTo>
                    <a:pt x="163" y="117"/>
                  </a:lnTo>
                  <a:lnTo>
                    <a:pt x="161" y="117"/>
                  </a:lnTo>
                  <a:lnTo>
                    <a:pt x="159" y="115"/>
                  </a:lnTo>
                  <a:lnTo>
                    <a:pt x="156" y="117"/>
                  </a:lnTo>
                  <a:lnTo>
                    <a:pt x="153" y="117"/>
                  </a:lnTo>
                  <a:lnTo>
                    <a:pt x="150" y="117"/>
                  </a:lnTo>
                  <a:lnTo>
                    <a:pt x="147" y="117"/>
                  </a:lnTo>
                  <a:lnTo>
                    <a:pt x="142" y="113"/>
                  </a:lnTo>
                  <a:lnTo>
                    <a:pt x="141" y="113"/>
                  </a:lnTo>
                  <a:lnTo>
                    <a:pt x="141" y="113"/>
                  </a:lnTo>
                  <a:lnTo>
                    <a:pt x="139" y="112"/>
                  </a:lnTo>
                  <a:lnTo>
                    <a:pt x="141" y="112"/>
                  </a:lnTo>
                  <a:lnTo>
                    <a:pt x="141" y="112"/>
                  </a:lnTo>
                  <a:lnTo>
                    <a:pt x="142" y="112"/>
                  </a:lnTo>
                  <a:lnTo>
                    <a:pt x="142" y="112"/>
                  </a:lnTo>
                  <a:lnTo>
                    <a:pt x="142" y="110"/>
                  </a:lnTo>
                  <a:lnTo>
                    <a:pt x="141" y="110"/>
                  </a:lnTo>
                  <a:lnTo>
                    <a:pt x="139" y="110"/>
                  </a:lnTo>
                  <a:lnTo>
                    <a:pt x="137" y="109"/>
                  </a:lnTo>
                  <a:lnTo>
                    <a:pt x="136" y="109"/>
                  </a:lnTo>
                  <a:lnTo>
                    <a:pt x="139" y="109"/>
                  </a:lnTo>
                  <a:lnTo>
                    <a:pt x="141" y="109"/>
                  </a:lnTo>
                  <a:lnTo>
                    <a:pt x="144" y="109"/>
                  </a:lnTo>
                  <a:lnTo>
                    <a:pt x="147" y="110"/>
                  </a:lnTo>
                  <a:lnTo>
                    <a:pt x="148" y="109"/>
                  </a:lnTo>
                  <a:lnTo>
                    <a:pt x="150" y="107"/>
                  </a:lnTo>
                  <a:lnTo>
                    <a:pt x="150" y="107"/>
                  </a:lnTo>
                  <a:lnTo>
                    <a:pt x="147" y="109"/>
                  </a:lnTo>
                  <a:lnTo>
                    <a:pt x="144" y="107"/>
                  </a:lnTo>
                  <a:lnTo>
                    <a:pt x="144" y="107"/>
                  </a:lnTo>
                  <a:lnTo>
                    <a:pt x="142" y="106"/>
                  </a:lnTo>
                  <a:lnTo>
                    <a:pt x="142" y="104"/>
                  </a:lnTo>
                  <a:lnTo>
                    <a:pt x="142" y="102"/>
                  </a:lnTo>
                  <a:lnTo>
                    <a:pt x="142" y="101"/>
                  </a:lnTo>
                  <a:lnTo>
                    <a:pt x="141" y="99"/>
                  </a:lnTo>
                  <a:lnTo>
                    <a:pt x="141" y="98"/>
                  </a:lnTo>
                  <a:lnTo>
                    <a:pt x="139" y="96"/>
                  </a:lnTo>
                  <a:lnTo>
                    <a:pt x="141" y="99"/>
                  </a:lnTo>
                  <a:lnTo>
                    <a:pt x="141" y="101"/>
                  </a:lnTo>
                  <a:lnTo>
                    <a:pt x="141" y="102"/>
                  </a:lnTo>
                  <a:lnTo>
                    <a:pt x="141" y="106"/>
                  </a:lnTo>
                  <a:lnTo>
                    <a:pt x="141" y="107"/>
                  </a:lnTo>
                  <a:lnTo>
                    <a:pt x="139" y="107"/>
                  </a:lnTo>
                  <a:lnTo>
                    <a:pt x="137" y="107"/>
                  </a:lnTo>
                  <a:lnTo>
                    <a:pt x="136" y="107"/>
                  </a:lnTo>
                  <a:lnTo>
                    <a:pt x="136" y="104"/>
                  </a:lnTo>
                  <a:lnTo>
                    <a:pt x="136" y="106"/>
                  </a:lnTo>
                  <a:lnTo>
                    <a:pt x="134" y="107"/>
                  </a:lnTo>
                  <a:lnTo>
                    <a:pt x="133" y="107"/>
                  </a:lnTo>
                  <a:lnTo>
                    <a:pt x="129" y="107"/>
                  </a:lnTo>
                  <a:lnTo>
                    <a:pt x="125" y="109"/>
                  </a:lnTo>
                  <a:lnTo>
                    <a:pt x="125" y="110"/>
                  </a:lnTo>
                  <a:lnTo>
                    <a:pt x="123" y="112"/>
                  </a:lnTo>
                  <a:lnTo>
                    <a:pt x="123" y="113"/>
                  </a:lnTo>
                  <a:lnTo>
                    <a:pt x="123" y="113"/>
                  </a:lnTo>
                  <a:lnTo>
                    <a:pt x="122" y="117"/>
                  </a:lnTo>
                  <a:lnTo>
                    <a:pt x="120" y="117"/>
                  </a:lnTo>
                  <a:lnTo>
                    <a:pt x="117" y="121"/>
                  </a:lnTo>
                  <a:lnTo>
                    <a:pt x="117" y="121"/>
                  </a:lnTo>
                  <a:lnTo>
                    <a:pt x="114" y="121"/>
                  </a:lnTo>
                  <a:lnTo>
                    <a:pt x="112" y="123"/>
                  </a:lnTo>
                  <a:lnTo>
                    <a:pt x="111" y="123"/>
                  </a:lnTo>
                  <a:lnTo>
                    <a:pt x="109" y="123"/>
                  </a:lnTo>
                  <a:lnTo>
                    <a:pt x="107" y="123"/>
                  </a:lnTo>
                  <a:lnTo>
                    <a:pt x="107" y="124"/>
                  </a:lnTo>
                  <a:lnTo>
                    <a:pt x="107" y="126"/>
                  </a:lnTo>
                  <a:lnTo>
                    <a:pt x="109" y="126"/>
                  </a:lnTo>
                  <a:lnTo>
                    <a:pt x="109" y="131"/>
                  </a:lnTo>
                  <a:lnTo>
                    <a:pt x="109" y="132"/>
                  </a:lnTo>
                  <a:lnTo>
                    <a:pt x="109" y="131"/>
                  </a:lnTo>
                  <a:lnTo>
                    <a:pt x="107" y="129"/>
                  </a:lnTo>
                  <a:lnTo>
                    <a:pt x="104" y="129"/>
                  </a:lnTo>
                  <a:lnTo>
                    <a:pt x="103" y="129"/>
                  </a:lnTo>
                  <a:lnTo>
                    <a:pt x="100" y="131"/>
                  </a:lnTo>
                  <a:lnTo>
                    <a:pt x="98" y="131"/>
                  </a:lnTo>
                  <a:lnTo>
                    <a:pt x="96" y="131"/>
                  </a:lnTo>
                  <a:lnTo>
                    <a:pt x="96" y="131"/>
                  </a:lnTo>
                  <a:lnTo>
                    <a:pt x="96" y="131"/>
                  </a:lnTo>
                  <a:lnTo>
                    <a:pt x="96" y="131"/>
                  </a:lnTo>
                  <a:lnTo>
                    <a:pt x="96" y="132"/>
                  </a:lnTo>
                  <a:lnTo>
                    <a:pt x="96" y="132"/>
                  </a:lnTo>
                  <a:lnTo>
                    <a:pt x="95" y="132"/>
                  </a:lnTo>
                  <a:lnTo>
                    <a:pt x="92" y="131"/>
                  </a:lnTo>
                  <a:lnTo>
                    <a:pt x="88" y="131"/>
                  </a:lnTo>
                  <a:lnTo>
                    <a:pt x="87" y="128"/>
                  </a:lnTo>
                  <a:lnTo>
                    <a:pt x="88" y="128"/>
                  </a:lnTo>
                  <a:lnTo>
                    <a:pt x="88" y="128"/>
                  </a:lnTo>
                  <a:lnTo>
                    <a:pt x="92" y="128"/>
                  </a:lnTo>
                  <a:lnTo>
                    <a:pt x="92" y="128"/>
                  </a:lnTo>
                  <a:lnTo>
                    <a:pt x="92" y="126"/>
                  </a:lnTo>
                  <a:lnTo>
                    <a:pt x="92" y="126"/>
                  </a:lnTo>
                  <a:lnTo>
                    <a:pt x="92" y="126"/>
                  </a:lnTo>
                  <a:lnTo>
                    <a:pt x="92" y="124"/>
                  </a:lnTo>
                  <a:lnTo>
                    <a:pt x="93" y="123"/>
                  </a:lnTo>
                  <a:lnTo>
                    <a:pt x="95" y="123"/>
                  </a:lnTo>
                  <a:lnTo>
                    <a:pt x="95" y="121"/>
                  </a:lnTo>
                  <a:lnTo>
                    <a:pt x="95" y="120"/>
                  </a:lnTo>
                  <a:lnTo>
                    <a:pt x="96" y="118"/>
                  </a:lnTo>
                  <a:lnTo>
                    <a:pt x="98" y="118"/>
                  </a:lnTo>
                  <a:lnTo>
                    <a:pt x="98" y="117"/>
                  </a:lnTo>
                  <a:lnTo>
                    <a:pt x="100" y="115"/>
                  </a:lnTo>
                  <a:lnTo>
                    <a:pt x="98" y="113"/>
                  </a:lnTo>
                  <a:lnTo>
                    <a:pt x="98" y="112"/>
                  </a:lnTo>
                  <a:lnTo>
                    <a:pt x="98" y="110"/>
                  </a:lnTo>
                  <a:lnTo>
                    <a:pt x="98" y="110"/>
                  </a:lnTo>
                  <a:lnTo>
                    <a:pt x="100" y="109"/>
                  </a:lnTo>
                  <a:lnTo>
                    <a:pt x="101" y="109"/>
                  </a:lnTo>
                  <a:lnTo>
                    <a:pt x="101" y="109"/>
                  </a:lnTo>
                  <a:lnTo>
                    <a:pt x="101" y="109"/>
                  </a:lnTo>
                  <a:lnTo>
                    <a:pt x="103" y="112"/>
                  </a:lnTo>
                  <a:lnTo>
                    <a:pt x="103" y="112"/>
                  </a:lnTo>
                  <a:lnTo>
                    <a:pt x="103" y="112"/>
                  </a:lnTo>
                  <a:lnTo>
                    <a:pt x="103" y="110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6" y="110"/>
                  </a:lnTo>
                  <a:lnTo>
                    <a:pt x="106" y="110"/>
                  </a:lnTo>
                  <a:lnTo>
                    <a:pt x="106" y="110"/>
                  </a:lnTo>
                  <a:lnTo>
                    <a:pt x="107" y="110"/>
                  </a:lnTo>
                  <a:lnTo>
                    <a:pt x="107" y="112"/>
                  </a:lnTo>
                  <a:lnTo>
                    <a:pt x="109" y="110"/>
                  </a:lnTo>
                  <a:lnTo>
                    <a:pt x="109" y="110"/>
                  </a:lnTo>
                  <a:lnTo>
                    <a:pt x="111" y="110"/>
                  </a:lnTo>
                  <a:lnTo>
                    <a:pt x="111" y="112"/>
                  </a:lnTo>
                  <a:lnTo>
                    <a:pt x="112" y="112"/>
                  </a:lnTo>
                  <a:lnTo>
                    <a:pt x="115" y="112"/>
                  </a:lnTo>
                  <a:lnTo>
                    <a:pt x="115" y="112"/>
                  </a:lnTo>
                  <a:lnTo>
                    <a:pt x="115" y="110"/>
                  </a:lnTo>
                  <a:lnTo>
                    <a:pt x="112" y="109"/>
                  </a:lnTo>
                  <a:lnTo>
                    <a:pt x="112" y="107"/>
                  </a:lnTo>
                  <a:lnTo>
                    <a:pt x="112" y="106"/>
                  </a:lnTo>
                  <a:lnTo>
                    <a:pt x="112" y="104"/>
                  </a:lnTo>
                  <a:lnTo>
                    <a:pt x="112" y="104"/>
                  </a:lnTo>
                  <a:lnTo>
                    <a:pt x="109" y="102"/>
                  </a:lnTo>
                  <a:lnTo>
                    <a:pt x="107" y="101"/>
                  </a:lnTo>
                  <a:lnTo>
                    <a:pt x="107" y="101"/>
                  </a:lnTo>
                  <a:lnTo>
                    <a:pt x="107" y="101"/>
                  </a:lnTo>
                  <a:lnTo>
                    <a:pt x="107" y="99"/>
                  </a:lnTo>
                  <a:lnTo>
                    <a:pt x="106" y="99"/>
                  </a:lnTo>
                  <a:lnTo>
                    <a:pt x="106" y="98"/>
                  </a:lnTo>
                  <a:lnTo>
                    <a:pt x="107" y="98"/>
                  </a:lnTo>
                  <a:lnTo>
                    <a:pt x="107" y="96"/>
                  </a:lnTo>
                  <a:lnTo>
                    <a:pt x="107" y="96"/>
                  </a:lnTo>
                  <a:lnTo>
                    <a:pt x="106" y="94"/>
                  </a:lnTo>
                  <a:lnTo>
                    <a:pt x="106" y="94"/>
                  </a:lnTo>
                  <a:lnTo>
                    <a:pt x="104" y="94"/>
                  </a:lnTo>
                  <a:lnTo>
                    <a:pt x="104" y="93"/>
                  </a:lnTo>
                  <a:lnTo>
                    <a:pt x="101" y="93"/>
                  </a:lnTo>
                  <a:lnTo>
                    <a:pt x="101" y="91"/>
                  </a:lnTo>
                  <a:lnTo>
                    <a:pt x="101" y="91"/>
                  </a:lnTo>
                  <a:lnTo>
                    <a:pt x="101" y="91"/>
                  </a:lnTo>
                  <a:lnTo>
                    <a:pt x="101" y="90"/>
                  </a:lnTo>
                  <a:lnTo>
                    <a:pt x="101" y="88"/>
                  </a:lnTo>
                  <a:lnTo>
                    <a:pt x="103" y="87"/>
                  </a:lnTo>
                  <a:lnTo>
                    <a:pt x="103" y="87"/>
                  </a:lnTo>
                  <a:lnTo>
                    <a:pt x="101" y="83"/>
                  </a:lnTo>
                  <a:lnTo>
                    <a:pt x="101" y="82"/>
                  </a:lnTo>
                  <a:lnTo>
                    <a:pt x="101" y="82"/>
                  </a:lnTo>
                  <a:lnTo>
                    <a:pt x="100" y="83"/>
                  </a:lnTo>
                  <a:lnTo>
                    <a:pt x="98" y="83"/>
                  </a:lnTo>
                  <a:lnTo>
                    <a:pt x="98" y="83"/>
                  </a:lnTo>
                  <a:lnTo>
                    <a:pt x="96" y="82"/>
                  </a:lnTo>
                  <a:lnTo>
                    <a:pt x="96" y="80"/>
                  </a:lnTo>
                  <a:lnTo>
                    <a:pt x="93" y="79"/>
                  </a:lnTo>
                  <a:lnTo>
                    <a:pt x="92" y="79"/>
                  </a:lnTo>
                  <a:lnTo>
                    <a:pt x="92" y="80"/>
                  </a:lnTo>
                  <a:lnTo>
                    <a:pt x="92" y="80"/>
                  </a:lnTo>
                  <a:lnTo>
                    <a:pt x="90" y="79"/>
                  </a:lnTo>
                  <a:lnTo>
                    <a:pt x="90" y="79"/>
                  </a:lnTo>
                  <a:lnTo>
                    <a:pt x="90" y="79"/>
                  </a:lnTo>
                  <a:lnTo>
                    <a:pt x="88" y="79"/>
                  </a:lnTo>
                  <a:lnTo>
                    <a:pt x="90" y="79"/>
                  </a:lnTo>
                  <a:lnTo>
                    <a:pt x="88" y="77"/>
                  </a:lnTo>
                  <a:lnTo>
                    <a:pt x="87" y="77"/>
                  </a:lnTo>
                  <a:lnTo>
                    <a:pt x="85" y="77"/>
                  </a:lnTo>
                  <a:lnTo>
                    <a:pt x="85" y="77"/>
                  </a:lnTo>
                  <a:lnTo>
                    <a:pt x="85" y="76"/>
                  </a:lnTo>
                  <a:lnTo>
                    <a:pt x="84" y="76"/>
                  </a:lnTo>
                  <a:lnTo>
                    <a:pt x="82" y="76"/>
                  </a:lnTo>
                  <a:lnTo>
                    <a:pt x="82" y="74"/>
                  </a:lnTo>
                  <a:lnTo>
                    <a:pt x="81" y="74"/>
                  </a:lnTo>
                  <a:lnTo>
                    <a:pt x="79" y="74"/>
                  </a:lnTo>
                  <a:lnTo>
                    <a:pt x="77" y="74"/>
                  </a:lnTo>
                  <a:lnTo>
                    <a:pt x="77" y="72"/>
                  </a:lnTo>
                  <a:lnTo>
                    <a:pt x="77" y="74"/>
                  </a:lnTo>
                  <a:lnTo>
                    <a:pt x="76" y="74"/>
                  </a:lnTo>
                  <a:lnTo>
                    <a:pt x="74" y="74"/>
                  </a:lnTo>
                  <a:lnTo>
                    <a:pt x="73" y="76"/>
                  </a:lnTo>
                  <a:lnTo>
                    <a:pt x="70" y="76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7"/>
                  </a:lnTo>
                  <a:lnTo>
                    <a:pt x="62" y="77"/>
                  </a:lnTo>
                  <a:lnTo>
                    <a:pt x="60" y="79"/>
                  </a:lnTo>
                  <a:lnTo>
                    <a:pt x="60" y="80"/>
                  </a:lnTo>
                  <a:lnTo>
                    <a:pt x="59" y="80"/>
                  </a:lnTo>
                  <a:lnTo>
                    <a:pt x="59" y="82"/>
                  </a:lnTo>
                  <a:lnTo>
                    <a:pt x="54" y="82"/>
                  </a:lnTo>
                  <a:lnTo>
                    <a:pt x="51" y="83"/>
                  </a:lnTo>
                  <a:lnTo>
                    <a:pt x="47" y="83"/>
                  </a:lnTo>
                  <a:lnTo>
                    <a:pt x="44" y="85"/>
                  </a:lnTo>
                  <a:lnTo>
                    <a:pt x="43" y="87"/>
                  </a:lnTo>
                  <a:lnTo>
                    <a:pt x="41" y="87"/>
                  </a:lnTo>
                  <a:lnTo>
                    <a:pt x="40" y="87"/>
                  </a:lnTo>
                  <a:lnTo>
                    <a:pt x="40" y="87"/>
                  </a:lnTo>
                  <a:lnTo>
                    <a:pt x="36" y="83"/>
                  </a:lnTo>
                  <a:lnTo>
                    <a:pt x="35" y="83"/>
                  </a:lnTo>
                  <a:lnTo>
                    <a:pt x="33" y="83"/>
                  </a:lnTo>
                  <a:lnTo>
                    <a:pt x="32" y="83"/>
                  </a:lnTo>
                  <a:lnTo>
                    <a:pt x="30" y="83"/>
                  </a:lnTo>
                  <a:lnTo>
                    <a:pt x="29" y="83"/>
                  </a:lnTo>
                  <a:lnTo>
                    <a:pt x="27" y="83"/>
                  </a:lnTo>
                  <a:lnTo>
                    <a:pt x="27" y="83"/>
                  </a:lnTo>
                  <a:lnTo>
                    <a:pt x="27" y="83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22" y="82"/>
                  </a:lnTo>
                  <a:lnTo>
                    <a:pt x="21" y="82"/>
                  </a:lnTo>
                  <a:lnTo>
                    <a:pt x="18" y="82"/>
                  </a:lnTo>
                  <a:lnTo>
                    <a:pt x="16" y="80"/>
                  </a:lnTo>
                  <a:lnTo>
                    <a:pt x="14" y="80"/>
                  </a:lnTo>
                  <a:lnTo>
                    <a:pt x="13" y="80"/>
                  </a:lnTo>
                  <a:lnTo>
                    <a:pt x="13" y="82"/>
                  </a:lnTo>
                  <a:lnTo>
                    <a:pt x="11" y="82"/>
                  </a:lnTo>
                  <a:lnTo>
                    <a:pt x="11" y="83"/>
                  </a:lnTo>
                  <a:lnTo>
                    <a:pt x="10" y="8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8" y="80"/>
                  </a:lnTo>
                  <a:lnTo>
                    <a:pt x="8" y="80"/>
                  </a:lnTo>
                  <a:lnTo>
                    <a:pt x="8" y="80"/>
                  </a:lnTo>
                  <a:lnTo>
                    <a:pt x="6" y="79"/>
                  </a:lnTo>
                  <a:lnTo>
                    <a:pt x="5" y="79"/>
                  </a:lnTo>
                  <a:lnTo>
                    <a:pt x="3" y="77"/>
                  </a:lnTo>
                  <a:lnTo>
                    <a:pt x="3" y="77"/>
                  </a:lnTo>
                  <a:lnTo>
                    <a:pt x="2" y="77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0" y="74"/>
                  </a:lnTo>
                  <a:lnTo>
                    <a:pt x="0" y="71"/>
                  </a:lnTo>
                  <a:lnTo>
                    <a:pt x="2" y="69"/>
                  </a:lnTo>
                  <a:lnTo>
                    <a:pt x="3" y="68"/>
                  </a:lnTo>
                  <a:lnTo>
                    <a:pt x="3" y="66"/>
                  </a:lnTo>
                  <a:lnTo>
                    <a:pt x="3" y="65"/>
                  </a:lnTo>
                  <a:lnTo>
                    <a:pt x="5" y="63"/>
                  </a:lnTo>
                  <a:lnTo>
                    <a:pt x="5" y="63"/>
                  </a:lnTo>
                  <a:lnTo>
                    <a:pt x="5" y="61"/>
                  </a:lnTo>
                  <a:lnTo>
                    <a:pt x="6" y="61"/>
                  </a:lnTo>
                  <a:lnTo>
                    <a:pt x="8" y="63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8" y="61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8" y="57"/>
                  </a:lnTo>
                  <a:lnTo>
                    <a:pt x="8" y="55"/>
                  </a:lnTo>
                  <a:lnTo>
                    <a:pt x="6" y="54"/>
                  </a:lnTo>
                  <a:lnTo>
                    <a:pt x="8" y="52"/>
                  </a:lnTo>
                  <a:lnTo>
                    <a:pt x="11" y="49"/>
                  </a:lnTo>
                  <a:lnTo>
                    <a:pt x="11" y="47"/>
                  </a:lnTo>
                  <a:lnTo>
                    <a:pt x="13" y="47"/>
                  </a:lnTo>
                  <a:lnTo>
                    <a:pt x="16" y="44"/>
                  </a:lnTo>
                  <a:lnTo>
                    <a:pt x="18" y="41"/>
                  </a:lnTo>
                  <a:lnTo>
                    <a:pt x="19" y="41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27" y="35"/>
                  </a:lnTo>
                  <a:lnTo>
                    <a:pt x="29" y="35"/>
                  </a:lnTo>
                  <a:lnTo>
                    <a:pt x="29" y="33"/>
                  </a:lnTo>
                  <a:lnTo>
                    <a:pt x="27" y="31"/>
                  </a:lnTo>
                  <a:lnTo>
                    <a:pt x="27" y="30"/>
                  </a:lnTo>
                  <a:lnTo>
                    <a:pt x="27" y="30"/>
                  </a:lnTo>
                  <a:lnTo>
                    <a:pt x="27" y="30"/>
                  </a:lnTo>
                  <a:lnTo>
                    <a:pt x="27" y="30"/>
                  </a:lnTo>
                  <a:lnTo>
                    <a:pt x="27" y="30"/>
                  </a:lnTo>
                  <a:lnTo>
                    <a:pt x="29" y="28"/>
                  </a:lnTo>
                  <a:lnTo>
                    <a:pt x="29" y="28"/>
                  </a:lnTo>
                  <a:lnTo>
                    <a:pt x="27" y="27"/>
                  </a:lnTo>
                  <a:lnTo>
                    <a:pt x="25" y="25"/>
                  </a:lnTo>
                  <a:lnTo>
                    <a:pt x="25" y="24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2" y="17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4"/>
                  </a:lnTo>
                  <a:lnTo>
                    <a:pt x="22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9" y="13"/>
                  </a:lnTo>
                  <a:lnTo>
                    <a:pt x="30" y="11"/>
                  </a:lnTo>
                  <a:lnTo>
                    <a:pt x="32" y="9"/>
                  </a:lnTo>
                  <a:lnTo>
                    <a:pt x="32" y="9"/>
                  </a:lnTo>
                  <a:lnTo>
                    <a:pt x="33" y="9"/>
                  </a:lnTo>
                  <a:lnTo>
                    <a:pt x="35" y="9"/>
                  </a:lnTo>
                  <a:lnTo>
                    <a:pt x="36" y="9"/>
                  </a:lnTo>
                  <a:lnTo>
                    <a:pt x="40" y="8"/>
                  </a:lnTo>
                  <a:lnTo>
                    <a:pt x="41" y="8"/>
                  </a:lnTo>
                  <a:lnTo>
                    <a:pt x="43" y="8"/>
                  </a:lnTo>
                  <a:lnTo>
                    <a:pt x="44" y="8"/>
                  </a:lnTo>
                  <a:lnTo>
                    <a:pt x="49" y="8"/>
                  </a:lnTo>
                  <a:lnTo>
                    <a:pt x="52" y="8"/>
                  </a:lnTo>
                  <a:lnTo>
                    <a:pt x="54" y="8"/>
                  </a:lnTo>
                  <a:lnTo>
                    <a:pt x="60" y="9"/>
                  </a:lnTo>
                  <a:lnTo>
                    <a:pt x="62" y="9"/>
                  </a:lnTo>
                  <a:lnTo>
                    <a:pt x="62" y="9"/>
                  </a:lnTo>
                  <a:lnTo>
                    <a:pt x="63" y="11"/>
                  </a:lnTo>
                  <a:lnTo>
                    <a:pt x="66" y="11"/>
                  </a:lnTo>
                  <a:lnTo>
                    <a:pt x="70" y="11"/>
                  </a:lnTo>
                  <a:lnTo>
                    <a:pt x="71" y="11"/>
                  </a:lnTo>
                  <a:lnTo>
                    <a:pt x="73" y="11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6" y="14"/>
                  </a:lnTo>
                  <a:lnTo>
                    <a:pt x="76" y="14"/>
                  </a:lnTo>
                  <a:lnTo>
                    <a:pt x="79" y="14"/>
                  </a:lnTo>
                  <a:lnTo>
                    <a:pt x="81" y="14"/>
                  </a:lnTo>
                  <a:lnTo>
                    <a:pt x="81" y="16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2" y="16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5" y="16"/>
                  </a:lnTo>
                  <a:lnTo>
                    <a:pt x="85" y="16"/>
                  </a:lnTo>
                  <a:lnTo>
                    <a:pt x="87" y="14"/>
                  </a:lnTo>
                  <a:lnTo>
                    <a:pt x="87" y="14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2" y="16"/>
                  </a:lnTo>
                  <a:lnTo>
                    <a:pt x="93" y="16"/>
                  </a:lnTo>
                  <a:lnTo>
                    <a:pt x="93" y="17"/>
                  </a:lnTo>
                  <a:lnTo>
                    <a:pt x="95" y="17"/>
                  </a:lnTo>
                  <a:lnTo>
                    <a:pt x="95" y="17"/>
                  </a:lnTo>
                  <a:lnTo>
                    <a:pt x="96" y="16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98" y="14"/>
                  </a:lnTo>
                  <a:lnTo>
                    <a:pt x="100" y="14"/>
                  </a:lnTo>
                  <a:lnTo>
                    <a:pt x="100" y="14"/>
                  </a:lnTo>
                  <a:lnTo>
                    <a:pt x="101" y="14"/>
                  </a:lnTo>
                  <a:lnTo>
                    <a:pt x="101" y="14"/>
                  </a:lnTo>
                  <a:lnTo>
                    <a:pt x="101" y="14"/>
                  </a:lnTo>
                  <a:lnTo>
                    <a:pt x="103" y="16"/>
                  </a:lnTo>
                  <a:lnTo>
                    <a:pt x="103" y="17"/>
                  </a:lnTo>
                  <a:lnTo>
                    <a:pt x="104" y="19"/>
                  </a:lnTo>
                  <a:lnTo>
                    <a:pt x="106" y="17"/>
                  </a:lnTo>
                  <a:lnTo>
                    <a:pt x="107" y="17"/>
                  </a:lnTo>
                  <a:lnTo>
                    <a:pt x="109" y="17"/>
                  </a:lnTo>
                  <a:lnTo>
                    <a:pt x="112" y="17"/>
                  </a:lnTo>
                  <a:lnTo>
                    <a:pt x="114" y="17"/>
                  </a:lnTo>
                  <a:lnTo>
                    <a:pt x="115" y="17"/>
                  </a:lnTo>
                  <a:lnTo>
                    <a:pt x="117" y="17"/>
                  </a:lnTo>
                  <a:lnTo>
                    <a:pt x="118" y="19"/>
                  </a:lnTo>
                  <a:lnTo>
                    <a:pt x="118" y="19"/>
                  </a:lnTo>
                  <a:lnTo>
                    <a:pt x="120" y="20"/>
                  </a:lnTo>
                  <a:lnTo>
                    <a:pt x="122" y="20"/>
                  </a:lnTo>
                  <a:lnTo>
                    <a:pt x="122" y="20"/>
                  </a:lnTo>
                  <a:lnTo>
                    <a:pt x="123" y="19"/>
                  </a:lnTo>
                  <a:lnTo>
                    <a:pt x="122" y="17"/>
                  </a:lnTo>
                  <a:lnTo>
                    <a:pt x="122" y="17"/>
                  </a:lnTo>
                  <a:lnTo>
                    <a:pt x="122" y="16"/>
                  </a:lnTo>
                  <a:lnTo>
                    <a:pt x="122" y="14"/>
                  </a:lnTo>
                  <a:lnTo>
                    <a:pt x="122" y="13"/>
                  </a:lnTo>
                  <a:lnTo>
                    <a:pt x="123" y="11"/>
                  </a:lnTo>
                  <a:lnTo>
                    <a:pt x="123" y="9"/>
                  </a:lnTo>
                  <a:lnTo>
                    <a:pt x="125" y="8"/>
                  </a:lnTo>
                  <a:lnTo>
                    <a:pt x="126" y="8"/>
                  </a:lnTo>
                  <a:lnTo>
                    <a:pt x="128" y="6"/>
                  </a:lnTo>
                  <a:lnTo>
                    <a:pt x="129" y="5"/>
                  </a:lnTo>
                  <a:lnTo>
                    <a:pt x="131" y="5"/>
                  </a:lnTo>
                  <a:lnTo>
                    <a:pt x="131" y="6"/>
                  </a:lnTo>
                  <a:lnTo>
                    <a:pt x="133" y="5"/>
                  </a:lnTo>
                  <a:lnTo>
                    <a:pt x="136" y="5"/>
                  </a:lnTo>
                  <a:lnTo>
                    <a:pt x="139" y="5"/>
                  </a:lnTo>
                  <a:lnTo>
                    <a:pt x="139" y="5"/>
                  </a:lnTo>
                  <a:lnTo>
                    <a:pt x="141" y="5"/>
                  </a:lnTo>
                  <a:lnTo>
                    <a:pt x="142" y="6"/>
                  </a:lnTo>
                  <a:lnTo>
                    <a:pt x="144" y="6"/>
                  </a:lnTo>
                  <a:lnTo>
                    <a:pt x="144" y="6"/>
                  </a:lnTo>
                  <a:lnTo>
                    <a:pt x="145" y="5"/>
                  </a:lnTo>
                  <a:lnTo>
                    <a:pt x="147" y="5"/>
                  </a:lnTo>
                  <a:lnTo>
                    <a:pt x="147" y="2"/>
                  </a:lnTo>
                  <a:lnTo>
                    <a:pt x="148" y="2"/>
                  </a:lnTo>
                  <a:lnTo>
                    <a:pt x="148" y="0"/>
                  </a:lnTo>
                  <a:lnTo>
                    <a:pt x="150" y="0"/>
                  </a:lnTo>
                  <a:lnTo>
                    <a:pt x="152" y="2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9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6597311" y="4443212"/>
              <a:ext cx="307977" cy="302130"/>
            </a:xfrm>
            <a:custGeom>
              <a:rect b="b" l="l" r="r" t="t"/>
              <a:pathLst>
                <a:path extrusionOk="0" h="155" w="158">
                  <a:moveTo>
                    <a:pt x="150" y="97"/>
                  </a:moveTo>
                  <a:lnTo>
                    <a:pt x="150" y="98"/>
                  </a:lnTo>
                  <a:lnTo>
                    <a:pt x="149" y="100"/>
                  </a:lnTo>
                  <a:lnTo>
                    <a:pt x="147" y="100"/>
                  </a:lnTo>
                  <a:lnTo>
                    <a:pt x="147" y="101"/>
                  </a:lnTo>
                  <a:lnTo>
                    <a:pt x="145" y="101"/>
                  </a:lnTo>
                  <a:lnTo>
                    <a:pt x="145" y="101"/>
                  </a:lnTo>
                  <a:lnTo>
                    <a:pt x="145" y="100"/>
                  </a:lnTo>
                  <a:lnTo>
                    <a:pt x="145" y="100"/>
                  </a:lnTo>
                  <a:lnTo>
                    <a:pt x="147" y="100"/>
                  </a:lnTo>
                  <a:lnTo>
                    <a:pt x="149" y="98"/>
                  </a:lnTo>
                  <a:lnTo>
                    <a:pt x="150" y="97"/>
                  </a:lnTo>
                  <a:lnTo>
                    <a:pt x="150" y="97"/>
                  </a:lnTo>
                  <a:close/>
                  <a:moveTo>
                    <a:pt x="141" y="68"/>
                  </a:moveTo>
                  <a:lnTo>
                    <a:pt x="142" y="70"/>
                  </a:lnTo>
                  <a:lnTo>
                    <a:pt x="142" y="71"/>
                  </a:lnTo>
                  <a:lnTo>
                    <a:pt x="142" y="74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45" y="78"/>
                  </a:lnTo>
                  <a:lnTo>
                    <a:pt x="144" y="79"/>
                  </a:lnTo>
                  <a:lnTo>
                    <a:pt x="144" y="79"/>
                  </a:lnTo>
                  <a:lnTo>
                    <a:pt x="144" y="79"/>
                  </a:lnTo>
                  <a:lnTo>
                    <a:pt x="142" y="79"/>
                  </a:lnTo>
                  <a:lnTo>
                    <a:pt x="142" y="78"/>
                  </a:lnTo>
                  <a:lnTo>
                    <a:pt x="142" y="78"/>
                  </a:lnTo>
                  <a:lnTo>
                    <a:pt x="141" y="76"/>
                  </a:lnTo>
                  <a:lnTo>
                    <a:pt x="141" y="76"/>
                  </a:lnTo>
                  <a:lnTo>
                    <a:pt x="139" y="74"/>
                  </a:lnTo>
                  <a:lnTo>
                    <a:pt x="139" y="74"/>
                  </a:lnTo>
                  <a:lnTo>
                    <a:pt x="139" y="71"/>
                  </a:lnTo>
                  <a:lnTo>
                    <a:pt x="141" y="70"/>
                  </a:lnTo>
                  <a:lnTo>
                    <a:pt x="141" y="68"/>
                  </a:lnTo>
                  <a:close/>
                  <a:moveTo>
                    <a:pt x="149" y="57"/>
                  </a:moveTo>
                  <a:lnTo>
                    <a:pt x="149" y="57"/>
                  </a:lnTo>
                  <a:lnTo>
                    <a:pt x="149" y="59"/>
                  </a:lnTo>
                  <a:lnTo>
                    <a:pt x="149" y="60"/>
                  </a:lnTo>
                  <a:lnTo>
                    <a:pt x="149" y="62"/>
                  </a:lnTo>
                  <a:lnTo>
                    <a:pt x="149" y="63"/>
                  </a:lnTo>
                  <a:lnTo>
                    <a:pt x="147" y="65"/>
                  </a:lnTo>
                  <a:lnTo>
                    <a:pt x="147" y="65"/>
                  </a:lnTo>
                  <a:lnTo>
                    <a:pt x="147" y="63"/>
                  </a:lnTo>
                  <a:lnTo>
                    <a:pt x="145" y="63"/>
                  </a:lnTo>
                  <a:lnTo>
                    <a:pt x="147" y="60"/>
                  </a:lnTo>
                  <a:lnTo>
                    <a:pt x="147" y="57"/>
                  </a:lnTo>
                  <a:lnTo>
                    <a:pt x="147" y="57"/>
                  </a:lnTo>
                  <a:lnTo>
                    <a:pt x="149" y="57"/>
                  </a:lnTo>
                  <a:close/>
                  <a:moveTo>
                    <a:pt x="32" y="18"/>
                  </a:moveTo>
                  <a:lnTo>
                    <a:pt x="34" y="18"/>
                  </a:lnTo>
                  <a:lnTo>
                    <a:pt x="34" y="19"/>
                  </a:lnTo>
                  <a:lnTo>
                    <a:pt x="34" y="19"/>
                  </a:lnTo>
                  <a:lnTo>
                    <a:pt x="35" y="19"/>
                  </a:lnTo>
                  <a:lnTo>
                    <a:pt x="37" y="18"/>
                  </a:lnTo>
                  <a:lnTo>
                    <a:pt x="37" y="19"/>
                  </a:lnTo>
                  <a:lnTo>
                    <a:pt x="37" y="19"/>
                  </a:lnTo>
                  <a:lnTo>
                    <a:pt x="37" y="19"/>
                  </a:lnTo>
                  <a:lnTo>
                    <a:pt x="35" y="21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4" y="21"/>
                  </a:lnTo>
                  <a:lnTo>
                    <a:pt x="32" y="19"/>
                  </a:lnTo>
                  <a:lnTo>
                    <a:pt x="32" y="18"/>
                  </a:lnTo>
                  <a:lnTo>
                    <a:pt x="32" y="18"/>
                  </a:lnTo>
                  <a:close/>
                  <a:moveTo>
                    <a:pt x="49" y="13"/>
                  </a:moveTo>
                  <a:lnTo>
                    <a:pt x="49" y="15"/>
                  </a:lnTo>
                  <a:lnTo>
                    <a:pt x="51" y="15"/>
                  </a:lnTo>
                  <a:lnTo>
                    <a:pt x="51" y="15"/>
                  </a:lnTo>
                  <a:lnTo>
                    <a:pt x="51" y="15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52" y="18"/>
                  </a:lnTo>
                  <a:lnTo>
                    <a:pt x="51" y="18"/>
                  </a:lnTo>
                  <a:lnTo>
                    <a:pt x="51" y="18"/>
                  </a:lnTo>
                  <a:lnTo>
                    <a:pt x="49" y="16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8" y="15"/>
                  </a:lnTo>
                  <a:lnTo>
                    <a:pt x="48" y="15"/>
                  </a:lnTo>
                  <a:lnTo>
                    <a:pt x="48" y="13"/>
                  </a:lnTo>
                  <a:lnTo>
                    <a:pt x="49" y="13"/>
                  </a:lnTo>
                  <a:close/>
                  <a:moveTo>
                    <a:pt x="18" y="0"/>
                  </a:moveTo>
                  <a:lnTo>
                    <a:pt x="18" y="0"/>
                  </a:lnTo>
                  <a:lnTo>
                    <a:pt x="19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4" y="5"/>
                  </a:lnTo>
                  <a:lnTo>
                    <a:pt x="32" y="7"/>
                  </a:lnTo>
                  <a:lnTo>
                    <a:pt x="32" y="8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0" y="16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2" y="21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4" y="27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4" y="24"/>
                  </a:lnTo>
                  <a:lnTo>
                    <a:pt x="34" y="24"/>
                  </a:lnTo>
                  <a:lnTo>
                    <a:pt x="35" y="26"/>
                  </a:lnTo>
                  <a:lnTo>
                    <a:pt x="35" y="26"/>
                  </a:lnTo>
                  <a:lnTo>
                    <a:pt x="35" y="24"/>
                  </a:lnTo>
                  <a:lnTo>
                    <a:pt x="35" y="24"/>
                  </a:lnTo>
                  <a:lnTo>
                    <a:pt x="35" y="22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8" y="22"/>
                  </a:lnTo>
                  <a:lnTo>
                    <a:pt x="37" y="22"/>
                  </a:lnTo>
                  <a:lnTo>
                    <a:pt x="37" y="21"/>
                  </a:lnTo>
                  <a:lnTo>
                    <a:pt x="37" y="21"/>
                  </a:lnTo>
                  <a:lnTo>
                    <a:pt x="38" y="21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40" y="21"/>
                  </a:lnTo>
                  <a:lnTo>
                    <a:pt x="41" y="21"/>
                  </a:lnTo>
                  <a:lnTo>
                    <a:pt x="41" y="21"/>
                  </a:lnTo>
                  <a:lnTo>
                    <a:pt x="43" y="21"/>
                  </a:lnTo>
                  <a:lnTo>
                    <a:pt x="43" y="21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5" y="21"/>
                  </a:lnTo>
                  <a:lnTo>
                    <a:pt x="45" y="21"/>
                  </a:lnTo>
                  <a:lnTo>
                    <a:pt x="45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48" y="24"/>
                  </a:lnTo>
                  <a:lnTo>
                    <a:pt x="48" y="26"/>
                  </a:lnTo>
                  <a:lnTo>
                    <a:pt x="48" y="27"/>
                  </a:lnTo>
                  <a:lnTo>
                    <a:pt x="46" y="27"/>
                  </a:lnTo>
                  <a:lnTo>
                    <a:pt x="46" y="29"/>
                  </a:lnTo>
                  <a:lnTo>
                    <a:pt x="46" y="29"/>
                  </a:lnTo>
                  <a:lnTo>
                    <a:pt x="46" y="29"/>
                  </a:lnTo>
                  <a:lnTo>
                    <a:pt x="48" y="27"/>
                  </a:lnTo>
                  <a:lnTo>
                    <a:pt x="49" y="27"/>
                  </a:lnTo>
                  <a:lnTo>
                    <a:pt x="49" y="27"/>
                  </a:lnTo>
                  <a:lnTo>
                    <a:pt x="48" y="24"/>
                  </a:lnTo>
                  <a:lnTo>
                    <a:pt x="48" y="22"/>
                  </a:lnTo>
                  <a:lnTo>
                    <a:pt x="48" y="21"/>
                  </a:lnTo>
                  <a:lnTo>
                    <a:pt x="49" y="21"/>
                  </a:lnTo>
                  <a:lnTo>
                    <a:pt x="49" y="21"/>
                  </a:lnTo>
                  <a:lnTo>
                    <a:pt x="51" y="21"/>
                  </a:lnTo>
                  <a:lnTo>
                    <a:pt x="52" y="22"/>
                  </a:lnTo>
                  <a:lnTo>
                    <a:pt x="56" y="22"/>
                  </a:lnTo>
                  <a:lnTo>
                    <a:pt x="56" y="22"/>
                  </a:lnTo>
                  <a:lnTo>
                    <a:pt x="56" y="22"/>
                  </a:lnTo>
                  <a:lnTo>
                    <a:pt x="56" y="21"/>
                  </a:lnTo>
                  <a:lnTo>
                    <a:pt x="57" y="21"/>
                  </a:lnTo>
                  <a:lnTo>
                    <a:pt x="59" y="21"/>
                  </a:lnTo>
                  <a:lnTo>
                    <a:pt x="60" y="18"/>
                  </a:lnTo>
                  <a:lnTo>
                    <a:pt x="62" y="18"/>
                  </a:lnTo>
                  <a:lnTo>
                    <a:pt x="62" y="18"/>
                  </a:lnTo>
                  <a:lnTo>
                    <a:pt x="62" y="16"/>
                  </a:lnTo>
                  <a:lnTo>
                    <a:pt x="60" y="16"/>
                  </a:lnTo>
                  <a:lnTo>
                    <a:pt x="59" y="18"/>
                  </a:lnTo>
                  <a:lnTo>
                    <a:pt x="57" y="18"/>
                  </a:lnTo>
                  <a:lnTo>
                    <a:pt x="54" y="16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54" y="15"/>
                  </a:lnTo>
                  <a:lnTo>
                    <a:pt x="56" y="16"/>
                  </a:lnTo>
                  <a:lnTo>
                    <a:pt x="56" y="15"/>
                  </a:lnTo>
                  <a:lnTo>
                    <a:pt x="57" y="15"/>
                  </a:lnTo>
                  <a:lnTo>
                    <a:pt x="57" y="15"/>
                  </a:lnTo>
                  <a:lnTo>
                    <a:pt x="57" y="15"/>
                  </a:lnTo>
                  <a:lnTo>
                    <a:pt x="57" y="15"/>
                  </a:lnTo>
                  <a:lnTo>
                    <a:pt x="56" y="15"/>
                  </a:lnTo>
                  <a:lnTo>
                    <a:pt x="54" y="15"/>
                  </a:lnTo>
                  <a:lnTo>
                    <a:pt x="54" y="13"/>
                  </a:lnTo>
                  <a:lnTo>
                    <a:pt x="56" y="13"/>
                  </a:lnTo>
                  <a:lnTo>
                    <a:pt x="56" y="13"/>
                  </a:lnTo>
                  <a:lnTo>
                    <a:pt x="57" y="13"/>
                  </a:lnTo>
                  <a:lnTo>
                    <a:pt x="57" y="11"/>
                  </a:lnTo>
                  <a:lnTo>
                    <a:pt x="59" y="11"/>
                  </a:lnTo>
                  <a:lnTo>
                    <a:pt x="59" y="10"/>
                  </a:lnTo>
                  <a:lnTo>
                    <a:pt x="60" y="10"/>
                  </a:lnTo>
                  <a:lnTo>
                    <a:pt x="59" y="10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2" y="7"/>
                  </a:lnTo>
                  <a:lnTo>
                    <a:pt x="62" y="7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3" y="5"/>
                  </a:lnTo>
                  <a:lnTo>
                    <a:pt x="63" y="5"/>
                  </a:lnTo>
                  <a:lnTo>
                    <a:pt x="63" y="5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5" y="2"/>
                  </a:lnTo>
                  <a:lnTo>
                    <a:pt x="67" y="2"/>
                  </a:lnTo>
                  <a:lnTo>
                    <a:pt x="70" y="4"/>
                  </a:lnTo>
                  <a:lnTo>
                    <a:pt x="73" y="5"/>
                  </a:lnTo>
                  <a:lnTo>
                    <a:pt x="76" y="7"/>
                  </a:lnTo>
                  <a:lnTo>
                    <a:pt x="79" y="8"/>
                  </a:lnTo>
                  <a:lnTo>
                    <a:pt x="81" y="10"/>
                  </a:lnTo>
                  <a:lnTo>
                    <a:pt x="84" y="11"/>
                  </a:lnTo>
                  <a:lnTo>
                    <a:pt x="87" y="15"/>
                  </a:lnTo>
                  <a:lnTo>
                    <a:pt x="90" y="16"/>
                  </a:lnTo>
                  <a:lnTo>
                    <a:pt x="93" y="18"/>
                  </a:lnTo>
                  <a:lnTo>
                    <a:pt x="97" y="19"/>
                  </a:lnTo>
                  <a:lnTo>
                    <a:pt x="100" y="21"/>
                  </a:lnTo>
                  <a:lnTo>
                    <a:pt x="103" y="22"/>
                  </a:lnTo>
                  <a:lnTo>
                    <a:pt x="106" y="24"/>
                  </a:lnTo>
                  <a:lnTo>
                    <a:pt x="109" y="26"/>
                  </a:lnTo>
                  <a:lnTo>
                    <a:pt x="112" y="27"/>
                  </a:lnTo>
                  <a:lnTo>
                    <a:pt x="115" y="29"/>
                  </a:lnTo>
                  <a:lnTo>
                    <a:pt x="117" y="30"/>
                  </a:lnTo>
                  <a:lnTo>
                    <a:pt x="117" y="30"/>
                  </a:lnTo>
                  <a:lnTo>
                    <a:pt x="117" y="32"/>
                  </a:lnTo>
                  <a:lnTo>
                    <a:pt x="117" y="34"/>
                  </a:lnTo>
                  <a:lnTo>
                    <a:pt x="117" y="34"/>
                  </a:lnTo>
                  <a:lnTo>
                    <a:pt x="117" y="35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7" y="37"/>
                  </a:lnTo>
                  <a:lnTo>
                    <a:pt x="119" y="37"/>
                  </a:lnTo>
                  <a:lnTo>
                    <a:pt x="119" y="37"/>
                  </a:lnTo>
                  <a:lnTo>
                    <a:pt x="119" y="38"/>
                  </a:lnTo>
                  <a:lnTo>
                    <a:pt x="119" y="40"/>
                  </a:lnTo>
                  <a:lnTo>
                    <a:pt x="120" y="40"/>
                  </a:lnTo>
                  <a:lnTo>
                    <a:pt x="123" y="41"/>
                  </a:lnTo>
                  <a:lnTo>
                    <a:pt x="125" y="43"/>
                  </a:lnTo>
                  <a:lnTo>
                    <a:pt x="127" y="45"/>
                  </a:lnTo>
                  <a:lnTo>
                    <a:pt x="130" y="46"/>
                  </a:lnTo>
                  <a:lnTo>
                    <a:pt x="131" y="48"/>
                  </a:lnTo>
                  <a:lnTo>
                    <a:pt x="134" y="49"/>
                  </a:lnTo>
                  <a:lnTo>
                    <a:pt x="136" y="51"/>
                  </a:lnTo>
                  <a:lnTo>
                    <a:pt x="138" y="52"/>
                  </a:lnTo>
                  <a:lnTo>
                    <a:pt x="139" y="54"/>
                  </a:lnTo>
                  <a:lnTo>
                    <a:pt x="139" y="54"/>
                  </a:lnTo>
                  <a:lnTo>
                    <a:pt x="139" y="56"/>
                  </a:lnTo>
                  <a:lnTo>
                    <a:pt x="138" y="57"/>
                  </a:lnTo>
                  <a:lnTo>
                    <a:pt x="138" y="59"/>
                  </a:lnTo>
                  <a:lnTo>
                    <a:pt x="138" y="60"/>
                  </a:lnTo>
                  <a:lnTo>
                    <a:pt x="138" y="62"/>
                  </a:lnTo>
                  <a:lnTo>
                    <a:pt x="136" y="65"/>
                  </a:lnTo>
                  <a:lnTo>
                    <a:pt x="136" y="67"/>
                  </a:lnTo>
                  <a:lnTo>
                    <a:pt x="134" y="71"/>
                  </a:lnTo>
                  <a:lnTo>
                    <a:pt x="134" y="73"/>
                  </a:lnTo>
                  <a:lnTo>
                    <a:pt x="134" y="76"/>
                  </a:lnTo>
                  <a:lnTo>
                    <a:pt x="134" y="78"/>
                  </a:lnTo>
                  <a:lnTo>
                    <a:pt x="136" y="79"/>
                  </a:lnTo>
                  <a:lnTo>
                    <a:pt x="138" y="79"/>
                  </a:lnTo>
                  <a:lnTo>
                    <a:pt x="138" y="81"/>
                  </a:lnTo>
                  <a:lnTo>
                    <a:pt x="139" y="82"/>
                  </a:lnTo>
                  <a:lnTo>
                    <a:pt x="141" y="84"/>
                  </a:lnTo>
                  <a:lnTo>
                    <a:pt x="144" y="86"/>
                  </a:lnTo>
                  <a:lnTo>
                    <a:pt x="144" y="87"/>
                  </a:lnTo>
                  <a:lnTo>
                    <a:pt x="144" y="89"/>
                  </a:lnTo>
                  <a:lnTo>
                    <a:pt x="142" y="90"/>
                  </a:lnTo>
                  <a:lnTo>
                    <a:pt x="142" y="92"/>
                  </a:lnTo>
                  <a:lnTo>
                    <a:pt x="141" y="95"/>
                  </a:lnTo>
                  <a:lnTo>
                    <a:pt x="141" y="98"/>
                  </a:lnTo>
                  <a:lnTo>
                    <a:pt x="141" y="98"/>
                  </a:lnTo>
                  <a:lnTo>
                    <a:pt x="142" y="98"/>
                  </a:lnTo>
                  <a:lnTo>
                    <a:pt x="142" y="101"/>
                  </a:lnTo>
                  <a:lnTo>
                    <a:pt x="141" y="104"/>
                  </a:lnTo>
                  <a:lnTo>
                    <a:pt x="141" y="106"/>
                  </a:lnTo>
                  <a:lnTo>
                    <a:pt x="141" y="108"/>
                  </a:lnTo>
                  <a:lnTo>
                    <a:pt x="142" y="112"/>
                  </a:lnTo>
                  <a:lnTo>
                    <a:pt x="144" y="114"/>
                  </a:lnTo>
                  <a:lnTo>
                    <a:pt x="144" y="114"/>
                  </a:lnTo>
                  <a:lnTo>
                    <a:pt x="142" y="115"/>
                  </a:lnTo>
                  <a:lnTo>
                    <a:pt x="145" y="119"/>
                  </a:lnTo>
                  <a:lnTo>
                    <a:pt x="145" y="122"/>
                  </a:lnTo>
                  <a:lnTo>
                    <a:pt x="147" y="125"/>
                  </a:lnTo>
                  <a:lnTo>
                    <a:pt x="147" y="126"/>
                  </a:lnTo>
                  <a:lnTo>
                    <a:pt x="147" y="128"/>
                  </a:lnTo>
                  <a:lnTo>
                    <a:pt x="149" y="130"/>
                  </a:lnTo>
                  <a:lnTo>
                    <a:pt x="147" y="130"/>
                  </a:lnTo>
                  <a:lnTo>
                    <a:pt x="149" y="131"/>
                  </a:lnTo>
                  <a:lnTo>
                    <a:pt x="150" y="131"/>
                  </a:lnTo>
                  <a:lnTo>
                    <a:pt x="150" y="133"/>
                  </a:lnTo>
                  <a:lnTo>
                    <a:pt x="152" y="133"/>
                  </a:lnTo>
                  <a:lnTo>
                    <a:pt x="153" y="133"/>
                  </a:lnTo>
                  <a:lnTo>
                    <a:pt x="153" y="134"/>
                  </a:lnTo>
                  <a:lnTo>
                    <a:pt x="156" y="136"/>
                  </a:lnTo>
                  <a:lnTo>
                    <a:pt x="156" y="136"/>
                  </a:lnTo>
                  <a:lnTo>
                    <a:pt x="158" y="137"/>
                  </a:lnTo>
                  <a:lnTo>
                    <a:pt x="158" y="137"/>
                  </a:lnTo>
                  <a:lnTo>
                    <a:pt x="156" y="139"/>
                  </a:lnTo>
                  <a:lnTo>
                    <a:pt x="153" y="141"/>
                  </a:lnTo>
                  <a:lnTo>
                    <a:pt x="150" y="142"/>
                  </a:lnTo>
                  <a:lnTo>
                    <a:pt x="149" y="144"/>
                  </a:lnTo>
                  <a:lnTo>
                    <a:pt x="147" y="144"/>
                  </a:lnTo>
                  <a:lnTo>
                    <a:pt x="145" y="144"/>
                  </a:lnTo>
                  <a:lnTo>
                    <a:pt x="142" y="145"/>
                  </a:lnTo>
                  <a:lnTo>
                    <a:pt x="141" y="147"/>
                  </a:lnTo>
                  <a:lnTo>
                    <a:pt x="139" y="147"/>
                  </a:lnTo>
                  <a:lnTo>
                    <a:pt x="136" y="147"/>
                  </a:lnTo>
                  <a:lnTo>
                    <a:pt x="133" y="149"/>
                  </a:lnTo>
                  <a:lnTo>
                    <a:pt x="131" y="150"/>
                  </a:lnTo>
                  <a:lnTo>
                    <a:pt x="130" y="150"/>
                  </a:lnTo>
                  <a:lnTo>
                    <a:pt x="127" y="150"/>
                  </a:lnTo>
                  <a:lnTo>
                    <a:pt x="125" y="149"/>
                  </a:lnTo>
                  <a:lnTo>
                    <a:pt x="122" y="149"/>
                  </a:lnTo>
                  <a:lnTo>
                    <a:pt x="120" y="149"/>
                  </a:lnTo>
                  <a:lnTo>
                    <a:pt x="120" y="150"/>
                  </a:lnTo>
                  <a:lnTo>
                    <a:pt x="120" y="150"/>
                  </a:lnTo>
                  <a:lnTo>
                    <a:pt x="120" y="152"/>
                  </a:lnTo>
                  <a:lnTo>
                    <a:pt x="119" y="153"/>
                  </a:lnTo>
                  <a:lnTo>
                    <a:pt x="115" y="155"/>
                  </a:lnTo>
                  <a:lnTo>
                    <a:pt x="112" y="155"/>
                  </a:lnTo>
                  <a:lnTo>
                    <a:pt x="111" y="155"/>
                  </a:lnTo>
                  <a:lnTo>
                    <a:pt x="109" y="155"/>
                  </a:lnTo>
                  <a:lnTo>
                    <a:pt x="109" y="153"/>
                  </a:lnTo>
                  <a:lnTo>
                    <a:pt x="108" y="153"/>
                  </a:lnTo>
                  <a:lnTo>
                    <a:pt x="106" y="153"/>
                  </a:lnTo>
                  <a:lnTo>
                    <a:pt x="104" y="153"/>
                  </a:lnTo>
                  <a:lnTo>
                    <a:pt x="103" y="155"/>
                  </a:lnTo>
                  <a:lnTo>
                    <a:pt x="101" y="155"/>
                  </a:lnTo>
                  <a:lnTo>
                    <a:pt x="98" y="155"/>
                  </a:lnTo>
                  <a:lnTo>
                    <a:pt x="97" y="155"/>
                  </a:lnTo>
                  <a:lnTo>
                    <a:pt x="95" y="153"/>
                  </a:lnTo>
                  <a:lnTo>
                    <a:pt x="95" y="153"/>
                  </a:lnTo>
                  <a:lnTo>
                    <a:pt x="92" y="152"/>
                  </a:lnTo>
                  <a:lnTo>
                    <a:pt x="90" y="152"/>
                  </a:lnTo>
                  <a:lnTo>
                    <a:pt x="89" y="153"/>
                  </a:lnTo>
                  <a:lnTo>
                    <a:pt x="87" y="153"/>
                  </a:lnTo>
                  <a:lnTo>
                    <a:pt x="87" y="153"/>
                  </a:lnTo>
                  <a:lnTo>
                    <a:pt x="86" y="153"/>
                  </a:lnTo>
                  <a:lnTo>
                    <a:pt x="86" y="153"/>
                  </a:lnTo>
                  <a:lnTo>
                    <a:pt x="84" y="153"/>
                  </a:lnTo>
                  <a:lnTo>
                    <a:pt x="81" y="153"/>
                  </a:lnTo>
                  <a:lnTo>
                    <a:pt x="78" y="153"/>
                  </a:lnTo>
                  <a:lnTo>
                    <a:pt x="78" y="153"/>
                  </a:lnTo>
                  <a:lnTo>
                    <a:pt x="78" y="152"/>
                  </a:lnTo>
                  <a:lnTo>
                    <a:pt x="78" y="150"/>
                  </a:lnTo>
                  <a:lnTo>
                    <a:pt x="76" y="150"/>
                  </a:lnTo>
                  <a:lnTo>
                    <a:pt x="76" y="150"/>
                  </a:lnTo>
                  <a:lnTo>
                    <a:pt x="76" y="150"/>
                  </a:lnTo>
                  <a:lnTo>
                    <a:pt x="75" y="149"/>
                  </a:lnTo>
                  <a:lnTo>
                    <a:pt x="75" y="149"/>
                  </a:lnTo>
                  <a:lnTo>
                    <a:pt x="75" y="147"/>
                  </a:lnTo>
                  <a:lnTo>
                    <a:pt x="73" y="147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73" y="142"/>
                  </a:lnTo>
                  <a:lnTo>
                    <a:pt x="75" y="142"/>
                  </a:lnTo>
                  <a:lnTo>
                    <a:pt x="75" y="141"/>
                  </a:lnTo>
                  <a:lnTo>
                    <a:pt x="73" y="139"/>
                  </a:lnTo>
                  <a:lnTo>
                    <a:pt x="73" y="137"/>
                  </a:lnTo>
                  <a:lnTo>
                    <a:pt x="73" y="137"/>
                  </a:lnTo>
                  <a:lnTo>
                    <a:pt x="73" y="136"/>
                  </a:lnTo>
                  <a:lnTo>
                    <a:pt x="73" y="136"/>
                  </a:lnTo>
                  <a:lnTo>
                    <a:pt x="73" y="134"/>
                  </a:lnTo>
                  <a:lnTo>
                    <a:pt x="73" y="134"/>
                  </a:lnTo>
                  <a:lnTo>
                    <a:pt x="71" y="131"/>
                  </a:lnTo>
                  <a:lnTo>
                    <a:pt x="71" y="131"/>
                  </a:lnTo>
                  <a:lnTo>
                    <a:pt x="71" y="130"/>
                  </a:lnTo>
                  <a:lnTo>
                    <a:pt x="68" y="126"/>
                  </a:lnTo>
                  <a:lnTo>
                    <a:pt x="68" y="126"/>
                  </a:lnTo>
                  <a:lnTo>
                    <a:pt x="65" y="123"/>
                  </a:lnTo>
                  <a:lnTo>
                    <a:pt x="63" y="123"/>
                  </a:lnTo>
                  <a:lnTo>
                    <a:pt x="63" y="123"/>
                  </a:lnTo>
                  <a:lnTo>
                    <a:pt x="63" y="123"/>
                  </a:lnTo>
                  <a:lnTo>
                    <a:pt x="63" y="125"/>
                  </a:lnTo>
                  <a:lnTo>
                    <a:pt x="63" y="125"/>
                  </a:lnTo>
                  <a:lnTo>
                    <a:pt x="63" y="125"/>
                  </a:lnTo>
                  <a:lnTo>
                    <a:pt x="62" y="125"/>
                  </a:lnTo>
                  <a:lnTo>
                    <a:pt x="62" y="125"/>
                  </a:lnTo>
                  <a:lnTo>
                    <a:pt x="60" y="125"/>
                  </a:lnTo>
                  <a:lnTo>
                    <a:pt x="60" y="125"/>
                  </a:lnTo>
                  <a:lnTo>
                    <a:pt x="57" y="125"/>
                  </a:lnTo>
                  <a:lnTo>
                    <a:pt x="57" y="125"/>
                  </a:lnTo>
                  <a:lnTo>
                    <a:pt x="56" y="125"/>
                  </a:lnTo>
                  <a:lnTo>
                    <a:pt x="54" y="123"/>
                  </a:lnTo>
                  <a:lnTo>
                    <a:pt x="52" y="123"/>
                  </a:lnTo>
                  <a:lnTo>
                    <a:pt x="52" y="123"/>
                  </a:lnTo>
                  <a:lnTo>
                    <a:pt x="49" y="122"/>
                  </a:lnTo>
                  <a:lnTo>
                    <a:pt x="49" y="122"/>
                  </a:lnTo>
                  <a:lnTo>
                    <a:pt x="49" y="122"/>
                  </a:lnTo>
                  <a:lnTo>
                    <a:pt x="48" y="122"/>
                  </a:lnTo>
                  <a:lnTo>
                    <a:pt x="46" y="120"/>
                  </a:lnTo>
                  <a:lnTo>
                    <a:pt x="45" y="120"/>
                  </a:lnTo>
                  <a:lnTo>
                    <a:pt x="43" y="119"/>
                  </a:lnTo>
                  <a:lnTo>
                    <a:pt x="41" y="119"/>
                  </a:lnTo>
                  <a:lnTo>
                    <a:pt x="40" y="117"/>
                  </a:lnTo>
                  <a:lnTo>
                    <a:pt x="38" y="117"/>
                  </a:lnTo>
                  <a:lnTo>
                    <a:pt x="37" y="117"/>
                  </a:lnTo>
                  <a:lnTo>
                    <a:pt x="35" y="117"/>
                  </a:lnTo>
                  <a:lnTo>
                    <a:pt x="35" y="117"/>
                  </a:lnTo>
                  <a:lnTo>
                    <a:pt x="34" y="115"/>
                  </a:lnTo>
                  <a:lnTo>
                    <a:pt x="34" y="115"/>
                  </a:lnTo>
                  <a:lnTo>
                    <a:pt x="34" y="115"/>
                  </a:lnTo>
                  <a:lnTo>
                    <a:pt x="32" y="114"/>
                  </a:lnTo>
                  <a:lnTo>
                    <a:pt x="32" y="114"/>
                  </a:lnTo>
                  <a:lnTo>
                    <a:pt x="30" y="114"/>
                  </a:lnTo>
                  <a:lnTo>
                    <a:pt x="30" y="114"/>
                  </a:lnTo>
                  <a:lnTo>
                    <a:pt x="30" y="114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27" y="111"/>
                  </a:lnTo>
                  <a:lnTo>
                    <a:pt x="26" y="111"/>
                  </a:lnTo>
                  <a:lnTo>
                    <a:pt x="24" y="111"/>
                  </a:lnTo>
                  <a:lnTo>
                    <a:pt x="24" y="111"/>
                  </a:lnTo>
                  <a:lnTo>
                    <a:pt x="22" y="109"/>
                  </a:lnTo>
                  <a:lnTo>
                    <a:pt x="22" y="109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21" y="106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21" y="103"/>
                  </a:lnTo>
                  <a:lnTo>
                    <a:pt x="21" y="103"/>
                  </a:lnTo>
                  <a:lnTo>
                    <a:pt x="19" y="103"/>
                  </a:lnTo>
                  <a:lnTo>
                    <a:pt x="19" y="103"/>
                  </a:lnTo>
                  <a:lnTo>
                    <a:pt x="19" y="101"/>
                  </a:lnTo>
                  <a:lnTo>
                    <a:pt x="18" y="100"/>
                  </a:lnTo>
                  <a:lnTo>
                    <a:pt x="16" y="97"/>
                  </a:lnTo>
                  <a:lnTo>
                    <a:pt x="16" y="95"/>
                  </a:lnTo>
                  <a:lnTo>
                    <a:pt x="15" y="95"/>
                  </a:lnTo>
                  <a:lnTo>
                    <a:pt x="15" y="93"/>
                  </a:lnTo>
                  <a:lnTo>
                    <a:pt x="15" y="92"/>
                  </a:lnTo>
                  <a:lnTo>
                    <a:pt x="15" y="90"/>
                  </a:lnTo>
                  <a:lnTo>
                    <a:pt x="15" y="89"/>
                  </a:lnTo>
                  <a:lnTo>
                    <a:pt x="15" y="89"/>
                  </a:lnTo>
                  <a:lnTo>
                    <a:pt x="15" y="89"/>
                  </a:lnTo>
                  <a:lnTo>
                    <a:pt x="15" y="89"/>
                  </a:lnTo>
                  <a:lnTo>
                    <a:pt x="15" y="89"/>
                  </a:lnTo>
                  <a:lnTo>
                    <a:pt x="15" y="87"/>
                  </a:lnTo>
                  <a:lnTo>
                    <a:pt x="15" y="86"/>
                  </a:lnTo>
                  <a:lnTo>
                    <a:pt x="13" y="86"/>
                  </a:lnTo>
                  <a:lnTo>
                    <a:pt x="11" y="84"/>
                  </a:lnTo>
                  <a:lnTo>
                    <a:pt x="11" y="82"/>
                  </a:lnTo>
                  <a:lnTo>
                    <a:pt x="11" y="81"/>
                  </a:lnTo>
                  <a:lnTo>
                    <a:pt x="8" y="79"/>
                  </a:lnTo>
                  <a:lnTo>
                    <a:pt x="8" y="79"/>
                  </a:lnTo>
                  <a:lnTo>
                    <a:pt x="8" y="79"/>
                  </a:lnTo>
                  <a:lnTo>
                    <a:pt x="8" y="79"/>
                  </a:lnTo>
                  <a:lnTo>
                    <a:pt x="7" y="79"/>
                  </a:lnTo>
                  <a:lnTo>
                    <a:pt x="7" y="79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2" y="76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3"/>
                  </a:lnTo>
                  <a:lnTo>
                    <a:pt x="4" y="73"/>
                  </a:lnTo>
                  <a:lnTo>
                    <a:pt x="4" y="73"/>
                  </a:lnTo>
                  <a:lnTo>
                    <a:pt x="4" y="73"/>
                  </a:lnTo>
                  <a:lnTo>
                    <a:pt x="5" y="73"/>
                  </a:lnTo>
                  <a:lnTo>
                    <a:pt x="5" y="71"/>
                  </a:lnTo>
                  <a:lnTo>
                    <a:pt x="5" y="71"/>
                  </a:lnTo>
                  <a:lnTo>
                    <a:pt x="5" y="70"/>
                  </a:lnTo>
                  <a:lnTo>
                    <a:pt x="5" y="70"/>
                  </a:lnTo>
                  <a:lnTo>
                    <a:pt x="5" y="67"/>
                  </a:lnTo>
                  <a:lnTo>
                    <a:pt x="4" y="65"/>
                  </a:lnTo>
                  <a:lnTo>
                    <a:pt x="4" y="65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4" y="62"/>
                  </a:lnTo>
                  <a:lnTo>
                    <a:pt x="4" y="62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59"/>
                  </a:lnTo>
                  <a:lnTo>
                    <a:pt x="4" y="57"/>
                  </a:lnTo>
                  <a:lnTo>
                    <a:pt x="2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6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4" y="49"/>
                  </a:lnTo>
                  <a:lnTo>
                    <a:pt x="5" y="48"/>
                  </a:lnTo>
                  <a:lnTo>
                    <a:pt x="8" y="45"/>
                  </a:lnTo>
                  <a:lnTo>
                    <a:pt x="10" y="43"/>
                  </a:lnTo>
                  <a:lnTo>
                    <a:pt x="10" y="41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5" y="37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5" y="35"/>
                  </a:lnTo>
                  <a:lnTo>
                    <a:pt x="16" y="35"/>
                  </a:lnTo>
                  <a:lnTo>
                    <a:pt x="16" y="34"/>
                  </a:lnTo>
                  <a:lnTo>
                    <a:pt x="18" y="34"/>
                  </a:lnTo>
                  <a:lnTo>
                    <a:pt x="18" y="32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8" y="29"/>
                  </a:lnTo>
                  <a:lnTo>
                    <a:pt x="16" y="29"/>
                  </a:lnTo>
                  <a:lnTo>
                    <a:pt x="15" y="29"/>
                  </a:lnTo>
                  <a:lnTo>
                    <a:pt x="15" y="29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7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13" y="24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19" y="18"/>
                  </a:lnTo>
                  <a:lnTo>
                    <a:pt x="19" y="16"/>
                  </a:lnTo>
                  <a:lnTo>
                    <a:pt x="18" y="15"/>
                  </a:lnTo>
                  <a:lnTo>
                    <a:pt x="18" y="13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096213" y="3694711"/>
              <a:ext cx="105258" cy="97461"/>
            </a:xfrm>
            <a:custGeom>
              <a:rect b="b" l="l" r="r" t="t"/>
              <a:pathLst>
                <a:path extrusionOk="0" h="50" w="54">
                  <a:moveTo>
                    <a:pt x="2" y="11"/>
                  </a:moveTo>
                  <a:lnTo>
                    <a:pt x="4" y="13"/>
                  </a:lnTo>
                  <a:lnTo>
                    <a:pt x="4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3"/>
                  </a:lnTo>
                  <a:lnTo>
                    <a:pt x="2" y="11"/>
                  </a:lnTo>
                  <a:close/>
                  <a:moveTo>
                    <a:pt x="48" y="0"/>
                  </a:moveTo>
                  <a:lnTo>
                    <a:pt x="49" y="0"/>
                  </a:lnTo>
                  <a:lnTo>
                    <a:pt x="49" y="0"/>
                  </a:lnTo>
                  <a:lnTo>
                    <a:pt x="49" y="2"/>
                  </a:lnTo>
                  <a:lnTo>
                    <a:pt x="51" y="2"/>
                  </a:lnTo>
                  <a:lnTo>
                    <a:pt x="52" y="2"/>
                  </a:lnTo>
                  <a:lnTo>
                    <a:pt x="52" y="3"/>
                  </a:lnTo>
                  <a:lnTo>
                    <a:pt x="54" y="5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2" y="8"/>
                  </a:lnTo>
                  <a:lnTo>
                    <a:pt x="52" y="9"/>
                  </a:lnTo>
                  <a:lnTo>
                    <a:pt x="52" y="11"/>
                  </a:lnTo>
                  <a:lnTo>
                    <a:pt x="51" y="14"/>
                  </a:lnTo>
                  <a:lnTo>
                    <a:pt x="49" y="17"/>
                  </a:lnTo>
                  <a:lnTo>
                    <a:pt x="49" y="19"/>
                  </a:lnTo>
                  <a:lnTo>
                    <a:pt x="48" y="22"/>
                  </a:lnTo>
                  <a:lnTo>
                    <a:pt x="48" y="24"/>
                  </a:lnTo>
                  <a:lnTo>
                    <a:pt x="46" y="28"/>
                  </a:lnTo>
                  <a:lnTo>
                    <a:pt x="46" y="32"/>
                  </a:lnTo>
                  <a:lnTo>
                    <a:pt x="45" y="33"/>
                  </a:lnTo>
                  <a:lnTo>
                    <a:pt x="45" y="35"/>
                  </a:lnTo>
                  <a:lnTo>
                    <a:pt x="43" y="38"/>
                  </a:lnTo>
                  <a:lnTo>
                    <a:pt x="40" y="39"/>
                  </a:lnTo>
                  <a:lnTo>
                    <a:pt x="40" y="43"/>
                  </a:lnTo>
                  <a:lnTo>
                    <a:pt x="38" y="44"/>
                  </a:lnTo>
                  <a:lnTo>
                    <a:pt x="38" y="46"/>
                  </a:lnTo>
                  <a:lnTo>
                    <a:pt x="38" y="47"/>
                  </a:lnTo>
                  <a:lnTo>
                    <a:pt x="38" y="49"/>
                  </a:lnTo>
                  <a:lnTo>
                    <a:pt x="38" y="50"/>
                  </a:lnTo>
                  <a:lnTo>
                    <a:pt x="37" y="50"/>
                  </a:lnTo>
                  <a:lnTo>
                    <a:pt x="35" y="49"/>
                  </a:lnTo>
                  <a:lnTo>
                    <a:pt x="35" y="47"/>
                  </a:lnTo>
                  <a:lnTo>
                    <a:pt x="33" y="44"/>
                  </a:lnTo>
                  <a:lnTo>
                    <a:pt x="33" y="44"/>
                  </a:lnTo>
                  <a:lnTo>
                    <a:pt x="32" y="43"/>
                  </a:lnTo>
                  <a:lnTo>
                    <a:pt x="30" y="43"/>
                  </a:lnTo>
                  <a:lnTo>
                    <a:pt x="30" y="41"/>
                  </a:lnTo>
                  <a:lnTo>
                    <a:pt x="30" y="41"/>
                  </a:lnTo>
                  <a:lnTo>
                    <a:pt x="29" y="39"/>
                  </a:lnTo>
                  <a:lnTo>
                    <a:pt x="29" y="39"/>
                  </a:lnTo>
                  <a:lnTo>
                    <a:pt x="27" y="35"/>
                  </a:lnTo>
                  <a:lnTo>
                    <a:pt x="27" y="33"/>
                  </a:lnTo>
                  <a:lnTo>
                    <a:pt x="27" y="33"/>
                  </a:lnTo>
                  <a:lnTo>
                    <a:pt x="27" y="32"/>
                  </a:lnTo>
                  <a:lnTo>
                    <a:pt x="27" y="32"/>
                  </a:lnTo>
                  <a:lnTo>
                    <a:pt x="27" y="30"/>
                  </a:lnTo>
                  <a:lnTo>
                    <a:pt x="27" y="28"/>
                  </a:lnTo>
                  <a:lnTo>
                    <a:pt x="27" y="27"/>
                  </a:lnTo>
                  <a:lnTo>
                    <a:pt x="27" y="24"/>
                  </a:lnTo>
                  <a:lnTo>
                    <a:pt x="27" y="24"/>
                  </a:lnTo>
                  <a:lnTo>
                    <a:pt x="35" y="13"/>
                  </a:lnTo>
                  <a:lnTo>
                    <a:pt x="37" y="9"/>
                  </a:lnTo>
                  <a:lnTo>
                    <a:pt x="38" y="8"/>
                  </a:lnTo>
                  <a:lnTo>
                    <a:pt x="38" y="6"/>
                  </a:lnTo>
                  <a:lnTo>
                    <a:pt x="40" y="5"/>
                  </a:lnTo>
                  <a:lnTo>
                    <a:pt x="40" y="3"/>
                  </a:lnTo>
                  <a:lnTo>
                    <a:pt x="41" y="3"/>
                  </a:lnTo>
                  <a:lnTo>
                    <a:pt x="45" y="2"/>
                  </a:lnTo>
                  <a:lnTo>
                    <a:pt x="46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4018492" y="4096251"/>
              <a:ext cx="40934" cy="37036"/>
            </a:xfrm>
            <a:custGeom>
              <a:rect b="b" l="l" r="r" t="t"/>
              <a:pathLst>
                <a:path extrusionOk="0" h="19" w="21">
                  <a:moveTo>
                    <a:pt x="15" y="8"/>
                  </a:moveTo>
                  <a:lnTo>
                    <a:pt x="15" y="10"/>
                  </a:lnTo>
                  <a:lnTo>
                    <a:pt x="13" y="11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13" y="15"/>
                  </a:lnTo>
                  <a:lnTo>
                    <a:pt x="15" y="16"/>
                  </a:lnTo>
                  <a:lnTo>
                    <a:pt x="15" y="16"/>
                  </a:lnTo>
                  <a:lnTo>
                    <a:pt x="15" y="18"/>
                  </a:lnTo>
                  <a:lnTo>
                    <a:pt x="13" y="18"/>
                  </a:lnTo>
                  <a:lnTo>
                    <a:pt x="11" y="19"/>
                  </a:lnTo>
                  <a:lnTo>
                    <a:pt x="5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5" y="18"/>
                  </a:lnTo>
                  <a:lnTo>
                    <a:pt x="5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3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7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7" y="10"/>
                  </a:lnTo>
                  <a:lnTo>
                    <a:pt x="8" y="8"/>
                  </a:lnTo>
                  <a:lnTo>
                    <a:pt x="11" y="8"/>
                  </a:lnTo>
                  <a:lnTo>
                    <a:pt x="13" y="8"/>
                  </a:lnTo>
                  <a:lnTo>
                    <a:pt x="15" y="8"/>
                  </a:lnTo>
                  <a:close/>
                  <a:moveTo>
                    <a:pt x="21" y="0"/>
                  </a:moveTo>
                  <a:lnTo>
                    <a:pt x="21" y="2"/>
                  </a:lnTo>
                  <a:lnTo>
                    <a:pt x="18" y="4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8" y="2"/>
                  </a:lnTo>
                  <a:lnTo>
                    <a:pt x="2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6488155" y="3162573"/>
              <a:ext cx="539935" cy="206617"/>
            </a:xfrm>
            <a:custGeom>
              <a:rect b="b" l="l" r="r" t="t"/>
              <a:pathLst>
                <a:path extrusionOk="0" h="106" w="277">
                  <a:moveTo>
                    <a:pt x="3" y="32"/>
                  </a:moveTo>
                  <a:lnTo>
                    <a:pt x="4" y="34"/>
                  </a:lnTo>
                  <a:lnTo>
                    <a:pt x="4" y="34"/>
                  </a:lnTo>
                  <a:lnTo>
                    <a:pt x="1" y="35"/>
                  </a:lnTo>
                  <a:lnTo>
                    <a:pt x="0" y="34"/>
                  </a:lnTo>
                  <a:lnTo>
                    <a:pt x="1" y="34"/>
                  </a:lnTo>
                  <a:lnTo>
                    <a:pt x="3" y="32"/>
                  </a:lnTo>
                  <a:lnTo>
                    <a:pt x="3" y="32"/>
                  </a:lnTo>
                  <a:close/>
                  <a:moveTo>
                    <a:pt x="135" y="0"/>
                  </a:moveTo>
                  <a:lnTo>
                    <a:pt x="137" y="2"/>
                  </a:lnTo>
                  <a:lnTo>
                    <a:pt x="137" y="2"/>
                  </a:lnTo>
                  <a:lnTo>
                    <a:pt x="137" y="2"/>
                  </a:lnTo>
                  <a:lnTo>
                    <a:pt x="137" y="4"/>
                  </a:lnTo>
                  <a:lnTo>
                    <a:pt x="138" y="5"/>
                  </a:lnTo>
                  <a:lnTo>
                    <a:pt x="138" y="7"/>
                  </a:lnTo>
                  <a:lnTo>
                    <a:pt x="143" y="8"/>
                  </a:lnTo>
                  <a:lnTo>
                    <a:pt x="148" y="7"/>
                  </a:lnTo>
                  <a:lnTo>
                    <a:pt x="149" y="7"/>
                  </a:lnTo>
                  <a:lnTo>
                    <a:pt x="149" y="7"/>
                  </a:lnTo>
                  <a:lnTo>
                    <a:pt x="151" y="11"/>
                  </a:lnTo>
                  <a:lnTo>
                    <a:pt x="153" y="13"/>
                  </a:lnTo>
                  <a:lnTo>
                    <a:pt x="156" y="15"/>
                  </a:lnTo>
                  <a:lnTo>
                    <a:pt x="157" y="15"/>
                  </a:lnTo>
                  <a:lnTo>
                    <a:pt x="157" y="13"/>
                  </a:lnTo>
                  <a:lnTo>
                    <a:pt x="159" y="13"/>
                  </a:lnTo>
                  <a:lnTo>
                    <a:pt x="160" y="13"/>
                  </a:lnTo>
                  <a:lnTo>
                    <a:pt x="164" y="15"/>
                  </a:lnTo>
                  <a:lnTo>
                    <a:pt x="165" y="16"/>
                  </a:lnTo>
                  <a:lnTo>
                    <a:pt x="170" y="18"/>
                  </a:lnTo>
                  <a:lnTo>
                    <a:pt x="175" y="18"/>
                  </a:lnTo>
                  <a:lnTo>
                    <a:pt x="176" y="19"/>
                  </a:lnTo>
                  <a:lnTo>
                    <a:pt x="184" y="21"/>
                  </a:lnTo>
                  <a:lnTo>
                    <a:pt x="186" y="21"/>
                  </a:lnTo>
                  <a:lnTo>
                    <a:pt x="190" y="19"/>
                  </a:lnTo>
                  <a:lnTo>
                    <a:pt x="198" y="18"/>
                  </a:lnTo>
                  <a:lnTo>
                    <a:pt x="205" y="19"/>
                  </a:lnTo>
                  <a:lnTo>
                    <a:pt x="206" y="19"/>
                  </a:lnTo>
                  <a:lnTo>
                    <a:pt x="208" y="19"/>
                  </a:lnTo>
                  <a:lnTo>
                    <a:pt x="209" y="19"/>
                  </a:lnTo>
                  <a:lnTo>
                    <a:pt x="211" y="19"/>
                  </a:lnTo>
                  <a:lnTo>
                    <a:pt x="217" y="18"/>
                  </a:lnTo>
                  <a:lnTo>
                    <a:pt x="219" y="16"/>
                  </a:lnTo>
                  <a:lnTo>
                    <a:pt x="220" y="16"/>
                  </a:lnTo>
                  <a:lnTo>
                    <a:pt x="222" y="15"/>
                  </a:lnTo>
                  <a:lnTo>
                    <a:pt x="227" y="11"/>
                  </a:lnTo>
                  <a:lnTo>
                    <a:pt x="228" y="10"/>
                  </a:lnTo>
                  <a:lnTo>
                    <a:pt x="230" y="10"/>
                  </a:lnTo>
                  <a:lnTo>
                    <a:pt x="231" y="11"/>
                  </a:lnTo>
                  <a:lnTo>
                    <a:pt x="233" y="11"/>
                  </a:lnTo>
                  <a:lnTo>
                    <a:pt x="233" y="11"/>
                  </a:lnTo>
                  <a:lnTo>
                    <a:pt x="235" y="10"/>
                  </a:lnTo>
                  <a:lnTo>
                    <a:pt x="238" y="10"/>
                  </a:lnTo>
                  <a:lnTo>
                    <a:pt x="239" y="11"/>
                  </a:lnTo>
                  <a:lnTo>
                    <a:pt x="239" y="11"/>
                  </a:lnTo>
                  <a:lnTo>
                    <a:pt x="241" y="11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44" y="10"/>
                  </a:lnTo>
                  <a:lnTo>
                    <a:pt x="246" y="8"/>
                  </a:lnTo>
                  <a:lnTo>
                    <a:pt x="247" y="10"/>
                  </a:lnTo>
                  <a:lnTo>
                    <a:pt x="247" y="10"/>
                  </a:lnTo>
                  <a:lnTo>
                    <a:pt x="247" y="11"/>
                  </a:lnTo>
                  <a:lnTo>
                    <a:pt x="249" y="11"/>
                  </a:lnTo>
                  <a:lnTo>
                    <a:pt x="252" y="13"/>
                  </a:lnTo>
                  <a:lnTo>
                    <a:pt x="252" y="15"/>
                  </a:lnTo>
                  <a:lnTo>
                    <a:pt x="253" y="15"/>
                  </a:lnTo>
                  <a:lnTo>
                    <a:pt x="252" y="15"/>
                  </a:lnTo>
                  <a:lnTo>
                    <a:pt x="252" y="15"/>
                  </a:lnTo>
                  <a:lnTo>
                    <a:pt x="253" y="16"/>
                  </a:lnTo>
                  <a:lnTo>
                    <a:pt x="255" y="16"/>
                  </a:lnTo>
                  <a:lnTo>
                    <a:pt x="255" y="16"/>
                  </a:lnTo>
                  <a:lnTo>
                    <a:pt x="257" y="16"/>
                  </a:lnTo>
                  <a:lnTo>
                    <a:pt x="257" y="16"/>
                  </a:lnTo>
                  <a:lnTo>
                    <a:pt x="257" y="18"/>
                  </a:lnTo>
                  <a:lnTo>
                    <a:pt x="257" y="18"/>
                  </a:lnTo>
                  <a:lnTo>
                    <a:pt x="257" y="18"/>
                  </a:lnTo>
                  <a:lnTo>
                    <a:pt x="258" y="19"/>
                  </a:lnTo>
                  <a:lnTo>
                    <a:pt x="258" y="19"/>
                  </a:lnTo>
                  <a:lnTo>
                    <a:pt x="260" y="21"/>
                  </a:lnTo>
                  <a:lnTo>
                    <a:pt x="260" y="22"/>
                  </a:lnTo>
                  <a:lnTo>
                    <a:pt x="261" y="24"/>
                  </a:lnTo>
                  <a:lnTo>
                    <a:pt x="261" y="26"/>
                  </a:lnTo>
                  <a:lnTo>
                    <a:pt x="260" y="26"/>
                  </a:lnTo>
                  <a:lnTo>
                    <a:pt x="258" y="27"/>
                  </a:lnTo>
                  <a:lnTo>
                    <a:pt x="258" y="29"/>
                  </a:lnTo>
                  <a:lnTo>
                    <a:pt x="260" y="29"/>
                  </a:lnTo>
                  <a:lnTo>
                    <a:pt x="260" y="30"/>
                  </a:lnTo>
                  <a:lnTo>
                    <a:pt x="260" y="32"/>
                  </a:lnTo>
                  <a:lnTo>
                    <a:pt x="261" y="34"/>
                  </a:lnTo>
                  <a:lnTo>
                    <a:pt x="260" y="34"/>
                  </a:lnTo>
                  <a:lnTo>
                    <a:pt x="260" y="34"/>
                  </a:lnTo>
                  <a:lnTo>
                    <a:pt x="261" y="35"/>
                  </a:lnTo>
                  <a:lnTo>
                    <a:pt x="265" y="35"/>
                  </a:lnTo>
                  <a:lnTo>
                    <a:pt x="265" y="37"/>
                  </a:lnTo>
                  <a:lnTo>
                    <a:pt x="268" y="35"/>
                  </a:lnTo>
                  <a:lnTo>
                    <a:pt x="269" y="35"/>
                  </a:lnTo>
                  <a:lnTo>
                    <a:pt x="271" y="37"/>
                  </a:lnTo>
                  <a:lnTo>
                    <a:pt x="272" y="38"/>
                  </a:lnTo>
                  <a:lnTo>
                    <a:pt x="276" y="40"/>
                  </a:lnTo>
                  <a:lnTo>
                    <a:pt x="276" y="41"/>
                  </a:lnTo>
                  <a:lnTo>
                    <a:pt x="276" y="41"/>
                  </a:lnTo>
                  <a:lnTo>
                    <a:pt x="277" y="41"/>
                  </a:lnTo>
                  <a:lnTo>
                    <a:pt x="276" y="41"/>
                  </a:lnTo>
                  <a:lnTo>
                    <a:pt x="276" y="41"/>
                  </a:lnTo>
                  <a:lnTo>
                    <a:pt x="274" y="40"/>
                  </a:lnTo>
                  <a:lnTo>
                    <a:pt x="272" y="41"/>
                  </a:lnTo>
                  <a:lnTo>
                    <a:pt x="271" y="41"/>
                  </a:lnTo>
                  <a:lnTo>
                    <a:pt x="271" y="46"/>
                  </a:lnTo>
                  <a:lnTo>
                    <a:pt x="269" y="46"/>
                  </a:lnTo>
                  <a:lnTo>
                    <a:pt x="268" y="46"/>
                  </a:lnTo>
                  <a:lnTo>
                    <a:pt x="266" y="46"/>
                  </a:lnTo>
                  <a:lnTo>
                    <a:pt x="266" y="46"/>
                  </a:lnTo>
                  <a:lnTo>
                    <a:pt x="265" y="46"/>
                  </a:lnTo>
                  <a:lnTo>
                    <a:pt x="265" y="48"/>
                  </a:lnTo>
                  <a:lnTo>
                    <a:pt x="266" y="48"/>
                  </a:lnTo>
                  <a:lnTo>
                    <a:pt x="266" y="49"/>
                  </a:lnTo>
                  <a:lnTo>
                    <a:pt x="266" y="49"/>
                  </a:lnTo>
                  <a:lnTo>
                    <a:pt x="266" y="51"/>
                  </a:lnTo>
                  <a:lnTo>
                    <a:pt x="268" y="51"/>
                  </a:lnTo>
                  <a:lnTo>
                    <a:pt x="268" y="51"/>
                  </a:lnTo>
                  <a:lnTo>
                    <a:pt x="268" y="52"/>
                  </a:lnTo>
                  <a:lnTo>
                    <a:pt x="268" y="52"/>
                  </a:lnTo>
                  <a:lnTo>
                    <a:pt x="266" y="52"/>
                  </a:lnTo>
                  <a:lnTo>
                    <a:pt x="268" y="54"/>
                  </a:lnTo>
                  <a:lnTo>
                    <a:pt x="268" y="56"/>
                  </a:lnTo>
                  <a:lnTo>
                    <a:pt x="269" y="56"/>
                  </a:lnTo>
                  <a:lnTo>
                    <a:pt x="269" y="59"/>
                  </a:lnTo>
                  <a:lnTo>
                    <a:pt x="269" y="59"/>
                  </a:lnTo>
                  <a:lnTo>
                    <a:pt x="269" y="60"/>
                  </a:lnTo>
                  <a:lnTo>
                    <a:pt x="269" y="63"/>
                  </a:lnTo>
                  <a:lnTo>
                    <a:pt x="269" y="63"/>
                  </a:lnTo>
                  <a:lnTo>
                    <a:pt x="269" y="63"/>
                  </a:lnTo>
                  <a:lnTo>
                    <a:pt x="271" y="63"/>
                  </a:lnTo>
                  <a:lnTo>
                    <a:pt x="271" y="63"/>
                  </a:lnTo>
                  <a:lnTo>
                    <a:pt x="271" y="65"/>
                  </a:lnTo>
                  <a:lnTo>
                    <a:pt x="271" y="65"/>
                  </a:lnTo>
                  <a:lnTo>
                    <a:pt x="271" y="65"/>
                  </a:lnTo>
                  <a:lnTo>
                    <a:pt x="271" y="67"/>
                  </a:lnTo>
                  <a:lnTo>
                    <a:pt x="269" y="68"/>
                  </a:lnTo>
                  <a:lnTo>
                    <a:pt x="269" y="68"/>
                  </a:lnTo>
                  <a:lnTo>
                    <a:pt x="269" y="70"/>
                  </a:lnTo>
                  <a:lnTo>
                    <a:pt x="268" y="70"/>
                  </a:lnTo>
                  <a:lnTo>
                    <a:pt x="268" y="71"/>
                  </a:lnTo>
                  <a:lnTo>
                    <a:pt x="268" y="71"/>
                  </a:lnTo>
                  <a:lnTo>
                    <a:pt x="269" y="71"/>
                  </a:lnTo>
                  <a:lnTo>
                    <a:pt x="271" y="73"/>
                  </a:lnTo>
                  <a:lnTo>
                    <a:pt x="272" y="74"/>
                  </a:lnTo>
                  <a:lnTo>
                    <a:pt x="274" y="74"/>
                  </a:lnTo>
                  <a:lnTo>
                    <a:pt x="272" y="76"/>
                  </a:lnTo>
                  <a:lnTo>
                    <a:pt x="272" y="76"/>
                  </a:lnTo>
                  <a:lnTo>
                    <a:pt x="272" y="76"/>
                  </a:lnTo>
                  <a:lnTo>
                    <a:pt x="272" y="78"/>
                  </a:lnTo>
                  <a:lnTo>
                    <a:pt x="272" y="78"/>
                  </a:lnTo>
                  <a:lnTo>
                    <a:pt x="272" y="79"/>
                  </a:lnTo>
                  <a:lnTo>
                    <a:pt x="274" y="79"/>
                  </a:lnTo>
                  <a:lnTo>
                    <a:pt x="276" y="81"/>
                  </a:lnTo>
                  <a:lnTo>
                    <a:pt x="276" y="82"/>
                  </a:lnTo>
                  <a:lnTo>
                    <a:pt x="276" y="82"/>
                  </a:lnTo>
                  <a:lnTo>
                    <a:pt x="276" y="82"/>
                  </a:lnTo>
                  <a:lnTo>
                    <a:pt x="276" y="84"/>
                  </a:lnTo>
                  <a:lnTo>
                    <a:pt x="276" y="84"/>
                  </a:lnTo>
                  <a:lnTo>
                    <a:pt x="276" y="84"/>
                  </a:lnTo>
                  <a:lnTo>
                    <a:pt x="274" y="84"/>
                  </a:lnTo>
                  <a:lnTo>
                    <a:pt x="274" y="84"/>
                  </a:lnTo>
                  <a:lnTo>
                    <a:pt x="272" y="84"/>
                  </a:lnTo>
                  <a:lnTo>
                    <a:pt x="272" y="84"/>
                  </a:lnTo>
                  <a:lnTo>
                    <a:pt x="271" y="86"/>
                  </a:lnTo>
                  <a:lnTo>
                    <a:pt x="269" y="87"/>
                  </a:lnTo>
                  <a:lnTo>
                    <a:pt x="269" y="87"/>
                  </a:lnTo>
                  <a:lnTo>
                    <a:pt x="268" y="87"/>
                  </a:lnTo>
                  <a:lnTo>
                    <a:pt x="268" y="87"/>
                  </a:lnTo>
                  <a:lnTo>
                    <a:pt x="268" y="86"/>
                  </a:lnTo>
                  <a:lnTo>
                    <a:pt x="268" y="82"/>
                  </a:lnTo>
                  <a:lnTo>
                    <a:pt x="268" y="82"/>
                  </a:lnTo>
                  <a:lnTo>
                    <a:pt x="268" y="82"/>
                  </a:lnTo>
                  <a:lnTo>
                    <a:pt x="266" y="81"/>
                  </a:lnTo>
                  <a:lnTo>
                    <a:pt x="266" y="81"/>
                  </a:lnTo>
                  <a:lnTo>
                    <a:pt x="265" y="81"/>
                  </a:lnTo>
                  <a:lnTo>
                    <a:pt x="265" y="82"/>
                  </a:lnTo>
                  <a:lnTo>
                    <a:pt x="263" y="82"/>
                  </a:lnTo>
                  <a:lnTo>
                    <a:pt x="260" y="82"/>
                  </a:lnTo>
                  <a:lnTo>
                    <a:pt x="258" y="82"/>
                  </a:lnTo>
                  <a:lnTo>
                    <a:pt x="258" y="82"/>
                  </a:lnTo>
                  <a:lnTo>
                    <a:pt x="255" y="81"/>
                  </a:lnTo>
                  <a:lnTo>
                    <a:pt x="253" y="81"/>
                  </a:lnTo>
                  <a:lnTo>
                    <a:pt x="253" y="81"/>
                  </a:lnTo>
                  <a:lnTo>
                    <a:pt x="252" y="81"/>
                  </a:lnTo>
                  <a:lnTo>
                    <a:pt x="249" y="81"/>
                  </a:lnTo>
                  <a:lnTo>
                    <a:pt x="249" y="81"/>
                  </a:lnTo>
                  <a:lnTo>
                    <a:pt x="247" y="81"/>
                  </a:lnTo>
                  <a:lnTo>
                    <a:pt x="247" y="81"/>
                  </a:lnTo>
                  <a:lnTo>
                    <a:pt x="246" y="82"/>
                  </a:lnTo>
                  <a:lnTo>
                    <a:pt x="242" y="84"/>
                  </a:lnTo>
                  <a:lnTo>
                    <a:pt x="241" y="84"/>
                  </a:lnTo>
                  <a:lnTo>
                    <a:pt x="241" y="82"/>
                  </a:lnTo>
                  <a:lnTo>
                    <a:pt x="239" y="82"/>
                  </a:lnTo>
                  <a:lnTo>
                    <a:pt x="239" y="82"/>
                  </a:lnTo>
                  <a:lnTo>
                    <a:pt x="239" y="81"/>
                  </a:lnTo>
                  <a:lnTo>
                    <a:pt x="238" y="82"/>
                  </a:lnTo>
                  <a:lnTo>
                    <a:pt x="236" y="82"/>
                  </a:lnTo>
                  <a:lnTo>
                    <a:pt x="235" y="84"/>
                  </a:lnTo>
                  <a:lnTo>
                    <a:pt x="231" y="84"/>
                  </a:lnTo>
                  <a:lnTo>
                    <a:pt x="228" y="86"/>
                  </a:lnTo>
                  <a:lnTo>
                    <a:pt x="227" y="86"/>
                  </a:lnTo>
                  <a:lnTo>
                    <a:pt x="225" y="86"/>
                  </a:lnTo>
                  <a:lnTo>
                    <a:pt x="224" y="86"/>
                  </a:lnTo>
                  <a:lnTo>
                    <a:pt x="220" y="84"/>
                  </a:lnTo>
                  <a:lnTo>
                    <a:pt x="219" y="84"/>
                  </a:lnTo>
                  <a:lnTo>
                    <a:pt x="217" y="86"/>
                  </a:lnTo>
                  <a:lnTo>
                    <a:pt x="214" y="87"/>
                  </a:lnTo>
                  <a:lnTo>
                    <a:pt x="208" y="89"/>
                  </a:lnTo>
                  <a:lnTo>
                    <a:pt x="203" y="90"/>
                  </a:lnTo>
                  <a:lnTo>
                    <a:pt x="200" y="92"/>
                  </a:lnTo>
                  <a:lnTo>
                    <a:pt x="198" y="92"/>
                  </a:lnTo>
                  <a:lnTo>
                    <a:pt x="194" y="92"/>
                  </a:lnTo>
                  <a:lnTo>
                    <a:pt x="190" y="92"/>
                  </a:lnTo>
                  <a:lnTo>
                    <a:pt x="189" y="92"/>
                  </a:lnTo>
                  <a:lnTo>
                    <a:pt x="187" y="92"/>
                  </a:lnTo>
                  <a:lnTo>
                    <a:pt x="186" y="90"/>
                  </a:lnTo>
                  <a:lnTo>
                    <a:pt x="184" y="89"/>
                  </a:lnTo>
                  <a:lnTo>
                    <a:pt x="184" y="89"/>
                  </a:lnTo>
                  <a:lnTo>
                    <a:pt x="183" y="89"/>
                  </a:lnTo>
                  <a:lnTo>
                    <a:pt x="181" y="89"/>
                  </a:lnTo>
                  <a:lnTo>
                    <a:pt x="176" y="90"/>
                  </a:lnTo>
                  <a:lnTo>
                    <a:pt x="175" y="90"/>
                  </a:lnTo>
                  <a:lnTo>
                    <a:pt x="175" y="90"/>
                  </a:lnTo>
                  <a:lnTo>
                    <a:pt x="171" y="92"/>
                  </a:lnTo>
                  <a:lnTo>
                    <a:pt x="170" y="92"/>
                  </a:lnTo>
                  <a:lnTo>
                    <a:pt x="168" y="92"/>
                  </a:lnTo>
                  <a:lnTo>
                    <a:pt x="167" y="92"/>
                  </a:lnTo>
                  <a:lnTo>
                    <a:pt x="165" y="92"/>
                  </a:lnTo>
                  <a:lnTo>
                    <a:pt x="164" y="92"/>
                  </a:lnTo>
                  <a:lnTo>
                    <a:pt x="162" y="90"/>
                  </a:lnTo>
                  <a:lnTo>
                    <a:pt x="160" y="90"/>
                  </a:lnTo>
                  <a:lnTo>
                    <a:pt x="159" y="90"/>
                  </a:lnTo>
                  <a:lnTo>
                    <a:pt x="159" y="90"/>
                  </a:lnTo>
                  <a:lnTo>
                    <a:pt x="157" y="92"/>
                  </a:lnTo>
                  <a:lnTo>
                    <a:pt x="157" y="95"/>
                  </a:lnTo>
                  <a:lnTo>
                    <a:pt x="157" y="95"/>
                  </a:lnTo>
                  <a:lnTo>
                    <a:pt x="159" y="98"/>
                  </a:lnTo>
                  <a:lnTo>
                    <a:pt x="159" y="100"/>
                  </a:lnTo>
                  <a:lnTo>
                    <a:pt x="157" y="100"/>
                  </a:lnTo>
                  <a:lnTo>
                    <a:pt x="156" y="100"/>
                  </a:lnTo>
                  <a:lnTo>
                    <a:pt x="156" y="100"/>
                  </a:lnTo>
                  <a:lnTo>
                    <a:pt x="154" y="100"/>
                  </a:lnTo>
                  <a:lnTo>
                    <a:pt x="154" y="103"/>
                  </a:lnTo>
                  <a:lnTo>
                    <a:pt x="153" y="103"/>
                  </a:lnTo>
                  <a:lnTo>
                    <a:pt x="153" y="104"/>
                  </a:lnTo>
                  <a:lnTo>
                    <a:pt x="151" y="106"/>
                  </a:lnTo>
                  <a:lnTo>
                    <a:pt x="151" y="106"/>
                  </a:lnTo>
                  <a:lnTo>
                    <a:pt x="149" y="104"/>
                  </a:lnTo>
                  <a:lnTo>
                    <a:pt x="148" y="104"/>
                  </a:lnTo>
                  <a:lnTo>
                    <a:pt x="148" y="103"/>
                  </a:lnTo>
                  <a:lnTo>
                    <a:pt x="148" y="100"/>
                  </a:lnTo>
                  <a:lnTo>
                    <a:pt x="146" y="98"/>
                  </a:lnTo>
                  <a:lnTo>
                    <a:pt x="148" y="97"/>
                  </a:lnTo>
                  <a:lnTo>
                    <a:pt x="149" y="95"/>
                  </a:lnTo>
                  <a:lnTo>
                    <a:pt x="153" y="92"/>
                  </a:lnTo>
                  <a:lnTo>
                    <a:pt x="153" y="90"/>
                  </a:lnTo>
                  <a:lnTo>
                    <a:pt x="151" y="90"/>
                  </a:lnTo>
                  <a:lnTo>
                    <a:pt x="151" y="89"/>
                  </a:lnTo>
                  <a:lnTo>
                    <a:pt x="149" y="89"/>
                  </a:lnTo>
                  <a:lnTo>
                    <a:pt x="148" y="89"/>
                  </a:lnTo>
                  <a:lnTo>
                    <a:pt x="146" y="90"/>
                  </a:lnTo>
                  <a:lnTo>
                    <a:pt x="145" y="90"/>
                  </a:lnTo>
                  <a:lnTo>
                    <a:pt x="145" y="92"/>
                  </a:lnTo>
                  <a:lnTo>
                    <a:pt x="143" y="92"/>
                  </a:lnTo>
                  <a:lnTo>
                    <a:pt x="143" y="93"/>
                  </a:lnTo>
                  <a:lnTo>
                    <a:pt x="140" y="93"/>
                  </a:lnTo>
                  <a:lnTo>
                    <a:pt x="137" y="92"/>
                  </a:lnTo>
                  <a:lnTo>
                    <a:pt x="134" y="92"/>
                  </a:lnTo>
                  <a:lnTo>
                    <a:pt x="132" y="90"/>
                  </a:lnTo>
                  <a:lnTo>
                    <a:pt x="131" y="90"/>
                  </a:lnTo>
                  <a:lnTo>
                    <a:pt x="129" y="90"/>
                  </a:lnTo>
                  <a:lnTo>
                    <a:pt x="124" y="93"/>
                  </a:lnTo>
                  <a:lnTo>
                    <a:pt x="121" y="98"/>
                  </a:lnTo>
                  <a:lnTo>
                    <a:pt x="119" y="98"/>
                  </a:lnTo>
                  <a:lnTo>
                    <a:pt x="116" y="100"/>
                  </a:lnTo>
                  <a:lnTo>
                    <a:pt x="113" y="101"/>
                  </a:lnTo>
                  <a:lnTo>
                    <a:pt x="112" y="100"/>
                  </a:lnTo>
                  <a:lnTo>
                    <a:pt x="107" y="101"/>
                  </a:lnTo>
                  <a:lnTo>
                    <a:pt x="105" y="101"/>
                  </a:lnTo>
                  <a:lnTo>
                    <a:pt x="102" y="103"/>
                  </a:lnTo>
                  <a:lnTo>
                    <a:pt x="99" y="101"/>
                  </a:lnTo>
                  <a:lnTo>
                    <a:pt x="97" y="100"/>
                  </a:lnTo>
                  <a:lnTo>
                    <a:pt x="96" y="98"/>
                  </a:lnTo>
                  <a:lnTo>
                    <a:pt x="93" y="95"/>
                  </a:lnTo>
                  <a:lnTo>
                    <a:pt x="91" y="93"/>
                  </a:lnTo>
                  <a:lnTo>
                    <a:pt x="88" y="93"/>
                  </a:lnTo>
                  <a:lnTo>
                    <a:pt x="82" y="90"/>
                  </a:lnTo>
                  <a:lnTo>
                    <a:pt x="80" y="89"/>
                  </a:lnTo>
                  <a:lnTo>
                    <a:pt x="77" y="89"/>
                  </a:lnTo>
                  <a:lnTo>
                    <a:pt x="72" y="89"/>
                  </a:lnTo>
                  <a:lnTo>
                    <a:pt x="71" y="90"/>
                  </a:lnTo>
                  <a:lnTo>
                    <a:pt x="71" y="95"/>
                  </a:lnTo>
                  <a:lnTo>
                    <a:pt x="69" y="95"/>
                  </a:lnTo>
                  <a:lnTo>
                    <a:pt x="69" y="98"/>
                  </a:lnTo>
                  <a:lnTo>
                    <a:pt x="69" y="98"/>
                  </a:lnTo>
                  <a:lnTo>
                    <a:pt x="67" y="100"/>
                  </a:lnTo>
                  <a:lnTo>
                    <a:pt x="67" y="98"/>
                  </a:lnTo>
                  <a:lnTo>
                    <a:pt x="66" y="98"/>
                  </a:lnTo>
                  <a:lnTo>
                    <a:pt x="64" y="98"/>
                  </a:lnTo>
                  <a:lnTo>
                    <a:pt x="60" y="100"/>
                  </a:lnTo>
                  <a:lnTo>
                    <a:pt x="58" y="100"/>
                  </a:lnTo>
                  <a:lnTo>
                    <a:pt x="53" y="98"/>
                  </a:lnTo>
                  <a:lnTo>
                    <a:pt x="52" y="98"/>
                  </a:lnTo>
                  <a:lnTo>
                    <a:pt x="50" y="97"/>
                  </a:lnTo>
                  <a:lnTo>
                    <a:pt x="50" y="95"/>
                  </a:lnTo>
                  <a:lnTo>
                    <a:pt x="49" y="93"/>
                  </a:lnTo>
                  <a:lnTo>
                    <a:pt x="49" y="92"/>
                  </a:lnTo>
                  <a:lnTo>
                    <a:pt x="49" y="92"/>
                  </a:lnTo>
                  <a:lnTo>
                    <a:pt x="47" y="92"/>
                  </a:lnTo>
                  <a:lnTo>
                    <a:pt x="47" y="92"/>
                  </a:lnTo>
                  <a:lnTo>
                    <a:pt x="45" y="92"/>
                  </a:lnTo>
                  <a:lnTo>
                    <a:pt x="44" y="92"/>
                  </a:lnTo>
                  <a:lnTo>
                    <a:pt x="41" y="90"/>
                  </a:lnTo>
                  <a:lnTo>
                    <a:pt x="37" y="90"/>
                  </a:lnTo>
                  <a:lnTo>
                    <a:pt x="36" y="92"/>
                  </a:lnTo>
                  <a:lnTo>
                    <a:pt x="36" y="92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34" y="90"/>
                  </a:lnTo>
                  <a:lnTo>
                    <a:pt x="31" y="90"/>
                  </a:lnTo>
                  <a:lnTo>
                    <a:pt x="28" y="92"/>
                  </a:lnTo>
                  <a:lnTo>
                    <a:pt x="26" y="92"/>
                  </a:lnTo>
                  <a:lnTo>
                    <a:pt x="25" y="92"/>
                  </a:lnTo>
                  <a:lnTo>
                    <a:pt x="26" y="90"/>
                  </a:lnTo>
                  <a:lnTo>
                    <a:pt x="26" y="90"/>
                  </a:lnTo>
                  <a:lnTo>
                    <a:pt x="28" y="90"/>
                  </a:lnTo>
                  <a:lnTo>
                    <a:pt x="33" y="90"/>
                  </a:lnTo>
                  <a:lnTo>
                    <a:pt x="34" y="89"/>
                  </a:lnTo>
                  <a:lnTo>
                    <a:pt x="34" y="87"/>
                  </a:lnTo>
                  <a:lnTo>
                    <a:pt x="37" y="87"/>
                  </a:lnTo>
                  <a:lnTo>
                    <a:pt x="37" y="86"/>
                  </a:lnTo>
                  <a:lnTo>
                    <a:pt x="36" y="86"/>
                  </a:lnTo>
                  <a:lnTo>
                    <a:pt x="28" y="87"/>
                  </a:lnTo>
                  <a:lnTo>
                    <a:pt x="25" y="86"/>
                  </a:lnTo>
                  <a:lnTo>
                    <a:pt x="23" y="87"/>
                  </a:lnTo>
                  <a:lnTo>
                    <a:pt x="23" y="87"/>
                  </a:lnTo>
                  <a:lnTo>
                    <a:pt x="23" y="86"/>
                  </a:lnTo>
                  <a:lnTo>
                    <a:pt x="23" y="84"/>
                  </a:lnTo>
                  <a:lnTo>
                    <a:pt x="25" y="84"/>
                  </a:lnTo>
                  <a:lnTo>
                    <a:pt x="26" y="84"/>
                  </a:lnTo>
                  <a:lnTo>
                    <a:pt x="26" y="82"/>
                  </a:lnTo>
                  <a:lnTo>
                    <a:pt x="25" y="81"/>
                  </a:lnTo>
                  <a:lnTo>
                    <a:pt x="25" y="81"/>
                  </a:lnTo>
                  <a:lnTo>
                    <a:pt x="23" y="81"/>
                  </a:lnTo>
                  <a:lnTo>
                    <a:pt x="22" y="81"/>
                  </a:lnTo>
                  <a:lnTo>
                    <a:pt x="22" y="78"/>
                  </a:lnTo>
                  <a:lnTo>
                    <a:pt x="22" y="76"/>
                  </a:lnTo>
                  <a:lnTo>
                    <a:pt x="20" y="76"/>
                  </a:lnTo>
                  <a:lnTo>
                    <a:pt x="20" y="74"/>
                  </a:lnTo>
                  <a:lnTo>
                    <a:pt x="22" y="74"/>
                  </a:lnTo>
                  <a:lnTo>
                    <a:pt x="23" y="71"/>
                  </a:lnTo>
                  <a:lnTo>
                    <a:pt x="22" y="70"/>
                  </a:lnTo>
                  <a:lnTo>
                    <a:pt x="22" y="70"/>
                  </a:lnTo>
                  <a:lnTo>
                    <a:pt x="19" y="68"/>
                  </a:lnTo>
                  <a:lnTo>
                    <a:pt x="17" y="68"/>
                  </a:lnTo>
                  <a:lnTo>
                    <a:pt x="17" y="68"/>
                  </a:lnTo>
                  <a:lnTo>
                    <a:pt x="14" y="67"/>
                  </a:lnTo>
                  <a:lnTo>
                    <a:pt x="14" y="67"/>
                  </a:lnTo>
                  <a:lnTo>
                    <a:pt x="12" y="67"/>
                  </a:lnTo>
                  <a:lnTo>
                    <a:pt x="12" y="67"/>
                  </a:lnTo>
                  <a:lnTo>
                    <a:pt x="11" y="67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3"/>
                  </a:lnTo>
                  <a:lnTo>
                    <a:pt x="11" y="63"/>
                  </a:lnTo>
                  <a:lnTo>
                    <a:pt x="11" y="62"/>
                  </a:lnTo>
                  <a:lnTo>
                    <a:pt x="11" y="60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2" y="59"/>
                  </a:lnTo>
                  <a:lnTo>
                    <a:pt x="14" y="60"/>
                  </a:lnTo>
                  <a:lnTo>
                    <a:pt x="14" y="62"/>
                  </a:lnTo>
                  <a:lnTo>
                    <a:pt x="14" y="63"/>
                  </a:lnTo>
                  <a:lnTo>
                    <a:pt x="14" y="63"/>
                  </a:lnTo>
                  <a:lnTo>
                    <a:pt x="14" y="65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7" y="63"/>
                  </a:lnTo>
                  <a:lnTo>
                    <a:pt x="20" y="63"/>
                  </a:lnTo>
                  <a:lnTo>
                    <a:pt x="22" y="62"/>
                  </a:lnTo>
                  <a:lnTo>
                    <a:pt x="19" y="62"/>
                  </a:lnTo>
                  <a:lnTo>
                    <a:pt x="17" y="62"/>
                  </a:lnTo>
                  <a:lnTo>
                    <a:pt x="17" y="60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9"/>
                  </a:lnTo>
                  <a:lnTo>
                    <a:pt x="15" y="57"/>
                  </a:lnTo>
                  <a:lnTo>
                    <a:pt x="17" y="57"/>
                  </a:lnTo>
                  <a:lnTo>
                    <a:pt x="19" y="56"/>
                  </a:lnTo>
                  <a:lnTo>
                    <a:pt x="19" y="54"/>
                  </a:lnTo>
                  <a:lnTo>
                    <a:pt x="19" y="54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7" y="51"/>
                  </a:lnTo>
                  <a:lnTo>
                    <a:pt x="15" y="49"/>
                  </a:lnTo>
                  <a:lnTo>
                    <a:pt x="14" y="48"/>
                  </a:lnTo>
                  <a:lnTo>
                    <a:pt x="15" y="48"/>
                  </a:lnTo>
                  <a:lnTo>
                    <a:pt x="17" y="46"/>
                  </a:lnTo>
                  <a:lnTo>
                    <a:pt x="19" y="45"/>
                  </a:lnTo>
                  <a:lnTo>
                    <a:pt x="17" y="45"/>
                  </a:lnTo>
                  <a:lnTo>
                    <a:pt x="17" y="43"/>
                  </a:lnTo>
                  <a:lnTo>
                    <a:pt x="12" y="45"/>
                  </a:lnTo>
                  <a:lnTo>
                    <a:pt x="9" y="45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6" y="43"/>
                  </a:lnTo>
                  <a:lnTo>
                    <a:pt x="8" y="41"/>
                  </a:lnTo>
                  <a:lnTo>
                    <a:pt x="8" y="38"/>
                  </a:lnTo>
                  <a:lnTo>
                    <a:pt x="8" y="37"/>
                  </a:lnTo>
                  <a:lnTo>
                    <a:pt x="9" y="35"/>
                  </a:lnTo>
                  <a:lnTo>
                    <a:pt x="12" y="34"/>
                  </a:lnTo>
                  <a:lnTo>
                    <a:pt x="15" y="29"/>
                  </a:lnTo>
                  <a:lnTo>
                    <a:pt x="19" y="29"/>
                  </a:lnTo>
                  <a:lnTo>
                    <a:pt x="20" y="29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30"/>
                  </a:lnTo>
                  <a:lnTo>
                    <a:pt x="26" y="30"/>
                  </a:lnTo>
                  <a:lnTo>
                    <a:pt x="30" y="30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0" y="29"/>
                  </a:lnTo>
                  <a:lnTo>
                    <a:pt x="30" y="27"/>
                  </a:lnTo>
                  <a:lnTo>
                    <a:pt x="31" y="27"/>
                  </a:lnTo>
                  <a:lnTo>
                    <a:pt x="33" y="27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37" y="29"/>
                  </a:lnTo>
                  <a:lnTo>
                    <a:pt x="42" y="30"/>
                  </a:lnTo>
                  <a:lnTo>
                    <a:pt x="44" y="29"/>
                  </a:lnTo>
                  <a:lnTo>
                    <a:pt x="49" y="29"/>
                  </a:lnTo>
                  <a:lnTo>
                    <a:pt x="49" y="29"/>
                  </a:lnTo>
                  <a:lnTo>
                    <a:pt x="47" y="29"/>
                  </a:lnTo>
                  <a:lnTo>
                    <a:pt x="47" y="27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7" y="26"/>
                  </a:lnTo>
                  <a:lnTo>
                    <a:pt x="49" y="26"/>
                  </a:lnTo>
                  <a:lnTo>
                    <a:pt x="55" y="24"/>
                  </a:lnTo>
                  <a:lnTo>
                    <a:pt x="60" y="24"/>
                  </a:lnTo>
                  <a:lnTo>
                    <a:pt x="60" y="22"/>
                  </a:lnTo>
                  <a:lnTo>
                    <a:pt x="60" y="22"/>
                  </a:lnTo>
                  <a:lnTo>
                    <a:pt x="53" y="22"/>
                  </a:lnTo>
                  <a:lnTo>
                    <a:pt x="52" y="22"/>
                  </a:lnTo>
                  <a:lnTo>
                    <a:pt x="50" y="21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49" y="18"/>
                  </a:lnTo>
                  <a:lnTo>
                    <a:pt x="50" y="16"/>
                  </a:lnTo>
                  <a:lnTo>
                    <a:pt x="50" y="15"/>
                  </a:lnTo>
                  <a:lnTo>
                    <a:pt x="53" y="15"/>
                  </a:lnTo>
                  <a:lnTo>
                    <a:pt x="61" y="16"/>
                  </a:lnTo>
                  <a:lnTo>
                    <a:pt x="67" y="16"/>
                  </a:lnTo>
                  <a:lnTo>
                    <a:pt x="74" y="18"/>
                  </a:lnTo>
                  <a:lnTo>
                    <a:pt x="80" y="18"/>
                  </a:lnTo>
                  <a:lnTo>
                    <a:pt x="82" y="16"/>
                  </a:lnTo>
                  <a:lnTo>
                    <a:pt x="83" y="13"/>
                  </a:lnTo>
                  <a:lnTo>
                    <a:pt x="93" y="8"/>
                  </a:lnTo>
                  <a:lnTo>
                    <a:pt x="96" y="7"/>
                  </a:lnTo>
                  <a:lnTo>
                    <a:pt x="99" y="5"/>
                  </a:lnTo>
                  <a:lnTo>
                    <a:pt x="105" y="4"/>
                  </a:lnTo>
                  <a:lnTo>
                    <a:pt x="110" y="2"/>
                  </a:lnTo>
                  <a:lnTo>
                    <a:pt x="112" y="2"/>
                  </a:lnTo>
                  <a:lnTo>
                    <a:pt x="123" y="2"/>
                  </a:lnTo>
                  <a:lnTo>
                    <a:pt x="131" y="2"/>
                  </a:lnTo>
                  <a:lnTo>
                    <a:pt x="135" y="0"/>
                  </a:lnTo>
                  <a:close/>
                  <a:moveTo>
                    <a:pt x="23" y="0"/>
                  </a:moveTo>
                  <a:lnTo>
                    <a:pt x="23" y="0"/>
                  </a:lnTo>
                  <a:lnTo>
                    <a:pt x="25" y="2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4" y="2"/>
                  </a:lnTo>
                  <a:lnTo>
                    <a:pt x="33" y="5"/>
                  </a:lnTo>
                  <a:lnTo>
                    <a:pt x="34" y="7"/>
                  </a:lnTo>
                  <a:lnTo>
                    <a:pt x="36" y="10"/>
                  </a:lnTo>
                  <a:lnTo>
                    <a:pt x="39" y="11"/>
                  </a:lnTo>
                  <a:lnTo>
                    <a:pt x="47" y="15"/>
                  </a:lnTo>
                  <a:lnTo>
                    <a:pt x="49" y="15"/>
                  </a:lnTo>
                  <a:lnTo>
                    <a:pt x="49" y="16"/>
                  </a:lnTo>
                  <a:lnTo>
                    <a:pt x="49" y="18"/>
                  </a:lnTo>
                  <a:lnTo>
                    <a:pt x="47" y="19"/>
                  </a:lnTo>
                  <a:lnTo>
                    <a:pt x="45" y="19"/>
                  </a:lnTo>
                  <a:lnTo>
                    <a:pt x="37" y="18"/>
                  </a:lnTo>
                  <a:lnTo>
                    <a:pt x="36" y="18"/>
                  </a:lnTo>
                  <a:lnTo>
                    <a:pt x="34" y="18"/>
                  </a:lnTo>
                  <a:lnTo>
                    <a:pt x="33" y="19"/>
                  </a:lnTo>
                  <a:lnTo>
                    <a:pt x="30" y="19"/>
                  </a:lnTo>
                  <a:lnTo>
                    <a:pt x="26" y="19"/>
                  </a:lnTo>
                  <a:lnTo>
                    <a:pt x="25" y="22"/>
                  </a:lnTo>
                  <a:lnTo>
                    <a:pt x="23" y="24"/>
                  </a:lnTo>
                  <a:lnTo>
                    <a:pt x="19" y="27"/>
                  </a:lnTo>
                  <a:lnTo>
                    <a:pt x="15" y="27"/>
                  </a:lnTo>
                  <a:lnTo>
                    <a:pt x="11" y="32"/>
                  </a:lnTo>
                  <a:lnTo>
                    <a:pt x="9" y="34"/>
                  </a:lnTo>
                  <a:lnTo>
                    <a:pt x="9" y="35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8" y="32"/>
                  </a:lnTo>
                  <a:lnTo>
                    <a:pt x="8" y="30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5" y="27"/>
                  </a:lnTo>
                  <a:lnTo>
                    <a:pt x="15" y="26"/>
                  </a:lnTo>
                  <a:lnTo>
                    <a:pt x="12" y="26"/>
                  </a:lnTo>
                  <a:lnTo>
                    <a:pt x="9" y="26"/>
                  </a:lnTo>
                  <a:lnTo>
                    <a:pt x="8" y="26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12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5"/>
                  </a:lnTo>
                  <a:lnTo>
                    <a:pt x="9" y="5"/>
                  </a:lnTo>
                  <a:lnTo>
                    <a:pt x="12" y="5"/>
                  </a:lnTo>
                  <a:lnTo>
                    <a:pt x="12" y="5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0965517" y="4942213"/>
              <a:ext cx="42883" cy="81867"/>
            </a:xfrm>
            <a:custGeom>
              <a:rect b="b" l="l" r="r" t="t"/>
              <a:pathLst>
                <a:path extrusionOk="0" h="42" w="22">
                  <a:moveTo>
                    <a:pt x="8" y="41"/>
                  </a:moveTo>
                  <a:lnTo>
                    <a:pt x="8" y="42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8" y="41"/>
                  </a:lnTo>
                  <a:lnTo>
                    <a:pt x="8" y="41"/>
                  </a:lnTo>
                  <a:close/>
                  <a:moveTo>
                    <a:pt x="2" y="37"/>
                  </a:moveTo>
                  <a:lnTo>
                    <a:pt x="2" y="37"/>
                  </a:lnTo>
                  <a:lnTo>
                    <a:pt x="2" y="37"/>
                  </a:lnTo>
                  <a:lnTo>
                    <a:pt x="3" y="37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3" y="39"/>
                  </a:lnTo>
                  <a:lnTo>
                    <a:pt x="5" y="39"/>
                  </a:lnTo>
                  <a:lnTo>
                    <a:pt x="5" y="37"/>
                  </a:lnTo>
                  <a:lnTo>
                    <a:pt x="5" y="39"/>
                  </a:lnTo>
                  <a:lnTo>
                    <a:pt x="3" y="41"/>
                  </a:lnTo>
                  <a:lnTo>
                    <a:pt x="3" y="39"/>
                  </a:lnTo>
                  <a:lnTo>
                    <a:pt x="2" y="39"/>
                  </a:lnTo>
                  <a:lnTo>
                    <a:pt x="0" y="37"/>
                  </a:lnTo>
                  <a:lnTo>
                    <a:pt x="2" y="37"/>
                  </a:lnTo>
                  <a:close/>
                  <a:moveTo>
                    <a:pt x="21" y="0"/>
                  </a:moveTo>
                  <a:lnTo>
                    <a:pt x="22" y="0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977459" y="3320461"/>
              <a:ext cx="113055" cy="224161"/>
            </a:xfrm>
            <a:custGeom>
              <a:rect b="b" l="l" r="r" t="t"/>
              <a:pathLst>
                <a:path extrusionOk="0" h="115" w="58">
                  <a:moveTo>
                    <a:pt x="49" y="57"/>
                  </a:moveTo>
                  <a:lnTo>
                    <a:pt x="50" y="58"/>
                  </a:lnTo>
                  <a:lnTo>
                    <a:pt x="50" y="58"/>
                  </a:lnTo>
                  <a:lnTo>
                    <a:pt x="50" y="58"/>
                  </a:lnTo>
                  <a:lnTo>
                    <a:pt x="50" y="58"/>
                  </a:lnTo>
                  <a:lnTo>
                    <a:pt x="49" y="60"/>
                  </a:lnTo>
                  <a:lnTo>
                    <a:pt x="49" y="60"/>
                  </a:lnTo>
                  <a:lnTo>
                    <a:pt x="49" y="60"/>
                  </a:lnTo>
                  <a:lnTo>
                    <a:pt x="47" y="60"/>
                  </a:lnTo>
                  <a:lnTo>
                    <a:pt x="47" y="60"/>
                  </a:lnTo>
                  <a:lnTo>
                    <a:pt x="46" y="60"/>
                  </a:lnTo>
                  <a:lnTo>
                    <a:pt x="46" y="58"/>
                  </a:lnTo>
                  <a:lnTo>
                    <a:pt x="46" y="57"/>
                  </a:lnTo>
                  <a:lnTo>
                    <a:pt x="46" y="57"/>
                  </a:lnTo>
                  <a:lnTo>
                    <a:pt x="49" y="57"/>
                  </a:lnTo>
                  <a:close/>
                  <a:moveTo>
                    <a:pt x="53" y="41"/>
                  </a:moveTo>
                  <a:lnTo>
                    <a:pt x="53" y="42"/>
                  </a:lnTo>
                  <a:lnTo>
                    <a:pt x="53" y="42"/>
                  </a:lnTo>
                  <a:lnTo>
                    <a:pt x="52" y="44"/>
                  </a:lnTo>
                  <a:lnTo>
                    <a:pt x="52" y="42"/>
                  </a:lnTo>
                  <a:lnTo>
                    <a:pt x="53" y="41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3" y="0"/>
                  </a:lnTo>
                  <a:lnTo>
                    <a:pt x="33" y="1"/>
                  </a:lnTo>
                  <a:lnTo>
                    <a:pt x="31" y="1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1"/>
                  </a:lnTo>
                  <a:lnTo>
                    <a:pt x="36" y="1"/>
                  </a:lnTo>
                  <a:lnTo>
                    <a:pt x="38" y="1"/>
                  </a:lnTo>
                  <a:lnTo>
                    <a:pt x="38" y="5"/>
                  </a:lnTo>
                  <a:lnTo>
                    <a:pt x="41" y="8"/>
                  </a:lnTo>
                  <a:lnTo>
                    <a:pt x="39" y="9"/>
                  </a:lnTo>
                  <a:lnTo>
                    <a:pt x="41" y="9"/>
                  </a:lnTo>
                  <a:lnTo>
                    <a:pt x="42" y="9"/>
                  </a:lnTo>
                  <a:lnTo>
                    <a:pt x="44" y="8"/>
                  </a:lnTo>
                  <a:lnTo>
                    <a:pt x="46" y="6"/>
                  </a:lnTo>
                  <a:lnTo>
                    <a:pt x="49" y="5"/>
                  </a:lnTo>
                  <a:lnTo>
                    <a:pt x="50" y="5"/>
                  </a:lnTo>
                  <a:lnTo>
                    <a:pt x="50" y="6"/>
                  </a:lnTo>
                  <a:lnTo>
                    <a:pt x="52" y="8"/>
                  </a:lnTo>
                  <a:lnTo>
                    <a:pt x="50" y="8"/>
                  </a:lnTo>
                  <a:lnTo>
                    <a:pt x="49" y="9"/>
                  </a:lnTo>
                  <a:lnTo>
                    <a:pt x="47" y="14"/>
                  </a:lnTo>
                  <a:lnTo>
                    <a:pt x="44" y="16"/>
                  </a:lnTo>
                  <a:lnTo>
                    <a:pt x="42" y="17"/>
                  </a:lnTo>
                  <a:lnTo>
                    <a:pt x="42" y="17"/>
                  </a:lnTo>
                  <a:lnTo>
                    <a:pt x="42" y="19"/>
                  </a:lnTo>
                  <a:lnTo>
                    <a:pt x="42" y="22"/>
                  </a:lnTo>
                  <a:lnTo>
                    <a:pt x="44" y="23"/>
                  </a:lnTo>
                  <a:lnTo>
                    <a:pt x="46" y="25"/>
                  </a:lnTo>
                  <a:lnTo>
                    <a:pt x="47" y="25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50" y="31"/>
                  </a:lnTo>
                  <a:lnTo>
                    <a:pt x="50" y="33"/>
                  </a:lnTo>
                  <a:lnTo>
                    <a:pt x="52" y="34"/>
                  </a:lnTo>
                  <a:lnTo>
                    <a:pt x="49" y="38"/>
                  </a:lnTo>
                  <a:lnTo>
                    <a:pt x="47" y="41"/>
                  </a:lnTo>
                  <a:lnTo>
                    <a:pt x="46" y="44"/>
                  </a:lnTo>
                  <a:lnTo>
                    <a:pt x="42" y="45"/>
                  </a:lnTo>
                  <a:lnTo>
                    <a:pt x="38" y="49"/>
                  </a:lnTo>
                  <a:lnTo>
                    <a:pt x="38" y="50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6" y="53"/>
                  </a:lnTo>
                  <a:lnTo>
                    <a:pt x="38" y="57"/>
                  </a:lnTo>
                  <a:lnTo>
                    <a:pt x="39" y="60"/>
                  </a:lnTo>
                  <a:lnTo>
                    <a:pt x="42" y="60"/>
                  </a:lnTo>
                  <a:lnTo>
                    <a:pt x="46" y="60"/>
                  </a:lnTo>
                  <a:lnTo>
                    <a:pt x="46" y="61"/>
                  </a:lnTo>
                  <a:lnTo>
                    <a:pt x="46" y="63"/>
                  </a:lnTo>
                  <a:lnTo>
                    <a:pt x="47" y="63"/>
                  </a:lnTo>
                  <a:lnTo>
                    <a:pt x="49" y="63"/>
                  </a:lnTo>
                  <a:lnTo>
                    <a:pt x="49" y="61"/>
                  </a:lnTo>
                  <a:lnTo>
                    <a:pt x="50" y="61"/>
                  </a:lnTo>
                  <a:lnTo>
                    <a:pt x="52" y="64"/>
                  </a:lnTo>
                  <a:lnTo>
                    <a:pt x="53" y="66"/>
                  </a:lnTo>
                  <a:lnTo>
                    <a:pt x="53" y="66"/>
                  </a:lnTo>
                  <a:lnTo>
                    <a:pt x="53" y="66"/>
                  </a:lnTo>
                  <a:lnTo>
                    <a:pt x="52" y="66"/>
                  </a:lnTo>
                  <a:lnTo>
                    <a:pt x="53" y="68"/>
                  </a:lnTo>
                  <a:lnTo>
                    <a:pt x="55" y="68"/>
                  </a:lnTo>
                  <a:lnTo>
                    <a:pt x="55" y="68"/>
                  </a:lnTo>
                  <a:lnTo>
                    <a:pt x="57" y="68"/>
                  </a:lnTo>
                  <a:lnTo>
                    <a:pt x="57" y="68"/>
                  </a:lnTo>
                  <a:lnTo>
                    <a:pt x="57" y="71"/>
                  </a:lnTo>
                  <a:lnTo>
                    <a:pt x="57" y="72"/>
                  </a:lnTo>
                  <a:lnTo>
                    <a:pt x="57" y="74"/>
                  </a:lnTo>
                  <a:lnTo>
                    <a:pt x="57" y="77"/>
                  </a:lnTo>
                  <a:lnTo>
                    <a:pt x="58" y="79"/>
                  </a:lnTo>
                  <a:lnTo>
                    <a:pt x="58" y="79"/>
                  </a:lnTo>
                  <a:lnTo>
                    <a:pt x="57" y="80"/>
                  </a:lnTo>
                  <a:lnTo>
                    <a:pt x="55" y="82"/>
                  </a:lnTo>
                  <a:lnTo>
                    <a:pt x="52" y="83"/>
                  </a:lnTo>
                  <a:lnTo>
                    <a:pt x="50" y="83"/>
                  </a:lnTo>
                  <a:lnTo>
                    <a:pt x="47" y="85"/>
                  </a:lnTo>
                  <a:lnTo>
                    <a:pt x="47" y="86"/>
                  </a:lnTo>
                  <a:lnTo>
                    <a:pt x="46" y="86"/>
                  </a:lnTo>
                  <a:lnTo>
                    <a:pt x="44" y="88"/>
                  </a:lnTo>
                  <a:lnTo>
                    <a:pt x="44" y="88"/>
                  </a:lnTo>
                  <a:lnTo>
                    <a:pt x="42" y="90"/>
                  </a:lnTo>
                  <a:lnTo>
                    <a:pt x="42" y="91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8" y="93"/>
                  </a:lnTo>
                  <a:lnTo>
                    <a:pt x="38" y="94"/>
                  </a:lnTo>
                  <a:lnTo>
                    <a:pt x="38" y="96"/>
                  </a:lnTo>
                  <a:lnTo>
                    <a:pt x="38" y="99"/>
                  </a:lnTo>
                  <a:lnTo>
                    <a:pt x="39" y="102"/>
                  </a:lnTo>
                  <a:lnTo>
                    <a:pt x="39" y="104"/>
                  </a:lnTo>
                  <a:lnTo>
                    <a:pt x="39" y="105"/>
                  </a:lnTo>
                  <a:lnTo>
                    <a:pt x="38" y="105"/>
                  </a:lnTo>
                  <a:lnTo>
                    <a:pt x="38" y="109"/>
                  </a:lnTo>
                  <a:lnTo>
                    <a:pt x="36" y="109"/>
                  </a:lnTo>
                  <a:lnTo>
                    <a:pt x="35" y="112"/>
                  </a:lnTo>
                  <a:lnTo>
                    <a:pt x="35" y="112"/>
                  </a:lnTo>
                  <a:lnTo>
                    <a:pt x="33" y="113"/>
                  </a:lnTo>
                  <a:lnTo>
                    <a:pt x="30" y="113"/>
                  </a:lnTo>
                  <a:lnTo>
                    <a:pt x="28" y="115"/>
                  </a:lnTo>
                  <a:lnTo>
                    <a:pt x="28" y="112"/>
                  </a:lnTo>
                  <a:lnTo>
                    <a:pt x="27" y="109"/>
                  </a:lnTo>
                  <a:lnTo>
                    <a:pt x="27" y="105"/>
                  </a:lnTo>
                  <a:lnTo>
                    <a:pt x="25" y="101"/>
                  </a:lnTo>
                  <a:lnTo>
                    <a:pt x="24" y="97"/>
                  </a:lnTo>
                  <a:lnTo>
                    <a:pt x="24" y="93"/>
                  </a:lnTo>
                  <a:lnTo>
                    <a:pt x="22" y="90"/>
                  </a:lnTo>
                  <a:lnTo>
                    <a:pt x="22" y="85"/>
                  </a:lnTo>
                  <a:lnTo>
                    <a:pt x="20" y="85"/>
                  </a:lnTo>
                  <a:lnTo>
                    <a:pt x="19" y="83"/>
                  </a:lnTo>
                  <a:lnTo>
                    <a:pt x="16" y="82"/>
                  </a:lnTo>
                  <a:lnTo>
                    <a:pt x="14" y="80"/>
                  </a:lnTo>
                  <a:lnTo>
                    <a:pt x="11" y="79"/>
                  </a:lnTo>
                  <a:lnTo>
                    <a:pt x="11" y="75"/>
                  </a:lnTo>
                  <a:lnTo>
                    <a:pt x="9" y="72"/>
                  </a:lnTo>
                  <a:lnTo>
                    <a:pt x="8" y="69"/>
                  </a:lnTo>
                  <a:lnTo>
                    <a:pt x="8" y="69"/>
                  </a:lnTo>
                  <a:lnTo>
                    <a:pt x="5" y="68"/>
                  </a:lnTo>
                  <a:lnTo>
                    <a:pt x="3" y="68"/>
                  </a:lnTo>
                  <a:lnTo>
                    <a:pt x="3" y="66"/>
                  </a:lnTo>
                  <a:lnTo>
                    <a:pt x="1" y="64"/>
                  </a:lnTo>
                  <a:lnTo>
                    <a:pt x="1" y="61"/>
                  </a:lnTo>
                  <a:lnTo>
                    <a:pt x="0" y="60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3" y="50"/>
                  </a:lnTo>
                  <a:lnTo>
                    <a:pt x="5" y="49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8" y="45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1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2" y="34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9" y="25"/>
                  </a:lnTo>
                  <a:lnTo>
                    <a:pt x="9" y="23"/>
                  </a:lnTo>
                  <a:lnTo>
                    <a:pt x="11" y="22"/>
                  </a:lnTo>
                  <a:lnTo>
                    <a:pt x="11" y="19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4"/>
                  </a:lnTo>
                  <a:lnTo>
                    <a:pt x="9" y="14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12" y="11"/>
                  </a:lnTo>
                  <a:lnTo>
                    <a:pt x="12" y="9"/>
                  </a:lnTo>
                  <a:lnTo>
                    <a:pt x="14" y="9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4" y="6"/>
                  </a:lnTo>
                  <a:lnTo>
                    <a:pt x="19" y="6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7244453" y="3139182"/>
              <a:ext cx="399591" cy="251450"/>
            </a:xfrm>
            <a:custGeom>
              <a:rect b="b" l="l" r="r" t="t"/>
              <a:pathLst>
                <a:path extrusionOk="0" h="129" w="205">
                  <a:moveTo>
                    <a:pt x="7" y="63"/>
                  </a:moveTo>
                  <a:lnTo>
                    <a:pt x="9" y="63"/>
                  </a:lnTo>
                  <a:lnTo>
                    <a:pt x="7" y="6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7" y="68"/>
                  </a:lnTo>
                  <a:lnTo>
                    <a:pt x="7" y="64"/>
                  </a:lnTo>
                  <a:lnTo>
                    <a:pt x="7" y="63"/>
                  </a:lnTo>
                  <a:close/>
                  <a:moveTo>
                    <a:pt x="88" y="0"/>
                  </a:moveTo>
                  <a:lnTo>
                    <a:pt x="89" y="1"/>
                  </a:lnTo>
                  <a:lnTo>
                    <a:pt x="93" y="5"/>
                  </a:lnTo>
                  <a:lnTo>
                    <a:pt x="93" y="5"/>
                  </a:lnTo>
                  <a:lnTo>
                    <a:pt x="94" y="5"/>
                  </a:lnTo>
                  <a:lnTo>
                    <a:pt x="96" y="5"/>
                  </a:lnTo>
                  <a:lnTo>
                    <a:pt x="96" y="5"/>
                  </a:lnTo>
                  <a:lnTo>
                    <a:pt x="97" y="6"/>
                  </a:lnTo>
                  <a:lnTo>
                    <a:pt x="97" y="8"/>
                  </a:lnTo>
                  <a:lnTo>
                    <a:pt x="99" y="8"/>
                  </a:lnTo>
                  <a:lnTo>
                    <a:pt x="100" y="9"/>
                  </a:lnTo>
                  <a:lnTo>
                    <a:pt x="105" y="9"/>
                  </a:lnTo>
                  <a:lnTo>
                    <a:pt x="107" y="9"/>
                  </a:lnTo>
                  <a:lnTo>
                    <a:pt x="107" y="9"/>
                  </a:lnTo>
                  <a:lnTo>
                    <a:pt x="108" y="11"/>
                  </a:lnTo>
                  <a:lnTo>
                    <a:pt x="108" y="11"/>
                  </a:lnTo>
                  <a:lnTo>
                    <a:pt x="108" y="11"/>
                  </a:lnTo>
                  <a:lnTo>
                    <a:pt x="108" y="11"/>
                  </a:lnTo>
                  <a:lnTo>
                    <a:pt x="108" y="12"/>
                  </a:lnTo>
                  <a:lnTo>
                    <a:pt x="108" y="14"/>
                  </a:lnTo>
                  <a:lnTo>
                    <a:pt x="107" y="14"/>
                  </a:lnTo>
                  <a:lnTo>
                    <a:pt x="107" y="14"/>
                  </a:lnTo>
                  <a:lnTo>
                    <a:pt x="108" y="14"/>
                  </a:lnTo>
                  <a:lnTo>
                    <a:pt x="110" y="16"/>
                  </a:lnTo>
                  <a:lnTo>
                    <a:pt x="110" y="17"/>
                  </a:lnTo>
                  <a:lnTo>
                    <a:pt x="111" y="17"/>
                  </a:lnTo>
                  <a:lnTo>
                    <a:pt x="111" y="17"/>
                  </a:lnTo>
                  <a:lnTo>
                    <a:pt x="110" y="17"/>
                  </a:lnTo>
                  <a:lnTo>
                    <a:pt x="110" y="17"/>
                  </a:lnTo>
                  <a:lnTo>
                    <a:pt x="110" y="19"/>
                  </a:lnTo>
                  <a:lnTo>
                    <a:pt x="110" y="19"/>
                  </a:lnTo>
                  <a:lnTo>
                    <a:pt x="110" y="20"/>
                  </a:lnTo>
                  <a:lnTo>
                    <a:pt x="110" y="20"/>
                  </a:lnTo>
                  <a:lnTo>
                    <a:pt x="110" y="22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10" y="25"/>
                  </a:lnTo>
                  <a:lnTo>
                    <a:pt x="111" y="25"/>
                  </a:lnTo>
                  <a:lnTo>
                    <a:pt x="115" y="27"/>
                  </a:lnTo>
                  <a:lnTo>
                    <a:pt x="116" y="28"/>
                  </a:lnTo>
                  <a:lnTo>
                    <a:pt x="119" y="27"/>
                  </a:lnTo>
                  <a:lnTo>
                    <a:pt x="121" y="27"/>
                  </a:lnTo>
                  <a:lnTo>
                    <a:pt x="121" y="27"/>
                  </a:lnTo>
                  <a:lnTo>
                    <a:pt x="124" y="28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7" y="28"/>
                  </a:lnTo>
                  <a:lnTo>
                    <a:pt x="129" y="27"/>
                  </a:lnTo>
                  <a:lnTo>
                    <a:pt x="129" y="27"/>
                  </a:lnTo>
                  <a:lnTo>
                    <a:pt x="129" y="27"/>
                  </a:lnTo>
                  <a:lnTo>
                    <a:pt x="130" y="27"/>
                  </a:lnTo>
                  <a:lnTo>
                    <a:pt x="132" y="27"/>
                  </a:lnTo>
                  <a:lnTo>
                    <a:pt x="134" y="28"/>
                  </a:lnTo>
                  <a:lnTo>
                    <a:pt x="135" y="30"/>
                  </a:lnTo>
                  <a:lnTo>
                    <a:pt x="137" y="31"/>
                  </a:lnTo>
                  <a:lnTo>
                    <a:pt x="137" y="33"/>
                  </a:lnTo>
                  <a:lnTo>
                    <a:pt x="138" y="36"/>
                  </a:lnTo>
                  <a:lnTo>
                    <a:pt x="140" y="39"/>
                  </a:lnTo>
                  <a:lnTo>
                    <a:pt x="141" y="41"/>
                  </a:lnTo>
                  <a:lnTo>
                    <a:pt x="143" y="42"/>
                  </a:lnTo>
                  <a:lnTo>
                    <a:pt x="143" y="47"/>
                  </a:lnTo>
                  <a:lnTo>
                    <a:pt x="145" y="49"/>
                  </a:lnTo>
                  <a:lnTo>
                    <a:pt x="145" y="49"/>
                  </a:lnTo>
                  <a:lnTo>
                    <a:pt x="146" y="50"/>
                  </a:lnTo>
                  <a:lnTo>
                    <a:pt x="151" y="53"/>
                  </a:lnTo>
                  <a:lnTo>
                    <a:pt x="152" y="55"/>
                  </a:lnTo>
                  <a:lnTo>
                    <a:pt x="156" y="57"/>
                  </a:lnTo>
                  <a:lnTo>
                    <a:pt x="159" y="58"/>
                  </a:lnTo>
                  <a:lnTo>
                    <a:pt x="162" y="61"/>
                  </a:lnTo>
                  <a:lnTo>
                    <a:pt x="162" y="63"/>
                  </a:lnTo>
                  <a:lnTo>
                    <a:pt x="165" y="64"/>
                  </a:lnTo>
                  <a:lnTo>
                    <a:pt x="168" y="66"/>
                  </a:lnTo>
                  <a:lnTo>
                    <a:pt x="170" y="66"/>
                  </a:lnTo>
                  <a:lnTo>
                    <a:pt x="173" y="68"/>
                  </a:lnTo>
                  <a:lnTo>
                    <a:pt x="175" y="69"/>
                  </a:lnTo>
                  <a:lnTo>
                    <a:pt x="176" y="69"/>
                  </a:lnTo>
                  <a:lnTo>
                    <a:pt x="178" y="71"/>
                  </a:lnTo>
                  <a:lnTo>
                    <a:pt x="181" y="72"/>
                  </a:lnTo>
                  <a:lnTo>
                    <a:pt x="186" y="75"/>
                  </a:lnTo>
                  <a:lnTo>
                    <a:pt x="189" y="79"/>
                  </a:lnTo>
                  <a:lnTo>
                    <a:pt x="190" y="79"/>
                  </a:lnTo>
                  <a:lnTo>
                    <a:pt x="190" y="79"/>
                  </a:lnTo>
                  <a:lnTo>
                    <a:pt x="192" y="77"/>
                  </a:lnTo>
                  <a:lnTo>
                    <a:pt x="193" y="77"/>
                  </a:lnTo>
                  <a:lnTo>
                    <a:pt x="195" y="77"/>
                  </a:lnTo>
                  <a:lnTo>
                    <a:pt x="197" y="79"/>
                  </a:lnTo>
                  <a:lnTo>
                    <a:pt x="197" y="79"/>
                  </a:lnTo>
                  <a:lnTo>
                    <a:pt x="198" y="80"/>
                  </a:lnTo>
                  <a:lnTo>
                    <a:pt x="200" y="80"/>
                  </a:lnTo>
                  <a:lnTo>
                    <a:pt x="200" y="82"/>
                  </a:lnTo>
                  <a:lnTo>
                    <a:pt x="203" y="82"/>
                  </a:lnTo>
                  <a:lnTo>
                    <a:pt x="203" y="82"/>
                  </a:lnTo>
                  <a:lnTo>
                    <a:pt x="205" y="83"/>
                  </a:lnTo>
                  <a:lnTo>
                    <a:pt x="205" y="83"/>
                  </a:lnTo>
                  <a:lnTo>
                    <a:pt x="203" y="85"/>
                  </a:lnTo>
                  <a:lnTo>
                    <a:pt x="203" y="88"/>
                  </a:lnTo>
                  <a:lnTo>
                    <a:pt x="203" y="91"/>
                  </a:lnTo>
                  <a:lnTo>
                    <a:pt x="203" y="93"/>
                  </a:lnTo>
                  <a:lnTo>
                    <a:pt x="201" y="93"/>
                  </a:lnTo>
                  <a:lnTo>
                    <a:pt x="200" y="93"/>
                  </a:lnTo>
                  <a:lnTo>
                    <a:pt x="197" y="91"/>
                  </a:lnTo>
                  <a:lnTo>
                    <a:pt x="193" y="90"/>
                  </a:lnTo>
                  <a:lnTo>
                    <a:pt x="192" y="90"/>
                  </a:lnTo>
                  <a:lnTo>
                    <a:pt x="192" y="90"/>
                  </a:lnTo>
                  <a:lnTo>
                    <a:pt x="190" y="90"/>
                  </a:lnTo>
                  <a:lnTo>
                    <a:pt x="190" y="91"/>
                  </a:lnTo>
                  <a:lnTo>
                    <a:pt x="189" y="93"/>
                  </a:lnTo>
                  <a:lnTo>
                    <a:pt x="189" y="94"/>
                  </a:lnTo>
                  <a:lnTo>
                    <a:pt x="184" y="94"/>
                  </a:lnTo>
                  <a:lnTo>
                    <a:pt x="182" y="94"/>
                  </a:lnTo>
                  <a:lnTo>
                    <a:pt x="179" y="96"/>
                  </a:lnTo>
                  <a:lnTo>
                    <a:pt x="178" y="96"/>
                  </a:lnTo>
                  <a:lnTo>
                    <a:pt x="178" y="98"/>
                  </a:lnTo>
                  <a:lnTo>
                    <a:pt x="176" y="99"/>
                  </a:lnTo>
                  <a:lnTo>
                    <a:pt x="176" y="102"/>
                  </a:lnTo>
                  <a:lnTo>
                    <a:pt x="175" y="105"/>
                  </a:lnTo>
                  <a:lnTo>
                    <a:pt x="175" y="109"/>
                  </a:lnTo>
                  <a:lnTo>
                    <a:pt x="173" y="110"/>
                  </a:lnTo>
                  <a:lnTo>
                    <a:pt x="171" y="112"/>
                  </a:lnTo>
                  <a:lnTo>
                    <a:pt x="168" y="113"/>
                  </a:lnTo>
                  <a:lnTo>
                    <a:pt x="167" y="113"/>
                  </a:lnTo>
                  <a:lnTo>
                    <a:pt x="167" y="113"/>
                  </a:lnTo>
                  <a:lnTo>
                    <a:pt x="167" y="115"/>
                  </a:lnTo>
                  <a:lnTo>
                    <a:pt x="167" y="115"/>
                  </a:lnTo>
                  <a:lnTo>
                    <a:pt x="165" y="115"/>
                  </a:lnTo>
                  <a:lnTo>
                    <a:pt x="164" y="115"/>
                  </a:lnTo>
                  <a:lnTo>
                    <a:pt x="162" y="115"/>
                  </a:lnTo>
                  <a:lnTo>
                    <a:pt x="159" y="116"/>
                  </a:lnTo>
                  <a:lnTo>
                    <a:pt x="156" y="118"/>
                  </a:lnTo>
                  <a:lnTo>
                    <a:pt x="154" y="118"/>
                  </a:lnTo>
                  <a:lnTo>
                    <a:pt x="154" y="118"/>
                  </a:lnTo>
                  <a:lnTo>
                    <a:pt x="152" y="118"/>
                  </a:lnTo>
                  <a:lnTo>
                    <a:pt x="154" y="120"/>
                  </a:lnTo>
                  <a:lnTo>
                    <a:pt x="154" y="120"/>
                  </a:lnTo>
                  <a:lnTo>
                    <a:pt x="154" y="120"/>
                  </a:lnTo>
                  <a:lnTo>
                    <a:pt x="152" y="121"/>
                  </a:lnTo>
                  <a:lnTo>
                    <a:pt x="152" y="123"/>
                  </a:lnTo>
                  <a:lnTo>
                    <a:pt x="152" y="124"/>
                  </a:lnTo>
                  <a:lnTo>
                    <a:pt x="151" y="124"/>
                  </a:lnTo>
                  <a:lnTo>
                    <a:pt x="149" y="126"/>
                  </a:lnTo>
                  <a:lnTo>
                    <a:pt x="148" y="127"/>
                  </a:lnTo>
                  <a:lnTo>
                    <a:pt x="146" y="127"/>
                  </a:lnTo>
                  <a:lnTo>
                    <a:pt x="146" y="127"/>
                  </a:lnTo>
                  <a:lnTo>
                    <a:pt x="145" y="127"/>
                  </a:lnTo>
                  <a:lnTo>
                    <a:pt x="143" y="127"/>
                  </a:lnTo>
                  <a:lnTo>
                    <a:pt x="143" y="127"/>
                  </a:lnTo>
                  <a:lnTo>
                    <a:pt x="141" y="129"/>
                  </a:lnTo>
                  <a:lnTo>
                    <a:pt x="141" y="129"/>
                  </a:lnTo>
                  <a:lnTo>
                    <a:pt x="141" y="127"/>
                  </a:lnTo>
                  <a:lnTo>
                    <a:pt x="140" y="126"/>
                  </a:lnTo>
                  <a:lnTo>
                    <a:pt x="138" y="126"/>
                  </a:lnTo>
                  <a:lnTo>
                    <a:pt x="137" y="124"/>
                  </a:lnTo>
                  <a:lnTo>
                    <a:pt x="137" y="124"/>
                  </a:lnTo>
                  <a:lnTo>
                    <a:pt x="135" y="124"/>
                  </a:lnTo>
                  <a:lnTo>
                    <a:pt x="134" y="124"/>
                  </a:lnTo>
                  <a:lnTo>
                    <a:pt x="132" y="124"/>
                  </a:lnTo>
                  <a:lnTo>
                    <a:pt x="130" y="124"/>
                  </a:lnTo>
                  <a:lnTo>
                    <a:pt x="129" y="123"/>
                  </a:lnTo>
                  <a:lnTo>
                    <a:pt x="127" y="121"/>
                  </a:lnTo>
                  <a:lnTo>
                    <a:pt x="127" y="121"/>
                  </a:lnTo>
                  <a:lnTo>
                    <a:pt x="126" y="121"/>
                  </a:lnTo>
                  <a:lnTo>
                    <a:pt x="126" y="121"/>
                  </a:lnTo>
                  <a:lnTo>
                    <a:pt x="126" y="120"/>
                  </a:lnTo>
                  <a:lnTo>
                    <a:pt x="126" y="120"/>
                  </a:lnTo>
                  <a:lnTo>
                    <a:pt x="126" y="116"/>
                  </a:lnTo>
                  <a:lnTo>
                    <a:pt x="126" y="116"/>
                  </a:lnTo>
                  <a:lnTo>
                    <a:pt x="124" y="115"/>
                  </a:lnTo>
                  <a:lnTo>
                    <a:pt x="124" y="115"/>
                  </a:lnTo>
                  <a:lnTo>
                    <a:pt x="126" y="115"/>
                  </a:lnTo>
                  <a:lnTo>
                    <a:pt x="126" y="113"/>
                  </a:lnTo>
                  <a:lnTo>
                    <a:pt x="126" y="112"/>
                  </a:lnTo>
                  <a:lnTo>
                    <a:pt x="126" y="110"/>
                  </a:lnTo>
                  <a:lnTo>
                    <a:pt x="124" y="109"/>
                  </a:lnTo>
                  <a:lnTo>
                    <a:pt x="126" y="105"/>
                  </a:lnTo>
                  <a:lnTo>
                    <a:pt x="124" y="104"/>
                  </a:lnTo>
                  <a:lnTo>
                    <a:pt x="118" y="104"/>
                  </a:lnTo>
                  <a:lnTo>
                    <a:pt x="113" y="104"/>
                  </a:lnTo>
                  <a:lnTo>
                    <a:pt x="113" y="104"/>
                  </a:lnTo>
                  <a:lnTo>
                    <a:pt x="110" y="101"/>
                  </a:lnTo>
                  <a:lnTo>
                    <a:pt x="108" y="99"/>
                  </a:lnTo>
                  <a:lnTo>
                    <a:pt x="107" y="98"/>
                  </a:lnTo>
                  <a:lnTo>
                    <a:pt x="104" y="96"/>
                  </a:lnTo>
                  <a:lnTo>
                    <a:pt x="102" y="96"/>
                  </a:lnTo>
                  <a:lnTo>
                    <a:pt x="100" y="94"/>
                  </a:lnTo>
                  <a:lnTo>
                    <a:pt x="99" y="93"/>
                  </a:lnTo>
                  <a:lnTo>
                    <a:pt x="99" y="91"/>
                  </a:lnTo>
                  <a:lnTo>
                    <a:pt x="99" y="91"/>
                  </a:lnTo>
                  <a:lnTo>
                    <a:pt x="97" y="90"/>
                  </a:lnTo>
                  <a:lnTo>
                    <a:pt x="97" y="90"/>
                  </a:lnTo>
                  <a:lnTo>
                    <a:pt x="97" y="90"/>
                  </a:lnTo>
                  <a:lnTo>
                    <a:pt x="93" y="88"/>
                  </a:lnTo>
                  <a:lnTo>
                    <a:pt x="91" y="86"/>
                  </a:lnTo>
                  <a:lnTo>
                    <a:pt x="89" y="88"/>
                  </a:lnTo>
                  <a:lnTo>
                    <a:pt x="88" y="88"/>
                  </a:lnTo>
                  <a:lnTo>
                    <a:pt x="88" y="86"/>
                  </a:lnTo>
                  <a:lnTo>
                    <a:pt x="86" y="88"/>
                  </a:lnTo>
                  <a:lnTo>
                    <a:pt x="85" y="88"/>
                  </a:lnTo>
                  <a:lnTo>
                    <a:pt x="83" y="88"/>
                  </a:lnTo>
                  <a:lnTo>
                    <a:pt x="83" y="88"/>
                  </a:lnTo>
                  <a:lnTo>
                    <a:pt x="82" y="85"/>
                  </a:lnTo>
                  <a:lnTo>
                    <a:pt x="78" y="85"/>
                  </a:lnTo>
                  <a:lnTo>
                    <a:pt x="77" y="85"/>
                  </a:lnTo>
                  <a:lnTo>
                    <a:pt x="75" y="83"/>
                  </a:lnTo>
                  <a:lnTo>
                    <a:pt x="72" y="83"/>
                  </a:lnTo>
                  <a:lnTo>
                    <a:pt x="70" y="83"/>
                  </a:lnTo>
                  <a:lnTo>
                    <a:pt x="70" y="82"/>
                  </a:lnTo>
                  <a:lnTo>
                    <a:pt x="69" y="82"/>
                  </a:lnTo>
                  <a:lnTo>
                    <a:pt x="69" y="82"/>
                  </a:lnTo>
                  <a:lnTo>
                    <a:pt x="69" y="80"/>
                  </a:lnTo>
                  <a:lnTo>
                    <a:pt x="69" y="80"/>
                  </a:lnTo>
                  <a:lnTo>
                    <a:pt x="69" y="79"/>
                  </a:lnTo>
                  <a:lnTo>
                    <a:pt x="67" y="79"/>
                  </a:lnTo>
                  <a:lnTo>
                    <a:pt x="66" y="79"/>
                  </a:lnTo>
                  <a:lnTo>
                    <a:pt x="63" y="79"/>
                  </a:lnTo>
                  <a:lnTo>
                    <a:pt x="61" y="77"/>
                  </a:lnTo>
                  <a:lnTo>
                    <a:pt x="59" y="77"/>
                  </a:lnTo>
                  <a:lnTo>
                    <a:pt x="58" y="77"/>
                  </a:lnTo>
                  <a:lnTo>
                    <a:pt x="56" y="77"/>
                  </a:lnTo>
                  <a:lnTo>
                    <a:pt x="56" y="79"/>
                  </a:lnTo>
                  <a:lnTo>
                    <a:pt x="55" y="79"/>
                  </a:lnTo>
                  <a:lnTo>
                    <a:pt x="55" y="80"/>
                  </a:lnTo>
                  <a:lnTo>
                    <a:pt x="55" y="80"/>
                  </a:lnTo>
                  <a:lnTo>
                    <a:pt x="53" y="80"/>
                  </a:lnTo>
                  <a:lnTo>
                    <a:pt x="53" y="80"/>
                  </a:lnTo>
                  <a:lnTo>
                    <a:pt x="52" y="80"/>
                  </a:lnTo>
                  <a:lnTo>
                    <a:pt x="48" y="80"/>
                  </a:lnTo>
                  <a:lnTo>
                    <a:pt x="44" y="80"/>
                  </a:lnTo>
                  <a:lnTo>
                    <a:pt x="42" y="82"/>
                  </a:lnTo>
                  <a:lnTo>
                    <a:pt x="39" y="82"/>
                  </a:lnTo>
                  <a:lnTo>
                    <a:pt x="37" y="83"/>
                  </a:lnTo>
                  <a:lnTo>
                    <a:pt x="34" y="85"/>
                  </a:lnTo>
                  <a:lnTo>
                    <a:pt x="34" y="86"/>
                  </a:lnTo>
                  <a:lnTo>
                    <a:pt x="33" y="90"/>
                  </a:lnTo>
                  <a:lnTo>
                    <a:pt x="31" y="91"/>
                  </a:lnTo>
                  <a:lnTo>
                    <a:pt x="31" y="91"/>
                  </a:lnTo>
                  <a:lnTo>
                    <a:pt x="29" y="91"/>
                  </a:lnTo>
                  <a:lnTo>
                    <a:pt x="28" y="91"/>
                  </a:lnTo>
                  <a:lnTo>
                    <a:pt x="26" y="93"/>
                  </a:lnTo>
                  <a:lnTo>
                    <a:pt x="25" y="93"/>
                  </a:lnTo>
                  <a:lnTo>
                    <a:pt x="20" y="93"/>
                  </a:lnTo>
                  <a:lnTo>
                    <a:pt x="20" y="91"/>
                  </a:lnTo>
                  <a:lnTo>
                    <a:pt x="18" y="88"/>
                  </a:lnTo>
                  <a:lnTo>
                    <a:pt x="18" y="83"/>
                  </a:lnTo>
                  <a:lnTo>
                    <a:pt x="18" y="82"/>
                  </a:lnTo>
                  <a:lnTo>
                    <a:pt x="20" y="77"/>
                  </a:lnTo>
                  <a:lnTo>
                    <a:pt x="18" y="75"/>
                  </a:lnTo>
                  <a:lnTo>
                    <a:pt x="18" y="74"/>
                  </a:lnTo>
                  <a:lnTo>
                    <a:pt x="18" y="71"/>
                  </a:lnTo>
                  <a:lnTo>
                    <a:pt x="20" y="69"/>
                  </a:lnTo>
                  <a:lnTo>
                    <a:pt x="20" y="68"/>
                  </a:lnTo>
                  <a:lnTo>
                    <a:pt x="20" y="66"/>
                  </a:lnTo>
                  <a:lnTo>
                    <a:pt x="18" y="64"/>
                  </a:lnTo>
                  <a:lnTo>
                    <a:pt x="17" y="63"/>
                  </a:lnTo>
                  <a:lnTo>
                    <a:pt x="17" y="63"/>
                  </a:lnTo>
                  <a:lnTo>
                    <a:pt x="17" y="61"/>
                  </a:lnTo>
                  <a:lnTo>
                    <a:pt x="15" y="61"/>
                  </a:lnTo>
                  <a:lnTo>
                    <a:pt x="15" y="61"/>
                  </a:lnTo>
                  <a:lnTo>
                    <a:pt x="14" y="60"/>
                  </a:lnTo>
                  <a:lnTo>
                    <a:pt x="12" y="60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9" y="61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2" y="57"/>
                  </a:lnTo>
                  <a:lnTo>
                    <a:pt x="14" y="57"/>
                  </a:lnTo>
                  <a:lnTo>
                    <a:pt x="15" y="57"/>
                  </a:lnTo>
                  <a:lnTo>
                    <a:pt x="15" y="55"/>
                  </a:lnTo>
                  <a:lnTo>
                    <a:pt x="15" y="55"/>
                  </a:lnTo>
                  <a:lnTo>
                    <a:pt x="14" y="53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2" y="49"/>
                  </a:lnTo>
                  <a:lnTo>
                    <a:pt x="11" y="49"/>
                  </a:lnTo>
                  <a:lnTo>
                    <a:pt x="9" y="49"/>
                  </a:lnTo>
                  <a:lnTo>
                    <a:pt x="7" y="49"/>
                  </a:lnTo>
                  <a:lnTo>
                    <a:pt x="6" y="50"/>
                  </a:lnTo>
                  <a:lnTo>
                    <a:pt x="7" y="52"/>
                  </a:lnTo>
                  <a:lnTo>
                    <a:pt x="6" y="50"/>
                  </a:lnTo>
                  <a:lnTo>
                    <a:pt x="6" y="50"/>
                  </a:lnTo>
                  <a:lnTo>
                    <a:pt x="4" y="47"/>
                  </a:lnTo>
                  <a:lnTo>
                    <a:pt x="3" y="44"/>
                  </a:lnTo>
                  <a:lnTo>
                    <a:pt x="3" y="41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7" y="31"/>
                  </a:lnTo>
                  <a:lnTo>
                    <a:pt x="7" y="33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12" y="34"/>
                  </a:lnTo>
                  <a:lnTo>
                    <a:pt x="14" y="34"/>
                  </a:lnTo>
                  <a:lnTo>
                    <a:pt x="14" y="34"/>
                  </a:lnTo>
                  <a:lnTo>
                    <a:pt x="15" y="34"/>
                  </a:lnTo>
                  <a:lnTo>
                    <a:pt x="17" y="36"/>
                  </a:lnTo>
                  <a:lnTo>
                    <a:pt x="18" y="38"/>
                  </a:lnTo>
                  <a:lnTo>
                    <a:pt x="20" y="38"/>
                  </a:lnTo>
                  <a:lnTo>
                    <a:pt x="23" y="36"/>
                  </a:lnTo>
                  <a:lnTo>
                    <a:pt x="25" y="36"/>
                  </a:lnTo>
                  <a:lnTo>
                    <a:pt x="25" y="36"/>
                  </a:lnTo>
                  <a:lnTo>
                    <a:pt x="26" y="36"/>
                  </a:lnTo>
                  <a:lnTo>
                    <a:pt x="26" y="36"/>
                  </a:lnTo>
                  <a:lnTo>
                    <a:pt x="26" y="34"/>
                  </a:lnTo>
                  <a:lnTo>
                    <a:pt x="26" y="34"/>
                  </a:lnTo>
                  <a:lnTo>
                    <a:pt x="26" y="33"/>
                  </a:lnTo>
                  <a:lnTo>
                    <a:pt x="29" y="34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31" y="31"/>
                  </a:lnTo>
                  <a:lnTo>
                    <a:pt x="31" y="31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29" y="28"/>
                  </a:lnTo>
                  <a:lnTo>
                    <a:pt x="25" y="25"/>
                  </a:lnTo>
                  <a:lnTo>
                    <a:pt x="25" y="23"/>
                  </a:lnTo>
                  <a:lnTo>
                    <a:pt x="23" y="22"/>
                  </a:lnTo>
                  <a:lnTo>
                    <a:pt x="22" y="20"/>
                  </a:lnTo>
                  <a:lnTo>
                    <a:pt x="22" y="17"/>
                  </a:lnTo>
                  <a:lnTo>
                    <a:pt x="20" y="16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15" y="11"/>
                  </a:lnTo>
                  <a:lnTo>
                    <a:pt x="14" y="12"/>
                  </a:lnTo>
                  <a:lnTo>
                    <a:pt x="11" y="12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6" y="14"/>
                  </a:lnTo>
                  <a:lnTo>
                    <a:pt x="6" y="16"/>
                  </a:lnTo>
                  <a:lnTo>
                    <a:pt x="4" y="19"/>
                  </a:lnTo>
                  <a:lnTo>
                    <a:pt x="6" y="20"/>
                  </a:lnTo>
                  <a:lnTo>
                    <a:pt x="6" y="20"/>
                  </a:lnTo>
                  <a:lnTo>
                    <a:pt x="4" y="25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3" y="25"/>
                  </a:lnTo>
                  <a:lnTo>
                    <a:pt x="1" y="22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4" y="12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11" y="11"/>
                  </a:lnTo>
                  <a:lnTo>
                    <a:pt x="14" y="9"/>
                  </a:lnTo>
                  <a:lnTo>
                    <a:pt x="17" y="9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5" y="9"/>
                  </a:lnTo>
                  <a:lnTo>
                    <a:pt x="25" y="9"/>
                  </a:lnTo>
                  <a:lnTo>
                    <a:pt x="28" y="11"/>
                  </a:lnTo>
                  <a:lnTo>
                    <a:pt x="31" y="12"/>
                  </a:lnTo>
                  <a:lnTo>
                    <a:pt x="34" y="14"/>
                  </a:lnTo>
                  <a:lnTo>
                    <a:pt x="34" y="16"/>
                  </a:lnTo>
                  <a:lnTo>
                    <a:pt x="34" y="16"/>
                  </a:lnTo>
                  <a:lnTo>
                    <a:pt x="36" y="17"/>
                  </a:lnTo>
                  <a:lnTo>
                    <a:pt x="37" y="20"/>
                  </a:lnTo>
                  <a:lnTo>
                    <a:pt x="39" y="22"/>
                  </a:lnTo>
                  <a:lnTo>
                    <a:pt x="39" y="23"/>
                  </a:lnTo>
                  <a:lnTo>
                    <a:pt x="41" y="23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2" y="27"/>
                  </a:lnTo>
                  <a:lnTo>
                    <a:pt x="44" y="27"/>
                  </a:lnTo>
                  <a:lnTo>
                    <a:pt x="45" y="27"/>
                  </a:lnTo>
                  <a:lnTo>
                    <a:pt x="48" y="2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3" y="25"/>
                  </a:lnTo>
                  <a:lnTo>
                    <a:pt x="58" y="27"/>
                  </a:lnTo>
                  <a:lnTo>
                    <a:pt x="61" y="27"/>
                  </a:lnTo>
                  <a:lnTo>
                    <a:pt x="63" y="27"/>
                  </a:lnTo>
                  <a:lnTo>
                    <a:pt x="64" y="27"/>
                  </a:lnTo>
                  <a:lnTo>
                    <a:pt x="66" y="27"/>
                  </a:lnTo>
                  <a:lnTo>
                    <a:pt x="66" y="27"/>
                  </a:lnTo>
                  <a:lnTo>
                    <a:pt x="66" y="25"/>
                  </a:lnTo>
                  <a:lnTo>
                    <a:pt x="66" y="25"/>
                  </a:lnTo>
                  <a:lnTo>
                    <a:pt x="66" y="25"/>
                  </a:lnTo>
                  <a:lnTo>
                    <a:pt x="66" y="25"/>
                  </a:lnTo>
                  <a:lnTo>
                    <a:pt x="66" y="23"/>
                  </a:lnTo>
                  <a:lnTo>
                    <a:pt x="64" y="20"/>
                  </a:lnTo>
                  <a:lnTo>
                    <a:pt x="64" y="17"/>
                  </a:lnTo>
                  <a:lnTo>
                    <a:pt x="66" y="16"/>
                  </a:lnTo>
                  <a:lnTo>
                    <a:pt x="66" y="16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9"/>
                  </a:lnTo>
                  <a:lnTo>
                    <a:pt x="69" y="20"/>
                  </a:lnTo>
                  <a:lnTo>
                    <a:pt x="70" y="22"/>
                  </a:lnTo>
                  <a:lnTo>
                    <a:pt x="70" y="22"/>
                  </a:lnTo>
                  <a:lnTo>
                    <a:pt x="72" y="20"/>
                  </a:lnTo>
                  <a:lnTo>
                    <a:pt x="75" y="20"/>
                  </a:lnTo>
                  <a:lnTo>
                    <a:pt x="77" y="19"/>
                  </a:lnTo>
                  <a:lnTo>
                    <a:pt x="77" y="17"/>
                  </a:lnTo>
                  <a:lnTo>
                    <a:pt x="77" y="17"/>
                  </a:lnTo>
                  <a:lnTo>
                    <a:pt x="75" y="16"/>
                  </a:lnTo>
                  <a:lnTo>
                    <a:pt x="75" y="14"/>
                  </a:lnTo>
                  <a:lnTo>
                    <a:pt x="74" y="12"/>
                  </a:lnTo>
                  <a:lnTo>
                    <a:pt x="74" y="12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7" y="9"/>
                  </a:lnTo>
                  <a:lnTo>
                    <a:pt x="78" y="8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2" y="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5" y="8"/>
                  </a:lnTo>
                  <a:lnTo>
                    <a:pt x="85" y="8"/>
                  </a:lnTo>
                  <a:lnTo>
                    <a:pt x="85" y="9"/>
                  </a:lnTo>
                  <a:lnTo>
                    <a:pt x="85" y="9"/>
                  </a:lnTo>
                  <a:lnTo>
                    <a:pt x="85" y="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6" y="8"/>
                  </a:lnTo>
                  <a:lnTo>
                    <a:pt x="86" y="8"/>
                  </a:lnTo>
                  <a:lnTo>
                    <a:pt x="85" y="6"/>
                  </a:lnTo>
                  <a:lnTo>
                    <a:pt x="83" y="5"/>
                  </a:lnTo>
                  <a:lnTo>
                    <a:pt x="82" y="5"/>
                  </a:lnTo>
                  <a:lnTo>
                    <a:pt x="82" y="3"/>
                  </a:lnTo>
                  <a:lnTo>
                    <a:pt x="82" y="3"/>
                  </a:lnTo>
                  <a:lnTo>
                    <a:pt x="82" y="3"/>
                  </a:lnTo>
                  <a:lnTo>
                    <a:pt x="83" y="1"/>
                  </a:lnTo>
                  <a:lnTo>
                    <a:pt x="85" y="3"/>
                  </a:lnTo>
                  <a:lnTo>
                    <a:pt x="86" y="3"/>
                  </a:lnTo>
                  <a:lnTo>
                    <a:pt x="86" y="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9259948" y="4643981"/>
              <a:ext cx="91614" cy="38984"/>
            </a:xfrm>
            <a:custGeom>
              <a:rect b="b" l="l" r="r" t="t"/>
              <a:pathLst>
                <a:path extrusionOk="0" h="20" w="47">
                  <a:moveTo>
                    <a:pt x="6" y="16"/>
                  </a:moveTo>
                  <a:lnTo>
                    <a:pt x="6" y="16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6" y="16"/>
                  </a:lnTo>
                  <a:close/>
                  <a:moveTo>
                    <a:pt x="43" y="3"/>
                  </a:moveTo>
                  <a:lnTo>
                    <a:pt x="44" y="3"/>
                  </a:lnTo>
                  <a:lnTo>
                    <a:pt x="46" y="3"/>
                  </a:lnTo>
                  <a:lnTo>
                    <a:pt x="46" y="5"/>
                  </a:lnTo>
                  <a:lnTo>
                    <a:pt x="47" y="5"/>
                  </a:lnTo>
                  <a:lnTo>
                    <a:pt x="44" y="6"/>
                  </a:lnTo>
                  <a:lnTo>
                    <a:pt x="41" y="9"/>
                  </a:lnTo>
                  <a:lnTo>
                    <a:pt x="39" y="9"/>
                  </a:lnTo>
                  <a:lnTo>
                    <a:pt x="38" y="9"/>
                  </a:lnTo>
                  <a:lnTo>
                    <a:pt x="36" y="11"/>
                  </a:lnTo>
                  <a:lnTo>
                    <a:pt x="35" y="11"/>
                  </a:lnTo>
                  <a:lnTo>
                    <a:pt x="33" y="12"/>
                  </a:lnTo>
                  <a:lnTo>
                    <a:pt x="31" y="12"/>
                  </a:lnTo>
                  <a:lnTo>
                    <a:pt x="30" y="12"/>
                  </a:lnTo>
                  <a:lnTo>
                    <a:pt x="30" y="14"/>
                  </a:lnTo>
                  <a:lnTo>
                    <a:pt x="27" y="14"/>
                  </a:lnTo>
                  <a:lnTo>
                    <a:pt x="27" y="14"/>
                  </a:lnTo>
                  <a:lnTo>
                    <a:pt x="25" y="14"/>
                  </a:lnTo>
                  <a:lnTo>
                    <a:pt x="24" y="16"/>
                  </a:lnTo>
                  <a:lnTo>
                    <a:pt x="19" y="17"/>
                  </a:lnTo>
                  <a:lnTo>
                    <a:pt x="17" y="19"/>
                  </a:lnTo>
                  <a:lnTo>
                    <a:pt x="14" y="20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3" y="17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4"/>
                  </a:lnTo>
                  <a:lnTo>
                    <a:pt x="13" y="14"/>
                  </a:lnTo>
                  <a:lnTo>
                    <a:pt x="13" y="14"/>
                  </a:lnTo>
                  <a:lnTo>
                    <a:pt x="13" y="12"/>
                  </a:lnTo>
                  <a:lnTo>
                    <a:pt x="14" y="11"/>
                  </a:lnTo>
                  <a:lnTo>
                    <a:pt x="16" y="9"/>
                  </a:lnTo>
                  <a:lnTo>
                    <a:pt x="16" y="8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31" y="6"/>
                  </a:lnTo>
                  <a:lnTo>
                    <a:pt x="36" y="5"/>
                  </a:lnTo>
                  <a:lnTo>
                    <a:pt x="38" y="5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1" y="3"/>
                  </a:lnTo>
                  <a:lnTo>
                    <a:pt x="43" y="3"/>
                  </a:lnTo>
                  <a:close/>
                  <a:moveTo>
                    <a:pt x="24" y="0"/>
                  </a:moveTo>
                  <a:lnTo>
                    <a:pt x="22" y="3"/>
                  </a:lnTo>
                  <a:lnTo>
                    <a:pt x="20" y="3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7661586" y="3197659"/>
              <a:ext cx="218313" cy="144242"/>
            </a:xfrm>
            <a:custGeom>
              <a:rect b="b" l="l" r="r" t="t"/>
              <a:pathLst>
                <a:path extrusionOk="0" h="74" w="112">
                  <a:moveTo>
                    <a:pt x="46" y="20"/>
                  </a:moveTo>
                  <a:lnTo>
                    <a:pt x="46" y="20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49" y="20"/>
                  </a:lnTo>
                  <a:lnTo>
                    <a:pt x="49" y="22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46" y="22"/>
                  </a:lnTo>
                  <a:lnTo>
                    <a:pt x="46" y="20"/>
                  </a:lnTo>
                  <a:lnTo>
                    <a:pt x="46" y="20"/>
                  </a:lnTo>
                  <a:close/>
                  <a:moveTo>
                    <a:pt x="47" y="1"/>
                  </a:moveTo>
                  <a:lnTo>
                    <a:pt x="47" y="1"/>
                  </a:lnTo>
                  <a:lnTo>
                    <a:pt x="47" y="1"/>
                  </a:lnTo>
                  <a:lnTo>
                    <a:pt x="49" y="3"/>
                  </a:lnTo>
                  <a:lnTo>
                    <a:pt x="47" y="3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7" y="1"/>
                  </a:lnTo>
                  <a:close/>
                  <a:moveTo>
                    <a:pt x="44" y="0"/>
                  </a:moveTo>
                  <a:lnTo>
                    <a:pt x="46" y="1"/>
                  </a:lnTo>
                  <a:lnTo>
                    <a:pt x="47" y="3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47" y="9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4" y="12"/>
                  </a:lnTo>
                  <a:lnTo>
                    <a:pt x="44" y="12"/>
                  </a:lnTo>
                  <a:lnTo>
                    <a:pt x="46" y="12"/>
                  </a:lnTo>
                  <a:lnTo>
                    <a:pt x="46" y="12"/>
                  </a:lnTo>
                  <a:lnTo>
                    <a:pt x="47" y="14"/>
                  </a:lnTo>
                  <a:lnTo>
                    <a:pt x="47" y="14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2" y="16"/>
                  </a:lnTo>
                  <a:lnTo>
                    <a:pt x="49" y="16"/>
                  </a:lnTo>
                  <a:lnTo>
                    <a:pt x="47" y="17"/>
                  </a:lnTo>
                  <a:lnTo>
                    <a:pt x="47" y="19"/>
                  </a:lnTo>
                  <a:lnTo>
                    <a:pt x="47" y="19"/>
                  </a:lnTo>
                  <a:lnTo>
                    <a:pt x="47" y="19"/>
                  </a:lnTo>
                  <a:lnTo>
                    <a:pt x="46" y="19"/>
                  </a:lnTo>
                  <a:lnTo>
                    <a:pt x="46" y="17"/>
                  </a:lnTo>
                  <a:lnTo>
                    <a:pt x="44" y="17"/>
                  </a:lnTo>
                  <a:lnTo>
                    <a:pt x="43" y="17"/>
                  </a:lnTo>
                  <a:lnTo>
                    <a:pt x="39" y="16"/>
                  </a:lnTo>
                  <a:lnTo>
                    <a:pt x="38" y="16"/>
                  </a:lnTo>
                  <a:lnTo>
                    <a:pt x="35" y="16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32" y="20"/>
                  </a:lnTo>
                  <a:lnTo>
                    <a:pt x="30" y="20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8" y="20"/>
                  </a:lnTo>
                  <a:lnTo>
                    <a:pt x="28" y="22"/>
                  </a:lnTo>
                  <a:lnTo>
                    <a:pt x="27" y="22"/>
                  </a:lnTo>
                  <a:lnTo>
                    <a:pt x="28" y="23"/>
                  </a:lnTo>
                  <a:lnTo>
                    <a:pt x="28" y="27"/>
                  </a:lnTo>
                  <a:lnTo>
                    <a:pt x="30" y="27"/>
                  </a:lnTo>
                  <a:lnTo>
                    <a:pt x="32" y="27"/>
                  </a:lnTo>
                  <a:lnTo>
                    <a:pt x="33" y="25"/>
                  </a:lnTo>
                  <a:lnTo>
                    <a:pt x="33" y="25"/>
                  </a:lnTo>
                  <a:lnTo>
                    <a:pt x="35" y="25"/>
                  </a:lnTo>
                  <a:lnTo>
                    <a:pt x="38" y="27"/>
                  </a:lnTo>
                  <a:lnTo>
                    <a:pt x="39" y="25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1" y="25"/>
                  </a:lnTo>
                  <a:lnTo>
                    <a:pt x="43" y="27"/>
                  </a:lnTo>
                  <a:lnTo>
                    <a:pt x="44" y="25"/>
                  </a:lnTo>
                  <a:lnTo>
                    <a:pt x="46" y="25"/>
                  </a:lnTo>
                  <a:lnTo>
                    <a:pt x="47" y="25"/>
                  </a:lnTo>
                  <a:lnTo>
                    <a:pt x="47" y="25"/>
                  </a:lnTo>
                  <a:lnTo>
                    <a:pt x="49" y="27"/>
                  </a:lnTo>
                  <a:lnTo>
                    <a:pt x="49" y="28"/>
                  </a:lnTo>
                  <a:lnTo>
                    <a:pt x="50" y="28"/>
                  </a:lnTo>
                  <a:lnTo>
                    <a:pt x="54" y="28"/>
                  </a:lnTo>
                  <a:lnTo>
                    <a:pt x="54" y="27"/>
                  </a:lnTo>
                  <a:lnTo>
                    <a:pt x="55" y="27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58" y="25"/>
                  </a:lnTo>
                  <a:lnTo>
                    <a:pt x="58" y="25"/>
                  </a:lnTo>
                  <a:lnTo>
                    <a:pt x="60" y="25"/>
                  </a:lnTo>
                  <a:lnTo>
                    <a:pt x="60" y="25"/>
                  </a:lnTo>
                  <a:lnTo>
                    <a:pt x="60" y="25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61" y="28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63" y="30"/>
                  </a:lnTo>
                  <a:lnTo>
                    <a:pt x="65" y="30"/>
                  </a:lnTo>
                  <a:lnTo>
                    <a:pt x="65" y="30"/>
                  </a:lnTo>
                  <a:lnTo>
                    <a:pt x="68" y="30"/>
                  </a:lnTo>
                  <a:lnTo>
                    <a:pt x="68" y="30"/>
                  </a:lnTo>
                  <a:lnTo>
                    <a:pt x="69" y="30"/>
                  </a:lnTo>
                  <a:lnTo>
                    <a:pt x="69" y="31"/>
                  </a:lnTo>
                  <a:lnTo>
                    <a:pt x="71" y="31"/>
                  </a:lnTo>
                  <a:lnTo>
                    <a:pt x="71" y="31"/>
                  </a:lnTo>
                  <a:lnTo>
                    <a:pt x="71" y="31"/>
                  </a:lnTo>
                  <a:lnTo>
                    <a:pt x="73" y="30"/>
                  </a:lnTo>
                  <a:lnTo>
                    <a:pt x="74" y="30"/>
                  </a:lnTo>
                  <a:lnTo>
                    <a:pt x="76" y="28"/>
                  </a:lnTo>
                  <a:lnTo>
                    <a:pt x="77" y="28"/>
                  </a:lnTo>
                  <a:lnTo>
                    <a:pt x="80" y="30"/>
                  </a:lnTo>
                  <a:lnTo>
                    <a:pt x="82" y="30"/>
                  </a:lnTo>
                  <a:lnTo>
                    <a:pt x="84" y="30"/>
                  </a:lnTo>
                  <a:lnTo>
                    <a:pt x="85" y="28"/>
                  </a:lnTo>
                  <a:lnTo>
                    <a:pt x="87" y="28"/>
                  </a:lnTo>
                  <a:lnTo>
                    <a:pt x="88" y="28"/>
                  </a:lnTo>
                  <a:lnTo>
                    <a:pt x="88" y="28"/>
                  </a:lnTo>
                  <a:lnTo>
                    <a:pt x="90" y="28"/>
                  </a:lnTo>
                  <a:lnTo>
                    <a:pt x="91" y="28"/>
                  </a:lnTo>
                  <a:lnTo>
                    <a:pt x="91" y="28"/>
                  </a:lnTo>
                  <a:lnTo>
                    <a:pt x="91" y="30"/>
                  </a:lnTo>
                  <a:lnTo>
                    <a:pt x="91" y="31"/>
                  </a:lnTo>
                  <a:lnTo>
                    <a:pt x="91" y="33"/>
                  </a:lnTo>
                  <a:lnTo>
                    <a:pt x="93" y="34"/>
                  </a:lnTo>
                  <a:lnTo>
                    <a:pt x="93" y="34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6"/>
                  </a:lnTo>
                  <a:lnTo>
                    <a:pt x="93" y="38"/>
                  </a:lnTo>
                  <a:lnTo>
                    <a:pt x="91" y="38"/>
                  </a:lnTo>
                  <a:lnTo>
                    <a:pt x="93" y="38"/>
                  </a:lnTo>
                  <a:lnTo>
                    <a:pt x="93" y="41"/>
                  </a:lnTo>
                  <a:lnTo>
                    <a:pt x="93" y="42"/>
                  </a:lnTo>
                  <a:lnTo>
                    <a:pt x="95" y="42"/>
                  </a:lnTo>
                  <a:lnTo>
                    <a:pt x="96" y="42"/>
                  </a:lnTo>
                  <a:lnTo>
                    <a:pt x="96" y="42"/>
                  </a:lnTo>
                  <a:lnTo>
                    <a:pt x="98" y="42"/>
                  </a:lnTo>
                  <a:lnTo>
                    <a:pt x="98" y="41"/>
                  </a:lnTo>
                  <a:lnTo>
                    <a:pt x="99" y="41"/>
                  </a:lnTo>
                  <a:lnTo>
                    <a:pt x="101" y="41"/>
                  </a:lnTo>
                  <a:lnTo>
                    <a:pt x="104" y="42"/>
                  </a:lnTo>
                  <a:lnTo>
                    <a:pt x="107" y="44"/>
                  </a:lnTo>
                  <a:lnTo>
                    <a:pt x="109" y="44"/>
                  </a:lnTo>
                  <a:lnTo>
                    <a:pt x="109" y="45"/>
                  </a:lnTo>
                  <a:lnTo>
                    <a:pt x="107" y="47"/>
                  </a:lnTo>
                  <a:lnTo>
                    <a:pt x="107" y="49"/>
                  </a:lnTo>
                  <a:lnTo>
                    <a:pt x="107" y="50"/>
                  </a:lnTo>
                  <a:lnTo>
                    <a:pt x="109" y="52"/>
                  </a:lnTo>
                  <a:lnTo>
                    <a:pt x="109" y="53"/>
                  </a:lnTo>
                  <a:lnTo>
                    <a:pt x="109" y="55"/>
                  </a:lnTo>
                  <a:lnTo>
                    <a:pt x="110" y="55"/>
                  </a:lnTo>
                  <a:lnTo>
                    <a:pt x="110" y="55"/>
                  </a:lnTo>
                  <a:lnTo>
                    <a:pt x="110" y="56"/>
                  </a:lnTo>
                  <a:lnTo>
                    <a:pt x="109" y="58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12" y="61"/>
                  </a:lnTo>
                  <a:lnTo>
                    <a:pt x="112" y="63"/>
                  </a:lnTo>
                  <a:lnTo>
                    <a:pt x="112" y="63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07" y="63"/>
                  </a:lnTo>
                  <a:lnTo>
                    <a:pt x="106" y="61"/>
                  </a:lnTo>
                  <a:lnTo>
                    <a:pt x="104" y="63"/>
                  </a:lnTo>
                  <a:lnTo>
                    <a:pt x="102" y="61"/>
                  </a:lnTo>
                  <a:lnTo>
                    <a:pt x="101" y="61"/>
                  </a:lnTo>
                  <a:lnTo>
                    <a:pt x="101" y="61"/>
                  </a:lnTo>
                  <a:lnTo>
                    <a:pt x="99" y="63"/>
                  </a:lnTo>
                  <a:lnTo>
                    <a:pt x="99" y="63"/>
                  </a:lnTo>
                  <a:lnTo>
                    <a:pt x="98" y="63"/>
                  </a:lnTo>
                  <a:lnTo>
                    <a:pt x="96" y="64"/>
                  </a:lnTo>
                  <a:lnTo>
                    <a:pt x="93" y="64"/>
                  </a:lnTo>
                  <a:lnTo>
                    <a:pt x="91" y="64"/>
                  </a:lnTo>
                  <a:lnTo>
                    <a:pt x="91" y="64"/>
                  </a:lnTo>
                  <a:lnTo>
                    <a:pt x="91" y="64"/>
                  </a:lnTo>
                  <a:lnTo>
                    <a:pt x="93" y="63"/>
                  </a:lnTo>
                  <a:lnTo>
                    <a:pt x="93" y="63"/>
                  </a:lnTo>
                  <a:lnTo>
                    <a:pt x="93" y="61"/>
                  </a:lnTo>
                  <a:lnTo>
                    <a:pt x="91" y="61"/>
                  </a:lnTo>
                  <a:lnTo>
                    <a:pt x="91" y="61"/>
                  </a:lnTo>
                  <a:lnTo>
                    <a:pt x="91" y="61"/>
                  </a:lnTo>
                  <a:lnTo>
                    <a:pt x="88" y="61"/>
                  </a:lnTo>
                  <a:lnTo>
                    <a:pt x="88" y="61"/>
                  </a:lnTo>
                  <a:lnTo>
                    <a:pt x="85" y="61"/>
                  </a:lnTo>
                  <a:lnTo>
                    <a:pt x="80" y="64"/>
                  </a:lnTo>
                  <a:lnTo>
                    <a:pt x="79" y="66"/>
                  </a:lnTo>
                  <a:lnTo>
                    <a:pt x="77" y="68"/>
                  </a:lnTo>
                  <a:lnTo>
                    <a:pt x="73" y="69"/>
                  </a:lnTo>
                  <a:lnTo>
                    <a:pt x="69" y="71"/>
                  </a:lnTo>
                  <a:lnTo>
                    <a:pt x="66" y="72"/>
                  </a:lnTo>
                  <a:lnTo>
                    <a:pt x="65" y="74"/>
                  </a:lnTo>
                  <a:lnTo>
                    <a:pt x="63" y="74"/>
                  </a:lnTo>
                  <a:lnTo>
                    <a:pt x="63" y="74"/>
                  </a:lnTo>
                  <a:lnTo>
                    <a:pt x="61" y="72"/>
                  </a:lnTo>
                  <a:lnTo>
                    <a:pt x="61" y="71"/>
                  </a:lnTo>
                  <a:lnTo>
                    <a:pt x="60" y="68"/>
                  </a:lnTo>
                  <a:lnTo>
                    <a:pt x="60" y="66"/>
                  </a:lnTo>
                  <a:lnTo>
                    <a:pt x="60" y="64"/>
                  </a:lnTo>
                  <a:lnTo>
                    <a:pt x="60" y="61"/>
                  </a:lnTo>
                  <a:lnTo>
                    <a:pt x="60" y="58"/>
                  </a:lnTo>
                  <a:lnTo>
                    <a:pt x="61" y="55"/>
                  </a:lnTo>
                  <a:lnTo>
                    <a:pt x="61" y="55"/>
                  </a:lnTo>
                  <a:lnTo>
                    <a:pt x="61" y="53"/>
                  </a:lnTo>
                  <a:lnTo>
                    <a:pt x="61" y="53"/>
                  </a:lnTo>
                  <a:lnTo>
                    <a:pt x="60" y="53"/>
                  </a:lnTo>
                  <a:lnTo>
                    <a:pt x="58" y="53"/>
                  </a:lnTo>
                  <a:lnTo>
                    <a:pt x="58" y="53"/>
                  </a:lnTo>
                  <a:lnTo>
                    <a:pt x="57" y="53"/>
                  </a:lnTo>
                  <a:lnTo>
                    <a:pt x="57" y="52"/>
                  </a:lnTo>
                  <a:lnTo>
                    <a:pt x="58" y="49"/>
                  </a:lnTo>
                  <a:lnTo>
                    <a:pt x="57" y="47"/>
                  </a:lnTo>
                  <a:lnTo>
                    <a:pt x="54" y="45"/>
                  </a:lnTo>
                  <a:lnTo>
                    <a:pt x="52" y="44"/>
                  </a:lnTo>
                  <a:lnTo>
                    <a:pt x="49" y="45"/>
                  </a:lnTo>
                  <a:lnTo>
                    <a:pt x="47" y="47"/>
                  </a:lnTo>
                  <a:lnTo>
                    <a:pt x="46" y="49"/>
                  </a:lnTo>
                  <a:lnTo>
                    <a:pt x="44" y="50"/>
                  </a:lnTo>
                  <a:lnTo>
                    <a:pt x="43" y="52"/>
                  </a:lnTo>
                  <a:lnTo>
                    <a:pt x="43" y="53"/>
                  </a:lnTo>
                  <a:lnTo>
                    <a:pt x="41" y="53"/>
                  </a:lnTo>
                  <a:lnTo>
                    <a:pt x="41" y="53"/>
                  </a:lnTo>
                  <a:lnTo>
                    <a:pt x="43" y="56"/>
                  </a:lnTo>
                  <a:lnTo>
                    <a:pt x="43" y="58"/>
                  </a:lnTo>
                  <a:lnTo>
                    <a:pt x="41" y="58"/>
                  </a:lnTo>
                  <a:lnTo>
                    <a:pt x="41" y="60"/>
                  </a:lnTo>
                  <a:lnTo>
                    <a:pt x="39" y="60"/>
                  </a:lnTo>
                  <a:lnTo>
                    <a:pt x="38" y="60"/>
                  </a:lnTo>
                  <a:lnTo>
                    <a:pt x="38" y="58"/>
                  </a:lnTo>
                  <a:lnTo>
                    <a:pt x="36" y="58"/>
                  </a:lnTo>
                  <a:lnTo>
                    <a:pt x="33" y="58"/>
                  </a:lnTo>
                  <a:lnTo>
                    <a:pt x="32" y="60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30" y="64"/>
                  </a:lnTo>
                  <a:lnTo>
                    <a:pt x="30" y="64"/>
                  </a:lnTo>
                  <a:lnTo>
                    <a:pt x="30" y="66"/>
                  </a:lnTo>
                  <a:lnTo>
                    <a:pt x="28" y="66"/>
                  </a:lnTo>
                  <a:lnTo>
                    <a:pt x="28" y="66"/>
                  </a:lnTo>
                  <a:lnTo>
                    <a:pt x="27" y="66"/>
                  </a:lnTo>
                  <a:lnTo>
                    <a:pt x="25" y="64"/>
                  </a:lnTo>
                  <a:lnTo>
                    <a:pt x="24" y="63"/>
                  </a:lnTo>
                  <a:lnTo>
                    <a:pt x="24" y="63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2" y="64"/>
                  </a:lnTo>
                  <a:lnTo>
                    <a:pt x="20" y="64"/>
                  </a:lnTo>
                  <a:lnTo>
                    <a:pt x="20" y="64"/>
                  </a:lnTo>
                  <a:lnTo>
                    <a:pt x="19" y="64"/>
                  </a:lnTo>
                  <a:lnTo>
                    <a:pt x="19" y="64"/>
                  </a:lnTo>
                  <a:lnTo>
                    <a:pt x="17" y="66"/>
                  </a:lnTo>
                  <a:lnTo>
                    <a:pt x="16" y="66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3" y="68"/>
                  </a:lnTo>
                  <a:lnTo>
                    <a:pt x="11" y="69"/>
                  </a:lnTo>
                  <a:lnTo>
                    <a:pt x="9" y="69"/>
                  </a:lnTo>
                  <a:lnTo>
                    <a:pt x="8" y="68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6" y="64"/>
                  </a:lnTo>
                  <a:lnTo>
                    <a:pt x="6" y="60"/>
                  </a:lnTo>
                  <a:lnTo>
                    <a:pt x="8" y="60"/>
                  </a:lnTo>
                  <a:lnTo>
                    <a:pt x="9" y="56"/>
                  </a:lnTo>
                  <a:lnTo>
                    <a:pt x="11" y="55"/>
                  </a:lnTo>
                  <a:lnTo>
                    <a:pt x="13" y="53"/>
                  </a:lnTo>
                  <a:lnTo>
                    <a:pt x="13" y="53"/>
                  </a:lnTo>
                  <a:lnTo>
                    <a:pt x="14" y="52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7"/>
                  </a:lnTo>
                  <a:lnTo>
                    <a:pt x="13" y="45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3" y="38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9" y="36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2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3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11" y="25"/>
                  </a:lnTo>
                  <a:lnTo>
                    <a:pt x="13" y="27"/>
                  </a:lnTo>
                  <a:lnTo>
                    <a:pt x="14" y="27"/>
                  </a:lnTo>
                  <a:lnTo>
                    <a:pt x="16" y="27"/>
                  </a:lnTo>
                  <a:lnTo>
                    <a:pt x="16" y="27"/>
                  </a:lnTo>
                  <a:lnTo>
                    <a:pt x="17" y="25"/>
                  </a:lnTo>
                  <a:lnTo>
                    <a:pt x="19" y="25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19"/>
                  </a:lnTo>
                  <a:lnTo>
                    <a:pt x="22" y="19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2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20" y="16"/>
                  </a:lnTo>
                  <a:lnTo>
                    <a:pt x="19" y="16"/>
                  </a:lnTo>
                  <a:lnTo>
                    <a:pt x="19" y="16"/>
                  </a:lnTo>
                  <a:lnTo>
                    <a:pt x="19" y="16"/>
                  </a:lnTo>
                  <a:lnTo>
                    <a:pt x="19" y="16"/>
                  </a:lnTo>
                  <a:lnTo>
                    <a:pt x="24" y="14"/>
                  </a:lnTo>
                  <a:lnTo>
                    <a:pt x="25" y="14"/>
                  </a:lnTo>
                  <a:lnTo>
                    <a:pt x="27" y="16"/>
                  </a:lnTo>
                  <a:lnTo>
                    <a:pt x="28" y="16"/>
                  </a:lnTo>
                  <a:lnTo>
                    <a:pt x="27" y="14"/>
                  </a:lnTo>
                  <a:lnTo>
                    <a:pt x="28" y="14"/>
                  </a:lnTo>
                  <a:lnTo>
                    <a:pt x="28" y="12"/>
                  </a:lnTo>
                  <a:lnTo>
                    <a:pt x="27" y="9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3" y="6"/>
                  </a:lnTo>
                  <a:lnTo>
                    <a:pt x="35" y="8"/>
                  </a:lnTo>
                  <a:lnTo>
                    <a:pt x="35" y="8"/>
                  </a:lnTo>
                  <a:lnTo>
                    <a:pt x="35" y="6"/>
                  </a:lnTo>
                  <a:lnTo>
                    <a:pt x="39" y="4"/>
                  </a:lnTo>
                  <a:lnTo>
                    <a:pt x="41" y="4"/>
                  </a:lnTo>
                  <a:lnTo>
                    <a:pt x="43" y="3"/>
                  </a:lnTo>
                  <a:lnTo>
                    <a:pt x="43" y="3"/>
                  </a:lnTo>
                  <a:lnTo>
                    <a:pt x="44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8507548" y="3835055"/>
              <a:ext cx="231958" cy="424930"/>
            </a:xfrm>
            <a:custGeom>
              <a:rect b="b" l="l" r="r" t="t"/>
              <a:pathLst>
                <a:path extrusionOk="0" h="218" w="119">
                  <a:moveTo>
                    <a:pt x="33" y="202"/>
                  </a:moveTo>
                  <a:lnTo>
                    <a:pt x="34" y="204"/>
                  </a:lnTo>
                  <a:lnTo>
                    <a:pt x="33" y="205"/>
                  </a:lnTo>
                  <a:lnTo>
                    <a:pt x="33" y="205"/>
                  </a:lnTo>
                  <a:lnTo>
                    <a:pt x="33" y="204"/>
                  </a:lnTo>
                  <a:lnTo>
                    <a:pt x="33" y="202"/>
                  </a:lnTo>
                  <a:close/>
                  <a:moveTo>
                    <a:pt x="25" y="188"/>
                  </a:moveTo>
                  <a:lnTo>
                    <a:pt x="25" y="190"/>
                  </a:lnTo>
                  <a:lnTo>
                    <a:pt x="25" y="191"/>
                  </a:lnTo>
                  <a:lnTo>
                    <a:pt x="25" y="191"/>
                  </a:lnTo>
                  <a:lnTo>
                    <a:pt x="25" y="190"/>
                  </a:lnTo>
                  <a:lnTo>
                    <a:pt x="25" y="188"/>
                  </a:lnTo>
                  <a:lnTo>
                    <a:pt x="25" y="188"/>
                  </a:lnTo>
                  <a:close/>
                  <a:moveTo>
                    <a:pt x="17" y="182"/>
                  </a:moveTo>
                  <a:lnTo>
                    <a:pt x="19" y="183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17" y="182"/>
                  </a:lnTo>
                  <a:close/>
                  <a:moveTo>
                    <a:pt x="14" y="182"/>
                  </a:moveTo>
                  <a:lnTo>
                    <a:pt x="14" y="182"/>
                  </a:lnTo>
                  <a:lnTo>
                    <a:pt x="15" y="182"/>
                  </a:lnTo>
                  <a:lnTo>
                    <a:pt x="15" y="183"/>
                  </a:lnTo>
                  <a:lnTo>
                    <a:pt x="15" y="185"/>
                  </a:lnTo>
                  <a:lnTo>
                    <a:pt x="15" y="186"/>
                  </a:lnTo>
                  <a:lnTo>
                    <a:pt x="14" y="186"/>
                  </a:lnTo>
                  <a:lnTo>
                    <a:pt x="14" y="186"/>
                  </a:lnTo>
                  <a:lnTo>
                    <a:pt x="14" y="186"/>
                  </a:lnTo>
                  <a:lnTo>
                    <a:pt x="14" y="185"/>
                  </a:lnTo>
                  <a:lnTo>
                    <a:pt x="14" y="182"/>
                  </a:lnTo>
                  <a:lnTo>
                    <a:pt x="14" y="182"/>
                  </a:lnTo>
                  <a:close/>
                  <a:moveTo>
                    <a:pt x="14" y="167"/>
                  </a:moveTo>
                  <a:lnTo>
                    <a:pt x="14" y="167"/>
                  </a:lnTo>
                  <a:lnTo>
                    <a:pt x="14" y="167"/>
                  </a:lnTo>
                  <a:lnTo>
                    <a:pt x="14" y="169"/>
                  </a:lnTo>
                  <a:lnTo>
                    <a:pt x="14" y="167"/>
                  </a:lnTo>
                  <a:lnTo>
                    <a:pt x="14" y="167"/>
                  </a:lnTo>
                  <a:lnTo>
                    <a:pt x="14" y="167"/>
                  </a:lnTo>
                  <a:close/>
                  <a:moveTo>
                    <a:pt x="39" y="160"/>
                  </a:moveTo>
                  <a:lnTo>
                    <a:pt x="39" y="161"/>
                  </a:lnTo>
                  <a:lnTo>
                    <a:pt x="39" y="163"/>
                  </a:lnTo>
                  <a:lnTo>
                    <a:pt x="37" y="163"/>
                  </a:lnTo>
                  <a:lnTo>
                    <a:pt x="37" y="163"/>
                  </a:lnTo>
                  <a:lnTo>
                    <a:pt x="37" y="161"/>
                  </a:lnTo>
                  <a:lnTo>
                    <a:pt x="37" y="161"/>
                  </a:lnTo>
                  <a:lnTo>
                    <a:pt x="39" y="161"/>
                  </a:lnTo>
                  <a:lnTo>
                    <a:pt x="39" y="160"/>
                  </a:lnTo>
                  <a:close/>
                  <a:moveTo>
                    <a:pt x="37" y="158"/>
                  </a:moveTo>
                  <a:lnTo>
                    <a:pt x="39" y="158"/>
                  </a:lnTo>
                  <a:lnTo>
                    <a:pt x="39" y="158"/>
                  </a:lnTo>
                  <a:lnTo>
                    <a:pt x="39" y="158"/>
                  </a:lnTo>
                  <a:lnTo>
                    <a:pt x="39" y="160"/>
                  </a:lnTo>
                  <a:lnTo>
                    <a:pt x="39" y="158"/>
                  </a:lnTo>
                  <a:lnTo>
                    <a:pt x="39" y="158"/>
                  </a:lnTo>
                  <a:lnTo>
                    <a:pt x="37" y="158"/>
                  </a:lnTo>
                  <a:close/>
                  <a:moveTo>
                    <a:pt x="75" y="130"/>
                  </a:moveTo>
                  <a:lnTo>
                    <a:pt x="75" y="130"/>
                  </a:lnTo>
                  <a:lnTo>
                    <a:pt x="75" y="131"/>
                  </a:lnTo>
                  <a:lnTo>
                    <a:pt x="75" y="131"/>
                  </a:lnTo>
                  <a:lnTo>
                    <a:pt x="75" y="130"/>
                  </a:lnTo>
                  <a:lnTo>
                    <a:pt x="75" y="130"/>
                  </a:lnTo>
                  <a:close/>
                  <a:moveTo>
                    <a:pt x="71" y="123"/>
                  </a:moveTo>
                  <a:lnTo>
                    <a:pt x="72" y="123"/>
                  </a:lnTo>
                  <a:lnTo>
                    <a:pt x="72" y="125"/>
                  </a:lnTo>
                  <a:lnTo>
                    <a:pt x="74" y="125"/>
                  </a:lnTo>
                  <a:lnTo>
                    <a:pt x="74" y="125"/>
                  </a:lnTo>
                  <a:lnTo>
                    <a:pt x="74" y="127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72" y="125"/>
                  </a:lnTo>
                  <a:lnTo>
                    <a:pt x="71" y="123"/>
                  </a:lnTo>
                  <a:lnTo>
                    <a:pt x="71" y="123"/>
                  </a:lnTo>
                  <a:close/>
                  <a:moveTo>
                    <a:pt x="37" y="0"/>
                  </a:moveTo>
                  <a:lnTo>
                    <a:pt x="37" y="2"/>
                  </a:lnTo>
                  <a:lnTo>
                    <a:pt x="39" y="2"/>
                  </a:lnTo>
                  <a:lnTo>
                    <a:pt x="41" y="2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4" y="2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47" y="5"/>
                  </a:lnTo>
                  <a:lnTo>
                    <a:pt x="47" y="7"/>
                  </a:lnTo>
                  <a:lnTo>
                    <a:pt x="45" y="7"/>
                  </a:lnTo>
                  <a:lnTo>
                    <a:pt x="45" y="10"/>
                  </a:lnTo>
                  <a:lnTo>
                    <a:pt x="44" y="12"/>
                  </a:lnTo>
                  <a:lnTo>
                    <a:pt x="44" y="13"/>
                  </a:lnTo>
                  <a:lnTo>
                    <a:pt x="45" y="15"/>
                  </a:lnTo>
                  <a:lnTo>
                    <a:pt x="47" y="15"/>
                  </a:lnTo>
                  <a:lnTo>
                    <a:pt x="48" y="15"/>
                  </a:lnTo>
                  <a:lnTo>
                    <a:pt x="50" y="15"/>
                  </a:lnTo>
                  <a:lnTo>
                    <a:pt x="50" y="13"/>
                  </a:lnTo>
                  <a:lnTo>
                    <a:pt x="52" y="13"/>
                  </a:lnTo>
                  <a:lnTo>
                    <a:pt x="52" y="13"/>
                  </a:lnTo>
                  <a:lnTo>
                    <a:pt x="55" y="13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56" y="18"/>
                  </a:lnTo>
                  <a:lnTo>
                    <a:pt x="56" y="19"/>
                  </a:lnTo>
                  <a:lnTo>
                    <a:pt x="56" y="21"/>
                  </a:lnTo>
                  <a:lnTo>
                    <a:pt x="56" y="23"/>
                  </a:lnTo>
                  <a:lnTo>
                    <a:pt x="56" y="26"/>
                  </a:lnTo>
                  <a:lnTo>
                    <a:pt x="55" y="29"/>
                  </a:lnTo>
                  <a:lnTo>
                    <a:pt x="55" y="29"/>
                  </a:lnTo>
                  <a:lnTo>
                    <a:pt x="53" y="30"/>
                  </a:lnTo>
                  <a:lnTo>
                    <a:pt x="53" y="30"/>
                  </a:lnTo>
                  <a:lnTo>
                    <a:pt x="53" y="32"/>
                  </a:lnTo>
                  <a:lnTo>
                    <a:pt x="55" y="32"/>
                  </a:lnTo>
                  <a:lnTo>
                    <a:pt x="55" y="34"/>
                  </a:lnTo>
                  <a:lnTo>
                    <a:pt x="55" y="34"/>
                  </a:lnTo>
                  <a:lnTo>
                    <a:pt x="55" y="35"/>
                  </a:lnTo>
                  <a:lnTo>
                    <a:pt x="55" y="37"/>
                  </a:lnTo>
                  <a:lnTo>
                    <a:pt x="53" y="40"/>
                  </a:lnTo>
                  <a:lnTo>
                    <a:pt x="52" y="43"/>
                  </a:lnTo>
                  <a:lnTo>
                    <a:pt x="52" y="45"/>
                  </a:lnTo>
                  <a:lnTo>
                    <a:pt x="53" y="45"/>
                  </a:lnTo>
                  <a:lnTo>
                    <a:pt x="55" y="45"/>
                  </a:lnTo>
                  <a:lnTo>
                    <a:pt x="55" y="45"/>
                  </a:lnTo>
                  <a:lnTo>
                    <a:pt x="56" y="43"/>
                  </a:lnTo>
                  <a:lnTo>
                    <a:pt x="60" y="41"/>
                  </a:lnTo>
                  <a:lnTo>
                    <a:pt x="61" y="40"/>
                  </a:lnTo>
                  <a:lnTo>
                    <a:pt x="61" y="40"/>
                  </a:lnTo>
                  <a:lnTo>
                    <a:pt x="63" y="38"/>
                  </a:lnTo>
                  <a:lnTo>
                    <a:pt x="64" y="38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6" y="37"/>
                  </a:lnTo>
                  <a:lnTo>
                    <a:pt x="66" y="37"/>
                  </a:lnTo>
                  <a:lnTo>
                    <a:pt x="67" y="35"/>
                  </a:lnTo>
                  <a:lnTo>
                    <a:pt x="69" y="34"/>
                  </a:lnTo>
                  <a:lnTo>
                    <a:pt x="69" y="34"/>
                  </a:lnTo>
                  <a:lnTo>
                    <a:pt x="71" y="35"/>
                  </a:lnTo>
                  <a:lnTo>
                    <a:pt x="72" y="37"/>
                  </a:lnTo>
                  <a:lnTo>
                    <a:pt x="74" y="37"/>
                  </a:lnTo>
                  <a:lnTo>
                    <a:pt x="75" y="38"/>
                  </a:lnTo>
                  <a:lnTo>
                    <a:pt x="75" y="38"/>
                  </a:lnTo>
                  <a:lnTo>
                    <a:pt x="75" y="40"/>
                  </a:lnTo>
                  <a:lnTo>
                    <a:pt x="77" y="40"/>
                  </a:lnTo>
                  <a:lnTo>
                    <a:pt x="77" y="40"/>
                  </a:lnTo>
                  <a:lnTo>
                    <a:pt x="77" y="40"/>
                  </a:lnTo>
                  <a:lnTo>
                    <a:pt x="77" y="40"/>
                  </a:lnTo>
                  <a:lnTo>
                    <a:pt x="77" y="38"/>
                  </a:lnTo>
                  <a:lnTo>
                    <a:pt x="78" y="38"/>
                  </a:lnTo>
                  <a:lnTo>
                    <a:pt x="80" y="38"/>
                  </a:lnTo>
                  <a:lnTo>
                    <a:pt x="82" y="37"/>
                  </a:lnTo>
                  <a:lnTo>
                    <a:pt x="83" y="37"/>
                  </a:lnTo>
                  <a:lnTo>
                    <a:pt x="83" y="35"/>
                  </a:lnTo>
                  <a:lnTo>
                    <a:pt x="83" y="34"/>
                  </a:lnTo>
                  <a:lnTo>
                    <a:pt x="85" y="34"/>
                  </a:lnTo>
                  <a:lnTo>
                    <a:pt x="85" y="34"/>
                  </a:lnTo>
                  <a:lnTo>
                    <a:pt x="86" y="32"/>
                  </a:lnTo>
                  <a:lnTo>
                    <a:pt x="85" y="32"/>
                  </a:lnTo>
                  <a:lnTo>
                    <a:pt x="85" y="32"/>
                  </a:lnTo>
                  <a:lnTo>
                    <a:pt x="86" y="32"/>
                  </a:lnTo>
                  <a:lnTo>
                    <a:pt x="86" y="30"/>
                  </a:lnTo>
                  <a:lnTo>
                    <a:pt x="89" y="30"/>
                  </a:lnTo>
                  <a:lnTo>
                    <a:pt x="91" y="32"/>
                  </a:lnTo>
                  <a:lnTo>
                    <a:pt x="93" y="32"/>
                  </a:lnTo>
                  <a:lnTo>
                    <a:pt x="94" y="34"/>
                  </a:lnTo>
                  <a:lnTo>
                    <a:pt x="96" y="32"/>
                  </a:lnTo>
                  <a:lnTo>
                    <a:pt x="97" y="34"/>
                  </a:lnTo>
                  <a:lnTo>
                    <a:pt x="99" y="37"/>
                  </a:lnTo>
                  <a:lnTo>
                    <a:pt x="101" y="40"/>
                  </a:lnTo>
                  <a:lnTo>
                    <a:pt x="102" y="41"/>
                  </a:lnTo>
                  <a:lnTo>
                    <a:pt x="104" y="43"/>
                  </a:lnTo>
                  <a:lnTo>
                    <a:pt x="105" y="45"/>
                  </a:lnTo>
                  <a:lnTo>
                    <a:pt x="107" y="45"/>
                  </a:lnTo>
                  <a:lnTo>
                    <a:pt x="108" y="48"/>
                  </a:lnTo>
                  <a:lnTo>
                    <a:pt x="107" y="51"/>
                  </a:lnTo>
                  <a:lnTo>
                    <a:pt x="107" y="54"/>
                  </a:lnTo>
                  <a:lnTo>
                    <a:pt x="107" y="57"/>
                  </a:lnTo>
                  <a:lnTo>
                    <a:pt x="108" y="60"/>
                  </a:lnTo>
                  <a:lnTo>
                    <a:pt x="110" y="62"/>
                  </a:lnTo>
                  <a:lnTo>
                    <a:pt x="112" y="63"/>
                  </a:lnTo>
                  <a:lnTo>
                    <a:pt x="112" y="65"/>
                  </a:lnTo>
                  <a:lnTo>
                    <a:pt x="113" y="65"/>
                  </a:lnTo>
                  <a:lnTo>
                    <a:pt x="115" y="67"/>
                  </a:lnTo>
                  <a:lnTo>
                    <a:pt x="116" y="67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16" y="70"/>
                  </a:lnTo>
                  <a:lnTo>
                    <a:pt x="118" y="70"/>
                  </a:lnTo>
                  <a:lnTo>
                    <a:pt x="119" y="71"/>
                  </a:lnTo>
                  <a:lnTo>
                    <a:pt x="119" y="71"/>
                  </a:lnTo>
                  <a:lnTo>
                    <a:pt x="119" y="71"/>
                  </a:lnTo>
                  <a:lnTo>
                    <a:pt x="119" y="73"/>
                  </a:lnTo>
                  <a:lnTo>
                    <a:pt x="119" y="75"/>
                  </a:lnTo>
                  <a:lnTo>
                    <a:pt x="119" y="76"/>
                  </a:lnTo>
                  <a:lnTo>
                    <a:pt x="118" y="76"/>
                  </a:lnTo>
                  <a:lnTo>
                    <a:pt x="118" y="76"/>
                  </a:lnTo>
                  <a:lnTo>
                    <a:pt x="118" y="78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2"/>
                  </a:lnTo>
                  <a:lnTo>
                    <a:pt x="118" y="84"/>
                  </a:lnTo>
                  <a:lnTo>
                    <a:pt x="118" y="87"/>
                  </a:lnTo>
                  <a:lnTo>
                    <a:pt x="118" y="87"/>
                  </a:lnTo>
                  <a:lnTo>
                    <a:pt x="118" y="89"/>
                  </a:lnTo>
                  <a:lnTo>
                    <a:pt x="116" y="89"/>
                  </a:lnTo>
                  <a:lnTo>
                    <a:pt x="116" y="90"/>
                  </a:lnTo>
                  <a:lnTo>
                    <a:pt x="115" y="90"/>
                  </a:lnTo>
                  <a:lnTo>
                    <a:pt x="113" y="92"/>
                  </a:lnTo>
                  <a:lnTo>
                    <a:pt x="113" y="92"/>
                  </a:lnTo>
                  <a:lnTo>
                    <a:pt x="113" y="92"/>
                  </a:lnTo>
                  <a:lnTo>
                    <a:pt x="112" y="93"/>
                  </a:lnTo>
                  <a:lnTo>
                    <a:pt x="112" y="93"/>
                  </a:lnTo>
                  <a:lnTo>
                    <a:pt x="110" y="92"/>
                  </a:lnTo>
                  <a:lnTo>
                    <a:pt x="110" y="92"/>
                  </a:lnTo>
                  <a:lnTo>
                    <a:pt x="110" y="90"/>
                  </a:lnTo>
                  <a:lnTo>
                    <a:pt x="108" y="90"/>
                  </a:lnTo>
                  <a:lnTo>
                    <a:pt x="107" y="90"/>
                  </a:lnTo>
                  <a:lnTo>
                    <a:pt x="105" y="90"/>
                  </a:lnTo>
                  <a:lnTo>
                    <a:pt x="102" y="90"/>
                  </a:lnTo>
                  <a:lnTo>
                    <a:pt x="99" y="90"/>
                  </a:lnTo>
                  <a:lnTo>
                    <a:pt x="97" y="90"/>
                  </a:lnTo>
                  <a:lnTo>
                    <a:pt x="96" y="90"/>
                  </a:lnTo>
                  <a:lnTo>
                    <a:pt x="94" y="90"/>
                  </a:lnTo>
                  <a:lnTo>
                    <a:pt x="94" y="90"/>
                  </a:lnTo>
                  <a:lnTo>
                    <a:pt x="93" y="90"/>
                  </a:lnTo>
                  <a:lnTo>
                    <a:pt x="91" y="90"/>
                  </a:lnTo>
                  <a:lnTo>
                    <a:pt x="89" y="90"/>
                  </a:lnTo>
                  <a:lnTo>
                    <a:pt x="88" y="90"/>
                  </a:lnTo>
                  <a:lnTo>
                    <a:pt x="86" y="90"/>
                  </a:lnTo>
                  <a:lnTo>
                    <a:pt x="85" y="92"/>
                  </a:lnTo>
                  <a:lnTo>
                    <a:pt x="82" y="92"/>
                  </a:lnTo>
                  <a:lnTo>
                    <a:pt x="80" y="93"/>
                  </a:lnTo>
                  <a:lnTo>
                    <a:pt x="80" y="95"/>
                  </a:lnTo>
                  <a:lnTo>
                    <a:pt x="78" y="97"/>
                  </a:lnTo>
                  <a:lnTo>
                    <a:pt x="78" y="98"/>
                  </a:lnTo>
                  <a:lnTo>
                    <a:pt x="77" y="100"/>
                  </a:lnTo>
                  <a:lnTo>
                    <a:pt x="75" y="101"/>
                  </a:lnTo>
                  <a:lnTo>
                    <a:pt x="75" y="101"/>
                  </a:lnTo>
                  <a:lnTo>
                    <a:pt x="75" y="103"/>
                  </a:lnTo>
                  <a:lnTo>
                    <a:pt x="74" y="103"/>
                  </a:lnTo>
                  <a:lnTo>
                    <a:pt x="72" y="103"/>
                  </a:lnTo>
                  <a:lnTo>
                    <a:pt x="72" y="103"/>
                  </a:lnTo>
                  <a:lnTo>
                    <a:pt x="72" y="106"/>
                  </a:lnTo>
                  <a:lnTo>
                    <a:pt x="72" y="108"/>
                  </a:lnTo>
                  <a:lnTo>
                    <a:pt x="74" y="109"/>
                  </a:lnTo>
                  <a:lnTo>
                    <a:pt x="74" y="111"/>
                  </a:lnTo>
                  <a:lnTo>
                    <a:pt x="74" y="114"/>
                  </a:lnTo>
                  <a:lnTo>
                    <a:pt x="74" y="115"/>
                  </a:lnTo>
                  <a:lnTo>
                    <a:pt x="77" y="117"/>
                  </a:lnTo>
                  <a:lnTo>
                    <a:pt x="77" y="119"/>
                  </a:lnTo>
                  <a:lnTo>
                    <a:pt x="78" y="119"/>
                  </a:lnTo>
                  <a:lnTo>
                    <a:pt x="78" y="120"/>
                  </a:lnTo>
                  <a:lnTo>
                    <a:pt x="77" y="122"/>
                  </a:lnTo>
                  <a:lnTo>
                    <a:pt x="78" y="123"/>
                  </a:lnTo>
                  <a:lnTo>
                    <a:pt x="80" y="130"/>
                  </a:lnTo>
                  <a:lnTo>
                    <a:pt x="80" y="130"/>
                  </a:lnTo>
                  <a:lnTo>
                    <a:pt x="80" y="130"/>
                  </a:lnTo>
                  <a:lnTo>
                    <a:pt x="80" y="128"/>
                  </a:lnTo>
                  <a:lnTo>
                    <a:pt x="78" y="127"/>
                  </a:lnTo>
                  <a:lnTo>
                    <a:pt x="78" y="125"/>
                  </a:lnTo>
                  <a:lnTo>
                    <a:pt x="77" y="123"/>
                  </a:lnTo>
                  <a:lnTo>
                    <a:pt x="75" y="122"/>
                  </a:lnTo>
                  <a:lnTo>
                    <a:pt x="75" y="123"/>
                  </a:lnTo>
                  <a:lnTo>
                    <a:pt x="75" y="123"/>
                  </a:lnTo>
                  <a:lnTo>
                    <a:pt x="74" y="123"/>
                  </a:lnTo>
                  <a:lnTo>
                    <a:pt x="72" y="122"/>
                  </a:lnTo>
                  <a:lnTo>
                    <a:pt x="71" y="120"/>
                  </a:lnTo>
                  <a:lnTo>
                    <a:pt x="71" y="120"/>
                  </a:lnTo>
                  <a:lnTo>
                    <a:pt x="71" y="120"/>
                  </a:lnTo>
                  <a:lnTo>
                    <a:pt x="69" y="119"/>
                  </a:lnTo>
                  <a:lnTo>
                    <a:pt x="67" y="117"/>
                  </a:lnTo>
                  <a:lnTo>
                    <a:pt x="66" y="117"/>
                  </a:lnTo>
                  <a:lnTo>
                    <a:pt x="66" y="117"/>
                  </a:lnTo>
                  <a:lnTo>
                    <a:pt x="64" y="115"/>
                  </a:lnTo>
                  <a:lnTo>
                    <a:pt x="63" y="115"/>
                  </a:lnTo>
                  <a:lnTo>
                    <a:pt x="60" y="117"/>
                  </a:lnTo>
                  <a:lnTo>
                    <a:pt x="55" y="115"/>
                  </a:lnTo>
                  <a:lnTo>
                    <a:pt x="52" y="117"/>
                  </a:lnTo>
                  <a:lnTo>
                    <a:pt x="52" y="115"/>
                  </a:lnTo>
                  <a:lnTo>
                    <a:pt x="50" y="115"/>
                  </a:lnTo>
                  <a:lnTo>
                    <a:pt x="52" y="114"/>
                  </a:lnTo>
                  <a:lnTo>
                    <a:pt x="52" y="111"/>
                  </a:lnTo>
                  <a:lnTo>
                    <a:pt x="52" y="108"/>
                  </a:lnTo>
                  <a:lnTo>
                    <a:pt x="52" y="106"/>
                  </a:lnTo>
                  <a:lnTo>
                    <a:pt x="52" y="106"/>
                  </a:lnTo>
                  <a:lnTo>
                    <a:pt x="52" y="104"/>
                  </a:lnTo>
                  <a:lnTo>
                    <a:pt x="52" y="104"/>
                  </a:lnTo>
                  <a:lnTo>
                    <a:pt x="48" y="103"/>
                  </a:lnTo>
                  <a:lnTo>
                    <a:pt x="47" y="103"/>
                  </a:lnTo>
                  <a:lnTo>
                    <a:pt x="45" y="103"/>
                  </a:lnTo>
                  <a:lnTo>
                    <a:pt x="42" y="104"/>
                  </a:lnTo>
                  <a:lnTo>
                    <a:pt x="41" y="104"/>
                  </a:lnTo>
                  <a:lnTo>
                    <a:pt x="39" y="106"/>
                  </a:lnTo>
                  <a:lnTo>
                    <a:pt x="37" y="108"/>
                  </a:lnTo>
                  <a:lnTo>
                    <a:pt x="39" y="108"/>
                  </a:lnTo>
                  <a:lnTo>
                    <a:pt x="39" y="111"/>
                  </a:lnTo>
                  <a:lnTo>
                    <a:pt x="37" y="114"/>
                  </a:lnTo>
                  <a:lnTo>
                    <a:pt x="37" y="115"/>
                  </a:lnTo>
                  <a:lnTo>
                    <a:pt x="39" y="120"/>
                  </a:lnTo>
                  <a:lnTo>
                    <a:pt x="37" y="123"/>
                  </a:lnTo>
                  <a:lnTo>
                    <a:pt x="37" y="125"/>
                  </a:lnTo>
                  <a:lnTo>
                    <a:pt x="36" y="127"/>
                  </a:lnTo>
                  <a:lnTo>
                    <a:pt x="36" y="130"/>
                  </a:lnTo>
                  <a:lnTo>
                    <a:pt x="34" y="130"/>
                  </a:lnTo>
                  <a:lnTo>
                    <a:pt x="33" y="133"/>
                  </a:lnTo>
                  <a:lnTo>
                    <a:pt x="33" y="138"/>
                  </a:lnTo>
                  <a:lnTo>
                    <a:pt x="31" y="139"/>
                  </a:lnTo>
                  <a:lnTo>
                    <a:pt x="31" y="142"/>
                  </a:lnTo>
                  <a:lnTo>
                    <a:pt x="28" y="145"/>
                  </a:lnTo>
                  <a:lnTo>
                    <a:pt x="28" y="149"/>
                  </a:lnTo>
                  <a:lnTo>
                    <a:pt x="26" y="150"/>
                  </a:lnTo>
                  <a:lnTo>
                    <a:pt x="26" y="150"/>
                  </a:lnTo>
                  <a:lnTo>
                    <a:pt x="26" y="152"/>
                  </a:lnTo>
                  <a:lnTo>
                    <a:pt x="26" y="155"/>
                  </a:lnTo>
                  <a:lnTo>
                    <a:pt x="26" y="158"/>
                  </a:lnTo>
                  <a:lnTo>
                    <a:pt x="26" y="160"/>
                  </a:lnTo>
                  <a:lnTo>
                    <a:pt x="28" y="163"/>
                  </a:lnTo>
                  <a:lnTo>
                    <a:pt x="28" y="164"/>
                  </a:lnTo>
                  <a:lnTo>
                    <a:pt x="28" y="164"/>
                  </a:lnTo>
                  <a:lnTo>
                    <a:pt x="28" y="166"/>
                  </a:lnTo>
                  <a:lnTo>
                    <a:pt x="30" y="166"/>
                  </a:lnTo>
                  <a:lnTo>
                    <a:pt x="34" y="164"/>
                  </a:lnTo>
                  <a:lnTo>
                    <a:pt x="36" y="164"/>
                  </a:lnTo>
                  <a:lnTo>
                    <a:pt x="36" y="166"/>
                  </a:lnTo>
                  <a:lnTo>
                    <a:pt x="37" y="167"/>
                  </a:lnTo>
                  <a:lnTo>
                    <a:pt x="37" y="174"/>
                  </a:lnTo>
                  <a:lnTo>
                    <a:pt x="37" y="175"/>
                  </a:lnTo>
                  <a:lnTo>
                    <a:pt x="39" y="175"/>
                  </a:lnTo>
                  <a:lnTo>
                    <a:pt x="41" y="177"/>
                  </a:lnTo>
                  <a:lnTo>
                    <a:pt x="41" y="177"/>
                  </a:lnTo>
                  <a:lnTo>
                    <a:pt x="41" y="177"/>
                  </a:lnTo>
                  <a:lnTo>
                    <a:pt x="41" y="175"/>
                  </a:lnTo>
                  <a:lnTo>
                    <a:pt x="42" y="177"/>
                  </a:lnTo>
                  <a:lnTo>
                    <a:pt x="42" y="180"/>
                  </a:lnTo>
                  <a:lnTo>
                    <a:pt x="45" y="191"/>
                  </a:lnTo>
                  <a:lnTo>
                    <a:pt x="45" y="193"/>
                  </a:lnTo>
                  <a:lnTo>
                    <a:pt x="47" y="194"/>
                  </a:lnTo>
                  <a:lnTo>
                    <a:pt x="45" y="194"/>
                  </a:lnTo>
                  <a:lnTo>
                    <a:pt x="44" y="191"/>
                  </a:lnTo>
                  <a:lnTo>
                    <a:pt x="44" y="190"/>
                  </a:lnTo>
                  <a:lnTo>
                    <a:pt x="44" y="190"/>
                  </a:lnTo>
                  <a:lnTo>
                    <a:pt x="42" y="190"/>
                  </a:lnTo>
                  <a:lnTo>
                    <a:pt x="42" y="190"/>
                  </a:lnTo>
                  <a:lnTo>
                    <a:pt x="44" y="188"/>
                  </a:lnTo>
                  <a:lnTo>
                    <a:pt x="42" y="188"/>
                  </a:lnTo>
                  <a:lnTo>
                    <a:pt x="42" y="186"/>
                  </a:lnTo>
                  <a:lnTo>
                    <a:pt x="41" y="188"/>
                  </a:lnTo>
                  <a:lnTo>
                    <a:pt x="41" y="190"/>
                  </a:lnTo>
                  <a:lnTo>
                    <a:pt x="41" y="191"/>
                  </a:lnTo>
                  <a:lnTo>
                    <a:pt x="44" y="194"/>
                  </a:lnTo>
                  <a:lnTo>
                    <a:pt x="44" y="194"/>
                  </a:lnTo>
                  <a:lnTo>
                    <a:pt x="45" y="196"/>
                  </a:lnTo>
                  <a:lnTo>
                    <a:pt x="47" y="196"/>
                  </a:lnTo>
                  <a:lnTo>
                    <a:pt x="48" y="196"/>
                  </a:lnTo>
                  <a:lnTo>
                    <a:pt x="50" y="197"/>
                  </a:lnTo>
                  <a:lnTo>
                    <a:pt x="53" y="199"/>
                  </a:lnTo>
                  <a:lnTo>
                    <a:pt x="55" y="199"/>
                  </a:lnTo>
                  <a:lnTo>
                    <a:pt x="56" y="199"/>
                  </a:lnTo>
                  <a:lnTo>
                    <a:pt x="58" y="199"/>
                  </a:lnTo>
                  <a:lnTo>
                    <a:pt x="60" y="199"/>
                  </a:lnTo>
                  <a:lnTo>
                    <a:pt x="61" y="201"/>
                  </a:lnTo>
                  <a:lnTo>
                    <a:pt x="64" y="205"/>
                  </a:lnTo>
                  <a:lnTo>
                    <a:pt x="69" y="208"/>
                  </a:lnTo>
                  <a:lnTo>
                    <a:pt x="69" y="210"/>
                  </a:lnTo>
                  <a:lnTo>
                    <a:pt x="67" y="210"/>
                  </a:lnTo>
                  <a:lnTo>
                    <a:pt x="66" y="213"/>
                  </a:lnTo>
                  <a:lnTo>
                    <a:pt x="66" y="213"/>
                  </a:lnTo>
                  <a:lnTo>
                    <a:pt x="66" y="215"/>
                  </a:lnTo>
                  <a:lnTo>
                    <a:pt x="64" y="215"/>
                  </a:lnTo>
                  <a:lnTo>
                    <a:pt x="63" y="215"/>
                  </a:lnTo>
                  <a:lnTo>
                    <a:pt x="63" y="215"/>
                  </a:lnTo>
                  <a:lnTo>
                    <a:pt x="63" y="215"/>
                  </a:lnTo>
                  <a:lnTo>
                    <a:pt x="61" y="213"/>
                  </a:lnTo>
                  <a:lnTo>
                    <a:pt x="61" y="213"/>
                  </a:lnTo>
                  <a:lnTo>
                    <a:pt x="61" y="213"/>
                  </a:lnTo>
                  <a:lnTo>
                    <a:pt x="58" y="215"/>
                  </a:lnTo>
                  <a:lnTo>
                    <a:pt x="56" y="215"/>
                  </a:lnTo>
                  <a:lnTo>
                    <a:pt x="56" y="216"/>
                  </a:lnTo>
                  <a:lnTo>
                    <a:pt x="55" y="216"/>
                  </a:lnTo>
                  <a:lnTo>
                    <a:pt x="55" y="218"/>
                  </a:lnTo>
                  <a:lnTo>
                    <a:pt x="55" y="218"/>
                  </a:lnTo>
                  <a:lnTo>
                    <a:pt x="53" y="216"/>
                  </a:lnTo>
                  <a:lnTo>
                    <a:pt x="53" y="216"/>
                  </a:lnTo>
                  <a:lnTo>
                    <a:pt x="53" y="215"/>
                  </a:lnTo>
                  <a:lnTo>
                    <a:pt x="53" y="215"/>
                  </a:lnTo>
                  <a:lnTo>
                    <a:pt x="53" y="213"/>
                  </a:lnTo>
                  <a:lnTo>
                    <a:pt x="55" y="212"/>
                  </a:lnTo>
                  <a:lnTo>
                    <a:pt x="53" y="210"/>
                  </a:lnTo>
                  <a:lnTo>
                    <a:pt x="53" y="208"/>
                  </a:lnTo>
                  <a:lnTo>
                    <a:pt x="53" y="208"/>
                  </a:lnTo>
                  <a:lnTo>
                    <a:pt x="53" y="208"/>
                  </a:lnTo>
                  <a:lnTo>
                    <a:pt x="52" y="208"/>
                  </a:lnTo>
                  <a:lnTo>
                    <a:pt x="50" y="207"/>
                  </a:lnTo>
                  <a:lnTo>
                    <a:pt x="50" y="205"/>
                  </a:lnTo>
                  <a:lnTo>
                    <a:pt x="48" y="205"/>
                  </a:lnTo>
                  <a:lnTo>
                    <a:pt x="48" y="205"/>
                  </a:lnTo>
                  <a:lnTo>
                    <a:pt x="47" y="205"/>
                  </a:lnTo>
                  <a:lnTo>
                    <a:pt x="47" y="205"/>
                  </a:lnTo>
                  <a:lnTo>
                    <a:pt x="44" y="204"/>
                  </a:lnTo>
                  <a:lnTo>
                    <a:pt x="42" y="202"/>
                  </a:lnTo>
                  <a:lnTo>
                    <a:pt x="42" y="202"/>
                  </a:lnTo>
                  <a:lnTo>
                    <a:pt x="41" y="202"/>
                  </a:lnTo>
                  <a:lnTo>
                    <a:pt x="41" y="202"/>
                  </a:lnTo>
                  <a:lnTo>
                    <a:pt x="41" y="205"/>
                  </a:lnTo>
                  <a:lnTo>
                    <a:pt x="41" y="205"/>
                  </a:lnTo>
                  <a:lnTo>
                    <a:pt x="36" y="202"/>
                  </a:lnTo>
                  <a:lnTo>
                    <a:pt x="34" y="199"/>
                  </a:lnTo>
                  <a:lnTo>
                    <a:pt x="34" y="196"/>
                  </a:lnTo>
                  <a:lnTo>
                    <a:pt x="34" y="196"/>
                  </a:lnTo>
                  <a:lnTo>
                    <a:pt x="33" y="196"/>
                  </a:lnTo>
                  <a:lnTo>
                    <a:pt x="31" y="194"/>
                  </a:lnTo>
                  <a:lnTo>
                    <a:pt x="33" y="193"/>
                  </a:lnTo>
                  <a:lnTo>
                    <a:pt x="31" y="193"/>
                  </a:lnTo>
                  <a:lnTo>
                    <a:pt x="30" y="193"/>
                  </a:lnTo>
                  <a:lnTo>
                    <a:pt x="30" y="193"/>
                  </a:lnTo>
                  <a:lnTo>
                    <a:pt x="28" y="190"/>
                  </a:lnTo>
                  <a:lnTo>
                    <a:pt x="28" y="190"/>
                  </a:lnTo>
                  <a:lnTo>
                    <a:pt x="26" y="188"/>
                  </a:lnTo>
                  <a:lnTo>
                    <a:pt x="25" y="188"/>
                  </a:lnTo>
                  <a:lnTo>
                    <a:pt x="25" y="186"/>
                  </a:lnTo>
                  <a:lnTo>
                    <a:pt x="25" y="185"/>
                  </a:lnTo>
                  <a:lnTo>
                    <a:pt x="23" y="183"/>
                  </a:lnTo>
                  <a:lnTo>
                    <a:pt x="22" y="183"/>
                  </a:lnTo>
                  <a:lnTo>
                    <a:pt x="20" y="183"/>
                  </a:lnTo>
                  <a:lnTo>
                    <a:pt x="20" y="180"/>
                  </a:lnTo>
                  <a:lnTo>
                    <a:pt x="19" y="179"/>
                  </a:lnTo>
                  <a:lnTo>
                    <a:pt x="19" y="179"/>
                  </a:lnTo>
                  <a:lnTo>
                    <a:pt x="17" y="179"/>
                  </a:lnTo>
                  <a:lnTo>
                    <a:pt x="17" y="180"/>
                  </a:lnTo>
                  <a:lnTo>
                    <a:pt x="15" y="180"/>
                  </a:lnTo>
                  <a:lnTo>
                    <a:pt x="15" y="180"/>
                  </a:lnTo>
                  <a:lnTo>
                    <a:pt x="14" y="180"/>
                  </a:lnTo>
                  <a:lnTo>
                    <a:pt x="12" y="177"/>
                  </a:lnTo>
                  <a:lnTo>
                    <a:pt x="12" y="175"/>
                  </a:lnTo>
                  <a:lnTo>
                    <a:pt x="12" y="172"/>
                  </a:lnTo>
                  <a:lnTo>
                    <a:pt x="14" y="169"/>
                  </a:lnTo>
                  <a:lnTo>
                    <a:pt x="15" y="164"/>
                  </a:lnTo>
                  <a:lnTo>
                    <a:pt x="15" y="161"/>
                  </a:lnTo>
                  <a:lnTo>
                    <a:pt x="17" y="161"/>
                  </a:lnTo>
                  <a:lnTo>
                    <a:pt x="17" y="156"/>
                  </a:lnTo>
                  <a:lnTo>
                    <a:pt x="20" y="152"/>
                  </a:lnTo>
                  <a:lnTo>
                    <a:pt x="20" y="150"/>
                  </a:lnTo>
                  <a:lnTo>
                    <a:pt x="20" y="149"/>
                  </a:lnTo>
                  <a:lnTo>
                    <a:pt x="20" y="149"/>
                  </a:lnTo>
                  <a:lnTo>
                    <a:pt x="20" y="147"/>
                  </a:lnTo>
                  <a:lnTo>
                    <a:pt x="20" y="145"/>
                  </a:lnTo>
                  <a:lnTo>
                    <a:pt x="20" y="145"/>
                  </a:lnTo>
                  <a:lnTo>
                    <a:pt x="20" y="144"/>
                  </a:lnTo>
                  <a:lnTo>
                    <a:pt x="22" y="142"/>
                  </a:lnTo>
                  <a:lnTo>
                    <a:pt x="25" y="141"/>
                  </a:lnTo>
                  <a:lnTo>
                    <a:pt x="26" y="139"/>
                  </a:lnTo>
                  <a:lnTo>
                    <a:pt x="30" y="134"/>
                  </a:lnTo>
                  <a:lnTo>
                    <a:pt x="30" y="131"/>
                  </a:lnTo>
                  <a:lnTo>
                    <a:pt x="31" y="131"/>
                  </a:lnTo>
                  <a:lnTo>
                    <a:pt x="31" y="131"/>
                  </a:lnTo>
                  <a:lnTo>
                    <a:pt x="33" y="130"/>
                  </a:lnTo>
                  <a:lnTo>
                    <a:pt x="33" y="130"/>
                  </a:lnTo>
                  <a:lnTo>
                    <a:pt x="33" y="128"/>
                  </a:lnTo>
                  <a:lnTo>
                    <a:pt x="31" y="123"/>
                  </a:lnTo>
                  <a:lnTo>
                    <a:pt x="31" y="122"/>
                  </a:lnTo>
                  <a:lnTo>
                    <a:pt x="30" y="120"/>
                  </a:lnTo>
                  <a:lnTo>
                    <a:pt x="30" y="120"/>
                  </a:lnTo>
                  <a:lnTo>
                    <a:pt x="30" y="119"/>
                  </a:lnTo>
                  <a:lnTo>
                    <a:pt x="30" y="117"/>
                  </a:lnTo>
                  <a:lnTo>
                    <a:pt x="30" y="117"/>
                  </a:lnTo>
                  <a:lnTo>
                    <a:pt x="28" y="115"/>
                  </a:lnTo>
                  <a:lnTo>
                    <a:pt x="26" y="114"/>
                  </a:lnTo>
                  <a:lnTo>
                    <a:pt x="26" y="112"/>
                  </a:lnTo>
                  <a:lnTo>
                    <a:pt x="26" y="111"/>
                  </a:lnTo>
                  <a:lnTo>
                    <a:pt x="26" y="111"/>
                  </a:lnTo>
                  <a:lnTo>
                    <a:pt x="25" y="109"/>
                  </a:lnTo>
                  <a:lnTo>
                    <a:pt x="26" y="108"/>
                  </a:lnTo>
                  <a:lnTo>
                    <a:pt x="26" y="108"/>
                  </a:lnTo>
                  <a:lnTo>
                    <a:pt x="26" y="103"/>
                  </a:lnTo>
                  <a:lnTo>
                    <a:pt x="26" y="103"/>
                  </a:lnTo>
                  <a:lnTo>
                    <a:pt x="26" y="100"/>
                  </a:lnTo>
                  <a:lnTo>
                    <a:pt x="25" y="98"/>
                  </a:lnTo>
                  <a:lnTo>
                    <a:pt x="25" y="97"/>
                  </a:lnTo>
                  <a:lnTo>
                    <a:pt x="23" y="95"/>
                  </a:lnTo>
                  <a:lnTo>
                    <a:pt x="20" y="93"/>
                  </a:lnTo>
                  <a:lnTo>
                    <a:pt x="17" y="90"/>
                  </a:lnTo>
                  <a:lnTo>
                    <a:pt x="17" y="89"/>
                  </a:lnTo>
                  <a:lnTo>
                    <a:pt x="15" y="87"/>
                  </a:lnTo>
                  <a:lnTo>
                    <a:pt x="14" y="86"/>
                  </a:lnTo>
                  <a:lnTo>
                    <a:pt x="12" y="84"/>
                  </a:lnTo>
                  <a:lnTo>
                    <a:pt x="12" y="82"/>
                  </a:lnTo>
                  <a:lnTo>
                    <a:pt x="12" y="79"/>
                  </a:lnTo>
                  <a:lnTo>
                    <a:pt x="12" y="79"/>
                  </a:lnTo>
                  <a:lnTo>
                    <a:pt x="12" y="78"/>
                  </a:lnTo>
                  <a:lnTo>
                    <a:pt x="14" y="78"/>
                  </a:lnTo>
                  <a:lnTo>
                    <a:pt x="14" y="78"/>
                  </a:lnTo>
                  <a:lnTo>
                    <a:pt x="15" y="76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17" y="73"/>
                  </a:lnTo>
                  <a:lnTo>
                    <a:pt x="17" y="70"/>
                  </a:lnTo>
                  <a:lnTo>
                    <a:pt x="17" y="68"/>
                  </a:lnTo>
                  <a:lnTo>
                    <a:pt x="19" y="67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0" y="62"/>
                  </a:lnTo>
                  <a:lnTo>
                    <a:pt x="19" y="62"/>
                  </a:lnTo>
                  <a:lnTo>
                    <a:pt x="19" y="59"/>
                  </a:lnTo>
                  <a:lnTo>
                    <a:pt x="17" y="59"/>
                  </a:lnTo>
                  <a:lnTo>
                    <a:pt x="17" y="57"/>
                  </a:lnTo>
                  <a:lnTo>
                    <a:pt x="17" y="56"/>
                  </a:lnTo>
                  <a:lnTo>
                    <a:pt x="17" y="54"/>
                  </a:lnTo>
                  <a:lnTo>
                    <a:pt x="15" y="52"/>
                  </a:lnTo>
                  <a:lnTo>
                    <a:pt x="14" y="49"/>
                  </a:lnTo>
                  <a:lnTo>
                    <a:pt x="12" y="48"/>
                  </a:lnTo>
                  <a:lnTo>
                    <a:pt x="11" y="46"/>
                  </a:lnTo>
                  <a:lnTo>
                    <a:pt x="9" y="45"/>
                  </a:lnTo>
                  <a:lnTo>
                    <a:pt x="6" y="41"/>
                  </a:lnTo>
                  <a:lnTo>
                    <a:pt x="6" y="40"/>
                  </a:lnTo>
                  <a:lnTo>
                    <a:pt x="6" y="40"/>
                  </a:lnTo>
                  <a:lnTo>
                    <a:pt x="4" y="40"/>
                  </a:lnTo>
                  <a:lnTo>
                    <a:pt x="6" y="38"/>
                  </a:lnTo>
                  <a:lnTo>
                    <a:pt x="6" y="37"/>
                  </a:lnTo>
                  <a:lnTo>
                    <a:pt x="4" y="35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2"/>
                  </a:lnTo>
                  <a:lnTo>
                    <a:pt x="3" y="34"/>
                  </a:lnTo>
                  <a:lnTo>
                    <a:pt x="1" y="32"/>
                  </a:lnTo>
                  <a:lnTo>
                    <a:pt x="1" y="30"/>
                  </a:lnTo>
                  <a:lnTo>
                    <a:pt x="0" y="29"/>
                  </a:lnTo>
                  <a:lnTo>
                    <a:pt x="1" y="29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4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1"/>
                  </a:lnTo>
                  <a:lnTo>
                    <a:pt x="6" y="18"/>
                  </a:lnTo>
                  <a:lnTo>
                    <a:pt x="7" y="16"/>
                  </a:lnTo>
                  <a:lnTo>
                    <a:pt x="7" y="13"/>
                  </a:lnTo>
                  <a:lnTo>
                    <a:pt x="9" y="13"/>
                  </a:lnTo>
                  <a:lnTo>
                    <a:pt x="9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3" y="12"/>
                  </a:lnTo>
                  <a:lnTo>
                    <a:pt x="23" y="10"/>
                  </a:lnTo>
                  <a:lnTo>
                    <a:pt x="23" y="10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8" y="7"/>
                  </a:lnTo>
                  <a:lnTo>
                    <a:pt x="28" y="7"/>
                  </a:lnTo>
                  <a:lnTo>
                    <a:pt x="30" y="7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4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36" y="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761096" y="4104048"/>
              <a:ext cx="52630" cy="144242"/>
            </a:xfrm>
            <a:custGeom>
              <a:rect b="b" l="l" r="r" t="t"/>
              <a:pathLst>
                <a:path extrusionOk="0" h="74" w="27">
                  <a:moveTo>
                    <a:pt x="0" y="0"/>
                  </a:moveTo>
                  <a:lnTo>
                    <a:pt x="4" y="1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2" y="3"/>
                  </a:lnTo>
                  <a:lnTo>
                    <a:pt x="15" y="3"/>
                  </a:lnTo>
                  <a:lnTo>
                    <a:pt x="15" y="4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6" y="12"/>
                  </a:lnTo>
                  <a:lnTo>
                    <a:pt x="19" y="15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20"/>
                  </a:lnTo>
                  <a:lnTo>
                    <a:pt x="21" y="23"/>
                  </a:lnTo>
                  <a:lnTo>
                    <a:pt x="21" y="25"/>
                  </a:lnTo>
                  <a:lnTo>
                    <a:pt x="21" y="26"/>
                  </a:lnTo>
                  <a:lnTo>
                    <a:pt x="23" y="26"/>
                  </a:lnTo>
                  <a:lnTo>
                    <a:pt x="24" y="29"/>
                  </a:lnTo>
                  <a:lnTo>
                    <a:pt x="24" y="29"/>
                  </a:lnTo>
                  <a:lnTo>
                    <a:pt x="24" y="34"/>
                  </a:lnTo>
                  <a:lnTo>
                    <a:pt x="26" y="37"/>
                  </a:lnTo>
                  <a:lnTo>
                    <a:pt x="26" y="42"/>
                  </a:lnTo>
                  <a:lnTo>
                    <a:pt x="26" y="59"/>
                  </a:lnTo>
                  <a:lnTo>
                    <a:pt x="24" y="59"/>
                  </a:lnTo>
                  <a:lnTo>
                    <a:pt x="24" y="61"/>
                  </a:lnTo>
                  <a:lnTo>
                    <a:pt x="24" y="63"/>
                  </a:lnTo>
                  <a:lnTo>
                    <a:pt x="24" y="64"/>
                  </a:lnTo>
                  <a:lnTo>
                    <a:pt x="24" y="64"/>
                  </a:lnTo>
                  <a:lnTo>
                    <a:pt x="24" y="66"/>
                  </a:lnTo>
                  <a:lnTo>
                    <a:pt x="26" y="66"/>
                  </a:lnTo>
                  <a:lnTo>
                    <a:pt x="27" y="67"/>
                  </a:lnTo>
                  <a:lnTo>
                    <a:pt x="27" y="70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1" y="72"/>
                  </a:lnTo>
                  <a:lnTo>
                    <a:pt x="19" y="74"/>
                  </a:lnTo>
                  <a:lnTo>
                    <a:pt x="19" y="72"/>
                  </a:lnTo>
                  <a:lnTo>
                    <a:pt x="18" y="72"/>
                  </a:lnTo>
                  <a:lnTo>
                    <a:pt x="18" y="72"/>
                  </a:lnTo>
                  <a:lnTo>
                    <a:pt x="16" y="72"/>
                  </a:lnTo>
                  <a:lnTo>
                    <a:pt x="16" y="70"/>
                  </a:lnTo>
                  <a:lnTo>
                    <a:pt x="16" y="69"/>
                  </a:lnTo>
                  <a:lnTo>
                    <a:pt x="15" y="69"/>
                  </a:lnTo>
                  <a:lnTo>
                    <a:pt x="13" y="69"/>
                  </a:lnTo>
                  <a:lnTo>
                    <a:pt x="13" y="67"/>
                  </a:lnTo>
                  <a:lnTo>
                    <a:pt x="12" y="67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10" y="64"/>
                  </a:lnTo>
                  <a:lnTo>
                    <a:pt x="10" y="63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10" y="59"/>
                  </a:lnTo>
                  <a:lnTo>
                    <a:pt x="10" y="59"/>
                  </a:lnTo>
                  <a:lnTo>
                    <a:pt x="10" y="59"/>
                  </a:lnTo>
                  <a:lnTo>
                    <a:pt x="10" y="58"/>
                  </a:lnTo>
                  <a:lnTo>
                    <a:pt x="10" y="56"/>
                  </a:lnTo>
                  <a:lnTo>
                    <a:pt x="12" y="55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8" y="53"/>
                  </a:lnTo>
                  <a:lnTo>
                    <a:pt x="8" y="53"/>
                  </a:lnTo>
                  <a:lnTo>
                    <a:pt x="8" y="52"/>
                  </a:lnTo>
                  <a:lnTo>
                    <a:pt x="10" y="50"/>
                  </a:lnTo>
                  <a:lnTo>
                    <a:pt x="10" y="44"/>
                  </a:lnTo>
                  <a:lnTo>
                    <a:pt x="10" y="42"/>
                  </a:lnTo>
                  <a:lnTo>
                    <a:pt x="12" y="42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0" y="39"/>
                  </a:lnTo>
                  <a:lnTo>
                    <a:pt x="8" y="37"/>
                  </a:lnTo>
                  <a:lnTo>
                    <a:pt x="8" y="36"/>
                  </a:lnTo>
                  <a:lnTo>
                    <a:pt x="7" y="34"/>
                  </a:lnTo>
                  <a:lnTo>
                    <a:pt x="7" y="34"/>
                  </a:lnTo>
                  <a:lnTo>
                    <a:pt x="8" y="34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8" y="29"/>
                  </a:lnTo>
                  <a:lnTo>
                    <a:pt x="8" y="28"/>
                  </a:lnTo>
                  <a:lnTo>
                    <a:pt x="10" y="26"/>
                  </a:lnTo>
                  <a:lnTo>
                    <a:pt x="10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7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7" y="12"/>
                  </a:lnTo>
                  <a:lnTo>
                    <a:pt x="5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2" y="9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7219113" y="5817413"/>
              <a:ext cx="534087" cy="118903"/>
            </a:xfrm>
            <a:custGeom>
              <a:rect b="b" l="l" r="r" t="t"/>
              <a:pathLst>
                <a:path extrusionOk="0" h="61" w="274">
                  <a:moveTo>
                    <a:pt x="255" y="45"/>
                  </a:moveTo>
                  <a:lnTo>
                    <a:pt x="257" y="47"/>
                  </a:lnTo>
                  <a:lnTo>
                    <a:pt x="257" y="47"/>
                  </a:lnTo>
                  <a:lnTo>
                    <a:pt x="255" y="49"/>
                  </a:lnTo>
                  <a:lnTo>
                    <a:pt x="255" y="50"/>
                  </a:lnTo>
                  <a:lnTo>
                    <a:pt x="254" y="50"/>
                  </a:lnTo>
                  <a:lnTo>
                    <a:pt x="254" y="49"/>
                  </a:lnTo>
                  <a:lnTo>
                    <a:pt x="254" y="49"/>
                  </a:lnTo>
                  <a:lnTo>
                    <a:pt x="254" y="47"/>
                  </a:lnTo>
                  <a:lnTo>
                    <a:pt x="254" y="47"/>
                  </a:lnTo>
                  <a:lnTo>
                    <a:pt x="254" y="45"/>
                  </a:lnTo>
                  <a:lnTo>
                    <a:pt x="255" y="45"/>
                  </a:lnTo>
                  <a:close/>
                  <a:moveTo>
                    <a:pt x="252" y="42"/>
                  </a:moveTo>
                  <a:lnTo>
                    <a:pt x="252" y="42"/>
                  </a:lnTo>
                  <a:lnTo>
                    <a:pt x="252" y="44"/>
                  </a:lnTo>
                  <a:lnTo>
                    <a:pt x="252" y="44"/>
                  </a:lnTo>
                  <a:lnTo>
                    <a:pt x="252" y="44"/>
                  </a:lnTo>
                  <a:lnTo>
                    <a:pt x="254" y="45"/>
                  </a:lnTo>
                  <a:lnTo>
                    <a:pt x="252" y="47"/>
                  </a:lnTo>
                  <a:lnTo>
                    <a:pt x="252" y="47"/>
                  </a:lnTo>
                  <a:lnTo>
                    <a:pt x="252" y="49"/>
                  </a:lnTo>
                  <a:lnTo>
                    <a:pt x="252" y="50"/>
                  </a:lnTo>
                  <a:lnTo>
                    <a:pt x="254" y="50"/>
                  </a:lnTo>
                  <a:lnTo>
                    <a:pt x="255" y="50"/>
                  </a:lnTo>
                  <a:lnTo>
                    <a:pt x="255" y="50"/>
                  </a:lnTo>
                  <a:lnTo>
                    <a:pt x="259" y="49"/>
                  </a:lnTo>
                  <a:lnTo>
                    <a:pt x="260" y="47"/>
                  </a:lnTo>
                  <a:lnTo>
                    <a:pt x="260" y="50"/>
                  </a:lnTo>
                  <a:lnTo>
                    <a:pt x="260" y="50"/>
                  </a:lnTo>
                  <a:lnTo>
                    <a:pt x="260" y="50"/>
                  </a:lnTo>
                  <a:lnTo>
                    <a:pt x="257" y="50"/>
                  </a:lnTo>
                  <a:lnTo>
                    <a:pt x="257" y="52"/>
                  </a:lnTo>
                  <a:lnTo>
                    <a:pt x="259" y="53"/>
                  </a:lnTo>
                  <a:lnTo>
                    <a:pt x="260" y="53"/>
                  </a:lnTo>
                  <a:lnTo>
                    <a:pt x="260" y="53"/>
                  </a:lnTo>
                  <a:lnTo>
                    <a:pt x="262" y="53"/>
                  </a:lnTo>
                  <a:lnTo>
                    <a:pt x="263" y="52"/>
                  </a:lnTo>
                  <a:lnTo>
                    <a:pt x="265" y="52"/>
                  </a:lnTo>
                  <a:lnTo>
                    <a:pt x="266" y="50"/>
                  </a:lnTo>
                  <a:lnTo>
                    <a:pt x="268" y="50"/>
                  </a:lnTo>
                  <a:lnTo>
                    <a:pt x="270" y="50"/>
                  </a:lnTo>
                  <a:lnTo>
                    <a:pt x="270" y="50"/>
                  </a:lnTo>
                  <a:lnTo>
                    <a:pt x="271" y="50"/>
                  </a:lnTo>
                  <a:lnTo>
                    <a:pt x="273" y="50"/>
                  </a:lnTo>
                  <a:lnTo>
                    <a:pt x="273" y="50"/>
                  </a:lnTo>
                  <a:lnTo>
                    <a:pt x="274" y="52"/>
                  </a:lnTo>
                  <a:lnTo>
                    <a:pt x="273" y="53"/>
                  </a:lnTo>
                  <a:lnTo>
                    <a:pt x="273" y="55"/>
                  </a:lnTo>
                  <a:lnTo>
                    <a:pt x="271" y="55"/>
                  </a:lnTo>
                  <a:lnTo>
                    <a:pt x="271" y="56"/>
                  </a:lnTo>
                  <a:lnTo>
                    <a:pt x="271" y="56"/>
                  </a:lnTo>
                  <a:lnTo>
                    <a:pt x="271" y="56"/>
                  </a:lnTo>
                  <a:lnTo>
                    <a:pt x="270" y="56"/>
                  </a:lnTo>
                  <a:lnTo>
                    <a:pt x="270" y="55"/>
                  </a:lnTo>
                  <a:lnTo>
                    <a:pt x="268" y="55"/>
                  </a:lnTo>
                  <a:lnTo>
                    <a:pt x="265" y="55"/>
                  </a:lnTo>
                  <a:lnTo>
                    <a:pt x="265" y="55"/>
                  </a:lnTo>
                  <a:lnTo>
                    <a:pt x="265" y="55"/>
                  </a:lnTo>
                  <a:lnTo>
                    <a:pt x="263" y="56"/>
                  </a:lnTo>
                  <a:lnTo>
                    <a:pt x="263" y="56"/>
                  </a:lnTo>
                  <a:lnTo>
                    <a:pt x="262" y="56"/>
                  </a:lnTo>
                  <a:lnTo>
                    <a:pt x="262" y="56"/>
                  </a:lnTo>
                  <a:lnTo>
                    <a:pt x="263" y="58"/>
                  </a:lnTo>
                  <a:lnTo>
                    <a:pt x="263" y="58"/>
                  </a:lnTo>
                  <a:lnTo>
                    <a:pt x="265" y="60"/>
                  </a:lnTo>
                  <a:lnTo>
                    <a:pt x="266" y="60"/>
                  </a:lnTo>
                  <a:lnTo>
                    <a:pt x="266" y="58"/>
                  </a:lnTo>
                  <a:lnTo>
                    <a:pt x="268" y="58"/>
                  </a:lnTo>
                  <a:lnTo>
                    <a:pt x="270" y="58"/>
                  </a:lnTo>
                  <a:lnTo>
                    <a:pt x="270" y="60"/>
                  </a:lnTo>
                  <a:lnTo>
                    <a:pt x="270" y="60"/>
                  </a:lnTo>
                  <a:lnTo>
                    <a:pt x="270" y="60"/>
                  </a:lnTo>
                  <a:lnTo>
                    <a:pt x="268" y="61"/>
                  </a:lnTo>
                  <a:lnTo>
                    <a:pt x="268" y="61"/>
                  </a:lnTo>
                  <a:lnTo>
                    <a:pt x="266" y="61"/>
                  </a:lnTo>
                  <a:lnTo>
                    <a:pt x="265" y="61"/>
                  </a:lnTo>
                  <a:lnTo>
                    <a:pt x="263" y="60"/>
                  </a:lnTo>
                  <a:lnTo>
                    <a:pt x="263" y="60"/>
                  </a:lnTo>
                  <a:lnTo>
                    <a:pt x="262" y="60"/>
                  </a:lnTo>
                  <a:lnTo>
                    <a:pt x="262" y="60"/>
                  </a:lnTo>
                  <a:lnTo>
                    <a:pt x="260" y="61"/>
                  </a:lnTo>
                  <a:lnTo>
                    <a:pt x="259" y="60"/>
                  </a:lnTo>
                  <a:lnTo>
                    <a:pt x="257" y="58"/>
                  </a:lnTo>
                  <a:lnTo>
                    <a:pt x="255" y="58"/>
                  </a:lnTo>
                  <a:lnTo>
                    <a:pt x="254" y="58"/>
                  </a:lnTo>
                  <a:lnTo>
                    <a:pt x="252" y="61"/>
                  </a:lnTo>
                  <a:lnTo>
                    <a:pt x="251" y="61"/>
                  </a:lnTo>
                  <a:lnTo>
                    <a:pt x="249" y="61"/>
                  </a:lnTo>
                  <a:lnTo>
                    <a:pt x="249" y="61"/>
                  </a:lnTo>
                  <a:lnTo>
                    <a:pt x="247" y="61"/>
                  </a:lnTo>
                  <a:lnTo>
                    <a:pt x="247" y="60"/>
                  </a:lnTo>
                  <a:lnTo>
                    <a:pt x="249" y="58"/>
                  </a:lnTo>
                  <a:lnTo>
                    <a:pt x="249" y="58"/>
                  </a:lnTo>
                  <a:lnTo>
                    <a:pt x="249" y="56"/>
                  </a:lnTo>
                  <a:lnTo>
                    <a:pt x="249" y="55"/>
                  </a:lnTo>
                  <a:lnTo>
                    <a:pt x="249" y="55"/>
                  </a:lnTo>
                  <a:lnTo>
                    <a:pt x="249" y="53"/>
                  </a:lnTo>
                  <a:lnTo>
                    <a:pt x="249" y="53"/>
                  </a:lnTo>
                  <a:lnTo>
                    <a:pt x="249" y="52"/>
                  </a:lnTo>
                  <a:lnTo>
                    <a:pt x="249" y="52"/>
                  </a:lnTo>
                  <a:lnTo>
                    <a:pt x="249" y="50"/>
                  </a:lnTo>
                  <a:lnTo>
                    <a:pt x="249" y="50"/>
                  </a:lnTo>
                  <a:lnTo>
                    <a:pt x="247" y="50"/>
                  </a:lnTo>
                  <a:lnTo>
                    <a:pt x="247" y="50"/>
                  </a:lnTo>
                  <a:lnTo>
                    <a:pt x="247" y="49"/>
                  </a:lnTo>
                  <a:lnTo>
                    <a:pt x="249" y="47"/>
                  </a:lnTo>
                  <a:lnTo>
                    <a:pt x="249" y="45"/>
                  </a:lnTo>
                  <a:lnTo>
                    <a:pt x="249" y="44"/>
                  </a:lnTo>
                  <a:lnTo>
                    <a:pt x="251" y="42"/>
                  </a:lnTo>
                  <a:lnTo>
                    <a:pt x="251" y="42"/>
                  </a:lnTo>
                  <a:lnTo>
                    <a:pt x="252" y="42"/>
                  </a:lnTo>
                  <a:close/>
                  <a:moveTo>
                    <a:pt x="1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6143143" y="3749289"/>
              <a:ext cx="298231" cy="458068"/>
            </a:xfrm>
            <a:custGeom>
              <a:rect b="b" l="l" r="r" t="t"/>
              <a:pathLst>
                <a:path extrusionOk="0" h="235" w="153">
                  <a:moveTo>
                    <a:pt x="36" y="0"/>
                  </a:moveTo>
                  <a:lnTo>
                    <a:pt x="41" y="2"/>
                  </a:lnTo>
                  <a:lnTo>
                    <a:pt x="49" y="5"/>
                  </a:lnTo>
                  <a:lnTo>
                    <a:pt x="55" y="10"/>
                  </a:lnTo>
                  <a:lnTo>
                    <a:pt x="63" y="13"/>
                  </a:lnTo>
                  <a:lnTo>
                    <a:pt x="69" y="16"/>
                  </a:lnTo>
                  <a:lnTo>
                    <a:pt x="76" y="19"/>
                  </a:lnTo>
                  <a:lnTo>
                    <a:pt x="84" y="24"/>
                  </a:lnTo>
                  <a:lnTo>
                    <a:pt x="90" y="27"/>
                  </a:lnTo>
                  <a:lnTo>
                    <a:pt x="98" y="30"/>
                  </a:lnTo>
                  <a:lnTo>
                    <a:pt x="104" y="33"/>
                  </a:lnTo>
                  <a:lnTo>
                    <a:pt x="110" y="38"/>
                  </a:lnTo>
                  <a:lnTo>
                    <a:pt x="118" y="41"/>
                  </a:lnTo>
                  <a:lnTo>
                    <a:pt x="125" y="44"/>
                  </a:lnTo>
                  <a:lnTo>
                    <a:pt x="131" y="48"/>
                  </a:lnTo>
                  <a:lnTo>
                    <a:pt x="139" y="52"/>
                  </a:lnTo>
                  <a:lnTo>
                    <a:pt x="145" y="56"/>
                  </a:lnTo>
                  <a:lnTo>
                    <a:pt x="153" y="59"/>
                  </a:lnTo>
                  <a:lnTo>
                    <a:pt x="153" y="65"/>
                  </a:lnTo>
                  <a:lnTo>
                    <a:pt x="153" y="73"/>
                  </a:lnTo>
                  <a:lnTo>
                    <a:pt x="153" y="79"/>
                  </a:lnTo>
                  <a:lnTo>
                    <a:pt x="153" y="85"/>
                  </a:lnTo>
                  <a:lnTo>
                    <a:pt x="153" y="92"/>
                  </a:lnTo>
                  <a:lnTo>
                    <a:pt x="153" y="98"/>
                  </a:lnTo>
                  <a:lnTo>
                    <a:pt x="153" y="106"/>
                  </a:lnTo>
                  <a:lnTo>
                    <a:pt x="153" y="112"/>
                  </a:lnTo>
                  <a:lnTo>
                    <a:pt x="153" y="114"/>
                  </a:lnTo>
                  <a:lnTo>
                    <a:pt x="153" y="115"/>
                  </a:lnTo>
                  <a:lnTo>
                    <a:pt x="151" y="115"/>
                  </a:lnTo>
                  <a:lnTo>
                    <a:pt x="151" y="115"/>
                  </a:lnTo>
                  <a:lnTo>
                    <a:pt x="148" y="114"/>
                  </a:lnTo>
                  <a:lnTo>
                    <a:pt x="147" y="114"/>
                  </a:lnTo>
                  <a:lnTo>
                    <a:pt x="145" y="115"/>
                  </a:lnTo>
                  <a:lnTo>
                    <a:pt x="142" y="115"/>
                  </a:lnTo>
                  <a:lnTo>
                    <a:pt x="140" y="115"/>
                  </a:lnTo>
                  <a:lnTo>
                    <a:pt x="139" y="117"/>
                  </a:lnTo>
                  <a:lnTo>
                    <a:pt x="137" y="117"/>
                  </a:lnTo>
                  <a:lnTo>
                    <a:pt x="137" y="122"/>
                  </a:lnTo>
                  <a:lnTo>
                    <a:pt x="137" y="122"/>
                  </a:lnTo>
                  <a:lnTo>
                    <a:pt x="137" y="123"/>
                  </a:lnTo>
                  <a:lnTo>
                    <a:pt x="136" y="125"/>
                  </a:lnTo>
                  <a:lnTo>
                    <a:pt x="136" y="125"/>
                  </a:lnTo>
                  <a:lnTo>
                    <a:pt x="134" y="125"/>
                  </a:lnTo>
                  <a:lnTo>
                    <a:pt x="134" y="126"/>
                  </a:lnTo>
                  <a:lnTo>
                    <a:pt x="134" y="128"/>
                  </a:lnTo>
                  <a:lnTo>
                    <a:pt x="134" y="128"/>
                  </a:lnTo>
                  <a:lnTo>
                    <a:pt x="134" y="130"/>
                  </a:lnTo>
                  <a:lnTo>
                    <a:pt x="132" y="130"/>
                  </a:lnTo>
                  <a:lnTo>
                    <a:pt x="131" y="131"/>
                  </a:lnTo>
                  <a:lnTo>
                    <a:pt x="131" y="131"/>
                  </a:lnTo>
                  <a:lnTo>
                    <a:pt x="129" y="131"/>
                  </a:lnTo>
                  <a:lnTo>
                    <a:pt x="129" y="133"/>
                  </a:lnTo>
                  <a:lnTo>
                    <a:pt x="129" y="133"/>
                  </a:lnTo>
                  <a:lnTo>
                    <a:pt x="129" y="134"/>
                  </a:lnTo>
                  <a:lnTo>
                    <a:pt x="131" y="136"/>
                  </a:lnTo>
                  <a:lnTo>
                    <a:pt x="131" y="136"/>
                  </a:lnTo>
                  <a:lnTo>
                    <a:pt x="131" y="137"/>
                  </a:lnTo>
                  <a:lnTo>
                    <a:pt x="131" y="137"/>
                  </a:lnTo>
                  <a:lnTo>
                    <a:pt x="131" y="137"/>
                  </a:lnTo>
                  <a:lnTo>
                    <a:pt x="131" y="139"/>
                  </a:lnTo>
                  <a:lnTo>
                    <a:pt x="129" y="139"/>
                  </a:lnTo>
                  <a:lnTo>
                    <a:pt x="129" y="139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6" y="142"/>
                  </a:lnTo>
                  <a:lnTo>
                    <a:pt x="126" y="142"/>
                  </a:lnTo>
                  <a:lnTo>
                    <a:pt x="125" y="144"/>
                  </a:lnTo>
                  <a:lnTo>
                    <a:pt x="125" y="144"/>
                  </a:lnTo>
                  <a:lnTo>
                    <a:pt x="126" y="145"/>
                  </a:lnTo>
                  <a:lnTo>
                    <a:pt x="126" y="147"/>
                  </a:lnTo>
                  <a:lnTo>
                    <a:pt x="128" y="148"/>
                  </a:lnTo>
                  <a:lnTo>
                    <a:pt x="128" y="148"/>
                  </a:lnTo>
                  <a:lnTo>
                    <a:pt x="128" y="150"/>
                  </a:lnTo>
                  <a:lnTo>
                    <a:pt x="126" y="152"/>
                  </a:lnTo>
                  <a:lnTo>
                    <a:pt x="126" y="152"/>
                  </a:lnTo>
                  <a:lnTo>
                    <a:pt x="123" y="153"/>
                  </a:lnTo>
                  <a:lnTo>
                    <a:pt x="123" y="155"/>
                  </a:lnTo>
                  <a:lnTo>
                    <a:pt x="121" y="156"/>
                  </a:lnTo>
                  <a:lnTo>
                    <a:pt x="121" y="158"/>
                  </a:lnTo>
                  <a:lnTo>
                    <a:pt x="121" y="158"/>
                  </a:lnTo>
                  <a:lnTo>
                    <a:pt x="121" y="159"/>
                  </a:lnTo>
                  <a:lnTo>
                    <a:pt x="123" y="159"/>
                  </a:lnTo>
                  <a:lnTo>
                    <a:pt x="123" y="159"/>
                  </a:lnTo>
                  <a:lnTo>
                    <a:pt x="126" y="159"/>
                  </a:lnTo>
                  <a:lnTo>
                    <a:pt x="128" y="159"/>
                  </a:lnTo>
                  <a:lnTo>
                    <a:pt x="129" y="159"/>
                  </a:lnTo>
                  <a:lnTo>
                    <a:pt x="129" y="161"/>
                  </a:lnTo>
                  <a:lnTo>
                    <a:pt x="129" y="163"/>
                  </a:lnTo>
                  <a:lnTo>
                    <a:pt x="129" y="164"/>
                  </a:lnTo>
                  <a:lnTo>
                    <a:pt x="131" y="167"/>
                  </a:lnTo>
                  <a:lnTo>
                    <a:pt x="131" y="169"/>
                  </a:lnTo>
                  <a:lnTo>
                    <a:pt x="131" y="169"/>
                  </a:lnTo>
                  <a:lnTo>
                    <a:pt x="132" y="169"/>
                  </a:lnTo>
                  <a:lnTo>
                    <a:pt x="132" y="169"/>
                  </a:lnTo>
                  <a:lnTo>
                    <a:pt x="132" y="174"/>
                  </a:lnTo>
                  <a:lnTo>
                    <a:pt x="132" y="175"/>
                  </a:lnTo>
                  <a:lnTo>
                    <a:pt x="132" y="177"/>
                  </a:lnTo>
                  <a:lnTo>
                    <a:pt x="134" y="177"/>
                  </a:lnTo>
                  <a:lnTo>
                    <a:pt x="134" y="177"/>
                  </a:lnTo>
                  <a:lnTo>
                    <a:pt x="136" y="178"/>
                  </a:lnTo>
                  <a:lnTo>
                    <a:pt x="136" y="178"/>
                  </a:lnTo>
                  <a:lnTo>
                    <a:pt x="137" y="178"/>
                  </a:lnTo>
                  <a:lnTo>
                    <a:pt x="137" y="180"/>
                  </a:lnTo>
                  <a:lnTo>
                    <a:pt x="137" y="182"/>
                  </a:lnTo>
                  <a:lnTo>
                    <a:pt x="137" y="183"/>
                  </a:lnTo>
                  <a:lnTo>
                    <a:pt x="136" y="185"/>
                  </a:lnTo>
                  <a:lnTo>
                    <a:pt x="136" y="185"/>
                  </a:lnTo>
                  <a:lnTo>
                    <a:pt x="134" y="185"/>
                  </a:lnTo>
                  <a:lnTo>
                    <a:pt x="132" y="185"/>
                  </a:lnTo>
                  <a:lnTo>
                    <a:pt x="131" y="185"/>
                  </a:lnTo>
                  <a:lnTo>
                    <a:pt x="129" y="185"/>
                  </a:lnTo>
                  <a:lnTo>
                    <a:pt x="128" y="185"/>
                  </a:lnTo>
                  <a:lnTo>
                    <a:pt x="126" y="186"/>
                  </a:lnTo>
                  <a:lnTo>
                    <a:pt x="126" y="186"/>
                  </a:lnTo>
                  <a:lnTo>
                    <a:pt x="125" y="186"/>
                  </a:lnTo>
                  <a:lnTo>
                    <a:pt x="125" y="186"/>
                  </a:lnTo>
                  <a:lnTo>
                    <a:pt x="125" y="186"/>
                  </a:lnTo>
                  <a:lnTo>
                    <a:pt x="123" y="188"/>
                  </a:lnTo>
                  <a:lnTo>
                    <a:pt x="120" y="189"/>
                  </a:lnTo>
                  <a:lnTo>
                    <a:pt x="120" y="189"/>
                  </a:lnTo>
                  <a:lnTo>
                    <a:pt x="120" y="189"/>
                  </a:lnTo>
                  <a:lnTo>
                    <a:pt x="120" y="191"/>
                  </a:lnTo>
                  <a:lnTo>
                    <a:pt x="120" y="191"/>
                  </a:lnTo>
                  <a:lnTo>
                    <a:pt x="120" y="193"/>
                  </a:lnTo>
                  <a:lnTo>
                    <a:pt x="120" y="194"/>
                  </a:lnTo>
                  <a:lnTo>
                    <a:pt x="118" y="196"/>
                  </a:lnTo>
                  <a:lnTo>
                    <a:pt x="118" y="196"/>
                  </a:lnTo>
                  <a:lnTo>
                    <a:pt x="117" y="196"/>
                  </a:lnTo>
                  <a:lnTo>
                    <a:pt x="117" y="196"/>
                  </a:lnTo>
                  <a:lnTo>
                    <a:pt x="115" y="199"/>
                  </a:lnTo>
                  <a:lnTo>
                    <a:pt x="115" y="199"/>
                  </a:lnTo>
                  <a:lnTo>
                    <a:pt x="114" y="199"/>
                  </a:lnTo>
                  <a:lnTo>
                    <a:pt x="109" y="202"/>
                  </a:lnTo>
                  <a:lnTo>
                    <a:pt x="109" y="204"/>
                  </a:lnTo>
                  <a:lnTo>
                    <a:pt x="107" y="205"/>
                  </a:lnTo>
                  <a:lnTo>
                    <a:pt x="106" y="207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4" y="208"/>
                  </a:lnTo>
                  <a:lnTo>
                    <a:pt x="103" y="208"/>
                  </a:lnTo>
                  <a:lnTo>
                    <a:pt x="99" y="211"/>
                  </a:lnTo>
                  <a:lnTo>
                    <a:pt x="96" y="211"/>
                  </a:lnTo>
                  <a:lnTo>
                    <a:pt x="95" y="211"/>
                  </a:lnTo>
                  <a:lnTo>
                    <a:pt x="93" y="211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87" y="213"/>
                  </a:lnTo>
                  <a:lnTo>
                    <a:pt x="82" y="213"/>
                  </a:lnTo>
                  <a:lnTo>
                    <a:pt x="80" y="213"/>
                  </a:lnTo>
                  <a:lnTo>
                    <a:pt x="80" y="213"/>
                  </a:lnTo>
                  <a:lnTo>
                    <a:pt x="79" y="215"/>
                  </a:lnTo>
                  <a:lnTo>
                    <a:pt x="79" y="215"/>
                  </a:lnTo>
                  <a:lnTo>
                    <a:pt x="79" y="215"/>
                  </a:lnTo>
                  <a:lnTo>
                    <a:pt x="79" y="215"/>
                  </a:lnTo>
                  <a:lnTo>
                    <a:pt x="82" y="216"/>
                  </a:lnTo>
                  <a:lnTo>
                    <a:pt x="82" y="218"/>
                  </a:lnTo>
                  <a:lnTo>
                    <a:pt x="82" y="219"/>
                  </a:lnTo>
                  <a:lnTo>
                    <a:pt x="80" y="219"/>
                  </a:lnTo>
                  <a:lnTo>
                    <a:pt x="80" y="219"/>
                  </a:lnTo>
                  <a:lnTo>
                    <a:pt x="80" y="219"/>
                  </a:lnTo>
                  <a:lnTo>
                    <a:pt x="79" y="221"/>
                  </a:lnTo>
                  <a:lnTo>
                    <a:pt x="77" y="224"/>
                  </a:lnTo>
                  <a:lnTo>
                    <a:pt x="76" y="224"/>
                  </a:lnTo>
                  <a:lnTo>
                    <a:pt x="76" y="226"/>
                  </a:lnTo>
                  <a:lnTo>
                    <a:pt x="74" y="226"/>
                  </a:lnTo>
                  <a:lnTo>
                    <a:pt x="74" y="227"/>
                  </a:lnTo>
                  <a:lnTo>
                    <a:pt x="73" y="227"/>
                  </a:lnTo>
                  <a:lnTo>
                    <a:pt x="69" y="227"/>
                  </a:lnTo>
                  <a:lnTo>
                    <a:pt x="65" y="227"/>
                  </a:lnTo>
                  <a:lnTo>
                    <a:pt x="63" y="227"/>
                  </a:lnTo>
                  <a:lnTo>
                    <a:pt x="62" y="227"/>
                  </a:lnTo>
                  <a:lnTo>
                    <a:pt x="58" y="229"/>
                  </a:lnTo>
                  <a:lnTo>
                    <a:pt x="58" y="229"/>
                  </a:lnTo>
                  <a:lnTo>
                    <a:pt x="57" y="229"/>
                  </a:lnTo>
                  <a:lnTo>
                    <a:pt x="55" y="230"/>
                  </a:lnTo>
                  <a:lnTo>
                    <a:pt x="54" y="232"/>
                  </a:lnTo>
                  <a:lnTo>
                    <a:pt x="52" y="232"/>
                  </a:lnTo>
                  <a:lnTo>
                    <a:pt x="50" y="232"/>
                  </a:lnTo>
                  <a:lnTo>
                    <a:pt x="49" y="234"/>
                  </a:lnTo>
                  <a:lnTo>
                    <a:pt x="49" y="234"/>
                  </a:lnTo>
                  <a:lnTo>
                    <a:pt x="47" y="232"/>
                  </a:lnTo>
                  <a:lnTo>
                    <a:pt x="46" y="230"/>
                  </a:lnTo>
                  <a:lnTo>
                    <a:pt x="46" y="230"/>
                  </a:lnTo>
                  <a:lnTo>
                    <a:pt x="44" y="229"/>
                  </a:lnTo>
                  <a:lnTo>
                    <a:pt x="44" y="229"/>
                  </a:lnTo>
                  <a:lnTo>
                    <a:pt x="44" y="230"/>
                  </a:lnTo>
                  <a:lnTo>
                    <a:pt x="43" y="230"/>
                  </a:lnTo>
                  <a:lnTo>
                    <a:pt x="43" y="232"/>
                  </a:lnTo>
                  <a:lnTo>
                    <a:pt x="39" y="234"/>
                  </a:lnTo>
                  <a:lnTo>
                    <a:pt x="38" y="234"/>
                  </a:lnTo>
                  <a:lnTo>
                    <a:pt x="36" y="235"/>
                  </a:lnTo>
                  <a:lnTo>
                    <a:pt x="35" y="235"/>
                  </a:lnTo>
                  <a:lnTo>
                    <a:pt x="33" y="235"/>
                  </a:lnTo>
                  <a:lnTo>
                    <a:pt x="32" y="234"/>
                  </a:lnTo>
                  <a:lnTo>
                    <a:pt x="30" y="234"/>
                  </a:lnTo>
                  <a:lnTo>
                    <a:pt x="30" y="234"/>
                  </a:lnTo>
                  <a:lnTo>
                    <a:pt x="30" y="232"/>
                  </a:lnTo>
                  <a:lnTo>
                    <a:pt x="30" y="230"/>
                  </a:lnTo>
                  <a:lnTo>
                    <a:pt x="30" y="230"/>
                  </a:lnTo>
                  <a:lnTo>
                    <a:pt x="30" y="230"/>
                  </a:lnTo>
                  <a:lnTo>
                    <a:pt x="28" y="229"/>
                  </a:lnTo>
                  <a:lnTo>
                    <a:pt x="28" y="226"/>
                  </a:lnTo>
                  <a:lnTo>
                    <a:pt x="27" y="223"/>
                  </a:lnTo>
                  <a:lnTo>
                    <a:pt x="24" y="219"/>
                  </a:lnTo>
                  <a:lnTo>
                    <a:pt x="22" y="218"/>
                  </a:lnTo>
                  <a:lnTo>
                    <a:pt x="21" y="216"/>
                  </a:lnTo>
                  <a:lnTo>
                    <a:pt x="21" y="216"/>
                  </a:lnTo>
                  <a:lnTo>
                    <a:pt x="19" y="215"/>
                  </a:lnTo>
                  <a:lnTo>
                    <a:pt x="19" y="215"/>
                  </a:lnTo>
                  <a:lnTo>
                    <a:pt x="16" y="213"/>
                  </a:lnTo>
                  <a:lnTo>
                    <a:pt x="13" y="210"/>
                  </a:lnTo>
                  <a:lnTo>
                    <a:pt x="13" y="208"/>
                  </a:lnTo>
                  <a:lnTo>
                    <a:pt x="11" y="207"/>
                  </a:lnTo>
                  <a:lnTo>
                    <a:pt x="9" y="205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9" y="202"/>
                  </a:lnTo>
                  <a:lnTo>
                    <a:pt x="9" y="200"/>
                  </a:lnTo>
                  <a:lnTo>
                    <a:pt x="11" y="199"/>
                  </a:lnTo>
                  <a:lnTo>
                    <a:pt x="14" y="199"/>
                  </a:lnTo>
                  <a:lnTo>
                    <a:pt x="17" y="199"/>
                  </a:lnTo>
                  <a:lnTo>
                    <a:pt x="21" y="199"/>
                  </a:lnTo>
                  <a:lnTo>
                    <a:pt x="24" y="199"/>
                  </a:lnTo>
                  <a:lnTo>
                    <a:pt x="25" y="199"/>
                  </a:lnTo>
                  <a:lnTo>
                    <a:pt x="25" y="199"/>
                  </a:lnTo>
                  <a:lnTo>
                    <a:pt x="27" y="199"/>
                  </a:lnTo>
                  <a:lnTo>
                    <a:pt x="30" y="199"/>
                  </a:lnTo>
                  <a:lnTo>
                    <a:pt x="32" y="199"/>
                  </a:lnTo>
                  <a:lnTo>
                    <a:pt x="30" y="197"/>
                  </a:lnTo>
                  <a:lnTo>
                    <a:pt x="28" y="196"/>
                  </a:lnTo>
                  <a:lnTo>
                    <a:pt x="27" y="193"/>
                  </a:lnTo>
                  <a:lnTo>
                    <a:pt x="25" y="191"/>
                  </a:lnTo>
                  <a:lnTo>
                    <a:pt x="25" y="189"/>
                  </a:lnTo>
                  <a:lnTo>
                    <a:pt x="24" y="186"/>
                  </a:lnTo>
                  <a:lnTo>
                    <a:pt x="24" y="182"/>
                  </a:lnTo>
                  <a:lnTo>
                    <a:pt x="24" y="180"/>
                  </a:lnTo>
                  <a:lnTo>
                    <a:pt x="24" y="178"/>
                  </a:lnTo>
                  <a:lnTo>
                    <a:pt x="24" y="175"/>
                  </a:lnTo>
                  <a:lnTo>
                    <a:pt x="24" y="175"/>
                  </a:lnTo>
                  <a:lnTo>
                    <a:pt x="24" y="174"/>
                  </a:lnTo>
                  <a:lnTo>
                    <a:pt x="24" y="172"/>
                  </a:lnTo>
                  <a:lnTo>
                    <a:pt x="24" y="171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21" y="166"/>
                  </a:lnTo>
                  <a:lnTo>
                    <a:pt x="21" y="163"/>
                  </a:lnTo>
                  <a:lnTo>
                    <a:pt x="19" y="159"/>
                  </a:lnTo>
                  <a:lnTo>
                    <a:pt x="17" y="159"/>
                  </a:lnTo>
                  <a:lnTo>
                    <a:pt x="16" y="158"/>
                  </a:lnTo>
                  <a:lnTo>
                    <a:pt x="16" y="155"/>
                  </a:lnTo>
                  <a:lnTo>
                    <a:pt x="14" y="155"/>
                  </a:lnTo>
                  <a:lnTo>
                    <a:pt x="11" y="153"/>
                  </a:lnTo>
                  <a:lnTo>
                    <a:pt x="9" y="153"/>
                  </a:lnTo>
                  <a:lnTo>
                    <a:pt x="8" y="152"/>
                  </a:lnTo>
                  <a:lnTo>
                    <a:pt x="5" y="147"/>
                  </a:lnTo>
                  <a:lnTo>
                    <a:pt x="3" y="144"/>
                  </a:lnTo>
                  <a:lnTo>
                    <a:pt x="2" y="137"/>
                  </a:lnTo>
                  <a:lnTo>
                    <a:pt x="0" y="134"/>
                  </a:lnTo>
                  <a:lnTo>
                    <a:pt x="2" y="133"/>
                  </a:lnTo>
                  <a:lnTo>
                    <a:pt x="3" y="131"/>
                  </a:lnTo>
                  <a:lnTo>
                    <a:pt x="5" y="126"/>
                  </a:lnTo>
                  <a:lnTo>
                    <a:pt x="11" y="119"/>
                  </a:lnTo>
                  <a:lnTo>
                    <a:pt x="14" y="114"/>
                  </a:lnTo>
                  <a:lnTo>
                    <a:pt x="19" y="109"/>
                  </a:lnTo>
                  <a:lnTo>
                    <a:pt x="25" y="101"/>
                  </a:lnTo>
                  <a:lnTo>
                    <a:pt x="30" y="98"/>
                  </a:lnTo>
                  <a:lnTo>
                    <a:pt x="30" y="90"/>
                  </a:lnTo>
                  <a:lnTo>
                    <a:pt x="30" y="82"/>
                  </a:lnTo>
                  <a:lnTo>
                    <a:pt x="32" y="76"/>
                  </a:lnTo>
                  <a:lnTo>
                    <a:pt x="32" y="70"/>
                  </a:lnTo>
                  <a:lnTo>
                    <a:pt x="32" y="63"/>
                  </a:lnTo>
                  <a:lnTo>
                    <a:pt x="33" y="59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36" y="48"/>
                  </a:lnTo>
                  <a:lnTo>
                    <a:pt x="36" y="46"/>
                  </a:lnTo>
                  <a:lnTo>
                    <a:pt x="36" y="46"/>
                  </a:lnTo>
                  <a:lnTo>
                    <a:pt x="32" y="41"/>
                  </a:lnTo>
                  <a:lnTo>
                    <a:pt x="32" y="40"/>
                  </a:lnTo>
                  <a:lnTo>
                    <a:pt x="30" y="38"/>
                  </a:lnTo>
                  <a:lnTo>
                    <a:pt x="32" y="37"/>
                  </a:lnTo>
                  <a:lnTo>
                    <a:pt x="27" y="30"/>
                  </a:lnTo>
                  <a:lnTo>
                    <a:pt x="25" y="29"/>
                  </a:lnTo>
                  <a:lnTo>
                    <a:pt x="25" y="29"/>
                  </a:lnTo>
                  <a:lnTo>
                    <a:pt x="25" y="27"/>
                  </a:lnTo>
                  <a:lnTo>
                    <a:pt x="25" y="22"/>
                  </a:lnTo>
                  <a:lnTo>
                    <a:pt x="24" y="15"/>
                  </a:lnTo>
                  <a:lnTo>
                    <a:pt x="22" y="7"/>
                  </a:lnTo>
                  <a:lnTo>
                    <a:pt x="27" y="4"/>
                  </a:lnTo>
                  <a:lnTo>
                    <a:pt x="3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3728057" y="3792172"/>
              <a:ext cx="17544" cy="7797"/>
            </a:xfrm>
            <a:custGeom>
              <a:rect b="b" l="l" r="r" t="t"/>
              <a:pathLst>
                <a:path extrusionOk="0" h="4" w="9">
                  <a:moveTo>
                    <a:pt x="0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2"/>
                  </a:lnTo>
                  <a:close/>
                  <a:moveTo>
                    <a:pt x="8" y="2"/>
                  </a:moveTo>
                  <a:lnTo>
                    <a:pt x="9" y="2"/>
                  </a:lnTo>
                  <a:lnTo>
                    <a:pt x="9" y="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8" y="2"/>
                  </a:lnTo>
                  <a:close/>
                  <a:moveTo>
                    <a:pt x="4" y="0"/>
                  </a:moveTo>
                  <a:lnTo>
                    <a:pt x="6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6632397" y="5152729"/>
              <a:ext cx="37036" cy="46781"/>
            </a:xfrm>
            <a:custGeom>
              <a:rect b="b" l="l" r="r" t="t"/>
              <a:pathLst>
                <a:path extrusionOk="0" h="24" w="19">
                  <a:moveTo>
                    <a:pt x="8" y="0"/>
                  </a:moveTo>
                  <a:lnTo>
                    <a:pt x="9" y="0"/>
                  </a:lnTo>
                  <a:lnTo>
                    <a:pt x="12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10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8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7" y="19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4" y="24"/>
                  </a:lnTo>
                  <a:lnTo>
                    <a:pt x="9" y="24"/>
                  </a:lnTo>
                  <a:lnTo>
                    <a:pt x="8" y="22"/>
                  </a:lnTo>
                  <a:lnTo>
                    <a:pt x="4" y="21"/>
                  </a:lnTo>
                  <a:lnTo>
                    <a:pt x="1" y="18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1" y="7"/>
                  </a:lnTo>
                  <a:lnTo>
                    <a:pt x="3" y="5"/>
                  </a:lnTo>
                  <a:lnTo>
                    <a:pt x="4" y="4"/>
                  </a:lnTo>
                  <a:lnTo>
                    <a:pt x="6" y="2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6772741" y="3320461"/>
              <a:ext cx="185177" cy="159836"/>
            </a:xfrm>
            <a:custGeom>
              <a:rect b="b" l="l" r="r" t="t"/>
              <a:pathLst>
                <a:path extrusionOk="0" h="82" w="95">
                  <a:moveTo>
                    <a:pt x="93" y="0"/>
                  </a:moveTo>
                  <a:lnTo>
                    <a:pt x="93" y="1"/>
                  </a:lnTo>
                  <a:lnTo>
                    <a:pt x="93" y="1"/>
                  </a:lnTo>
                  <a:lnTo>
                    <a:pt x="95" y="1"/>
                  </a:lnTo>
                  <a:lnTo>
                    <a:pt x="95" y="3"/>
                  </a:lnTo>
                  <a:lnTo>
                    <a:pt x="95" y="5"/>
                  </a:lnTo>
                  <a:lnTo>
                    <a:pt x="95" y="5"/>
                  </a:lnTo>
                  <a:lnTo>
                    <a:pt x="93" y="6"/>
                  </a:lnTo>
                  <a:lnTo>
                    <a:pt x="92" y="8"/>
                  </a:lnTo>
                  <a:lnTo>
                    <a:pt x="90" y="9"/>
                  </a:lnTo>
                  <a:lnTo>
                    <a:pt x="87" y="12"/>
                  </a:lnTo>
                  <a:lnTo>
                    <a:pt x="85" y="12"/>
                  </a:lnTo>
                  <a:lnTo>
                    <a:pt x="81" y="14"/>
                  </a:lnTo>
                  <a:lnTo>
                    <a:pt x="81" y="14"/>
                  </a:lnTo>
                  <a:lnTo>
                    <a:pt x="79" y="16"/>
                  </a:lnTo>
                  <a:lnTo>
                    <a:pt x="79" y="17"/>
                  </a:lnTo>
                  <a:lnTo>
                    <a:pt x="79" y="19"/>
                  </a:lnTo>
                  <a:lnTo>
                    <a:pt x="79" y="20"/>
                  </a:lnTo>
                  <a:lnTo>
                    <a:pt x="79" y="23"/>
                  </a:lnTo>
                  <a:lnTo>
                    <a:pt x="81" y="25"/>
                  </a:lnTo>
                  <a:lnTo>
                    <a:pt x="81" y="27"/>
                  </a:lnTo>
                  <a:lnTo>
                    <a:pt x="81" y="28"/>
                  </a:lnTo>
                  <a:lnTo>
                    <a:pt x="79" y="30"/>
                  </a:lnTo>
                  <a:lnTo>
                    <a:pt x="79" y="31"/>
                  </a:lnTo>
                  <a:lnTo>
                    <a:pt x="79" y="33"/>
                  </a:lnTo>
                  <a:lnTo>
                    <a:pt x="78" y="38"/>
                  </a:lnTo>
                  <a:lnTo>
                    <a:pt x="78" y="41"/>
                  </a:lnTo>
                  <a:lnTo>
                    <a:pt x="78" y="42"/>
                  </a:lnTo>
                  <a:lnTo>
                    <a:pt x="78" y="44"/>
                  </a:lnTo>
                  <a:lnTo>
                    <a:pt x="76" y="47"/>
                  </a:lnTo>
                  <a:lnTo>
                    <a:pt x="74" y="49"/>
                  </a:lnTo>
                  <a:lnTo>
                    <a:pt x="71" y="49"/>
                  </a:lnTo>
                  <a:lnTo>
                    <a:pt x="66" y="52"/>
                  </a:lnTo>
                  <a:lnTo>
                    <a:pt x="63" y="53"/>
                  </a:lnTo>
                  <a:lnTo>
                    <a:pt x="59" y="57"/>
                  </a:lnTo>
                  <a:lnTo>
                    <a:pt x="55" y="58"/>
                  </a:lnTo>
                  <a:lnTo>
                    <a:pt x="51" y="61"/>
                  </a:lnTo>
                  <a:lnTo>
                    <a:pt x="48" y="63"/>
                  </a:lnTo>
                  <a:lnTo>
                    <a:pt x="43" y="64"/>
                  </a:lnTo>
                  <a:lnTo>
                    <a:pt x="40" y="68"/>
                  </a:lnTo>
                  <a:lnTo>
                    <a:pt x="35" y="69"/>
                  </a:lnTo>
                  <a:lnTo>
                    <a:pt x="33" y="71"/>
                  </a:lnTo>
                  <a:lnTo>
                    <a:pt x="29" y="74"/>
                  </a:lnTo>
                  <a:lnTo>
                    <a:pt x="25" y="75"/>
                  </a:lnTo>
                  <a:lnTo>
                    <a:pt x="22" y="77"/>
                  </a:lnTo>
                  <a:lnTo>
                    <a:pt x="19" y="79"/>
                  </a:lnTo>
                  <a:lnTo>
                    <a:pt x="14" y="82"/>
                  </a:lnTo>
                  <a:lnTo>
                    <a:pt x="10" y="82"/>
                  </a:lnTo>
                  <a:lnTo>
                    <a:pt x="8" y="80"/>
                  </a:lnTo>
                  <a:lnTo>
                    <a:pt x="7" y="80"/>
                  </a:lnTo>
                  <a:lnTo>
                    <a:pt x="7" y="79"/>
                  </a:lnTo>
                  <a:lnTo>
                    <a:pt x="3" y="79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0" y="75"/>
                  </a:lnTo>
                  <a:lnTo>
                    <a:pt x="0" y="74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2" y="68"/>
                  </a:lnTo>
                  <a:lnTo>
                    <a:pt x="2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2" y="64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3" y="63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3" y="61"/>
                  </a:lnTo>
                  <a:lnTo>
                    <a:pt x="2" y="60"/>
                  </a:lnTo>
                  <a:lnTo>
                    <a:pt x="3" y="60"/>
                  </a:lnTo>
                  <a:lnTo>
                    <a:pt x="3" y="58"/>
                  </a:lnTo>
                  <a:lnTo>
                    <a:pt x="3" y="58"/>
                  </a:lnTo>
                  <a:lnTo>
                    <a:pt x="5" y="58"/>
                  </a:lnTo>
                  <a:lnTo>
                    <a:pt x="5" y="57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8" y="58"/>
                  </a:lnTo>
                  <a:lnTo>
                    <a:pt x="8" y="57"/>
                  </a:lnTo>
                  <a:lnTo>
                    <a:pt x="8" y="57"/>
                  </a:lnTo>
                  <a:lnTo>
                    <a:pt x="7" y="57"/>
                  </a:lnTo>
                  <a:lnTo>
                    <a:pt x="7" y="57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10" y="53"/>
                  </a:lnTo>
                  <a:lnTo>
                    <a:pt x="10" y="53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0" y="47"/>
                  </a:lnTo>
                  <a:lnTo>
                    <a:pt x="10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5"/>
                  </a:lnTo>
                  <a:lnTo>
                    <a:pt x="10" y="44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7" y="44"/>
                  </a:lnTo>
                  <a:lnTo>
                    <a:pt x="5" y="44"/>
                  </a:lnTo>
                  <a:lnTo>
                    <a:pt x="3" y="44"/>
                  </a:lnTo>
                  <a:lnTo>
                    <a:pt x="2" y="41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4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0" y="25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8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1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6" y="9"/>
                  </a:lnTo>
                  <a:lnTo>
                    <a:pt x="18" y="11"/>
                  </a:lnTo>
                  <a:lnTo>
                    <a:pt x="19" y="11"/>
                  </a:lnTo>
                  <a:lnTo>
                    <a:pt x="21" y="11"/>
                  </a:lnTo>
                  <a:lnTo>
                    <a:pt x="22" y="11"/>
                  </a:lnTo>
                  <a:lnTo>
                    <a:pt x="24" y="11"/>
                  </a:lnTo>
                  <a:lnTo>
                    <a:pt x="25" y="11"/>
                  </a:lnTo>
                  <a:lnTo>
                    <a:pt x="29" y="9"/>
                  </a:lnTo>
                  <a:lnTo>
                    <a:pt x="29" y="9"/>
                  </a:lnTo>
                  <a:lnTo>
                    <a:pt x="30" y="9"/>
                  </a:lnTo>
                  <a:lnTo>
                    <a:pt x="35" y="8"/>
                  </a:lnTo>
                  <a:lnTo>
                    <a:pt x="37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0" y="9"/>
                  </a:lnTo>
                  <a:lnTo>
                    <a:pt x="41" y="11"/>
                  </a:lnTo>
                  <a:lnTo>
                    <a:pt x="43" y="11"/>
                  </a:lnTo>
                  <a:lnTo>
                    <a:pt x="44" y="11"/>
                  </a:lnTo>
                  <a:lnTo>
                    <a:pt x="48" y="11"/>
                  </a:lnTo>
                  <a:lnTo>
                    <a:pt x="52" y="11"/>
                  </a:lnTo>
                  <a:lnTo>
                    <a:pt x="54" y="11"/>
                  </a:lnTo>
                  <a:lnTo>
                    <a:pt x="57" y="9"/>
                  </a:lnTo>
                  <a:lnTo>
                    <a:pt x="62" y="8"/>
                  </a:lnTo>
                  <a:lnTo>
                    <a:pt x="68" y="6"/>
                  </a:lnTo>
                  <a:lnTo>
                    <a:pt x="71" y="5"/>
                  </a:lnTo>
                  <a:lnTo>
                    <a:pt x="73" y="3"/>
                  </a:lnTo>
                  <a:lnTo>
                    <a:pt x="74" y="3"/>
                  </a:lnTo>
                  <a:lnTo>
                    <a:pt x="78" y="5"/>
                  </a:lnTo>
                  <a:lnTo>
                    <a:pt x="79" y="5"/>
                  </a:lnTo>
                  <a:lnTo>
                    <a:pt x="81" y="5"/>
                  </a:lnTo>
                  <a:lnTo>
                    <a:pt x="82" y="5"/>
                  </a:lnTo>
                  <a:lnTo>
                    <a:pt x="85" y="3"/>
                  </a:lnTo>
                  <a:lnTo>
                    <a:pt x="89" y="3"/>
                  </a:lnTo>
                  <a:lnTo>
                    <a:pt x="90" y="1"/>
                  </a:lnTo>
                  <a:lnTo>
                    <a:pt x="92" y="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3985354" y="3907176"/>
              <a:ext cx="3898" cy="0"/>
            </a:xfrm>
            <a:custGeom>
              <a:rect b="b" l="l" r="r" t="t"/>
              <a:pathLst>
                <a:path extrusionOk="0" h="120000"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3227108" y="4010485"/>
              <a:ext cx="66274" cy="35086"/>
            </a:xfrm>
            <a:custGeom>
              <a:rect b="b" l="l" r="r" t="t"/>
              <a:pathLst>
                <a:path extrusionOk="0" h="18" w="34">
                  <a:moveTo>
                    <a:pt x="9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4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7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6" y="7"/>
                  </a:lnTo>
                  <a:lnTo>
                    <a:pt x="28" y="7"/>
                  </a:lnTo>
                  <a:lnTo>
                    <a:pt x="28" y="7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1" y="8"/>
                  </a:lnTo>
                  <a:lnTo>
                    <a:pt x="33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3" y="11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3" y="13"/>
                  </a:lnTo>
                  <a:lnTo>
                    <a:pt x="34" y="14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1" y="18"/>
                  </a:lnTo>
                  <a:lnTo>
                    <a:pt x="31" y="18"/>
                  </a:lnTo>
                  <a:lnTo>
                    <a:pt x="30" y="18"/>
                  </a:lnTo>
                  <a:lnTo>
                    <a:pt x="26" y="18"/>
                  </a:lnTo>
                  <a:lnTo>
                    <a:pt x="23" y="18"/>
                  </a:lnTo>
                  <a:lnTo>
                    <a:pt x="22" y="16"/>
                  </a:lnTo>
                  <a:lnTo>
                    <a:pt x="20" y="16"/>
                  </a:lnTo>
                  <a:lnTo>
                    <a:pt x="20" y="18"/>
                  </a:lnTo>
                  <a:lnTo>
                    <a:pt x="22" y="18"/>
                  </a:lnTo>
                  <a:lnTo>
                    <a:pt x="23" y="18"/>
                  </a:lnTo>
                  <a:lnTo>
                    <a:pt x="22" y="18"/>
                  </a:lnTo>
                  <a:lnTo>
                    <a:pt x="17" y="16"/>
                  </a:lnTo>
                  <a:lnTo>
                    <a:pt x="11" y="14"/>
                  </a:lnTo>
                  <a:lnTo>
                    <a:pt x="7" y="13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1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5"/>
                  </a:lnTo>
                  <a:lnTo>
                    <a:pt x="4" y="5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946271" y="4371090"/>
              <a:ext cx="27289" cy="44833"/>
            </a:xfrm>
            <a:custGeom>
              <a:rect b="b" l="l" r="r" t="t"/>
              <a:pathLst>
                <a:path extrusionOk="0" h="23" w="14">
                  <a:moveTo>
                    <a:pt x="3" y="17"/>
                  </a:moveTo>
                  <a:lnTo>
                    <a:pt x="5" y="19"/>
                  </a:lnTo>
                  <a:lnTo>
                    <a:pt x="5" y="20"/>
                  </a:lnTo>
                  <a:lnTo>
                    <a:pt x="3" y="22"/>
                  </a:lnTo>
                  <a:lnTo>
                    <a:pt x="2" y="23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9"/>
                  </a:lnTo>
                  <a:lnTo>
                    <a:pt x="3" y="17"/>
                  </a:lnTo>
                  <a:lnTo>
                    <a:pt x="3" y="17"/>
                  </a:lnTo>
                  <a:close/>
                  <a:moveTo>
                    <a:pt x="14" y="0"/>
                  </a:move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3" y="1"/>
                  </a:lnTo>
                  <a:lnTo>
                    <a:pt x="13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6445272" y="4072860"/>
              <a:ext cx="311875" cy="245602"/>
            </a:xfrm>
            <a:custGeom>
              <a:rect b="b" l="l" r="r" t="t"/>
              <a:pathLst>
                <a:path extrusionOk="0" h="126" w="160">
                  <a:moveTo>
                    <a:pt x="124" y="0"/>
                  </a:moveTo>
                  <a:lnTo>
                    <a:pt x="130" y="0"/>
                  </a:lnTo>
                  <a:lnTo>
                    <a:pt x="130" y="1"/>
                  </a:lnTo>
                  <a:lnTo>
                    <a:pt x="130" y="5"/>
                  </a:lnTo>
                  <a:lnTo>
                    <a:pt x="130" y="6"/>
                  </a:lnTo>
                  <a:lnTo>
                    <a:pt x="129" y="8"/>
                  </a:lnTo>
                  <a:lnTo>
                    <a:pt x="129" y="8"/>
                  </a:lnTo>
                  <a:lnTo>
                    <a:pt x="129" y="8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29" y="9"/>
                  </a:lnTo>
                  <a:lnTo>
                    <a:pt x="130" y="20"/>
                  </a:lnTo>
                  <a:lnTo>
                    <a:pt x="130" y="20"/>
                  </a:lnTo>
                  <a:lnTo>
                    <a:pt x="130" y="20"/>
                  </a:lnTo>
                  <a:lnTo>
                    <a:pt x="130" y="22"/>
                  </a:lnTo>
                  <a:lnTo>
                    <a:pt x="130" y="22"/>
                  </a:lnTo>
                  <a:lnTo>
                    <a:pt x="130" y="22"/>
                  </a:lnTo>
                  <a:lnTo>
                    <a:pt x="130" y="22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35" y="25"/>
                  </a:lnTo>
                  <a:lnTo>
                    <a:pt x="141" y="30"/>
                  </a:lnTo>
                  <a:lnTo>
                    <a:pt x="141" y="30"/>
                  </a:lnTo>
                  <a:lnTo>
                    <a:pt x="141" y="31"/>
                  </a:lnTo>
                  <a:lnTo>
                    <a:pt x="141" y="31"/>
                  </a:lnTo>
                  <a:lnTo>
                    <a:pt x="141" y="31"/>
                  </a:lnTo>
                  <a:lnTo>
                    <a:pt x="141" y="33"/>
                  </a:lnTo>
                  <a:lnTo>
                    <a:pt x="141" y="33"/>
                  </a:lnTo>
                  <a:lnTo>
                    <a:pt x="141" y="34"/>
                  </a:lnTo>
                  <a:lnTo>
                    <a:pt x="141" y="34"/>
                  </a:lnTo>
                  <a:lnTo>
                    <a:pt x="141" y="34"/>
                  </a:lnTo>
                  <a:lnTo>
                    <a:pt x="141" y="34"/>
                  </a:lnTo>
                  <a:lnTo>
                    <a:pt x="141" y="34"/>
                  </a:lnTo>
                  <a:lnTo>
                    <a:pt x="141" y="34"/>
                  </a:lnTo>
                  <a:lnTo>
                    <a:pt x="141" y="36"/>
                  </a:lnTo>
                  <a:lnTo>
                    <a:pt x="140" y="38"/>
                  </a:lnTo>
                  <a:lnTo>
                    <a:pt x="140" y="39"/>
                  </a:lnTo>
                  <a:lnTo>
                    <a:pt x="140" y="39"/>
                  </a:lnTo>
                  <a:lnTo>
                    <a:pt x="140" y="39"/>
                  </a:lnTo>
                  <a:lnTo>
                    <a:pt x="140" y="41"/>
                  </a:lnTo>
                  <a:lnTo>
                    <a:pt x="140" y="41"/>
                  </a:lnTo>
                  <a:lnTo>
                    <a:pt x="140" y="41"/>
                  </a:lnTo>
                  <a:lnTo>
                    <a:pt x="140" y="41"/>
                  </a:lnTo>
                  <a:lnTo>
                    <a:pt x="143" y="41"/>
                  </a:lnTo>
                  <a:lnTo>
                    <a:pt x="143" y="41"/>
                  </a:lnTo>
                  <a:lnTo>
                    <a:pt x="143" y="41"/>
                  </a:lnTo>
                  <a:lnTo>
                    <a:pt x="143" y="44"/>
                  </a:lnTo>
                  <a:lnTo>
                    <a:pt x="143" y="47"/>
                  </a:lnTo>
                  <a:lnTo>
                    <a:pt x="143" y="50"/>
                  </a:lnTo>
                  <a:lnTo>
                    <a:pt x="143" y="52"/>
                  </a:lnTo>
                  <a:lnTo>
                    <a:pt x="143" y="53"/>
                  </a:lnTo>
                  <a:lnTo>
                    <a:pt x="143" y="53"/>
                  </a:lnTo>
                  <a:lnTo>
                    <a:pt x="143" y="55"/>
                  </a:lnTo>
                  <a:lnTo>
                    <a:pt x="141" y="55"/>
                  </a:lnTo>
                  <a:lnTo>
                    <a:pt x="140" y="55"/>
                  </a:lnTo>
                  <a:lnTo>
                    <a:pt x="137" y="55"/>
                  </a:lnTo>
                  <a:lnTo>
                    <a:pt x="135" y="55"/>
                  </a:lnTo>
                  <a:lnTo>
                    <a:pt x="134" y="55"/>
                  </a:lnTo>
                  <a:lnTo>
                    <a:pt x="132" y="55"/>
                  </a:lnTo>
                  <a:lnTo>
                    <a:pt x="130" y="55"/>
                  </a:lnTo>
                  <a:lnTo>
                    <a:pt x="130" y="58"/>
                  </a:lnTo>
                  <a:lnTo>
                    <a:pt x="129" y="61"/>
                  </a:lnTo>
                  <a:lnTo>
                    <a:pt x="127" y="61"/>
                  </a:lnTo>
                  <a:lnTo>
                    <a:pt x="127" y="63"/>
                  </a:lnTo>
                  <a:lnTo>
                    <a:pt x="127" y="63"/>
                  </a:lnTo>
                  <a:lnTo>
                    <a:pt x="129" y="64"/>
                  </a:lnTo>
                  <a:lnTo>
                    <a:pt x="130" y="64"/>
                  </a:lnTo>
                  <a:lnTo>
                    <a:pt x="134" y="66"/>
                  </a:lnTo>
                  <a:lnTo>
                    <a:pt x="135" y="66"/>
                  </a:lnTo>
                  <a:lnTo>
                    <a:pt x="137" y="66"/>
                  </a:lnTo>
                  <a:lnTo>
                    <a:pt x="137" y="66"/>
                  </a:lnTo>
                  <a:lnTo>
                    <a:pt x="141" y="69"/>
                  </a:lnTo>
                  <a:lnTo>
                    <a:pt x="141" y="69"/>
                  </a:lnTo>
                  <a:lnTo>
                    <a:pt x="143" y="71"/>
                  </a:lnTo>
                  <a:lnTo>
                    <a:pt x="143" y="71"/>
                  </a:lnTo>
                  <a:lnTo>
                    <a:pt x="143" y="72"/>
                  </a:lnTo>
                  <a:lnTo>
                    <a:pt x="145" y="74"/>
                  </a:lnTo>
                  <a:lnTo>
                    <a:pt x="146" y="75"/>
                  </a:lnTo>
                  <a:lnTo>
                    <a:pt x="149" y="77"/>
                  </a:lnTo>
                  <a:lnTo>
                    <a:pt x="151" y="79"/>
                  </a:lnTo>
                  <a:lnTo>
                    <a:pt x="151" y="80"/>
                  </a:lnTo>
                  <a:lnTo>
                    <a:pt x="153" y="80"/>
                  </a:lnTo>
                  <a:lnTo>
                    <a:pt x="153" y="82"/>
                  </a:lnTo>
                  <a:lnTo>
                    <a:pt x="154" y="86"/>
                  </a:lnTo>
                  <a:lnTo>
                    <a:pt x="156" y="88"/>
                  </a:lnTo>
                  <a:lnTo>
                    <a:pt x="156" y="90"/>
                  </a:lnTo>
                  <a:lnTo>
                    <a:pt x="157" y="93"/>
                  </a:lnTo>
                  <a:lnTo>
                    <a:pt x="157" y="93"/>
                  </a:lnTo>
                  <a:lnTo>
                    <a:pt x="157" y="94"/>
                  </a:lnTo>
                  <a:lnTo>
                    <a:pt x="159" y="96"/>
                  </a:lnTo>
                  <a:lnTo>
                    <a:pt x="160" y="97"/>
                  </a:lnTo>
                  <a:lnTo>
                    <a:pt x="160" y="97"/>
                  </a:lnTo>
                  <a:lnTo>
                    <a:pt x="157" y="101"/>
                  </a:lnTo>
                  <a:lnTo>
                    <a:pt x="156" y="102"/>
                  </a:lnTo>
                  <a:lnTo>
                    <a:pt x="151" y="107"/>
                  </a:lnTo>
                  <a:lnTo>
                    <a:pt x="148" y="110"/>
                  </a:lnTo>
                  <a:lnTo>
                    <a:pt x="145" y="113"/>
                  </a:lnTo>
                  <a:lnTo>
                    <a:pt x="141" y="116"/>
                  </a:lnTo>
                  <a:lnTo>
                    <a:pt x="138" y="120"/>
                  </a:lnTo>
                  <a:lnTo>
                    <a:pt x="137" y="121"/>
                  </a:lnTo>
                  <a:lnTo>
                    <a:pt x="135" y="123"/>
                  </a:lnTo>
                  <a:lnTo>
                    <a:pt x="135" y="123"/>
                  </a:lnTo>
                  <a:lnTo>
                    <a:pt x="132" y="123"/>
                  </a:lnTo>
                  <a:lnTo>
                    <a:pt x="130" y="123"/>
                  </a:lnTo>
                  <a:lnTo>
                    <a:pt x="127" y="121"/>
                  </a:lnTo>
                  <a:lnTo>
                    <a:pt x="126" y="121"/>
                  </a:lnTo>
                  <a:lnTo>
                    <a:pt x="124" y="123"/>
                  </a:lnTo>
                  <a:lnTo>
                    <a:pt x="123" y="123"/>
                  </a:lnTo>
                  <a:lnTo>
                    <a:pt x="121" y="123"/>
                  </a:lnTo>
                  <a:lnTo>
                    <a:pt x="118" y="123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6" y="126"/>
                  </a:lnTo>
                  <a:lnTo>
                    <a:pt x="115" y="126"/>
                  </a:lnTo>
                  <a:lnTo>
                    <a:pt x="115" y="126"/>
                  </a:lnTo>
                  <a:lnTo>
                    <a:pt x="115" y="126"/>
                  </a:lnTo>
                  <a:lnTo>
                    <a:pt x="113" y="124"/>
                  </a:lnTo>
                  <a:lnTo>
                    <a:pt x="112" y="123"/>
                  </a:lnTo>
                  <a:lnTo>
                    <a:pt x="112" y="123"/>
                  </a:lnTo>
                  <a:lnTo>
                    <a:pt x="110" y="121"/>
                  </a:lnTo>
                  <a:lnTo>
                    <a:pt x="108" y="123"/>
                  </a:lnTo>
                  <a:lnTo>
                    <a:pt x="107" y="124"/>
                  </a:lnTo>
                  <a:lnTo>
                    <a:pt x="105" y="124"/>
                  </a:lnTo>
                  <a:lnTo>
                    <a:pt x="104" y="123"/>
                  </a:lnTo>
                  <a:lnTo>
                    <a:pt x="102" y="123"/>
                  </a:lnTo>
                  <a:lnTo>
                    <a:pt x="100" y="123"/>
                  </a:lnTo>
                  <a:lnTo>
                    <a:pt x="99" y="123"/>
                  </a:lnTo>
                  <a:lnTo>
                    <a:pt x="97" y="124"/>
                  </a:lnTo>
                  <a:lnTo>
                    <a:pt x="97" y="126"/>
                  </a:lnTo>
                  <a:lnTo>
                    <a:pt x="97" y="126"/>
                  </a:lnTo>
                  <a:lnTo>
                    <a:pt x="96" y="126"/>
                  </a:lnTo>
                  <a:lnTo>
                    <a:pt x="96" y="126"/>
                  </a:lnTo>
                  <a:lnTo>
                    <a:pt x="96" y="124"/>
                  </a:lnTo>
                  <a:lnTo>
                    <a:pt x="94" y="124"/>
                  </a:lnTo>
                  <a:lnTo>
                    <a:pt x="94" y="124"/>
                  </a:lnTo>
                  <a:lnTo>
                    <a:pt x="93" y="124"/>
                  </a:lnTo>
                  <a:lnTo>
                    <a:pt x="93" y="124"/>
                  </a:lnTo>
                  <a:lnTo>
                    <a:pt x="93" y="123"/>
                  </a:lnTo>
                  <a:lnTo>
                    <a:pt x="93" y="123"/>
                  </a:lnTo>
                  <a:lnTo>
                    <a:pt x="91" y="121"/>
                  </a:lnTo>
                  <a:lnTo>
                    <a:pt x="91" y="121"/>
                  </a:lnTo>
                  <a:lnTo>
                    <a:pt x="88" y="120"/>
                  </a:lnTo>
                  <a:lnTo>
                    <a:pt x="85" y="116"/>
                  </a:lnTo>
                  <a:lnTo>
                    <a:pt x="83" y="115"/>
                  </a:lnTo>
                  <a:lnTo>
                    <a:pt x="83" y="115"/>
                  </a:lnTo>
                  <a:lnTo>
                    <a:pt x="82" y="112"/>
                  </a:lnTo>
                  <a:lnTo>
                    <a:pt x="80" y="110"/>
                  </a:lnTo>
                  <a:lnTo>
                    <a:pt x="78" y="110"/>
                  </a:lnTo>
                  <a:lnTo>
                    <a:pt x="77" y="110"/>
                  </a:lnTo>
                  <a:lnTo>
                    <a:pt x="75" y="112"/>
                  </a:lnTo>
                  <a:lnTo>
                    <a:pt x="74" y="113"/>
                  </a:lnTo>
                  <a:lnTo>
                    <a:pt x="72" y="113"/>
                  </a:lnTo>
                  <a:lnTo>
                    <a:pt x="71" y="113"/>
                  </a:lnTo>
                  <a:lnTo>
                    <a:pt x="69" y="112"/>
                  </a:lnTo>
                  <a:lnTo>
                    <a:pt x="66" y="112"/>
                  </a:lnTo>
                  <a:lnTo>
                    <a:pt x="64" y="112"/>
                  </a:lnTo>
                  <a:lnTo>
                    <a:pt x="63" y="113"/>
                  </a:lnTo>
                  <a:lnTo>
                    <a:pt x="61" y="115"/>
                  </a:lnTo>
                  <a:lnTo>
                    <a:pt x="61" y="115"/>
                  </a:lnTo>
                  <a:lnTo>
                    <a:pt x="59" y="115"/>
                  </a:lnTo>
                  <a:lnTo>
                    <a:pt x="59" y="113"/>
                  </a:lnTo>
                  <a:lnTo>
                    <a:pt x="58" y="113"/>
                  </a:lnTo>
                  <a:lnTo>
                    <a:pt x="56" y="113"/>
                  </a:lnTo>
                  <a:lnTo>
                    <a:pt x="56" y="112"/>
                  </a:lnTo>
                  <a:lnTo>
                    <a:pt x="55" y="112"/>
                  </a:lnTo>
                  <a:lnTo>
                    <a:pt x="55" y="110"/>
                  </a:lnTo>
                  <a:lnTo>
                    <a:pt x="53" y="110"/>
                  </a:lnTo>
                  <a:lnTo>
                    <a:pt x="53" y="110"/>
                  </a:lnTo>
                  <a:lnTo>
                    <a:pt x="52" y="109"/>
                  </a:lnTo>
                  <a:lnTo>
                    <a:pt x="52" y="109"/>
                  </a:lnTo>
                  <a:lnTo>
                    <a:pt x="50" y="107"/>
                  </a:lnTo>
                  <a:lnTo>
                    <a:pt x="48" y="105"/>
                  </a:lnTo>
                  <a:lnTo>
                    <a:pt x="47" y="104"/>
                  </a:lnTo>
                  <a:lnTo>
                    <a:pt x="47" y="102"/>
                  </a:lnTo>
                  <a:lnTo>
                    <a:pt x="45" y="102"/>
                  </a:lnTo>
                  <a:lnTo>
                    <a:pt x="45" y="101"/>
                  </a:lnTo>
                  <a:lnTo>
                    <a:pt x="44" y="97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44" y="94"/>
                  </a:lnTo>
                  <a:lnTo>
                    <a:pt x="44" y="94"/>
                  </a:lnTo>
                  <a:lnTo>
                    <a:pt x="42" y="93"/>
                  </a:lnTo>
                  <a:lnTo>
                    <a:pt x="41" y="93"/>
                  </a:lnTo>
                  <a:lnTo>
                    <a:pt x="37" y="91"/>
                  </a:lnTo>
                  <a:lnTo>
                    <a:pt x="37" y="90"/>
                  </a:lnTo>
                  <a:lnTo>
                    <a:pt x="36" y="90"/>
                  </a:lnTo>
                  <a:lnTo>
                    <a:pt x="34" y="90"/>
                  </a:lnTo>
                  <a:lnTo>
                    <a:pt x="33" y="88"/>
                  </a:lnTo>
                  <a:lnTo>
                    <a:pt x="33" y="86"/>
                  </a:lnTo>
                  <a:lnTo>
                    <a:pt x="31" y="85"/>
                  </a:lnTo>
                  <a:lnTo>
                    <a:pt x="31" y="85"/>
                  </a:lnTo>
                  <a:lnTo>
                    <a:pt x="31" y="83"/>
                  </a:lnTo>
                  <a:lnTo>
                    <a:pt x="31" y="82"/>
                  </a:lnTo>
                  <a:lnTo>
                    <a:pt x="31" y="80"/>
                  </a:lnTo>
                  <a:lnTo>
                    <a:pt x="30" y="79"/>
                  </a:lnTo>
                  <a:lnTo>
                    <a:pt x="28" y="77"/>
                  </a:lnTo>
                  <a:lnTo>
                    <a:pt x="26" y="77"/>
                  </a:lnTo>
                  <a:lnTo>
                    <a:pt x="25" y="75"/>
                  </a:lnTo>
                  <a:lnTo>
                    <a:pt x="20" y="72"/>
                  </a:lnTo>
                  <a:lnTo>
                    <a:pt x="17" y="71"/>
                  </a:lnTo>
                  <a:lnTo>
                    <a:pt x="17" y="69"/>
                  </a:lnTo>
                  <a:lnTo>
                    <a:pt x="15" y="68"/>
                  </a:lnTo>
                  <a:lnTo>
                    <a:pt x="15" y="68"/>
                  </a:lnTo>
                  <a:lnTo>
                    <a:pt x="15" y="66"/>
                  </a:lnTo>
                  <a:lnTo>
                    <a:pt x="15" y="66"/>
                  </a:lnTo>
                  <a:lnTo>
                    <a:pt x="15" y="64"/>
                  </a:lnTo>
                  <a:lnTo>
                    <a:pt x="12" y="61"/>
                  </a:lnTo>
                  <a:lnTo>
                    <a:pt x="11" y="60"/>
                  </a:lnTo>
                  <a:lnTo>
                    <a:pt x="9" y="58"/>
                  </a:lnTo>
                  <a:lnTo>
                    <a:pt x="4" y="58"/>
                  </a:lnTo>
                  <a:lnTo>
                    <a:pt x="3" y="58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0" y="55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1" y="50"/>
                  </a:lnTo>
                  <a:lnTo>
                    <a:pt x="3" y="50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7"/>
                  </a:lnTo>
                  <a:lnTo>
                    <a:pt x="6" y="45"/>
                  </a:lnTo>
                  <a:lnTo>
                    <a:pt x="7" y="44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7" y="41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12" y="33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12" y="30"/>
                  </a:lnTo>
                  <a:lnTo>
                    <a:pt x="12" y="30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5" y="28"/>
                  </a:lnTo>
                  <a:lnTo>
                    <a:pt x="17" y="28"/>
                  </a:lnTo>
                  <a:lnTo>
                    <a:pt x="23" y="27"/>
                  </a:lnTo>
                  <a:lnTo>
                    <a:pt x="25" y="27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30"/>
                  </a:lnTo>
                  <a:lnTo>
                    <a:pt x="25" y="30"/>
                  </a:lnTo>
                  <a:lnTo>
                    <a:pt x="26" y="31"/>
                  </a:lnTo>
                  <a:lnTo>
                    <a:pt x="28" y="31"/>
                  </a:lnTo>
                  <a:lnTo>
                    <a:pt x="28" y="33"/>
                  </a:lnTo>
                  <a:lnTo>
                    <a:pt x="30" y="33"/>
                  </a:lnTo>
                  <a:lnTo>
                    <a:pt x="34" y="39"/>
                  </a:lnTo>
                  <a:lnTo>
                    <a:pt x="36" y="39"/>
                  </a:lnTo>
                  <a:lnTo>
                    <a:pt x="37" y="39"/>
                  </a:lnTo>
                  <a:lnTo>
                    <a:pt x="41" y="38"/>
                  </a:lnTo>
                  <a:lnTo>
                    <a:pt x="42" y="38"/>
                  </a:lnTo>
                  <a:lnTo>
                    <a:pt x="53" y="38"/>
                  </a:lnTo>
                  <a:lnTo>
                    <a:pt x="53" y="38"/>
                  </a:lnTo>
                  <a:lnTo>
                    <a:pt x="53" y="38"/>
                  </a:lnTo>
                  <a:lnTo>
                    <a:pt x="55" y="41"/>
                  </a:lnTo>
                  <a:lnTo>
                    <a:pt x="56" y="42"/>
                  </a:lnTo>
                  <a:lnTo>
                    <a:pt x="67" y="42"/>
                  </a:lnTo>
                  <a:lnTo>
                    <a:pt x="67" y="41"/>
                  </a:lnTo>
                  <a:lnTo>
                    <a:pt x="67" y="41"/>
                  </a:lnTo>
                  <a:lnTo>
                    <a:pt x="69" y="39"/>
                  </a:lnTo>
                  <a:lnTo>
                    <a:pt x="69" y="38"/>
                  </a:lnTo>
                  <a:lnTo>
                    <a:pt x="69" y="38"/>
                  </a:lnTo>
                  <a:lnTo>
                    <a:pt x="71" y="38"/>
                  </a:lnTo>
                  <a:lnTo>
                    <a:pt x="72" y="38"/>
                  </a:lnTo>
                  <a:lnTo>
                    <a:pt x="74" y="36"/>
                  </a:lnTo>
                  <a:lnTo>
                    <a:pt x="77" y="36"/>
                  </a:lnTo>
                  <a:lnTo>
                    <a:pt x="78" y="34"/>
                  </a:lnTo>
                  <a:lnTo>
                    <a:pt x="78" y="33"/>
                  </a:lnTo>
                  <a:lnTo>
                    <a:pt x="78" y="31"/>
                  </a:lnTo>
                  <a:lnTo>
                    <a:pt x="78" y="31"/>
                  </a:lnTo>
                  <a:lnTo>
                    <a:pt x="80" y="31"/>
                  </a:lnTo>
                  <a:lnTo>
                    <a:pt x="83" y="28"/>
                  </a:lnTo>
                  <a:lnTo>
                    <a:pt x="85" y="28"/>
                  </a:lnTo>
                  <a:lnTo>
                    <a:pt x="91" y="33"/>
                  </a:lnTo>
                  <a:lnTo>
                    <a:pt x="96" y="36"/>
                  </a:lnTo>
                  <a:lnTo>
                    <a:pt x="96" y="36"/>
                  </a:lnTo>
                  <a:lnTo>
                    <a:pt x="96" y="36"/>
                  </a:lnTo>
                  <a:lnTo>
                    <a:pt x="96" y="36"/>
                  </a:lnTo>
                  <a:lnTo>
                    <a:pt x="96" y="36"/>
                  </a:lnTo>
                  <a:lnTo>
                    <a:pt x="96" y="36"/>
                  </a:lnTo>
                  <a:lnTo>
                    <a:pt x="96" y="36"/>
                  </a:lnTo>
                  <a:lnTo>
                    <a:pt x="97" y="36"/>
                  </a:lnTo>
                  <a:lnTo>
                    <a:pt x="100" y="36"/>
                  </a:lnTo>
                  <a:lnTo>
                    <a:pt x="102" y="36"/>
                  </a:lnTo>
                  <a:lnTo>
                    <a:pt x="108" y="30"/>
                  </a:lnTo>
                  <a:lnTo>
                    <a:pt x="110" y="27"/>
                  </a:lnTo>
                  <a:lnTo>
                    <a:pt x="110" y="27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3" y="23"/>
                  </a:lnTo>
                  <a:lnTo>
                    <a:pt x="119" y="17"/>
                  </a:lnTo>
                  <a:lnTo>
                    <a:pt x="119" y="17"/>
                  </a:lnTo>
                  <a:lnTo>
                    <a:pt x="119" y="16"/>
                  </a:lnTo>
                  <a:lnTo>
                    <a:pt x="118" y="14"/>
                  </a:lnTo>
                  <a:lnTo>
                    <a:pt x="118" y="14"/>
                  </a:lnTo>
                  <a:lnTo>
                    <a:pt x="118" y="12"/>
                  </a:lnTo>
                  <a:lnTo>
                    <a:pt x="118" y="9"/>
                  </a:lnTo>
                  <a:lnTo>
                    <a:pt x="118" y="8"/>
                  </a:lnTo>
                  <a:lnTo>
                    <a:pt x="118" y="8"/>
                  </a:lnTo>
                  <a:lnTo>
                    <a:pt x="118" y="8"/>
                  </a:lnTo>
                  <a:lnTo>
                    <a:pt x="118" y="8"/>
                  </a:lnTo>
                  <a:lnTo>
                    <a:pt x="115" y="3"/>
                  </a:lnTo>
                  <a:lnTo>
                    <a:pt x="124" y="3"/>
                  </a:lnTo>
                  <a:lnTo>
                    <a:pt x="124" y="3"/>
                  </a:lnTo>
                  <a:lnTo>
                    <a:pt x="124" y="3"/>
                  </a:lnTo>
                  <a:lnTo>
                    <a:pt x="124" y="3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4129597" y="4248290"/>
              <a:ext cx="115005" cy="115005"/>
            </a:xfrm>
            <a:custGeom>
              <a:rect b="b" l="l" r="r" t="t"/>
              <a:pathLst>
                <a:path extrusionOk="0" h="59" w="59">
                  <a:moveTo>
                    <a:pt x="41" y="0"/>
                  </a:moveTo>
                  <a:lnTo>
                    <a:pt x="46" y="0"/>
                  </a:lnTo>
                  <a:lnTo>
                    <a:pt x="52" y="1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7" y="4"/>
                  </a:lnTo>
                  <a:lnTo>
                    <a:pt x="57" y="6"/>
                  </a:lnTo>
                  <a:lnTo>
                    <a:pt x="57" y="7"/>
                  </a:lnTo>
                  <a:lnTo>
                    <a:pt x="55" y="9"/>
                  </a:lnTo>
                  <a:lnTo>
                    <a:pt x="55" y="11"/>
                  </a:lnTo>
                  <a:lnTo>
                    <a:pt x="54" y="12"/>
                  </a:lnTo>
                  <a:lnTo>
                    <a:pt x="52" y="14"/>
                  </a:lnTo>
                  <a:lnTo>
                    <a:pt x="52" y="15"/>
                  </a:lnTo>
                  <a:lnTo>
                    <a:pt x="51" y="15"/>
                  </a:lnTo>
                  <a:lnTo>
                    <a:pt x="51" y="17"/>
                  </a:lnTo>
                  <a:lnTo>
                    <a:pt x="51" y="19"/>
                  </a:lnTo>
                  <a:lnTo>
                    <a:pt x="52" y="19"/>
                  </a:lnTo>
                  <a:lnTo>
                    <a:pt x="52" y="20"/>
                  </a:lnTo>
                  <a:lnTo>
                    <a:pt x="52" y="22"/>
                  </a:lnTo>
                  <a:lnTo>
                    <a:pt x="52" y="23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4" y="26"/>
                  </a:lnTo>
                  <a:lnTo>
                    <a:pt x="54" y="28"/>
                  </a:lnTo>
                  <a:lnTo>
                    <a:pt x="54" y="31"/>
                  </a:lnTo>
                  <a:lnTo>
                    <a:pt x="55" y="31"/>
                  </a:lnTo>
                  <a:lnTo>
                    <a:pt x="57" y="33"/>
                  </a:lnTo>
                  <a:lnTo>
                    <a:pt x="57" y="33"/>
                  </a:lnTo>
                  <a:lnTo>
                    <a:pt x="57" y="34"/>
                  </a:lnTo>
                  <a:lnTo>
                    <a:pt x="59" y="34"/>
                  </a:lnTo>
                  <a:lnTo>
                    <a:pt x="59" y="34"/>
                  </a:lnTo>
                  <a:lnTo>
                    <a:pt x="59" y="36"/>
                  </a:lnTo>
                  <a:lnTo>
                    <a:pt x="59" y="37"/>
                  </a:lnTo>
                  <a:lnTo>
                    <a:pt x="57" y="39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5" y="44"/>
                  </a:lnTo>
                  <a:lnTo>
                    <a:pt x="55" y="45"/>
                  </a:lnTo>
                  <a:lnTo>
                    <a:pt x="55" y="45"/>
                  </a:lnTo>
                  <a:lnTo>
                    <a:pt x="54" y="47"/>
                  </a:lnTo>
                  <a:lnTo>
                    <a:pt x="52" y="52"/>
                  </a:lnTo>
                  <a:lnTo>
                    <a:pt x="51" y="52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49" y="53"/>
                  </a:lnTo>
                  <a:lnTo>
                    <a:pt x="49" y="53"/>
                  </a:lnTo>
                  <a:lnTo>
                    <a:pt x="49" y="53"/>
                  </a:lnTo>
                  <a:lnTo>
                    <a:pt x="47" y="53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4" y="48"/>
                  </a:lnTo>
                  <a:lnTo>
                    <a:pt x="44" y="48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40" y="50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35" y="52"/>
                  </a:lnTo>
                  <a:lnTo>
                    <a:pt x="33" y="52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30" y="50"/>
                  </a:lnTo>
                  <a:lnTo>
                    <a:pt x="29" y="50"/>
                  </a:lnTo>
                  <a:lnTo>
                    <a:pt x="29" y="52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27" y="53"/>
                  </a:lnTo>
                  <a:lnTo>
                    <a:pt x="27" y="53"/>
                  </a:lnTo>
                  <a:lnTo>
                    <a:pt x="29" y="55"/>
                  </a:lnTo>
                  <a:lnTo>
                    <a:pt x="29" y="55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0" y="58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9" y="59"/>
                  </a:lnTo>
                  <a:lnTo>
                    <a:pt x="25" y="59"/>
                  </a:lnTo>
                  <a:lnTo>
                    <a:pt x="24" y="59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1" y="58"/>
                  </a:lnTo>
                  <a:lnTo>
                    <a:pt x="21" y="58"/>
                  </a:lnTo>
                  <a:lnTo>
                    <a:pt x="19" y="58"/>
                  </a:lnTo>
                  <a:lnTo>
                    <a:pt x="18" y="56"/>
                  </a:lnTo>
                  <a:lnTo>
                    <a:pt x="18" y="55"/>
                  </a:lnTo>
                  <a:lnTo>
                    <a:pt x="18" y="53"/>
                  </a:lnTo>
                  <a:lnTo>
                    <a:pt x="16" y="53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7"/>
                  </a:lnTo>
                  <a:lnTo>
                    <a:pt x="13" y="45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39"/>
                  </a:lnTo>
                  <a:lnTo>
                    <a:pt x="10" y="37"/>
                  </a:lnTo>
                  <a:lnTo>
                    <a:pt x="8" y="37"/>
                  </a:lnTo>
                  <a:lnTo>
                    <a:pt x="8" y="37"/>
                  </a:lnTo>
                  <a:lnTo>
                    <a:pt x="8" y="39"/>
                  </a:lnTo>
                  <a:lnTo>
                    <a:pt x="6" y="39"/>
                  </a:lnTo>
                  <a:lnTo>
                    <a:pt x="6" y="37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5" y="36"/>
                  </a:lnTo>
                  <a:lnTo>
                    <a:pt x="5" y="34"/>
                  </a:lnTo>
                  <a:lnTo>
                    <a:pt x="3" y="34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0" y="25"/>
                  </a:lnTo>
                  <a:lnTo>
                    <a:pt x="2" y="23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5" y="15"/>
                  </a:lnTo>
                  <a:lnTo>
                    <a:pt x="5" y="14"/>
                  </a:lnTo>
                  <a:lnTo>
                    <a:pt x="6" y="14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0" y="9"/>
                  </a:lnTo>
                  <a:lnTo>
                    <a:pt x="11" y="9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4" y="1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5" y="1"/>
                  </a:lnTo>
                  <a:lnTo>
                    <a:pt x="30" y="3"/>
                  </a:lnTo>
                  <a:lnTo>
                    <a:pt x="30" y="4"/>
                  </a:lnTo>
                  <a:lnTo>
                    <a:pt x="30" y="3"/>
                  </a:lnTo>
                  <a:lnTo>
                    <a:pt x="30" y="1"/>
                  </a:lnTo>
                  <a:lnTo>
                    <a:pt x="32" y="1"/>
                  </a:lnTo>
                  <a:lnTo>
                    <a:pt x="35" y="0"/>
                  </a:lnTo>
                  <a:lnTo>
                    <a:pt x="38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6916983" y="4078707"/>
              <a:ext cx="296282" cy="383997"/>
            </a:xfrm>
            <a:custGeom>
              <a:rect b="b" l="l" r="r" t="t"/>
              <a:pathLst>
                <a:path extrusionOk="0" h="197" w="152">
                  <a:moveTo>
                    <a:pt x="142" y="0"/>
                  </a:moveTo>
                  <a:lnTo>
                    <a:pt x="149" y="3"/>
                  </a:lnTo>
                  <a:lnTo>
                    <a:pt x="150" y="3"/>
                  </a:lnTo>
                  <a:lnTo>
                    <a:pt x="149" y="5"/>
                  </a:lnTo>
                  <a:lnTo>
                    <a:pt x="149" y="5"/>
                  </a:lnTo>
                  <a:lnTo>
                    <a:pt x="149" y="8"/>
                  </a:lnTo>
                  <a:lnTo>
                    <a:pt x="147" y="9"/>
                  </a:lnTo>
                  <a:lnTo>
                    <a:pt x="147" y="14"/>
                  </a:lnTo>
                  <a:lnTo>
                    <a:pt x="149" y="20"/>
                  </a:lnTo>
                  <a:lnTo>
                    <a:pt x="149" y="20"/>
                  </a:lnTo>
                  <a:lnTo>
                    <a:pt x="147" y="22"/>
                  </a:lnTo>
                  <a:lnTo>
                    <a:pt x="147" y="22"/>
                  </a:lnTo>
                  <a:lnTo>
                    <a:pt x="147" y="22"/>
                  </a:lnTo>
                  <a:lnTo>
                    <a:pt x="147" y="24"/>
                  </a:lnTo>
                  <a:lnTo>
                    <a:pt x="147" y="24"/>
                  </a:lnTo>
                  <a:lnTo>
                    <a:pt x="149" y="22"/>
                  </a:lnTo>
                  <a:lnTo>
                    <a:pt x="149" y="22"/>
                  </a:lnTo>
                  <a:lnTo>
                    <a:pt x="149" y="22"/>
                  </a:lnTo>
                  <a:lnTo>
                    <a:pt x="150" y="22"/>
                  </a:lnTo>
                  <a:lnTo>
                    <a:pt x="152" y="22"/>
                  </a:lnTo>
                  <a:lnTo>
                    <a:pt x="152" y="24"/>
                  </a:lnTo>
                  <a:lnTo>
                    <a:pt x="152" y="24"/>
                  </a:lnTo>
                  <a:lnTo>
                    <a:pt x="150" y="24"/>
                  </a:lnTo>
                  <a:lnTo>
                    <a:pt x="149" y="24"/>
                  </a:lnTo>
                  <a:lnTo>
                    <a:pt x="147" y="24"/>
                  </a:lnTo>
                  <a:lnTo>
                    <a:pt x="145" y="25"/>
                  </a:lnTo>
                  <a:lnTo>
                    <a:pt x="144" y="25"/>
                  </a:lnTo>
                  <a:lnTo>
                    <a:pt x="144" y="30"/>
                  </a:lnTo>
                  <a:lnTo>
                    <a:pt x="144" y="33"/>
                  </a:lnTo>
                  <a:lnTo>
                    <a:pt x="144" y="38"/>
                  </a:lnTo>
                  <a:lnTo>
                    <a:pt x="141" y="41"/>
                  </a:lnTo>
                  <a:lnTo>
                    <a:pt x="141" y="42"/>
                  </a:lnTo>
                  <a:lnTo>
                    <a:pt x="138" y="46"/>
                  </a:lnTo>
                  <a:lnTo>
                    <a:pt x="136" y="49"/>
                  </a:lnTo>
                  <a:lnTo>
                    <a:pt x="136" y="50"/>
                  </a:lnTo>
                  <a:lnTo>
                    <a:pt x="133" y="55"/>
                  </a:lnTo>
                  <a:lnTo>
                    <a:pt x="130" y="58"/>
                  </a:lnTo>
                  <a:lnTo>
                    <a:pt x="128" y="63"/>
                  </a:lnTo>
                  <a:lnTo>
                    <a:pt x="127" y="66"/>
                  </a:lnTo>
                  <a:lnTo>
                    <a:pt x="125" y="68"/>
                  </a:lnTo>
                  <a:lnTo>
                    <a:pt x="122" y="72"/>
                  </a:lnTo>
                  <a:lnTo>
                    <a:pt x="120" y="76"/>
                  </a:lnTo>
                  <a:lnTo>
                    <a:pt x="119" y="82"/>
                  </a:lnTo>
                  <a:lnTo>
                    <a:pt x="117" y="85"/>
                  </a:lnTo>
                  <a:lnTo>
                    <a:pt x="112" y="94"/>
                  </a:lnTo>
                  <a:lnTo>
                    <a:pt x="106" y="102"/>
                  </a:lnTo>
                  <a:lnTo>
                    <a:pt x="103" y="109"/>
                  </a:lnTo>
                  <a:lnTo>
                    <a:pt x="95" y="117"/>
                  </a:lnTo>
                  <a:lnTo>
                    <a:pt x="87" y="126"/>
                  </a:lnTo>
                  <a:lnTo>
                    <a:pt x="74" y="139"/>
                  </a:lnTo>
                  <a:lnTo>
                    <a:pt x="71" y="140"/>
                  </a:lnTo>
                  <a:lnTo>
                    <a:pt x="59" y="148"/>
                  </a:lnTo>
                  <a:lnTo>
                    <a:pt x="49" y="153"/>
                  </a:lnTo>
                  <a:lnTo>
                    <a:pt x="45" y="157"/>
                  </a:lnTo>
                  <a:lnTo>
                    <a:pt x="41" y="161"/>
                  </a:lnTo>
                  <a:lnTo>
                    <a:pt x="37" y="164"/>
                  </a:lnTo>
                  <a:lnTo>
                    <a:pt x="26" y="176"/>
                  </a:lnTo>
                  <a:lnTo>
                    <a:pt x="26" y="176"/>
                  </a:lnTo>
                  <a:lnTo>
                    <a:pt x="24" y="178"/>
                  </a:lnTo>
                  <a:lnTo>
                    <a:pt x="22" y="180"/>
                  </a:lnTo>
                  <a:lnTo>
                    <a:pt x="22" y="181"/>
                  </a:lnTo>
                  <a:lnTo>
                    <a:pt x="19" y="184"/>
                  </a:lnTo>
                  <a:lnTo>
                    <a:pt x="18" y="186"/>
                  </a:lnTo>
                  <a:lnTo>
                    <a:pt x="16" y="187"/>
                  </a:lnTo>
                  <a:lnTo>
                    <a:pt x="15" y="189"/>
                  </a:lnTo>
                  <a:lnTo>
                    <a:pt x="15" y="191"/>
                  </a:lnTo>
                  <a:lnTo>
                    <a:pt x="13" y="191"/>
                  </a:lnTo>
                  <a:lnTo>
                    <a:pt x="11" y="194"/>
                  </a:lnTo>
                  <a:lnTo>
                    <a:pt x="10" y="195"/>
                  </a:lnTo>
                  <a:lnTo>
                    <a:pt x="10" y="197"/>
                  </a:lnTo>
                  <a:lnTo>
                    <a:pt x="10" y="197"/>
                  </a:lnTo>
                  <a:lnTo>
                    <a:pt x="8" y="195"/>
                  </a:lnTo>
                  <a:lnTo>
                    <a:pt x="8" y="194"/>
                  </a:lnTo>
                  <a:lnTo>
                    <a:pt x="5" y="191"/>
                  </a:lnTo>
                  <a:lnTo>
                    <a:pt x="4" y="189"/>
                  </a:lnTo>
                  <a:lnTo>
                    <a:pt x="0" y="186"/>
                  </a:lnTo>
                  <a:lnTo>
                    <a:pt x="0" y="184"/>
                  </a:lnTo>
                  <a:lnTo>
                    <a:pt x="0" y="178"/>
                  </a:lnTo>
                  <a:lnTo>
                    <a:pt x="0" y="165"/>
                  </a:lnTo>
                  <a:lnTo>
                    <a:pt x="0" y="154"/>
                  </a:lnTo>
                  <a:lnTo>
                    <a:pt x="0" y="142"/>
                  </a:lnTo>
                  <a:lnTo>
                    <a:pt x="0" y="13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4" y="131"/>
                  </a:lnTo>
                  <a:lnTo>
                    <a:pt x="7" y="128"/>
                  </a:lnTo>
                  <a:lnTo>
                    <a:pt x="10" y="121"/>
                  </a:lnTo>
                  <a:lnTo>
                    <a:pt x="13" y="118"/>
                  </a:lnTo>
                  <a:lnTo>
                    <a:pt x="15" y="117"/>
                  </a:lnTo>
                  <a:lnTo>
                    <a:pt x="15" y="115"/>
                  </a:lnTo>
                  <a:lnTo>
                    <a:pt x="16" y="113"/>
                  </a:lnTo>
                  <a:lnTo>
                    <a:pt x="19" y="113"/>
                  </a:lnTo>
                  <a:lnTo>
                    <a:pt x="21" y="113"/>
                  </a:lnTo>
                  <a:lnTo>
                    <a:pt x="27" y="112"/>
                  </a:lnTo>
                  <a:lnTo>
                    <a:pt x="29" y="112"/>
                  </a:lnTo>
                  <a:lnTo>
                    <a:pt x="29" y="110"/>
                  </a:lnTo>
                  <a:lnTo>
                    <a:pt x="29" y="110"/>
                  </a:lnTo>
                  <a:lnTo>
                    <a:pt x="30" y="107"/>
                  </a:lnTo>
                  <a:lnTo>
                    <a:pt x="32" y="107"/>
                  </a:lnTo>
                  <a:lnTo>
                    <a:pt x="35" y="106"/>
                  </a:lnTo>
                  <a:lnTo>
                    <a:pt x="38" y="104"/>
                  </a:lnTo>
                  <a:lnTo>
                    <a:pt x="38" y="104"/>
                  </a:lnTo>
                  <a:lnTo>
                    <a:pt x="43" y="102"/>
                  </a:lnTo>
                  <a:lnTo>
                    <a:pt x="43" y="102"/>
                  </a:lnTo>
                  <a:lnTo>
                    <a:pt x="45" y="102"/>
                  </a:lnTo>
                  <a:lnTo>
                    <a:pt x="45" y="102"/>
                  </a:lnTo>
                  <a:lnTo>
                    <a:pt x="51" y="102"/>
                  </a:lnTo>
                  <a:lnTo>
                    <a:pt x="54" y="102"/>
                  </a:lnTo>
                  <a:lnTo>
                    <a:pt x="59" y="102"/>
                  </a:lnTo>
                  <a:lnTo>
                    <a:pt x="59" y="102"/>
                  </a:lnTo>
                  <a:lnTo>
                    <a:pt x="62" y="99"/>
                  </a:lnTo>
                  <a:lnTo>
                    <a:pt x="65" y="94"/>
                  </a:lnTo>
                  <a:lnTo>
                    <a:pt x="68" y="91"/>
                  </a:lnTo>
                  <a:lnTo>
                    <a:pt x="73" y="87"/>
                  </a:lnTo>
                  <a:lnTo>
                    <a:pt x="76" y="83"/>
                  </a:lnTo>
                  <a:lnTo>
                    <a:pt x="79" y="80"/>
                  </a:lnTo>
                  <a:lnTo>
                    <a:pt x="84" y="77"/>
                  </a:lnTo>
                  <a:lnTo>
                    <a:pt x="87" y="72"/>
                  </a:lnTo>
                  <a:lnTo>
                    <a:pt x="90" y="69"/>
                  </a:lnTo>
                  <a:lnTo>
                    <a:pt x="95" y="66"/>
                  </a:lnTo>
                  <a:lnTo>
                    <a:pt x="98" y="61"/>
                  </a:lnTo>
                  <a:lnTo>
                    <a:pt x="103" y="58"/>
                  </a:lnTo>
                  <a:lnTo>
                    <a:pt x="87" y="58"/>
                  </a:lnTo>
                  <a:lnTo>
                    <a:pt x="87" y="58"/>
                  </a:lnTo>
                  <a:lnTo>
                    <a:pt x="82" y="57"/>
                  </a:lnTo>
                  <a:lnTo>
                    <a:pt x="78" y="55"/>
                  </a:lnTo>
                  <a:lnTo>
                    <a:pt x="71" y="54"/>
                  </a:lnTo>
                  <a:lnTo>
                    <a:pt x="67" y="52"/>
                  </a:lnTo>
                  <a:lnTo>
                    <a:pt x="62" y="50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49" y="46"/>
                  </a:lnTo>
                  <a:lnTo>
                    <a:pt x="45" y="44"/>
                  </a:lnTo>
                  <a:lnTo>
                    <a:pt x="45" y="44"/>
                  </a:lnTo>
                  <a:lnTo>
                    <a:pt x="43" y="41"/>
                  </a:lnTo>
                  <a:lnTo>
                    <a:pt x="40" y="39"/>
                  </a:lnTo>
                  <a:lnTo>
                    <a:pt x="38" y="39"/>
                  </a:lnTo>
                  <a:lnTo>
                    <a:pt x="37" y="38"/>
                  </a:lnTo>
                  <a:lnTo>
                    <a:pt x="37" y="36"/>
                  </a:lnTo>
                  <a:lnTo>
                    <a:pt x="35" y="35"/>
                  </a:lnTo>
                  <a:lnTo>
                    <a:pt x="33" y="33"/>
                  </a:lnTo>
                  <a:lnTo>
                    <a:pt x="33" y="31"/>
                  </a:lnTo>
                  <a:lnTo>
                    <a:pt x="32" y="30"/>
                  </a:lnTo>
                  <a:lnTo>
                    <a:pt x="30" y="30"/>
                  </a:lnTo>
                  <a:lnTo>
                    <a:pt x="29" y="27"/>
                  </a:lnTo>
                  <a:lnTo>
                    <a:pt x="29" y="27"/>
                  </a:lnTo>
                  <a:lnTo>
                    <a:pt x="27" y="25"/>
                  </a:lnTo>
                  <a:lnTo>
                    <a:pt x="27" y="24"/>
                  </a:lnTo>
                  <a:lnTo>
                    <a:pt x="26" y="22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0" y="13"/>
                  </a:lnTo>
                  <a:lnTo>
                    <a:pt x="32" y="9"/>
                  </a:lnTo>
                  <a:lnTo>
                    <a:pt x="33" y="8"/>
                  </a:lnTo>
                  <a:lnTo>
                    <a:pt x="37" y="9"/>
                  </a:lnTo>
                  <a:lnTo>
                    <a:pt x="40" y="14"/>
                  </a:lnTo>
                  <a:lnTo>
                    <a:pt x="43" y="17"/>
                  </a:lnTo>
                  <a:lnTo>
                    <a:pt x="48" y="22"/>
                  </a:lnTo>
                  <a:lnTo>
                    <a:pt x="49" y="22"/>
                  </a:lnTo>
                  <a:lnTo>
                    <a:pt x="51" y="24"/>
                  </a:lnTo>
                  <a:lnTo>
                    <a:pt x="59" y="24"/>
                  </a:lnTo>
                  <a:lnTo>
                    <a:pt x="63" y="20"/>
                  </a:lnTo>
                  <a:lnTo>
                    <a:pt x="70" y="17"/>
                  </a:lnTo>
                  <a:lnTo>
                    <a:pt x="71" y="17"/>
                  </a:lnTo>
                  <a:lnTo>
                    <a:pt x="74" y="17"/>
                  </a:lnTo>
                  <a:lnTo>
                    <a:pt x="78" y="19"/>
                  </a:lnTo>
                  <a:lnTo>
                    <a:pt x="81" y="19"/>
                  </a:lnTo>
                  <a:lnTo>
                    <a:pt x="82" y="19"/>
                  </a:lnTo>
                  <a:lnTo>
                    <a:pt x="87" y="16"/>
                  </a:lnTo>
                  <a:lnTo>
                    <a:pt x="92" y="14"/>
                  </a:lnTo>
                  <a:lnTo>
                    <a:pt x="93" y="13"/>
                  </a:lnTo>
                  <a:lnTo>
                    <a:pt x="95" y="13"/>
                  </a:lnTo>
                  <a:lnTo>
                    <a:pt x="98" y="13"/>
                  </a:lnTo>
                  <a:lnTo>
                    <a:pt x="103" y="13"/>
                  </a:lnTo>
                  <a:lnTo>
                    <a:pt x="109" y="11"/>
                  </a:lnTo>
                  <a:lnTo>
                    <a:pt x="111" y="11"/>
                  </a:lnTo>
                  <a:lnTo>
                    <a:pt x="112" y="11"/>
                  </a:lnTo>
                  <a:lnTo>
                    <a:pt x="115" y="11"/>
                  </a:lnTo>
                  <a:lnTo>
                    <a:pt x="115" y="11"/>
                  </a:lnTo>
                  <a:lnTo>
                    <a:pt x="119" y="11"/>
                  </a:lnTo>
                  <a:lnTo>
                    <a:pt x="123" y="9"/>
                  </a:lnTo>
                  <a:lnTo>
                    <a:pt x="127" y="8"/>
                  </a:lnTo>
                  <a:lnTo>
                    <a:pt x="133" y="8"/>
                  </a:lnTo>
                  <a:lnTo>
                    <a:pt x="138" y="5"/>
                  </a:lnTo>
                  <a:lnTo>
                    <a:pt x="139" y="3"/>
                  </a:lnTo>
                  <a:lnTo>
                    <a:pt x="141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5269892" y="3946160"/>
              <a:ext cx="171531" cy="122802"/>
            </a:xfrm>
            <a:custGeom>
              <a:rect b="b" l="l" r="r" t="t"/>
              <a:pathLst>
                <a:path extrusionOk="0" h="63" w="88">
                  <a:moveTo>
                    <a:pt x="38" y="0"/>
                  </a:moveTo>
                  <a:lnTo>
                    <a:pt x="38" y="0"/>
                  </a:lnTo>
                  <a:lnTo>
                    <a:pt x="40" y="0"/>
                  </a:lnTo>
                  <a:lnTo>
                    <a:pt x="44" y="0"/>
                  </a:lnTo>
                  <a:lnTo>
                    <a:pt x="48" y="2"/>
                  </a:lnTo>
                  <a:lnTo>
                    <a:pt x="51" y="3"/>
                  </a:lnTo>
                  <a:lnTo>
                    <a:pt x="52" y="5"/>
                  </a:lnTo>
                  <a:lnTo>
                    <a:pt x="52" y="6"/>
                  </a:lnTo>
                  <a:lnTo>
                    <a:pt x="52" y="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5" y="8"/>
                  </a:lnTo>
                  <a:lnTo>
                    <a:pt x="55" y="8"/>
                  </a:lnTo>
                  <a:lnTo>
                    <a:pt x="57" y="8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60" y="10"/>
                  </a:lnTo>
                  <a:lnTo>
                    <a:pt x="60" y="10"/>
                  </a:lnTo>
                  <a:lnTo>
                    <a:pt x="62" y="11"/>
                  </a:lnTo>
                  <a:lnTo>
                    <a:pt x="62" y="14"/>
                  </a:lnTo>
                  <a:lnTo>
                    <a:pt x="63" y="16"/>
                  </a:lnTo>
                  <a:lnTo>
                    <a:pt x="63" y="16"/>
                  </a:lnTo>
                  <a:lnTo>
                    <a:pt x="65" y="16"/>
                  </a:lnTo>
                  <a:lnTo>
                    <a:pt x="65" y="16"/>
                  </a:lnTo>
                  <a:lnTo>
                    <a:pt x="65" y="18"/>
                  </a:lnTo>
                  <a:lnTo>
                    <a:pt x="65" y="18"/>
                  </a:lnTo>
                  <a:lnTo>
                    <a:pt x="66" y="18"/>
                  </a:lnTo>
                  <a:lnTo>
                    <a:pt x="66" y="18"/>
                  </a:lnTo>
                  <a:lnTo>
                    <a:pt x="68" y="19"/>
                  </a:lnTo>
                  <a:lnTo>
                    <a:pt x="68" y="21"/>
                  </a:lnTo>
                  <a:lnTo>
                    <a:pt x="68" y="21"/>
                  </a:lnTo>
                  <a:lnTo>
                    <a:pt x="68" y="21"/>
                  </a:lnTo>
                  <a:lnTo>
                    <a:pt x="68" y="21"/>
                  </a:lnTo>
                  <a:lnTo>
                    <a:pt x="70" y="22"/>
                  </a:lnTo>
                  <a:lnTo>
                    <a:pt x="70" y="22"/>
                  </a:lnTo>
                  <a:lnTo>
                    <a:pt x="71" y="24"/>
                  </a:lnTo>
                  <a:lnTo>
                    <a:pt x="73" y="24"/>
                  </a:lnTo>
                  <a:lnTo>
                    <a:pt x="74" y="25"/>
                  </a:lnTo>
                  <a:lnTo>
                    <a:pt x="74" y="25"/>
                  </a:lnTo>
                  <a:lnTo>
                    <a:pt x="76" y="27"/>
                  </a:lnTo>
                  <a:lnTo>
                    <a:pt x="76" y="27"/>
                  </a:lnTo>
                  <a:lnTo>
                    <a:pt x="77" y="30"/>
                  </a:lnTo>
                  <a:lnTo>
                    <a:pt x="77" y="30"/>
                  </a:lnTo>
                  <a:lnTo>
                    <a:pt x="77" y="32"/>
                  </a:lnTo>
                  <a:lnTo>
                    <a:pt x="77" y="33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40"/>
                  </a:lnTo>
                  <a:lnTo>
                    <a:pt x="81" y="40"/>
                  </a:lnTo>
                  <a:lnTo>
                    <a:pt x="81" y="41"/>
                  </a:lnTo>
                  <a:lnTo>
                    <a:pt x="81" y="41"/>
                  </a:lnTo>
                  <a:lnTo>
                    <a:pt x="81" y="43"/>
                  </a:lnTo>
                  <a:lnTo>
                    <a:pt x="79" y="43"/>
                  </a:lnTo>
                  <a:lnTo>
                    <a:pt x="79" y="44"/>
                  </a:lnTo>
                  <a:lnTo>
                    <a:pt x="81" y="46"/>
                  </a:lnTo>
                  <a:lnTo>
                    <a:pt x="82" y="47"/>
                  </a:lnTo>
                  <a:lnTo>
                    <a:pt x="82" y="47"/>
                  </a:lnTo>
                  <a:lnTo>
                    <a:pt x="82" y="49"/>
                  </a:lnTo>
                  <a:lnTo>
                    <a:pt x="82" y="49"/>
                  </a:lnTo>
                  <a:lnTo>
                    <a:pt x="84" y="49"/>
                  </a:lnTo>
                  <a:lnTo>
                    <a:pt x="84" y="49"/>
                  </a:lnTo>
                  <a:lnTo>
                    <a:pt x="84" y="47"/>
                  </a:lnTo>
                  <a:lnTo>
                    <a:pt x="85" y="47"/>
                  </a:lnTo>
                  <a:lnTo>
                    <a:pt x="85" y="49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87" y="51"/>
                  </a:lnTo>
                  <a:lnTo>
                    <a:pt x="87" y="52"/>
                  </a:lnTo>
                  <a:lnTo>
                    <a:pt x="88" y="54"/>
                  </a:lnTo>
                  <a:lnTo>
                    <a:pt x="88" y="54"/>
                  </a:lnTo>
                  <a:lnTo>
                    <a:pt x="88" y="55"/>
                  </a:lnTo>
                  <a:lnTo>
                    <a:pt x="88" y="57"/>
                  </a:lnTo>
                  <a:lnTo>
                    <a:pt x="88" y="57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88" y="60"/>
                  </a:lnTo>
                  <a:lnTo>
                    <a:pt x="88" y="62"/>
                  </a:lnTo>
                  <a:lnTo>
                    <a:pt x="88" y="63"/>
                  </a:lnTo>
                  <a:lnTo>
                    <a:pt x="88" y="62"/>
                  </a:lnTo>
                  <a:lnTo>
                    <a:pt x="87" y="62"/>
                  </a:lnTo>
                  <a:lnTo>
                    <a:pt x="84" y="63"/>
                  </a:lnTo>
                  <a:lnTo>
                    <a:pt x="82" y="63"/>
                  </a:lnTo>
                  <a:lnTo>
                    <a:pt x="79" y="63"/>
                  </a:lnTo>
                  <a:lnTo>
                    <a:pt x="77" y="63"/>
                  </a:lnTo>
                  <a:lnTo>
                    <a:pt x="76" y="63"/>
                  </a:lnTo>
                  <a:lnTo>
                    <a:pt x="74" y="63"/>
                  </a:lnTo>
                  <a:lnTo>
                    <a:pt x="74" y="63"/>
                  </a:lnTo>
                  <a:lnTo>
                    <a:pt x="73" y="63"/>
                  </a:lnTo>
                  <a:lnTo>
                    <a:pt x="71" y="63"/>
                  </a:lnTo>
                  <a:lnTo>
                    <a:pt x="70" y="62"/>
                  </a:lnTo>
                  <a:lnTo>
                    <a:pt x="68" y="62"/>
                  </a:lnTo>
                  <a:lnTo>
                    <a:pt x="68" y="60"/>
                  </a:lnTo>
                  <a:lnTo>
                    <a:pt x="66" y="60"/>
                  </a:lnTo>
                  <a:lnTo>
                    <a:pt x="66" y="60"/>
                  </a:lnTo>
                  <a:lnTo>
                    <a:pt x="66" y="62"/>
                  </a:lnTo>
                  <a:lnTo>
                    <a:pt x="66" y="62"/>
                  </a:lnTo>
                  <a:lnTo>
                    <a:pt x="65" y="62"/>
                  </a:lnTo>
                  <a:lnTo>
                    <a:pt x="65" y="60"/>
                  </a:lnTo>
                  <a:lnTo>
                    <a:pt x="65" y="60"/>
                  </a:lnTo>
                  <a:lnTo>
                    <a:pt x="65" y="60"/>
                  </a:lnTo>
                  <a:lnTo>
                    <a:pt x="65" y="58"/>
                  </a:lnTo>
                  <a:lnTo>
                    <a:pt x="63" y="58"/>
                  </a:lnTo>
                  <a:lnTo>
                    <a:pt x="63" y="58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55" y="58"/>
                  </a:lnTo>
                  <a:lnTo>
                    <a:pt x="51" y="58"/>
                  </a:lnTo>
                  <a:lnTo>
                    <a:pt x="46" y="58"/>
                  </a:lnTo>
                  <a:lnTo>
                    <a:pt x="41" y="58"/>
                  </a:lnTo>
                  <a:lnTo>
                    <a:pt x="38" y="58"/>
                  </a:lnTo>
                  <a:lnTo>
                    <a:pt x="33" y="58"/>
                  </a:lnTo>
                  <a:lnTo>
                    <a:pt x="32" y="60"/>
                  </a:lnTo>
                  <a:lnTo>
                    <a:pt x="29" y="62"/>
                  </a:lnTo>
                  <a:lnTo>
                    <a:pt x="25" y="62"/>
                  </a:lnTo>
                  <a:lnTo>
                    <a:pt x="21" y="62"/>
                  </a:lnTo>
                  <a:lnTo>
                    <a:pt x="19" y="62"/>
                  </a:lnTo>
                  <a:lnTo>
                    <a:pt x="18" y="63"/>
                  </a:lnTo>
                  <a:lnTo>
                    <a:pt x="16" y="63"/>
                  </a:lnTo>
                  <a:lnTo>
                    <a:pt x="14" y="63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11" y="63"/>
                  </a:lnTo>
                  <a:lnTo>
                    <a:pt x="11" y="62"/>
                  </a:lnTo>
                  <a:lnTo>
                    <a:pt x="11" y="60"/>
                  </a:lnTo>
                  <a:lnTo>
                    <a:pt x="13" y="60"/>
                  </a:lnTo>
                  <a:lnTo>
                    <a:pt x="14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60"/>
                  </a:lnTo>
                  <a:lnTo>
                    <a:pt x="16" y="58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3" y="58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11" y="60"/>
                  </a:lnTo>
                  <a:lnTo>
                    <a:pt x="11" y="58"/>
                  </a:lnTo>
                  <a:lnTo>
                    <a:pt x="11" y="58"/>
                  </a:lnTo>
                  <a:lnTo>
                    <a:pt x="11" y="58"/>
                  </a:lnTo>
                  <a:lnTo>
                    <a:pt x="11" y="55"/>
                  </a:lnTo>
                  <a:lnTo>
                    <a:pt x="11" y="54"/>
                  </a:lnTo>
                  <a:lnTo>
                    <a:pt x="11" y="52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16" y="52"/>
                  </a:lnTo>
                  <a:lnTo>
                    <a:pt x="19" y="52"/>
                  </a:lnTo>
                  <a:lnTo>
                    <a:pt x="22" y="52"/>
                  </a:lnTo>
                  <a:lnTo>
                    <a:pt x="25" y="52"/>
                  </a:lnTo>
                  <a:lnTo>
                    <a:pt x="25" y="49"/>
                  </a:lnTo>
                  <a:lnTo>
                    <a:pt x="25" y="49"/>
                  </a:lnTo>
                  <a:lnTo>
                    <a:pt x="27" y="49"/>
                  </a:lnTo>
                  <a:lnTo>
                    <a:pt x="30" y="49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3" y="47"/>
                  </a:lnTo>
                  <a:lnTo>
                    <a:pt x="35" y="46"/>
                  </a:lnTo>
                  <a:lnTo>
                    <a:pt x="35" y="46"/>
                  </a:lnTo>
                  <a:lnTo>
                    <a:pt x="35" y="46"/>
                  </a:lnTo>
                  <a:lnTo>
                    <a:pt x="36" y="46"/>
                  </a:lnTo>
                  <a:lnTo>
                    <a:pt x="38" y="47"/>
                  </a:lnTo>
                  <a:lnTo>
                    <a:pt x="40" y="47"/>
                  </a:lnTo>
                  <a:lnTo>
                    <a:pt x="40" y="47"/>
                  </a:lnTo>
                  <a:lnTo>
                    <a:pt x="41" y="49"/>
                  </a:lnTo>
                  <a:lnTo>
                    <a:pt x="44" y="51"/>
                  </a:lnTo>
                  <a:lnTo>
                    <a:pt x="48" y="51"/>
                  </a:lnTo>
                  <a:lnTo>
                    <a:pt x="51" y="49"/>
                  </a:lnTo>
                  <a:lnTo>
                    <a:pt x="54" y="49"/>
                  </a:lnTo>
                  <a:lnTo>
                    <a:pt x="54" y="47"/>
                  </a:lnTo>
                  <a:lnTo>
                    <a:pt x="54" y="47"/>
                  </a:lnTo>
                  <a:lnTo>
                    <a:pt x="52" y="46"/>
                  </a:lnTo>
                  <a:lnTo>
                    <a:pt x="49" y="46"/>
                  </a:lnTo>
                  <a:lnTo>
                    <a:pt x="49" y="46"/>
                  </a:lnTo>
                  <a:lnTo>
                    <a:pt x="48" y="46"/>
                  </a:lnTo>
                  <a:lnTo>
                    <a:pt x="46" y="46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3" y="44"/>
                  </a:lnTo>
                  <a:lnTo>
                    <a:pt x="41" y="44"/>
                  </a:lnTo>
                  <a:lnTo>
                    <a:pt x="40" y="44"/>
                  </a:lnTo>
                  <a:lnTo>
                    <a:pt x="38" y="43"/>
                  </a:lnTo>
                  <a:lnTo>
                    <a:pt x="36" y="43"/>
                  </a:lnTo>
                  <a:lnTo>
                    <a:pt x="35" y="41"/>
                  </a:lnTo>
                  <a:lnTo>
                    <a:pt x="33" y="43"/>
                  </a:lnTo>
                  <a:lnTo>
                    <a:pt x="30" y="43"/>
                  </a:lnTo>
                  <a:lnTo>
                    <a:pt x="30" y="46"/>
                  </a:lnTo>
                  <a:lnTo>
                    <a:pt x="27" y="46"/>
                  </a:lnTo>
                  <a:lnTo>
                    <a:pt x="22" y="46"/>
                  </a:lnTo>
                  <a:lnTo>
                    <a:pt x="18" y="44"/>
                  </a:lnTo>
                  <a:lnTo>
                    <a:pt x="14" y="46"/>
                  </a:lnTo>
                  <a:lnTo>
                    <a:pt x="14" y="44"/>
                  </a:lnTo>
                  <a:lnTo>
                    <a:pt x="13" y="43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0"/>
                  </a:lnTo>
                  <a:lnTo>
                    <a:pt x="13" y="40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1" y="38"/>
                  </a:lnTo>
                  <a:lnTo>
                    <a:pt x="10" y="36"/>
                  </a:lnTo>
                  <a:lnTo>
                    <a:pt x="8" y="33"/>
                  </a:lnTo>
                  <a:lnTo>
                    <a:pt x="7" y="32"/>
                  </a:lnTo>
                  <a:lnTo>
                    <a:pt x="5" y="30"/>
                  </a:lnTo>
                  <a:lnTo>
                    <a:pt x="5" y="29"/>
                  </a:lnTo>
                  <a:lnTo>
                    <a:pt x="3" y="29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0" y="29"/>
                  </a:lnTo>
                  <a:lnTo>
                    <a:pt x="2" y="27"/>
                  </a:lnTo>
                  <a:lnTo>
                    <a:pt x="7" y="25"/>
                  </a:lnTo>
                  <a:lnTo>
                    <a:pt x="10" y="21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6" y="11"/>
                  </a:lnTo>
                  <a:lnTo>
                    <a:pt x="16" y="8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8" y="5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5" y="3"/>
                  </a:lnTo>
                  <a:lnTo>
                    <a:pt x="29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3" y="2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6111956" y="3098249"/>
              <a:ext cx="5848" cy="3898"/>
            </a:xfrm>
            <a:custGeom>
              <a:rect b="b" l="l" r="r" t="t"/>
              <a:pathLst>
                <a:path extrusionOk="0" h="2" w="3">
                  <a:moveTo>
                    <a:pt x="2" y="0"/>
                  </a:moveTo>
                  <a:lnTo>
                    <a:pt x="3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6139245" y="2996890"/>
              <a:ext cx="89664" cy="52630"/>
            </a:xfrm>
            <a:custGeom>
              <a:rect b="b" l="l" r="r" t="t"/>
              <a:pathLst>
                <a:path extrusionOk="0" h="27" w="46">
                  <a:moveTo>
                    <a:pt x="40" y="0"/>
                  </a:moveTo>
                  <a:lnTo>
                    <a:pt x="43" y="0"/>
                  </a:lnTo>
                  <a:lnTo>
                    <a:pt x="43" y="2"/>
                  </a:lnTo>
                  <a:lnTo>
                    <a:pt x="43" y="2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5" y="4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5" y="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3" y="8"/>
                  </a:lnTo>
                  <a:lnTo>
                    <a:pt x="43" y="10"/>
                  </a:lnTo>
                  <a:lnTo>
                    <a:pt x="43" y="10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35" y="13"/>
                  </a:lnTo>
                  <a:lnTo>
                    <a:pt x="34" y="13"/>
                  </a:lnTo>
                  <a:lnTo>
                    <a:pt x="34" y="13"/>
                  </a:lnTo>
                  <a:lnTo>
                    <a:pt x="34" y="15"/>
                  </a:lnTo>
                  <a:lnTo>
                    <a:pt x="34" y="15"/>
                  </a:lnTo>
                  <a:lnTo>
                    <a:pt x="34" y="16"/>
                  </a:lnTo>
                  <a:lnTo>
                    <a:pt x="35" y="16"/>
                  </a:lnTo>
                  <a:lnTo>
                    <a:pt x="34" y="18"/>
                  </a:lnTo>
                  <a:lnTo>
                    <a:pt x="34" y="19"/>
                  </a:lnTo>
                  <a:lnTo>
                    <a:pt x="34" y="19"/>
                  </a:lnTo>
                  <a:lnTo>
                    <a:pt x="30" y="19"/>
                  </a:lnTo>
                  <a:lnTo>
                    <a:pt x="29" y="21"/>
                  </a:lnTo>
                  <a:lnTo>
                    <a:pt x="29" y="21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9" y="24"/>
                  </a:lnTo>
                  <a:lnTo>
                    <a:pt x="29" y="26"/>
                  </a:lnTo>
                  <a:lnTo>
                    <a:pt x="29" y="26"/>
                  </a:lnTo>
                  <a:lnTo>
                    <a:pt x="29" y="27"/>
                  </a:lnTo>
                  <a:lnTo>
                    <a:pt x="26" y="26"/>
                  </a:lnTo>
                  <a:lnTo>
                    <a:pt x="24" y="26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1" y="26"/>
                  </a:lnTo>
                  <a:lnTo>
                    <a:pt x="21" y="26"/>
                  </a:lnTo>
                  <a:lnTo>
                    <a:pt x="19" y="24"/>
                  </a:lnTo>
                  <a:lnTo>
                    <a:pt x="19" y="24"/>
                  </a:lnTo>
                  <a:lnTo>
                    <a:pt x="19" y="22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5" y="26"/>
                  </a:lnTo>
                  <a:lnTo>
                    <a:pt x="13" y="26"/>
                  </a:lnTo>
                  <a:lnTo>
                    <a:pt x="11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5" y="26"/>
                  </a:lnTo>
                  <a:lnTo>
                    <a:pt x="4" y="26"/>
                  </a:lnTo>
                  <a:lnTo>
                    <a:pt x="5" y="24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8" y="22"/>
                  </a:lnTo>
                  <a:lnTo>
                    <a:pt x="7" y="21"/>
                  </a:lnTo>
                  <a:lnTo>
                    <a:pt x="5" y="21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5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5" y="15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4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4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7"/>
                  </a:lnTo>
                  <a:lnTo>
                    <a:pt x="7" y="7"/>
                  </a:lnTo>
                  <a:lnTo>
                    <a:pt x="8" y="7"/>
                  </a:lnTo>
                  <a:lnTo>
                    <a:pt x="8" y="7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5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8" y="8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21" y="7"/>
                  </a:lnTo>
                  <a:lnTo>
                    <a:pt x="23" y="7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7" y="5"/>
                  </a:lnTo>
                  <a:lnTo>
                    <a:pt x="30" y="5"/>
                  </a:lnTo>
                  <a:lnTo>
                    <a:pt x="32" y="5"/>
                  </a:lnTo>
                  <a:lnTo>
                    <a:pt x="34" y="4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38" y="2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5390744" y="4137184"/>
              <a:ext cx="85766" cy="85766"/>
            </a:xfrm>
            <a:custGeom>
              <a:rect b="b" l="l" r="r" t="t"/>
              <a:pathLst>
                <a:path extrusionOk="0" h="44" w="44">
                  <a:moveTo>
                    <a:pt x="9" y="33"/>
                  </a:moveTo>
                  <a:lnTo>
                    <a:pt x="11" y="35"/>
                  </a:lnTo>
                  <a:lnTo>
                    <a:pt x="11" y="35"/>
                  </a:lnTo>
                  <a:lnTo>
                    <a:pt x="11" y="35"/>
                  </a:lnTo>
                  <a:lnTo>
                    <a:pt x="11" y="36"/>
                  </a:lnTo>
                  <a:lnTo>
                    <a:pt x="11" y="36"/>
                  </a:lnTo>
                  <a:lnTo>
                    <a:pt x="9" y="36"/>
                  </a:lnTo>
                  <a:lnTo>
                    <a:pt x="4" y="35"/>
                  </a:lnTo>
                  <a:lnTo>
                    <a:pt x="6" y="35"/>
                  </a:lnTo>
                  <a:lnTo>
                    <a:pt x="9" y="33"/>
                  </a:lnTo>
                  <a:close/>
                  <a:moveTo>
                    <a:pt x="28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31" y="1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4" y="6"/>
                  </a:lnTo>
                  <a:lnTo>
                    <a:pt x="36" y="8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38" y="11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8" y="12"/>
                  </a:lnTo>
                  <a:lnTo>
                    <a:pt x="39" y="14"/>
                  </a:lnTo>
                  <a:lnTo>
                    <a:pt x="39" y="16"/>
                  </a:lnTo>
                  <a:lnTo>
                    <a:pt x="39" y="17"/>
                  </a:lnTo>
                  <a:lnTo>
                    <a:pt x="41" y="19"/>
                  </a:lnTo>
                  <a:lnTo>
                    <a:pt x="41" y="19"/>
                  </a:lnTo>
                  <a:lnTo>
                    <a:pt x="38" y="20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9" y="24"/>
                  </a:lnTo>
                  <a:lnTo>
                    <a:pt x="39" y="24"/>
                  </a:lnTo>
                  <a:lnTo>
                    <a:pt x="41" y="24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2" y="24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39" y="27"/>
                  </a:lnTo>
                  <a:lnTo>
                    <a:pt x="39" y="27"/>
                  </a:lnTo>
                  <a:lnTo>
                    <a:pt x="38" y="30"/>
                  </a:lnTo>
                  <a:lnTo>
                    <a:pt x="38" y="31"/>
                  </a:lnTo>
                  <a:lnTo>
                    <a:pt x="38" y="31"/>
                  </a:lnTo>
                  <a:lnTo>
                    <a:pt x="34" y="35"/>
                  </a:lnTo>
                  <a:lnTo>
                    <a:pt x="33" y="36"/>
                  </a:lnTo>
                  <a:lnTo>
                    <a:pt x="31" y="38"/>
                  </a:lnTo>
                  <a:lnTo>
                    <a:pt x="30" y="38"/>
                  </a:lnTo>
                  <a:lnTo>
                    <a:pt x="30" y="39"/>
                  </a:lnTo>
                  <a:lnTo>
                    <a:pt x="28" y="41"/>
                  </a:lnTo>
                  <a:lnTo>
                    <a:pt x="26" y="44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2" y="41"/>
                  </a:lnTo>
                  <a:lnTo>
                    <a:pt x="19" y="41"/>
                  </a:lnTo>
                  <a:lnTo>
                    <a:pt x="14" y="38"/>
                  </a:lnTo>
                  <a:lnTo>
                    <a:pt x="11" y="38"/>
                  </a:lnTo>
                  <a:lnTo>
                    <a:pt x="11" y="36"/>
                  </a:lnTo>
                  <a:lnTo>
                    <a:pt x="12" y="35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1" y="33"/>
                  </a:lnTo>
                  <a:lnTo>
                    <a:pt x="8" y="33"/>
                  </a:lnTo>
                  <a:lnTo>
                    <a:pt x="8" y="31"/>
                  </a:lnTo>
                  <a:lnTo>
                    <a:pt x="6" y="31"/>
                  </a:lnTo>
                  <a:lnTo>
                    <a:pt x="6" y="30"/>
                  </a:lnTo>
                  <a:lnTo>
                    <a:pt x="4" y="28"/>
                  </a:lnTo>
                  <a:lnTo>
                    <a:pt x="4" y="27"/>
                  </a:lnTo>
                  <a:lnTo>
                    <a:pt x="3" y="25"/>
                  </a:lnTo>
                  <a:lnTo>
                    <a:pt x="1" y="25"/>
                  </a:lnTo>
                  <a:lnTo>
                    <a:pt x="1" y="2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3" y="22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7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1" y="16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2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4" y="12"/>
                  </a:lnTo>
                  <a:lnTo>
                    <a:pt x="4" y="9"/>
                  </a:lnTo>
                  <a:lnTo>
                    <a:pt x="6" y="9"/>
                  </a:lnTo>
                  <a:lnTo>
                    <a:pt x="8" y="8"/>
                  </a:lnTo>
                  <a:lnTo>
                    <a:pt x="9" y="6"/>
                  </a:lnTo>
                  <a:lnTo>
                    <a:pt x="9" y="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4" y="0"/>
                  </a:lnTo>
                  <a:lnTo>
                    <a:pt x="15" y="1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6238654" y="2899429"/>
              <a:ext cx="159836" cy="68223"/>
            </a:xfrm>
            <a:custGeom>
              <a:rect b="b" l="l" r="r" t="t"/>
              <a:pathLst>
                <a:path extrusionOk="0" h="35" w="82">
                  <a:moveTo>
                    <a:pt x="38" y="0"/>
                  </a:moveTo>
                  <a:lnTo>
                    <a:pt x="38" y="0"/>
                  </a:lnTo>
                  <a:lnTo>
                    <a:pt x="39" y="2"/>
                  </a:lnTo>
                  <a:lnTo>
                    <a:pt x="39" y="3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1" y="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2" y="8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7" y="8"/>
                  </a:lnTo>
                  <a:lnTo>
                    <a:pt x="47" y="6"/>
                  </a:lnTo>
                  <a:lnTo>
                    <a:pt x="49" y="6"/>
                  </a:lnTo>
                  <a:lnTo>
                    <a:pt x="49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4" y="5"/>
                  </a:lnTo>
                  <a:lnTo>
                    <a:pt x="55" y="5"/>
                  </a:lnTo>
                  <a:lnTo>
                    <a:pt x="57" y="5"/>
                  </a:lnTo>
                  <a:lnTo>
                    <a:pt x="57" y="5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0" y="5"/>
                  </a:lnTo>
                  <a:lnTo>
                    <a:pt x="61" y="3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6" y="3"/>
                  </a:lnTo>
                  <a:lnTo>
                    <a:pt x="69" y="3"/>
                  </a:lnTo>
                  <a:lnTo>
                    <a:pt x="71" y="5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6" y="8"/>
                  </a:lnTo>
                  <a:lnTo>
                    <a:pt x="77" y="8"/>
                  </a:lnTo>
                  <a:lnTo>
                    <a:pt x="82" y="9"/>
                  </a:lnTo>
                  <a:lnTo>
                    <a:pt x="82" y="9"/>
                  </a:lnTo>
                  <a:lnTo>
                    <a:pt x="82" y="11"/>
                  </a:lnTo>
                  <a:lnTo>
                    <a:pt x="82" y="11"/>
                  </a:lnTo>
                  <a:lnTo>
                    <a:pt x="80" y="13"/>
                  </a:lnTo>
                  <a:lnTo>
                    <a:pt x="80" y="14"/>
                  </a:lnTo>
                  <a:lnTo>
                    <a:pt x="80" y="16"/>
                  </a:lnTo>
                  <a:lnTo>
                    <a:pt x="79" y="17"/>
                  </a:lnTo>
                  <a:lnTo>
                    <a:pt x="77" y="19"/>
                  </a:lnTo>
                  <a:lnTo>
                    <a:pt x="77" y="22"/>
                  </a:lnTo>
                  <a:lnTo>
                    <a:pt x="77" y="22"/>
                  </a:lnTo>
                  <a:lnTo>
                    <a:pt x="71" y="24"/>
                  </a:lnTo>
                  <a:lnTo>
                    <a:pt x="71" y="24"/>
                  </a:lnTo>
                  <a:lnTo>
                    <a:pt x="71" y="24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20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63" y="20"/>
                  </a:lnTo>
                  <a:lnTo>
                    <a:pt x="61" y="20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50" y="25"/>
                  </a:lnTo>
                  <a:lnTo>
                    <a:pt x="47" y="25"/>
                  </a:lnTo>
                  <a:lnTo>
                    <a:pt x="46" y="27"/>
                  </a:lnTo>
                  <a:lnTo>
                    <a:pt x="44" y="28"/>
                  </a:lnTo>
                  <a:lnTo>
                    <a:pt x="42" y="27"/>
                  </a:lnTo>
                  <a:lnTo>
                    <a:pt x="41" y="27"/>
                  </a:lnTo>
                  <a:lnTo>
                    <a:pt x="41" y="25"/>
                  </a:lnTo>
                  <a:lnTo>
                    <a:pt x="39" y="27"/>
                  </a:lnTo>
                  <a:lnTo>
                    <a:pt x="39" y="27"/>
                  </a:lnTo>
                  <a:lnTo>
                    <a:pt x="38" y="28"/>
                  </a:lnTo>
                  <a:lnTo>
                    <a:pt x="35" y="28"/>
                  </a:lnTo>
                  <a:lnTo>
                    <a:pt x="30" y="28"/>
                  </a:lnTo>
                  <a:lnTo>
                    <a:pt x="28" y="30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7" y="35"/>
                  </a:lnTo>
                  <a:lnTo>
                    <a:pt x="24" y="35"/>
                  </a:lnTo>
                  <a:lnTo>
                    <a:pt x="19" y="35"/>
                  </a:lnTo>
                  <a:lnTo>
                    <a:pt x="16" y="35"/>
                  </a:lnTo>
                  <a:lnTo>
                    <a:pt x="14" y="35"/>
                  </a:lnTo>
                  <a:lnTo>
                    <a:pt x="11" y="33"/>
                  </a:lnTo>
                  <a:lnTo>
                    <a:pt x="9" y="31"/>
                  </a:lnTo>
                  <a:lnTo>
                    <a:pt x="8" y="30"/>
                  </a:lnTo>
                  <a:lnTo>
                    <a:pt x="6" y="30"/>
                  </a:lnTo>
                  <a:lnTo>
                    <a:pt x="6" y="30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3" y="30"/>
                  </a:lnTo>
                  <a:lnTo>
                    <a:pt x="3" y="28"/>
                  </a:lnTo>
                  <a:lnTo>
                    <a:pt x="1" y="27"/>
                  </a:lnTo>
                  <a:lnTo>
                    <a:pt x="0" y="24"/>
                  </a:lnTo>
                  <a:lnTo>
                    <a:pt x="0" y="22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6" y="14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7" y="11"/>
                  </a:lnTo>
                  <a:lnTo>
                    <a:pt x="19" y="11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6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27" y="3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1" y="3"/>
                  </a:lnTo>
                  <a:lnTo>
                    <a:pt x="31" y="5"/>
                  </a:lnTo>
                  <a:lnTo>
                    <a:pt x="33" y="5"/>
                  </a:lnTo>
                  <a:lnTo>
                    <a:pt x="35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5359556" y="4638134"/>
              <a:ext cx="245602" cy="230008"/>
            </a:xfrm>
            <a:custGeom>
              <a:rect b="b" l="l" r="r" t="t"/>
              <a:pathLst>
                <a:path extrusionOk="0" h="118" w="126">
                  <a:moveTo>
                    <a:pt x="124" y="116"/>
                  </a:moveTo>
                  <a:lnTo>
                    <a:pt x="126" y="116"/>
                  </a:lnTo>
                  <a:lnTo>
                    <a:pt x="126" y="118"/>
                  </a:lnTo>
                  <a:lnTo>
                    <a:pt x="126" y="118"/>
                  </a:lnTo>
                  <a:lnTo>
                    <a:pt x="124" y="118"/>
                  </a:lnTo>
                  <a:lnTo>
                    <a:pt x="124" y="118"/>
                  </a:lnTo>
                  <a:lnTo>
                    <a:pt x="124" y="116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8684928" y="4376939"/>
              <a:ext cx="9747" cy="5848"/>
            </a:xfrm>
            <a:custGeom>
              <a:rect b="b" l="l" r="r" t="t"/>
              <a:pathLst>
                <a:path extrusionOk="0" h="3" w="5">
                  <a:moveTo>
                    <a:pt x="3" y="0"/>
                  </a:moveTo>
                  <a:lnTo>
                    <a:pt x="3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6078818" y="2082704"/>
              <a:ext cx="366454" cy="598412"/>
            </a:xfrm>
            <a:custGeom>
              <a:rect b="b" l="l" r="r" t="t"/>
              <a:pathLst>
                <a:path extrusionOk="0" h="307" w="188">
                  <a:moveTo>
                    <a:pt x="85" y="266"/>
                  </a:moveTo>
                  <a:lnTo>
                    <a:pt x="85" y="268"/>
                  </a:lnTo>
                  <a:lnTo>
                    <a:pt x="87" y="268"/>
                  </a:lnTo>
                  <a:lnTo>
                    <a:pt x="85" y="268"/>
                  </a:lnTo>
                  <a:lnTo>
                    <a:pt x="85" y="269"/>
                  </a:lnTo>
                  <a:lnTo>
                    <a:pt x="85" y="269"/>
                  </a:lnTo>
                  <a:lnTo>
                    <a:pt x="83" y="274"/>
                  </a:lnTo>
                  <a:lnTo>
                    <a:pt x="82" y="277"/>
                  </a:lnTo>
                  <a:lnTo>
                    <a:pt x="82" y="277"/>
                  </a:lnTo>
                  <a:lnTo>
                    <a:pt x="77" y="288"/>
                  </a:lnTo>
                  <a:lnTo>
                    <a:pt x="77" y="290"/>
                  </a:lnTo>
                  <a:lnTo>
                    <a:pt x="76" y="290"/>
                  </a:lnTo>
                  <a:lnTo>
                    <a:pt x="76" y="288"/>
                  </a:lnTo>
                  <a:lnTo>
                    <a:pt x="76" y="285"/>
                  </a:lnTo>
                  <a:lnTo>
                    <a:pt x="76" y="283"/>
                  </a:lnTo>
                  <a:lnTo>
                    <a:pt x="79" y="277"/>
                  </a:lnTo>
                  <a:lnTo>
                    <a:pt x="80" y="276"/>
                  </a:lnTo>
                  <a:lnTo>
                    <a:pt x="82" y="272"/>
                  </a:lnTo>
                  <a:lnTo>
                    <a:pt x="83" y="271"/>
                  </a:lnTo>
                  <a:lnTo>
                    <a:pt x="83" y="269"/>
                  </a:lnTo>
                  <a:lnTo>
                    <a:pt x="85" y="268"/>
                  </a:lnTo>
                  <a:lnTo>
                    <a:pt x="85" y="266"/>
                  </a:lnTo>
                  <a:close/>
                  <a:moveTo>
                    <a:pt x="112" y="255"/>
                  </a:moveTo>
                  <a:lnTo>
                    <a:pt x="113" y="255"/>
                  </a:lnTo>
                  <a:lnTo>
                    <a:pt x="115" y="257"/>
                  </a:lnTo>
                  <a:lnTo>
                    <a:pt x="113" y="257"/>
                  </a:lnTo>
                  <a:lnTo>
                    <a:pt x="112" y="258"/>
                  </a:lnTo>
                  <a:lnTo>
                    <a:pt x="112" y="258"/>
                  </a:lnTo>
                  <a:lnTo>
                    <a:pt x="110" y="260"/>
                  </a:lnTo>
                  <a:lnTo>
                    <a:pt x="110" y="265"/>
                  </a:lnTo>
                  <a:lnTo>
                    <a:pt x="112" y="266"/>
                  </a:lnTo>
                  <a:lnTo>
                    <a:pt x="112" y="266"/>
                  </a:lnTo>
                  <a:lnTo>
                    <a:pt x="110" y="266"/>
                  </a:lnTo>
                  <a:lnTo>
                    <a:pt x="110" y="268"/>
                  </a:lnTo>
                  <a:lnTo>
                    <a:pt x="109" y="269"/>
                  </a:lnTo>
                  <a:lnTo>
                    <a:pt x="107" y="269"/>
                  </a:lnTo>
                  <a:lnTo>
                    <a:pt x="106" y="271"/>
                  </a:lnTo>
                  <a:lnTo>
                    <a:pt x="104" y="272"/>
                  </a:lnTo>
                  <a:lnTo>
                    <a:pt x="104" y="274"/>
                  </a:lnTo>
                  <a:lnTo>
                    <a:pt x="102" y="276"/>
                  </a:lnTo>
                  <a:lnTo>
                    <a:pt x="101" y="276"/>
                  </a:lnTo>
                  <a:lnTo>
                    <a:pt x="102" y="274"/>
                  </a:lnTo>
                  <a:lnTo>
                    <a:pt x="102" y="272"/>
                  </a:lnTo>
                  <a:lnTo>
                    <a:pt x="102" y="271"/>
                  </a:lnTo>
                  <a:lnTo>
                    <a:pt x="101" y="269"/>
                  </a:lnTo>
                  <a:lnTo>
                    <a:pt x="101" y="268"/>
                  </a:lnTo>
                  <a:lnTo>
                    <a:pt x="101" y="266"/>
                  </a:lnTo>
                  <a:lnTo>
                    <a:pt x="101" y="265"/>
                  </a:lnTo>
                  <a:lnTo>
                    <a:pt x="101" y="263"/>
                  </a:lnTo>
                  <a:lnTo>
                    <a:pt x="102" y="261"/>
                  </a:lnTo>
                  <a:lnTo>
                    <a:pt x="102" y="260"/>
                  </a:lnTo>
                  <a:lnTo>
                    <a:pt x="106" y="258"/>
                  </a:lnTo>
                  <a:lnTo>
                    <a:pt x="107" y="257"/>
                  </a:lnTo>
                  <a:lnTo>
                    <a:pt x="109" y="257"/>
                  </a:lnTo>
                  <a:lnTo>
                    <a:pt x="110" y="257"/>
                  </a:lnTo>
                  <a:lnTo>
                    <a:pt x="112" y="255"/>
                  </a:lnTo>
                  <a:lnTo>
                    <a:pt x="112" y="255"/>
                  </a:lnTo>
                  <a:close/>
                  <a:moveTo>
                    <a:pt x="115" y="254"/>
                  </a:moveTo>
                  <a:lnTo>
                    <a:pt x="118" y="254"/>
                  </a:lnTo>
                  <a:lnTo>
                    <a:pt x="118" y="254"/>
                  </a:lnTo>
                  <a:lnTo>
                    <a:pt x="115" y="255"/>
                  </a:lnTo>
                  <a:lnTo>
                    <a:pt x="115" y="257"/>
                  </a:lnTo>
                  <a:lnTo>
                    <a:pt x="115" y="255"/>
                  </a:lnTo>
                  <a:lnTo>
                    <a:pt x="113" y="255"/>
                  </a:lnTo>
                  <a:lnTo>
                    <a:pt x="115" y="254"/>
                  </a:lnTo>
                  <a:close/>
                  <a:moveTo>
                    <a:pt x="106" y="230"/>
                  </a:moveTo>
                  <a:lnTo>
                    <a:pt x="106" y="230"/>
                  </a:lnTo>
                  <a:lnTo>
                    <a:pt x="106" y="231"/>
                  </a:lnTo>
                  <a:lnTo>
                    <a:pt x="104" y="231"/>
                  </a:lnTo>
                  <a:lnTo>
                    <a:pt x="104" y="231"/>
                  </a:lnTo>
                  <a:lnTo>
                    <a:pt x="104" y="230"/>
                  </a:lnTo>
                  <a:lnTo>
                    <a:pt x="104" y="230"/>
                  </a:lnTo>
                  <a:lnTo>
                    <a:pt x="106" y="230"/>
                  </a:lnTo>
                  <a:close/>
                  <a:moveTo>
                    <a:pt x="109" y="220"/>
                  </a:moveTo>
                  <a:lnTo>
                    <a:pt x="109" y="220"/>
                  </a:lnTo>
                  <a:lnTo>
                    <a:pt x="109" y="220"/>
                  </a:lnTo>
                  <a:lnTo>
                    <a:pt x="109" y="222"/>
                  </a:lnTo>
                  <a:lnTo>
                    <a:pt x="107" y="222"/>
                  </a:lnTo>
                  <a:lnTo>
                    <a:pt x="107" y="222"/>
                  </a:lnTo>
                  <a:lnTo>
                    <a:pt x="107" y="222"/>
                  </a:lnTo>
                  <a:lnTo>
                    <a:pt x="107" y="222"/>
                  </a:lnTo>
                  <a:lnTo>
                    <a:pt x="107" y="220"/>
                  </a:lnTo>
                  <a:lnTo>
                    <a:pt x="109" y="220"/>
                  </a:lnTo>
                  <a:close/>
                  <a:moveTo>
                    <a:pt x="137" y="0"/>
                  </a:moveTo>
                  <a:lnTo>
                    <a:pt x="140" y="1"/>
                  </a:lnTo>
                  <a:lnTo>
                    <a:pt x="140" y="1"/>
                  </a:lnTo>
                  <a:lnTo>
                    <a:pt x="140" y="1"/>
                  </a:lnTo>
                  <a:lnTo>
                    <a:pt x="142" y="3"/>
                  </a:lnTo>
                  <a:lnTo>
                    <a:pt x="145" y="5"/>
                  </a:lnTo>
                  <a:lnTo>
                    <a:pt x="147" y="6"/>
                  </a:lnTo>
                  <a:lnTo>
                    <a:pt x="148" y="8"/>
                  </a:lnTo>
                  <a:lnTo>
                    <a:pt x="150" y="8"/>
                  </a:lnTo>
                  <a:lnTo>
                    <a:pt x="151" y="9"/>
                  </a:lnTo>
                  <a:lnTo>
                    <a:pt x="153" y="11"/>
                  </a:lnTo>
                  <a:lnTo>
                    <a:pt x="154" y="11"/>
                  </a:lnTo>
                  <a:lnTo>
                    <a:pt x="156" y="12"/>
                  </a:lnTo>
                  <a:lnTo>
                    <a:pt x="159" y="14"/>
                  </a:lnTo>
                  <a:lnTo>
                    <a:pt x="162" y="14"/>
                  </a:lnTo>
                  <a:lnTo>
                    <a:pt x="169" y="16"/>
                  </a:lnTo>
                  <a:lnTo>
                    <a:pt x="169" y="16"/>
                  </a:lnTo>
                  <a:lnTo>
                    <a:pt x="170" y="17"/>
                  </a:lnTo>
                  <a:lnTo>
                    <a:pt x="173" y="19"/>
                  </a:lnTo>
                  <a:lnTo>
                    <a:pt x="173" y="22"/>
                  </a:lnTo>
                  <a:lnTo>
                    <a:pt x="177" y="22"/>
                  </a:lnTo>
                  <a:lnTo>
                    <a:pt x="177" y="23"/>
                  </a:lnTo>
                  <a:lnTo>
                    <a:pt x="178" y="25"/>
                  </a:lnTo>
                  <a:lnTo>
                    <a:pt x="181" y="27"/>
                  </a:lnTo>
                  <a:lnTo>
                    <a:pt x="180" y="27"/>
                  </a:lnTo>
                  <a:lnTo>
                    <a:pt x="178" y="28"/>
                  </a:lnTo>
                  <a:lnTo>
                    <a:pt x="178" y="30"/>
                  </a:lnTo>
                  <a:lnTo>
                    <a:pt x="178" y="33"/>
                  </a:lnTo>
                  <a:lnTo>
                    <a:pt x="180" y="35"/>
                  </a:lnTo>
                  <a:lnTo>
                    <a:pt x="180" y="36"/>
                  </a:lnTo>
                  <a:lnTo>
                    <a:pt x="178" y="36"/>
                  </a:lnTo>
                  <a:lnTo>
                    <a:pt x="178" y="38"/>
                  </a:lnTo>
                  <a:lnTo>
                    <a:pt x="178" y="38"/>
                  </a:lnTo>
                  <a:lnTo>
                    <a:pt x="178" y="39"/>
                  </a:lnTo>
                  <a:lnTo>
                    <a:pt x="178" y="39"/>
                  </a:lnTo>
                  <a:lnTo>
                    <a:pt x="180" y="39"/>
                  </a:lnTo>
                  <a:lnTo>
                    <a:pt x="181" y="39"/>
                  </a:lnTo>
                  <a:lnTo>
                    <a:pt x="181" y="39"/>
                  </a:lnTo>
                  <a:lnTo>
                    <a:pt x="183" y="42"/>
                  </a:lnTo>
                  <a:lnTo>
                    <a:pt x="183" y="42"/>
                  </a:lnTo>
                  <a:lnTo>
                    <a:pt x="181" y="44"/>
                  </a:lnTo>
                  <a:lnTo>
                    <a:pt x="180" y="44"/>
                  </a:lnTo>
                  <a:lnTo>
                    <a:pt x="180" y="46"/>
                  </a:lnTo>
                  <a:lnTo>
                    <a:pt x="181" y="47"/>
                  </a:lnTo>
                  <a:lnTo>
                    <a:pt x="181" y="49"/>
                  </a:lnTo>
                  <a:lnTo>
                    <a:pt x="183" y="50"/>
                  </a:lnTo>
                  <a:lnTo>
                    <a:pt x="184" y="52"/>
                  </a:lnTo>
                  <a:lnTo>
                    <a:pt x="184" y="53"/>
                  </a:lnTo>
                  <a:lnTo>
                    <a:pt x="186" y="53"/>
                  </a:lnTo>
                  <a:lnTo>
                    <a:pt x="186" y="55"/>
                  </a:lnTo>
                  <a:lnTo>
                    <a:pt x="184" y="55"/>
                  </a:lnTo>
                  <a:lnTo>
                    <a:pt x="184" y="57"/>
                  </a:lnTo>
                  <a:lnTo>
                    <a:pt x="184" y="60"/>
                  </a:lnTo>
                  <a:lnTo>
                    <a:pt x="184" y="60"/>
                  </a:lnTo>
                  <a:lnTo>
                    <a:pt x="183" y="61"/>
                  </a:lnTo>
                  <a:lnTo>
                    <a:pt x="181" y="63"/>
                  </a:lnTo>
                  <a:lnTo>
                    <a:pt x="181" y="63"/>
                  </a:lnTo>
                  <a:lnTo>
                    <a:pt x="181" y="64"/>
                  </a:lnTo>
                  <a:lnTo>
                    <a:pt x="181" y="68"/>
                  </a:lnTo>
                  <a:lnTo>
                    <a:pt x="181" y="68"/>
                  </a:lnTo>
                  <a:lnTo>
                    <a:pt x="181" y="69"/>
                  </a:lnTo>
                  <a:lnTo>
                    <a:pt x="183" y="69"/>
                  </a:lnTo>
                  <a:lnTo>
                    <a:pt x="184" y="71"/>
                  </a:lnTo>
                  <a:lnTo>
                    <a:pt x="186" y="72"/>
                  </a:lnTo>
                  <a:lnTo>
                    <a:pt x="186" y="74"/>
                  </a:lnTo>
                  <a:lnTo>
                    <a:pt x="188" y="79"/>
                  </a:lnTo>
                  <a:lnTo>
                    <a:pt x="184" y="79"/>
                  </a:lnTo>
                  <a:lnTo>
                    <a:pt x="181" y="79"/>
                  </a:lnTo>
                  <a:lnTo>
                    <a:pt x="180" y="79"/>
                  </a:lnTo>
                  <a:lnTo>
                    <a:pt x="177" y="79"/>
                  </a:lnTo>
                  <a:lnTo>
                    <a:pt x="175" y="79"/>
                  </a:lnTo>
                  <a:lnTo>
                    <a:pt x="173" y="80"/>
                  </a:lnTo>
                  <a:lnTo>
                    <a:pt x="173" y="80"/>
                  </a:lnTo>
                  <a:lnTo>
                    <a:pt x="170" y="79"/>
                  </a:lnTo>
                  <a:lnTo>
                    <a:pt x="167" y="77"/>
                  </a:lnTo>
                  <a:lnTo>
                    <a:pt x="165" y="79"/>
                  </a:lnTo>
                  <a:lnTo>
                    <a:pt x="164" y="79"/>
                  </a:lnTo>
                  <a:lnTo>
                    <a:pt x="164" y="77"/>
                  </a:lnTo>
                  <a:lnTo>
                    <a:pt x="162" y="77"/>
                  </a:lnTo>
                  <a:lnTo>
                    <a:pt x="162" y="79"/>
                  </a:lnTo>
                  <a:lnTo>
                    <a:pt x="162" y="79"/>
                  </a:lnTo>
                  <a:lnTo>
                    <a:pt x="161" y="80"/>
                  </a:lnTo>
                  <a:lnTo>
                    <a:pt x="161" y="80"/>
                  </a:lnTo>
                  <a:lnTo>
                    <a:pt x="161" y="83"/>
                  </a:lnTo>
                  <a:lnTo>
                    <a:pt x="161" y="83"/>
                  </a:lnTo>
                  <a:lnTo>
                    <a:pt x="158" y="83"/>
                  </a:lnTo>
                  <a:lnTo>
                    <a:pt x="158" y="83"/>
                  </a:lnTo>
                  <a:lnTo>
                    <a:pt x="159" y="85"/>
                  </a:lnTo>
                  <a:lnTo>
                    <a:pt x="159" y="85"/>
                  </a:lnTo>
                  <a:lnTo>
                    <a:pt x="158" y="85"/>
                  </a:lnTo>
                  <a:lnTo>
                    <a:pt x="156" y="85"/>
                  </a:lnTo>
                  <a:lnTo>
                    <a:pt x="156" y="87"/>
                  </a:lnTo>
                  <a:lnTo>
                    <a:pt x="156" y="87"/>
                  </a:lnTo>
                  <a:lnTo>
                    <a:pt x="156" y="88"/>
                  </a:lnTo>
                  <a:lnTo>
                    <a:pt x="154" y="88"/>
                  </a:lnTo>
                  <a:lnTo>
                    <a:pt x="153" y="88"/>
                  </a:lnTo>
                  <a:lnTo>
                    <a:pt x="151" y="88"/>
                  </a:lnTo>
                  <a:lnTo>
                    <a:pt x="150" y="88"/>
                  </a:lnTo>
                  <a:lnTo>
                    <a:pt x="150" y="90"/>
                  </a:lnTo>
                  <a:lnTo>
                    <a:pt x="150" y="90"/>
                  </a:lnTo>
                  <a:lnTo>
                    <a:pt x="151" y="90"/>
                  </a:lnTo>
                  <a:lnTo>
                    <a:pt x="151" y="91"/>
                  </a:lnTo>
                  <a:lnTo>
                    <a:pt x="151" y="91"/>
                  </a:lnTo>
                  <a:lnTo>
                    <a:pt x="151" y="91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8" y="91"/>
                  </a:lnTo>
                  <a:lnTo>
                    <a:pt x="150" y="93"/>
                  </a:lnTo>
                  <a:lnTo>
                    <a:pt x="150" y="93"/>
                  </a:lnTo>
                  <a:lnTo>
                    <a:pt x="151" y="94"/>
                  </a:lnTo>
                  <a:lnTo>
                    <a:pt x="151" y="94"/>
                  </a:lnTo>
                  <a:lnTo>
                    <a:pt x="148" y="98"/>
                  </a:lnTo>
                  <a:lnTo>
                    <a:pt x="147" y="99"/>
                  </a:lnTo>
                  <a:lnTo>
                    <a:pt x="145" y="101"/>
                  </a:lnTo>
                  <a:lnTo>
                    <a:pt x="145" y="102"/>
                  </a:lnTo>
                  <a:lnTo>
                    <a:pt x="145" y="104"/>
                  </a:lnTo>
                  <a:lnTo>
                    <a:pt x="147" y="104"/>
                  </a:lnTo>
                  <a:lnTo>
                    <a:pt x="147" y="107"/>
                  </a:lnTo>
                  <a:lnTo>
                    <a:pt x="148" y="109"/>
                  </a:lnTo>
                  <a:lnTo>
                    <a:pt x="150" y="110"/>
                  </a:lnTo>
                  <a:lnTo>
                    <a:pt x="150" y="112"/>
                  </a:lnTo>
                  <a:lnTo>
                    <a:pt x="150" y="112"/>
                  </a:lnTo>
                  <a:lnTo>
                    <a:pt x="147" y="115"/>
                  </a:lnTo>
                  <a:lnTo>
                    <a:pt x="142" y="116"/>
                  </a:lnTo>
                  <a:lnTo>
                    <a:pt x="139" y="124"/>
                  </a:lnTo>
                  <a:lnTo>
                    <a:pt x="137" y="126"/>
                  </a:lnTo>
                  <a:lnTo>
                    <a:pt x="134" y="126"/>
                  </a:lnTo>
                  <a:lnTo>
                    <a:pt x="134" y="127"/>
                  </a:lnTo>
                  <a:lnTo>
                    <a:pt x="131" y="129"/>
                  </a:lnTo>
                  <a:lnTo>
                    <a:pt x="126" y="131"/>
                  </a:lnTo>
                  <a:lnTo>
                    <a:pt x="124" y="132"/>
                  </a:lnTo>
                  <a:lnTo>
                    <a:pt x="124" y="134"/>
                  </a:lnTo>
                  <a:lnTo>
                    <a:pt x="123" y="134"/>
                  </a:lnTo>
                  <a:lnTo>
                    <a:pt x="121" y="132"/>
                  </a:lnTo>
                  <a:lnTo>
                    <a:pt x="121" y="132"/>
                  </a:lnTo>
                  <a:lnTo>
                    <a:pt x="120" y="134"/>
                  </a:lnTo>
                  <a:lnTo>
                    <a:pt x="121" y="134"/>
                  </a:lnTo>
                  <a:lnTo>
                    <a:pt x="118" y="134"/>
                  </a:lnTo>
                  <a:lnTo>
                    <a:pt x="118" y="134"/>
                  </a:lnTo>
                  <a:lnTo>
                    <a:pt x="117" y="137"/>
                  </a:lnTo>
                  <a:lnTo>
                    <a:pt x="113" y="139"/>
                  </a:lnTo>
                  <a:lnTo>
                    <a:pt x="110" y="139"/>
                  </a:lnTo>
                  <a:lnTo>
                    <a:pt x="110" y="139"/>
                  </a:lnTo>
                  <a:lnTo>
                    <a:pt x="112" y="139"/>
                  </a:lnTo>
                  <a:lnTo>
                    <a:pt x="112" y="140"/>
                  </a:lnTo>
                  <a:lnTo>
                    <a:pt x="110" y="140"/>
                  </a:lnTo>
                  <a:lnTo>
                    <a:pt x="110" y="140"/>
                  </a:lnTo>
                  <a:lnTo>
                    <a:pt x="109" y="140"/>
                  </a:lnTo>
                  <a:lnTo>
                    <a:pt x="107" y="140"/>
                  </a:lnTo>
                  <a:lnTo>
                    <a:pt x="107" y="142"/>
                  </a:lnTo>
                  <a:lnTo>
                    <a:pt x="107" y="143"/>
                  </a:lnTo>
                  <a:lnTo>
                    <a:pt x="106" y="143"/>
                  </a:lnTo>
                  <a:lnTo>
                    <a:pt x="104" y="143"/>
                  </a:lnTo>
                  <a:lnTo>
                    <a:pt x="104" y="145"/>
                  </a:lnTo>
                  <a:lnTo>
                    <a:pt x="106" y="145"/>
                  </a:lnTo>
                  <a:lnTo>
                    <a:pt x="106" y="145"/>
                  </a:lnTo>
                  <a:lnTo>
                    <a:pt x="106" y="146"/>
                  </a:lnTo>
                  <a:lnTo>
                    <a:pt x="106" y="146"/>
                  </a:lnTo>
                  <a:lnTo>
                    <a:pt x="102" y="148"/>
                  </a:lnTo>
                  <a:lnTo>
                    <a:pt x="102" y="148"/>
                  </a:lnTo>
                  <a:lnTo>
                    <a:pt x="101" y="150"/>
                  </a:lnTo>
                  <a:lnTo>
                    <a:pt x="99" y="150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8"/>
                  </a:lnTo>
                  <a:lnTo>
                    <a:pt x="98" y="146"/>
                  </a:lnTo>
                  <a:lnTo>
                    <a:pt x="98" y="146"/>
                  </a:lnTo>
                  <a:lnTo>
                    <a:pt x="98" y="148"/>
                  </a:lnTo>
                  <a:lnTo>
                    <a:pt x="98" y="150"/>
                  </a:lnTo>
                  <a:lnTo>
                    <a:pt x="99" y="151"/>
                  </a:lnTo>
                  <a:lnTo>
                    <a:pt x="98" y="151"/>
                  </a:lnTo>
                  <a:lnTo>
                    <a:pt x="98" y="151"/>
                  </a:lnTo>
                  <a:lnTo>
                    <a:pt x="98" y="153"/>
                  </a:lnTo>
                  <a:lnTo>
                    <a:pt x="99" y="153"/>
                  </a:lnTo>
                  <a:lnTo>
                    <a:pt x="99" y="153"/>
                  </a:lnTo>
                  <a:lnTo>
                    <a:pt x="98" y="154"/>
                  </a:lnTo>
                  <a:lnTo>
                    <a:pt x="96" y="156"/>
                  </a:lnTo>
                  <a:lnTo>
                    <a:pt x="95" y="156"/>
                  </a:lnTo>
                  <a:lnTo>
                    <a:pt x="95" y="156"/>
                  </a:lnTo>
                  <a:lnTo>
                    <a:pt x="93" y="156"/>
                  </a:lnTo>
                  <a:lnTo>
                    <a:pt x="91" y="156"/>
                  </a:lnTo>
                  <a:lnTo>
                    <a:pt x="90" y="156"/>
                  </a:lnTo>
                  <a:lnTo>
                    <a:pt x="90" y="156"/>
                  </a:lnTo>
                  <a:lnTo>
                    <a:pt x="90" y="157"/>
                  </a:lnTo>
                  <a:lnTo>
                    <a:pt x="91" y="159"/>
                  </a:lnTo>
                  <a:lnTo>
                    <a:pt x="93" y="161"/>
                  </a:lnTo>
                  <a:lnTo>
                    <a:pt x="93" y="162"/>
                  </a:lnTo>
                  <a:lnTo>
                    <a:pt x="93" y="162"/>
                  </a:lnTo>
                  <a:lnTo>
                    <a:pt x="91" y="162"/>
                  </a:lnTo>
                  <a:lnTo>
                    <a:pt x="91" y="167"/>
                  </a:lnTo>
                  <a:lnTo>
                    <a:pt x="90" y="167"/>
                  </a:lnTo>
                  <a:lnTo>
                    <a:pt x="90" y="170"/>
                  </a:lnTo>
                  <a:lnTo>
                    <a:pt x="90" y="172"/>
                  </a:lnTo>
                  <a:lnTo>
                    <a:pt x="90" y="172"/>
                  </a:lnTo>
                  <a:lnTo>
                    <a:pt x="91" y="173"/>
                  </a:lnTo>
                  <a:lnTo>
                    <a:pt x="90" y="173"/>
                  </a:lnTo>
                  <a:lnTo>
                    <a:pt x="87" y="173"/>
                  </a:lnTo>
                  <a:lnTo>
                    <a:pt x="88" y="175"/>
                  </a:lnTo>
                  <a:lnTo>
                    <a:pt x="87" y="176"/>
                  </a:lnTo>
                  <a:lnTo>
                    <a:pt x="87" y="178"/>
                  </a:lnTo>
                  <a:lnTo>
                    <a:pt x="87" y="178"/>
                  </a:lnTo>
                  <a:lnTo>
                    <a:pt x="87" y="181"/>
                  </a:lnTo>
                  <a:lnTo>
                    <a:pt x="87" y="181"/>
                  </a:lnTo>
                  <a:lnTo>
                    <a:pt x="87" y="183"/>
                  </a:lnTo>
                  <a:lnTo>
                    <a:pt x="87" y="183"/>
                  </a:lnTo>
                  <a:lnTo>
                    <a:pt x="87" y="183"/>
                  </a:lnTo>
                  <a:lnTo>
                    <a:pt x="87" y="186"/>
                  </a:lnTo>
                  <a:lnTo>
                    <a:pt x="88" y="189"/>
                  </a:lnTo>
                  <a:lnTo>
                    <a:pt x="88" y="191"/>
                  </a:lnTo>
                  <a:lnTo>
                    <a:pt x="88" y="192"/>
                  </a:lnTo>
                  <a:lnTo>
                    <a:pt x="88" y="194"/>
                  </a:lnTo>
                  <a:lnTo>
                    <a:pt x="88" y="195"/>
                  </a:lnTo>
                  <a:lnTo>
                    <a:pt x="90" y="197"/>
                  </a:lnTo>
                  <a:lnTo>
                    <a:pt x="91" y="197"/>
                  </a:lnTo>
                  <a:lnTo>
                    <a:pt x="93" y="197"/>
                  </a:lnTo>
                  <a:lnTo>
                    <a:pt x="93" y="197"/>
                  </a:lnTo>
                  <a:lnTo>
                    <a:pt x="93" y="198"/>
                  </a:lnTo>
                  <a:lnTo>
                    <a:pt x="95" y="198"/>
                  </a:lnTo>
                  <a:lnTo>
                    <a:pt x="95" y="198"/>
                  </a:lnTo>
                  <a:lnTo>
                    <a:pt x="98" y="198"/>
                  </a:lnTo>
                  <a:lnTo>
                    <a:pt x="98" y="198"/>
                  </a:lnTo>
                  <a:lnTo>
                    <a:pt x="99" y="200"/>
                  </a:lnTo>
                  <a:lnTo>
                    <a:pt x="101" y="202"/>
                  </a:lnTo>
                  <a:lnTo>
                    <a:pt x="102" y="203"/>
                  </a:lnTo>
                  <a:lnTo>
                    <a:pt x="104" y="203"/>
                  </a:lnTo>
                  <a:lnTo>
                    <a:pt x="107" y="205"/>
                  </a:lnTo>
                  <a:lnTo>
                    <a:pt x="107" y="208"/>
                  </a:lnTo>
                  <a:lnTo>
                    <a:pt x="107" y="208"/>
                  </a:lnTo>
                  <a:lnTo>
                    <a:pt x="110" y="209"/>
                  </a:lnTo>
                  <a:lnTo>
                    <a:pt x="112" y="209"/>
                  </a:lnTo>
                  <a:lnTo>
                    <a:pt x="112" y="211"/>
                  </a:lnTo>
                  <a:lnTo>
                    <a:pt x="112" y="211"/>
                  </a:lnTo>
                  <a:lnTo>
                    <a:pt x="113" y="214"/>
                  </a:lnTo>
                  <a:lnTo>
                    <a:pt x="113" y="216"/>
                  </a:lnTo>
                  <a:lnTo>
                    <a:pt x="112" y="216"/>
                  </a:lnTo>
                  <a:lnTo>
                    <a:pt x="109" y="217"/>
                  </a:lnTo>
                  <a:lnTo>
                    <a:pt x="109" y="219"/>
                  </a:lnTo>
                  <a:lnTo>
                    <a:pt x="107" y="220"/>
                  </a:lnTo>
                  <a:lnTo>
                    <a:pt x="106" y="222"/>
                  </a:lnTo>
                  <a:lnTo>
                    <a:pt x="104" y="222"/>
                  </a:lnTo>
                  <a:lnTo>
                    <a:pt x="102" y="222"/>
                  </a:lnTo>
                  <a:lnTo>
                    <a:pt x="102" y="224"/>
                  </a:lnTo>
                  <a:lnTo>
                    <a:pt x="101" y="222"/>
                  </a:lnTo>
                  <a:lnTo>
                    <a:pt x="98" y="224"/>
                  </a:lnTo>
                  <a:lnTo>
                    <a:pt x="99" y="225"/>
                  </a:lnTo>
                  <a:lnTo>
                    <a:pt x="101" y="225"/>
                  </a:lnTo>
                  <a:lnTo>
                    <a:pt x="102" y="225"/>
                  </a:lnTo>
                  <a:lnTo>
                    <a:pt x="102" y="224"/>
                  </a:lnTo>
                  <a:lnTo>
                    <a:pt x="104" y="224"/>
                  </a:lnTo>
                  <a:lnTo>
                    <a:pt x="104" y="224"/>
                  </a:lnTo>
                  <a:lnTo>
                    <a:pt x="106" y="224"/>
                  </a:lnTo>
                  <a:lnTo>
                    <a:pt x="106" y="224"/>
                  </a:lnTo>
                  <a:lnTo>
                    <a:pt x="107" y="224"/>
                  </a:lnTo>
                  <a:lnTo>
                    <a:pt x="107" y="225"/>
                  </a:lnTo>
                  <a:lnTo>
                    <a:pt x="106" y="225"/>
                  </a:lnTo>
                  <a:lnTo>
                    <a:pt x="106" y="225"/>
                  </a:lnTo>
                  <a:lnTo>
                    <a:pt x="104" y="228"/>
                  </a:lnTo>
                  <a:lnTo>
                    <a:pt x="104" y="230"/>
                  </a:lnTo>
                  <a:lnTo>
                    <a:pt x="102" y="230"/>
                  </a:lnTo>
                  <a:lnTo>
                    <a:pt x="101" y="230"/>
                  </a:lnTo>
                  <a:lnTo>
                    <a:pt x="99" y="231"/>
                  </a:lnTo>
                  <a:lnTo>
                    <a:pt x="96" y="233"/>
                  </a:lnTo>
                  <a:lnTo>
                    <a:pt x="96" y="233"/>
                  </a:lnTo>
                  <a:lnTo>
                    <a:pt x="95" y="233"/>
                  </a:lnTo>
                  <a:lnTo>
                    <a:pt x="91" y="235"/>
                  </a:lnTo>
                  <a:lnTo>
                    <a:pt x="90" y="236"/>
                  </a:lnTo>
                  <a:lnTo>
                    <a:pt x="87" y="238"/>
                  </a:lnTo>
                  <a:lnTo>
                    <a:pt x="83" y="239"/>
                  </a:lnTo>
                  <a:lnTo>
                    <a:pt x="79" y="239"/>
                  </a:lnTo>
                  <a:lnTo>
                    <a:pt x="74" y="239"/>
                  </a:lnTo>
                  <a:lnTo>
                    <a:pt x="72" y="239"/>
                  </a:lnTo>
                  <a:lnTo>
                    <a:pt x="74" y="239"/>
                  </a:lnTo>
                  <a:lnTo>
                    <a:pt x="76" y="241"/>
                  </a:lnTo>
                  <a:lnTo>
                    <a:pt x="77" y="241"/>
                  </a:lnTo>
                  <a:lnTo>
                    <a:pt x="80" y="241"/>
                  </a:lnTo>
                  <a:lnTo>
                    <a:pt x="82" y="241"/>
                  </a:lnTo>
                  <a:lnTo>
                    <a:pt x="83" y="242"/>
                  </a:lnTo>
                  <a:lnTo>
                    <a:pt x="82" y="244"/>
                  </a:lnTo>
                  <a:lnTo>
                    <a:pt x="79" y="244"/>
                  </a:lnTo>
                  <a:lnTo>
                    <a:pt x="80" y="247"/>
                  </a:lnTo>
                  <a:lnTo>
                    <a:pt x="82" y="249"/>
                  </a:lnTo>
                  <a:lnTo>
                    <a:pt x="80" y="250"/>
                  </a:lnTo>
                  <a:lnTo>
                    <a:pt x="80" y="255"/>
                  </a:lnTo>
                  <a:lnTo>
                    <a:pt x="79" y="255"/>
                  </a:lnTo>
                  <a:lnTo>
                    <a:pt x="79" y="257"/>
                  </a:lnTo>
                  <a:lnTo>
                    <a:pt x="79" y="258"/>
                  </a:lnTo>
                  <a:lnTo>
                    <a:pt x="79" y="260"/>
                  </a:lnTo>
                  <a:lnTo>
                    <a:pt x="79" y="261"/>
                  </a:lnTo>
                  <a:lnTo>
                    <a:pt x="79" y="263"/>
                  </a:lnTo>
                  <a:lnTo>
                    <a:pt x="79" y="265"/>
                  </a:lnTo>
                  <a:lnTo>
                    <a:pt x="77" y="268"/>
                  </a:lnTo>
                  <a:lnTo>
                    <a:pt x="77" y="269"/>
                  </a:lnTo>
                  <a:lnTo>
                    <a:pt x="77" y="271"/>
                  </a:lnTo>
                  <a:lnTo>
                    <a:pt x="77" y="272"/>
                  </a:lnTo>
                  <a:lnTo>
                    <a:pt x="77" y="276"/>
                  </a:lnTo>
                  <a:lnTo>
                    <a:pt x="76" y="277"/>
                  </a:lnTo>
                  <a:lnTo>
                    <a:pt x="76" y="280"/>
                  </a:lnTo>
                  <a:lnTo>
                    <a:pt x="72" y="282"/>
                  </a:lnTo>
                  <a:lnTo>
                    <a:pt x="72" y="283"/>
                  </a:lnTo>
                  <a:lnTo>
                    <a:pt x="69" y="290"/>
                  </a:lnTo>
                  <a:lnTo>
                    <a:pt x="69" y="291"/>
                  </a:lnTo>
                  <a:lnTo>
                    <a:pt x="68" y="291"/>
                  </a:lnTo>
                  <a:lnTo>
                    <a:pt x="66" y="291"/>
                  </a:lnTo>
                  <a:lnTo>
                    <a:pt x="65" y="291"/>
                  </a:lnTo>
                  <a:lnTo>
                    <a:pt x="63" y="291"/>
                  </a:lnTo>
                  <a:lnTo>
                    <a:pt x="60" y="291"/>
                  </a:lnTo>
                  <a:lnTo>
                    <a:pt x="57" y="291"/>
                  </a:lnTo>
                  <a:lnTo>
                    <a:pt x="52" y="291"/>
                  </a:lnTo>
                  <a:lnTo>
                    <a:pt x="52" y="291"/>
                  </a:lnTo>
                  <a:lnTo>
                    <a:pt x="52" y="293"/>
                  </a:lnTo>
                  <a:lnTo>
                    <a:pt x="50" y="294"/>
                  </a:lnTo>
                  <a:lnTo>
                    <a:pt x="49" y="293"/>
                  </a:lnTo>
                  <a:lnTo>
                    <a:pt x="47" y="294"/>
                  </a:lnTo>
                  <a:lnTo>
                    <a:pt x="47" y="294"/>
                  </a:lnTo>
                  <a:lnTo>
                    <a:pt x="46" y="296"/>
                  </a:lnTo>
                  <a:lnTo>
                    <a:pt x="44" y="298"/>
                  </a:lnTo>
                  <a:lnTo>
                    <a:pt x="44" y="299"/>
                  </a:lnTo>
                  <a:lnTo>
                    <a:pt x="46" y="302"/>
                  </a:lnTo>
                  <a:lnTo>
                    <a:pt x="46" y="304"/>
                  </a:lnTo>
                  <a:lnTo>
                    <a:pt x="44" y="307"/>
                  </a:lnTo>
                  <a:lnTo>
                    <a:pt x="42" y="307"/>
                  </a:lnTo>
                  <a:lnTo>
                    <a:pt x="38" y="306"/>
                  </a:lnTo>
                  <a:lnTo>
                    <a:pt x="31" y="307"/>
                  </a:lnTo>
                  <a:lnTo>
                    <a:pt x="25" y="306"/>
                  </a:lnTo>
                  <a:lnTo>
                    <a:pt x="25" y="306"/>
                  </a:lnTo>
                  <a:lnTo>
                    <a:pt x="25" y="304"/>
                  </a:lnTo>
                  <a:lnTo>
                    <a:pt x="27" y="302"/>
                  </a:lnTo>
                  <a:lnTo>
                    <a:pt x="27" y="301"/>
                  </a:lnTo>
                  <a:lnTo>
                    <a:pt x="27" y="299"/>
                  </a:lnTo>
                  <a:lnTo>
                    <a:pt x="25" y="298"/>
                  </a:lnTo>
                  <a:lnTo>
                    <a:pt x="24" y="296"/>
                  </a:lnTo>
                  <a:lnTo>
                    <a:pt x="20" y="291"/>
                  </a:lnTo>
                  <a:lnTo>
                    <a:pt x="20" y="290"/>
                  </a:lnTo>
                  <a:lnTo>
                    <a:pt x="19" y="288"/>
                  </a:lnTo>
                  <a:lnTo>
                    <a:pt x="19" y="288"/>
                  </a:lnTo>
                  <a:lnTo>
                    <a:pt x="22" y="290"/>
                  </a:lnTo>
                  <a:lnTo>
                    <a:pt x="24" y="290"/>
                  </a:lnTo>
                  <a:lnTo>
                    <a:pt x="24" y="288"/>
                  </a:lnTo>
                  <a:lnTo>
                    <a:pt x="24" y="287"/>
                  </a:lnTo>
                  <a:lnTo>
                    <a:pt x="22" y="287"/>
                  </a:lnTo>
                  <a:lnTo>
                    <a:pt x="22" y="285"/>
                  </a:lnTo>
                  <a:lnTo>
                    <a:pt x="24" y="285"/>
                  </a:lnTo>
                  <a:lnTo>
                    <a:pt x="25" y="285"/>
                  </a:lnTo>
                  <a:lnTo>
                    <a:pt x="25" y="283"/>
                  </a:lnTo>
                  <a:lnTo>
                    <a:pt x="25" y="282"/>
                  </a:lnTo>
                  <a:lnTo>
                    <a:pt x="24" y="280"/>
                  </a:lnTo>
                  <a:lnTo>
                    <a:pt x="22" y="280"/>
                  </a:lnTo>
                  <a:lnTo>
                    <a:pt x="20" y="277"/>
                  </a:lnTo>
                  <a:lnTo>
                    <a:pt x="19" y="276"/>
                  </a:lnTo>
                  <a:lnTo>
                    <a:pt x="14" y="269"/>
                  </a:lnTo>
                  <a:lnTo>
                    <a:pt x="13" y="265"/>
                  </a:lnTo>
                  <a:lnTo>
                    <a:pt x="11" y="265"/>
                  </a:lnTo>
                  <a:lnTo>
                    <a:pt x="11" y="263"/>
                  </a:lnTo>
                  <a:lnTo>
                    <a:pt x="11" y="261"/>
                  </a:lnTo>
                  <a:lnTo>
                    <a:pt x="11" y="260"/>
                  </a:lnTo>
                  <a:lnTo>
                    <a:pt x="8" y="258"/>
                  </a:lnTo>
                  <a:lnTo>
                    <a:pt x="8" y="258"/>
                  </a:lnTo>
                  <a:lnTo>
                    <a:pt x="8" y="254"/>
                  </a:lnTo>
                  <a:lnTo>
                    <a:pt x="6" y="254"/>
                  </a:lnTo>
                  <a:lnTo>
                    <a:pt x="5" y="250"/>
                  </a:lnTo>
                  <a:lnTo>
                    <a:pt x="5" y="246"/>
                  </a:lnTo>
                  <a:lnTo>
                    <a:pt x="3" y="246"/>
                  </a:lnTo>
                  <a:lnTo>
                    <a:pt x="1" y="246"/>
                  </a:lnTo>
                  <a:lnTo>
                    <a:pt x="1" y="244"/>
                  </a:lnTo>
                  <a:lnTo>
                    <a:pt x="1" y="242"/>
                  </a:lnTo>
                  <a:lnTo>
                    <a:pt x="1" y="239"/>
                  </a:lnTo>
                  <a:lnTo>
                    <a:pt x="1" y="235"/>
                  </a:lnTo>
                  <a:lnTo>
                    <a:pt x="0" y="233"/>
                  </a:lnTo>
                  <a:lnTo>
                    <a:pt x="0" y="231"/>
                  </a:lnTo>
                  <a:lnTo>
                    <a:pt x="0" y="231"/>
                  </a:lnTo>
                  <a:lnTo>
                    <a:pt x="0" y="230"/>
                  </a:lnTo>
                  <a:lnTo>
                    <a:pt x="1" y="230"/>
                  </a:lnTo>
                  <a:lnTo>
                    <a:pt x="3" y="231"/>
                  </a:lnTo>
                  <a:lnTo>
                    <a:pt x="5" y="235"/>
                  </a:lnTo>
                  <a:lnTo>
                    <a:pt x="6" y="235"/>
                  </a:lnTo>
                  <a:lnTo>
                    <a:pt x="6" y="233"/>
                  </a:lnTo>
                  <a:lnTo>
                    <a:pt x="8" y="231"/>
                  </a:lnTo>
                  <a:lnTo>
                    <a:pt x="9" y="228"/>
                  </a:lnTo>
                  <a:lnTo>
                    <a:pt x="9" y="225"/>
                  </a:lnTo>
                  <a:lnTo>
                    <a:pt x="8" y="222"/>
                  </a:lnTo>
                  <a:lnTo>
                    <a:pt x="6" y="220"/>
                  </a:lnTo>
                  <a:lnTo>
                    <a:pt x="6" y="219"/>
                  </a:lnTo>
                  <a:lnTo>
                    <a:pt x="9" y="217"/>
                  </a:lnTo>
                  <a:lnTo>
                    <a:pt x="11" y="216"/>
                  </a:lnTo>
                  <a:lnTo>
                    <a:pt x="11" y="214"/>
                  </a:lnTo>
                  <a:lnTo>
                    <a:pt x="13" y="213"/>
                  </a:lnTo>
                  <a:lnTo>
                    <a:pt x="13" y="213"/>
                  </a:lnTo>
                  <a:lnTo>
                    <a:pt x="14" y="213"/>
                  </a:lnTo>
                  <a:lnTo>
                    <a:pt x="16" y="211"/>
                  </a:lnTo>
                  <a:lnTo>
                    <a:pt x="17" y="209"/>
                  </a:lnTo>
                  <a:lnTo>
                    <a:pt x="19" y="208"/>
                  </a:lnTo>
                  <a:lnTo>
                    <a:pt x="20" y="205"/>
                  </a:lnTo>
                  <a:lnTo>
                    <a:pt x="20" y="203"/>
                  </a:lnTo>
                  <a:lnTo>
                    <a:pt x="20" y="203"/>
                  </a:lnTo>
                  <a:lnTo>
                    <a:pt x="20" y="200"/>
                  </a:lnTo>
                  <a:lnTo>
                    <a:pt x="20" y="198"/>
                  </a:lnTo>
                  <a:lnTo>
                    <a:pt x="19" y="195"/>
                  </a:lnTo>
                  <a:lnTo>
                    <a:pt x="17" y="191"/>
                  </a:lnTo>
                  <a:lnTo>
                    <a:pt x="17" y="189"/>
                  </a:lnTo>
                  <a:lnTo>
                    <a:pt x="17" y="189"/>
                  </a:lnTo>
                  <a:lnTo>
                    <a:pt x="19" y="187"/>
                  </a:lnTo>
                  <a:lnTo>
                    <a:pt x="22" y="187"/>
                  </a:lnTo>
                  <a:lnTo>
                    <a:pt x="22" y="187"/>
                  </a:lnTo>
                  <a:lnTo>
                    <a:pt x="22" y="186"/>
                  </a:lnTo>
                  <a:lnTo>
                    <a:pt x="24" y="184"/>
                  </a:lnTo>
                  <a:lnTo>
                    <a:pt x="24" y="184"/>
                  </a:lnTo>
                  <a:lnTo>
                    <a:pt x="25" y="183"/>
                  </a:lnTo>
                  <a:lnTo>
                    <a:pt x="25" y="181"/>
                  </a:lnTo>
                  <a:lnTo>
                    <a:pt x="24" y="179"/>
                  </a:lnTo>
                  <a:lnTo>
                    <a:pt x="20" y="176"/>
                  </a:lnTo>
                  <a:lnTo>
                    <a:pt x="19" y="176"/>
                  </a:lnTo>
                  <a:lnTo>
                    <a:pt x="16" y="175"/>
                  </a:lnTo>
                  <a:lnTo>
                    <a:pt x="14" y="173"/>
                  </a:lnTo>
                  <a:lnTo>
                    <a:pt x="16" y="167"/>
                  </a:lnTo>
                  <a:lnTo>
                    <a:pt x="16" y="162"/>
                  </a:lnTo>
                  <a:lnTo>
                    <a:pt x="17" y="162"/>
                  </a:lnTo>
                  <a:lnTo>
                    <a:pt x="17" y="161"/>
                  </a:lnTo>
                  <a:lnTo>
                    <a:pt x="14" y="153"/>
                  </a:lnTo>
                  <a:lnTo>
                    <a:pt x="14" y="151"/>
                  </a:lnTo>
                  <a:lnTo>
                    <a:pt x="14" y="151"/>
                  </a:lnTo>
                  <a:lnTo>
                    <a:pt x="14" y="148"/>
                  </a:lnTo>
                  <a:lnTo>
                    <a:pt x="14" y="146"/>
                  </a:lnTo>
                  <a:lnTo>
                    <a:pt x="14" y="145"/>
                  </a:lnTo>
                  <a:lnTo>
                    <a:pt x="16" y="145"/>
                  </a:lnTo>
                  <a:lnTo>
                    <a:pt x="14" y="142"/>
                  </a:lnTo>
                  <a:lnTo>
                    <a:pt x="14" y="142"/>
                  </a:lnTo>
                  <a:lnTo>
                    <a:pt x="13" y="137"/>
                  </a:lnTo>
                  <a:lnTo>
                    <a:pt x="16" y="132"/>
                  </a:lnTo>
                  <a:lnTo>
                    <a:pt x="14" y="131"/>
                  </a:lnTo>
                  <a:lnTo>
                    <a:pt x="17" y="129"/>
                  </a:lnTo>
                  <a:lnTo>
                    <a:pt x="20" y="124"/>
                  </a:lnTo>
                  <a:lnTo>
                    <a:pt x="22" y="123"/>
                  </a:lnTo>
                  <a:lnTo>
                    <a:pt x="22" y="123"/>
                  </a:lnTo>
                  <a:lnTo>
                    <a:pt x="24" y="121"/>
                  </a:lnTo>
                  <a:lnTo>
                    <a:pt x="27" y="120"/>
                  </a:lnTo>
                  <a:lnTo>
                    <a:pt x="30" y="120"/>
                  </a:lnTo>
                  <a:lnTo>
                    <a:pt x="31" y="120"/>
                  </a:lnTo>
                  <a:lnTo>
                    <a:pt x="36" y="120"/>
                  </a:lnTo>
                  <a:lnTo>
                    <a:pt x="41" y="121"/>
                  </a:lnTo>
                  <a:lnTo>
                    <a:pt x="41" y="120"/>
                  </a:lnTo>
                  <a:lnTo>
                    <a:pt x="42" y="120"/>
                  </a:lnTo>
                  <a:lnTo>
                    <a:pt x="42" y="116"/>
                  </a:lnTo>
                  <a:lnTo>
                    <a:pt x="44" y="115"/>
                  </a:lnTo>
                  <a:lnTo>
                    <a:pt x="42" y="112"/>
                  </a:lnTo>
                  <a:lnTo>
                    <a:pt x="42" y="110"/>
                  </a:lnTo>
                  <a:lnTo>
                    <a:pt x="39" y="109"/>
                  </a:lnTo>
                  <a:lnTo>
                    <a:pt x="36" y="107"/>
                  </a:lnTo>
                  <a:lnTo>
                    <a:pt x="39" y="102"/>
                  </a:lnTo>
                  <a:lnTo>
                    <a:pt x="42" y="99"/>
                  </a:lnTo>
                  <a:lnTo>
                    <a:pt x="46" y="94"/>
                  </a:lnTo>
                  <a:lnTo>
                    <a:pt x="47" y="91"/>
                  </a:lnTo>
                  <a:lnTo>
                    <a:pt x="49" y="91"/>
                  </a:lnTo>
                  <a:lnTo>
                    <a:pt x="49" y="83"/>
                  </a:lnTo>
                  <a:lnTo>
                    <a:pt x="50" y="80"/>
                  </a:lnTo>
                  <a:lnTo>
                    <a:pt x="50" y="79"/>
                  </a:lnTo>
                  <a:lnTo>
                    <a:pt x="50" y="79"/>
                  </a:lnTo>
                  <a:lnTo>
                    <a:pt x="50" y="75"/>
                  </a:lnTo>
                  <a:lnTo>
                    <a:pt x="49" y="71"/>
                  </a:lnTo>
                  <a:lnTo>
                    <a:pt x="55" y="71"/>
                  </a:lnTo>
                  <a:lnTo>
                    <a:pt x="57" y="71"/>
                  </a:lnTo>
                  <a:lnTo>
                    <a:pt x="58" y="69"/>
                  </a:lnTo>
                  <a:lnTo>
                    <a:pt x="61" y="68"/>
                  </a:lnTo>
                  <a:lnTo>
                    <a:pt x="63" y="68"/>
                  </a:lnTo>
                  <a:lnTo>
                    <a:pt x="61" y="63"/>
                  </a:lnTo>
                  <a:lnTo>
                    <a:pt x="63" y="61"/>
                  </a:lnTo>
                  <a:lnTo>
                    <a:pt x="68" y="55"/>
                  </a:lnTo>
                  <a:lnTo>
                    <a:pt x="74" y="50"/>
                  </a:lnTo>
                  <a:lnTo>
                    <a:pt x="76" y="49"/>
                  </a:lnTo>
                  <a:lnTo>
                    <a:pt x="76" y="47"/>
                  </a:lnTo>
                  <a:lnTo>
                    <a:pt x="76" y="46"/>
                  </a:lnTo>
                  <a:lnTo>
                    <a:pt x="76" y="44"/>
                  </a:lnTo>
                  <a:lnTo>
                    <a:pt x="74" y="42"/>
                  </a:lnTo>
                  <a:lnTo>
                    <a:pt x="72" y="39"/>
                  </a:lnTo>
                  <a:lnTo>
                    <a:pt x="72" y="38"/>
                  </a:lnTo>
                  <a:lnTo>
                    <a:pt x="74" y="38"/>
                  </a:lnTo>
                  <a:lnTo>
                    <a:pt x="77" y="36"/>
                  </a:lnTo>
                  <a:lnTo>
                    <a:pt x="79" y="35"/>
                  </a:lnTo>
                  <a:lnTo>
                    <a:pt x="79" y="35"/>
                  </a:lnTo>
                  <a:lnTo>
                    <a:pt x="82" y="28"/>
                  </a:lnTo>
                  <a:lnTo>
                    <a:pt x="87" y="25"/>
                  </a:lnTo>
                  <a:lnTo>
                    <a:pt x="90" y="23"/>
                  </a:lnTo>
                  <a:lnTo>
                    <a:pt x="93" y="23"/>
                  </a:lnTo>
                  <a:lnTo>
                    <a:pt x="98" y="27"/>
                  </a:lnTo>
                  <a:lnTo>
                    <a:pt x="99" y="23"/>
                  </a:lnTo>
                  <a:lnTo>
                    <a:pt x="101" y="22"/>
                  </a:lnTo>
                  <a:lnTo>
                    <a:pt x="101" y="20"/>
                  </a:lnTo>
                  <a:lnTo>
                    <a:pt x="101" y="17"/>
                  </a:lnTo>
                  <a:lnTo>
                    <a:pt x="101" y="14"/>
                  </a:lnTo>
                  <a:lnTo>
                    <a:pt x="101" y="12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10" y="12"/>
                  </a:lnTo>
                  <a:lnTo>
                    <a:pt x="112" y="12"/>
                  </a:lnTo>
                  <a:lnTo>
                    <a:pt x="113" y="12"/>
                  </a:lnTo>
                  <a:lnTo>
                    <a:pt x="117" y="14"/>
                  </a:lnTo>
                  <a:lnTo>
                    <a:pt x="123" y="16"/>
                  </a:lnTo>
                  <a:lnTo>
                    <a:pt x="126" y="16"/>
                  </a:lnTo>
                  <a:lnTo>
                    <a:pt x="128" y="17"/>
                  </a:lnTo>
                  <a:lnTo>
                    <a:pt x="129" y="16"/>
                  </a:lnTo>
                  <a:lnTo>
                    <a:pt x="131" y="14"/>
                  </a:lnTo>
                  <a:lnTo>
                    <a:pt x="128" y="12"/>
                  </a:lnTo>
                  <a:lnTo>
                    <a:pt x="129" y="11"/>
                  </a:lnTo>
                  <a:lnTo>
                    <a:pt x="131" y="9"/>
                  </a:lnTo>
                  <a:lnTo>
                    <a:pt x="132" y="6"/>
                  </a:lnTo>
                  <a:lnTo>
                    <a:pt x="132" y="5"/>
                  </a:lnTo>
                  <a:lnTo>
                    <a:pt x="132" y="3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3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6378998" y="3784375"/>
              <a:ext cx="473661" cy="389844"/>
            </a:xfrm>
            <a:custGeom>
              <a:rect b="b" l="l" r="r" t="t"/>
              <a:pathLst>
                <a:path extrusionOk="0" h="200" w="243">
                  <a:moveTo>
                    <a:pt x="139" y="0"/>
                  </a:moveTo>
                  <a:lnTo>
                    <a:pt x="139" y="1"/>
                  </a:lnTo>
                  <a:lnTo>
                    <a:pt x="139" y="1"/>
                  </a:lnTo>
                  <a:lnTo>
                    <a:pt x="139" y="3"/>
                  </a:lnTo>
                  <a:lnTo>
                    <a:pt x="139" y="3"/>
                  </a:lnTo>
                  <a:lnTo>
                    <a:pt x="185" y="3"/>
                  </a:lnTo>
                  <a:lnTo>
                    <a:pt x="190" y="3"/>
                  </a:lnTo>
                  <a:lnTo>
                    <a:pt x="218" y="3"/>
                  </a:lnTo>
                  <a:lnTo>
                    <a:pt x="218" y="8"/>
                  </a:lnTo>
                  <a:lnTo>
                    <a:pt x="218" y="9"/>
                  </a:lnTo>
                  <a:lnTo>
                    <a:pt x="221" y="14"/>
                  </a:lnTo>
                  <a:lnTo>
                    <a:pt x="223" y="15"/>
                  </a:lnTo>
                  <a:lnTo>
                    <a:pt x="223" y="17"/>
                  </a:lnTo>
                  <a:lnTo>
                    <a:pt x="223" y="17"/>
                  </a:lnTo>
                  <a:lnTo>
                    <a:pt x="223" y="19"/>
                  </a:lnTo>
                  <a:lnTo>
                    <a:pt x="223" y="17"/>
                  </a:lnTo>
                  <a:lnTo>
                    <a:pt x="221" y="17"/>
                  </a:lnTo>
                  <a:lnTo>
                    <a:pt x="221" y="19"/>
                  </a:lnTo>
                  <a:lnTo>
                    <a:pt x="221" y="20"/>
                  </a:lnTo>
                  <a:lnTo>
                    <a:pt x="223" y="23"/>
                  </a:lnTo>
                  <a:lnTo>
                    <a:pt x="223" y="25"/>
                  </a:lnTo>
                  <a:lnTo>
                    <a:pt x="223" y="28"/>
                  </a:lnTo>
                  <a:lnTo>
                    <a:pt x="223" y="31"/>
                  </a:lnTo>
                  <a:lnTo>
                    <a:pt x="223" y="36"/>
                  </a:lnTo>
                  <a:lnTo>
                    <a:pt x="223" y="39"/>
                  </a:lnTo>
                  <a:lnTo>
                    <a:pt x="224" y="47"/>
                  </a:lnTo>
                  <a:lnTo>
                    <a:pt x="226" y="52"/>
                  </a:lnTo>
                  <a:lnTo>
                    <a:pt x="227" y="52"/>
                  </a:lnTo>
                  <a:lnTo>
                    <a:pt x="227" y="53"/>
                  </a:lnTo>
                  <a:lnTo>
                    <a:pt x="231" y="53"/>
                  </a:lnTo>
                  <a:lnTo>
                    <a:pt x="232" y="55"/>
                  </a:lnTo>
                  <a:lnTo>
                    <a:pt x="235" y="56"/>
                  </a:lnTo>
                  <a:lnTo>
                    <a:pt x="235" y="58"/>
                  </a:lnTo>
                  <a:lnTo>
                    <a:pt x="237" y="60"/>
                  </a:lnTo>
                  <a:lnTo>
                    <a:pt x="237" y="60"/>
                  </a:lnTo>
                  <a:lnTo>
                    <a:pt x="239" y="60"/>
                  </a:lnTo>
                  <a:lnTo>
                    <a:pt x="239" y="60"/>
                  </a:lnTo>
                  <a:lnTo>
                    <a:pt x="242" y="63"/>
                  </a:lnTo>
                  <a:lnTo>
                    <a:pt x="243" y="63"/>
                  </a:lnTo>
                  <a:lnTo>
                    <a:pt x="242" y="64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40" y="67"/>
                  </a:lnTo>
                  <a:lnTo>
                    <a:pt x="240" y="67"/>
                  </a:lnTo>
                  <a:lnTo>
                    <a:pt x="239" y="67"/>
                  </a:lnTo>
                  <a:lnTo>
                    <a:pt x="239" y="69"/>
                  </a:lnTo>
                  <a:lnTo>
                    <a:pt x="239" y="69"/>
                  </a:lnTo>
                  <a:lnTo>
                    <a:pt x="237" y="69"/>
                  </a:lnTo>
                  <a:lnTo>
                    <a:pt x="237" y="69"/>
                  </a:lnTo>
                  <a:lnTo>
                    <a:pt x="237" y="69"/>
                  </a:lnTo>
                  <a:lnTo>
                    <a:pt x="237" y="71"/>
                  </a:lnTo>
                  <a:lnTo>
                    <a:pt x="235" y="71"/>
                  </a:lnTo>
                  <a:lnTo>
                    <a:pt x="234" y="71"/>
                  </a:lnTo>
                  <a:lnTo>
                    <a:pt x="234" y="71"/>
                  </a:lnTo>
                  <a:lnTo>
                    <a:pt x="232" y="71"/>
                  </a:lnTo>
                  <a:lnTo>
                    <a:pt x="232" y="71"/>
                  </a:lnTo>
                  <a:lnTo>
                    <a:pt x="231" y="71"/>
                  </a:lnTo>
                  <a:lnTo>
                    <a:pt x="231" y="71"/>
                  </a:lnTo>
                  <a:lnTo>
                    <a:pt x="231" y="72"/>
                  </a:lnTo>
                  <a:lnTo>
                    <a:pt x="229" y="72"/>
                  </a:lnTo>
                  <a:lnTo>
                    <a:pt x="227" y="74"/>
                  </a:lnTo>
                  <a:lnTo>
                    <a:pt x="227" y="74"/>
                  </a:lnTo>
                  <a:lnTo>
                    <a:pt x="227" y="74"/>
                  </a:lnTo>
                  <a:lnTo>
                    <a:pt x="226" y="77"/>
                  </a:lnTo>
                  <a:lnTo>
                    <a:pt x="226" y="77"/>
                  </a:lnTo>
                  <a:lnTo>
                    <a:pt x="224" y="77"/>
                  </a:lnTo>
                  <a:lnTo>
                    <a:pt x="223" y="77"/>
                  </a:lnTo>
                  <a:lnTo>
                    <a:pt x="223" y="77"/>
                  </a:lnTo>
                  <a:lnTo>
                    <a:pt x="221" y="77"/>
                  </a:lnTo>
                  <a:lnTo>
                    <a:pt x="220" y="77"/>
                  </a:lnTo>
                  <a:lnTo>
                    <a:pt x="220" y="78"/>
                  </a:lnTo>
                  <a:lnTo>
                    <a:pt x="220" y="80"/>
                  </a:lnTo>
                  <a:lnTo>
                    <a:pt x="220" y="82"/>
                  </a:lnTo>
                  <a:lnTo>
                    <a:pt x="218" y="82"/>
                  </a:lnTo>
                  <a:lnTo>
                    <a:pt x="218" y="83"/>
                  </a:lnTo>
                  <a:lnTo>
                    <a:pt x="218" y="86"/>
                  </a:lnTo>
                  <a:lnTo>
                    <a:pt x="218" y="88"/>
                  </a:lnTo>
                  <a:lnTo>
                    <a:pt x="216" y="93"/>
                  </a:lnTo>
                  <a:lnTo>
                    <a:pt x="216" y="93"/>
                  </a:lnTo>
                  <a:lnTo>
                    <a:pt x="215" y="96"/>
                  </a:lnTo>
                  <a:lnTo>
                    <a:pt x="215" y="97"/>
                  </a:lnTo>
                  <a:lnTo>
                    <a:pt x="213" y="102"/>
                  </a:lnTo>
                  <a:lnTo>
                    <a:pt x="213" y="104"/>
                  </a:lnTo>
                  <a:lnTo>
                    <a:pt x="212" y="105"/>
                  </a:lnTo>
                  <a:lnTo>
                    <a:pt x="212" y="108"/>
                  </a:lnTo>
                  <a:lnTo>
                    <a:pt x="212" y="112"/>
                  </a:lnTo>
                  <a:lnTo>
                    <a:pt x="212" y="115"/>
                  </a:lnTo>
                  <a:lnTo>
                    <a:pt x="213" y="118"/>
                  </a:lnTo>
                  <a:lnTo>
                    <a:pt x="212" y="123"/>
                  </a:lnTo>
                  <a:lnTo>
                    <a:pt x="212" y="124"/>
                  </a:lnTo>
                  <a:lnTo>
                    <a:pt x="210" y="127"/>
                  </a:lnTo>
                  <a:lnTo>
                    <a:pt x="210" y="129"/>
                  </a:lnTo>
                  <a:lnTo>
                    <a:pt x="210" y="130"/>
                  </a:lnTo>
                  <a:lnTo>
                    <a:pt x="209" y="130"/>
                  </a:lnTo>
                  <a:lnTo>
                    <a:pt x="209" y="132"/>
                  </a:lnTo>
                  <a:lnTo>
                    <a:pt x="207" y="135"/>
                  </a:lnTo>
                  <a:lnTo>
                    <a:pt x="207" y="138"/>
                  </a:lnTo>
                  <a:lnTo>
                    <a:pt x="207" y="140"/>
                  </a:lnTo>
                  <a:lnTo>
                    <a:pt x="207" y="140"/>
                  </a:lnTo>
                  <a:lnTo>
                    <a:pt x="207" y="141"/>
                  </a:lnTo>
                  <a:lnTo>
                    <a:pt x="205" y="141"/>
                  </a:lnTo>
                  <a:lnTo>
                    <a:pt x="202" y="141"/>
                  </a:lnTo>
                  <a:lnTo>
                    <a:pt x="201" y="141"/>
                  </a:lnTo>
                  <a:lnTo>
                    <a:pt x="201" y="141"/>
                  </a:lnTo>
                  <a:lnTo>
                    <a:pt x="199" y="143"/>
                  </a:lnTo>
                  <a:lnTo>
                    <a:pt x="198" y="146"/>
                  </a:lnTo>
                  <a:lnTo>
                    <a:pt x="196" y="149"/>
                  </a:lnTo>
                  <a:lnTo>
                    <a:pt x="194" y="153"/>
                  </a:lnTo>
                  <a:lnTo>
                    <a:pt x="193" y="154"/>
                  </a:lnTo>
                  <a:lnTo>
                    <a:pt x="191" y="156"/>
                  </a:lnTo>
                  <a:lnTo>
                    <a:pt x="191" y="157"/>
                  </a:lnTo>
                  <a:lnTo>
                    <a:pt x="191" y="160"/>
                  </a:lnTo>
                  <a:lnTo>
                    <a:pt x="190" y="162"/>
                  </a:lnTo>
                  <a:lnTo>
                    <a:pt x="190" y="164"/>
                  </a:lnTo>
                  <a:lnTo>
                    <a:pt x="190" y="167"/>
                  </a:lnTo>
                  <a:lnTo>
                    <a:pt x="190" y="168"/>
                  </a:lnTo>
                  <a:lnTo>
                    <a:pt x="190" y="168"/>
                  </a:lnTo>
                  <a:lnTo>
                    <a:pt x="188" y="170"/>
                  </a:lnTo>
                  <a:lnTo>
                    <a:pt x="188" y="170"/>
                  </a:lnTo>
                  <a:lnTo>
                    <a:pt x="187" y="168"/>
                  </a:lnTo>
                  <a:lnTo>
                    <a:pt x="185" y="168"/>
                  </a:lnTo>
                  <a:lnTo>
                    <a:pt x="185" y="168"/>
                  </a:lnTo>
                  <a:lnTo>
                    <a:pt x="183" y="168"/>
                  </a:lnTo>
                  <a:lnTo>
                    <a:pt x="182" y="168"/>
                  </a:lnTo>
                  <a:lnTo>
                    <a:pt x="182" y="171"/>
                  </a:lnTo>
                  <a:lnTo>
                    <a:pt x="180" y="173"/>
                  </a:lnTo>
                  <a:lnTo>
                    <a:pt x="180" y="176"/>
                  </a:lnTo>
                  <a:lnTo>
                    <a:pt x="180" y="178"/>
                  </a:lnTo>
                  <a:lnTo>
                    <a:pt x="180" y="179"/>
                  </a:lnTo>
                  <a:lnTo>
                    <a:pt x="179" y="181"/>
                  </a:lnTo>
                  <a:lnTo>
                    <a:pt x="179" y="182"/>
                  </a:lnTo>
                  <a:lnTo>
                    <a:pt x="179" y="184"/>
                  </a:lnTo>
                  <a:lnTo>
                    <a:pt x="177" y="187"/>
                  </a:lnTo>
                  <a:lnTo>
                    <a:pt x="177" y="189"/>
                  </a:lnTo>
                  <a:lnTo>
                    <a:pt x="177" y="189"/>
                  </a:lnTo>
                  <a:lnTo>
                    <a:pt x="174" y="189"/>
                  </a:lnTo>
                  <a:lnTo>
                    <a:pt x="174" y="189"/>
                  </a:lnTo>
                  <a:lnTo>
                    <a:pt x="174" y="189"/>
                  </a:lnTo>
                  <a:lnTo>
                    <a:pt x="174" y="189"/>
                  </a:lnTo>
                  <a:lnTo>
                    <a:pt x="174" y="187"/>
                  </a:lnTo>
                  <a:lnTo>
                    <a:pt x="174" y="187"/>
                  </a:lnTo>
                  <a:lnTo>
                    <a:pt x="174" y="187"/>
                  </a:lnTo>
                  <a:lnTo>
                    <a:pt x="174" y="186"/>
                  </a:lnTo>
                  <a:lnTo>
                    <a:pt x="175" y="184"/>
                  </a:lnTo>
                  <a:lnTo>
                    <a:pt x="175" y="182"/>
                  </a:lnTo>
                  <a:lnTo>
                    <a:pt x="175" y="182"/>
                  </a:lnTo>
                  <a:lnTo>
                    <a:pt x="175" y="182"/>
                  </a:lnTo>
                  <a:lnTo>
                    <a:pt x="175" y="182"/>
                  </a:lnTo>
                  <a:lnTo>
                    <a:pt x="175" y="182"/>
                  </a:lnTo>
                  <a:lnTo>
                    <a:pt x="175" y="182"/>
                  </a:lnTo>
                  <a:lnTo>
                    <a:pt x="175" y="181"/>
                  </a:lnTo>
                  <a:lnTo>
                    <a:pt x="175" y="181"/>
                  </a:lnTo>
                  <a:lnTo>
                    <a:pt x="175" y="179"/>
                  </a:lnTo>
                  <a:lnTo>
                    <a:pt x="175" y="179"/>
                  </a:lnTo>
                  <a:lnTo>
                    <a:pt x="175" y="179"/>
                  </a:lnTo>
                  <a:lnTo>
                    <a:pt x="175" y="178"/>
                  </a:lnTo>
                  <a:lnTo>
                    <a:pt x="175" y="178"/>
                  </a:lnTo>
                  <a:lnTo>
                    <a:pt x="169" y="173"/>
                  </a:lnTo>
                  <a:lnTo>
                    <a:pt x="168" y="171"/>
                  </a:lnTo>
                  <a:lnTo>
                    <a:pt x="168" y="171"/>
                  </a:lnTo>
                  <a:lnTo>
                    <a:pt x="168" y="171"/>
                  </a:lnTo>
                  <a:lnTo>
                    <a:pt x="164" y="170"/>
                  </a:lnTo>
                  <a:lnTo>
                    <a:pt x="164" y="170"/>
                  </a:lnTo>
                  <a:lnTo>
                    <a:pt x="164" y="170"/>
                  </a:lnTo>
                  <a:lnTo>
                    <a:pt x="164" y="170"/>
                  </a:lnTo>
                  <a:lnTo>
                    <a:pt x="164" y="168"/>
                  </a:lnTo>
                  <a:lnTo>
                    <a:pt x="164" y="168"/>
                  </a:lnTo>
                  <a:lnTo>
                    <a:pt x="164" y="168"/>
                  </a:lnTo>
                  <a:lnTo>
                    <a:pt x="163" y="157"/>
                  </a:lnTo>
                  <a:lnTo>
                    <a:pt x="163" y="157"/>
                  </a:lnTo>
                  <a:lnTo>
                    <a:pt x="163" y="157"/>
                  </a:lnTo>
                  <a:lnTo>
                    <a:pt x="163" y="157"/>
                  </a:lnTo>
                  <a:lnTo>
                    <a:pt x="163" y="157"/>
                  </a:lnTo>
                  <a:lnTo>
                    <a:pt x="163" y="156"/>
                  </a:lnTo>
                  <a:lnTo>
                    <a:pt x="163" y="156"/>
                  </a:lnTo>
                  <a:lnTo>
                    <a:pt x="163" y="156"/>
                  </a:lnTo>
                  <a:lnTo>
                    <a:pt x="164" y="154"/>
                  </a:lnTo>
                  <a:lnTo>
                    <a:pt x="164" y="153"/>
                  </a:lnTo>
                  <a:lnTo>
                    <a:pt x="164" y="149"/>
                  </a:lnTo>
                  <a:lnTo>
                    <a:pt x="164" y="148"/>
                  </a:lnTo>
                  <a:lnTo>
                    <a:pt x="158" y="148"/>
                  </a:lnTo>
                  <a:lnTo>
                    <a:pt x="158" y="148"/>
                  </a:lnTo>
                  <a:lnTo>
                    <a:pt x="158" y="148"/>
                  </a:lnTo>
                  <a:lnTo>
                    <a:pt x="158" y="148"/>
                  </a:lnTo>
                  <a:lnTo>
                    <a:pt x="158" y="148"/>
                  </a:lnTo>
                  <a:lnTo>
                    <a:pt x="158" y="149"/>
                  </a:lnTo>
                  <a:lnTo>
                    <a:pt x="158" y="149"/>
                  </a:lnTo>
                  <a:lnTo>
                    <a:pt x="158" y="149"/>
                  </a:lnTo>
                  <a:lnTo>
                    <a:pt x="158" y="149"/>
                  </a:lnTo>
                  <a:lnTo>
                    <a:pt x="158" y="149"/>
                  </a:lnTo>
                  <a:lnTo>
                    <a:pt x="158" y="151"/>
                  </a:lnTo>
                  <a:lnTo>
                    <a:pt x="158" y="151"/>
                  </a:lnTo>
                  <a:lnTo>
                    <a:pt x="158" y="151"/>
                  </a:lnTo>
                  <a:lnTo>
                    <a:pt x="158" y="151"/>
                  </a:lnTo>
                  <a:lnTo>
                    <a:pt x="149" y="151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52" y="157"/>
                  </a:lnTo>
                  <a:lnTo>
                    <a:pt x="152" y="160"/>
                  </a:lnTo>
                  <a:lnTo>
                    <a:pt x="152" y="162"/>
                  </a:lnTo>
                  <a:lnTo>
                    <a:pt x="152" y="162"/>
                  </a:lnTo>
                  <a:lnTo>
                    <a:pt x="153" y="164"/>
                  </a:lnTo>
                  <a:lnTo>
                    <a:pt x="153" y="165"/>
                  </a:lnTo>
                  <a:lnTo>
                    <a:pt x="153" y="165"/>
                  </a:lnTo>
                  <a:lnTo>
                    <a:pt x="147" y="171"/>
                  </a:lnTo>
                  <a:lnTo>
                    <a:pt x="146" y="171"/>
                  </a:lnTo>
                  <a:lnTo>
                    <a:pt x="146" y="173"/>
                  </a:lnTo>
                  <a:lnTo>
                    <a:pt x="144" y="175"/>
                  </a:lnTo>
                  <a:lnTo>
                    <a:pt x="144" y="175"/>
                  </a:lnTo>
                  <a:lnTo>
                    <a:pt x="142" y="178"/>
                  </a:lnTo>
                  <a:lnTo>
                    <a:pt x="136" y="184"/>
                  </a:lnTo>
                  <a:lnTo>
                    <a:pt x="134" y="184"/>
                  </a:lnTo>
                  <a:lnTo>
                    <a:pt x="131" y="184"/>
                  </a:lnTo>
                  <a:lnTo>
                    <a:pt x="130" y="184"/>
                  </a:lnTo>
                  <a:lnTo>
                    <a:pt x="130" y="184"/>
                  </a:lnTo>
                  <a:lnTo>
                    <a:pt x="130" y="184"/>
                  </a:lnTo>
                  <a:lnTo>
                    <a:pt x="130" y="184"/>
                  </a:lnTo>
                  <a:lnTo>
                    <a:pt x="130" y="184"/>
                  </a:lnTo>
                  <a:lnTo>
                    <a:pt x="130" y="184"/>
                  </a:lnTo>
                  <a:lnTo>
                    <a:pt x="130" y="184"/>
                  </a:lnTo>
                  <a:lnTo>
                    <a:pt x="125" y="181"/>
                  </a:lnTo>
                  <a:lnTo>
                    <a:pt x="119" y="176"/>
                  </a:lnTo>
                  <a:lnTo>
                    <a:pt x="117" y="176"/>
                  </a:lnTo>
                  <a:lnTo>
                    <a:pt x="114" y="179"/>
                  </a:lnTo>
                  <a:lnTo>
                    <a:pt x="112" y="179"/>
                  </a:lnTo>
                  <a:lnTo>
                    <a:pt x="112" y="179"/>
                  </a:lnTo>
                  <a:lnTo>
                    <a:pt x="112" y="181"/>
                  </a:lnTo>
                  <a:lnTo>
                    <a:pt x="112" y="182"/>
                  </a:lnTo>
                  <a:lnTo>
                    <a:pt x="111" y="184"/>
                  </a:lnTo>
                  <a:lnTo>
                    <a:pt x="108" y="184"/>
                  </a:lnTo>
                  <a:lnTo>
                    <a:pt x="106" y="186"/>
                  </a:lnTo>
                  <a:lnTo>
                    <a:pt x="105" y="186"/>
                  </a:lnTo>
                  <a:lnTo>
                    <a:pt x="103" y="186"/>
                  </a:lnTo>
                  <a:lnTo>
                    <a:pt x="103" y="186"/>
                  </a:lnTo>
                  <a:lnTo>
                    <a:pt x="103" y="187"/>
                  </a:lnTo>
                  <a:lnTo>
                    <a:pt x="101" y="189"/>
                  </a:lnTo>
                  <a:lnTo>
                    <a:pt x="101" y="189"/>
                  </a:lnTo>
                  <a:lnTo>
                    <a:pt x="101" y="190"/>
                  </a:lnTo>
                  <a:lnTo>
                    <a:pt x="90" y="190"/>
                  </a:lnTo>
                  <a:lnTo>
                    <a:pt x="89" y="189"/>
                  </a:lnTo>
                  <a:lnTo>
                    <a:pt x="87" y="186"/>
                  </a:lnTo>
                  <a:lnTo>
                    <a:pt x="87" y="186"/>
                  </a:lnTo>
                  <a:lnTo>
                    <a:pt x="87" y="186"/>
                  </a:lnTo>
                  <a:lnTo>
                    <a:pt x="76" y="186"/>
                  </a:lnTo>
                  <a:lnTo>
                    <a:pt x="75" y="186"/>
                  </a:lnTo>
                  <a:lnTo>
                    <a:pt x="71" y="187"/>
                  </a:lnTo>
                  <a:lnTo>
                    <a:pt x="70" y="187"/>
                  </a:lnTo>
                  <a:lnTo>
                    <a:pt x="68" y="187"/>
                  </a:lnTo>
                  <a:lnTo>
                    <a:pt x="64" y="181"/>
                  </a:lnTo>
                  <a:lnTo>
                    <a:pt x="62" y="181"/>
                  </a:lnTo>
                  <a:lnTo>
                    <a:pt x="62" y="179"/>
                  </a:lnTo>
                  <a:lnTo>
                    <a:pt x="60" y="179"/>
                  </a:lnTo>
                  <a:lnTo>
                    <a:pt x="59" y="178"/>
                  </a:lnTo>
                  <a:lnTo>
                    <a:pt x="59" y="178"/>
                  </a:lnTo>
                  <a:lnTo>
                    <a:pt x="59" y="176"/>
                  </a:lnTo>
                  <a:lnTo>
                    <a:pt x="59" y="176"/>
                  </a:lnTo>
                  <a:lnTo>
                    <a:pt x="59" y="175"/>
                  </a:lnTo>
                  <a:lnTo>
                    <a:pt x="57" y="175"/>
                  </a:lnTo>
                  <a:lnTo>
                    <a:pt x="51" y="176"/>
                  </a:lnTo>
                  <a:lnTo>
                    <a:pt x="49" y="176"/>
                  </a:lnTo>
                  <a:lnTo>
                    <a:pt x="48" y="176"/>
                  </a:lnTo>
                  <a:lnTo>
                    <a:pt x="48" y="176"/>
                  </a:lnTo>
                  <a:lnTo>
                    <a:pt x="46" y="178"/>
                  </a:lnTo>
                  <a:lnTo>
                    <a:pt x="46" y="178"/>
                  </a:lnTo>
                  <a:lnTo>
                    <a:pt x="46" y="179"/>
                  </a:lnTo>
                  <a:lnTo>
                    <a:pt x="46" y="179"/>
                  </a:lnTo>
                  <a:lnTo>
                    <a:pt x="46" y="181"/>
                  </a:lnTo>
                  <a:lnTo>
                    <a:pt x="43" y="182"/>
                  </a:lnTo>
                  <a:lnTo>
                    <a:pt x="43" y="184"/>
                  </a:lnTo>
                  <a:lnTo>
                    <a:pt x="43" y="186"/>
                  </a:lnTo>
                  <a:lnTo>
                    <a:pt x="43" y="187"/>
                  </a:lnTo>
                  <a:lnTo>
                    <a:pt x="43" y="187"/>
                  </a:lnTo>
                  <a:lnTo>
                    <a:pt x="41" y="189"/>
                  </a:lnTo>
                  <a:lnTo>
                    <a:pt x="41" y="189"/>
                  </a:lnTo>
                  <a:lnTo>
                    <a:pt x="41" y="190"/>
                  </a:lnTo>
                  <a:lnTo>
                    <a:pt x="41" y="192"/>
                  </a:lnTo>
                  <a:lnTo>
                    <a:pt x="41" y="192"/>
                  </a:lnTo>
                  <a:lnTo>
                    <a:pt x="40" y="193"/>
                  </a:lnTo>
                  <a:lnTo>
                    <a:pt x="40" y="195"/>
                  </a:lnTo>
                  <a:lnTo>
                    <a:pt x="40" y="197"/>
                  </a:lnTo>
                  <a:lnTo>
                    <a:pt x="40" y="197"/>
                  </a:lnTo>
                  <a:lnTo>
                    <a:pt x="37" y="198"/>
                  </a:lnTo>
                  <a:lnTo>
                    <a:pt x="35" y="198"/>
                  </a:lnTo>
                  <a:lnTo>
                    <a:pt x="34" y="200"/>
                  </a:lnTo>
                  <a:lnTo>
                    <a:pt x="34" y="200"/>
                  </a:lnTo>
                  <a:lnTo>
                    <a:pt x="32" y="200"/>
                  </a:lnTo>
                  <a:lnTo>
                    <a:pt x="30" y="200"/>
                  </a:lnTo>
                  <a:lnTo>
                    <a:pt x="27" y="198"/>
                  </a:lnTo>
                  <a:lnTo>
                    <a:pt x="26" y="198"/>
                  </a:lnTo>
                  <a:lnTo>
                    <a:pt x="26" y="198"/>
                  </a:lnTo>
                  <a:lnTo>
                    <a:pt x="26" y="195"/>
                  </a:lnTo>
                  <a:lnTo>
                    <a:pt x="24" y="195"/>
                  </a:lnTo>
                  <a:lnTo>
                    <a:pt x="24" y="195"/>
                  </a:lnTo>
                  <a:lnTo>
                    <a:pt x="24" y="193"/>
                  </a:lnTo>
                  <a:lnTo>
                    <a:pt x="24" y="193"/>
                  </a:lnTo>
                  <a:lnTo>
                    <a:pt x="26" y="190"/>
                  </a:lnTo>
                  <a:lnTo>
                    <a:pt x="26" y="190"/>
                  </a:lnTo>
                  <a:lnTo>
                    <a:pt x="27" y="186"/>
                  </a:lnTo>
                  <a:lnTo>
                    <a:pt x="27" y="184"/>
                  </a:lnTo>
                  <a:lnTo>
                    <a:pt x="27" y="182"/>
                  </a:lnTo>
                  <a:lnTo>
                    <a:pt x="26" y="179"/>
                  </a:lnTo>
                  <a:lnTo>
                    <a:pt x="24" y="178"/>
                  </a:lnTo>
                  <a:lnTo>
                    <a:pt x="23" y="175"/>
                  </a:lnTo>
                  <a:lnTo>
                    <a:pt x="21" y="173"/>
                  </a:lnTo>
                  <a:lnTo>
                    <a:pt x="16" y="170"/>
                  </a:lnTo>
                  <a:lnTo>
                    <a:pt x="16" y="168"/>
                  </a:lnTo>
                  <a:lnTo>
                    <a:pt x="15" y="167"/>
                  </a:lnTo>
                  <a:lnTo>
                    <a:pt x="16" y="165"/>
                  </a:lnTo>
                  <a:lnTo>
                    <a:pt x="16" y="164"/>
                  </a:lnTo>
                  <a:lnTo>
                    <a:pt x="16" y="162"/>
                  </a:lnTo>
                  <a:lnTo>
                    <a:pt x="16" y="160"/>
                  </a:lnTo>
                  <a:lnTo>
                    <a:pt x="15" y="160"/>
                  </a:lnTo>
                  <a:lnTo>
                    <a:pt x="15" y="160"/>
                  </a:lnTo>
                  <a:lnTo>
                    <a:pt x="13" y="159"/>
                  </a:lnTo>
                  <a:lnTo>
                    <a:pt x="13" y="159"/>
                  </a:lnTo>
                  <a:lnTo>
                    <a:pt x="11" y="159"/>
                  </a:lnTo>
                  <a:lnTo>
                    <a:pt x="11" y="157"/>
                  </a:lnTo>
                  <a:lnTo>
                    <a:pt x="11" y="156"/>
                  </a:lnTo>
                  <a:lnTo>
                    <a:pt x="11" y="151"/>
                  </a:lnTo>
                  <a:lnTo>
                    <a:pt x="11" y="151"/>
                  </a:lnTo>
                  <a:lnTo>
                    <a:pt x="10" y="151"/>
                  </a:lnTo>
                  <a:lnTo>
                    <a:pt x="10" y="151"/>
                  </a:lnTo>
                  <a:lnTo>
                    <a:pt x="10" y="149"/>
                  </a:lnTo>
                  <a:lnTo>
                    <a:pt x="8" y="146"/>
                  </a:lnTo>
                  <a:lnTo>
                    <a:pt x="8" y="145"/>
                  </a:lnTo>
                  <a:lnTo>
                    <a:pt x="8" y="143"/>
                  </a:lnTo>
                  <a:lnTo>
                    <a:pt x="8" y="141"/>
                  </a:lnTo>
                  <a:lnTo>
                    <a:pt x="7" y="141"/>
                  </a:lnTo>
                  <a:lnTo>
                    <a:pt x="5" y="141"/>
                  </a:lnTo>
                  <a:lnTo>
                    <a:pt x="2" y="141"/>
                  </a:lnTo>
                  <a:lnTo>
                    <a:pt x="2" y="141"/>
                  </a:lnTo>
                  <a:lnTo>
                    <a:pt x="0" y="141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38"/>
                  </a:lnTo>
                  <a:lnTo>
                    <a:pt x="2" y="137"/>
                  </a:lnTo>
                  <a:lnTo>
                    <a:pt x="2" y="135"/>
                  </a:lnTo>
                  <a:lnTo>
                    <a:pt x="5" y="134"/>
                  </a:lnTo>
                  <a:lnTo>
                    <a:pt x="5" y="134"/>
                  </a:lnTo>
                  <a:lnTo>
                    <a:pt x="7" y="132"/>
                  </a:lnTo>
                  <a:lnTo>
                    <a:pt x="7" y="130"/>
                  </a:lnTo>
                  <a:lnTo>
                    <a:pt x="7" y="130"/>
                  </a:lnTo>
                  <a:lnTo>
                    <a:pt x="5" y="129"/>
                  </a:lnTo>
                  <a:lnTo>
                    <a:pt x="5" y="127"/>
                  </a:lnTo>
                  <a:lnTo>
                    <a:pt x="4" y="126"/>
                  </a:lnTo>
                  <a:lnTo>
                    <a:pt x="4" y="126"/>
                  </a:lnTo>
                  <a:lnTo>
                    <a:pt x="5" y="124"/>
                  </a:lnTo>
                  <a:lnTo>
                    <a:pt x="5" y="124"/>
                  </a:lnTo>
                  <a:lnTo>
                    <a:pt x="7" y="123"/>
                  </a:lnTo>
                  <a:lnTo>
                    <a:pt x="7" y="123"/>
                  </a:lnTo>
                  <a:lnTo>
                    <a:pt x="8" y="121"/>
                  </a:lnTo>
                  <a:lnTo>
                    <a:pt x="8" y="121"/>
                  </a:lnTo>
                  <a:lnTo>
                    <a:pt x="10" y="121"/>
                  </a:lnTo>
                  <a:lnTo>
                    <a:pt x="10" y="119"/>
                  </a:lnTo>
                  <a:lnTo>
                    <a:pt x="10" y="119"/>
                  </a:lnTo>
                  <a:lnTo>
                    <a:pt x="10" y="119"/>
                  </a:lnTo>
                  <a:lnTo>
                    <a:pt x="10" y="118"/>
                  </a:lnTo>
                  <a:lnTo>
                    <a:pt x="10" y="118"/>
                  </a:lnTo>
                  <a:lnTo>
                    <a:pt x="8" y="116"/>
                  </a:lnTo>
                  <a:lnTo>
                    <a:pt x="8" y="115"/>
                  </a:lnTo>
                  <a:lnTo>
                    <a:pt x="8" y="115"/>
                  </a:lnTo>
                  <a:lnTo>
                    <a:pt x="8" y="113"/>
                  </a:lnTo>
                  <a:lnTo>
                    <a:pt x="10" y="113"/>
                  </a:lnTo>
                  <a:lnTo>
                    <a:pt x="10" y="113"/>
                  </a:lnTo>
                  <a:lnTo>
                    <a:pt x="11" y="112"/>
                  </a:lnTo>
                  <a:lnTo>
                    <a:pt x="13" y="112"/>
                  </a:lnTo>
                  <a:lnTo>
                    <a:pt x="13" y="110"/>
                  </a:lnTo>
                  <a:lnTo>
                    <a:pt x="13" y="110"/>
                  </a:lnTo>
                  <a:lnTo>
                    <a:pt x="13" y="108"/>
                  </a:lnTo>
                  <a:lnTo>
                    <a:pt x="13" y="107"/>
                  </a:lnTo>
                  <a:lnTo>
                    <a:pt x="15" y="107"/>
                  </a:lnTo>
                  <a:lnTo>
                    <a:pt x="15" y="107"/>
                  </a:lnTo>
                  <a:lnTo>
                    <a:pt x="16" y="105"/>
                  </a:lnTo>
                  <a:lnTo>
                    <a:pt x="16" y="104"/>
                  </a:lnTo>
                  <a:lnTo>
                    <a:pt x="16" y="104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19" y="97"/>
                  </a:lnTo>
                  <a:lnTo>
                    <a:pt x="21" y="97"/>
                  </a:lnTo>
                  <a:lnTo>
                    <a:pt x="24" y="97"/>
                  </a:lnTo>
                  <a:lnTo>
                    <a:pt x="26" y="96"/>
                  </a:lnTo>
                  <a:lnTo>
                    <a:pt x="27" y="96"/>
                  </a:lnTo>
                  <a:lnTo>
                    <a:pt x="30" y="97"/>
                  </a:lnTo>
                  <a:lnTo>
                    <a:pt x="30" y="97"/>
                  </a:lnTo>
                  <a:lnTo>
                    <a:pt x="32" y="97"/>
                  </a:lnTo>
                  <a:lnTo>
                    <a:pt x="32" y="96"/>
                  </a:lnTo>
                  <a:lnTo>
                    <a:pt x="32" y="94"/>
                  </a:lnTo>
                  <a:lnTo>
                    <a:pt x="32" y="88"/>
                  </a:lnTo>
                  <a:lnTo>
                    <a:pt x="32" y="80"/>
                  </a:lnTo>
                  <a:lnTo>
                    <a:pt x="32" y="74"/>
                  </a:lnTo>
                  <a:lnTo>
                    <a:pt x="32" y="67"/>
                  </a:lnTo>
                  <a:lnTo>
                    <a:pt x="32" y="61"/>
                  </a:lnTo>
                  <a:lnTo>
                    <a:pt x="32" y="55"/>
                  </a:lnTo>
                  <a:lnTo>
                    <a:pt x="32" y="47"/>
                  </a:lnTo>
                  <a:lnTo>
                    <a:pt x="32" y="41"/>
                  </a:lnTo>
                  <a:lnTo>
                    <a:pt x="32" y="33"/>
                  </a:lnTo>
                  <a:lnTo>
                    <a:pt x="38" y="33"/>
                  </a:lnTo>
                  <a:lnTo>
                    <a:pt x="41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46" y="33"/>
                  </a:lnTo>
                  <a:lnTo>
                    <a:pt x="46" y="19"/>
                  </a:lnTo>
                  <a:lnTo>
                    <a:pt x="46" y="11"/>
                  </a:lnTo>
                  <a:lnTo>
                    <a:pt x="46" y="3"/>
                  </a:lnTo>
                  <a:lnTo>
                    <a:pt x="51" y="3"/>
                  </a:lnTo>
                  <a:lnTo>
                    <a:pt x="57" y="3"/>
                  </a:lnTo>
                  <a:lnTo>
                    <a:pt x="95" y="3"/>
                  </a:lnTo>
                  <a:lnTo>
                    <a:pt x="101" y="3"/>
                  </a:lnTo>
                  <a:lnTo>
                    <a:pt x="136" y="3"/>
                  </a:lnTo>
                  <a:lnTo>
                    <a:pt x="136" y="3"/>
                  </a:lnTo>
                  <a:lnTo>
                    <a:pt x="138" y="1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10150742" y="4601098"/>
              <a:ext cx="317724" cy="146192"/>
            </a:xfrm>
            <a:custGeom>
              <a:rect b="b" l="l" r="r" t="t"/>
              <a:pathLst>
                <a:path extrusionOk="0" h="75" w="163">
                  <a:moveTo>
                    <a:pt x="161" y="72"/>
                  </a:moveTo>
                  <a:lnTo>
                    <a:pt x="161" y="72"/>
                  </a:lnTo>
                  <a:lnTo>
                    <a:pt x="163" y="72"/>
                  </a:lnTo>
                  <a:lnTo>
                    <a:pt x="163" y="74"/>
                  </a:lnTo>
                  <a:lnTo>
                    <a:pt x="161" y="74"/>
                  </a:lnTo>
                  <a:lnTo>
                    <a:pt x="161" y="74"/>
                  </a:lnTo>
                  <a:lnTo>
                    <a:pt x="159" y="72"/>
                  </a:lnTo>
                  <a:lnTo>
                    <a:pt x="161" y="72"/>
                  </a:lnTo>
                  <a:close/>
                  <a:moveTo>
                    <a:pt x="63" y="71"/>
                  </a:moveTo>
                  <a:lnTo>
                    <a:pt x="63" y="71"/>
                  </a:lnTo>
                  <a:lnTo>
                    <a:pt x="70" y="74"/>
                  </a:lnTo>
                  <a:lnTo>
                    <a:pt x="71" y="75"/>
                  </a:lnTo>
                  <a:lnTo>
                    <a:pt x="71" y="75"/>
                  </a:lnTo>
                  <a:lnTo>
                    <a:pt x="70" y="75"/>
                  </a:lnTo>
                  <a:lnTo>
                    <a:pt x="70" y="75"/>
                  </a:lnTo>
                  <a:lnTo>
                    <a:pt x="68" y="75"/>
                  </a:lnTo>
                  <a:lnTo>
                    <a:pt x="68" y="74"/>
                  </a:lnTo>
                  <a:lnTo>
                    <a:pt x="66" y="74"/>
                  </a:lnTo>
                  <a:lnTo>
                    <a:pt x="65" y="74"/>
                  </a:lnTo>
                  <a:lnTo>
                    <a:pt x="65" y="72"/>
                  </a:lnTo>
                  <a:lnTo>
                    <a:pt x="63" y="72"/>
                  </a:lnTo>
                  <a:lnTo>
                    <a:pt x="63" y="72"/>
                  </a:lnTo>
                  <a:lnTo>
                    <a:pt x="62" y="72"/>
                  </a:lnTo>
                  <a:lnTo>
                    <a:pt x="62" y="71"/>
                  </a:lnTo>
                  <a:lnTo>
                    <a:pt x="63" y="71"/>
                  </a:lnTo>
                  <a:close/>
                  <a:moveTo>
                    <a:pt x="150" y="60"/>
                  </a:moveTo>
                  <a:lnTo>
                    <a:pt x="152" y="60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50" y="61"/>
                  </a:lnTo>
                  <a:lnTo>
                    <a:pt x="150" y="61"/>
                  </a:lnTo>
                  <a:lnTo>
                    <a:pt x="148" y="61"/>
                  </a:lnTo>
                  <a:lnTo>
                    <a:pt x="148" y="61"/>
                  </a:lnTo>
                  <a:lnTo>
                    <a:pt x="147" y="61"/>
                  </a:lnTo>
                  <a:lnTo>
                    <a:pt x="147" y="61"/>
                  </a:lnTo>
                  <a:lnTo>
                    <a:pt x="147" y="61"/>
                  </a:lnTo>
                  <a:lnTo>
                    <a:pt x="147" y="60"/>
                  </a:lnTo>
                  <a:lnTo>
                    <a:pt x="147" y="60"/>
                  </a:lnTo>
                  <a:lnTo>
                    <a:pt x="147" y="60"/>
                  </a:lnTo>
                  <a:lnTo>
                    <a:pt x="148" y="60"/>
                  </a:lnTo>
                  <a:lnTo>
                    <a:pt x="150" y="60"/>
                  </a:lnTo>
                  <a:close/>
                  <a:moveTo>
                    <a:pt x="82" y="52"/>
                  </a:moveTo>
                  <a:lnTo>
                    <a:pt x="82" y="52"/>
                  </a:lnTo>
                  <a:lnTo>
                    <a:pt x="84" y="53"/>
                  </a:lnTo>
                  <a:lnTo>
                    <a:pt x="87" y="55"/>
                  </a:lnTo>
                  <a:lnTo>
                    <a:pt x="87" y="55"/>
                  </a:lnTo>
                  <a:lnTo>
                    <a:pt x="87" y="55"/>
                  </a:lnTo>
                  <a:lnTo>
                    <a:pt x="89" y="56"/>
                  </a:lnTo>
                  <a:lnTo>
                    <a:pt x="90" y="55"/>
                  </a:lnTo>
                  <a:lnTo>
                    <a:pt x="92" y="56"/>
                  </a:lnTo>
                  <a:lnTo>
                    <a:pt x="93" y="56"/>
                  </a:lnTo>
                  <a:lnTo>
                    <a:pt x="93" y="56"/>
                  </a:lnTo>
                  <a:lnTo>
                    <a:pt x="96" y="60"/>
                  </a:lnTo>
                  <a:lnTo>
                    <a:pt x="96" y="61"/>
                  </a:lnTo>
                  <a:lnTo>
                    <a:pt x="96" y="61"/>
                  </a:lnTo>
                  <a:lnTo>
                    <a:pt x="96" y="61"/>
                  </a:lnTo>
                  <a:lnTo>
                    <a:pt x="95" y="61"/>
                  </a:lnTo>
                  <a:lnTo>
                    <a:pt x="93" y="61"/>
                  </a:lnTo>
                  <a:lnTo>
                    <a:pt x="92" y="61"/>
                  </a:lnTo>
                  <a:lnTo>
                    <a:pt x="90" y="60"/>
                  </a:lnTo>
                  <a:lnTo>
                    <a:pt x="89" y="60"/>
                  </a:lnTo>
                  <a:lnTo>
                    <a:pt x="85" y="58"/>
                  </a:lnTo>
                  <a:lnTo>
                    <a:pt x="85" y="56"/>
                  </a:lnTo>
                  <a:lnTo>
                    <a:pt x="84" y="56"/>
                  </a:lnTo>
                  <a:lnTo>
                    <a:pt x="84" y="55"/>
                  </a:lnTo>
                  <a:lnTo>
                    <a:pt x="82" y="53"/>
                  </a:lnTo>
                  <a:lnTo>
                    <a:pt x="81" y="53"/>
                  </a:lnTo>
                  <a:lnTo>
                    <a:pt x="81" y="53"/>
                  </a:lnTo>
                  <a:lnTo>
                    <a:pt x="82" y="52"/>
                  </a:lnTo>
                  <a:close/>
                  <a:moveTo>
                    <a:pt x="82" y="39"/>
                  </a:moveTo>
                  <a:lnTo>
                    <a:pt x="84" y="41"/>
                  </a:lnTo>
                  <a:lnTo>
                    <a:pt x="85" y="44"/>
                  </a:lnTo>
                  <a:lnTo>
                    <a:pt x="85" y="45"/>
                  </a:lnTo>
                  <a:lnTo>
                    <a:pt x="85" y="45"/>
                  </a:lnTo>
                  <a:lnTo>
                    <a:pt x="84" y="45"/>
                  </a:lnTo>
                  <a:lnTo>
                    <a:pt x="84" y="45"/>
                  </a:lnTo>
                  <a:lnTo>
                    <a:pt x="84" y="44"/>
                  </a:lnTo>
                  <a:lnTo>
                    <a:pt x="84" y="44"/>
                  </a:lnTo>
                  <a:lnTo>
                    <a:pt x="84" y="42"/>
                  </a:lnTo>
                  <a:lnTo>
                    <a:pt x="82" y="41"/>
                  </a:lnTo>
                  <a:lnTo>
                    <a:pt x="82" y="39"/>
                  </a:lnTo>
                  <a:close/>
                  <a:moveTo>
                    <a:pt x="59" y="39"/>
                  </a:moveTo>
                  <a:lnTo>
                    <a:pt x="59" y="39"/>
                  </a:lnTo>
                  <a:lnTo>
                    <a:pt x="62" y="41"/>
                  </a:lnTo>
                  <a:lnTo>
                    <a:pt x="63" y="41"/>
                  </a:lnTo>
                  <a:lnTo>
                    <a:pt x="68" y="41"/>
                  </a:lnTo>
                  <a:lnTo>
                    <a:pt x="70" y="42"/>
                  </a:lnTo>
                  <a:lnTo>
                    <a:pt x="71" y="44"/>
                  </a:lnTo>
                  <a:lnTo>
                    <a:pt x="73" y="45"/>
                  </a:lnTo>
                  <a:lnTo>
                    <a:pt x="74" y="45"/>
                  </a:lnTo>
                  <a:lnTo>
                    <a:pt x="74" y="45"/>
                  </a:lnTo>
                  <a:lnTo>
                    <a:pt x="74" y="47"/>
                  </a:lnTo>
                  <a:lnTo>
                    <a:pt x="74" y="47"/>
                  </a:lnTo>
                  <a:lnTo>
                    <a:pt x="73" y="49"/>
                  </a:lnTo>
                  <a:lnTo>
                    <a:pt x="73" y="49"/>
                  </a:lnTo>
                  <a:lnTo>
                    <a:pt x="70" y="47"/>
                  </a:lnTo>
                  <a:lnTo>
                    <a:pt x="68" y="47"/>
                  </a:lnTo>
                  <a:lnTo>
                    <a:pt x="63" y="47"/>
                  </a:lnTo>
                  <a:lnTo>
                    <a:pt x="60" y="47"/>
                  </a:lnTo>
                  <a:lnTo>
                    <a:pt x="60" y="45"/>
                  </a:lnTo>
                  <a:lnTo>
                    <a:pt x="59" y="45"/>
                  </a:lnTo>
                  <a:lnTo>
                    <a:pt x="59" y="44"/>
                  </a:lnTo>
                  <a:lnTo>
                    <a:pt x="57" y="42"/>
                  </a:lnTo>
                  <a:lnTo>
                    <a:pt x="57" y="42"/>
                  </a:lnTo>
                  <a:lnTo>
                    <a:pt x="57" y="39"/>
                  </a:lnTo>
                  <a:lnTo>
                    <a:pt x="57" y="39"/>
                  </a:lnTo>
                  <a:lnTo>
                    <a:pt x="59" y="39"/>
                  </a:lnTo>
                  <a:close/>
                  <a:moveTo>
                    <a:pt x="65" y="34"/>
                  </a:moveTo>
                  <a:lnTo>
                    <a:pt x="66" y="34"/>
                  </a:lnTo>
                  <a:lnTo>
                    <a:pt x="66" y="34"/>
                  </a:lnTo>
                  <a:lnTo>
                    <a:pt x="68" y="36"/>
                  </a:lnTo>
                  <a:lnTo>
                    <a:pt x="68" y="38"/>
                  </a:lnTo>
                  <a:lnTo>
                    <a:pt x="68" y="38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6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3" y="36"/>
                  </a:lnTo>
                  <a:lnTo>
                    <a:pt x="65" y="34"/>
                  </a:lnTo>
                  <a:close/>
                  <a:moveTo>
                    <a:pt x="51" y="34"/>
                  </a:moveTo>
                  <a:lnTo>
                    <a:pt x="51" y="34"/>
                  </a:lnTo>
                  <a:lnTo>
                    <a:pt x="51" y="34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51" y="36"/>
                  </a:lnTo>
                  <a:lnTo>
                    <a:pt x="49" y="36"/>
                  </a:lnTo>
                  <a:lnTo>
                    <a:pt x="49" y="36"/>
                  </a:lnTo>
                  <a:lnTo>
                    <a:pt x="49" y="34"/>
                  </a:lnTo>
                  <a:lnTo>
                    <a:pt x="51" y="34"/>
                  </a:lnTo>
                  <a:close/>
                  <a:moveTo>
                    <a:pt x="27" y="30"/>
                  </a:moveTo>
                  <a:lnTo>
                    <a:pt x="27" y="31"/>
                  </a:lnTo>
                  <a:lnTo>
                    <a:pt x="29" y="31"/>
                  </a:lnTo>
                  <a:lnTo>
                    <a:pt x="29" y="31"/>
                  </a:lnTo>
                  <a:lnTo>
                    <a:pt x="29" y="31"/>
                  </a:lnTo>
                  <a:lnTo>
                    <a:pt x="27" y="31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7" y="30"/>
                  </a:lnTo>
                  <a:close/>
                  <a:moveTo>
                    <a:pt x="36" y="30"/>
                  </a:moveTo>
                  <a:lnTo>
                    <a:pt x="36" y="31"/>
                  </a:lnTo>
                  <a:lnTo>
                    <a:pt x="38" y="31"/>
                  </a:lnTo>
                  <a:lnTo>
                    <a:pt x="36" y="33"/>
                  </a:lnTo>
                  <a:lnTo>
                    <a:pt x="36" y="33"/>
                  </a:lnTo>
                  <a:lnTo>
                    <a:pt x="36" y="31"/>
                  </a:lnTo>
                  <a:lnTo>
                    <a:pt x="36" y="30"/>
                  </a:lnTo>
                  <a:close/>
                  <a:moveTo>
                    <a:pt x="33" y="28"/>
                  </a:moveTo>
                  <a:lnTo>
                    <a:pt x="35" y="28"/>
                  </a:lnTo>
                  <a:lnTo>
                    <a:pt x="35" y="28"/>
                  </a:lnTo>
                  <a:lnTo>
                    <a:pt x="35" y="30"/>
                  </a:lnTo>
                  <a:lnTo>
                    <a:pt x="35" y="30"/>
                  </a:lnTo>
                  <a:lnTo>
                    <a:pt x="35" y="30"/>
                  </a:lnTo>
                  <a:lnTo>
                    <a:pt x="35" y="30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3" y="28"/>
                  </a:lnTo>
                  <a:lnTo>
                    <a:pt x="33" y="28"/>
                  </a:lnTo>
                  <a:lnTo>
                    <a:pt x="33" y="28"/>
                  </a:lnTo>
                  <a:close/>
                  <a:moveTo>
                    <a:pt x="25" y="27"/>
                  </a:moveTo>
                  <a:lnTo>
                    <a:pt x="25" y="27"/>
                  </a:lnTo>
                  <a:lnTo>
                    <a:pt x="25" y="28"/>
                  </a:lnTo>
                  <a:lnTo>
                    <a:pt x="24" y="28"/>
                  </a:lnTo>
                  <a:lnTo>
                    <a:pt x="24" y="30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24" y="30"/>
                  </a:lnTo>
                  <a:lnTo>
                    <a:pt x="22" y="28"/>
                  </a:lnTo>
                  <a:lnTo>
                    <a:pt x="22" y="28"/>
                  </a:lnTo>
                  <a:lnTo>
                    <a:pt x="24" y="27"/>
                  </a:lnTo>
                  <a:lnTo>
                    <a:pt x="25" y="27"/>
                  </a:lnTo>
                  <a:close/>
                  <a:moveTo>
                    <a:pt x="57" y="27"/>
                  </a:moveTo>
                  <a:lnTo>
                    <a:pt x="57" y="27"/>
                  </a:lnTo>
                  <a:lnTo>
                    <a:pt x="57" y="27"/>
                  </a:lnTo>
                  <a:lnTo>
                    <a:pt x="59" y="28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55" y="27"/>
                  </a:lnTo>
                  <a:lnTo>
                    <a:pt x="57" y="27"/>
                  </a:lnTo>
                  <a:lnTo>
                    <a:pt x="57" y="27"/>
                  </a:lnTo>
                  <a:close/>
                  <a:moveTo>
                    <a:pt x="73" y="25"/>
                  </a:moveTo>
                  <a:lnTo>
                    <a:pt x="77" y="30"/>
                  </a:lnTo>
                  <a:lnTo>
                    <a:pt x="77" y="30"/>
                  </a:lnTo>
                  <a:lnTo>
                    <a:pt x="76" y="30"/>
                  </a:lnTo>
                  <a:lnTo>
                    <a:pt x="76" y="31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9" y="34"/>
                  </a:lnTo>
                  <a:lnTo>
                    <a:pt x="81" y="36"/>
                  </a:lnTo>
                  <a:lnTo>
                    <a:pt x="81" y="36"/>
                  </a:lnTo>
                  <a:lnTo>
                    <a:pt x="81" y="38"/>
                  </a:lnTo>
                  <a:lnTo>
                    <a:pt x="81" y="39"/>
                  </a:lnTo>
                  <a:lnTo>
                    <a:pt x="82" y="42"/>
                  </a:lnTo>
                  <a:lnTo>
                    <a:pt x="82" y="44"/>
                  </a:lnTo>
                  <a:lnTo>
                    <a:pt x="82" y="44"/>
                  </a:lnTo>
                  <a:lnTo>
                    <a:pt x="82" y="44"/>
                  </a:lnTo>
                  <a:lnTo>
                    <a:pt x="81" y="41"/>
                  </a:lnTo>
                  <a:lnTo>
                    <a:pt x="77" y="39"/>
                  </a:lnTo>
                  <a:lnTo>
                    <a:pt x="77" y="39"/>
                  </a:lnTo>
                  <a:lnTo>
                    <a:pt x="76" y="38"/>
                  </a:lnTo>
                  <a:lnTo>
                    <a:pt x="74" y="34"/>
                  </a:lnTo>
                  <a:lnTo>
                    <a:pt x="73" y="30"/>
                  </a:lnTo>
                  <a:lnTo>
                    <a:pt x="73" y="28"/>
                  </a:lnTo>
                  <a:lnTo>
                    <a:pt x="71" y="25"/>
                  </a:lnTo>
                  <a:lnTo>
                    <a:pt x="71" y="25"/>
                  </a:lnTo>
                  <a:lnTo>
                    <a:pt x="73" y="25"/>
                  </a:lnTo>
                  <a:lnTo>
                    <a:pt x="73" y="25"/>
                  </a:lnTo>
                  <a:lnTo>
                    <a:pt x="73" y="25"/>
                  </a:lnTo>
                  <a:lnTo>
                    <a:pt x="73" y="25"/>
                  </a:lnTo>
                  <a:close/>
                  <a:moveTo>
                    <a:pt x="27" y="20"/>
                  </a:moveTo>
                  <a:lnTo>
                    <a:pt x="29" y="20"/>
                  </a:lnTo>
                  <a:lnTo>
                    <a:pt x="29" y="23"/>
                  </a:lnTo>
                  <a:lnTo>
                    <a:pt x="29" y="23"/>
                  </a:lnTo>
                  <a:lnTo>
                    <a:pt x="30" y="23"/>
                  </a:lnTo>
                  <a:lnTo>
                    <a:pt x="32" y="25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2" y="30"/>
                  </a:lnTo>
                  <a:lnTo>
                    <a:pt x="30" y="28"/>
                  </a:lnTo>
                  <a:lnTo>
                    <a:pt x="29" y="28"/>
                  </a:lnTo>
                  <a:lnTo>
                    <a:pt x="29" y="27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2" y="23"/>
                  </a:lnTo>
                  <a:lnTo>
                    <a:pt x="24" y="23"/>
                  </a:lnTo>
                  <a:lnTo>
                    <a:pt x="24" y="22"/>
                  </a:lnTo>
                  <a:lnTo>
                    <a:pt x="25" y="20"/>
                  </a:lnTo>
                  <a:lnTo>
                    <a:pt x="27" y="20"/>
                  </a:lnTo>
                  <a:close/>
                  <a:moveTo>
                    <a:pt x="13" y="20"/>
                  </a:moveTo>
                  <a:lnTo>
                    <a:pt x="14" y="22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2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20"/>
                  </a:lnTo>
                  <a:close/>
                  <a:moveTo>
                    <a:pt x="21" y="19"/>
                  </a:moveTo>
                  <a:lnTo>
                    <a:pt x="21" y="19"/>
                  </a:lnTo>
                  <a:lnTo>
                    <a:pt x="22" y="20"/>
                  </a:lnTo>
                  <a:lnTo>
                    <a:pt x="22" y="20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1" y="22"/>
                  </a:lnTo>
                  <a:lnTo>
                    <a:pt x="19" y="22"/>
                  </a:lnTo>
                  <a:lnTo>
                    <a:pt x="19" y="20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21" y="19"/>
                  </a:lnTo>
                  <a:close/>
                  <a:moveTo>
                    <a:pt x="13" y="14"/>
                  </a:moveTo>
                  <a:lnTo>
                    <a:pt x="14" y="16"/>
                  </a:lnTo>
                  <a:lnTo>
                    <a:pt x="16" y="16"/>
                  </a:lnTo>
                  <a:lnTo>
                    <a:pt x="16" y="17"/>
                  </a:lnTo>
                  <a:lnTo>
                    <a:pt x="16" y="17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9"/>
                  </a:lnTo>
                  <a:lnTo>
                    <a:pt x="14" y="17"/>
                  </a:lnTo>
                  <a:lnTo>
                    <a:pt x="13" y="16"/>
                  </a:lnTo>
                  <a:lnTo>
                    <a:pt x="13" y="16"/>
                  </a:lnTo>
                  <a:lnTo>
                    <a:pt x="13" y="14"/>
                  </a:lnTo>
                  <a:close/>
                  <a:moveTo>
                    <a:pt x="40" y="14"/>
                  </a:moveTo>
                  <a:lnTo>
                    <a:pt x="44" y="14"/>
                  </a:lnTo>
                  <a:lnTo>
                    <a:pt x="46" y="17"/>
                  </a:lnTo>
                  <a:lnTo>
                    <a:pt x="48" y="17"/>
                  </a:lnTo>
                  <a:lnTo>
                    <a:pt x="49" y="19"/>
                  </a:lnTo>
                  <a:lnTo>
                    <a:pt x="49" y="19"/>
                  </a:lnTo>
                  <a:lnTo>
                    <a:pt x="51" y="19"/>
                  </a:lnTo>
                  <a:lnTo>
                    <a:pt x="52" y="20"/>
                  </a:lnTo>
                  <a:lnTo>
                    <a:pt x="54" y="20"/>
                  </a:lnTo>
                  <a:lnTo>
                    <a:pt x="54" y="20"/>
                  </a:lnTo>
                  <a:lnTo>
                    <a:pt x="60" y="25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62" y="28"/>
                  </a:lnTo>
                  <a:lnTo>
                    <a:pt x="62" y="28"/>
                  </a:lnTo>
                  <a:lnTo>
                    <a:pt x="59" y="27"/>
                  </a:lnTo>
                  <a:lnTo>
                    <a:pt x="57" y="25"/>
                  </a:lnTo>
                  <a:lnTo>
                    <a:pt x="54" y="23"/>
                  </a:lnTo>
                  <a:lnTo>
                    <a:pt x="52" y="23"/>
                  </a:lnTo>
                  <a:lnTo>
                    <a:pt x="52" y="23"/>
                  </a:lnTo>
                  <a:lnTo>
                    <a:pt x="49" y="22"/>
                  </a:lnTo>
                  <a:lnTo>
                    <a:pt x="48" y="20"/>
                  </a:lnTo>
                  <a:lnTo>
                    <a:pt x="46" y="20"/>
                  </a:lnTo>
                  <a:lnTo>
                    <a:pt x="46" y="19"/>
                  </a:lnTo>
                  <a:lnTo>
                    <a:pt x="44" y="19"/>
                  </a:lnTo>
                  <a:lnTo>
                    <a:pt x="44" y="17"/>
                  </a:lnTo>
                  <a:lnTo>
                    <a:pt x="43" y="17"/>
                  </a:lnTo>
                  <a:lnTo>
                    <a:pt x="41" y="16"/>
                  </a:lnTo>
                  <a:lnTo>
                    <a:pt x="41" y="14"/>
                  </a:lnTo>
                  <a:lnTo>
                    <a:pt x="40" y="14"/>
                  </a:lnTo>
                  <a:close/>
                  <a:moveTo>
                    <a:pt x="2" y="6"/>
                  </a:moveTo>
                  <a:lnTo>
                    <a:pt x="3" y="6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6"/>
                  </a:lnTo>
                  <a:close/>
                  <a:moveTo>
                    <a:pt x="11" y="0"/>
                  </a:moveTo>
                  <a:lnTo>
                    <a:pt x="13" y="1"/>
                  </a:lnTo>
                  <a:lnTo>
                    <a:pt x="16" y="3"/>
                  </a:lnTo>
                  <a:lnTo>
                    <a:pt x="19" y="5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2" y="8"/>
                  </a:lnTo>
                  <a:lnTo>
                    <a:pt x="24" y="9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5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2" y="11"/>
                  </a:lnTo>
                  <a:lnTo>
                    <a:pt x="21" y="11"/>
                  </a:lnTo>
                  <a:lnTo>
                    <a:pt x="18" y="9"/>
                  </a:lnTo>
                  <a:lnTo>
                    <a:pt x="14" y="5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6739605" y="3486144"/>
              <a:ext cx="592563" cy="469763"/>
            </a:xfrm>
            <a:custGeom>
              <a:rect b="b" l="l" r="r" t="t"/>
              <a:pathLst>
                <a:path extrusionOk="0" h="241" w="304">
                  <a:moveTo>
                    <a:pt x="106" y="231"/>
                  </a:moveTo>
                  <a:lnTo>
                    <a:pt x="106" y="231"/>
                  </a:lnTo>
                  <a:lnTo>
                    <a:pt x="106" y="231"/>
                  </a:lnTo>
                  <a:lnTo>
                    <a:pt x="106" y="235"/>
                  </a:lnTo>
                  <a:lnTo>
                    <a:pt x="106" y="235"/>
                  </a:lnTo>
                  <a:lnTo>
                    <a:pt x="106" y="235"/>
                  </a:lnTo>
                  <a:lnTo>
                    <a:pt x="107" y="235"/>
                  </a:lnTo>
                  <a:lnTo>
                    <a:pt x="107" y="235"/>
                  </a:lnTo>
                  <a:lnTo>
                    <a:pt x="107" y="235"/>
                  </a:lnTo>
                  <a:lnTo>
                    <a:pt x="107" y="235"/>
                  </a:lnTo>
                  <a:lnTo>
                    <a:pt x="107" y="235"/>
                  </a:lnTo>
                  <a:lnTo>
                    <a:pt x="109" y="235"/>
                  </a:lnTo>
                  <a:lnTo>
                    <a:pt x="109" y="238"/>
                  </a:lnTo>
                  <a:lnTo>
                    <a:pt x="109" y="238"/>
                  </a:lnTo>
                  <a:lnTo>
                    <a:pt x="109" y="238"/>
                  </a:lnTo>
                  <a:lnTo>
                    <a:pt x="109" y="236"/>
                  </a:lnTo>
                  <a:lnTo>
                    <a:pt x="109" y="236"/>
                  </a:lnTo>
                  <a:lnTo>
                    <a:pt x="107" y="236"/>
                  </a:lnTo>
                  <a:lnTo>
                    <a:pt x="107" y="236"/>
                  </a:lnTo>
                  <a:lnTo>
                    <a:pt x="106" y="236"/>
                  </a:lnTo>
                  <a:lnTo>
                    <a:pt x="104" y="235"/>
                  </a:lnTo>
                  <a:lnTo>
                    <a:pt x="104" y="233"/>
                  </a:lnTo>
                  <a:lnTo>
                    <a:pt x="104" y="233"/>
                  </a:lnTo>
                  <a:lnTo>
                    <a:pt x="106" y="233"/>
                  </a:lnTo>
                  <a:lnTo>
                    <a:pt x="106" y="231"/>
                  </a:lnTo>
                  <a:lnTo>
                    <a:pt x="106" y="231"/>
                  </a:lnTo>
                  <a:close/>
                  <a:moveTo>
                    <a:pt x="28" y="101"/>
                  </a:moveTo>
                  <a:lnTo>
                    <a:pt x="28" y="101"/>
                  </a:lnTo>
                  <a:lnTo>
                    <a:pt x="28" y="101"/>
                  </a:lnTo>
                  <a:lnTo>
                    <a:pt x="31" y="102"/>
                  </a:lnTo>
                  <a:lnTo>
                    <a:pt x="33" y="104"/>
                  </a:lnTo>
                  <a:lnTo>
                    <a:pt x="35" y="104"/>
                  </a:lnTo>
                  <a:lnTo>
                    <a:pt x="33" y="105"/>
                  </a:lnTo>
                  <a:lnTo>
                    <a:pt x="33" y="105"/>
                  </a:lnTo>
                  <a:lnTo>
                    <a:pt x="31" y="104"/>
                  </a:lnTo>
                  <a:lnTo>
                    <a:pt x="31" y="104"/>
                  </a:lnTo>
                  <a:lnTo>
                    <a:pt x="30" y="102"/>
                  </a:lnTo>
                  <a:lnTo>
                    <a:pt x="28" y="102"/>
                  </a:lnTo>
                  <a:lnTo>
                    <a:pt x="27" y="101"/>
                  </a:lnTo>
                  <a:lnTo>
                    <a:pt x="28" y="101"/>
                  </a:lnTo>
                  <a:close/>
                  <a:moveTo>
                    <a:pt x="28" y="98"/>
                  </a:moveTo>
                  <a:lnTo>
                    <a:pt x="28" y="99"/>
                  </a:lnTo>
                  <a:lnTo>
                    <a:pt x="28" y="99"/>
                  </a:lnTo>
                  <a:lnTo>
                    <a:pt x="28" y="101"/>
                  </a:lnTo>
                  <a:lnTo>
                    <a:pt x="28" y="101"/>
                  </a:lnTo>
                  <a:lnTo>
                    <a:pt x="28" y="99"/>
                  </a:lnTo>
                  <a:lnTo>
                    <a:pt x="28" y="99"/>
                  </a:lnTo>
                  <a:lnTo>
                    <a:pt x="28" y="98"/>
                  </a:lnTo>
                  <a:close/>
                  <a:moveTo>
                    <a:pt x="66" y="0"/>
                  </a:moveTo>
                  <a:lnTo>
                    <a:pt x="69" y="0"/>
                  </a:lnTo>
                  <a:lnTo>
                    <a:pt x="74" y="1"/>
                  </a:lnTo>
                  <a:lnTo>
                    <a:pt x="79" y="1"/>
                  </a:lnTo>
                  <a:lnTo>
                    <a:pt x="83" y="3"/>
                  </a:lnTo>
                  <a:lnTo>
                    <a:pt x="85" y="3"/>
                  </a:lnTo>
                  <a:lnTo>
                    <a:pt x="90" y="6"/>
                  </a:lnTo>
                  <a:lnTo>
                    <a:pt x="93" y="8"/>
                  </a:lnTo>
                  <a:lnTo>
                    <a:pt x="96" y="9"/>
                  </a:lnTo>
                  <a:lnTo>
                    <a:pt x="101" y="12"/>
                  </a:lnTo>
                  <a:lnTo>
                    <a:pt x="104" y="14"/>
                  </a:lnTo>
                  <a:lnTo>
                    <a:pt x="109" y="16"/>
                  </a:lnTo>
                  <a:lnTo>
                    <a:pt x="110" y="19"/>
                  </a:lnTo>
                  <a:lnTo>
                    <a:pt x="115" y="22"/>
                  </a:lnTo>
                  <a:lnTo>
                    <a:pt x="120" y="25"/>
                  </a:lnTo>
                  <a:lnTo>
                    <a:pt x="123" y="28"/>
                  </a:lnTo>
                  <a:lnTo>
                    <a:pt x="128" y="31"/>
                  </a:lnTo>
                  <a:lnTo>
                    <a:pt x="132" y="36"/>
                  </a:lnTo>
                  <a:lnTo>
                    <a:pt x="137" y="39"/>
                  </a:lnTo>
                  <a:lnTo>
                    <a:pt x="140" y="42"/>
                  </a:lnTo>
                  <a:lnTo>
                    <a:pt x="147" y="46"/>
                  </a:lnTo>
                  <a:lnTo>
                    <a:pt x="147" y="46"/>
                  </a:lnTo>
                  <a:lnTo>
                    <a:pt x="151" y="47"/>
                  </a:lnTo>
                  <a:lnTo>
                    <a:pt x="158" y="47"/>
                  </a:lnTo>
                  <a:lnTo>
                    <a:pt x="164" y="47"/>
                  </a:lnTo>
                  <a:lnTo>
                    <a:pt x="170" y="49"/>
                  </a:lnTo>
                  <a:lnTo>
                    <a:pt x="172" y="47"/>
                  </a:lnTo>
                  <a:lnTo>
                    <a:pt x="175" y="49"/>
                  </a:lnTo>
                  <a:lnTo>
                    <a:pt x="180" y="49"/>
                  </a:lnTo>
                  <a:lnTo>
                    <a:pt x="181" y="49"/>
                  </a:lnTo>
                  <a:lnTo>
                    <a:pt x="186" y="49"/>
                  </a:lnTo>
                  <a:lnTo>
                    <a:pt x="186" y="52"/>
                  </a:lnTo>
                  <a:lnTo>
                    <a:pt x="188" y="53"/>
                  </a:lnTo>
                  <a:lnTo>
                    <a:pt x="188" y="55"/>
                  </a:lnTo>
                  <a:lnTo>
                    <a:pt x="189" y="57"/>
                  </a:lnTo>
                  <a:lnTo>
                    <a:pt x="192" y="57"/>
                  </a:lnTo>
                  <a:lnTo>
                    <a:pt x="194" y="57"/>
                  </a:lnTo>
                  <a:lnTo>
                    <a:pt x="197" y="57"/>
                  </a:lnTo>
                  <a:lnTo>
                    <a:pt x="200" y="57"/>
                  </a:lnTo>
                  <a:lnTo>
                    <a:pt x="200" y="58"/>
                  </a:lnTo>
                  <a:lnTo>
                    <a:pt x="202" y="60"/>
                  </a:lnTo>
                  <a:lnTo>
                    <a:pt x="203" y="63"/>
                  </a:lnTo>
                  <a:lnTo>
                    <a:pt x="205" y="66"/>
                  </a:lnTo>
                  <a:lnTo>
                    <a:pt x="205" y="66"/>
                  </a:lnTo>
                  <a:lnTo>
                    <a:pt x="205" y="68"/>
                  </a:lnTo>
                  <a:lnTo>
                    <a:pt x="205" y="68"/>
                  </a:lnTo>
                  <a:lnTo>
                    <a:pt x="205" y="69"/>
                  </a:lnTo>
                  <a:lnTo>
                    <a:pt x="206" y="71"/>
                  </a:lnTo>
                  <a:lnTo>
                    <a:pt x="210" y="72"/>
                  </a:lnTo>
                  <a:lnTo>
                    <a:pt x="210" y="72"/>
                  </a:lnTo>
                  <a:lnTo>
                    <a:pt x="211" y="72"/>
                  </a:lnTo>
                  <a:lnTo>
                    <a:pt x="211" y="74"/>
                  </a:lnTo>
                  <a:lnTo>
                    <a:pt x="213" y="75"/>
                  </a:lnTo>
                  <a:lnTo>
                    <a:pt x="214" y="77"/>
                  </a:lnTo>
                  <a:lnTo>
                    <a:pt x="216" y="77"/>
                  </a:lnTo>
                  <a:lnTo>
                    <a:pt x="219" y="80"/>
                  </a:lnTo>
                  <a:lnTo>
                    <a:pt x="222" y="83"/>
                  </a:lnTo>
                  <a:lnTo>
                    <a:pt x="225" y="85"/>
                  </a:lnTo>
                  <a:lnTo>
                    <a:pt x="224" y="85"/>
                  </a:lnTo>
                  <a:lnTo>
                    <a:pt x="224" y="85"/>
                  </a:lnTo>
                  <a:lnTo>
                    <a:pt x="222" y="85"/>
                  </a:lnTo>
                  <a:lnTo>
                    <a:pt x="222" y="85"/>
                  </a:lnTo>
                  <a:lnTo>
                    <a:pt x="222" y="87"/>
                  </a:lnTo>
                  <a:lnTo>
                    <a:pt x="222" y="88"/>
                  </a:lnTo>
                  <a:lnTo>
                    <a:pt x="224" y="88"/>
                  </a:lnTo>
                  <a:lnTo>
                    <a:pt x="225" y="90"/>
                  </a:lnTo>
                  <a:lnTo>
                    <a:pt x="225" y="91"/>
                  </a:lnTo>
                  <a:lnTo>
                    <a:pt x="225" y="94"/>
                  </a:lnTo>
                  <a:lnTo>
                    <a:pt x="224" y="94"/>
                  </a:lnTo>
                  <a:lnTo>
                    <a:pt x="224" y="94"/>
                  </a:lnTo>
                  <a:lnTo>
                    <a:pt x="224" y="94"/>
                  </a:lnTo>
                  <a:lnTo>
                    <a:pt x="222" y="94"/>
                  </a:lnTo>
                  <a:lnTo>
                    <a:pt x="224" y="96"/>
                  </a:lnTo>
                  <a:lnTo>
                    <a:pt x="224" y="98"/>
                  </a:lnTo>
                  <a:lnTo>
                    <a:pt x="225" y="99"/>
                  </a:lnTo>
                  <a:lnTo>
                    <a:pt x="225" y="101"/>
                  </a:lnTo>
                  <a:lnTo>
                    <a:pt x="227" y="102"/>
                  </a:lnTo>
                  <a:lnTo>
                    <a:pt x="229" y="104"/>
                  </a:lnTo>
                  <a:lnTo>
                    <a:pt x="230" y="107"/>
                  </a:lnTo>
                  <a:lnTo>
                    <a:pt x="230" y="110"/>
                  </a:lnTo>
                  <a:lnTo>
                    <a:pt x="232" y="112"/>
                  </a:lnTo>
                  <a:lnTo>
                    <a:pt x="233" y="113"/>
                  </a:lnTo>
                  <a:lnTo>
                    <a:pt x="235" y="115"/>
                  </a:lnTo>
                  <a:lnTo>
                    <a:pt x="235" y="116"/>
                  </a:lnTo>
                  <a:lnTo>
                    <a:pt x="236" y="116"/>
                  </a:lnTo>
                  <a:lnTo>
                    <a:pt x="236" y="118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40" y="118"/>
                  </a:lnTo>
                  <a:lnTo>
                    <a:pt x="241" y="116"/>
                  </a:lnTo>
                  <a:lnTo>
                    <a:pt x="241" y="118"/>
                  </a:lnTo>
                  <a:lnTo>
                    <a:pt x="243" y="118"/>
                  </a:lnTo>
                  <a:lnTo>
                    <a:pt x="243" y="118"/>
                  </a:lnTo>
                  <a:lnTo>
                    <a:pt x="243" y="120"/>
                  </a:lnTo>
                  <a:lnTo>
                    <a:pt x="241" y="121"/>
                  </a:lnTo>
                  <a:lnTo>
                    <a:pt x="243" y="121"/>
                  </a:lnTo>
                  <a:lnTo>
                    <a:pt x="244" y="121"/>
                  </a:lnTo>
                  <a:lnTo>
                    <a:pt x="244" y="121"/>
                  </a:lnTo>
                  <a:lnTo>
                    <a:pt x="246" y="121"/>
                  </a:lnTo>
                  <a:lnTo>
                    <a:pt x="246" y="123"/>
                  </a:lnTo>
                  <a:lnTo>
                    <a:pt x="246" y="124"/>
                  </a:lnTo>
                  <a:lnTo>
                    <a:pt x="246" y="124"/>
                  </a:lnTo>
                  <a:lnTo>
                    <a:pt x="246" y="126"/>
                  </a:lnTo>
                  <a:lnTo>
                    <a:pt x="247" y="126"/>
                  </a:lnTo>
                  <a:lnTo>
                    <a:pt x="247" y="127"/>
                  </a:lnTo>
                  <a:lnTo>
                    <a:pt x="249" y="129"/>
                  </a:lnTo>
                  <a:lnTo>
                    <a:pt x="249" y="129"/>
                  </a:lnTo>
                  <a:lnTo>
                    <a:pt x="251" y="131"/>
                  </a:lnTo>
                  <a:lnTo>
                    <a:pt x="251" y="131"/>
                  </a:lnTo>
                  <a:lnTo>
                    <a:pt x="252" y="132"/>
                  </a:lnTo>
                  <a:lnTo>
                    <a:pt x="252" y="134"/>
                  </a:lnTo>
                  <a:lnTo>
                    <a:pt x="254" y="135"/>
                  </a:lnTo>
                  <a:lnTo>
                    <a:pt x="254" y="135"/>
                  </a:lnTo>
                  <a:lnTo>
                    <a:pt x="255" y="137"/>
                  </a:lnTo>
                  <a:lnTo>
                    <a:pt x="255" y="137"/>
                  </a:lnTo>
                  <a:lnTo>
                    <a:pt x="257" y="139"/>
                  </a:lnTo>
                  <a:lnTo>
                    <a:pt x="257" y="140"/>
                  </a:lnTo>
                  <a:lnTo>
                    <a:pt x="259" y="140"/>
                  </a:lnTo>
                  <a:lnTo>
                    <a:pt x="259" y="142"/>
                  </a:lnTo>
                  <a:lnTo>
                    <a:pt x="260" y="142"/>
                  </a:lnTo>
                  <a:lnTo>
                    <a:pt x="260" y="143"/>
                  </a:lnTo>
                  <a:lnTo>
                    <a:pt x="262" y="143"/>
                  </a:lnTo>
                  <a:lnTo>
                    <a:pt x="262" y="143"/>
                  </a:lnTo>
                  <a:lnTo>
                    <a:pt x="263" y="143"/>
                  </a:lnTo>
                  <a:lnTo>
                    <a:pt x="266" y="143"/>
                  </a:lnTo>
                  <a:lnTo>
                    <a:pt x="268" y="143"/>
                  </a:lnTo>
                  <a:lnTo>
                    <a:pt x="271" y="143"/>
                  </a:lnTo>
                  <a:lnTo>
                    <a:pt x="274" y="145"/>
                  </a:lnTo>
                  <a:lnTo>
                    <a:pt x="277" y="145"/>
                  </a:lnTo>
                  <a:lnTo>
                    <a:pt x="281" y="145"/>
                  </a:lnTo>
                  <a:lnTo>
                    <a:pt x="284" y="145"/>
                  </a:lnTo>
                  <a:lnTo>
                    <a:pt x="287" y="146"/>
                  </a:lnTo>
                  <a:lnTo>
                    <a:pt x="290" y="146"/>
                  </a:lnTo>
                  <a:lnTo>
                    <a:pt x="292" y="146"/>
                  </a:lnTo>
                  <a:lnTo>
                    <a:pt x="293" y="146"/>
                  </a:lnTo>
                  <a:lnTo>
                    <a:pt x="295" y="146"/>
                  </a:lnTo>
                  <a:lnTo>
                    <a:pt x="295" y="146"/>
                  </a:lnTo>
                  <a:lnTo>
                    <a:pt x="296" y="146"/>
                  </a:lnTo>
                  <a:lnTo>
                    <a:pt x="296" y="146"/>
                  </a:lnTo>
                  <a:lnTo>
                    <a:pt x="298" y="146"/>
                  </a:lnTo>
                  <a:lnTo>
                    <a:pt x="298" y="148"/>
                  </a:lnTo>
                  <a:lnTo>
                    <a:pt x="300" y="150"/>
                  </a:lnTo>
                  <a:lnTo>
                    <a:pt x="301" y="151"/>
                  </a:lnTo>
                  <a:lnTo>
                    <a:pt x="303" y="153"/>
                  </a:lnTo>
                  <a:lnTo>
                    <a:pt x="303" y="154"/>
                  </a:lnTo>
                  <a:lnTo>
                    <a:pt x="304" y="156"/>
                  </a:lnTo>
                  <a:lnTo>
                    <a:pt x="304" y="157"/>
                  </a:lnTo>
                  <a:lnTo>
                    <a:pt x="303" y="159"/>
                  </a:lnTo>
                  <a:lnTo>
                    <a:pt x="303" y="161"/>
                  </a:lnTo>
                  <a:lnTo>
                    <a:pt x="303" y="164"/>
                  </a:lnTo>
                  <a:lnTo>
                    <a:pt x="301" y="165"/>
                  </a:lnTo>
                  <a:lnTo>
                    <a:pt x="301" y="167"/>
                  </a:lnTo>
                  <a:lnTo>
                    <a:pt x="301" y="168"/>
                  </a:lnTo>
                  <a:lnTo>
                    <a:pt x="300" y="170"/>
                  </a:lnTo>
                  <a:lnTo>
                    <a:pt x="300" y="172"/>
                  </a:lnTo>
                  <a:lnTo>
                    <a:pt x="300" y="173"/>
                  </a:lnTo>
                  <a:lnTo>
                    <a:pt x="298" y="175"/>
                  </a:lnTo>
                  <a:lnTo>
                    <a:pt x="298" y="176"/>
                  </a:lnTo>
                  <a:lnTo>
                    <a:pt x="298" y="178"/>
                  </a:lnTo>
                  <a:lnTo>
                    <a:pt x="296" y="179"/>
                  </a:lnTo>
                  <a:lnTo>
                    <a:pt x="296" y="181"/>
                  </a:lnTo>
                  <a:lnTo>
                    <a:pt x="296" y="183"/>
                  </a:lnTo>
                  <a:lnTo>
                    <a:pt x="295" y="184"/>
                  </a:lnTo>
                  <a:lnTo>
                    <a:pt x="295" y="186"/>
                  </a:lnTo>
                  <a:lnTo>
                    <a:pt x="293" y="187"/>
                  </a:lnTo>
                  <a:lnTo>
                    <a:pt x="290" y="187"/>
                  </a:lnTo>
                  <a:lnTo>
                    <a:pt x="288" y="189"/>
                  </a:lnTo>
                  <a:lnTo>
                    <a:pt x="285" y="189"/>
                  </a:lnTo>
                  <a:lnTo>
                    <a:pt x="284" y="191"/>
                  </a:lnTo>
                  <a:lnTo>
                    <a:pt x="281" y="192"/>
                  </a:lnTo>
                  <a:lnTo>
                    <a:pt x="277" y="192"/>
                  </a:lnTo>
                  <a:lnTo>
                    <a:pt x="276" y="194"/>
                  </a:lnTo>
                  <a:lnTo>
                    <a:pt x="273" y="194"/>
                  </a:lnTo>
                  <a:lnTo>
                    <a:pt x="271" y="195"/>
                  </a:lnTo>
                  <a:lnTo>
                    <a:pt x="268" y="195"/>
                  </a:lnTo>
                  <a:lnTo>
                    <a:pt x="265" y="197"/>
                  </a:lnTo>
                  <a:lnTo>
                    <a:pt x="263" y="197"/>
                  </a:lnTo>
                  <a:lnTo>
                    <a:pt x="260" y="198"/>
                  </a:lnTo>
                  <a:lnTo>
                    <a:pt x="259" y="198"/>
                  </a:lnTo>
                  <a:lnTo>
                    <a:pt x="255" y="200"/>
                  </a:lnTo>
                  <a:lnTo>
                    <a:pt x="254" y="202"/>
                  </a:lnTo>
                  <a:lnTo>
                    <a:pt x="251" y="202"/>
                  </a:lnTo>
                  <a:lnTo>
                    <a:pt x="247" y="202"/>
                  </a:lnTo>
                  <a:lnTo>
                    <a:pt x="244" y="203"/>
                  </a:lnTo>
                  <a:lnTo>
                    <a:pt x="241" y="203"/>
                  </a:lnTo>
                  <a:lnTo>
                    <a:pt x="236" y="203"/>
                  </a:lnTo>
                  <a:lnTo>
                    <a:pt x="233" y="205"/>
                  </a:lnTo>
                  <a:lnTo>
                    <a:pt x="227" y="205"/>
                  </a:lnTo>
                  <a:lnTo>
                    <a:pt x="224" y="205"/>
                  </a:lnTo>
                  <a:lnTo>
                    <a:pt x="219" y="206"/>
                  </a:lnTo>
                  <a:lnTo>
                    <a:pt x="214" y="206"/>
                  </a:lnTo>
                  <a:lnTo>
                    <a:pt x="211" y="206"/>
                  </a:lnTo>
                  <a:lnTo>
                    <a:pt x="208" y="208"/>
                  </a:lnTo>
                  <a:lnTo>
                    <a:pt x="206" y="209"/>
                  </a:lnTo>
                  <a:lnTo>
                    <a:pt x="202" y="211"/>
                  </a:lnTo>
                  <a:lnTo>
                    <a:pt x="199" y="213"/>
                  </a:lnTo>
                  <a:lnTo>
                    <a:pt x="195" y="214"/>
                  </a:lnTo>
                  <a:lnTo>
                    <a:pt x="194" y="217"/>
                  </a:lnTo>
                  <a:lnTo>
                    <a:pt x="192" y="217"/>
                  </a:lnTo>
                  <a:lnTo>
                    <a:pt x="191" y="220"/>
                  </a:lnTo>
                  <a:lnTo>
                    <a:pt x="189" y="222"/>
                  </a:lnTo>
                  <a:lnTo>
                    <a:pt x="188" y="225"/>
                  </a:lnTo>
                  <a:lnTo>
                    <a:pt x="186" y="227"/>
                  </a:lnTo>
                  <a:lnTo>
                    <a:pt x="186" y="230"/>
                  </a:lnTo>
                  <a:lnTo>
                    <a:pt x="184" y="230"/>
                  </a:lnTo>
                  <a:lnTo>
                    <a:pt x="183" y="231"/>
                  </a:lnTo>
                  <a:lnTo>
                    <a:pt x="181" y="231"/>
                  </a:lnTo>
                  <a:lnTo>
                    <a:pt x="178" y="231"/>
                  </a:lnTo>
                  <a:lnTo>
                    <a:pt x="178" y="230"/>
                  </a:lnTo>
                  <a:lnTo>
                    <a:pt x="177" y="228"/>
                  </a:lnTo>
                  <a:lnTo>
                    <a:pt x="175" y="227"/>
                  </a:lnTo>
                  <a:lnTo>
                    <a:pt x="175" y="227"/>
                  </a:lnTo>
                  <a:lnTo>
                    <a:pt x="172" y="227"/>
                  </a:lnTo>
                  <a:lnTo>
                    <a:pt x="169" y="228"/>
                  </a:lnTo>
                  <a:lnTo>
                    <a:pt x="165" y="227"/>
                  </a:lnTo>
                  <a:lnTo>
                    <a:pt x="162" y="227"/>
                  </a:lnTo>
                  <a:lnTo>
                    <a:pt x="158" y="227"/>
                  </a:lnTo>
                  <a:lnTo>
                    <a:pt x="156" y="227"/>
                  </a:lnTo>
                  <a:lnTo>
                    <a:pt x="154" y="225"/>
                  </a:lnTo>
                  <a:lnTo>
                    <a:pt x="153" y="225"/>
                  </a:lnTo>
                  <a:lnTo>
                    <a:pt x="153" y="225"/>
                  </a:lnTo>
                  <a:lnTo>
                    <a:pt x="150" y="225"/>
                  </a:lnTo>
                  <a:lnTo>
                    <a:pt x="147" y="225"/>
                  </a:lnTo>
                  <a:lnTo>
                    <a:pt x="143" y="225"/>
                  </a:lnTo>
                  <a:lnTo>
                    <a:pt x="140" y="225"/>
                  </a:lnTo>
                  <a:lnTo>
                    <a:pt x="139" y="225"/>
                  </a:lnTo>
                  <a:lnTo>
                    <a:pt x="137" y="225"/>
                  </a:lnTo>
                  <a:lnTo>
                    <a:pt x="136" y="225"/>
                  </a:lnTo>
                  <a:lnTo>
                    <a:pt x="136" y="227"/>
                  </a:lnTo>
                  <a:lnTo>
                    <a:pt x="134" y="227"/>
                  </a:lnTo>
                  <a:lnTo>
                    <a:pt x="134" y="225"/>
                  </a:lnTo>
                  <a:lnTo>
                    <a:pt x="132" y="227"/>
                  </a:lnTo>
                  <a:lnTo>
                    <a:pt x="132" y="225"/>
                  </a:lnTo>
                  <a:lnTo>
                    <a:pt x="131" y="225"/>
                  </a:lnTo>
                  <a:lnTo>
                    <a:pt x="129" y="224"/>
                  </a:lnTo>
                  <a:lnTo>
                    <a:pt x="129" y="224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6" y="224"/>
                  </a:lnTo>
                  <a:lnTo>
                    <a:pt x="126" y="224"/>
                  </a:lnTo>
                  <a:lnTo>
                    <a:pt x="124" y="225"/>
                  </a:lnTo>
                  <a:lnTo>
                    <a:pt x="124" y="227"/>
                  </a:lnTo>
                  <a:lnTo>
                    <a:pt x="124" y="227"/>
                  </a:lnTo>
                  <a:lnTo>
                    <a:pt x="124" y="227"/>
                  </a:lnTo>
                  <a:lnTo>
                    <a:pt x="123" y="228"/>
                  </a:lnTo>
                  <a:lnTo>
                    <a:pt x="123" y="230"/>
                  </a:lnTo>
                  <a:lnTo>
                    <a:pt x="123" y="230"/>
                  </a:lnTo>
                  <a:lnTo>
                    <a:pt x="123" y="231"/>
                  </a:lnTo>
                  <a:lnTo>
                    <a:pt x="123" y="233"/>
                  </a:lnTo>
                  <a:lnTo>
                    <a:pt x="124" y="235"/>
                  </a:lnTo>
                  <a:lnTo>
                    <a:pt x="124" y="235"/>
                  </a:lnTo>
                  <a:lnTo>
                    <a:pt x="124" y="236"/>
                  </a:lnTo>
                  <a:lnTo>
                    <a:pt x="123" y="236"/>
                  </a:lnTo>
                  <a:lnTo>
                    <a:pt x="123" y="238"/>
                  </a:lnTo>
                  <a:lnTo>
                    <a:pt x="121" y="238"/>
                  </a:lnTo>
                  <a:lnTo>
                    <a:pt x="121" y="238"/>
                  </a:lnTo>
                  <a:lnTo>
                    <a:pt x="118" y="241"/>
                  </a:lnTo>
                  <a:lnTo>
                    <a:pt x="118" y="239"/>
                  </a:lnTo>
                  <a:lnTo>
                    <a:pt x="118" y="238"/>
                  </a:lnTo>
                  <a:lnTo>
                    <a:pt x="117" y="236"/>
                  </a:lnTo>
                  <a:lnTo>
                    <a:pt x="117" y="235"/>
                  </a:lnTo>
                  <a:lnTo>
                    <a:pt x="117" y="235"/>
                  </a:lnTo>
                  <a:lnTo>
                    <a:pt x="115" y="233"/>
                  </a:lnTo>
                  <a:lnTo>
                    <a:pt x="115" y="231"/>
                  </a:lnTo>
                  <a:lnTo>
                    <a:pt x="113" y="230"/>
                  </a:lnTo>
                  <a:lnTo>
                    <a:pt x="112" y="230"/>
                  </a:lnTo>
                  <a:lnTo>
                    <a:pt x="112" y="227"/>
                  </a:lnTo>
                  <a:lnTo>
                    <a:pt x="112" y="225"/>
                  </a:lnTo>
                  <a:lnTo>
                    <a:pt x="107" y="220"/>
                  </a:lnTo>
                  <a:lnTo>
                    <a:pt x="104" y="217"/>
                  </a:lnTo>
                  <a:lnTo>
                    <a:pt x="102" y="216"/>
                  </a:lnTo>
                  <a:lnTo>
                    <a:pt x="99" y="213"/>
                  </a:lnTo>
                  <a:lnTo>
                    <a:pt x="99" y="209"/>
                  </a:lnTo>
                  <a:lnTo>
                    <a:pt x="96" y="206"/>
                  </a:lnTo>
                  <a:lnTo>
                    <a:pt x="96" y="205"/>
                  </a:lnTo>
                  <a:lnTo>
                    <a:pt x="95" y="203"/>
                  </a:lnTo>
                  <a:lnTo>
                    <a:pt x="95" y="202"/>
                  </a:lnTo>
                  <a:lnTo>
                    <a:pt x="95" y="200"/>
                  </a:lnTo>
                  <a:lnTo>
                    <a:pt x="91" y="194"/>
                  </a:lnTo>
                  <a:lnTo>
                    <a:pt x="90" y="194"/>
                  </a:lnTo>
                  <a:lnTo>
                    <a:pt x="90" y="192"/>
                  </a:lnTo>
                  <a:lnTo>
                    <a:pt x="90" y="191"/>
                  </a:lnTo>
                  <a:lnTo>
                    <a:pt x="88" y="191"/>
                  </a:lnTo>
                  <a:lnTo>
                    <a:pt x="87" y="189"/>
                  </a:lnTo>
                  <a:lnTo>
                    <a:pt x="85" y="187"/>
                  </a:lnTo>
                  <a:lnTo>
                    <a:pt x="79" y="183"/>
                  </a:lnTo>
                  <a:lnTo>
                    <a:pt x="76" y="183"/>
                  </a:lnTo>
                  <a:lnTo>
                    <a:pt x="74" y="181"/>
                  </a:lnTo>
                  <a:lnTo>
                    <a:pt x="72" y="179"/>
                  </a:lnTo>
                  <a:lnTo>
                    <a:pt x="71" y="175"/>
                  </a:lnTo>
                  <a:lnTo>
                    <a:pt x="68" y="172"/>
                  </a:lnTo>
                  <a:lnTo>
                    <a:pt x="65" y="167"/>
                  </a:lnTo>
                  <a:lnTo>
                    <a:pt x="66" y="165"/>
                  </a:lnTo>
                  <a:lnTo>
                    <a:pt x="66" y="164"/>
                  </a:lnTo>
                  <a:lnTo>
                    <a:pt x="65" y="162"/>
                  </a:lnTo>
                  <a:lnTo>
                    <a:pt x="65" y="161"/>
                  </a:lnTo>
                  <a:lnTo>
                    <a:pt x="63" y="159"/>
                  </a:lnTo>
                  <a:lnTo>
                    <a:pt x="65" y="156"/>
                  </a:lnTo>
                  <a:lnTo>
                    <a:pt x="65" y="153"/>
                  </a:lnTo>
                  <a:lnTo>
                    <a:pt x="65" y="153"/>
                  </a:lnTo>
                  <a:lnTo>
                    <a:pt x="65" y="151"/>
                  </a:lnTo>
                  <a:lnTo>
                    <a:pt x="65" y="148"/>
                  </a:lnTo>
                  <a:lnTo>
                    <a:pt x="63" y="146"/>
                  </a:lnTo>
                  <a:lnTo>
                    <a:pt x="63" y="145"/>
                  </a:lnTo>
                  <a:lnTo>
                    <a:pt x="63" y="145"/>
                  </a:lnTo>
                  <a:lnTo>
                    <a:pt x="61" y="143"/>
                  </a:lnTo>
                  <a:lnTo>
                    <a:pt x="63" y="143"/>
                  </a:lnTo>
                  <a:lnTo>
                    <a:pt x="61" y="142"/>
                  </a:lnTo>
                  <a:lnTo>
                    <a:pt x="60" y="140"/>
                  </a:lnTo>
                  <a:lnTo>
                    <a:pt x="60" y="139"/>
                  </a:lnTo>
                  <a:lnTo>
                    <a:pt x="60" y="137"/>
                  </a:lnTo>
                  <a:lnTo>
                    <a:pt x="57" y="132"/>
                  </a:lnTo>
                  <a:lnTo>
                    <a:pt x="55" y="131"/>
                  </a:lnTo>
                  <a:lnTo>
                    <a:pt x="54" y="127"/>
                  </a:lnTo>
                  <a:lnTo>
                    <a:pt x="50" y="126"/>
                  </a:lnTo>
                  <a:lnTo>
                    <a:pt x="49" y="124"/>
                  </a:lnTo>
                  <a:lnTo>
                    <a:pt x="47" y="123"/>
                  </a:lnTo>
                  <a:lnTo>
                    <a:pt x="47" y="123"/>
                  </a:lnTo>
                  <a:lnTo>
                    <a:pt x="46" y="123"/>
                  </a:lnTo>
                  <a:lnTo>
                    <a:pt x="44" y="123"/>
                  </a:lnTo>
                  <a:lnTo>
                    <a:pt x="42" y="121"/>
                  </a:lnTo>
                  <a:lnTo>
                    <a:pt x="41" y="120"/>
                  </a:lnTo>
                  <a:lnTo>
                    <a:pt x="39" y="116"/>
                  </a:lnTo>
                  <a:lnTo>
                    <a:pt x="38" y="113"/>
                  </a:lnTo>
                  <a:lnTo>
                    <a:pt x="38" y="113"/>
                  </a:lnTo>
                  <a:lnTo>
                    <a:pt x="38" y="112"/>
                  </a:lnTo>
                  <a:lnTo>
                    <a:pt x="38" y="110"/>
                  </a:lnTo>
                  <a:lnTo>
                    <a:pt x="38" y="109"/>
                  </a:lnTo>
                  <a:lnTo>
                    <a:pt x="36" y="107"/>
                  </a:lnTo>
                  <a:lnTo>
                    <a:pt x="33" y="101"/>
                  </a:lnTo>
                  <a:lnTo>
                    <a:pt x="33" y="101"/>
                  </a:lnTo>
                  <a:lnTo>
                    <a:pt x="31" y="99"/>
                  </a:lnTo>
                  <a:lnTo>
                    <a:pt x="30" y="98"/>
                  </a:lnTo>
                  <a:lnTo>
                    <a:pt x="30" y="94"/>
                  </a:lnTo>
                  <a:lnTo>
                    <a:pt x="28" y="94"/>
                  </a:lnTo>
                  <a:lnTo>
                    <a:pt x="24" y="87"/>
                  </a:lnTo>
                  <a:lnTo>
                    <a:pt x="22" y="83"/>
                  </a:lnTo>
                  <a:lnTo>
                    <a:pt x="20" y="82"/>
                  </a:lnTo>
                  <a:lnTo>
                    <a:pt x="17" y="79"/>
                  </a:lnTo>
                  <a:lnTo>
                    <a:pt x="17" y="75"/>
                  </a:lnTo>
                  <a:lnTo>
                    <a:pt x="14" y="74"/>
                  </a:lnTo>
                  <a:lnTo>
                    <a:pt x="13" y="69"/>
                  </a:lnTo>
                  <a:lnTo>
                    <a:pt x="8" y="64"/>
                  </a:lnTo>
                  <a:lnTo>
                    <a:pt x="6" y="63"/>
                  </a:lnTo>
                  <a:lnTo>
                    <a:pt x="3" y="63"/>
                  </a:lnTo>
                  <a:lnTo>
                    <a:pt x="2" y="63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2" y="61"/>
                  </a:lnTo>
                  <a:lnTo>
                    <a:pt x="3" y="57"/>
                  </a:lnTo>
                  <a:lnTo>
                    <a:pt x="3" y="53"/>
                  </a:lnTo>
                  <a:lnTo>
                    <a:pt x="5" y="44"/>
                  </a:lnTo>
                  <a:lnTo>
                    <a:pt x="8" y="44"/>
                  </a:lnTo>
                  <a:lnTo>
                    <a:pt x="11" y="44"/>
                  </a:lnTo>
                  <a:lnTo>
                    <a:pt x="14" y="46"/>
                  </a:lnTo>
                  <a:lnTo>
                    <a:pt x="19" y="46"/>
                  </a:lnTo>
                  <a:lnTo>
                    <a:pt x="20" y="46"/>
                  </a:lnTo>
                  <a:lnTo>
                    <a:pt x="20" y="46"/>
                  </a:lnTo>
                  <a:lnTo>
                    <a:pt x="24" y="44"/>
                  </a:lnTo>
                  <a:lnTo>
                    <a:pt x="27" y="41"/>
                  </a:lnTo>
                  <a:lnTo>
                    <a:pt x="28" y="39"/>
                  </a:lnTo>
                  <a:lnTo>
                    <a:pt x="30" y="36"/>
                  </a:lnTo>
                  <a:lnTo>
                    <a:pt x="31" y="36"/>
                  </a:lnTo>
                  <a:lnTo>
                    <a:pt x="33" y="35"/>
                  </a:lnTo>
                  <a:lnTo>
                    <a:pt x="38" y="35"/>
                  </a:lnTo>
                  <a:lnTo>
                    <a:pt x="41" y="33"/>
                  </a:lnTo>
                  <a:lnTo>
                    <a:pt x="41" y="33"/>
                  </a:lnTo>
                  <a:lnTo>
                    <a:pt x="42" y="31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7" y="27"/>
                  </a:lnTo>
                  <a:lnTo>
                    <a:pt x="49" y="25"/>
                  </a:lnTo>
                  <a:lnTo>
                    <a:pt x="46" y="24"/>
                  </a:lnTo>
                  <a:lnTo>
                    <a:pt x="44" y="20"/>
                  </a:lnTo>
                  <a:lnTo>
                    <a:pt x="41" y="17"/>
                  </a:lnTo>
                  <a:lnTo>
                    <a:pt x="39" y="16"/>
                  </a:lnTo>
                  <a:lnTo>
                    <a:pt x="36" y="12"/>
                  </a:lnTo>
                  <a:lnTo>
                    <a:pt x="35" y="9"/>
                  </a:lnTo>
                  <a:lnTo>
                    <a:pt x="38" y="9"/>
                  </a:lnTo>
                  <a:lnTo>
                    <a:pt x="42" y="8"/>
                  </a:lnTo>
                  <a:lnTo>
                    <a:pt x="46" y="6"/>
                  </a:lnTo>
                  <a:lnTo>
                    <a:pt x="50" y="5"/>
                  </a:lnTo>
                  <a:lnTo>
                    <a:pt x="55" y="5"/>
                  </a:lnTo>
                  <a:lnTo>
                    <a:pt x="60" y="3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6575870" y="4447111"/>
              <a:ext cx="58477" cy="48731"/>
            </a:xfrm>
            <a:custGeom>
              <a:rect b="b" l="l" r="r" t="t"/>
              <a:pathLst>
                <a:path extrusionOk="0" h="25" w="30">
                  <a:moveTo>
                    <a:pt x="24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29" y="6"/>
                  </a:lnTo>
                  <a:lnTo>
                    <a:pt x="29" y="8"/>
                  </a:lnTo>
                  <a:lnTo>
                    <a:pt x="29" y="11"/>
                  </a:lnTo>
                  <a:lnTo>
                    <a:pt x="29" y="13"/>
                  </a:lnTo>
                  <a:lnTo>
                    <a:pt x="30" y="14"/>
                  </a:lnTo>
                  <a:lnTo>
                    <a:pt x="30" y="16"/>
                  </a:lnTo>
                  <a:lnTo>
                    <a:pt x="30" y="17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7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6" y="19"/>
                  </a:lnTo>
                  <a:lnTo>
                    <a:pt x="24" y="19"/>
                  </a:lnTo>
                  <a:lnTo>
                    <a:pt x="24" y="17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8" y="17"/>
                  </a:lnTo>
                  <a:lnTo>
                    <a:pt x="16" y="17"/>
                  </a:lnTo>
                  <a:lnTo>
                    <a:pt x="16" y="20"/>
                  </a:lnTo>
                  <a:lnTo>
                    <a:pt x="16" y="22"/>
                  </a:lnTo>
                  <a:lnTo>
                    <a:pt x="16" y="24"/>
                  </a:lnTo>
                  <a:lnTo>
                    <a:pt x="15" y="24"/>
                  </a:lnTo>
                  <a:lnTo>
                    <a:pt x="13" y="25"/>
                  </a:lnTo>
                  <a:lnTo>
                    <a:pt x="13" y="24"/>
                  </a:lnTo>
                  <a:lnTo>
                    <a:pt x="10" y="25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7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7" y="16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7" y="11"/>
                  </a:lnTo>
                  <a:lnTo>
                    <a:pt x="7" y="9"/>
                  </a:lnTo>
                  <a:lnTo>
                    <a:pt x="7" y="8"/>
                  </a:lnTo>
                  <a:lnTo>
                    <a:pt x="7" y="8"/>
                  </a:lnTo>
                  <a:lnTo>
                    <a:pt x="8" y="6"/>
                  </a:lnTo>
                  <a:lnTo>
                    <a:pt x="8" y="6"/>
                  </a:lnTo>
                  <a:lnTo>
                    <a:pt x="10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8" y="5"/>
                  </a:lnTo>
                  <a:lnTo>
                    <a:pt x="19" y="5"/>
                  </a:lnTo>
                  <a:lnTo>
                    <a:pt x="19" y="3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8141094" y="1794220"/>
              <a:ext cx="15594" cy="5848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6" y="1"/>
                  </a:lnTo>
                  <a:lnTo>
                    <a:pt x="5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195673" y="1766931"/>
              <a:ext cx="25340" cy="7797"/>
            </a:xfrm>
            <a:custGeom>
              <a:rect b="b" l="l" r="r" t="t"/>
              <a:pathLst>
                <a:path extrusionOk="0" h="4" w="13">
                  <a:moveTo>
                    <a:pt x="5" y="0"/>
                  </a:moveTo>
                  <a:lnTo>
                    <a:pt x="5" y="0"/>
                  </a:lnTo>
                  <a:lnTo>
                    <a:pt x="7" y="1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7" y="4"/>
                  </a:lnTo>
                  <a:lnTo>
                    <a:pt x="2" y="4"/>
                  </a:lnTo>
                  <a:lnTo>
                    <a:pt x="0" y="3"/>
                  </a:lnTo>
                  <a:lnTo>
                    <a:pt x="0" y="1"/>
                  </a:lnTo>
                  <a:lnTo>
                    <a:pt x="4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8275591" y="1630485"/>
              <a:ext cx="15594" cy="9747"/>
            </a:xfrm>
            <a:custGeom>
              <a:rect b="b" l="l" r="r" t="t"/>
              <a:pathLst>
                <a:path extrusionOk="0" h="5" w="8">
                  <a:moveTo>
                    <a:pt x="7" y="0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5" y="5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8451021" y="1692860"/>
              <a:ext cx="37036" cy="9747"/>
            </a:xfrm>
            <a:custGeom>
              <a:rect b="b" l="l" r="r" t="t"/>
              <a:pathLst>
                <a:path extrusionOk="0" h="5" w="19">
                  <a:moveTo>
                    <a:pt x="13" y="0"/>
                  </a:moveTo>
                  <a:lnTo>
                    <a:pt x="18" y="0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4" y="3"/>
                  </a:lnTo>
                  <a:lnTo>
                    <a:pt x="14" y="5"/>
                  </a:lnTo>
                  <a:lnTo>
                    <a:pt x="11" y="5"/>
                  </a:lnTo>
                  <a:lnTo>
                    <a:pt x="7" y="3"/>
                  </a:lnTo>
                  <a:lnTo>
                    <a:pt x="5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3" y="1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8491954" y="1688962"/>
              <a:ext cx="7797" cy="9747"/>
            </a:xfrm>
            <a:custGeom>
              <a:rect b="b" l="l" r="r" t="t"/>
              <a:pathLst>
                <a:path extrusionOk="0" h="5" w="4">
                  <a:moveTo>
                    <a:pt x="1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8086516" y="1811763"/>
              <a:ext cx="7797" cy="5848"/>
            </a:xfrm>
            <a:custGeom>
              <a:rect b="b" l="l" r="r" t="t"/>
              <a:pathLst>
                <a:path extrusionOk="0" h="3" w="4">
                  <a:moveTo>
                    <a:pt x="1" y="0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8098212" y="1815662"/>
              <a:ext cx="21442" cy="5848"/>
            </a:xfrm>
            <a:custGeom>
              <a:rect b="b" l="l" r="r" t="t"/>
              <a:pathLst>
                <a:path extrusionOk="0" h="3" w="11">
                  <a:moveTo>
                    <a:pt x="5" y="0"/>
                  </a:moveTo>
                  <a:lnTo>
                    <a:pt x="9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8" y="3"/>
                  </a:lnTo>
                  <a:lnTo>
                    <a:pt x="5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8297032" y="1384883"/>
              <a:ext cx="46781" cy="9747"/>
            </a:xfrm>
            <a:custGeom>
              <a:rect b="b" l="l" r="r" t="t"/>
              <a:pathLst>
                <a:path extrusionOk="0" h="5" w="24">
                  <a:moveTo>
                    <a:pt x="4" y="0"/>
                  </a:moveTo>
                  <a:lnTo>
                    <a:pt x="18" y="0"/>
                  </a:lnTo>
                  <a:lnTo>
                    <a:pt x="22" y="2"/>
                  </a:lnTo>
                  <a:lnTo>
                    <a:pt x="24" y="3"/>
                  </a:lnTo>
                  <a:lnTo>
                    <a:pt x="19" y="5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8332118" y="1462852"/>
              <a:ext cx="76020" cy="23391"/>
            </a:xfrm>
            <a:custGeom>
              <a:rect b="b" l="l" r="r" t="t"/>
              <a:pathLst>
                <a:path extrusionOk="0" h="12" w="39">
                  <a:moveTo>
                    <a:pt x="9" y="0"/>
                  </a:moveTo>
                  <a:lnTo>
                    <a:pt x="15" y="0"/>
                  </a:lnTo>
                  <a:lnTo>
                    <a:pt x="22" y="1"/>
                  </a:lnTo>
                  <a:lnTo>
                    <a:pt x="34" y="3"/>
                  </a:lnTo>
                  <a:lnTo>
                    <a:pt x="39" y="4"/>
                  </a:lnTo>
                  <a:lnTo>
                    <a:pt x="36" y="7"/>
                  </a:lnTo>
                  <a:lnTo>
                    <a:pt x="33" y="7"/>
                  </a:lnTo>
                  <a:lnTo>
                    <a:pt x="30" y="9"/>
                  </a:lnTo>
                  <a:lnTo>
                    <a:pt x="27" y="11"/>
                  </a:lnTo>
                  <a:lnTo>
                    <a:pt x="22" y="12"/>
                  </a:lnTo>
                  <a:lnTo>
                    <a:pt x="19" y="12"/>
                  </a:lnTo>
                  <a:lnTo>
                    <a:pt x="15" y="12"/>
                  </a:lnTo>
                  <a:lnTo>
                    <a:pt x="8" y="7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1"/>
                  </a:lnTo>
                  <a:lnTo>
                    <a:pt x="1" y="0"/>
                  </a:lnTo>
                  <a:lnTo>
                    <a:pt x="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8449071" y="1636333"/>
              <a:ext cx="37036" cy="15594"/>
            </a:xfrm>
            <a:custGeom>
              <a:rect b="b" l="l" r="r" t="t"/>
              <a:pathLst>
                <a:path extrusionOk="0" h="8" w="19">
                  <a:moveTo>
                    <a:pt x="19" y="0"/>
                  </a:moveTo>
                  <a:lnTo>
                    <a:pt x="19" y="2"/>
                  </a:lnTo>
                  <a:lnTo>
                    <a:pt x="19" y="4"/>
                  </a:lnTo>
                  <a:lnTo>
                    <a:pt x="17" y="5"/>
                  </a:lnTo>
                  <a:lnTo>
                    <a:pt x="15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2" y="7"/>
                  </a:lnTo>
                  <a:lnTo>
                    <a:pt x="9" y="8"/>
                  </a:lnTo>
                  <a:lnTo>
                    <a:pt x="8" y="8"/>
                  </a:lnTo>
                  <a:lnTo>
                    <a:pt x="6" y="7"/>
                  </a:lnTo>
                  <a:lnTo>
                    <a:pt x="1" y="7"/>
                  </a:lnTo>
                  <a:lnTo>
                    <a:pt x="0" y="7"/>
                  </a:lnTo>
                  <a:lnTo>
                    <a:pt x="3" y="5"/>
                  </a:lnTo>
                  <a:lnTo>
                    <a:pt x="9" y="5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8343813" y="1382935"/>
              <a:ext cx="177380" cy="81867"/>
            </a:xfrm>
            <a:custGeom>
              <a:rect b="b" l="l" r="r" t="t"/>
              <a:pathLst>
                <a:path extrusionOk="0" h="42" w="91">
                  <a:moveTo>
                    <a:pt x="62" y="0"/>
                  </a:moveTo>
                  <a:lnTo>
                    <a:pt x="63" y="0"/>
                  </a:lnTo>
                  <a:lnTo>
                    <a:pt x="65" y="1"/>
                  </a:lnTo>
                  <a:lnTo>
                    <a:pt x="66" y="1"/>
                  </a:lnTo>
                  <a:lnTo>
                    <a:pt x="68" y="3"/>
                  </a:lnTo>
                  <a:lnTo>
                    <a:pt x="71" y="4"/>
                  </a:lnTo>
                  <a:lnTo>
                    <a:pt x="73" y="6"/>
                  </a:lnTo>
                  <a:lnTo>
                    <a:pt x="73" y="8"/>
                  </a:lnTo>
                  <a:lnTo>
                    <a:pt x="74" y="9"/>
                  </a:lnTo>
                  <a:lnTo>
                    <a:pt x="76" y="11"/>
                  </a:lnTo>
                  <a:lnTo>
                    <a:pt x="85" y="14"/>
                  </a:lnTo>
                  <a:lnTo>
                    <a:pt x="90" y="14"/>
                  </a:lnTo>
                  <a:lnTo>
                    <a:pt x="91" y="15"/>
                  </a:lnTo>
                  <a:lnTo>
                    <a:pt x="91" y="17"/>
                  </a:lnTo>
                  <a:lnTo>
                    <a:pt x="91" y="19"/>
                  </a:lnTo>
                  <a:lnTo>
                    <a:pt x="90" y="19"/>
                  </a:lnTo>
                  <a:lnTo>
                    <a:pt x="88" y="20"/>
                  </a:lnTo>
                  <a:lnTo>
                    <a:pt x="82" y="20"/>
                  </a:lnTo>
                  <a:lnTo>
                    <a:pt x="80" y="22"/>
                  </a:lnTo>
                  <a:lnTo>
                    <a:pt x="79" y="25"/>
                  </a:lnTo>
                  <a:lnTo>
                    <a:pt x="80" y="25"/>
                  </a:lnTo>
                  <a:lnTo>
                    <a:pt x="80" y="25"/>
                  </a:lnTo>
                  <a:lnTo>
                    <a:pt x="82" y="30"/>
                  </a:lnTo>
                  <a:lnTo>
                    <a:pt x="84" y="31"/>
                  </a:lnTo>
                  <a:lnTo>
                    <a:pt x="85" y="31"/>
                  </a:lnTo>
                  <a:lnTo>
                    <a:pt x="84" y="33"/>
                  </a:lnTo>
                  <a:lnTo>
                    <a:pt x="82" y="34"/>
                  </a:lnTo>
                  <a:lnTo>
                    <a:pt x="63" y="36"/>
                  </a:lnTo>
                  <a:lnTo>
                    <a:pt x="49" y="37"/>
                  </a:lnTo>
                  <a:lnTo>
                    <a:pt x="46" y="37"/>
                  </a:lnTo>
                  <a:lnTo>
                    <a:pt x="44" y="37"/>
                  </a:lnTo>
                  <a:lnTo>
                    <a:pt x="41" y="39"/>
                  </a:lnTo>
                  <a:lnTo>
                    <a:pt x="33" y="42"/>
                  </a:lnTo>
                  <a:lnTo>
                    <a:pt x="30" y="42"/>
                  </a:lnTo>
                  <a:lnTo>
                    <a:pt x="21" y="39"/>
                  </a:lnTo>
                  <a:lnTo>
                    <a:pt x="9" y="36"/>
                  </a:lnTo>
                  <a:lnTo>
                    <a:pt x="8" y="34"/>
                  </a:lnTo>
                  <a:lnTo>
                    <a:pt x="5" y="34"/>
                  </a:lnTo>
                  <a:lnTo>
                    <a:pt x="2" y="33"/>
                  </a:lnTo>
                  <a:lnTo>
                    <a:pt x="0" y="30"/>
                  </a:lnTo>
                  <a:lnTo>
                    <a:pt x="2" y="28"/>
                  </a:lnTo>
                  <a:lnTo>
                    <a:pt x="5" y="26"/>
                  </a:lnTo>
                  <a:lnTo>
                    <a:pt x="9" y="25"/>
                  </a:lnTo>
                  <a:lnTo>
                    <a:pt x="16" y="25"/>
                  </a:lnTo>
                  <a:lnTo>
                    <a:pt x="19" y="22"/>
                  </a:lnTo>
                  <a:lnTo>
                    <a:pt x="21" y="19"/>
                  </a:lnTo>
                  <a:lnTo>
                    <a:pt x="25" y="15"/>
                  </a:lnTo>
                  <a:lnTo>
                    <a:pt x="17" y="17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21" y="11"/>
                  </a:lnTo>
                  <a:lnTo>
                    <a:pt x="22" y="9"/>
                  </a:lnTo>
                  <a:lnTo>
                    <a:pt x="27" y="8"/>
                  </a:lnTo>
                  <a:lnTo>
                    <a:pt x="28" y="8"/>
                  </a:lnTo>
                  <a:lnTo>
                    <a:pt x="30" y="8"/>
                  </a:lnTo>
                  <a:lnTo>
                    <a:pt x="35" y="6"/>
                  </a:lnTo>
                  <a:lnTo>
                    <a:pt x="38" y="6"/>
                  </a:lnTo>
                  <a:lnTo>
                    <a:pt x="41" y="4"/>
                  </a:lnTo>
                  <a:lnTo>
                    <a:pt x="44" y="4"/>
                  </a:lnTo>
                  <a:lnTo>
                    <a:pt x="47" y="4"/>
                  </a:lnTo>
                  <a:lnTo>
                    <a:pt x="50" y="3"/>
                  </a:lnTo>
                  <a:lnTo>
                    <a:pt x="5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7991005" y="1400477"/>
              <a:ext cx="38984" cy="11695"/>
            </a:xfrm>
            <a:custGeom>
              <a:rect b="b" l="l" r="r" t="t"/>
              <a:pathLst>
                <a:path extrusionOk="0" h="6" w="20">
                  <a:moveTo>
                    <a:pt x="11" y="0"/>
                  </a:moveTo>
                  <a:lnTo>
                    <a:pt x="19" y="2"/>
                  </a:lnTo>
                  <a:lnTo>
                    <a:pt x="20" y="2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4" y="5"/>
                  </a:lnTo>
                  <a:lnTo>
                    <a:pt x="1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"/>
                  </a:lnTo>
                  <a:lnTo>
                    <a:pt x="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7279539" y="1649977"/>
              <a:ext cx="428829" cy="210516"/>
            </a:xfrm>
            <a:custGeom>
              <a:rect b="b" l="l" r="r" t="t"/>
              <a:pathLst>
                <a:path extrusionOk="0" h="108" w="220">
                  <a:moveTo>
                    <a:pt x="201" y="0"/>
                  </a:moveTo>
                  <a:lnTo>
                    <a:pt x="205" y="1"/>
                  </a:lnTo>
                  <a:lnTo>
                    <a:pt x="213" y="3"/>
                  </a:lnTo>
                  <a:lnTo>
                    <a:pt x="216" y="4"/>
                  </a:lnTo>
                  <a:lnTo>
                    <a:pt x="218" y="6"/>
                  </a:lnTo>
                  <a:lnTo>
                    <a:pt x="220" y="8"/>
                  </a:lnTo>
                  <a:lnTo>
                    <a:pt x="220" y="9"/>
                  </a:lnTo>
                  <a:lnTo>
                    <a:pt x="218" y="11"/>
                  </a:lnTo>
                  <a:lnTo>
                    <a:pt x="218" y="12"/>
                  </a:lnTo>
                  <a:lnTo>
                    <a:pt x="218" y="14"/>
                  </a:lnTo>
                  <a:lnTo>
                    <a:pt x="213" y="17"/>
                  </a:lnTo>
                  <a:lnTo>
                    <a:pt x="209" y="22"/>
                  </a:lnTo>
                  <a:lnTo>
                    <a:pt x="209" y="22"/>
                  </a:lnTo>
                  <a:lnTo>
                    <a:pt x="202" y="23"/>
                  </a:lnTo>
                  <a:lnTo>
                    <a:pt x="196" y="25"/>
                  </a:lnTo>
                  <a:lnTo>
                    <a:pt x="193" y="27"/>
                  </a:lnTo>
                  <a:lnTo>
                    <a:pt x="190" y="28"/>
                  </a:lnTo>
                  <a:lnTo>
                    <a:pt x="187" y="30"/>
                  </a:lnTo>
                  <a:lnTo>
                    <a:pt x="180" y="31"/>
                  </a:lnTo>
                  <a:lnTo>
                    <a:pt x="171" y="33"/>
                  </a:lnTo>
                  <a:lnTo>
                    <a:pt x="166" y="36"/>
                  </a:lnTo>
                  <a:lnTo>
                    <a:pt x="158" y="36"/>
                  </a:lnTo>
                  <a:lnTo>
                    <a:pt x="152" y="39"/>
                  </a:lnTo>
                  <a:lnTo>
                    <a:pt x="144" y="41"/>
                  </a:lnTo>
                  <a:lnTo>
                    <a:pt x="142" y="41"/>
                  </a:lnTo>
                  <a:lnTo>
                    <a:pt x="138" y="42"/>
                  </a:lnTo>
                  <a:lnTo>
                    <a:pt x="134" y="42"/>
                  </a:lnTo>
                  <a:lnTo>
                    <a:pt x="120" y="47"/>
                  </a:lnTo>
                  <a:lnTo>
                    <a:pt x="114" y="50"/>
                  </a:lnTo>
                  <a:lnTo>
                    <a:pt x="111" y="50"/>
                  </a:lnTo>
                  <a:lnTo>
                    <a:pt x="109" y="50"/>
                  </a:lnTo>
                  <a:lnTo>
                    <a:pt x="108" y="52"/>
                  </a:lnTo>
                  <a:lnTo>
                    <a:pt x="106" y="53"/>
                  </a:lnTo>
                  <a:lnTo>
                    <a:pt x="103" y="55"/>
                  </a:lnTo>
                  <a:lnTo>
                    <a:pt x="101" y="56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98" y="58"/>
                  </a:lnTo>
                  <a:lnTo>
                    <a:pt x="97" y="58"/>
                  </a:lnTo>
                  <a:lnTo>
                    <a:pt x="93" y="60"/>
                  </a:lnTo>
                  <a:lnTo>
                    <a:pt x="93" y="61"/>
                  </a:lnTo>
                  <a:lnTo>
                    <a:pt x="97" y="61"/>
                  </a:lnTo>
                  <a:lnTo>
                    <a:pt x="97" y="63"/>
                  </a:lnTo>
                  <a:lnTo>
                    <a:pt x="97" y="63"/>
                  </a:lnTo>
                  <a:lnTo>
                    <a:pt x="95" y="64"/>
                  </a:lnTo>
                  <a:lnTo>
                    <a:pt x="93" y="66"/>
                  </a:lnTo>
                  <a:lnTo>
                    <a:pt x="92" y="67"/>
                  </a:lnTo>
                  <a:lnTo>
                    <a:pt x="90" y="67"/>
                  </a:lnTo>
                  <a:lnTo>
                    <a:pt x="87" y="67"/>
                  </a:lnTo>
                  <a:lnTo>
                    <a:pt x="86" y="69"/>
                  </a:lnTo>
                  <a:lnTo>
                    <a:pt x="87" y="69"/>
                  </a:lnTo>
                  <a:lnTo>
                    <a:pt x="87" y="71"/>
                  </a:lnTo>
                  <a:lnTo>
                    <a:pt x="86" y="71"/>
                  </a:lnTo>
                  <a:lnTo>
                    <a:pt x="84" y="71"/>
                  </a:lnTo>
                  <a:lnTo>
                    <a:pt x="79" y="69"/>
                  </a:lnTo>
                  <a:lnTo>
                    <a:pt x="78" y="69"/>
                  </a:lnTo>
                  <a:lnTo>
                    <a:pt x="78" y="71"/>
                  </a:lnTo>
                  <a:lnTo>
                    <a:pt x="78" y="72"/>
                  </a:lnTo>
                  <a:lnTo>
                    <a:pt x="78" y="74"/>
                  </a:lnTo>
                  <a:lnTo>
                    <a:pt x="76" y="75"/>
                  </a:lnTo>
                  <a:lnTo>
                    <a:pt x="75" y="75"/>
                  </a:lnTo>
                  <a:lnTo>
                    <a:pt x="68" y="74"/>
                  </a:lnTo>
                  <a:lnTo>
                    <a:pt x="68" y="75"/>
                  </a:lnTo>
                  <a:lnTo>
                    <a:pt x="70" y="77"/>
                  </a:lnTo>
                  <a:lnTo>
                    <a:pt x="70" y="78"/>
                  </a:lnTo>
                  <a:lnTo>
                    <a:pt x="71" y="80"/>
                  </a:lnTo>
                  <a:lnTo>
                    <a:pt x="70" y="82"/>
                  </a:lnTo>
                  <a:lnTo>
                    <a:pt x="68" y="85"/>
                  </a:lnTo>
                  <a:lnTo>
                    <a:pt x="57" y="88"/>
                  </a:lnTo>
                  <a:lnTo>
                    <a:pt x="57" y="90"/>
                  </a:lnTo>
                  <a:lnTo>
                    <a:pt x="59" y="91"/>
                  </a:lnTo>
                  <a:lnTo>
                    <a:pt x="59" y="93"/>
                  </a:lnTo>
                  <a:lnTo>
                    <a:pt x="59" y="94"/>
                  </a:lnTo>
                  <a:lnTo>
                    <a:pt x="57" y="94"/>
                  </a:lnTo>
                  <a:lnTo>
                    <a:pt x="56" y="94"/>
                  </a:lnTo>
                  <a:lnTo>
                    <a:pt x="56" y="94"/>
                  </a:lnTo>
                  <a:lnTo>
                    <a:pt x="52" y="93"/>
                  </a:lnTo>
                  <a:lnTo>
                    <a:pt x="51" y="93"/>
                  </a:lnTo>
                  <a:lnTo>
                    <a:pt x="51" y="94"/>
                  </a:lnTo>
                  <a:lnTo>
                    <a:pt x="54" y="96"/>
                  </a:lnTo>
                  <a:lnTo>
                    <a:pt x="54" y="97"/>
                  </a:lnTo>
                  <a:lnTo>
                    <a:pt x="54" y="99"/>
                  </a:lnTo>
                  <a:lnTo>
                    <a:pt x="49" y="102"/>
                  </a:lnTo>
                  <a:lnTo>
                    <a:pt x="46" y="107"/>
                  </a:lnTo>
                  <a:lnTo>
                    <a:pt x="41" y="108"/>
                  </a:lnTo>
                  <a:lnTo>
                    <a:pt x="38" y="108"/>
                  </a:lnTo>
                  <a:lnTo>
                    <a:pt x="35" y="108"/>
                  </a:lnTo>
                  <a:lnTo>
                    <a:pt x="32" y="107"/>
                  </a:lnTo>
                  <a:lnTo>
                    <a:pt x="26" y="107"/>
                  </a:lnTo>
                  <a:lnTo>
                    <a:pt x="23" y="105"/>
                  </a:lnTo>
                  <a:lnTo>
                    <a:pt x="18" y="104"/>
                  </a:lnTo>
                  <a:lnTo>
                    <a:pt x="15" y="104"/>
                  </a:lnTo>
                  <a:lnTo>
                    <a:pt x="11" y="105"/>
                  </a:lnTo>
                  <a:lnTo>
                    <a:pt x="8" y="107"/>
                  </a:lnTo>
                  <a:lnTo>
                    <a:pt x="5" y="104"/>
                  </a:lnTo>
                  <a:lnTo>
                    <a:pt x="7" y="101"/>
                  </a:lnTo>
                  <a:lnTo>
                    <a:pt x="0" y="97"/>
                  </a:lnTo>
                  <a:lnTo>
                    <a:pt x="0" y="96"/>
                  </a:lnTo>
                  <a:lnTo>
                    <a:pt x="0" y="94"/>
                  </a:lnTo>
                  <a:lnTo>
                    <a:pt x="4" y="94"/>
                  </a:lnTo>
                  <a:lnTo>
                    <a:pt x="5" y="91"/>
                  </a:lnTo>
                  <a:lnTo>
                    <a:pt x="8" y="90"/>
                  </a:lnTo>
                  <a:lnTo>
                    <a:pt x="11" y="90"/>
                  </a:lnTo>
                  <a:lnTo>
                    <a:pt x="13" y="90"/>
                  </a:lnTo>
                  <a:lnTo>
                    <a:pt x="15" y="88"/>
                  </a:lnTo>
                  <a:lnTo>
                    <a:pt x="15" y="86"/>
                  </a:lnTo>
                  <a:lnTo>
                    <a:pt x="16" y="85"/>
                  </a:lnTo>
                  <a:lnTo>
                    <a:pt x="18" y="83"/>
                  </a:lnTo>
                  <a:lnTo>
                    <a:pt x="23" y="77"/>
                  </a:lnTo>
                  <a:lnTo>
                    <a:pt x="24" y="75"/>
                  </a:lnTo>
                  <a:lnTo>
                    <a:pt x="34" y="75"/>
                  </a:lnTo>
                  <a:lnTo>
                    <a:pt x="34" y="74"/>
                  </a:lnTo>
                  <a:lnTo>
                    <a:pt x="32" y="74"/>
                  </a:lnTo>
                  <a:lnTo>
                    <a:pt x="29" y="74"/>
                  </a:lnTo>
                  <a:lnTo>
                    <a:pt x="27" y="72"/>
                  </a:lnTo>
                  <a:lnTo>
                    <a:pt x="27" y="72"/>
                  </a:lnTo>
                  <a:lnTo>
                    <a:pt x="26" y="71"/>
                  </a:lnTo>
                  <a:lnTo>
                    <a:pt x="27" y="69"/>
                  </a:lnTo>
                  <a:lnTo>
                    <a:pt x="30" y="66"/>
                  </a:lnTo>
                  <a:lnTo>
                    <a:pt x="35" y="63"/>
                  </a:lnTo>
                  <a:lnTo>
                    <a:pt x="40" y="61"/>
                  </a:lnTo>
                  <a:lnTo>
                    <a:pt x="38" y="61"/>
                  </a:lnTo>
                  <a:lnTo>
                    <a:pt x="37" y="60"/>
                  </a:lnTo>
                  <a:lnTo>
                    <a:pt x="32" y="60"/>
                  </a:lnTo>
                  <a:lnTo>
                    <a:pt x="30" y="58"/>
                  </a:lnTo>
                  <a:lnTo>
                    <a:pt x="30" y="56"/>
                  </a:lnTo>
                  <a:lnTo>
                    <a:pt x="29" y="56"/>
                  </a:lnTo>
                  <a:lnTo>
                    <a:pt x="30" y="55"/>
                  </a:lnTo>
                  <a:lnTo>
                    <a:pt x="34" y="55"/>
                  </a:lnTo>
                  <a:lnTo>
                    <a:pt x="35" y="55"/>
                  </a:lnTo>
                  <a:lnTo>
                    <a:pt x="37" y="55"/>
                  </a:lnTo>
                  <a:lnTo>
                    <a:pt x="38" y="56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5" y="53"/>
                  </a:lnTo>
                  <a:lnTo>
                    <a:pt x="45" y="52"/>
                  </a:lnTo>
                  <a:lnTo>
                    <a:pt x="45" y="50"/>
                  </a:lnTo>
                  <a:lnTo>
                    <a:pt x="45" y="50"/>
                  </a:lnTo>
                  <a:lnTo>
                    <a:pt x="46" y="49"/>
                  </a:lnTo>
                  <a:lnTo>
                    <a:pt x="48" y="49"/>
                  </a:lnTo>
                  <a:lnTo>
                    <a:pt x="51" y="49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7" y="47"/>
                  </a:lnTo>
                  <a:lnTo>
                    <a:pt x="59" y="45"/>
                  </a:lnTo>
                  <a:lnTo>
                    <a:pt x="62" y="42"/>
                  </a:lnTo>
                  <a:lnTo>
                    <a:pt x="62" y="42"/>
                  </a:lnTo>
                  <a:lnTo>
                    <a:pt x="62" y="41"/>
                  </a:lnTo>
                  <a:lnTo>
                    <a:pt x="67" y="39"/>
                  </a:lnTo>
                  <a:lnTo>
                    <a:pt x="71" y="38"/>
                  </a:lnTo>
                  <a:lnTo>
                    <a:pt x="75" y="34"/>
                  </a:lnTo>
                  <a:lnTo>
                    <a:pt x="76" y="34"/>
                  </a:lnTo>
                  <a:lnTo>
                    <a:pt x="78" y="34"/>
                  </a:lnTo>
                  <a:lnTo>
                    <a:pt x="81" y="33"/>
                  </a:lnTo>
                  <a:lnTo>
                    <a:pt x="87" y="33"/>
                  </a:lnTo>
                  <a:lnTo>
                    <a:pt x="90" y="31"/>
                  </a:lnTo>
                  <a:lnTo>
                    <a:pt x="92" y="28"/>
                  </a:lnTo>
                  <a:lnTo>
                    <a:pt x="93" y="28"/>
                  </a:lnTo>
                  <a:lnTo>
                    <a:pt x="98" y="27"/>
                  </a:lnTo>
                  <a:lnTo>
                    <a:pt x="101" y="28"/>
                  </a:lnTo>
                  <a:lnTo>
                    <a:pt x="101" y="28"/>
                  </a:lnTo>
                  <a:lnTo>
                    <a:pt x="103" y="28"/>
                  </a:lnTo>
                  <a:lnTo>
                    <a:pt x="105" y="28"/>
                  </a:lnTo>
                  <a:lnTo>
                    <a:pt x="106" y="27"/>
                  </a:lnTo>
                  <a:lnTo>
                    <a:pt x="105" y="25"/>
                  </a:lnTo>
                  <a:lnTo>
                    <a:pt x="105" y="23"/>
                  </a:lnTo>
                  <a:lnTo>
                    <a:pt x="106" y="22"/>
                  </a:lnTo>
                  <a:lnTo>
                    <a:pt x="108" y="22"/>
                  </a:lnTo>
                  <a:lnTo>
                    <a:pt x="112" y="22"/>
                  </a:lnTo>
                  <a:lnTo>
                    <a:pt x="116" y="22"/>
                  </a:lnTo>
                  <a:lnTo>
                    <a:pt x="122" y="23"/>
                  </a:lnTo>
                  <a:lnTo>
                    <a:pt x="127" y="23"/>
                  </a:lnTo>
                  <a:lnTo>
                    <a:pt x="130" y="23"/>
                  </a:lnTo>
                  <a:lnTo>
                    <a:pt x="133" y="23"/>
                  </a:lnTo>
                  <a:lnTo>
                    <a:pt x="141" y="22"/>
                  </a:lnTo>
                  <a:lnTo>
                    <a:pt x="155" y="19"/>
                  </a:lnTo>
                  <a:lnTo>
                    <a:pt x="158" y="17"/>
                  </a:lnTo>
                  <a:lnTo>
                    <a:pt x="161" y="15"/>
                  </a:lnTo>
                  <a:lnTo>
                    <a:pt x="163" y="15"/>
                  </a:lnTo>
                  <a:lnTo>
                    <a:pt x="164" y="15"/>
                  </a:lnTo>
                  <a:lnTo>
                    <a:pt x="168" y="15"/>
                  </a:lnTo>
                  <a:lnTo>
                    <a:pt x="171" y="14"/>
                  </a:lnTo>
                  <a:lnTo>
                    <a:pt x="172" y="14"/>
                  </a:lnTo>
                  <a:lnTo>
                    <a:pt x="174" y="14"/>
                  </a:lnTo>
                  <a:lnTo>
                    <a:pt x="175" y="12"/>
                  </a:lnTo>
                  <a:lnTo>
                    <a:pt x="175" y="9"/>
                  </a:lnTo>
                  <a:lnTo>
                    <a:pt x="177" y="8"/>
                  </a:lnTo>
                  <a:lnTo>
                    <a:pt x="182" y="6"/>
                  </a:lnTo>
                  <a:lnTo>
                    <a:pt x="188" y="3"/>
                  </a:lnTo>
                  <a:lnTo>
                    <a:pt x="194" y="1"/>
                  </a:lnTo>
                  <a:lnTo>
                    <a:pt x="199" y="0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7634297" y="1993040"/>
              <a:ext cx="5848" cy="15594"/>
            </a:xfrm>
            <a:custGeom>
              <a:rect b="b" l="l" r="r" t="t"/>
              <a:pathLst>
                <a:path extrusionOk="0" h="8" w="3">
                  <a:moveTo>
                    <a:pt x="1" y="0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7981258" y="1870240"/>
              <a:ext cx="25340" cy="21442"/>
            </a:xfrm>
            <a:custGeom>
              <a:rect b="b" l="l" r="r" t="t"/>
              <a:pathLst>
                <a:path extrusionOk="0" h="11" w="13">
                  <a:moveTo>
                    <a:pt x="8" y="0"/>
                  </a:moveTo>
                  <a:lnTo>
                    <a:pt x="9" y="2"/>
                  </a:lnTo>
                  <a:lnTo>
                    <a:pt x="11" y="3"/>
                  </a:lnTo>
                  <a:lnTo>
                    <a:pt x="13" y="5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3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7412086" y="2008634"/>
              <a:ext cx="56528" cy="40934"/>
            </a:xfrm>
            <a:custGeom>
              <a:rect b="b" l="l" r="r" t="t"/>
              <a:pathLst>
                <a:path extrusionOk="0" h="21" w="29">
                  <a:moveTo>
                    <a:pt x="8" y="0"/>
                  </a:moveTo>
                  <a:lnTo>
                    <a:pt x="8" y="0"/>
                  </a:lnTo>
                  <a:lnTo>
                    <a:pt x="8" y="2"/>
                  </a:lnTo>
                  <a:lnTo>
                    <a:pt x="13" y="3"/>
                  </a:lnTo>
                  <a:lnTo>
                    <a:pt x="14" y="5"/>
                  </a:lnTo>
                  <a:lnTo>
                    <a:pt x="16" y="6"/>
                  </a:lnTo>
                  <a:lnTo>
                    <a:pt x="18" y="8"/>
                  </a:lnTo>
                  <a:lnTo>
                    <a:pt x="21" y="10"/>
                  </a:lnTo>
                  <a:lnTo>
                    <a:pt x="24" y="13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6"/>
                  </a:lnTo>
                  <a:lnTo>
                    <a:pt x="29" y="17"/>
                  </a:lnTo>
                  <a:lnTo>
                    <a:pt x="29" y="19"/>
                  </a:lnTo>
                  <a:lnTo>
                    <a:pt x="27" y="21"/>
                  </a:lnTo>
                  <a:lnTo>
                    <a:pt x="25" y="21"/>
                  </a:lnTo>
                  <a:lnTo>
                    <a:pt x="22" y="21"/>
                  </a:lnTo>
                  <a:lnTo>
                    <a:pt x="21" y="21"/>
                  </a:lnTo>
                  <a:lnTo>
                    <a:pt x="19" y="21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6" y="19"/>
                  </a:lnTo>
                  <a:lnTo>
                    <a:pt x="16" y="17"/>
                  </a:lnTo>
                  <a:lnTo>
                    <a:pt x="14" y="16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2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7336067" y="1441411"/>
              <a:ext cx="37036" cy="17544"/>
            </a:xfrm>
            <a:custGeom>
              <a:rect b="b" l="l" r="r" t="t"/>
              <a:pathLst>
                <a:path extrusionOk="0" h="9" w="19">
                  <a:moveTo>
                    <a:pt x="17" y="0"/>
                  </a:moveTo>
                  <a:lnTo>
                    <a:pt x="19" y="1"/>
                  </a:lnTo>
                  <a:lnTo>
                    <a:pt x="19" y="1"/>
                  </a:lnTo>
                  <a:lnTo>
                    <a:pt x="19" y="6"/>
                  </a:lnTo>
                  <a:lnTo>
                    <a:pt x="19" y="7"/>
                  </a:lnTo>
                  <a:lnTo>
                    <a:pt x="19" y="9"/>
                  </a:lnTo>
                  <a:lnTo>
                    <a:pt x="17" y="9"/>
                  </a:lnTo>
                  <a:lnTo>
                    <a:pt x="6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1"/>
                  </a:lnTo>
                  <a:lnTo>
                    <a:pt x="3" y="1"/>
                  </a:lnTo>
                  <a:lnTo>
                    <a:pt x="12" y="1"/>
                  </a:lnTo>
                  <a:lnTo>
                    <a:pt x="14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7314625" y="1443360"/>
              <a:ext cx="11695" cy="5848"/>
            </a:xfrm>
            <a:custGeom>
              <a:rect b="b" l="l" r="r" t="t"/>
              <a:pathLst>
                <a:path extrusionOk="0" h="3" w="6">
                  <a:moveTo>
                    <a:pt x="3" y="0"/>
                  </a:moveTo>
                  <a:lnTo>
                    <a:pt x="5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7735656" y="1848798"/>
              <a:ext cx="44833" cy="25340"/>
            </a:xfrm>
            <a:custGeom>
              <a:rect b="b" l="l" r="r" t="t"/>
              <a:pathLst>
                <a:path extrusionOk="0" h="13" w="23">
                  <a:moveTo>
                    <a:pt x="14" y="0"/>
                  </a:moveTo>
                  <a:lnTo>
                    <a:pt x="16" y="0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5"/>
                  </a:lnTo>
                  <a:lnTo>
                    <a:pt x="22" y="5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0" y="10"/>
                  </a:lnTo>
                  <a:lnTo>
                    <a:pt x="14" y="11"/>
                  </a:lnTo>
                  <a:lnTo>
                    <a:pt x="11" y="11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3" y="13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1" y="8"/>
                  </a:lnTo>
                  <a:lnTo>
                    <a:pt x="0" y="5"/>
                  </a:lnTo>
                  <a:lnTo>
                    <a:pt x="3" y="2"/>
                  </a:lnTo>
                  <a:lnTo>
                    <a:pt x="6" y="2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7932528" y="1897529"/>
              <a:ext cx="38984" cy="19492"/>
            </a:xfrm>
            <a:custGeom>
              <a:rect b="b" l="l" r="r" t="t"/>
              <a:pathLst>
                <a:path extrusionOk="0" h="10" w="20">
                  <a:moveTo>
                    <a:pt x="12" y="0"/>
                  </a:moveTo>
                  <a:lnTo>
                    <a:pt x="19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6" y="7"/>
                  </a:lnTo>
                  <a:lnTo>
                    <a:pt x="12" y="8"/>
                  </a:lnTo>
                  <a:lnTo>
                    <a:pt x="11" y="8"/>
                  </a:lnTo>
                  <a:lnTo>
                    <a:pt x="3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3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7907188" y="1486243"/>
              <a:ext cx="42883" cy="13645"/>
            </a:xfrm>
            <a:custGeom>
              <a:rect b="b" l="l" r="r" t="t"/>
              <a:pathLst>
                <a:path extrusionOk="0" h="7" w="22">
                  <a:moveTo>
                    <a:pt x="2" y="0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6" y="0"/>
                  </a:lnTo>
                  <a:lnTo>
                    <a:pt x="19" y="3"/>
                  </a:lnTo>
                  <a:lnTo>
                    <a:pt x="22" y="5"/>
                  </a:lnTo>
                  <a:lnTo>
                    <a:pt x="22" y="5"/>
                  </a:lnTo>
                  <a:lnTo>
                    <a:pt x="11" y="7"/>
                  </a:lnTo>
                  <a:lnTo>
                    <a:pt x="8" y="7"/>
                  </a:lnTo>
                  <a:lnTo>
                    <a:pt x="8" y="3"/>
                  </a:lnTo>
                  <a:lnTo>
                    <a:pt x="6" y="3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7907188" y="1846849"/>
              <a:ext cx="19492" cy="5848"/>
            </a:xfrm>
            <a:custGeom>
              <a:rect b="b" l="l" r="r" t="t"/>
              <a:pathLst>
                <a:path extrusionOk="0" h="3" w="10">
                  <a:moveTo>
                    <a:pt x="3" y="0"/>
                  </a:moveTo>
                  <a:lnTo>
                    <a:pt x="10" y="3"/>
                  </a:lnTo>
                  <a:lnTo>
                    <a:pt x="10" y="3"/>
                  </a:lnTo>
                  <a:lnTo>
                    <a:pt x="3" y="3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7889645" y="1846849"/>
              <a:ext cx="17544" cy="5848"/>
            </a:xfrm>
            <a:custGeom>
              <a:rect b="b" l="l" r="r" t="t"/>
              <a:pathLst>
                <a:path extrusionOk="0" h="3" w="9">
                  <a:moveTo>
                    <a:pt x="8" y="0"/>
                  </a:moveTo>
                  <a:lnTo>
                    <a:pt x="9" y="0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7852610" y="1870240"/>
              <a:ext cx="23391" cy="11695"/>
            </a:xfrm>
            <a:custGeom>
              <a:rect b="b" l="l" r="r" t="t"/>
              <a:pathLst>
                <a:path extrusionOk="0" h="6" w="12">
                  <a:moveTo>
                    <a:pt x="4" y="0"/>
                  </a:moveTo>
                  <a:lnTo>
                    <a:pt x="8" y="0"/>
                  </a:lnTo>
                  <a:lnTo>
                    <a:pt x="9" y="0"/>
                  </a:lnTo>
                  <a:lnTo>
                    <a:pt x="12" y="2"/>
                  </a:lnTo>
                  <a:lnTo>
                    <a:pt x="9" y="2"/>
                  </a:lnTo>
                  <a:lnTo>
                    <a:pt x="8" y="5"/>
                  </a:lnTo>
                  <a:lnTo>
                    <a:pt x="8" y="5"/>
                  </a:lnTo>
                  <a:lnTo>
                    <a:pt x="9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6"/>
                  </a:lnTo>
                  <a:lnTo>
                    <a:pt x="4" y="6"/>
                  </a:lnTo>
                  <a:lnTo>
                    <a:pt x="1" y="5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9698523" y="1827357"/>
              <a:ext cx="109156" cy="37036"/>
            </a:xfrm>
            <a:custGeom>
              <a:rect b="b" l="l" r="r" t="t"/>
              <a:pathLst>
                <a:path extrusionOk="0" h="19" w="56">
                  <a:moveTo>
                    <a:pt x="34" y="0"/>
                  </a:moveTo>
                  <a:lnTo>
                    <a:pt x="37" y="0"/>
                  </a:lnTo>
                  <a:lnTo>
                    <a:pt x="41" y="2"/>
                  </a:lnTo>
                  <a:lnTo>
                    <a:pt x="43" y="3"/>
                  </a:lnTo>
                  <a:lnTo>
                    <a:pt x="54" y="10"/>
                  </a:lnTo>
                  <a:lnTo>
                    <a:pt x="56" y="11"/>
                  </a:lnTo>
                  <a:lnTo>
                    <a:pt x="56" y="13"/>
                  </a:lnTo>
                  <a:lnTo>
                    <a:pt x="56" y="19"/>
                  </a:lnTo>
                  <a:lnTo>
                    <a:pt x="56" y="19"/>
                  </a:lnTo>
                  <a:lnTo>
                    <a:pt x="52" y="19"/>
                  </a:lnTo>
                  <a:lnTo>
                    <a:pt x="46" y="19"/>
                  </a:lnTo>
                  <a:lnTo>
                    <a:pt x="43" y="19"/>
                  </a:lnTo>
                  <a:lnTo>
                    <a:pt x="40" y="19"/>
                  </a:lnTo>
                  <a:lnTo>
                    <a:pt x="37" y="17"/>
                  </a:lnTo>
                  <a:lnTo>
                    <a:pt x="29" y="17"/>
                  </a:lnTo>
                  <a:lnTo>
                    <a:pt x="22" y="14"/>
                  </a:lnTo>
                  <a:lnTo>
                    <a:pt x="16" y="13"/>
                  </a:lnTo>
                  <a:lnTo>
                    <a:pt x="15" y="13"/>
                  </a:lnTo>
                  <a:lnTo>
                    <a:pt x="11" y="13"/>
                  </a:lnTo>
                  <a:lnTo>
                    <a:pt x="7" y="16"/>
                  </a:lnTo>
                  <a:lnTo>
                    <a:pt x="5" y="16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5" y="13"/>
                  </a:lnTo>
                  <a:lnTo>
                    <a:pt x="8" y="13"/>
                  </a:lnTo>
                  <a:lnTo>
                    <a:pt x="11" y="13"/>
                  </a:lnTo>
                  <a:lnTo>
                    <a:pt x="15" y="10"/>
                  </a:lnTo>
                  <a:lnTo>
                    <a:pt x="16" y="8"/>
                  </a:lnTo>
                  <a:lnTo>
                    <a:pt x="18" y="3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8507548" y="1667521"/>
              <a:ext cx="5848" cy="5848"/>
            </a:xfrm>
            <a:custGeom>
              <a:rect b="b" l="l" r="r" t="t"/>
              <a:pathLst>
                <a:path extrusionOk="0" h="3" w="3">
                  <a:moveTo>
                    <a:pt x="1" y="0"/>
                  </a:moveTo>
                  <a:lnTo>
                    <a:pt x="3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9883698" y="1731845"/>
              <a:ext cx="128649" cy="46781"/>
            </a:xfrm>
            <a:custGeom>
              <a:rect b="b" l="l" r="r" t="t"/>
              <a:pathLst>
                <a:path extrusionOk="0" h="24" w="66">
                  <a:moveTo>
                    <a:pt x="5" y="0"/>
                  </a:moveTo>
                  <a:lnTo>
                    <a:pt x="8" y="3"/>
                  </a:lnTo>
                  <a:lnTo>
                    <a:pt x="8" y="5"/>
                  </a:lnTo>
                  <a:lnTo>
                    <a:pt x="9" y="7"/>
                  </a:lnTo>
                  <a:lnTo>
                    <a:pt x="13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3" y="10"/>
                  </a:lnTo>
                  <a:lnTo>
                    <a:pt x="35" y="11"/>
                  </a:lnTo>
                  <a:lnTo>
                    <a:pt x="39" y="11"/>
                  </a:lnTo>
                  <a:lnTo>
                    <a:pt x="43" y="10"/>
                  </a:lnTo>
                  <a:lnTo>
                    <a:pt x="50" y="11"/>
                  </a:lnTo>
                  <a:lnTo>
                    <a:pt x="57" y="11"/>
                  </a:lnTo>
                  <a:lnTo>
                    <a:pt x="60" y="13"/>
                  </a:lnTo>
                  <a:lnTo>
                    <a:pt x="62" y="14"/>
                  </a:lnTo>
                  <a:lnTo>
                    <a:pt x="63" y="14"/>
                  </a:lnTo>
                  <a:lnTo>
                    <a:pt x="65" y="14"/>
                  </a:lnTo>
                  <a:lnTo>
                    <a:pt x="65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5" y="19"/>
                  </a:lnTo>
                  <a:lnTo>
                    <a:pt x="63" y="21"/>
                  </a:lnTo>
                  <a:lnTo>
                    <a:pt x="60" y="22"/>
                  </a:lnTo>
                  <a:lnTo>
                    <a:pt x="52" y="24"/>
                  </a:lnTo>
                  <a:lnTo>
                    <a:pt x="49" y="24"/>
                  </a:lnTo>
                  <a:lnTo>
                    <a:pt x="41" y="24"/>
                  </a:lnTo>
                  <a:lnTo>
                    <a:pt x="30" y="24"/>
                  </a:lnTo>
                  <a:lnTo>
                    <a:pt x="27" y="22"/>
                  </a:lnTo>
                  <a:lnTo>
                    <a:pt x="25" y="22"/>
                  </a:lnTo>
                  <a:lnTo>
                    <a:pt x="22" y="19"/>
                  </a:lnTo>
                  <a:lnTo>
                    <a:pt x="21" y="19"/>
                  </a:lnTo>
                  <a:lnTo>
                    <a:pt x="16" y="18"/>
                  </a:lnTo>
                  <a:lnTo>
                    <a:pt x="14" y="18"/>
                  </a:lnTo>
                  <a:lnTo>
                    <a:pt x="11" y="16"/>
                  </a:lnTo>
                  <a:lnTo>
                    <a:pt x="8" y="14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2" y="7"/>
                  </a:lnTo>
                  <a:lnTo>
                    <a:pt x="2" y="3"/>
                  </a:lnTo>
                  <a:lnTo>
                    <a:pt x="3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9946073" y="1665571"/>
              <a:ext cx="27289" cy="5848"/>
            </a:xfrm>
            <a:custGeom>
              <a:rect b="b" l="l" r="r" t="t"/>
              <a:pathLst>
                <a:path extrusionOk="0" h="3" w="14">
                  <a:moveTo>
                    <a:pt x="14" y="0"/>
                  </a:moveTo>
                  <a:lnTo>
                    <a:pt x="12" y="0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10061078" y="1698708"/>
              <a:ext cx="9747" cy="5848"/>
            </a:xfrm>
            <a:custGeom>
              <a:rect b="b" l="l" r="r" t="t"/>
              <a:pathLst>
                <a:path extrusionOk="0" h="3" w="5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2"/>
                  </a:lnTo>
                  <a:lnTo>
                    <a:pt x="4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7375051" y="1390731"/>
              <a:ext cx="50680" cy="25340"/>
            </a:xfrm>
            <a:custGeom>
              <a:rect b="b" l="l" r="r" t="t"/>
              <a:pathLst>
                <a:path extrusionOk="0" h="13" w="26">
                  <a:moveTo>
                    <a:pt x="13" y="0"/>
                  </a:moveTo>
                  <a:lnTo>
                    <a:pt x="13" y="0"/>
                  </a:lnTo>
                  <a:lnTo>
                    <a:pt x="15" y="2"/>
                  </a:lnTo>
                  <a:lnTo>
                    <a:pt x="19" y="2"/>
                  </a:lnTo>
                  <a:lnTo>
                    <a:pt x="21" y="4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4" y="11"/>
                  </a:lnTo>
                  <a:lnTo>
                    <a:pt x="21" y="13"/>
                  </a:lnTo>
                  <a:lnTo>
                    <a:pt x="16" y="13"/>
                  </a:lnTo>
                  <a:lnTo>
                    <a:pt x="11" y="11"/>
                  </a:lnTo>
                  <a:lnTo>
                    <a:pt x="8" y="8"/>
                  </a:lnTo>
                  <a:lnTo>
                    <a:pt x="3" y="7"/>
                  </a:lnTo>
                  <a:lnTo>
                    <a:pt x="0" y="4"/>
                  </a:lnTo>
                  <a:lnTo>
                    <a:pt x="3" y="4"/>
                  </a:lnTo>
                  <a:lnTo>
                    <a:pt x="7" y="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9712167" y="1805915"/>
              <a:ext cx="27289" cy="21442"/>
            </a:xfrm>
            <a:custGeom>
              <a:rect b="b" l="l" r="r" t="t"/>
              <a:pathLst>
                <a:path extrusionOk="0" h="11" w="14">
                  <a:moveTo>
                    <a:pt x="11" y="0"/>
                  </a:moveTo>
                  <a:lnTo>
                    <a:pt x="12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6"/>
                  </a:lnTo>
                  <a:lnTo>
                    <a:pt x="14" y="8"/>
                  </a:lnTo>
                  <a:lnTo>
                    <a:pt x="6" y="11"/>
                  </a:lnTo>
                  <a:lnTo>
                    <a:pt x="4" y="11"/>
                  </a:lnTo>
                  <a:lnTo>
                    <a:pt x="1" y="8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9626401" y="1950157"/>
              <a:ext cx="27289" cy="9747"/>
            </a:xfrm>
            <a:custGeom>
              <a:rect b="b" l="l" r="r" t="t"/>
              <a:pathLst>
                <a:path extrusionOk="0" h="5" w="14">
                  <a:moveTo>
                    <a:pt x="11" y="0"/>
                  </a:moveTo>
                  <a:lnTo>
                    <a:pt x="12" y="2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9" y="5"/>
                  </a:lnTo>
                  <a:lnTo>
                    <a:pt x="7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5"/>
                  </a:lnTo>
                  <a:lnTo>
                    <a:pt x="3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3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10287188" y="1987193"/>
              <a:ext cx="5848" cy="5848"/>
            </a:xfrm>
            <a:custGeom>
              <a:rect b="b" l="l" r="r" t="t"/>
              <a:pathLst>
                <a:path extrusionOk="0" h="3" w="3">
                  <a:moveTo>
                    <a:pt x="0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3" y="2"/>
                  </a:lnTo>
                  <a:lnTo>
                    <a:pt x="3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10304730" y="2051517"/>
              <a:ext cx="11695" cy="37036"/>
            </a:xfrm>
            <a:custGeom>
              <a:rect b="b" l="l" r="r" t="t"/>
              <a:pathLst>
                <a:path extrusionOk="0" h="19" w="6">
                  <a:moveTo>
                    <a:pt x="5" y="0"/>
                  </a:moveTo>
                  <a:lnTo>
                    <a:pt x="6" y="0"/>
                  </a:lnTo>
                  <a:lnTo>
                    <a:pt x="6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6" y="17"/>
                  </a:lnTo>
                  <a:lnTo>
                    <a:pt x="5" y="17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7"/>
                  </a:lnTo>
                  <a:lnTo>
                    <a:pt x="5" y="16"/>
                  </a:lnTo>
                  <a:lnTo>
                    <a:pt x="3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5"/>
                  </a:lnTo>
                  <a:lnTo>
                    <a:pt x="3" y="3"/>
                  </a:lnTo>
                  <a:lnTo>
                    <a:pt x="5" y="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0491855" y="2033975"/>
              <a:ext cx="46781" cy="21442"/>
            </a:xfrm>
            <a:custGeom>
              <a:rect b="b" l="l" r="r" t="t"/>
              <a:pathLst>
                <a:path extrusionOk="0" h="11" w="24">
                  <a:moveTo>
                    <a:pt x="8" y="0"/>
                  </a:moveTo>
                  <a:lnTo>
                    <a:pt x="24" y="3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24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9"/>
                  </a:lnTo>
                  <a:lnTo>
                    <a:pt x="21" y="11"/>
                  </a:lnTo>
                  <a:lnTo>
                    <a:pt x="21" y="11"/>
                  </a:lnTo>
                  <a:lnTo>
                    <a:pt x="16" y="11"/>
                  </a:lnTo>
                  <a:lnTo>
                    <a:pt x="8" y="9"/>
                  </a:lnTo>
                  <a:lnTo>
                    <a:pt x="5" y="8"/>
                  </a:lnTo>
                  <a:lnTo>
                    <a:pt x="3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3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9622503" y="1698708"/>
              <a:ext cx="235856" cy="85766"/>
            </a:xfrm>
            <a:custGeom>
              <a:rect b="b" l="l" r="r" t="t"/>
              <a:pathLst>
                <a:path extrusionOk="0" h="44" w="121">
                  <a:moveTo>
                    <a:pt x="27" y="0"/>
                  </a:moveTo>
                  <a:lnTo>
                    <a:pt x="28" y="0"/>
                  </a:lnTo>
                  <a:lnTo>
                    <a:pt x="30" y="0"/>
                  </a:lnTo>
                  <a:lnTo>
                    <a:pt x="32" y="2"/>
                  </a:lnTo>
                  <a:lnTo>
                    <a:pt x="33" y="3"/>
                  </a:lnTo>
                  <a:lnTo>
                    <a:pt x="38" y="5"/>
                  </a:lnTo>
                  <a:lnTo>
                    <a:pt x="41" y="6"/>
                  </a:lnTo>
                  <a:lnTo>
                    <a:pt x="46" y="11"/>
                  </a:lnTo>
                  <a:lnTo>
                    <a:pt x="47" y="11"/>
                  </a:lnTo>
                  <a:lnTo>
                    <a:pt x="49" y="11"/>
                  </a:lnTo>
                  <a:lnTo>
                    <a:pt x="50" y="11"/>
                  </a:lnTo>
                  <a:lnTo>
                    <a:pt x="52" y="14"/>
                  </a:lnTo>
                  <a:lnTo>
                    <a:pt x="52" y="16"/>
                  </a:lnTo>
                  <a:lnTo>
                    <a:pt x="54" y="16"/>
                  </a:lnTo>
                  <a:lnTo>
                    <a:pt x="54" y="16"/>
                  </a:lnTo>
                  <a:lnTo>
                    <a:pt x="57" y="16"/>
                  </a:lnTo>
                  <a:lnTo>
                    <a:pt x="57" y="16"/>
                  </a:lnTo>
                  <a:lnTo>
                    <a:pt x="58" y="14"/>
                  </a:lnTo>
                  <a:lnTo>
                    <a:pt x="58" y="13"/>
                  </a:lnTo>
                  <a:lnTo>
                    <a:pt x="58" y="11"/>
                  </a:lnTo>
                  <a:lnTo>
                    <a:pt x="58" y="9"/>
                  </a:lnTo>
                  <a:lnTo>
                    <a:pt x="58" y="8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3" y="3"/>
                  </a:lnTo>
                  <a:lnTo>
                    <a:pt x="66" y="2"/>
                  </a:lnTo>
                  <a:lnTo>
                    <a:pt x="69" y="2"/>
                  </a:lnTo>
                  <a:lnTo>
                    <a:pt x="74" y="5"/>
                  </a:lnTo>
                  <a:lnTo>
                    <a:pt x="80" y="8"/>
                  </a:lnTo>
                  <a:lnTo>
                    <a:pt x="84" y="9"/>
                  </a:lnTo>
                  <a:lnTo>
                    <a:pt x="87" y="11"/>
                  </a:lnTo>
                  <a:lnTo>
                    <a:pt x="90" y="11"/>
                  </a:lnTo>
                  <a:lnTo>
                    <a:pt x="93" y="11"/>
                  </a:lnTo>
                  <a:lnTo>
                    <a:pt x="96" y="9"/>
                  </a:lnTo>
                  <a:lnTo>
                    <a:pt x="98" y="9"/>
                  </a:lnTo>
                  <a:lnTo>
                    <a:pt x="120" y="17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17" y="20"/>
                  </a:lnTo>
                  <a:lnTo>
                    <a:pt x="114" y="22"/>
                  </a:lnTo>
                  <a:lnTo>
                    <a:pt x="114" y="24"/>
                  </a:lnTo>
                  <a:lnTo>
                    <a:pt x="114" y="25"/>
                  </a:lnTo>
                  <a:lnTo>
                    <a:pt x="115" y="27"/>
                  </a:lnTo>
                  <a:lnTo>
                    <a:pt x="109" y="31"/>
                  </a:lnTo>
                  <a:lnTo>
                    <a:pt x="106" y="33"/>
                  </a:lnTo>
                  <a:lnTo>
                    <a:pt x="102" y="33"/>
                  </a:lnTo>
                  <a:lnTo>
                    <a:pt x="98" y="33"/>
                  </a:lnTo>
                  <a:lnTo>
                    <a:pt x="93" y="33"/>
                  </a:lnTo>
                  <a:lnTo>
                    <a:pt x="90" y="31"/>
                  </a:lnTo>
                  <a:lnTo>
                    <a:pt x="87" y="28"/>
                  </a:lnTo>
                  <a:lnTo>
                    <a:pt x="85" y="27"/>
                  </a:lnTo>
                  <a:lnTo>
                    <a:pt x="84" y="25"/>
                  </a:lnTo>
                  <a:lnTo>
                    <a:pt x="84" y="22"/>
                  </a:lnTo>
                  <a:lnTo>
                    <a:pt x="84" y="19"/>
                  </a:lnTo>
                  <a:lnTo>
                    <a:pt x="87" y="19"/>
                  </a:lnTo>
                  <a:lnTo>
                    <a:pt x="88" y="16"/>
                  </a:lnTo>
                  <a:lnTo>
                    <a:pt x="88" y="16"/>
                  </a:lnTo>
                  <a:lnTo>
                    <a:pt x="87" y="14"/>
                  </a:lnTo>
                  <a:lnTo>
                    <a:pt x="82" y="14"/>
                  </a:lnTo>
                  <a:lnTo>
                    <a:pt x="77" y="14"/>
                  </a:lnTo>
                  <a:lnTo>
                    <a:pt x="74" y="16"/>
                  </a:lnTo>
                  <a:lnTo>
                    <a:pt x="76" y="22"/>
                  </a:lnTo>
                  <a:lnTo>
                    <a:pt x="76" y="24"/>
                  </a:lnTo>
                  <a:lnTo>
                    <a:pt x="77" y="25"/>
                  </a:lnTo>
                  <a:lnTo>
                    <a:pt x="82" y="31"/>
                  </a:lnTo>
                  <a:lnTo>
                    <a:pt x="84" y="31"/>
                  </a:lnTo>
                  <a:lnTo>
                    <a:pt x="87" y="33"/>
                  </a:lnTo>
                  <a:lnTo>
                    <a:pt x="90" y="36"/>
                  </a:lnTo>
                  <a:lnTo>
                    <a:pt x="85" y="39"/>
                  </a:lnTo>
                  <a:lnTo>
                    <a:pt x="82" y="39"/>
                  </a:lnTo>
                  <a:lnTo>
                    <a:pt x="80" y="39"/>
                  </a:lnTo>
                  <a:lnTo>
                    <a:pt x="79" y="39"/>
                  </a:lnTo>
                  <a:lnTo>
                    <a:pt x="77" y="39"/>
                  </a:lnTo>
                  <a:lnTo>
                    <a:pt x="76" y="38"/>
                  </a:lnTo>
                  <a:lnTo>
                    <a:pt x="76" y="36"/>
                  </a:lnTo>
                  <a:lnTo>
                    <a:pt x="73" y="35"/>
                  </a:lnTo>
                  <a:lnTo>
                    <a:pt x="69" y="35"/>
                  </a:lnTo>
                  <a:lnTo>
                    <a:pt x="66" y="36"/>
                  </a:lnTo>
                  <a:lnTo>
                    <a:pt x="63" y="38"/>
                  </a:lnTo>
                  <a:lnTo>
                    <a:pt x="54" y="38"/>
                  </a:lnTo>
                  <a:lnTo>
                    <a:pt x="52" y="39"/>
                  </a:lnTo>
                  <a:lnTo>
                    <a:pt x="49" y="39"/>
                  </a:lnTo>
                  <a:lnTo>
                    <a:pt x="44" y="38"/>
                  </a:lnTo>
                  <a:lnTo>
                    <a:pt x="41" y="36"/>
                  </a:lnTo>
                  <a:lnTo>
                    <a:pt x="39" y="36"/>
                  </a:lnTo>
                  <a:lnTo>
                    <a:pt x="39" y="36"/>
                  </a:lnTo>
                  <a:lnTo>
                    <a:pt x="38" y="38"/>
                  </a:lnTo>
                  <a:lnTo>
                    <a:pt x="38" y="39"/>
                  </a:lnTo>
                  <a:lnTo>
                    <a:pt x="36" y="42"/>
                  </a:lnTo>
                  <a:lnTo>
                    <a:pt x="35" y="44"/>
                  </a:lnTo>
                  <a:lnTo>
                    <a:pt x="33" y="44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28" y="44"/>
                  </a:lnTo>
                  <a:lnTo>
                    <a:pt x="17" y="41"/>
                  </a:lnTo>
                  <a:lnTo>
                    <a:pt x="16" y="39"/>
                  </a:lnTo>
                  <a:lnTo>
                    <a:pt x="14" y="39"/>
                  </a:lnTo>
                  <a:lnTo>
                    <a:pt x="11" y="35"/>
                  </a:lnTo>
                  <a:lnTo>
                    <a:pt x="9" y="33"/>
                  </a:lnTo>
                  <a:lnTo>
                    <a:pt x="8" y="33"/>
                  </a:lnTo>
                  <a:lnTo>
                    <a:pt x="5" y="31"/>
                  </a:lnTo>
                  <a:lnTo>
                    <a:pt x="2" y="28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2" y="24"/>
                  </a:lnTo>
                  <a:lnTo>
                    <a:pt x="3" y="25"/>
                  </a:lnTo>
                  <a:lnTo>
                    <a:pt x="5" y="25"/>
                  </a:lnTo>
                  <a:lnTo>
                    <a:pt x="5" y="19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11" y="13"/>
                  </a:lnTo>
                  <a:lnTo>
                    <a:pt x="9" y="11"/>
                  </a:lnTo>
                  <a:lnTo>
                    <a:pt x="8" y="8"/>
                  </a:lnTo>
                  <a:lnTo>
                    <a:pt x="9" y="6"/>
                  </a:lnTo>
                  <a:lnTo>
                    <a:pt x="9" y="6"/>
                  </a:lnTo>
                  <a:lnTo>
                    <a:pt x="13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7" y="3"/>
                  </a:lnTo>
                  <a:lnTo>
                    <a:pt x="19" y="2"/>
                  </a:lnTo>
                  <a:lnTo>
                    <a:pt x="22" y="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8786287" y="1630485"/>
              <a:ext cx="11695" cy="5848"/>
            </a:xfrm>
            <a:custGeom>
              <a:rect b="b" l="l" r="r" t="t"/>
              <a:pathLst>
                <a:path extrusionOk="0" h="3" w="6">
                  <a:moveTo>
                    <a:pt x="3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8753150" y="1570060"/>
              <a:ext cx="17544" cy="7797"/>
            </a:xfrm>
            <a:custGeom>
              <a:rect b="b" l="l" r="r" t="t"/>
              <a:pathLst>
                <a:path extrusionOk="0" h="4" w="9">
                  <a:moveTo>
                    <a:pt x="6" y="0"/>
                  </a:moveTo>
                  <a:lnTo>
                    <a:pt x="8" y="0"/>
                  </a:lnTo>
                  <a:lnTo>
                    <a:pt x="9" y="0"/>
                  </a:lnTo>
                  <a:lnTo>
                    <a:pt x="9" y="1"/>
                  </a:lnTo>
                  <a:lnTo>
                    <a:pt x="9" y="3"/>
                  </a:lnTo>
                  <a:lnTo>
                    <a:pt x="9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8562126" y="1501836"/>
              <a:ext cx="171531" cy="91614"/>
            </a:xfrm>
            <a:custGeom>
              <a:rect b="b" l="l" r="r" t="t"/>
              <a:pathLst>
                <a:path extrusionOk="0" h="47" w="88">
                  <a:moveTo>
                    <a:pt x="46" y="0"/>
                  </a:moveTo>
                  <a:lnTo>
                    <a:pt x="50" y="2"/>
                  </a:lnTo>
                  <a:lnTo>
                    <a:pt x="54" y="3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4" y="5"/>
                  </a:lnTo>
                  <a:lnTo>
                    <a:pt x="52" y="5"/>
                  </a:lnTo>
                  <a:lnTo>
                    <a:pt x="50" y="8"/>
                  </a:lnTo>
                  <a:lnTo>
                    <a:pt x="50" y="10"/>
                  </a:lnTo>
                  <a:lnTo>
                    <a:pt x="46" y="17"/>
                  </a:lnTo>
                  <a:lnTo>
                    <a:pt x="46" y="19"/>
                  </a:lnTo>
                  <a:lnTo>
                    <a:pt x="47" y="17"/>
                  </a:lnTo>
                  <a:lnTo>
                    <a:pt x="50" y="16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5" y="13"/>
                  </a:lnTo>
                  <a:lnTo>
                    <a:pt x="57" y="11"/>
                  </a:lnTo>
                  <a:lnTo>
                    <a:pt x="60" y="10"/>
                  </a:lnTo>
                  <a:lnTo>
                    <a:pt x="63" y="10"/>
                  </a:lnTo>
                  <a:lnTo>
                    <a:pt x="65" y="10"/>
                  </a:lnTo>
                  <a:lnTo>
                    <a:pt x="68" y="10"/>
                  </a:lnTo>
                  <a:lnTo>
                    <a:pt x="68" y="11"/>
                  </a:lnTo>
                  <a:lnTo>
                    <a:pt x="69" y="13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6" y="16"/>
                  </a:lnTo>
                  <a:lnTo>
                    <a:pt x="74" y="17"/>
                  </a:lnTo>
                  <a:lnTo>
                    <a:pt x="77" y="19"/>
                  </a:lnTo>
                  <a:lnTo>
                    <a:pt x="80" y="19"/>
                  </a:lnTo>
                  <a:lnTo>
                    <a:pt x="84" y="19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7" y="22"/>
                  </a:lnTo>
                  <a:lnTo>
                    <a:pt x="87" y="24"/>
                  </a:lnTo>
                  <a:lnTo>
                    <a:pt x="88" y="27"/>
                  </a:lnTo>
                  <a:lnTo>
                    <a:pt x="87" y="30"/>
                  </a:lnTo>
                  <a:lnTo>
                    <a:pt x="80" y="35"/>
                  </a:lnTo>
                  <a:lnTo>
                    <a:pt x="79" y="35"/>
                  </a:lnTo>
                  <a:lnTo>
                    <a:pt x="76" y="35"/>
                  </a:lnTo>
                  <a:lnTo>
                    <a:pt x="73" y="35"/>
                  </a:lnTo>
                  <a:lnTo>
                    <a:pt x="65" y="38"/>
                  </a:lnTo>
                  <a:lnTo>
                    <a:pt x="54" y="38"/>
                  </a:lnTo>
                  <a:lnTo>
                    <a:pt x="50" y="39"/>
                  </a:lnTo>
                  <a:lnTo>
                    <a:pt x="50" y="39"/>
                  </a:lnTo>
                  <a:lnTo>
                    <a:pt x="49" y="39"/>
                  </a:lnTo>
                  <a:lnTo>
                    <a:pt x="49" y="38"/>
                  </a:lnTo>
                  <a:lnTo>
                    <a:pt x="43" y="39"/>
                  </a:lnTo>
                  <a:lnTo>
                    <a:pt x="35" y="39"/>
                  </a:lnTo>
                  <a:lnTo>
                    <a:pt x="28" y="39"/>
                  </a:lnTo>
                  <a:lnTo>
                    <a:pt x="25" y="41"/>
                  </a:lnTo>
                  <a:lnTo>
                    <a:pt x="19" y="44"/>
                  </a:lnTo>
                  <a:lnTo>
                    <a:pt x="11" y="46"/>
                  </a:lnTo>
                  <a:lnTo>
                    <a:pt x="8" y="47"/>
                  </a:lnTo>
                  <a:lnTo>
                    <a:pt x="3" y="46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2" y="43"/>
                  </a:lnTo>
                  <a:lnTo>
                    <a:pt x="3" y="39"/>
                  </a:lnTo>
                  <a:lnTo>
                    <a:pt x="6" y="38"/>
                  </a:lnTo>
                  <a:lnTo>
                    <a:pt x="11" y="35"/>
                  </a:lnTo>
                  <a:lnTo>
                    <a:pt x="11" y="33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4" y="28"/>
                  </a:lnTo>
                  <a:lnTo>
                    <a:pt x="14" y="27"/>
                  </a:lnTo>
                  <a:lnTo>
                    <a:pt x="14" y="25"/>
                  </a:lnTo>
                  <a:lnTo>
                    <a:pt x="14" y="24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9" y="21"/>
                  </a:lnTo>
                  <a:lnTo>
                    <a:pt x="24" y="21"/>
                  </a:lnTo>
                  <a:lnTo>
                    <a:pt x="24" y="21"/>
                  </a:lnTo>
                  <a:lnTo>
                    <a:pt x="24" y="19"/>
                  </a:lnTo>
                  <a:lnTo>
                    <a:pt x="22" y="17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5" y="13"/>
                  </a:lnTo>
                  <a:lnTo>
                    <a:pt x="25" y="11"/>
                  </a:lnTo>
                  <a:lnTo>
                    <a:pt x="25" y="10"/>
                  </a:lnTo>
                  <a:lnTo>
                    <a:pt x="27" y="8"/>
                  </a:lnTo>
                  <a:lnTo>
                    <a:pt x="28" y="6"/>
                  </a:lnTo>
                  <a:lnTo>
                    <a:pt x="30" y="6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3" y="2"/>
                  </a:lnTo>
                  <a:lnTo>
                    <a:pt x="35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8" y="3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3" y="5"/>
                  </a:lnTo>
                  <a:lnTo>
                    <a:pt x="43" y="3"/>
                  </a:lnTo>
                  <a:lnTo>
                    <a:pt x="43" y="2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8386696" y="1453107"/>
              <a:ext cx="196872" cy="89664"/>
            </a:xfrm>
            <a:custGeom>
              <a:rect b="b" l="l" r="r" t="t"/>
              <a:pathLst>
                <a:path extrusionOk="0" h="46" w="101">
                  <a:moveTo>
                    <a:pt x="65" y="0"/>
                  </a:moveTo>
                  <a:lnTo>
                    <a:pt x="66" y="1"/>
                  </a:lnTo>
                  <a:lnTo>
                    <a:pt x="69" y="3"/>
                  </a:lnTo>
                  <a:lnTo>
                    <a:pt x="71" y="5"/>
                  </a:lnTo>
                  <a:lnTo>
                    <a:pt x="69" y="6"/>
                  </a:lnTo>
                  <a:lnTo>
                    <a:pt x="68" y="8"/>
                  </a:lnTo>
                  <a:lnTo>
                    <a:pt x="68" y="9"/>
                  </a:lnTo>
                  <a:lnTo>
                    <a:pt x="66" y="11"/>
                  </a:lnTo>
                  <a:lnTo>
                    <a:pt x="65" y="14"/>
                  </a:lnTo>
                  <a:lnTo>
                    <a:pt x="66" y="14"/>
                  </a:lnTo>
                  <a:lnTo>
                    <a:pt x="68" y="14"/>
                  </a:lnTo>
                  <a:lnTo>
                    <a:pt x="69" y="11"/>
                  </a:lnTo>
                  <a:lnTo>
                    <a:pt x="73" y="9"/>
                  </a:lnTo>
                  <a:lnTo>
                    <a:pt x="76" y="11"/>
                  </a:lnTo>
                  <a:lnTo>
                    <a:pt x="76" y="9"/>
                  </a:lnTo>
                  <a:lnTo>
                    <a:pt x="79" y="8"/>
                  </a:lnTo>
                  <a:lnTo>
                    <a:pt x="79" y="6"/>
                  </a:lnTo>
                  <a:lnTo>
                    <a:pt x="79" y="5"/>
                  </a:lnTo>
                  <a:lnTo>
                    <a:pt x="81" y="5"/>
                  </a:lnTo>
                  <a:lnTo>
                    <a:pt x="84" y="5"/>
                  </a:lnTo>
                  <a:lnTo>
                    <a:pt x="90" y="6"/>
                  </a:lnTo>
                  <a:lnTo>
                    <a:pt x="92" y="6"/>
                  </a:lnTo>
                  <a:lnTo>
                    <a:pt x="93" y="8"/>
                  </a:lnTo>
                  <a:lnTo>
                    <a:pt x="93" y="8"/>
                  </a:lnTo>
                  <a:lnTo>
                    <a:pt x="96" y="9"/>
                  </a:lnTo>
                  <a:lnTo>
                    <a:pt x="98" y="9"/>
                  </a:lnTo>
                  <a:lnTo>
                    <a:pt x="99" y="11"/>
                  </a:lnTo>
                  <a:lnTo>
                    <a:pt x="101" y="14"/>
                  </a:lnTo>
                  <a:lnTo>
                    <a:pt x="99" y="14"/>
                  </a:lnTo>
                  <a:lnTo>
                    <a:pt x="98" y="17"/>
                  </a:lnTo>
                  <a:lnTo>
                    <a:pt x="98" y="17"/>
                  </a:lnTo>
                  <a:lnTo>
                    <a:pt x="98" y="19"/>
                  </a:lnTo>
                  <a:lnTo>
                    <a:pt x="96" y="20"/>
                  </a:lnTo>
                  <a:lnTo>
                    <a:pt x="96" y="22"/>
                  </a:lnTo>
                  <a:lnTo>
                    <a:pt x="96" y="24"/>
                  </a:lnTo>
                  <a:lnTo>
                    <a:pt x="96" y="24"/>
                  </a:lnTo>
                  <a:lnTo>
                    <a:pt x="96" y="27"/>
                  </a:lnTo>
                  <a:lnTo>
                    <a:pt x="96" y="28"/>
                  </a:lnTo>
                  <a:lnTo>
                    <a:pt x="93" y="30"/>
                  </a:lnTo>
                  <a:lnTo>
                    <a:pt x="92" y="30"/>
                  </a:lnTo>
                  <a:lnTo>
                    <a:pt x="88" y="28"/>
                  </a:lnTo>
                  <a:lnTo>
                    <a:pt x="87" y="28"/>
                  </a:lnTo>
                  <a:lnTo>
                    <a:pt x="87" y="30"/>
                  </a:lnTo>
                  <a:lnTo>
                    <a:pt x="90" y="31"/>
                  </a:lnTo>
                  <a:lnTo>
                    <a:pt x="93" y="35"/>
                  </a:lnTo>
                  <a:lnTo>
                    <a:pt x="96" y="35"/>
                  </a:lnTo>
                  <a:lnTo>
                    <a:pt x="98" y="36"/>
                  </a:lnTo>
                  <a:lnTo>
                    <a:pt x="99" y="39"/>
                  </a:lnTo>
                  <a:lnTo>
                    <a:pt x="99" y="39"/>
                  </a:lnTo>
                  <a:lnTo>
                    <a:pt x="93" y="44"/>
                  </a:lnTo>
                  <a:lnTo>
                    <a:pt x="92" y="44"/>
                  </a:lnTo>
                  <a:lnTo>
                    <a:pt x="84" y="44"/>
                  </a:lnTo>
                  <a:lnTo>
                    <a:pt x="77" y="46"/>
                  </a:lnTo>
                  <a:lnTo>
                    <a:pt x="76" y="46"/>
                  </a:lnTo>
                  <a:lnTo>
                    <a:pt x="73" y="44"/>
                  </a:lnTo>
                  <a:lnTo>
                    <a:pt x="69" y="46"/>
                  </a:lnTo>
                  <a:lnTo>
                    <a:pt x="66" y="44"/>
                  </a:lnTo>
                  <a:lnTo>
                    <a:pt x="65" y="44"/>
                  </a:lnTo>
                  <a:lnTo>
                    <a:pt x="60" y="42"/>
                  </a:lnTo>
                  <a:lnTo>
                    <a:pt x="55" y="41"/>
                  </a:lnTo>
                  <a:lnTo>
                    <a:pt x="55" y="39"/>
                  </a:lnTo>
                  <a:lnTo>
                    <a:pt x="54" y="39"/>
                  </a:lnTo>
                  <a:lnTo>
                    <a:pt x="49" y="39"/>
                  </a:lnTo>
                  <a:lnTo>
                    <a:pt x="47" y="38"/>
                  </a:lnTo>
                  <a:lnTo>
                    <a:pt x="40" y="39"/>
                  </a:lnTo>
                  <a:lnTo>
                    <a:pt x="38" y="38"/>
                  </a:lnTo>
                  <a:lnTo>
                    <a:pt x="36" y="36"/>
                  </a:lnTo>
                  <a:lnTo>
                    <a:pt x="35" y="36"/>
                  </a:lnTo>
                  <a:lnTo>
                    <a:pt x="30" y="38"/>
                  </a:lnTo>
                  <a:lnTo>
                    <a:pt x="28" y="38"/>
                  </a:lnTo>
                  <a:lnTo>
                    <a:pt x="25" y="36"/>
                  </a:lnTo>
                  <a:lnTo>
                    <a:pt x="24" y="35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1" y="31"/>
                  </a:lnTo>
                  <a:lnTo>
                    <a:pt x="17" y="28"/>
                  </a:lnTo>
                  <a:lnTo>
                    <a:pt x="17" y="25"/>
                  </a:lnTo>
                  <a:lnTo>
                    <a:pt x="10" y="24"/>
                  </a:lnTo>
                  <a:lnTo>
                    <a:pt x="6" y="24"/>
                  </a:lnTo>
                  <a:lnTo>
                    <a:pt x="3" y="24"/>
                  </a:lnTo>
                  <a:lnTo>
                    <a:pt x="0" y="22"/>
                  </a:lnTo>
                  <a:lnTo>
                    <a:pt x="5" y="19"/>
                  </a:lnTo>
                  <a:lnTo>
                    <a:pt x="11" y="16"/>
                  </a:lnTo>
                  <a:lnTo>
                    <a:pt x="14" y="14"/>
                  </a:lnTo>
                  <a:lnTo>
                    <a:pt x="17" y="12"/>
                  </a:lnTo>
                  <a:lnTo>
                    <a:pt x="19" y="8"/>
                  </a:lnTo>
                  <a:lnTo>
                    <a:pt x="24" y="6"/>
                  </a:lnTo>
                  <a:lnTo>
                    <a:pt x="25" y="5"/>
                  </a:lnTo>
                  <a:lnTo>
                    <a:pt x="27" y="3"/>
                  </a:lnTo>
                  <a:lnTo>
                    <a:pt x="28" y="3"/>
                  </a:lnTo>
                  <a:lnTo>
                    <a:pt x="32" y="5"/>
                  </a:lnTo>
                  <a:lnTo>
                    <a:pt x="33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41" y="3"/>
                  </a:lnTo>
                  <a:lnTo>
                    <a:pt x="44" y="3"/>
                  </a:lnTo>
                  <a:lnTo>
                    <a:pt x="46" y="3"/>
                  </a:lnTo>
                  <a:lnTo>
                    <a:pt x="49" y="3"/>
                  </a:lnTo>
                  <a:lnTo>
                    <a:pt x="58" y="1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8579670" y="1484294"/>
              <a:ext cx="9747" cy="5848"/>
            </a:xfrm>
            <a:custGeom>
              <a:rect b="b" l="l" r="r" t="t"/>
              <a:pathLst>
                <a:path extrusionOk="0" h="3" w="5">
                  <a:moveTo>
                    <a:pt x="2" y="0"/>
                  </a:moveTo>
                  <a:lnTo>
                    <a:pt x="4" y="1"/>
                  </a:lnTo>
                  <a:lnTo>
                    <a:pt x="5" y="1"/>
                  </a:lnTo>
                  <a:lnTo>
                    <a:pt x="4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9137147" y="1868290"/>
              <a:ext cx="15594" cy="5848"/>
            </a:xfrm>
            <a:custGeom>
              <a:rect b="b" l="l" r="r" t="t"/>
              <a:pathLst>
                <a:path extrusionOk="0" h="3" w="8">
                  <a:moveTo>
                    <a:pt x="5" y="0"/>
                  </a:moveTo>
                  <a:lnTo>
                    <a:pt x="6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9269694" y="1825407"/>
              <a:ext cx="7797" cy="5848"/>
            </a:xfrm>
            <a:custGeom>
              <a:rect b="b" l="l" r="r" t="t"/>
              <a:pathLst>
                <a:path extrusionOk="0" h="3" w="4">
                  <a:moveTo>
                    <a:pt x="1" y="0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9579620" y="1809813"/>
              <a:ext cx="25340" cy="17544"/>
            </a:xfrm>
            <a:custGeom>
              <a:rect b="b" l="l" r="r" t="t"/>
              <a:pathLst>
                <a:path extrusionOk="0" h="9" w="13">
                  <a:moveTo>
                    <a:pt x="0" y="0"/>
                  </a:moveTo>
                  <a:lnTo>
                    <a:pt x="3" y="0"/>
                  </a:lnTo>
                  <a:lnTo>
                    <a:pt x="9" y="4"/>
                  </a:lnTo>
                  <a:lnTo>
                    <a:pt x="13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9" y="9"/>
                  </a:lnTo>
                  <a:lnTo>
                    <a:pt x="5" y="4"/>
                  </a:lnTo>
                  <a:lnTo>
                    <a:pt x="3" y="3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8760947" y="1577857"/>
              <a:ext cx="37036" cy="9747"/>
            </a:xfrm>
            <a:custGeom>
              <a:rect b="b" l="l" r="r" t="t"/>
              <a:pathLst>
                <a:path extrusionOk="0" h="5" w="19">
                  <a:moveTo>
                    <a:pt x="16" y="0"/>
                  </a:moveTo>
                  <a:lnTo>
                    <a:pt x="18" y="0"/>
                  </a:lnTo>
                  <a:lnTo>
                    <a:pt x="19" y="2"/>
                  </a:lnTo>
                  <a:lnTo>
                    <a:pt x="18" y="4"/>
                  </a:lnTo>
                  <a:lnTo>
                    <a:pt x="16" y="5"/>
                  </a:lnTo>
                  <a:lnTo>
                    <a:pt x="15" y="4"/>
                  </a:lnTo>
                  <a:lnTo>
                    <a:pt x="10" y="4"/>
                  </a:lnTo>
                  <a:lnTo>
                    <a:pt x="0" y="2"/>
                  </a:lnTo>
                  <a:lnTo>
                    <a:pt x="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8918834" y="1671419"/>
              <a:ext cx="21442" cy="11695"/>
            </a:xfrm>
            <a:custGeom>
              <a:rect b="b" l="l" r="r" t="t"/>
              <a:pathLst>
                <a:path extrusionOk="0" h="6" w="11">
                  <a:moveTo>
                    <a:pt x="6" y="0"/>
                  </a:moveTo>
                  <a:lnTo>
                    <a:pt x="8" y="1"/>
                  </a:lnTo>
                  <a:lnTo>
                    <a:pt x="9" y="3"/>
                  </a:lnTo>
                  <a:lnTo>
                    <a:pt x="11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6"/>
                  </a:lnTo>
                  <a:lnTo>
                    <a:pt x="8" y="6"/>
                  </a:lnTo>
                  <a:lnTo>
                    <a:pt x="6" y="4"/>
                  </a:lnTo>
                  <a:lnTo>
                    <a:pt x="5" y="3"/>
                  </a:lnTo>
                  <a:lnTo>
                    <a:pt x="3" y="3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5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9583518" y="1716251"/>
              <a:ext cx="17544" cy="29239"/>
            </a:xfrm>
            <a:custGeom>
              <a:rect b="b" l="l" r="r" t="t"/>
              <a:pathLst>
                <a:path extrusionOk="0" h="15" w="9">
                  <a:moveTo>
                    <a:pt x="3" y="0"/>
                  </a:moveTo>
                  <a:lnTo>
                    <a:pt x="4" y="2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8"/>
                  </a:lnTo>
                  <a:lnTo>
                    <a:pt x="9" y="8"/>
                  </a:lnTo>
                  <a:lnTo>
                    <a:pt x="6" y="10"/>
                  </a:lnTo>
                  <a:lnTo>
                    <a:pt x="6" y="11"/>
                  </a:lnTo>
                  <a:lnTo>
                    <a:pt x="7" y="13"/>
                  </a:lnTo>
                  <a:lnTo>
                    <a:pt x="6" y="15"/>
                  </a:lnTo>
                  <a:lnTo>
                    <a:pt x="3" y="15"/>
                  </a:lnTo>
                  <a:lnTo>
                    <a:pt x="0" y="15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5"/>
                  </a:lnTo>
                  <a:lnTo>
                    <a:pt x="1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8061177" y="1737693"/>
              <a:ext cx="21442" cy="15594"/>
            </a:xfrm>
            <a:custGeom>
              <a:rect b="b" l="l" r="r" t="t"/>
              <a:pathLst>
                <a:path extrusionOk="0" h="8" w="11">
                  <a:moveTo>
                    <a:pt x="9" y="0"/>
                  </a:moveTo>
                  <a:lnTo>
                    <a:pt x="9" y="2"/>
                  </a:lnTo>
                  <a:lnTo>
                    <a:pt x="9" y="4"/>
                  </a:lnTo>
                  <a:lnTo>
                    <a:pt x="11" y="5"/>
                  </a:lnTo>
                  <a:lnTo>
                    <a:pt x="9" y="5"/>
                  </a:lnTo>
                  <a:lnTo>
                    <a:pt x="8" y="5"/>
                  </a:lnTo>
                  <a:lnTo>
                    <a:pt x="6" y="8"/>
                  </a:lnTo>
                  <a:lnTo>
                    <a:pt x="6" y="7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3" y="2"/>
                  </a:lnTo>
                  <a:lnTo>
                    <a:pt x="5" y="4"/>
                  </a:lnTo>
                  <a:lnTo>
                    <a:pt x="6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10105910" y="2924768"/>
              <a:ext cx="5848" cy="5848"/>
            </a:xfrm>
            <a:custGeom>
              <a:rect b="b" l="l" r="r" t="t"/>
              <a:pathLst>
                <a:path extrusionOk="0" h="3" w="3">
                  <a:moveTo>
                    <a:pt x="1" y="0"/>
                  </a:move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10164386" y="2852647"/>
              <a:ext cx="7797" cy="9747"/>
            </a:xfrm>
            <a:custGeom>
              <a:rect b="b" l="l" r="r" t="t"/>
              <a:pathLst>
                <a:path extrusionOk="0" h="5" w="4">
                  <a:moveTo>
                    <a:pt x="3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2"/>
                  </a:lnTo>
                  <a:lnTo>
                    <a:pt x="4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1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10074722" y="2963752"/>
              <a:ext cx="1950" cy="3898"/>
            </a:xfrm>
            <a:custGeom>
              <a:rect b="b" l="l" r="r" t="t"/>
              <a:pathLst>
                <a:path extrusionOk="0" h="2" w="1">
                  <a:moveTo>
                    <a:pt x="1" y="0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10144894" y="2850698"/>
              <a:ext cx="5848" cy="5848"/>
            </a:xfrm>
            <a:custGeom>
              <a:rect b="b" l="l" r="r" t="t"/>
              <a:pathLst>
                <a:path extrusionOk="0" h="3" w="3">
                  <a:moveTo>
                    <a:pt x="2" y="0"/>
                  </a:moveTo>
                  <a:lnTo>
                    <a:pt x="3" y="0"/>
                  </a:lnTo>
                  <a:lnTo>
                    <a:pt x="3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10139047" y="2856546"/>
              <a:ext cx="25340" cy="27289"/>
            </a:xfrm>
            <a:custGeom>
              <a:rect b="b" l="l" r="r" t="t"/>
              <a:pathLst>
                <a:path extrusionOk="0" h="14" w="13">
                  <a:moveTo>
                    <a:pt x="13" y="0"/>
                  </a:moveTo>
                  <a:lnTo>
                    <a:pt x="13" y="1"/>
                  </a:lnTo>
                  <a:lnTo>
                    <a:pt x="13" y="5"/>
                  </a:lnTo>
                  <a:lnTo>
                    <a:pt x="11" y="6"/>
                  </a:lnTo>
                  <a:lnTo>
                    <a:pt x="9" y="9"/>
                  </a:lnTo>
                  <a:lnTo>
                    <a:pt x="8" y="11"/>
                  </a:lnTo>
                  <a:lnTo>
                    <a:pt x="5" y="11"/>
                  </a:lnTo>
                  <a:lnTo>
                    <a:pt x="5" y="12"/>
                  </a:lnTo>
                  <a:lnTo>
                    <a:pt x="3" y="12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1" y="9"/>
                  </a:lnTo>
                  <a:lnTo>
                    <a:pt x="3" y="8"/>
                  </a:lnTo>
                  <a:lnTo>
                    <a:pt x="6" y="8"/>
                  </a:lnTo>
                  <a:lnTo>
                    <a:pt x="8" y="6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10039636" y="2989093"/>
              <a:ext cx="15594" cy="11695"/>
            </a:xfrm>
            <a:custGeom>
              <a:rect b="b" l="l" r="r" t="t"/>
              <a:pathLst>
                <a:path extrusionOk="0" h="6" w="8">
                  <a:moveTo>
                    <a:pt x="7" y="0"/>
                  </a:move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2" y="4"/>
                  </a:lnTo>
                  <a:lnTo>
                    <a:pt x="5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10119555" y="2899429"/>
              <a:ext cx="9747" cy="11695"/>
            </a:xfrm>
            <a:custGeom>
              <a:rect b="b" l="l" r="r" t="t"/>
              <a:pathLst>
                <a:path extrusionOk="0" h="6" w="5">
                  <a:moveTo>
                    <a:pt x="4" y="0"/>
                  </a:moveTo>
                  <a:lnTo>
                    <a:pt x="5" y="0"/>
                  </a:lnTo>
                  <a:lnTo>
                    <a:pt x="5" y="2"/>
                  </a:lnTo>
                  <a:lnTo>
                    <a:pt x="4" y="3"/>
                  </a:lnTo>
                  <a:lnTo>
                    <a:pt x="4" y="5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9862258" y="3080706"/>
              <a:ext cx="31188" cy="31188"/>
            </a:xfrm>
            <a:custGeom>
              <a:rect b="b" l="l" r="r" t="t"/>
              <a:pathLst>
                <a:path extrusionOk="0" h="16" w="16">
                  <a:moveTo>
                    <a:pt x="9" y="0"/>
                  </a:moveTo>
                  <a:lnTo>
                    <a:pt x="11" y="0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6" y="3"/>
                  </a:lnTo>
                  <a:lnTo>
                    <a:pt x="14" y="3"/>
                  </a:lnTo>
                  <a:lnTo>
                    <a:pt x="13" y="5"/>
                  </a:lnTo>
                  <a:lnTo>
                    <a:pt x="11" y="5"/>
                  </a:lnTo>
                  <a:lnTo>
                    <a:pt x="9" y="5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9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3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8" y="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9895394" y="3102148"/>
              <a:ext cx="9747" cy="5848"/>
            </a:xfrm>
            <a:custGeom>
              <a:rect b="b" l="l" r="r" t="t"/>
              <a:pathLst>
                <a:path extrusionOk="0" h="3" w="5">
                  <a:moveTo>
                    <a:pt x="3" y="0"/>
                  </a:moveTo>
                  <a:lnTo>
                    <a:pt x="3" y="2"/>
                  </a:lnTo>
                  <a:lnTo>
                    <a:pt x="5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9975312" y="3022229"/>
              <a:ext cx="31188" cy="21442"/>
            </a:xfrm>
            <a:custGeom>
              <a:rect b="b" l="l" r="r" t="t"/>
              <a:pathLst>
                <a:path extrusionOk="0" h="11" w="16">
                  <a:moveTo>
                    <a:pt x="13" y="0"/>
                  </a:moveTo>
                  <a:lnTo>
                    <a:pt x="16" y="0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8" y="6"/>
                  </a:lnTo>
                  <a:lnTo>
                    <a:pt x="8" y="6"/>
                  </a:lnTo>
                  <a:lnTo>
                    <a:pt x="7" y="8"/>
                  </a:lnTo>
                  <a:lnTo>
                    <a:pt x="3" y="9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3" y="6"/>
                  </a:lnTo>
                  <a:lnTo>
                    <a:pt x="5" y="6"/>
                  </a:lnTo>
                  <a:lnTo>
                    <a:pt x="8" y="3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9901242" y="3047570"/>
              <a:ext cx="56528" cy="35086"/>
            </a:xfrm>
            <a:custGeom>
              <a:rect b="b" l="l" r="r" t="t"/>
              <a:pathLst>
                <a:path extrusionOk="0" h="18" w="29">
                  <a:moveTo>
                    <a:pt x="29" y="0"/>
                  </a:move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29" y="3"/>
                  </a:lnTo>
                  <a:lnTo>
                    <a:pt x="26" y="3"/>
                  </a:lnTo>
                  <a:lnTo>
                    <a:pt x="23" y="4"/>
                  </a:lnTo>
                  <a:lnTo>
                    <a:pt x="21" y="4"/>
                  </a:lnTo>
                  <a:lnTo>
                    <a:pt x="18" y="7"/>
                  </a:lnTo>
                  <a:lnTo>
                    <a:pt x="16" y="9"/>
                  </a:lnTo>
                  <a:lnTo>
                    <a:pt x="15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7" y="14"/>
                  </a:lnTo>
                  <a:lnTo>
                    <a:pt x="5" y="17"/>
                  </a:lnTo>
                  <a:lnTo>
                    <a:pt x="4" y="17"/>
                  </a:lnTo>
                  <a:lnTo>
                    <a:pt x="0" y="18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5" y="14"/>
                  </a:lnTo>
                  <a:lnTo>
                    <a:pt x="5" y="12"/>
                  </a:lnTo>
                  <a:lnTo>
                    <a:pt x="7" y="11"/>
                  </a:lnTo>
                  <a:lnTo>
                    <a:pt x="8" y="9"/>
                  </a:lnTo>
                  <a:lnTo>
                    <a:pt x="12" y="7"/>
                  </a:lnTo>
                  <a:lnTo>
                    <a:pt x="12" y="6"/>
                  </a:lnTo>
                  <a:lnTo>
                    <a:pt x="13" y="4"/>
                  </a:lnTo>
                  <a:lnTo>
                    <a:pt x="16" y="4"/>
                  </a:lnTo>
                  <a:lnTo>
                    <a:pt x="15" y="3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8" y="4"/>
                  </a:lnTo>
                  <a:lnTo>
                    <a:pt x="19" y="4"/>
                  </a:lnTo>
                  <a:lnTo>
                    <a:pt x="23" y="3"/>
                  </a:lnTo>
                  <a:lnTo>
                    <a:pt x="26" y="0"/>
                  </a:lnTo>
                  <a:lnTo>
                    <a:pt x="2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10004550" y="2527127"/>
              <a:ext cx="7797" cy="5848"/>
            </a:xfrm>
            <a:custGeom>
              <a:rect b="b" l="l" r="r" t="t"/>
              <a:pathLst>
                <a:path extrusionOk="0" h="3" w="4">
                  <a:moveTo>
                    <a:pt x="3" y="0"/>
                  </a:moveTo>
                  <a:lnTo>
                    <a:pt x="3" y="2"/>
                  </a:lnTo>
                  <a:lnTo>
                    <a:pt x="4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9632249" y="2686963"/>
              <a:ext cx="27289" cy="21442"/>
            </a:xfrm>
            <a:custGeom>
              <a:rect b="b" l="l" r="r" t="t"/>
              <a:pathLst>
                <a:path extrusionOk="0" h="11" w="14">
                  <a:moveTo>
                    <a:pt x="4" y="0"/>
                  </a:moveTo>
                  <a:lnTo>
                    <a:pt x="9" y="2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2" y="5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9" y="10"/>
                  </a:lnTo>
                  <a:lnTo>
                    <a:pt x="8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8"/>
                  </a:lnTo>
                  <a:lnTo>
                    <a:pt x="3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1" y="5"/>
                  </a:lnTo>
                  <a:lnTo>
                    <a:pt x="3" y="5"/>
                  </a:lnTo>
                  <a:lnTo>
                    <a:pt x="4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7651840" y="2055415"/>
              <a:ext cx="9747" cy="5848"/>
            </a:xfrm>
            <a:custGeom>
              <a:rect b="b" l="l" r="r" t="t"/>
              <a:pathLst>
                <a:path extrusionOk="0" h="3" w="5">
                  <a:moveTo>
                    <a:pt x="3" y="0"/>
                  </a:moveTo>
                  <a:lnTo>
                    <a:pt x="5" y="0"/>
                  </a:lnTo>
                  <a:lnTo>
                    <a:pt x="5" y="1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10369055" y="2525178"/>
              <a:ext cx="35086" cy="29239"/>
            </a:xfrm>
            <a:custGeom>
              <a:rect b="b" l="l" r="r" t="t"/>
              <a:pathLst>
                <a:path extrusionOk="0" h="15" w="18">
                  <a:moveTo>
                    <a:pt x="16" y="0"/>
                  </a:moveTo>
                  <a:lnTo>
                    <a:pt x="18" y="0"/>
                  </a:lnTo>
                  <a:lnTo>
                    <a:pt x="18" y="3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3" y="8"/>
                  </a:lnTo>
                  <a:lnTo>
                    <a:pt x="8" y="11"/>
                  </a:lnTo>
                  <a:lnTo>
                    <a:pt x="3" y="14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2"/>
                  </a:lnTo>
                  <a:lnTo>
                    <a:pt x="5" y="9"/>
                  </a:lnTo>
                  <a:lnTo>
                    <a:pt x="5" y="6"/>
                  </a:lnTo>
                  <a:lnTo>
                    <a:pt x="5" y="6"/>
                  </a:lnTo>
                  <a:lnTo>
                    <a:pt x="5" y="4"/>
                  </a:lnTo>
                  <a:lnTo>
                    <a:pt x="11" y="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6766894" y="2263983"/>
              <a:ext cx="9747" cy="11695"/>
            </a:xfrm>
            <a:custGeom>
              <a:rect b="b" l="l" r="r" t="t"/>
              <a:pathLst>
                <a:path extrusionOk="0" h="6" w="5">
                  <a:moveTo>
                    <a:pt x="2" y="0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5" y="3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7723961" y="2193811"/>
              <a:ext cx="17544" cy="11695"/>
            </a:xfrm>
            <a:custGeom>
              <a:rect b="b" l="l" r="r" t="t"/>
              <a:pathLst>
                <a:path extrusionOk="0" h="6" w="9">
                  <a:moveTo>
                    <a:pt x="0" y="0"/>
                  </a:moveTo>
                  <a:lnTo>
                    <a:pt x="1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1"/>
                  </a:lnTo>
                  <a:lnTo>
                    <a:pt x="7" y="3"/>
                  </a:lnTo>
                  <a:lnTo>
                    <a:pt x="7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7" y="6"/>
                  </a:lnTo>
                  <a:lnTo>
                    <a:pt x="4" y="6"/>
                  </a:lnTo>
                  <a:lnTo>
                    <a:pt x="1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8907139" y="1790321"/>
              <a:ext cx="50680" cy="27289"/>
            </a:xfrm>
            <a:custGeom>
              <a:rect b="b" l="l" r="r" t="t"/>
              <a:pathLst>
                <a:path extrusionOk="0" h="14" w="26">
                  <a:moveTo>
                    <a:pt x="7" y="0"/>
                  </a:moveTo>
                  <a:lnTo>
                    <a:pt x="20" y="3"/>
                  </a:lnTo>
                  <a:lnTo>
                    <a:pt x="25" y="3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3" y="10"/>
                  </a:lnTo>
                  <a:lnTo>
                    <a:pt x="22" y="11"/>
                  </a:lnTo>
                  <a:lnTo>
                    <a:pt x="19" y="13"/>
                  </a:lnTo>
                  <a:lnTo>
                    <a:pt x="19" y="14"/>
                  </a:lnTo>
                  <a:lnTo>
                    <a:pt x="9" y="13"/>
                  </a:lnTo>
                  <a:lnTo>
                    <a:pt x="9" y="11"/>
                  </a:lnTo>
                  <a:lnTo>
                    <a:pt x="6" y="10"/>
                  </a:lnTo>
                  <a:lnTo>
                    <a:pt x="1" y="8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4" y="6"/>
                  </a:lnTo>
                  <a:lnTo>
                    <a:pt x="6" y="5"/>
                  </a:lnTo>
                  <a:lnTo>
                    <a:pt x="6" y="3"/>
                  </a:lnTo>
                  <a:lnTo>
                    <a:pt x="6" y="2"/>
                  </a:lnTo>
                  <a:lnTo>
                    <a:pt x="7" y="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7113855" y="3039773"/>
              <a:ext cx="3898" cy="7797"/>
            </a:xfrm>
            <a:custGeom>
              <a:rect b="b" l="l" r="r" t="t"/>
              <a:pathLst>
                <a:path extrusionOk="0" h="4" w="2">
                  <a:moveTo>
                    <a:pt x="0" y="0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2" y="4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10433379" y="2681116"/>
              <a:ext cx="27289" cy="27289"/>
            </a:xfrm>
            <a:custGeom>
              <a:rect b="b" l="l" r="r" t="t"/>
              <a:pathLst>
                <a:path extrusionOk="0" h="14" w="14">
                  <a:moveTo>
                    <a:pt x="3" y="0"/>
                  </a:move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5"/>
                  </a:lnTo>
                  <a:lnTo>
                    <a:pt x="10" y="8"/>
                  </a:lnTo>
                  <a:lnTo>
                    <a:pt x="11" y="8"/>
                  </a:lnTo>
                  <a:lnTo>
                    <a:pt x="13" y="10"/>
                  </a:lnTo>
                  <a:lnTo>
                    <a:pt x="14" y="11"/>
                  </a:lnTo>
                  <a:lnTo>
                    <a:pt x="14" y="14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0" y="11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7" y="6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3"/>
                  </a:lnTo>
                  <a:lnTo>
                    <a:pt x="0" y="2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10484059" y="2702557"/>
              <a:ext cx="17544" cy="11695"/>
            </a:xfrm>
            <a:custGeom>
              <a:rect b="b" l="l" r="r" t="t"/>
              <a:pathLst>
                <a:path extrusionOk="0" h="6" w="9">
                  <a:moveTo>
                    <a:pt x="0" y="0"/>
                  </a:moveTo>
                  <a:lnTo>
                    <a:pt x="1" y="0"/>
                  </a:lnTo>
                  <a:lnTo>
                    <a:pt x="3" y="2"/>
                  </a:lnTo>
                  <a:lnTo>
                    <a:pt x="6" y="3"/>
                  </a:lnTo>
                  <a:lnTo>
                    <a:pt x="7" y="5"/>
                  </a:lnTo>
                  <a:lnTo>
                    <a:pt x="9" y="6"/>
                  </a:lnTo>
                  <a:lnTo>
                    <a:pt x="3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9616656" y="2690862"/>
              <a:ext cx="11695" cy="9747"/>
            </a:xfrm>
            <a:custGeom>
              <a:rect b="b" l="l" r="r" t="t"/>
              <a:pathLst>
                <a:path extrusionOk="0" h="5" w="6">
                  <a:moveTo>
                    <a:pt x="6" y="0"/>
                  </a:moveTo>
                  <a:lnTo>
                    <a:pt x="6" y="0"/>
                  </a:lnTo>
                  <a:lnTo>
                    <a:pt x="5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6536886" y="1607094"/>
              <a:ext cx="4588467" cy="1586666"/>
            </a:xfrm>
            <a:custGeom>
              <a:rect b="b" l="l" r="r" t="t"/>
              <a:pathLst>
                <a:path extrusionOk="0" h="814" w="2354">
                  <a:moveTo>
                    <a:pt x="1110" y="0"/>
                  </a:moveTo>
                  <a:lnTo>
                    <a:pt x="1119" y="3"/>
                  </a:lnTo>
                  <a:lnTo>
                    <a:pt x="1121" y="4"/>
                  </a:lnTo>
                  <a:lnTo>
                    <a:pt x="1126" y="6"/>
                  </a:lnTo>
                  <a:lnTo>
                    <a:pt x="1132" y="6"/>
                  </a:lnTo>
                  <a:lnTo>
                    <a:pt x="1135" y="8"/>
                  </a:lnTo>
                  <a:lnTo>
                    <a:pt x="1135" y="9"/>
                  </a:lnTo>
                  <a:lnTo>
                    <a:pt x="1137" y="11"/>
                  </a:lnTo>
                  <a:lnTo>
                    <a:pt x="1132" y="12"/>
                  </a:lnTo>
                  <a:lnTo>
                    <a:pt x="1127" y="15"/>
                  </a:lnTo>
                  <a:lnTo>
                    <a:pt x="1121" y="17"/>
                  </a:lnTo>
                  <a:lnTo>
                    <a:pt x="1112" y="19"/>
                  </a:lnTo>
                  <a:lnTo>
                    <a:pt x="1110" y="19"/>
                  </a:lnTo>
                  <a:lnTo>
                    <a:pt x="1126" y="20"/>
                  </a:lnTo>
                  <a:lnTo>
                    <a:pt x="1130" y="19"/>
                  </a:lnTo>
                  <a:lnTo>
                    <a:pt x="1132" y="22"/>
                  </a:lnTo>
                  <a:lnTo>
                    <a:pt x="1134" y="22"/>
                  </a:lnTo>
                  <a:lnTo>
                    <a:pt x="1138" y="22"/>
                  </a:lnTo>
                  <a:lnTo>
                    <a:pt x="1141" y="20"/>
                  </a:lnTo>
                  <a:lnTo>
                    <a:pt x="1146" y="22"/>
                  </a:lnTo>
                  <a:lnTo>
                    <a:pt x="1148" y="22"/>
                  </a:lnTo>
                  <a:lnTo>
                    <a:pt x="1149" y="22"/>
                  </a:lnTo>
                  <a:lnTo>
                    <a:pt x="1154" y="23"/>
                  </a:lnTo>
                  <a:lnTo>
                    <a:pt x="1157" y="25"/>
                  </a:lnTo>
                  <a:lnTo>
                    <a:pt x="1153" y="28"/>
                  </a:lnTo>
                  <a:lnTo>
                    <a:pt x="1149" y="31"/>
                  </a:lnTo>
                  <a:lnTo>
                    <a:pt x="1145" y="36"/>
                  </a:lnTo>
                  <a:lnTo>
                    <a:pt x="1145" y="34"/>
                  </a:lnTo>
                  <a:lnTo>
                    <a:pt x="1141" y="34"/>
                  </a:lnTo>
                  <a:lnTo>
                    <a:pt x="1141" y="37"/>
                  </a:lnTo>
                  <a:lnTo>
                    <a:pt x="1146" y="37"/>
                  </a:lnTo>
                  <a:lnTo>
                    <a:pt x="1148" y="37"/>
                  </a:lnTo>
                  <a:lnTo>
                    <a:pt x="1153" y="37"/>
                  </a:lnTo>
                  <a:lnTo>
                    <a:pt x="1159" y="37"/>
                  </a:lnTo>
                  <a:lnTo>
                    <a:pt x="1160" y="37"/>
                  </a:lnTo>
                  <a:lnTo>
                    <a:pt x="1164" y="36"/>
                  </a:lnTo>
                  <a:lnTo>
                    <a:pt x="1164" y="33"/>
                  </a:lnTo>
                  <a:lnTo>
                    <a:pt x="1165" y="31"/>
                  </a:lnTo>
                  <a:lnTo>
                    <a:pt x="1168" y="30"/>
                  </a:lnTo>
                  <a:lnTo>
                    <a:pt x="1170" y="31"/>
                  </a:lnTo>
                  <a:lnTo>
                    <a:pt x="1175" y="31"/>
                  </a:lnTo>
                  <a:lnTo>
                    <a:pt x="1184" y="30"/>
                  </a:lnTo>
                  <a:lnTo>
                    <a:pt x="1194" y="31"/>
                  </a:lnTo>
                  <a:lnTo>
                    <a:pt x="1201" y="30"/>
                  </a:lnTo>
                  <a:lnTo>
                    <a:pt x="1209" y="31"/>
                  </a:lnTo>
                  <a:lnTo>
                    <a:pt x="1214" y="31"/>
                  </a:lnTo>
                  <a:lnTo>
                    <a:pt x="1217" y="34"/>
                  </a:lnTo>
                  <a:lnTo>
                    <a:pt x="1220" y="34"/>
                  </a:lnTo>
                  <a:lnTo>
                    <a:pt x="1222" y="36"/>
                  </a:lnTo>
                  <a:lnTo>
                    <a:pt x="1223" y="37"/>
                  </a:lnTo>
                  <a:lnTo>
                    <a:pt x="1223" y="41"/>
                  </a:lnTo>
                  <a:lnTo>
                    <a:pt x="1222" y="41"/>
                  </a:lnTo>
                  <a:lnTo>
                    <a:pt x="1225" y="39"/>
                  </a:lnTo>
                  <a:lnTo>
                    <a:pt x="1227" y="39"/>
                  </a:lnTo>
                  <a:lnTo>
                    <a:pt x="1228" y="41"/>
                  </a:lnTo>
                  <a:lnTo>
                    <a:pt x="1231" y="41"/>
                  </a:lnTo>
                  <a:lnTo>
                    <a:pt x="1233" y="45"/>
                  </a:lnTo>
                  <a:lnTo>
                    <a:pt x="1233" y="47"/>
                  </a:lnTo>
                  <a:lnTo>
                    <a:pt x="1235" y="49"/>
                  </a:lnTo>
                  <a:lnTo>
                    <a:pt x="1233" y="50"/>
                  </a:lnTo>
                  <a:lnTo>
                    <a:pt x="1233" y="50"/>
                  </a:lnTo>
                  <a:lnTo>
                    <a:pt x="1235" y="50"/>
                  </a:lnTo>
                  <a:lnTo>
                    <a:pt x="1238" y="49"/>
                  </a:lnTo>
                  <a:lnTo>
                    <a:pt x="1239" y="49"/>
                  </a:lnTo>
                  <a:lnTo>
                    <a:pt x="1239" y="47"/>
                  </a:lnTo>
                  <a:lnTo>
                    <a:pt x="1238" y="45"/>
                  </a:lnTo>
                  <a:lnTo>
                    <a:pt x="1238" y="45"/>
                  </a:lnTo>
                  <a:lnTo>
                    <a:pt x="1239" y="45"/>
                  </a:lnTo>
                  <a:lnTo>
                    <a:pt x="1241" y="45"/>
                  </a:lnTo>
                  <a:lnTo>
                    <a:pt x="1242" y="47"/>
                  </a:lnTo>
                  <a:lnTo>
                    <a:pt x="1244" y="49"/>
                  </a:lnTo>
                  <a:lnTo>
                    <a:pt x="1246" y="56"/>
                  </a:lnTo>
                  <a:lnTo>
                    <a:pt x="1250" y="55"/>
                  </a:lnTo>
                  <a:lnTo>
                    <a:pt x="1250" y="56"/>
                  </a:lnTo>
                  <a:lnTo>
                    <a:pt x="1249" y="61"/>
                  </a:lnTo>
                  <a:lnTo>
                    <a:pt x="1246" y="64"/>
                  </a:lnTo>
                  <a:lnTo>
                    <a:pt x="1246" y="66"/>
                  </a:lnTo>
                  <a:lnTo>
                    <a:pt x="1244" y="66"/>
                  </a:lnTo>
                  <a:lnTo>
                    <a:pt x="1244" y="64"/>
                  </a:lnTo>
                  <a:lnTo>
                    <a:pt x="1244" y="63"/>
                  </a:lnTo>
                  <a:lnTo>
                    <a:pt x="1242" y="63"/>
                  </a:lnTo>
                  <a:lnTo>
                    <a:pt x="1239" y="61"/>
                  </a:lnTo>
                  <a:lnTo>
                    <a:pt x="1231" y="58"/>
                  </a:lnTo>
                  <a:lnTo>
                    <a:pt x="1230" y="56"/>
                  </a:lnTo>
                  <a:lnTo>
                    <a:pt x="1230" y="56"/>
                  </a:lnTo>
                  <a:lnTo>
                    <a:pt x="1230" y="58"/>
                  </a:lnTo>
                  <a:lnTo>
                    <a:pt x="1233" y="60"/>
                  </a:lnTo>
                  <a:lnTo>
                    <a:pt x="1236" y="66"/>
                  </a:lnTo>
                  <a:lnTo>
                    <a:pt x="1239" y="64"/>
                  </a:lnTo>
                  <a:lnTo>
                    <a:pt x="1241" y="64"/>
                  </a:lnTo>
                  <a:lnTo>
                    <a:pt x="1242" y="66"/>
                  </a:lnTo>
                  <a:lnTo>
                    <a:pt x="1246" y="67"/>
                  </a:lnTo>
                  <a:lnTo>
                    <a:pt x="1247" y="69"/>
                  </a:lnTo>
                  <a:lnTo>
                    <a:pt x="1246" y="74"/>
                  </a:lnTo>
                  <a:lnTo>
                    <a:pt x="1236" y="82"/>
                  </a:lnTo>
                  <a:lnTo>
                    <a:pt x="1225" y="86"/>
                  </a:lnTo>
                  <a:lnTo>
                    <a:pt x="1220" y="89"/>
                  </a:lnTo>
                  <a:lnTo>
                    <a:pt x="1212" y="91"/>
                  </a:lnTo>
                  <a:lnTo>
                    <a:pt x="1206" y="94"/>
                  </a:lnTo>
                  <a:lnTo>
                    <a:pt x="1200" y="97"/>
                  </a:lnTo>
                  <a:lnTo>
                    <a:pt x="1197" y="99"/>
                  </a:lnTo>
                  <a:lnTo>
                    <a:pt x="1192" y="102"/>
                  </a:lnTo>
                  <a:lnTo>
                    <a:pt x="1192" y="102"/>
                  </a:lnTo>
                  <a:lnTo>
                    <a:pt x="1192" y="104"/>
                  </a:lnTo>
                  <a:lnTo>
                    <a:pt x="1192" y="105"/>
                  </a:lnTo>
                  <a:lnTo>
                    <a:pt x="1190" y="105"/>
                  </a:lnTo>
                  <a:lnTo>
                    <a:pt x="1187" y="108"/>
                  </a:lnTo>
                  <a:lnTo>
                    <a:pt x="1181" y="110"/>
                  </a:lnTo>
                  <a:lnTo>
                    <a:pt x="1168" y="119"/>
                  </a:lnTo>
                  <a:lnTo>
                    <a:pt x="1162" y="121"/>
                  </a:lnTo>
                  <a:lnTo>
                    <a:pt x="1154" y="121"/>
                  </a:lnTo>
                  <a:lnTo>
                    <a:pt x="1153" y="123"/>
                  </a:lnTo>
                  <a:lnTo>
                    <a:pt x="1148" y="127"/>
                  </a:lnTo>
                  <a:lnTo>
                    <a:pt x="1146" y="129"/>
                  </a:lnTo>
                  <a:lnTo>
                    <a:pt x="1138" y="130"/>
                  </a:lnTo>
                  <a:lnTo>
                    <a:pt x="1132" y="140"/>
                  </a:lnTo>
                  <a:lnTo>
                    <a:pt x="1127" y="143"/>
                  </a:lnTo>
                  <a:lnTo>
                    <a:pt x="1124" y="145"/>
                  </a:lnTo>
                  <a:lnTo>
                    <a:pt x="1127" y="145"/>
                  </a:lnTo>
                  <a:lnTo>
                    <a:pt x="1132" y="143"/>
                  </a:lnTo>
                  <a:lnTo>
                    <a:pt x="1137" y="140"/>
                  </a:lnTo>
                  <a:lnTo>
                    <a:pt x="1138" y="138"/>
                  </a:lnTo>
                  <a:lnTo>
                    <a:pt x="1138" y="137"/>
                  </a:lnTo>
                  <a:lnTo>
                    <a:pt x="1140" y="135"/>
                  </a:lnTo>
                  <a:lnTo>
                    <a:pt x="1143" y="135"/>
                  </a:lnTo>
                  <a:lnTo>
                    <a:pt x="1153" y="134"/>
                  </a:lnTo>
                  <a:lnTo>
                    <a:pt x="1156" y="134"/>
                  </a:lnTo>
                  <a:lnTo>
                    <a:pt x="1162" y="134"/>
                  </a:lnTo>
                  <a:lnTo>
                    <a:pt x="1165" y="132"/>
                  </a:lnTo>
                  <a:lnTo>
                    <a:pt x="1167" y="132"/>
                  </a:lnTo>
                  <a:lnTo>
                    <a:pt x="1170" y="130"/>
                  </a:lnTo>
                  <a:lnTo>
                    <a:pt x="1170" y="130"/>
                  </a:lnTo>
                  <a:lnTo>
                    <a:pt x="1173" y="129"/>
                  </a:lnTo>
                  <a:lnTo>
                    <a:pt x="1181" y="127"/>
                  </a:lnTo>
                  <a:lnTo>
                    <a:pt x="1182" y="127"/>
                  </a:lnTo>
                  <a:lnTo>
                    <a:pt x="1184" y="124"/>
                  </a:lnTo>
                  <a:lnTo>
                    <a:pt x="1189" y="126"/>
                  </a:lnTo>
                  <a:lnTo>
                    <a:pt x="1192" y="126"/>
                  </a:lnTo>
                  <a:lnTo>
                    <a:pt x="1200" y="121"/>
                  </a:lnTo>
                  <a:lnTo>
                    <a:pt x="1205" y="119"/>
                  </a:lnTo>
                  <a:lnTo>
                    <a:pt x="1206" y="118"/>
                  </a:lnTo>
                  <a:lnTo>
                    <a:pt x="1206" y="118"/>
                  </a:lnTo>
                  <a:lnTo>
                    <a:pt x="1205" y="116"/>
                  </a:lnTo>
                  <a:lnTo>
                    <a:pt x="1200" y="118"/>
                  </a:lnTo>
                  <a:lnTo>
                    <a:pt x="1195" y="119"/>
                  </a:lnTo>
                  <a:lnTo>
                    <a:pt x="1190" y="118"/>
                  </a:lnTo>
                  <a:lnTo>
                    <a:pt x="1190" y="118"/>
                  </a:lnTo>
                  <a:lnTo>
                    <a:pt x="1189" y="116"/>
                  </a:lnTo>
                  <a:lnTo>
                    <a:pt x="1190" y="113"/>
                  </a:lnTo>
                  <a:lnTo>
                    <a:pt x="1192" y="113"/>
                  </a:lnTo>
                  <a:lnTo>
                    <a:pt x="1195" y="110"/>
                  </a:lnTo>
                  <a:lnTo>
                    <a:pt x="1198" y="110"/>
                  </a:lnTo>
                  <a:lnTo>
                    <a:pt x="1208" y="112"/>
                  </a:lnTo>
                  <a:lnTo>
                    <a:pt x="1209" y="112"/>
                  </a:lnTo>
                  <a:lnTo>
                    <a:pt x="1211" y="108"/>
                  </a:lnTo>
                  <a:lnTo>
                    <a:pt x="1214" y="108"/>
                  </a:lnTo>
                  <a:lnTo>
                    <a:pt x="1216" y="110"/>
                  </a:lnTo>
                  <a:lnTo>
                    <a:pt x="1216" y="110"/>
                  </a:lnTo>
                  <a:lnTo>
                    <a:pt x="1211" y="112"/>
                  </a:lnTo>
                  <a:lnTo>
                    <a:pt x="1212" y="113"/>
                  </a:lnTo>
                  <a:lnTo>
                    <a:pt x="1214" y="115"/>
                  </a:lnTo>
                  <a:lnTo>
                    <a:pt x="1220" y="118"/>
                  </a:lnTo>
                  <a:lnTo>
                    <a:pt x="1225" y="119"/>
                  </a:lnTo>
                  <a:lnTo>
                    <a:pt x="1228" y="118"/>
                  </a:lnTo>
                  <a:lnTo>
                    <a:pt x="1235" y="118"/>
                  </a:lnTo>
                  <a:lnTo>
                    <a:pt x="1235" y="116"/>
                  </a:lnTo>
                  <a:lnTo>
                    <a:pt x="1236" y="115"/>
                  </a:lnTo>
                  <a:lnTo>
                    <a:pt x="1235" y="112"/>
                  </a:lnTo>
                  <a:lnTo>
                    <a:pt x="1236" y="112"/>
                  </a:lnTo>
                  <a:lnTo>
                    <a:pt x="1238" y="113"/>
                  </a:lnTo>
                  <a:lnTo>
                    <a:pt x="1239" y="115"/>
                  </a:lnTo>
                  <a:lnTo>
                    <a:pt x="1242" y="119"/>
                  </a:lnTo>
                  <a:lnTo>
                    <a:pt x="1244" y="121"/>
                  </a:lnTo>
                  <a:lnTo>
                    <a:pt x="1242" y="123"/>
                  </a:lnTo>
                  <a:lnTo>
                    <a:pt x="1239" y="126"/>
                  </a:lnTo>
                  <a:lnTo>
                    <a:pt x="1241" y="127"/>
                  </a:lnTo>
                  <a:lnTo>
                    <a:pt x="1244" y="129"/>
                  </a:lnTo>
                  <a:lnTo>
                    <a:pt x="1244" y="135"/>
                  </a:lnTo>
                  <a:lnTo>
                    <a:pt x="1244" y="137"/>
                  </a:lnTo>
                  <a:lnTo>
                    <a:pt x="1242" y="140"/>
                  </a:lnTo>
                  <a:lnTo>
                    <a:pt x="1241" y="141"/>
                  </a:lnTo>
                  <a:lnTo>
                    <a:pt x="1239" y="143"/>
                  </a:lnTo>
                  <a:lnTo>
                    <a:pt x="1239" y="145"/>
                  </a:lnTo>
                  <a:lnTo>
                    <a:pt x="1239" y="146"/>
                  </a:lnTo>
                  <a:lnTo>
                    <a:pt x="1242" y="148"/>
                  </a:lnTo>
                  <a:lnTo>
                    <a:pt x="1247" y="148"/>
                  </a:lnTo>
                  <a:lnTo>
                    <a:pt x="1247" y="148"/>
                  </a:lnTo>
                  <a:lnTo>
                    <a:pt x="1247" y="148"/>
                  </a:lnTo>
                  <a:lnTo>
                    <a:pt x="1242" y="146"/>
                  </a:lnTo>
                  <a:lnTo>
                    <a:pt x="1241" y="146"/>
                  </a:lnTo>
                  <a:lnTo>
                    <a:pt x="1241" y="143"/>
                  </a:lnTo>
                  <a:lnTo>
                    <a:pt x="1242" y="141"/>
                  </a:lnTo>
                  <a:lnTo>
                    <a:pt x="1244" y="140"/>
                  </a:lnTo>
                  <a:lnTo>
                    <a:pt x="1246" y="137"/>
                  </a:lnTo>
                  <a:lnTo>
                    <a:pt x="1246" y="135"/>
                  </a:lnTo>
                  <a:lnTo>
                    <a:pt x="1246" y="132"/>
                  </a:lnTo>
                  <a:lnTo>
                    <a:pt x="1247" y="130"/>
                  </a:lnTo>
                  <a:lnTo>
                    <a:pt x="1249" y="129"/>
                  </a:lnTo>
                  <a:lnTo>
                    <a:pt x="1249" y="129"/>
                  </a:lnTo>
                  <a:lnTo>
                    <a:pt x="1250" y="129"/>
                  </a:lnTo>
                  <a:lnTo>
                    <a:pt x="1249" y="129"/>
                  </a:lnTo>
                  <a:lnTo>
                    <a:pt x="1247" y="127"/>
                  </a:lnTo>
                  <a:lnTo>
                    <a:pt x="1246" y="126"/>
                  </a:lnTo>
                  <a:lnTo>
                    <a:pt x="1244" y="124"/>
                  </a:lnTo>
                  <a:lnTo>
                    <a:pt x="1250" y="124"/>
                  </a:lnTo>
                  <a:lnTo>
                    <a:pt x="1252" y="123"/>
                  </a:lnTo>
                  <a:lnTo>
                    <a:pt x="1263" y="121"/>
                  </a:lnTo>
                  <a:lnTo>
                    <a:pt x="1271" y="119"/>
                  </a:lnTo>
                  <a:lnTo>
                    <a:pt x="1288" y="119"/>
                  </a:lnTo>
                  <a:lnTo>
                    <a:pt x="1299" y="121"/>
                  </a:lnTo>
                  <a:lnTo>
                    <a:pt x="1317" y="123"/>
                  </a:lnTo>
                  <a:lnTo>
                    <a:pt x="1323" y="124"/>
                  </a:lnTo>
                  <a:lnTo>
                    <a:pt x="1323" y="124"/>
                  </a:lnTo>
                  <a:lnTo>
                    <a:pt x="1323" y="126"/>
                  </a:lnTo>
                  <a:lnTo>
                    <a:pt x="1320" y="126"/>
                  </a:lnTo>
                  <a:lnTo>
                    <a:pt x="1317" y="126"/>
                  </a:lnTo>
                  <a:lnTo>
                    <a:pt x="1315" y="129"/>
                  </a:lnTo>
                  <a:lnTo>
                    <a:pt x="1317" y="132"/>
                  </a:lnTo>
                  <a:lnTo>
                    <a:pt x="1323" y="135"/>
                  </a:lnTo>
                  <a:lnTo>
                    <a:pt x="1331" y="137"/>
                  </a:lnTo>
                  <a:lnTo>
                    <a:pt x="1335" y="138"/>
                  </a:lnTo>
                  <a:lnTo>
                    <a:pt x="1337" y="140"/>
                  </a:lnTo>
                  <a:lnTo>
                    <a:pt x="1346" y="138"/>
                  </a:lnTo>
                  <a:lnTo>
                    <a:pt x="1353" y="140"/>
                  </a:lnTo>
                  <a:lnTo>
                    <a:pt x="1358" y="140"/>
                  </a:lnTo>
                  <a:lnTo>
                    <a:pt x="1364" y="140"/>
                  </a:lnTo>
                  <a:lnTo>
                    <a:pt x="1365" y="140"/>
                  </a:lnTo>
                  <a:lnTo>
                    <a:pt x="1369" y="141"/>
                  </a:lnTo>
                  <a:lnTo>
                    <a:pt x="1372" y="141"/>
                  </a:lnTo>
                  <a:lnTo>
                    <a:pt x="1375" y="141"/>
                  </a:lnTo>
                  <a:lnTo>
                    <a:pt x="1378" y="141"/>
                  </a:lnTo>
                  <a:lnTo>
                    <a:pt x="1378" y="141"/>
                  </a:lnTo>
                  <a:lnTo>
                    <a:pt x="1378" y="140"/>
                  </a:lnTo>
                  <a:lnTo>
                    <a:pt x="1375" y="140"/>
                  </a:lnTo>
                  <a:lnTo>
                    <a:pt x="1375" y="138"/>
                  </a:lnTo>
                  <a:lnTo>
                    <a:pt x="1376" y="138"/>
                  </a:lnTo>
                  <a:lnTo>
                    <a:pt x="1381" y="140"/>
                  </a:lnTo>
                  <a:lnTo>
                    <a:pt x="1384" y="140"/>
                  </a:lnTo>
                  <a:lnTo>
                    <a:pt x="1386" y="138"/>
                  </a:lnTo>
                  <a:lnTo>
                    <a:pt x="1387" y="137"/>
                  </a:lnTo>
                  <a:lnTo>
                    <a:pt x="1389" y="135"/>
                  </a:lnTo>
                  <a:lnTo>
                    <a:pt x="1389" y="134"/>
                  </a:lnTo>
                  <a:lnTo>
                    <a:pt x="1391" y="134"/>
                  </a:lnTo>
                  <a:lnTo>
                    <a:pt x="1391" y="134"/>
                  </a:lnTo>
                  <a:lnTo>
                    <a:pt x="1389" y="130"/>
                  </a:lnTo>
                  <a:lnTo>
                    <a:pt x="1387" y="129"/>
                  </a:lnTo>
                  <a:lnTo>
                    <a:pt x="1387" y="127"/>
                  </a:lnTo>
                  <a:lnTo>
                    <a:pt x="1386" y="126"/>
                  </a:lnTo>
                  <a:lnTo>
                    <a:pt x="1386" y="124"/>
                  </a:lnTo>
                  <a:lnTo>
                    <a:pt x="1387" y="121"/>
                  </a:lnTo>
                  <a:lnTo>
                    <a:pt x="1389" y="119"/>
                  </a:lnTo>
                  <a:lnTo>
                    <a:pt x="1394" y="121"/>
                  </a:lnTo>
                  <a:lnTo>
                    <a:pt x="1395" y="119"/>
                  </a:lnTo>
                  <a:lnTo>
                    <a:pt x="1397" y="118"/>
                  </a:lnTo>
                  <a:lnTo>
                    <a:pt x="1402" y="118"/>
                  </a:lnTo>
                  <a:lnTo>
                    <a:pt x="1405" y="118"/>
                  </a:lnTo>
                  <a:lnTo>
                    <a:pt x="1408" y="118"/>
                  </a:lnTo>
                  <a:lnTo>
                    <a:pt x="1419" y="124"/>
                  </a:lnTo>
                  <a:lnTo>
                    <a:pt x="1419" y="126"/>
                  </a:lnTo>
                  <a:lnTo>
                    <a:pt x="1422" y="126"/>
                  </a:lnTo>
                  <a:lnTo>
                    <a:pt x="1424" y="124"/>
                  </a:lnTo>
                  <a:lnTo>
                    <a:pt x="1427" y="124"/>
                  </a:lnTo>
                  <a:lnTo>
                    <a:pt x="1428" y="123"/>
                  </a:lnTo>
                  <a:lnTo>
                    <a:pt x="1430" y="124"/>
                  </a:lnTo>
                  <a:lnTo>
                    <a:pt x="1430" y="124"/>
                  </a:lnTo>
                  <a:lnTo>
                    <a:pt x="1430" y="126"/>
                  </a:lnTo>
                  <a:lnTo>
                    <a:pt x="1428" y="127"/>
                  </a:lnTo>
                  <a:lnTo>
                    <a:pt x="1430" y="127"/>
                  </a:lnTo>
                  <a:lnTo>
                    <a:pt x="1430" y="127"/>
                  </a:lnTo>
                  <a:lnTo>
                    <a:pt x="1433" y="129"/>
                  </a:lnTo>
                  <a:lnTo>
                    <a:pt x="1438" y="126"/>
                  </a:lnTo>
                  <a:lnTo>
                    <a:pt x="1440" y="124"/>
                  </a:lnTo>
                  <a:lnTo>
                    <a:pt x="1440" y="123"/>
                  </a:lnTo>
                  <a:lnTo>
                    <a:pt x="1451" y="126"/>
                  </a:lnTo>
                  <a:lnTo>
                    <a:pt x="1454" y="126"/>
                  </a:lnTo>
                  <a:lnTo>
                    <a:pt x="1454" y="127"/>
                  </a:lnTo>
                  <a:lnTo>
                    <a:pt x="1454" y="127"/>
                  </a:lnTo>
                  <a:lnTo>
                    <a:pt x="1457" y="129"/>
                  </a:lnTo>
                  <a:lnTo>
                    <a:pt x="1458" y="129"/>
                  </a:lnTo>
                  <a:lnTo>
                    <a:pt x="1458" y="130"/>
                  </a:lnTo>
                  <a:lnTo>
                    <a:pt x="1458" y="130"/>
                  </a:lnTo>
                  <a:lnTo>
                    <a:pt x="1463" y="130"/>
                  </a:lnTo>
                  <a:lnTo>
                    <a:pt x="1465" y="132"/>
                  </a:lnTo>
                  <a:lnTo>
                    <a:pt x="1466" y="134"/>
                  </a:lnTo>
                  <a:lnTo>
                    <a:pt x="1466" y="135"/>
                  </a:lnTo>
                  <a:lnTo>
                    <a:pt x="1468" y="135"/>
                  </a:lnTo>
                  <a:lnTo>
                    <a:pt x="1469" y="135"/>
                  </a:lnTo>
                  <a:lnTo>
                    <a:pt x="1469" y="135"/>
                  </a:lnTo>
                  <a:lnTo>
                    <a:pt x="1469" y="137"/>
                  </a:lnTo>
                  <a:lnTo>
                    <a:pt x="1466" y="140"/>
                  </a:lnTo>
                  <a:lnTo>
                    <a:pt x="1465" y="140"/>
                  </a:lnTo>
                  <a:lnTo>
                    <a:pt x="1463" y="141"/>
                  </a:lnTo>
                  <a:lnTo>
                    <a:pt x="1463" y="141"/>
                  </a:lnTo>
                  <a:lnTo>
                    <a:pt x="1469" y="141"/>
                  </a:lnTo>
                  <a:lnTo>
                    <a:pt x="1473" y="145"/>
                  </a:lnTo>
                  <a:lnTo>
                    <a:pt x="1473" y="146"/>
                  </a:lnTo>
                  <a:lnTo>
                    <a:pt x="1469" y="148"/>
                  </a:lnTo>
                  <a:lnTo>
                    <a:pt x="1466" y="149"/>
                  </a:lnTo>
                  <a:lnTo>
                    <a:pt x="1463" y="151"/>
                  </a:lnTo>
                  <a:lnTo>
                    <a:pt x="1462" y="151"/>
                  </a:lnTo>
                  <a:lnTo>
                    <a:pt x="1460" y="151"/>
                  </a:lnTo>
                  <a:lnTo>
                    <a:pt x="1462" y="152"/>
                  </a:lnTo>
                  <a:lnTo>
                    <a:pt x="1469" y="152"/>
                  </a:lnTo>
                  <a:lnTo>
                    <a:pt x="1473" y="154"/>
                  </a:lnTo>
                  <a:lnTo>
                    <a:pt x="1474" y="157"/>
                  </a:lnTo>
                  <a:lnTo>
                    <a:pt x="1474" y="162"/>
                  </a:lnTo>
                  <a:lnTo>
                    <a:pt x="1473" y="164"/>
                  </a:lnTo>
                  <a:lnTo>
                    <a:pt x="1468" y="164"/>
                  </a:lnTo>
                  <a:lnTo>
                    <a:pt x="1462" y="159"/>
                  </a:lnTo>
                  <a:lnTo>
                    <a:pt x="1457" y="157"/>
                  </a:lnTo>
                  <a:lnTo>
                    <a:pt x="1451" y="154"/>
                  </a:lnTo>
                  <a:lnTo>
                    <a:pt x="1451" y="154"/>
                  </a:lnTo>
                  <a:lnTo>
                    <a:pt x="1452" y="157"/>
                  </a:lnTo>
                  <a:lnTo>
                    <a:pt x="1454" y="159"/>
                  </a:lnTo>
                  <a:lnTo>
                    <a:pt x="1460" y="164"/>
                  </a:lnTo>
                  <a:lnTo>
                    <a:pt x="1468" y="173"/>
                  </a:lnTo>
                  <a:lnTo>
                    <a:pt x="1469" y="171"/>
                  </a:lnTo>
                  <a:lnTo>
                    <a:pt x="1469" y="170"/>
                  </a:lnTo>
                  <a:lnTo>
                    <a:pt x="1471" y="170"/>
                  </a:lnTo>
                  <a:lnTo>
                    <a:pt x="1471" y="167"/>
                  </a:lnTo>
                  <a:lnTo>
                    <a:pt x="1471" y="168"/>
                  </a:lnTo>
                  <a:lnTo>
                    <a:pt x="1473" y="170"/>
                  </a:lnTo>
                  <a:lnTo>
                    <a:pt x="1476" y="173"/>
                  </a:lnTo>
                  <a:lnTo>
                    <a:pt x="1473" y="173"/>
                  </a:lnTo>
                  <a:lnTo>
                    <a:pt x="1468" y="173"/>
                  </a:lnTo>
                  <a:lnTo>
                    <a:pt x="1466" y="175"/>
                  </a:lnTo>
                  <a:lnTo>
                    <a:pt x="1468" y="176"/>
                  </a:lnTo>
                  <a:lnTo>
                    <a:pt x="1471" y="176"/>
                  </a:lnTo>
                  <a:lnTo>
                    <a:pt x="1471" y="179"/>
                  </a:lnTo>
                  <a:lnTo>
                    <a:pt x="1474" y="182"/>
                  </a:lnTo>
                  <a:lnTo>
                    <a:pt x="1479" y="189"/>
                  </a:lnTo>
                  <a:lnTo>
                    <a:pt x="1484" y="190"/>
                  </a:lnTo>
                  <a:lnTo>
                    <a:pt x="1487" y="193"/>
                  </a:lnTo>
                  <a:lnTo>
                    <a:pt x="1492" y="195"/>
                  </a:lnTo>
                  <a:lnTo>
                    <a:pt x="1493" y="195"/>
                  </a:lnTo>
                  <a:lnTo>
                    <a:pt x="1495" y="193"/>
                  </a:lnTo>
                  <a:lnTo>
                    <a:pt x="1495" y="193"/>
                  </a:lnTo>
                  <a:lnTo>
                    <a:pt x="1496" y="198"/>
                  </a:lnTo>
                  <a:lnTo>
                    <a:pt x="1498" y="200"/>
                  </a:lnTo>
                  <a:lnTo>
                    <a:pt x="1499" y="200"/>
                  </a:lnTo>
                  <a:lnTo>
                    <a:pt x="1501" y="198"/>
                  </a:lnTo>
                  <a:lnTo>
                    <a:pt x="1504" y="197"/>
                  </a:lnTo>
                  <a:lnTo>
                    <a:pt x="1506" y="195"/>
                  </a:lnTo>
                  <a:lnTo>
                    <a:pt x="1509" y="190"/>
                  </a:lnTo>
                  <a:lnTo>
                    <a:pt x="1510" y="187"/>
                  </a:lnTo>
                  <a:lnTo>
                    <a:pt x="1512" y="186"/>
                  </a:lnTo>
                  <a:lnTo>
                    <a:pt x="1512" y="184"/>
                  </a:lnTo>
                  <a:lnTo>
                    <a:pt x="1512" y="182"/>
                  </a:lnTo>
                  <a:lnTo>
                    <a:pt x="1514" y="179"/>
                  </a:lnTo>
                  <a:lnTo>
                    <a:pt x="1515" y="176"/>
                  </a:lnTo>
                  <a:lnTo>
                    <a:pt x="1517" y="173"/>
                  </a:lnTo>
                  <a:lnTo>
                    <a:pt x="1520" y="168"/>
                  </a:lnTo>
                  <a:lnTo>
                    <a:pt x="1522" y="168"/>
                  </a:lnTo>
                  <a:lnTo>
                    <a:pt x="1522" y="170"/>
                  </a:lnTo>
                  <a:lnTo>
                    <a:pt x="1523" y="171"/>
                  </a:lnTo>
                  <a:lnTo>
                    <a:pt x="1523" y="171"/>
                  </a:lnTo>
                  <a:lnTo>
                    <a:pt x="1525" y="173"/>
                  </a:lnTo>
                  <a:lnTo>
                    <a:pt x="1528" y="176"/>
                  </a:lnTo>
                  <a:lnTo>
                    <a:pt x="1533" y="179"/>
                  </a:lnTo>
                  <a:lnTo>
                    <a:pt x="1536" y="181"/>
                  </a:lnTo>
                  <a:lnTo>
                    <a:pt x="1542" y="182"/>
                  </a:lnTo>
                  <a:lnTo>
                    <a:pt x="1551" y="182"/>
                  </a:lnTo>
                  <a:lnTo>
                    <a:pt x="1553" y="181"/>
                  </a:lnTo>
                  <a:lnTo>
                    <a:pt x="1556" y="179"/>
                  </a:lnTo>
                  <a:lnTo>
                    <a:pt x="1561" y="178"/>
                  </a:lnTo>
                  <a:lnTo>
                    <a:pt x="1564" y="176"/>
                  </a:lnTo>
                  <a:lnTo>
                    <a:pt x="1569" y="176"/>
                  </a:lnTo>
                  <a:lnTo>
                    <a:pt x="1570" y="176"/>
                  </a:lnTo>
                  <a:lnTo>
                    <a:pt x="1575" y="178"/>
                  </a:lnTo>
                  <a:lnTo>
                    <a:pt x="1586" y="181"/>
                  </a:lnTo>
                  <a:lnTo>
                    <a:pt x="1589" y="182"/>
                  </a:lnTo>
                  <a:lnTo>
                    <a:pt x="1591" y="184"/>
                  </a:lnTo>
                  <a:lnTo>
                    <a:pt x="1594" y="187"/>
                  </a:lnTo>
                  <a:lnTo>
                    <a:pt x="1596" y="189"/>
                  </a:lnTo>
                  <a:lnTo>
                    <a:pt x="1597" y="189"/>
                  </a:lnTo>
                  <a:lnTo>
                    <a:pt x="1599" y="189"/>
                  </a:lnTo>
                  <a:lnTo>
                    <a:pt x="1599" y="189"/>
                  </a:lnTo>
                  <a:lnTo>
                    <a:pt x="1597" y="187"/>
                  </a:lnTo>
                  <a:lnTo>
                    <a:pt x="1596" y="187"/>
                  </a:lnTo>
                  <a:lnTo>
                    <a:pt x="1599" y="186"/>
                  </a:lnTo>
                  <a:lnTo>
                    <a:pt x="1599" y="186"/>
                  </a:lnTo>
                  <a:lnTo>
                    <a:pt x="1600" y="184"/>
                  </a:lnTo>
                  <a:lnTo>
                    <a:pt x="1604" y="184"/>
                  </a:lnTo>
                  <a:lnTo>
                    <a:pt x="1600" y="182"/>
                  </a:lnTo>
                  <a:lnTo>
                    <a:pt x="1599" y="182"/>
                  </a:lnTo>
                  <a:lnTo>
                    <a:pt x="1597" y="182"/>
                  </a:lnTo>
                  <a:lnTo>
                    <a:pt x="1597" y="181"/>
                  </a:lnTo>
                  <a:lnTo>
                    <a:pt x="1599" y="181"/>
                  </a:lnTo>
                  <a:lnTo>
                    <a:pt x="1599" y="179"/>
                  </a:lnTo>
                  <a:lnTo>
                    <a:pt x="1600" y="178"/>
                  </a:lnTo>
                  <a:lnTo>
                    <a:pt x="1602" y="176"/>
                  </a:lnTo>
                  <a:lnTo>
                    <a:pt x="1604" y="176"/>
                  </a:lnTo>
                  <a:lnTo>
                    <a:pt x="1607" y="178"/>
                  </a:lnTo>
                  <a:lnTo>
                    <a:pt x="1608" y="176"/>
                  </a:lnTo>
                  <a:lnTo>
                    <a:pt x="1610" y="176"/>
                  </a:lnTo>
                  <a:lnTo>
                    <a:pt x="1613" y="178"/>
                  </a:lnTo>
                  <a:lnTo>
                    <a:pt x="1616" y="181"/>
                  </a:lnTo>
                  <a:lnTo>
                    <a:pt x="1618" y="181"/>
                  </a:lnTo>
                  <a:lnTo>
                    <a:pt x="1622" y="179"/>
                  </a:lnTo>
                  <a:lnTo>
                    <a:pt x="1627" y="179"/>
                  </a:lnTo>
                  <a:lnTo>
                    <a:pt x="1627" y="178"/>
                  </a:lnTo>
                  <a:lnTo>
                    <a:pt x="1622" y="175"/>
                  </a:lnTo>
                  <a:lnTo>
                    <a:pt x="1624" y="168"/>
                  </a:lnTo>
                  <a:lnTo>
                    <a:pt x="1621" y="168"/>
                  </a:lnTo>
                  <a:lnTo>
                    <a:pt x="1618" y="167"/>
                  </a:lnTo>
                  <a:lnTo>
                    <a:pt x="1622" y="165"/>
                  </a:lnTo>
                  <a:lnTo>
                    <a:pt x="1626" y="162"/>
                  </a:lnTo>
                  <a:lnTo>
                    <a:pt x="1627" y="162"/>
                  </a:lnTo>
                  <a:lnTo>
                    <a:pt x="1630" y="160"/>
                  </a:lnTo>
                  <a:lnTo>
                    <a:pt x="1629" y="160"/>
                  </a:lnTo>
                  <a:lnTo>
                    <a:pt x="1622" y="160"/>
                  </a:lnTo>
                  <a:lnTo>
                    <a:pt x="1621" y="160"/>
                  </a:lnTo>
                  <a:lnTo>
                    <a:pt x="1619" y="162"/>
                  </a:lnTo>
                  <a:lnTo>
                    <a:pt x="1616" y="162"/>
                  </a:lnTo>
                  <a:lnTo>
                    <a:pt x="1615" y="159"/>
                  </a:lnTo>
                  <a:lnTo>
                    <a:pt x="1615" y="157"/>
                  </a:lnTo>
                  <a:lnTo>
                    <a:pt x="1619" y="152"/>
                  </a:lnTo>
                  <a:lnTo>
                    <a:pt x="1622" y="152"/>
                  </a:lnTo>
                  <a:lnTo>
                    <a:pt x="1633" y="152"/>
                  </a:lnTo>
                  <a:lnTo>
                    <a:pt x="1638" y="151"/>
                  </a:lnTo>
                  <a:lnTo>
                    <a:pt x="1643" y="149"/>
                  </a:lnTo>
                  <a:lnTo>
                    <a:pt x="1641" y="149"/>
                  </a:lnTo>
                  <a:lnTo>
                    <a:pt x="1641" y="146"/>
                  </a:lnTo>
                  <a:lnTo>
                    <a:pt x="1637" y="143"/>
                  </a:lnTo>
                  <a:lnTo>
                    <a:pt x="1637" y="141"/>
                  </a:lnTo>
                  <a:lnTo>
                    <a:pt x="1638" y="141"/>
                  </a:lnTo>
                  <a:lnTo>
                    <a:pt x="1640" y="141"/>
                  </a:lnTo>
                  <a:lnTo>
                    <a:pt x="1646" y="143"/>
                  </a:lnTo>
                  <a:lnTo>
                    <a:pt x="1649" y="145"/>
                  </a:lnTo>
                  <a:lnTo>
                    <a:pt x="1657" y="146"/>
                  </a:lnTo>
                  <a:lnTo>
                    <a:pt x="1678" y="146"/>
                  </a:lnTo>
                  <a:lnTo>
                    <a:pt x="1681" y="148"/>
                  </a:lnTo>
                  <a:lnTo>
                    <a:pt x="1690" y="148"/>
                  </a:lnTo>
                  <a:lnTo>
                    <a:pt x="1693" y="149"/>
                  </a:lnTo>
                  <a:lnTo>
                    <a:pt x="1703" y="151"/>
                  </a:lnTo>
                  <a:lnTo>
                    <a:pt x="1708" y="151"/>
                  </a:lnTo>
                  <a:lnTo>
                    <a:pt x="1711" y="152"/>
                  </a:lnTo>
                  <a:lnTo>
                    <a:pt x="1715" y="152"/>
                  </a:lnTo>
                  <a:lnTo>
                    <a:pt x="1719" y="154"/>
                  </a:lnTo>
                  <a:lnTo>
                    <a:pt x="1717" y="156"/>
                  </a:lnTo>
                  <a:lnTo>
                    <a:pt x="1706" y="156"/>
                  </a:lnTo>
                  <a:lnTo>
                    <a:pt x="1703" y="156"/>
                  </a:lnTo>
                  <a:lnTo>
                    <a:pt x="1698" y="156"/>
                  </a:lnTo>
                  <a:lnTo>
                    <a:pt x="1697" y="156"/>
                  </a:lnTo>
                  <a:lnTo>
                    <a:pt x="1693" y="157"/>
                  </a:lnTo>
                  <a:lnTo>
                    <a:pt x="1690" y="159"/>
                  </a:lnTo>
                  <a:lnTo>
                    <a:pt x="1687" y="159"/>
                  </a:lnTo>
                  <a:lnTo>
                    <a:pt x="1690" y="160"/>
                  </a:lnTo>
                  <a:lnTo>
                    <a:pt x="1692" y="160"/>
                  </a:lnTo>
                  <a:lnTo>
                    <a:pt x="1700" y="159"/>
                  </a:lnTo>
                  <a:lnTo>
                    <a:pt x="1723" y="157"/>
                  </a:lnTo>
                  <a:lnTo>
                    <a:pt x="1726" y="157"/>
                  </a:lnTo>
                  <a:lnTo>
                    <a:pt x="1726" y="159"/>
                  </a:lnTo>
                  <a:lnTo>
                    <a:pt x="1723" y="162"/>
                  </a:lnTo>
                  <a:lnTo>
                    <a:pt x="1720" y="165"/>
                  </a:lnTo>
                  <a:lnTo>
                    <a:pt x="1715" y="167"/>
                  </a:lnTo>
                  <a:lnTo>
                    <a:pt x="1714" y="167"/>
                  </a:lnTo>
                  <a:lnTo>
                    <a:pt x="1717" y="162"/>
                  </a:lnTo>
                  <a:lnTo>
                    <a:pt x="1717" y="162"/>
                  </a:lnTo>
                  <a:lnTo>
                    <a:pt x="1715" y="162"/>
                  </a:lnTo>
                  <a:lnTo>
                    <a:pt x="1711" y="160"/>
                  </a:lnTo>
                  <a:lnTo>
                    <a:pt x="1711" y="160"/>
                  </a:lnTo>
                  <a:lnTo>
                    <a:pt x="1711" y="160"/>
                  </a:lnTo>
                  <a:lnTo>
                    <a:pt x="1711" y="160"/>
                  </a:lnTo>
                  <a:lnTo>
                    <a:pt x="1709" y="164"/>
                  </a:lnTo>
                  <a:lnTo>
                    <a:pt x="1711" y="165"/>
                  </a:lnTo>
                  <a:lnTo>
                    <a:pt x="1711" y="167"/>
                  </a:lnTo>
                  <a:lnTo>
                    <a:pt x="1706" y="168"/>
                  </a:lnTo>
                  <a:lnTo>
                    <a:pt x="1704" y="168"/>
                  </a:lnTo>
                  <a:lnTo>
                    <a:pt x="1701" y="168"/>
                  </a:lnTo>
                  <a:lnTo>
                    <a:pt x="1701" y="168"/>
                  </a:lnTo>
                  <a:lnTo>
                    <a:pt x="1701" y="168"/>
                  </a:lnTo>
                  <a:lnTo>
                    <a:pt x="1701" y="170"/>
                  </a:lnTo>
                  <a:lnTo>
                    <a:pt x="1701" y="170"/>
                  </a:lnTo>
                  <a:lnTo>
                    <a:pt x="1700" y="171"/>
                  </a:lnTo>
                  <a:lnTo>
                    <a:pt x="1700" y="173"/>
                  </a:lnTo>
                  <a:lnTo>
                    <a:pt x="1701" y="173"/>
                  </a:lnTo>
                  <a:lnTo>
                    <a:pt x="1703" y="175"/>
                  </a:lnTo>
                  <a:lnTo>
                    <a:pt x="1711" y="173"/>
                  </a:lnTo>
                  <a:lnTo>
                    <a:pt x="1715" y="171"/>
                  </a:lnTo>
                  <a:lnTo>
                    <a:pt x="1720" y="168"/>
                  </a:lnTo>
                  <a:lnTo>
                    <a:pt x="1726" y="160"/>
                  </a:lnTo>
                  <a:lnTo>
                    <a:pt x="1731" y="157"/>
                  </a:lnTo>
                  <a:lnTo>
                    <a:pt x="1733" y="157"/>
                  </a:lnTo>
                  <a:lnTo>
                    <a:pt x="1734" y="157"/>
                  </a:lnTo>
                  <a:lnTo>
                    <a:pt x="1749" y="157"/>
                  </a:lnTo>
                  <a:lnTo>
                    <a:pt x="1756" y="159"/>
                  </a:lnTo>
                  <a:lnTo>
                    <a:pt x="1764" y="162"/>
                  </a:lnTo>
                  <a:lnTo>
                    <a:pt x="1769" y="164"/>
                  </a:lnTo>
                  <a:lnTo>
                    <a:pt x="1772" y="167"/>
                  </a:lnTo>
                  <a:lnTo>
                    <a:pt x="1772" y="167"/>
                  </a:lnTo>
                  <a:lnTo>
                    <a:pt x="1772" y="168"/>
                  </a:lnTo>
                  <a:lnTo>
                    <a:pt x="1771" y="170"/>
                  </a:lnTo>
                  <a:lnTo>
                    <a:pt x="1761" y="170"/>
                  </a:lnTo>
                  <a:lnTo>
                    <a:pt x="1758" y="171"/>
                  </a:lnTo>
                  <a:lnTo>
                    <a:pt x="1756" y="171"/>
                  </a:lnTo>
                  <a:lnTo>
                    <a:pt x="1756" y="173"/>
                  </a:lnTo>
                  <a:lnTo>
                    <a:pt x="1756" y="173"/>
                  </a:lnTo>
                  <a:lnTo>
                    <a:pt x="1756" y="175"/>
                  </a:lnTo>
                  <a:lnTo>
                    <a:pt x="1761" y="175"/>
                  </a:lnTo>
                  <a:lnTo>
                    <a:pt x="1764" y="175"/>
                  </a:lnTo>
                  <a:lnTo>
                    <a:pt x="1771" y="176"/>
                  </a:lnTo>
                  <a:lnTo>
                    <a:pt x="1771" y="178"/>
                  </a:lnTo>
                  <a:lnTo>
                    <a:pt x="1772" y="179"/>
                  </a:lnTo>
                  <a:lnTo>
                    <a:pt x="1772" y="179"/>
                  </a:lnTo>
                  <a:lnTo>
                    <a:pt x="1780" y="179"/>
                  </a:lnTo>
                  <a:lnTo>
                    <a:pt x="1782" y="179"/>
                  </a:lnTo>
                  <a:lnTo>
                    <a:pt x="1782" y="181"/>
                  </a:lnTo>
                  <a:lnTo>
                    <a:pt x="1780" y="182"/>
                  </a:lnTo>
                  <a:lnTo>
                    <a:pt x="1777" y="184"/>
                  </a:lnTo>
                  <a:lnTo>
                    <a:pt x="1774" y="187"/>
                  </a:lnTo>
                  <a:lnTo>
                    <a:pt x="1775" y="186"/>
                  </a:lnTo>
                  <a:lnTo>
                    <a:pt x="1783" y="182"/>
                  </a:lnTo>
                  <a:lnTo>
                    <a:pt x="1786" y="182"/>
                  </a:lnTo>
                  <a:lnTo>
                    <a:pt x="1788" y="182"/>
                  </a:lnTo>
                  <a:lnTo>
                    <a:pt x="1794" y="186"/>
                  </a:lnTo>
                  <a:lnTo>
                    <a:pt x="1797" y="187"/>
                  </a:lnTo>
                  <a:lnTo>
                    <a:pt x="1802" y="192"/>
                  </a:lnTo>
                  <a:lnTo>
                    <a:pt x="1801" y="192"/>
                  </a:lnTo>
                  <a:lnTo>
                    <a:pt x="1797" y="193"/>
                  </a:lnTo>
                  <a:lnTo>
                    <a:pt x="1808" y="197"/>
                  </a:lnTo>
                  <a:lnTo>
                    <a:pt x="1813" y="197"/>
                  </a:lnTo>
                  <a:lnTo>
                    <a:pt x="1823" y="195"/>
                  </a:lnTo>
                  <a:lnTo>
                    <a:pt x="1827" y="195"/>
                  </a:lnTo>
                  <a:lnTo>
                    <a:pt x="1835" y="193"/>
                  </a:lnTo>
                  <a:lnTo>
                    <a:pt x="1845" y="192"/>
                  </a:lnTo>
                  <a:lnTo>
                    <a:pt x="1853" y="192"/>
                  </a:lnTo>
                  <a:lnTo>
                    <a:pt x="1857" y="190"/>
                  </a:lnTo>
                  <a:lnTo>
                    <a:pt x="1868" y="190"/>
                  </a:lnTo>
                  <a:lnTo>
                    <a:pt x="1879" y="190"/>
                  </a:lnTo>
                  <a:lnTo>
                    <a:pt x="1889" y="192"/>
                  </a:lnTo>
                  <a:lnTo>
                    <a:pt x="1898" y="193"/>
                  </a:lnTo>
                  <a:lnTo>
                    <a:pt x="1908" y="198"/>
                  </a:lnTo>
                  <a:lnTo>
                    <a:pt x="1913" y="201"/>
                  </a:lnTo>
                  <a:lnTo>
                    <a:pt x="1914" y="203"/>
                  </a:lnTo>
                  <a:lnTo>
                    <a:pt x="1916" y="206"/>
                  </a:lnTo>
                  <a:lnTo>
                    <a:pt x="1916" y="208"/>
                  </a:lnTo>
                  <a:lnTo>
                    <a:pt x="1917" y="211"/>
                  </a:lnTo>
                  <a:lnTo>
                    <a:pt x="1916" y="212"/>
                  </a:lnTo>
                  <a:lnTo>
                    <a:pt x="1916" y="214"/>
                  </a:lnTo>
                  <a:lnTo>
                    <a:pt x="1914" y="217"/>
                  </a:lnTo>
                  <a:lnTo>
                    <a:pt x="1914" y="219"/>
                  </a:lnTo>
                  <a:lnTo>
                    <a:pt x="1913" y="222"/>
                  </a:lnTo>
                  <a:lnTo>
                    <a:pt x="1914" y="225"/>
                  </a:lnTo>
                  <a:lnTo>
                    <a:pt x="1919" y="225"/>
                  </a:lnTo>
                  <a:lnTo>
                    <a:pt x="1927" y="228"/>
                  </a:lnTo>
                  <a:lnTo>
                    <a:pt x="1930" y="228"/>
                  </a:lnTo>
                  <a:lnTo>
                    <a:pt x="1930" y="233"/>
                  </a:lnTo>
                  <a:lnTo>
                    <a:pt x="1931" y="236"/>
                  </a:lnTo>
                  <a:lnTo>
                    <a:pt x="1931" y="242"/>
                  </a:lnTo>
                  <a:lnTo>
                    <a:pt x="1933" y="244"/>
                  </a:lnTo>
                  <a:lnTo>
                    <a:pt x="1936" y="245"/>
                  </a:lnTo>
                  <a:lnTo>
                    <a:pt x="1936" y="247"/>
                  </a:lnTo>
                  <a:lnTo>
                    <a:pt x="1933" y="253"/>
                  </a:lnTo>
                  <a:lnTo>
                    <a:pt x="1931" y="255"/>
                  </a:lnTo>
                  <a:lnTo>
                    <a:pt x="1928" y="256"/>
                  </a:lnTo>
                  <a:lnTo>
                    <a:pt x="1933" y="255"/>
                  </a:lnTo>
                  <a:lnTo>
                    <a:pt x="1935" y="253"/>
                  </a:lnTo>
                  <a:lnTo>
                    <a:pt x="1936" y="249"/>
                  </a:lnTo>
                  <a:lnTo>
                    <a:pt x="1938" y="249"/>
                  </a:lnTo>
                  <a:lnTo>
                    <a:pt x="1939" y="247"/>
                  </a:lnTo>
                  <a:lnTo>
                    <a:pt x="1939" y="242"/>
                  </a:lnTo>
                  <a:lnTo>
                    <a:pt x="1938" y="239"/>
                  </a:lnTo>
                  <a:lnTo>
                    <a:pt x="1938" y="236"/>
                  </a:lnTo>
                  <a:lnTo>
                    <a:pt x="1939" y="234"/>
                  </a:lnTo>
                  <a:lnTo>
                    <a:pt x="1944" y="230"/>
                  </a:lnTo>
                  <a:lnTo>
                    <a:pt x="1947" y="228"/>
                  </a:lnTo>
                  <a:lnTo>
                    <a:pt x="1950" y="228"/>
                  </a:lnTo>
                  <a:lnTo>
                    <a:pt x="1960" y="227"/>
                  </a:lnTo>
                  <a:lnTo>
                    <a:pt x="1963" y="227"/>
                  </a:lnTo>
                  <a:lnTo>
                    <a:pt x="1968" y="227"/>
                  </a:lnTo>
                  <a:lnTo>
                    <a:pt x="1971" y="227"/>
                  </a:lnTo>
                  <a:lnTo>
                    <a:pt x="1974" y="225"/>
                  </a:lnTo>
                  <a:lnTo>
                    <a:pt x="1977" y="227"/>
                  </a:lnTo>
                  <a:lnTo>
                    <a:pt x="1982" y="228"/>
                  </a:lnTo>
                  <a:lnTo>
                    <a:pt x="1999" y="230"/>
                  </a:lnTo>
                  <a:lnTo>
                    <a:pt x="2002" y="230"/>
                  </a:lnTo>
                  <a:lnTo>
                    <a:pt x="2015" y="231"/>
                  </a:lnTo>
                  <a:lnTo>
                    <a:pt x="2017" y="231"/>
                  </a:lnTo>
                  <a:lnTo>
                    <a:pt x="2018" y="230"/>
                  </a:lnTo>
                  <a:lnTo>
                    <a:pt x="2028" y="225"/>
                  </a:lnTo>
                  <a:lnTo>
                    <a:pt x="2031" y="225"/>
                  </a:lnTo>
                  <a:lnTo>
                    <a:pt x="2031" y="227"/>
                  </a:lnTo>
                  <a:lnTo>
                    <a:pt x="2032" y="228"/>
                  </a:lnTo>
                  <a:lnTo>
                    <a:pt x="2034" y="230"/>
                  </a:lnTo>
                  <a:lnTo>
                    <a:pt x="2036" y="233"/>
                  </a:lnTo>
                  <a:lnTo>
                    <a:pt x="2037" y="238"/>
                  </a:lnTo>
                  <a:lnTo>
                    <a:pt x="2039" y="238"/>
                  </a:lnTo>
                  <a:lnTo>
                    <a:pt x="2040" y="239"/>
                  </a:lnTo>
                  <a:lnTo>
                    <a:pt x="2047" y="241"/>
                  </a:lnTo>
                  <a:lnTo>
                    <a:pt x="2051" y="242"/>
                  </a:lnTo>
                  <a:lnTo>
                    <a:pt x="2053" y="247"/>
                  </a:lnTo>
                  <a:lnTo>
                    <a:pt x="2056" y="250"/>
                  </a:lnTo>
                  <a:lnTo>
                    <a:pt x="2062" y="250"/>
                  </a:lnTo>
                  <a:lnTo>
                    <a:pt x="2069" y="249"/>
                  </a:lnTo>
                  <a:lnTo>
                    <a:pt x="2075" y="244"/>
                  </a:lnTo>
                  <a:lnTo>
                    <a:pt x="2075" y="241"/>
                  </a:lnTo>
                  <a:lnTo>
                    <a:pt x="2073" y="238"/>
                  </a:lnTo>
                  <a:lnTo>
                    <a:pt x="2072" y="234"/>
                  </a:lnTo>
                  <a:lnTo>
                    <a:pt x="2070" y="230"/>
                  </a:lnTo>
                  <a:lnTo>
                    <a:pt x="2064" y="228"/>
                  </a:lnTo>
                  <a:lnTo>
                    <a:pt x="2064" y="227"/>
                  </a:lnTo>
                  <a:lnTo>
                    <a:pt x="2067" y="225"/>
                  </a:lnTo>
                  <a:lnTo>
                    <a:pt x="2069" y="222"/>
                  </a:lnTo>
                  <a:lnTo>
                    <a:pt x="2069" y="220"/>
                  </a:lnTo>
                  <a:lnTo>
                    <a:pt x="2069" y="216"/>
                  </a:lnTo>
                  <a:lnTo>
                    <a:pt x="2073" y="216"/>
                  </a:lnTo>
                  <a:lnTo>
                    <a:pt x="2080" y="217"/>
                  </a:lnTo>
                  <a:lnTo>
                    <a:pt x="2089" y="219"/>
                  </a:lnTo>
                  <a:lnTo>
                    <a:pt x="2099" y="220"/>
                  </a:lnTo>
                  <a:lnTo>
                    <a:pt x="2103" y="220"/>
                  </a:lnTo>
                  <a:lnTo>
                    <a:pt x="2105" y="222"/>
                  </a:lnTo>
                  <a:lnTo>
                    <a:pt x="2108" y="223"/>
                  </a:lnTo>
                  <a:lnTo>
                    <a:pt x="2110" y="220"/>
                  </a:lnTo>
                  <a:lnTo>
                    <a:pt x="2111" y="220"/>
                  </a:lnTo>
                  <a:lnTo>
                    <a:pt x="2116" y="222"/>
                  </a:lnTo>
                  <a:lnTo>
                    <a:pt x="2118" y="222"/>
                  </a:lnTo>
                  <a:lnTo>
                    <a:pt x="2124" y="222"/>
                  </a:lnTo>
                  <a:lnTo>
                    <a:pt x="2130" y="222"/>
                  </a:lnTo>
                  <a:lnTo>
                    <a:pt x="2138" y="222"/>
                  </a:lnTo>
                  <a:lnTo>
                    <a:pt x="2144" y="222"/>
                  </a:lnTo>
                  <a:lnTo>
                    <a:pt x="2148" y="222"/>
                  </a:lnTo>
                  <a:lnTo>
                    <a:pt x="2149" y="222"/>
                  </a:lnTo>
                  <a:lnTo>
                    <a:pt x="2154" y="225"/>
                  </a:lnTo>
                  <a:lnTo>
                    <a:pt x="2162" y="228"/>
                  </a:lnTo>
                  <a:lnTo>
                    <a:pt x="2168" y="228"/>
                  </a:lnTo>
                  <a:lnTo>
                    <a:pt x="2176" y="231"/>
                  </a:lnTo>
                  <a:lnTo>
                    <a:pt x="2184" y="233"/>
                  </a:lnTo>
                  <a:lnTo>
                    <a:pt x="2189" y="234"/>
                  </a:lnTo>
                  <a:lnTo>
                    <a:pt x="2190" y="234"/>
                  </a:lnTo>
                  <a:lnTo>
                    <a:pt x="2190" y="236"/>
                  </a:lnTo>
                  <a:lnTo>
                    <a:pt x="2190" y="236"/>
                  </a:lnTo>
                  <a:lnTo>
                    <a:pt x="2195" y="238"/>
                  </a:lnTo>
                  <a:lnTo>
                    <a:pt x="2204" y="244"/>
                  </a:lnTo>
                  <a:lnTo>
                    <a:pt x="2206" y="245"/>
                  </a:lnTo>
                  <a:lnTo>
                    <a:pt x="2209" y="245"/>
                  </a:lnTo>
                  <a:lnTo>
                    <a:pt x="2212" y="247"/>
                  </a:lnTo>
                  <a:lnTo>
                    <a:pt x="2212" y="247"/>
                  </a:lnTo>
                  <a:lnTo>
                    <a:pt x="2214" y="247"/>
                  </a:lnTo>
                  <a:lnTo>
                    <a:pt x="2215" y="249"/>
                  </a:lnTo>
                  <a:lnTo>
                    <a:pt x="2217" y="249"/>
                  </a:lnTo>
                  <a:lnTo>
                    <a:pt x="2222" y="250"/>
                  </a:lnTo>
                  <a:lnTo>
                    <a:pt x="2225" y="252"/>
                  </a:lnTo>
                  <a:lnTo>
                    <a:pt x="2226" y="255"/>
                  </a:lnTo>
                  <a:lnTo>
                    <a:pt x="2226" y="255"/>
                  </a:lnTo>
                  <a:lnTo>
                    <a:pt x="2223" y="253"/>
                  </a:lnTo>
                  <a:lnTo>
                    <a:pt x="2225" y="255"/>
                  </a:lnTo>
                  <a:lnTo>
                    <a:pt x="2225" y="256"/>
                  </a:lnTo>
                  <a:lnTo>
                    <a:pt x="2228" y="256"/>
                  </a:lnTo>
                  <a:lnTo>
                    <a:pt x="2231" y="258"/>
                  </a:lnTo>
                  <a:lnTo>
                    <a:pt x="2233" y="258"/>
                  </a:lnTo>
                  <a:lnTo>
                    <a:pt x="2234" y="260"/>
                  </a:lnTo>
                  <a:lnTo>
                    <a:pt x="2234" y="261"/>
                  </a:lnTo>
                  <a:lnTo>
                    <a:pt x="2234" y="263"/>
                  </a:lnTo>
                  <a:lnTo>
                    <a:pt x="2236" y="263"/>
                  </a:lnTo>
                  <a:lnTo>
                    <a:pt x="2237" y="261"/>
                  </a:lnTo>
                  <a:lnTo>
                    <a:pt x="2237" y="260"/>
                  </a:lnTo>
                  <a:lnTo>
                    <a:pt x="2231" y="256"/>
                  </a:lnTo>
                  <a:lnTo>
                    <a:pt x="2230" y="255"/>
                  </a:lnTo>
                  <a:lnTo>
                    <a:pt x="2231" y="256"/>
                  </a:lnTo>
                  <a:lnTo>
                    <a:pt x="2239" y="260"/>
                  </a:lnTo>
                  <a:lnTo>
                    <a:pt x="2242" y="263"/>
                  </a:lnTo>
                  <a:lnTo>
                    <a:pt x="2241" y="263"/>
                  </a:lnTo>
                  <a:lnTo>
                    <a:pt x="2241" y="263"/>
                  </a:lnTo>
                  <a:lnTo>
                    <a:pt x="2241" y="264"/>
                  </a:lnTo>
                  <a:lnTo>
                    <a:pt x="2242" y="263"/>
                  </a:lnTo>
                  <a:lnTo>
                    <a:pt x="2244" y="263"/>
                  </a:lnTo>
                  <a:lnTo>
                    <a:pt x="2245" y="264"/>
                  </a:lnTo>
                  <a:lnTo>
                    <a:pt x="2247" y="264"/>
                  </a:lnTo>
                  <a:lnTo>
                    <a:pt x="2250" y="266"/>
                  </a:lnTo>
                  <a:lnTo>
                    <a:pt x="2274" y="277"/>
                  </a:lnTo>
                  <a:lnTo>
                    <a:pt x="2274" y="279"/>
                  </a:lnTo>
                  <a:lnTo>
                    <a:pt x="2274" y="280"/>
                  </a:lnTo>
                  <a:lnTo>
                    <a:pt x="2275" y="282"/>
                  </a:lnTo>
                  <a:lnTo>
                    <a:pt x="2275" y="283"/>
                  </a:lnTo>
                  <a:lnTo>
                    <a:pt x="2272" y="285"/>
                  </a:lnTo>
                  <a:lnTo>
                    <a:pt x="2275" y="285"/>
                  </a:lnTo>
                  <a:lnTo>
                    <a:pt x="2277" y="285"/>
                  </a:lnTo>
                  <a:lnTo>
                    <a:pt x="2277" y="283"/>
                  </a:lnTo>
                  <a:lnTo>
                    <a:pt x="2278" y="283"/>
                  </a:lnTo>
                  <a:lnTo>
                    <a:pt x="2280" y="285"/>
                  </a:lnTo>
                  <a:lnTo>
                    <a:pt x="2280" y="285"/>
                  </a:lnTo>
                  <a:lnTo>
                    <a:pt x="2280" y="288"/>
                  </a:lnTo>
                  <a:lnTo>
                    <a:pt x="2278" y="290"/>
                  </a:lnTo>
                  <a:lnTo>
                    <a:pt x="2278" y="291"/>
                  </a:lnTo>
                  <a:lnTo>
                    <a:pt x="2280" y="294"/>
                  </a:lnTo>
                  <a:lnTo>
                    <a:pt x="2280" y="294"/>
                  </a:lnTo>
                  <a:lnTo>
                    <a:pt x="2282" y="296"/>
                  </a:lnTo>
                  <a:lnTo>
                    <a:pt x="2282" y="299"/>
                  </a:lnTo>
                  <a:lnTo>
                    <a:pt x="2280" y="301"/>
                  </a:lnTo>
                  <a:lnTo>
                    <a:pt x="2278" y="304"/>
                  </a:lnTo>
                  <a:lnTo>
                    <a:pt x="2280" y="304"/>
                  </a:lnTo>
                  <a:lnTo>
                    <a:pt x="2283" y="304"/>
                  </a:lnTo>
                  <a:lnTo>
                    <a:pt x="2283" y="304"/>
                  </a:lnTo>
                  <a:lnTo>
                    <a:pt x="2285" y="305"/>
                  </a:lnTo>
                  <a:lnTo>
                    <a:pt x="2286" y="307"/>
                  </a:lnTo>
                  <a:lnTo>
                    <a:pt x="2286" y="308"/>
                  </a:lnTo>
                  <a:lnTo>
                    <a:pt x="2286" y="310"/>
                  </a:lnTo>
                  <a:lnTo>
                    <a:pt x="2286" y="310"/>
                  </a:lnTo>
                  <a:lnTo>
                    <a:pt x="2288" y="310"/>
                  </a:lnTo>
                  <a:lnTo>
                    <a:pt x="2289" y="308"/>
                  </a:lnTo>
                  <a:lnTo>
                    <a:pt x="2289" y="307"/>
                  </a:lnTo>
                  <a:lnTo>
                    <a:pt x="2291" y="307"/>
                  </a:lnTo>
                  <a:lnTo>
                    <a:pt x="2293" y="308"/>
                  </a:lnTo>
                  <a:lnTo>
                    <a:pt x="2291" y="313"/>
                  </a:lnTo>
                  <a:lnTo>
                    <a:pt x="2293" y="313"/>
                  </a:lnTo>
                  <a:lnTo>
                    <a:pt x="2293" y="312"/>
                  </a:lnTo>
                  <a:lnTo>
                    <a:pt x="2293" y="312"/>
                  </a:lnTo>
                  <a:lnTo>
                    <a:pt x="2294" y="310"/>
                  </a:lnTo>
                  <a:lnTo>
                    <a:pt x="2296" y="310"/>
                  </a:lnTo>
                  <a:lnTo>
                    <a:pt x="2296" y="308"/>
                  </a:lnTo>
                  <a:lnTo>
                    <a:pt x="2294" y="307"/>
                  </a:lnTo>
                  <a:lnTo>
                    <a:pt x="2294" y="305"/>
                  </a:lnTo>
                  <a:lnTo>
                    <a:pt x="2291" y="305"/>
                  </a:lnTo>
                  <a:lnTo>
                    <a:pt x="2289" y="304"/>
                  </a:lnTo>
                  <a:lnTo>
                    <a:pt x="2289" y="304"/>
                  </a:lnTo>
                  <a:lnTo>
                    <a:pt x="2291" y="302"/>
                  </a:lnTo>
                  <a:lnTo>
                    <a:pt x="2291" y="302"/>
                  </a:lnTo>
                  <a:lnTo>
                    <a:pt x="2293" y="299"/>
                  </a:lnTo>
                  <a:lnTo>
                    <a:pt x="2293" y="299"/>
                  </a:lnTo>
                  <a:lnTo>
                    <a:pt x="2293" y="297"/>
                  </a:lnTo>
                  <a:lnTo>
                    <a:pt x="2291" y="296"/>
                  </a:lnTo>
                  <a:lnTo>
                    <a:pt x="2291" y="294"/>
                  </a:lnTo>
                  <a:lnTo>
                    <a:pt x="2288" y="294"/>
                  </a:lnTo>
                  <a:lnTo>
                    <a:pt x="2288" y="293"/>
                  </a:lnTo>
                  <a:lnTo>
                    <a:pt x="2286" y="293"/>
                  </a:lnTo>
                  <a:lnTo>
                    <a:pt x="2285" y="293"/>
                  </a:lnTo>
                  <a:lnTo>
                    <a:pt x="2285" y="293"/>
                  </a:lnTo>
                  <a:lnTo>
                    <a:pt x="2285" y="291"/>
                  </a:lnTo>
                  <a:lnTo>
                    <a:pt x="2286" y="291"/>
                  </a:lnTo>
                  <a:lnTo>
                    <a:pt x="2294" y="291"/>
                  </a:lnTo>
                  <a:lnTo>
                    <a:pt x="2297" y="291"/>
                  </a:lnTo>
                  <a:lnTo>
                    <a:pt x="2299" y="291"/>
                  </a:lnTo>
                  <a:lnTo>
                    <a:pt x="2300" y="291"/>
                  </a:lnTo>
                  <a:lnTo>
                    <a:pt x="2305" y="293"/>
                  </a:lnTo>
                  <a:lnTo>
                    <a:pt x="2305" y="293"/>
                  </a:lnTo>
                  <a:lnTo>
                    <a:pt x="2304" y="293"/>
                  </a:lnTo>
                  <a:lnTo>
                    <a:pt x="2302" y="296"/>
                  </a:lnTo>
                  <a:lnTo>
                    <a:pt x="2302" y="296"/>
                  </a:lnTo>
                  <a:lnTo>
                    <a:pt x="2302" y="297"/>
                  </a:lnTo>
                  <a:lnTo>
                    <a:pt x="2304" y="297"/>
                  </a:lnTo>
                  <a:lnTo>
                    <a:pt x="2305" y="297"/>
                  </a:lnTo>
                  <a:lnTo>
                    <a:pt x="2304" y="296"/>
                  </a:lnTo>
                  <a:lnTo>
                    <a:pt x="2304" y="294"/>
                  </a:lnTo>
                  <a:lnTo>
                    <a:pt x="2304" y="294"/>
                  </a:lnTo>
                  <a:lnTo>
                    <a:pt x="2305" y="294"/>
                  </a:lnTo>
                  <a:lnTo>
                    <a:pt x="2307" y="296"/>
                  </a:lnTo>
                  <a:lnTo>
                    <a:pt x="2307" y="296"/>
                  </a:lnTo>
                  <a:lnTo>
                    <a:pt x="2312" y="296"/>
                  </a:lnTo>
                  <a:lnTo>
                    <a:pt x="2313" y="296"/>
                  </a:lnTo>
                  <a:lnTo>
                    <a:pt x="2315" y="296"/>
                  </a:lnTo>
                  <a:lnTo>
                    <a:pt x="2313" y="294"/>
                  </a:lnTo>
                  <a:lnTo>
                    <a:pt x="2307" y="293"/>
                  </a:lnTo>
                  <a:lnTo>
                    <a:pt x="2307" y="293"/>
                  </a:lnTo>
                  <a:lnTo>
                    <a:pt x="2313" y="293"/>
                  </a:lnTo>
                  <a:lnTo>
                    <a:pt x="2315" y="294"/>
                  </a:lnTo>
                  <a:lnTo>
                    <a:pt x="2318" y="294"/>
                  </a:lnTo>
                  <a:lnTo>
                    <a:pt x="2321" y="294"/>
                  </a:lnTo>
                  <a:lnTo>
                    <a:pt x="2324" y="296"/>
                  </a:lnTo>
                  <a:lnTo>
                    <a:pt x="2327" y="299"/>
                  </a:lnTo>
                  <a:lnTo>
                    <a:pt x="2330" y="302"/>
                  </a:lnTo>
                  <a:lnTo>
                    <a:pt x="2334" y="304"/>
                  </a:lnTo>
                  <a:lnTo>
                    <a:pt x="2337" y="305"/>
                  </a:lnTo>
                  <a:lnTo>
                    <a:pt x="2343" y="310"/>
                  </a:lnTo>
                  <a:lnTo>
                    <a:pt x="2343" y="310"/>
                  </a:lnTo>
                  <a:lnTo>
                    <a:pt x="2343" y="310"/>
                  </a:lnTo>
                  <a:lnTo>
                    <a:pt x="2343" y="312"/>
                  </a:lnTo>
                  <a:lnTo>
                    <a:pt x="2341" y="312"/>
                  </a:lnTo>
                  <a:lnTo>
                    <a:pt x="2343" y="312"/>
                  </a:lnTo>
                  <a:lnTo>
                    <a:pt x="2345" y="312"/>
                  </a:lnTo>
                  <a:lnTo>
                    <a:pt x="2346" y="312"/>
                  </a:lnTo>
                  <a:lnTo>
                    <a:pt x="2346" y="312"/>
                  </a:lnTo>
                  <a:lnTo>
                    <a:pt x="2348" y="313"/>
                  </a:lnTo>
                  <a:lnTo>
                    <a:pt x="2348" y="313"/>
                  </a:lnTo>
                  <a:lnTo>
                    <a:pt x="2346" y="315"/>
                  </a:lnTo>
                  <a:lnTo>
                    <a:pt x="2353" y="315"/>
                  </a:lnTo>
                  <a:lnTo>
                    <a:pt x="2354" y="315"/>
                  </a:lnTo>
                  <a:lnTo>
                    <a:pt x="2354" y="316"/>
                  </a:lnTo>
                  <a:lnTo>
                    <a:pt x="2353" y="318"/>
                  </a:lnTo>
                  <a:lnTo>
                    <a:pt x="2353" y="318"/>
                  </a:lnTo>
                  <a:lnTo>
                    <a:pt x="2351" y="318"/>
                  </a:lnTo>
                  <a:lnTo>
                    <a:pt x="2351" y="318"/>
                  </a:lnTo>
                  <a:lnTo>
                    <a:pt x="2348" y="318"/>
                  </a:lnTo>
                  <a:lnTo>
                    <a:pt x="2345" y="319"/>
                  </a:lnTo>
                  <a:lnTo>
                    <a:pt x="2343" y="321"/>
                  </a:lnTo>
                  <a:lnTo>
                    <a:pt x="2341" y="323"/>
                  </a:lnTo>
                  <a:lnTo>
                    <a:pt x="2343" y="326"/>
                  </a:lnTo>
                  <a:lnTo>
                    <a:pt x="2341" y="326"/>
                  </a:lnTo>
                  <a:lnTo>
                    <a:pt x="2341" y="327"/>
                  </a:lnTo>
                  <a:lnTo>
                    <a:pt x="2337" y="327"/>
                  </a:lnTo>
                  <a:lnTo>
                    <a:pt x="2335" y="326"/>
                  </a:lnTo>
                  <a:lnTo>
                    <a:pt x="2334" y="326"/>
                  </a:lnTo>
                  <a:lnTo>
                    <a:pt x="2332" y="324"/>
                  </a:lnTo>
                  <a:lnTo>
                    <a:pt x="2330" y="323"/>
                  </a:lnTo>
                  <a:lnTo>
                    <a:pt x="2330" y="323"/>
                  </a:lnTo>
                  <a:lnTo>
                    <a:pt x="2329" y="323"/>
                  </a:lnTo>
                  <a:lnTo>
                    <a:pt x="2330" y="324"/>
                  </a:lnTo>
                  <a:lnTo>
                    <a:pt x="2332" y="326"/>
                  </a:lnTo>
                  <a:lnTo>
                    <a:pt x="2334" y="327"/>
                  </a:lnTo>
                  <a:lnTo>
                    <a:pt x="2335" y="329"/>
                  </a:lnTo>
                  <a:lnTo>
                    <a:pt x="2335" y="331"/>
                  </a:lnTo>
                  <a:lnTo>
                    <a:pt x="2334" y="331"/>
                  </a:lnTo>
                  <a:lnTo>
                    <a:pt x="2332" y="331"/>
                  </a:lnTo>
                  <a:lnTo>
                    <a:pt x="2330" y="329"/>
                  </a:lnTo>
                  <a:lnTo>
                    <a:pt x="2329" y="329"/>
                  </a:lnTo>
                  <a:lnTo>
                    <a:pt x="2324" y="331"/>
                  </a:lnTo>
                  <a:lnTo>
                    <a:pt x="2323" y="331"/>
                  </a:lnTo>
                  <a:lnTo>
                    <a:pt x="2323" y="331"/>
                  </a:lnTo>
                  <a:lnTo>
                    <a:pt x="2323" y="329"/>
                  </a:lnTo>
                  <a:lnTo>
                    <a:pt x="2319" y="329"/>
                  </a:lnTo>
                  <a:lnTo>
                    <a:pt x="2318" y="329"/>
                  </a:lnTo>
                  <a:lnTo>
                    <a:pt x="2318" y="329"/>
                  </a:lnTo>
                  <a:lnTo>
                    <a:pt x="2316" y="327"/>
                  </a:lnTo>
                  <a:lnTo>
                    <a:pt x="2315" y="326"/>
                  </a:lnTo>
                  <a:lnTo>
                    <a:pt x="2313" y="326"/>
                  </a:lnTo>
                  <a:lnTo>
                    <a:pt x="2312" y="326"/>
                  </a:lnTo>
                  <a:lnTo>
                    <a:pt x="2310" y="326"/>
                  </a:lnTo>
                  <a:lnTo>
                    <a:pt x="2313" y="327"/>
                  </a:lnTo>
                  <a:lnTo>
                    <a:pt x="2316" y="331"/>
                  </a:lnTo>
                  <a:lnTo>
                    <a:pt x="2316" y="331"/>
                  </a:lnTo>
                  <a:lnTo>
                    <a:pt x="2315" y="332"/>
                  </a:lnTo>
                  <a:lnTo>
                    <a:pt x="2318" y="332"/>
                  </a:lnTo>
                  <a:lnTo>
                    <a:pt x="2318" y="331"/>
                  </a:lnTo>
                  <a:lnTo>
                    <a:pt x="2318" y="332"/>
                  </a:lnTo>
                  <a:lnTo>
                    <a:pt x="2318" y="335"/>
                  </a:lnTo>
                  <a:lnTo>
                    <a:pt x="2316" y="335"/>
                  </a:lnTo>
                  <a:lnTo>
                    <a:pt x="2312" y="337"/>
                  </a:lnTo>
                  <a:lnTo>
                    <a:pt x="2313" y="337"/>
                  </a:lnTo>
                  <a:lnTo>
                    <a:pt x="2315" y="337"/>
                  </a:lnTo>
                  <a:lnTo>
                    <a:pt x="2316" y="337"/>
                  </a:lnTo>
                  <a:lnTo>
                    <a:pt x="2318" y="337"/>
                  </a:lnTo>
                  <a:lnTo>
                    <a:pt x="2318" y="338"/>
                  </a:lnTo>
                  <a:lnTo>
                    <a:pt x="2318" y="342"/>
                  </a:lnTo>
                  <a:lnTo>
                    <a:pt x="2318" y="342"/>
                  </a:lnTo>
                  <a:lnTo>
                    <a:pt x="2316" y="343"/>
                  </a:lnTo>
                  <a:lnTo>
                    <a:pt x="2313" y="345"/>
                  </a:lnTo>
                  <a:lnTo>
                    <a:pt x="2310" y="345"/>
                  </a:lnTo>
                  <a:lnTo>
                    <a:pt x="2308" y="345"/>
                  </a:lnTo>
                  <a:lnTo>
                    <a:pt x="2307" y="345"/>
                  </a:lnTo>
                  <a:lnTo>
                    <a:pt x="2307" y="346"/>
                  </a:lnTo>
                  <a:lnTo>
                    <a:pt x="2305" y="346"/>
                  </a:lnTo>
                  <a:lnTo>
                    <a:pt x="2307" y="346"/>
                  </a:lnTo>
                  <a:lnTo>
                    <a:pt x="2308" y="346"/>
                  </a:lnTo>
                  <a:lnTo>
                    <a:pt x="2310" y="346"/>
                  </a:lnTo>
                  <a:lnTo>
                    <a:pt x="2310" y="348"/>
                  </a:lnTo>
                  <a:lnTo>
                    <a:pt x="2308" y="348"/>
                  </a:lnTo>
                  <a:lnTo>
                    <a:pt x="2308" y="349"/>
                  </a:lnTo>
                  <a:lnTo>
                    <a:pt x="2308" y="349"/>
                  </a:lnTo>
                  <a:lnTo>
                    <a:pt x="2308" y="351"/>
                  </a:lnTo>
                  <a:lnTo>
                    <a:pt x="2308" y="351"/>
                  </a:lnTo>
                  <a:lnTo>
                    <a:pt x="2310" y="351"/>
                  </a:lnTo>
                  <a:lnTo>
                    <a:pt x="2313" y="353"/>
                  </a:lnTo>
                  <a:lnTo>
                    <a:pt x="2315" y="353"/>
                  </a:lnTo>
                  <a:lnTo>
                    <a:pt x="2315" y="353"/>
                  </a:lnTo>
                  <a:lnTo>
                    <a:pt x="2316" y="354"/>
                  </a:lnTo>
                  <a:lnTo>
                    <a:pt x="2316" y="356"/>
                  </a:lnTo>
                  <a:lnTo>
                    <a:pt x="2316" y="356"/>
                  </a:lnTo>
                  <a:lnTo>
                    <a:pt x="2312" y="356"/>
                  </a:lnTo>
                  <a:lnTo>
                    <a:pt x="2312" y="356"/>
                  </a:lnTo>
                  <a:lnTo>
                    <a:pt x="2310" y="354"/>
                  </a:lnTo>
                  <a:lnTo>
                    <a:pt x="2310" y="354"/>
                  </a:lnTo>
                  <a:lnTo>
                    <a:pt x="2308" y="353"/>
                  </a:lnTo>
                  <a:lnTo>
                    <a:pt x="2308" y="354"/>
                  </a:lnTo>
                  <a:lnTo>
                    <a:pt x="2308" y="357"/>
                  </a:lnTo>
                  <a:lnTo>
                    <a:pt x="2308" y="357"/>
                  </a:lnTo>
                  <a:lnTo>
                    <a:pt x="2307" y="359"/>
                  </a:lnTo>
                  <a:lnTo>
                    <a:pt x="2305" y="359"/>
                  </a:lnTo>
                  <a:lnTo>
                    <a:pt x="2304" y="359"/>
                  </a:lnTo>
                  <a:lnTo>
                    <a:pt x="2302" y="357"/>
                  </a:lnTo>
                  <a:lnTo>
                    <a:pt x="2302" y="356"/>
                  </a:lnTo>
                  <a:lnTo>
                    <a:pt x="2302" y="356"/>
                  </a:lnTo>
                  <a:lnTo>
                    <a:pt x="2302" y="354"/>
                  </a:lnTo>
                  <a:lnTo>
                    <a:pt x="2302" y="353"/>
                  </a:lnTo>
                  <a:lnTo>
                    <a:pt x="2302" y="354"/>
                  </a:lnTo>
                  <a:lnTo>
                    <a:pt x="2300" y="356"/>
                  </a:lnTo>
                  <a:lnTo>
                    <a:pt x="2299" y="357"/>
                  </a:lnTo>
                  <a:lnTo>
                    <a:pt x="2297" y="357"/>
                  </a:lnTo>
                  <a:lnTo>
                    <a:pt x="2296" y="357"/>
                  </a:lnTo>
                  <a:lnTo>
                    <a:pt x="2294" y="356"/>
                  </a:lnTo>
                  <a:lnTo>
                    <a:pt x="2293" y="354"/>
                  </a:lnTo>
                  <a:lnTo>
                    <a:pt x="2289" y="353"/>
                  </a:lnTo>
                  <a:lnTo>
                    <a:pt x="2288" y="351"/>
                  </a:lnTo>
                  <a:lnTo>
                    <a:pt x="2285" y="348"/>
                  </a:lnTo>
                  <a:lnTo>
                    <a:pt x="2280" y="348"/>
                  </a:lnTo>
                  <a:lnTo>
                    <a:pt x="2277" y="346"/>
                  </a:lnTo>
                  <a:lnTo>
                    <a:pt x="2275" y="346"/>
                  </a:lnTo>
                  <a:lnTo>
                    <a:pt x="2274" y="346"/>
                  </a:lnTo>
                  <a:lnTo>
                    <a:pt x="2272" y="346"/>
                  </a:lnTo>
                  <a:lnTo>
                    <a:pt x="2272" y="346"/>
                  </a:lnTo>
                  <a:lnTo>
                    <a:pt x="2271" y="345"/>
                  </a:lnTo>
                  <a:lnTo>
                    <a:pt x="2271" y="345"/>
                  </a:lnTo>
                  <a:lnTo>
                    <a:pt x="2267" y="343"/>
                  </a:lnTo>
                  <a:lnTo>
                    <a:pt x="2266" y="342"/>
                  </a:lnTo>
                  <a:lnTo>
                    <a:pt x="2266" y="340"/>
                  </a:lnTo>
                  <a:lnTo>
                    <a:pt x="2266" y="340"/>
                  </a:lnTo>
                  <a:lnTo>
                    <a:pt x="2266" y="337"/>
                  </a:lnTo>
                  <a:lnTo>
                    <a:pt x="2264" y="334"/>
                  </a:lnTo>
                  <a:lnTo>
                    <a:pt x="2263" y="331"/>
                  </a:lnTo>
                  <a:lnTo>
                    <a:pt x="2256" y="329"/>
                  </a:lnTo>
                  <a:lnTo>
                    <a:pt x="2250" y="327"/>
                  </a:lnTo>
                  <a:lnTo>
                    <a:pt x="2248" y="327"/>
                  </a:lnTo>
                  <a:lnTo>
                    <a:pt x="2247" y="327"/>
                  </a:lnTo>
                  <a:lnTo>
                    <a:pt x="2242" y="331"/>
                  </a:lnTo>
                  <a:lnTo>
                    <a:pt x="2239" y="331"/>
                  </a:lnTo>
                  <a:lnTo>
                    <a:pt x="2230" y="331"/>
                  </a:lnTo>
                  <a:lnTo>
                    <a:pt x="2230" y="331"/>
                  </a:lnTo>
                  <a:lnTo>
                    <a:pt x="2228" y="329"/>
                  </a:lnTo>
                  <a:lnTo>
                    <a:pt x="2226" y="327"/>
                  </a:lnTo>
                  <a:lnTo>
                    <a:pt x="2228" y="326"/>
                  </a:lnTo>
                  <a:lnTo>
                    <a:pt x="2228" y="324"/>
                  </a:lnTo>
                  <a:lnTo>
                    <a:pt x="2226" y="324"/>
                  </a:lnTo>
                  <a:lnTo>
                    <a:pt x="2226" y="324"/>
                  </a:lnTo>
                  <a:lnTo>
                    <a:pt x="2225" y="323"/>
                  </a:lnTo>
                  <a:lnTo>
                    <a:pt x="2223" y="321"/>
                  </a:lnTo>
                  <a:lnTo>
                    <a:pt x="2222" y="319"/>
                  </a:lnTo>
                  <a:lnTo>
                    <a:pt x="2222" y="318"/>
                  </a:lnTo>
                  <a:lnTo>
                    <a:pt x="2222" y="318"/>
                  </a:lnTo>
                  <a:lnTo>
                    <a:pt x="2223" y="318"/>
                  </a:lnTo>
                  <a:lnTo>
                    <a:pt x="2225" y="318"/>
                  </a:lnTo>
                  <a:lnTo>
                    <a:pt x="2225" y="315"/>
                  </a:lnTo>
                  <a:lnTo>
                    <a:pt x="2226" y="315"/>
                  </a:lnTo>
                  <a:lnTo>
                    <a:pt x="2226" y="313"/>
                  </a:lnTo>
                  <a:lnTo>
                    <a:pt x="2226" y="310"/>
                  </a:lnTo>
                  <a:lnTo>
                    <a:pt x="2226" y="308"/>
                  </a:lnTo>
                  <a:lnTo>
                    <a:pt x="2226" y="310"/>
                  </a:lnTo>
                  <a:lnTo>
                    <a:pt x="2223" y="313"/>
                  </a:lnTo>
                  <a:lnTo>
                    <a:pt x="2223" y="313"/>
                  </a:lnTo>
                  <a:lnTo>
                    <a:pt x="2222" y="313"/>
                  </a:lnTo>
                  <a:lnTo>
                    <a:pt x="2222" y="313"/>
                  </a:lnTo>
                  <a:lnTo>
                    <a:pt x="2220" y="313"/>
                  </a:lnTo>
                  <a:lnTo>
                    <a:pt x="2218" y="313"/>
                  </a:lnTo>
                  <a:lnTo>
                    <a:pt x="2218" y="310"/>
                  </a:lnTo>
                  <a:lnTo>
                    <a:pt x="2218" y="308"/>
                  </a:lnTo>
                  <a:lnTo>
                    <a:pt x="2218" y="310"/>
                  </a:lnTo>
                  <a:lnTo>
                    <a:pt x="2217" y="310"/>
                  </a:lnTo>
                  <a:lnTo>
                    <a:pt x="2215" y="312"/>
                  </a:lnTo>
                  <a:lnTo>
                    <a:pt x="2215" y="312"/>
                  </a:lnTo>
                  <a:lnTo>
                    <a:pt x="2215" y="313"/>
                  </a:lnTo>
                  <a:lnTo>
                    <a:pt x="2215" y="315"/>
                  </a:lnTo>
                  <a:lnTo>
                    <a:pt x="2214" y="315"/>
                  </a:lnTo>
                  <a:lnTo>
                    <a:pt x="2211" y="315"/>
                  </a:lnTo>
                  <a:lnTo>
                    <a:pt x="2211" y="313"/>
                  </a:lnTo>
                  <a:lnTo>
                    <a:pt x="2209" y="316"/>
                  </a:lnTo>
                  <a:lnTo>
                    <a:pt x="2209" y="318"/>
                  </a:lnTo>
                  <a:lnTo>
                    <a:pt x="2209" y="321"/>
                  </a:lnTo>
                  <a:lnTo>
                    <a:pt x="2209" y="323"/>
                  </a:lnTo>
                  <a:lnTo>
                    <a:pt x="2211" y="324"/>
                  </a:lnTo>
                  <a:lnTo>
                    <a:pt x="2214" y="326"/>
                  </a:lnTo>
                  <a:lnTo>
                    <a:pt x="2215" y="327"/>
                  </a:lnTo>
                  <a:lnTo>
                    <a:pt x="2215" y="329"/>
                  </a:lnTo>
                  <a:lnTo>
                    <a:pt x="2215" y="329"/>
                  </a:lnTo>
                  <a:lnTo>
                    <a:pt x="2214" y="332"/>
                  </a:lnTo>
                  <a:lnTo>
                    <a:pt x="2212" y="332"/>
                  </a:lnTo>
                  <a:lnTo>
                    <a:pt x="2211" y="337"/>
                  </a:lnTo>
                  <a:lnTo>
                    <a:pt x="2211" y="337"/>
                  </a:lnTo>
                  <a:lnTo>
                    <a:pt x="2206" y="340"/>
                  </a:lnTo>
                  <a:lnTo>
                    <a:pt x="2203" y="342"/>
                  </a:lnTo>
                  <a:lnTo>
                    <a:pt x="2201" y="343"/>
                  </a:lnTo>
                  <a:lnTo>
                    <a:pt x="2198" y="346"/>
                  </a:lnTo>
                  <a:lnTo>
                    <a:pt x="2193" y="346"/>
                  </a:lnTo>
                  <a:lnTo>
                    <a:pt x="2187" y="351"/>
                  </a:lnTo>
                  <a:lnTo>
                    <a:pt x="2184" y="351"/>
                  </a:lnTo>
                  <a:lnTo>
                    <a:pt x="2181" y="349"/>
                  </a:lnTo>
                  <a:lnTo>
                    <a:pt x="2173" y="348"/>
                  </a:lnTo>
                  <a:lnTo>
                    <a:pt x="2171" y="348"/>
                  </a:lnTo>
                  <a:lnTo>
                    <a:pt x="2168" y="343"/>
                  </a:lnTo>
                  <a:lnTo>
                    <a:pt x="2166" y="343"/>
                  </a:lnTo>
                  <a:lnTo>
                    <a:pt x="2165" y="342"/>
                  </a:lnTo>
                  <a:lnTo>
                    <a:pt x="2160" y="340"/>
                  </a:lnTo>
                  <a:lnTo>
                    <a:pt x="2157" y="342"/>
                  </a:lnTo>
                  <a:lnTo>
                    <a:pt x="2154" y="340"/>
                  </a:lnTo>
                  <a:lnTo>
                    <a:pt x="2152" y="342"/>
                  </a:lnTo>
                  <a:lnTo>
                    <a:pt x="2154" y="342"/>
                  </a:lnTo>
                  <a:lnTo>
                    <a:pt x="2157" y="342"/>
                  </a:lnTo>
                  <a:lnTo>
                    <a:pt x="2162" y="342"/>
                  </a:lnTo>
                  <a:lnTo>
                    <a:pt x="2163" y="342"/>
                  </a:lnTo>
                  <a:lnTo>
                    <a:pt x="2165" y="343"/>
                  </a:lnTo>
                  <a:lnTo>
                    <a:pt x="2166" y="345"/>
                  </a:lnTo>
                  <a:lnTo>
                    <a:pt x="2165" y="346"/>
                  </a:lnTo>
                  <a:lnTo>
                    <a:pt x="2163" y="346"/>
                  </a:lnTo>
                  <a:lnTo>
                    <a:pt x="2160" y="345"/>
                  </a:lnTo>
                  <a:lnTo>
                    <a:pt x="2155" y="346"/>
                  </a:lnTo>
                  <a:lnTo>
                    <a:pt x="2154" y="345"/>
                  </a:lnTo>
                  <a:lnTo>
                    <a:pt x="2149" y="343"/>
                  </a:lnTo>
                  <a:lnTo>
                    <a:pt x="2144" y="346"/>
                  </a:lnTo>
                  <a:lnTo>
                    <a:pt x="2140" y="346"/>
                  </a:lnTo>
                  <a:lnTo>
                    <a:pt x="2135" y="348"/>
                  </a:lnTo>
                  <a:lnTo>
                    <a:pt x="2127" y="349"/>
                  </a:lnTo>
                  <a:lnTo>
                    <a:pt x="2129" y="349"/>
                  </a:lnTo>
                  <a:lnTo>
                    <a:pt x="2135" y="348"/>
                  </a:lnTo>
                  <a:lnTo>
                    <a:pt x="2138" y="348"/>
                  </a:lnTo>
                  <a:lnTo>
                    <a:pt x="2143" y="346"/>
                  </a:lnTo>
                  <a:lnTo>
                    <a:pt x="2146" y="346"/>
                  </a:lnTo>
                  <a:lnTo>
                    <a:pt x="2148" y="345"/>
                  </a:lnTo>
                  <a:lnTo>
                    <a:pt x="2149" y="345"/>
                  </a:lnTo>
                  <a:lnTo>
                    <a:pt x="2151" y="345"/>
                  </a:lnTo>
                  <a:lnTo>
                    <a:pt x="2152" y="346"/>
                  </a:lnTo>
                  <a:lnTo>
                    <a:pt x="2152" y="346"/>
                  </a:lnTo>
                  <a:lnTo>
                    <a:pt x="2154" y="349"/>
                  </a:lnTo>
                  <a:lnTo>
                    <a:pt x="2152" y="349"/>
                  </a:lnTo>
                  <a:lnTo>
                    <a:pt x="2151" y="351"/>
                  </a:lnTo>
                  <a:lnTo>
                    <a:pt x="2151" y="351"/>
                  </a:lnTo>
                  <a:lnTo>
                    <a:pt x="2155" y="349"/>
                  </a:lnTo>
                  <a:lnTo>
                    <a:pt x="2159" y="351"/>
                  </a:lnTo>
                  <a:lnTo>
                    <a:pt x="2160" y="351"/>
                  </a:lnTo>
                  <a:lnTo>
                    <a:pt x="2163" y="348"/>
                  </a:lnTo>
                  <a:lnTo>
                    <a:pt x="2168" y="348"/>
                  </a:lnTo>
                  <a:lnTo>
                    <a:pt x="2168" y="348"/>
                  </a:lnTo>
                  <a:lnTo>
                    <a:pt x="2170" y="348"/>
                  </a:lnTo>
                  <a:lnTo>
                    <a:pt x="2168" y="353"/>
                  </a:lnTo>
                  <a:lnTo>
                    <a:pt x="2168" y="354"/>
                  </a:lnTo>
                  <a:lnTo>
                    <a:pt x="2173" y="359"/>
                  </a:lnTo>
                  <a:lnTo>
                    <a:pt x="2176" y="360"/>
                  </a:lnTo>
                  <a:lnTo>
                    <a:pt x="2177" y="360"/>
                  </a:lnTo>
                  <a:lnTo>
                    <a:pt x="2179" y="360"/>
                  </a:lnTo>
                  <a:lnTo>
                    <a:pt x="2179" y="357"/>
                  </a:lnTo>
                  <a:lnTo>
                    <a:pt x="2181" y="357"/>
                  </a:lnTo>
                  <a:lnTo>
                    <a:pt x="2182" y="357"/>
                  </a:lnTo>
                  <a:lnTo>
                    <a:pt x="2182" y="359"/>
                  </a:lnTo>
                  <a:lnTo>
                    <a:pt x="2184" y="362"/>
                  </a:lnTo>
                  <a:lnTo>
                    <a:pt x="2184" y="364"/>
                  </a:lnTo>
                  <a:lnTo>
                    <a:pt x="2184" y="365"/>
                  </a:lnTo>
                  <a:lnTo>
                    <a:pt x="2185" y="365"/>
                  </a:lnTo>
                  <a:lnTo>
                    <a:pt x="2187" y="367"/>
                  </a:lnTo>
                  <a:lnTo>
                    <a:pt x="2187" y="368"/>
                  </a:lnTo>
                  <a:lnTo>
                    <a:pt x="2187" y="373"/>
                  </a:lnTo>
                  <a:lnTo>
                    <a:pt x="2187" y="373"/>
                  </a:lnTo>
                  <a:lnTo>
                    <a:pt x="2185" y="373"/>
                  </a:lnTo>
                  <a:lnTo>
                    <a:pt x="2184" y="375"/>
                  </a:lnTo>
                  <a:lnTo>
                    <a:pt x="2184" y="375"/>
                  </a:lnTo>
                  <a:lnTo>
                    <a:pt x="2187" y="375"/>
                  </a:lnTo>
                  <a:lnTo>
                    <a:pt x="2187" y="376"/>
                  </a:lnTo>
                  <a:lnTo>
                    <a:pt x="2187" y="378"/>
                  </a:lnTo>
                  <a:lnTo>
                    <a:pt x="2187" y="379"/>
                  </a:lnTo>
                  <a:lnTo>
                    <a:pt x="2187" y="379"/>
                  </a:lnTo>
                  <a:lnTo>
                    <a:pt x="2189" y="378"/>
                  </a:lnTo>
                  <a:lnTo>
                    <a:pt x="2189" y="376"/>
                  </a:lnTo>
                  <a:lnTo>
                    <a:pt x="2189" y="376"/>
                  </a:lnTo>
                  <a:lnTo>
                    <a:pt x="2190" y="379"/>
                  </a:lnTo>
                  <a:lnTo>
                    <a:pt x="2190" y="381"/>
                  </a:lnTo>
                  <a:lnTo>
                    <a:pt x="2192" y="381"/>
                  </a:lnTo>
                  <a:lnTo>
                    <a:pt x="2196" y="384"/>
                  </a:lnTo>
                  <a:lnTo>
                    <a:pt x="2196" y="384"/>
                  </a:lnTo>
                  <a:lnTo>
                    <a:pt x="2198" y="386"/>
                  </a:lnTo>
                  <a:lnTo>
                    <a:pt x="2196" y="387"/>
                  </a:lnTo>
                  <a:lnTo>
                    <a:pt x="2195" y="387"/>
                  </a:lnTo>
                  <a:lnTo>
                    <a:pt x="2196" y="389"/>
                  </a:lnTo>
                  <a:lnTo>
                    <a:pt x="2196" y="390"/>
                  </a:lnTo>
                  <a:lnTo>
                    <a:pt x="2198" y="392"/>
                  </a:lnTo>
                  <a:lnTo>
                    <a:pt x="2200" y="394"/>
                  </a:lnTo>
                  <a:lnTo>
                    <a:pt x="2200" y="395"/>
                  </a:lnTo>
                  <a:lnTo>
                    <a:pt x="2198" y="397"/>
                  </a:lnTo>
                  <a:lnTo>
                    <a:pt x="2195" y="400"/>
                  </a:lnTo>
                  <a:lnTo>
                    <a:pt x="2193" y="400"/>
                  </a:lnTo>
                  <a:lnTo>
                    <a:pt x="2193" y="401"/>
                  </a:lnTo>
                  <a:lnTo>
                    <a:pt x="2193" y="403"/>
                  </a:lnTo>
                  <a:lnTo>
                    <a:pt x="2192" y="403"/>
                  </a:lnTo>
                  <a:lnTo>
                    <a:pt x="2190" y="403"/>
                  </a:lnTo>
                  <a:lnTo>
                    <a:pt x="2177" y="398"/>
                  </a:lnTo>
                  <a:lnTo>
                    <a:pt x="2173" y="398"/>
                  </a:lnTo>
                  <a:lnTo>
                    <a:pt x="2168" y="397"/>
                  </a:lnTo>
                  <a:lnTo>
                    <a:pt x="2166" y="397"/>
                  </a:lnTo>
                  <a:lnTo>
                    <a:pt x="2166" y="397"/>
                  </a:lnTo>
                  <a:lnTo>
                    <a:pt x="2166" y="395"/>
                  </a:lnTo>
                  <a:lnTo>
                    <a:pt x="2168" y="394"/>
                  </a:lnTo>
                  <a:lnTo>
                    <a:pt x="2168" y="394"/>
                  </a:lnTo>
                  <a:lnTo>
                    <a:pt x="2166" y="394"/>
                  </a:lnTo>
                  <a:lnTo>
                    <a:pt x="2166" y="394"/>
                  </a:lnTo>
                  <a:lnTo>
                    <a:pt x="2165" y="394"/>
                  </a:lnTo>
                  <a:lnTo>
                    <a:pt x="2163" y="394"/>
                  </a:lnTo>
                  <a:lnTo>
                    <a:pt x="2163" y="394"/>
                  </a:lnTo>
                  <a:lnTo>
                    <a:pt x="2162" y="395"/>
                  </a:lnTo>
                  <a:lnTo>
                    <a:pt x="2162" y="395"/>
                  </a:lnTo>
                  <a:lnTo>
                    <a:pt x="2162" y="395"/>
                  </a:lnTo>
                  <a:lnTo>
                    <a:pt x="2163" y="397"/>
                  </a:lnTo>
                  <a:lnTo>
                    <a:pt x="2165" y="397"/>
                  </a:lnTo>
                  <a:lnTo>
                    <a:pt x="2165" y="398"/>
                  </a:lnTo>
                  <a:lnTo>
                    <a:pt x="2162" y="398"/>
                  </a:lnTo>
                  <a:lnTo>
                    <a:pt x="2159" y="400"/>
                  </a:lnTo>
                  <a:lnTo>
                    <a:pt x="2154" y="401"/>
                  </a:lnTo>
                  <a:lnTo>
                    <a:pt x="2152" y="403"/>
                  </a:lnTo>
                  <a:lnTo>
                    <a:pt x="2143" y="406"/>
                  </a:lnTo>
                  <a:lnTo>
                    <a:pt x="2140" y="408"/>
                  </a:lnTo>
                  <a:lnTo>
                    <a:pt x="2138" y="408"/>
                  </a:lnTo>
                  <a:lnTo>
                    <a:pt x="2138" y="408"/>
                  </a:lnTo>
                  <a:lnTo>
                    <a:pt x="2136" y="409"/>
                  </a:lnTo>
                  <a:lnTo>
                    <a:pt x="2130" y="412"/>
                  </a:lnTo>
                  <a:lnTo>
                    <a:pt x="2130" y="412"/>
                  </a:lnTo>
                  <a:lnTo>
                    <a:pt x="2129" y="414"/>
                  </a:lnTo>
                  <a:lnTo>
                    <a:pt x="2127" y="414"/>
                  </a:lnTo>
                  <a:lnTo>
                    <a:pt x="2124" y="414"/>
                  </a:lnTo>
                  <a:lnTo>
                    <a:pt x="2121" y="416"/>
                  </a:lnTo>
                  <a:lnTo>
                    <a:pt x="2116" y="417"/>
                  </a:lnTo>
                  <a:lnTo>
                    <a:pt x="2114" y="417"/>
                  </a:lnTo>
                  <a:lnTo>
                    <a:pt x="2110" y="420"/>
                  </a:lnTo>
                  <a:lnTo>
                    <a:pt x="2107" y="423"/>
                  </a:lnTo>
                  <a:lnTo>
                    <a:pt x="2105" y="423"/>
                  </a:lnTo>
                  <a:lnTo>
                    <a:pt x="2102" y="422"/>
                  </a:lnTo>
                  <a:lnTo>
                    <a:pt x="2102" y="423"/>
                  </a:lnTo>
                  <a:lnTo>
                    <a:pt x="2102" y="425"/>
                  </a:lnTo>
                  <a:lnTo>
                    <a:pt x="2103" y="427"/>
                  </a:lnTo>
                  <a:lnTo>
                    <a:pt x="2103" y="427"/>
                  </a:lnTo>
                  <a:lnTo>
                    <a:pt x="2102" y="427"/>
                  </a:lnTo>
                  <a:lnTo>
                    <a:pt x="2100" y="425"/>
                  </a:lnTo>
                  <a:lnTo>
                    <a:pt x="2100" y="427"/>
                  </a:lnTo>
                  <a:lnTo>
                    <a:pt x="2100" y="427"/>
                  </a:lnTo>
                  <a:lnTo>
                    <a:pt x="2099" y="428"/>
                  </a:lnTo>
                  <a:lnTo>
                    <a:pt x="2097" y="428"/>
                  </a:lnTo>
                  <a:lnTo>
                    <a:pt x="2095" y="430"/>
                  </a:lnTo>
                  <a:lnTo>
                    <a:pt x="2095" y="430"/>
                  </a:lnTo>
                  <a:lnTo>
                    <a:pt x="2095" y="431"/>
                  </a:lnTo>
                  <a:lnTo>
                    <a:pt x="2094" y="433"/>
                  </a:lnTo>
                  <a:lnTo>
                    <a:pt x="2091" y="435"/>
                  </a:lnTo>
                  <a:lnTo>
                    <a:pt x="2091" y="435"/>
                  </a:lnTo>
                  <a:lnTo>
                    <a:pt x="2089" y="436"/>
                  </a:lnTo>
                  <a:lnTo>
                    <a:pt x="2088" y="436"/>
                  </a:lnTo>
                  <a:lnTo>
                    <a:pt x="2086" y="436"/>
                  </a:lnTo>
                  <a:lnTo>
                    <a:pt x="2083" y="439"/>
                  </a:lnTo>
                  <a:lnTo>
                    <a:pt x="2075" y="442"/>
                  </a:lnTo>
                  <a:lnTo>
                    <a:pt x="2073" y="444"/>
                  </a:lnTo>
                  <a:lnTo>
                    <a:pt x="2070" y="446"/>
                  </a:lnTo>
                  <a:lnTo>
                    <a:pt x="2070" y="446"/>
                  </a:lnTo>
                  <a:lnTo>
                    <a:pt x="2070" y="447"/>
                  </a:lnTo>
                  <a:lnTo>
                    <a:pt x="2069" y="449"/>
                  </a:lnTo>
                  <a:lnTo>
                    <a:pt x="2067" y="453"/>
                  </a:lnTo>
                  <a:lnTo>
                    <a:pt x="2067" y="455"/>
                  </a:lnTo>
                  <a:lnTo>
                    <a:pt x="2067" y="455"/>
                  </a:lnTo>
                  <a:lnTo>
                    <a:pt x="2064" y="455"/>
                  </a:lnTo>
                  <a:lnTo>
                    <a:pt x="2061" y="453"/>
                  </a:lnTo>
                  <a:lnTo>
                    <a:pt x="2061" y="452"/>
                  </a:lnTo>
                  <a:lnTo>
                    <a:pt x="2059" y="452"/>
                  </a:lnTo>
                  <a:lnTo>
                    <a:pt x="2059" y="450"/>
                  </a:lnTo>
                  <a:lnTo>
                    <a:pt x="2059" y="449"/>
                  </a:lnTo>
                  <a:lnTo>
                    <a:pt x="2059" y="449"/>
                  </a:lnTo>
                  <a:lnTo>
                    <a:pt x="2056" y="446"/>
                  </a:lnTo>
                  <a:lnTo>
                    <a:pt x="2051" y="442"/>
                  </a:lnTo>
                  <a:lnTo>
                    <a:pt x="2050" y="441"/>
                  </a:lnTo>
                  <a:lnTo>
                    <a:pt x="2043" y="442"/>
                  </a:lnTo>
                  <a:lnTo>
                    <a:pt x="2042" y="442"/>
                  </a:lnTo>
                  <a:lnTo>
                    <a:pt x="2039" y="442"/>
                  </a:lnTo>
                  <a:lnTo>
                    <a:pt x="2034" y="442"/>
                  </a:lnTo>
                  <a:lnTo>
                    <a:pt x="2029" y="444"/>
                  </a:lnTo>
                  <a:lnTo>
                    <a:pt x="2028" y="444"/>
                  </a:lnTo>
                  <a:lnTo>
                    <a:pt x="2021" y="446"/>
                  </a:lnTo>
                  <a:lnTo>
                    <a:pt x="2017" y="447"/>
                  </a:lnTo>
                  <a:lnTo>
                    <a:pt x="2010" y="455"/>
                  </a:lnTo>
                  <a:lnTo>
                    <a:pt x="2009" y="457"/>
                  </a:lnTo>
                  <a:lnTo>
                    <a:pt x="2007" y="458"/>
                  </a:lnTo>
                  <a:lnTo>
                    <a:pt x="2006" y="458"/>
                  </a:lnTo>
                  <a:lnTo>
                    <a:pt x="2006" y="457"/>
                  </a:lnTo>
                  <a:lnTo>
                    <a:pt x="2006" y="455"/>
                  </a:lnTo>
                  <a:lnTo>
                    <a:pt x="2006" y="452"/>
                  </a:lnTo>
                  <a:lnTo>
                    <a:pt x="2007" y="450"/>
                  </a:lnTo>
                  <a:lnTo>
                    <a:pt x="2007" y="447"/>
                  </a:lnTo>
                  <a:lnTo>
                    <a:pt x="2007" y="446"/>
                  </a:lnTo>
                  <a:lnTo>
                    <a:pt x="2009" y="444"/>
                  </a:lnTo>
                  <a:lnTo>
                    <a:pt x="2006" y="444"/>
                  </a:lnTo>
                  <a:lnTo>
                    <a:pt x="2002" y="447"/>
                  </a:lnTo>
                  <a:lnTo>
                    <a:pt x="1998" y="449"/>
                  </a:lnTo>
                  <a:lnTo>
                    <a:pt x="1995" y="450"/>
                  </a:lnTo>
                  <a:lnTo>
                    <a:pt x="1993" y="452"/>
                  </a:lnTo>
                  <a:lnTo>
                    <a:pt x="1991" y="452"/>
                  </a:lnTo>
                  <a:lnTo>
                    <a:pt x="1990" y="452"/>
                  </a:lnTo>
                  <a:lnTo>
                    <a:pt x="1990" y="455"/>
                  </a:lnTo>
                  <a:lnTo>
                    <a:pt x="1990" y="458"/>
                  </a:lnTo>
                  <a:lnTo>
                    <a:pt x="1988" y="458"/>
                  </a:lnTo>
                  <a:lnTo>
                    <a:pt x="1987" y="458"/>
                  </a:lnTo>
                  <a:lnTo>
                    <a:pt x="1985" y="457"/>
                  </a:lnTo>
                  <a:lnTo>
                    <a:pt x="1984" y="455"/>
                  </a:lnTo>
                  <a:lnTo>
                    <a:pt x="1982" y="453"/>
                  </a:lnTo>
                  <a:lnTo>
                    <a:pt x="1980" y="453"/>
                  </a:lnTo>
                  <a:lnTo>
                    <a:pt x="1980" y="453"/>
                  </a:lnTo>
                  <a:lnTo>
                    <a:pt x="1979" y="455"/>
                  </a:lnTo>
                  <a:lnTo>
                    <a:pt x="1976" y="457"/>
                  </a:lnTo>
                  <a:lnTo>
                    <a:pt x="1977" y="455"/>
                  </a:lnTo>
                  <a:lnTo>
                    <a:pt x="1974" y="453"/>
                  </a:lnTo>
                  <a:lnTo>
                    <a:pt x="1972" y="453"/>
                  </a:lnTo>
                  <a:lnTo>
                    <a:pt x="1971" y="453"/>
                  </a:lnTo>
                  <a:lnTo>
                    <a:pt x="1971" y="453"/>
                  </a:lnTo>
                  <a:lnTo>
                    <a:pt x="1969" y="455"/>
                  </a:lnTo>
                  <a:lnTo>
                    <a:pt x="1968" y="457"/>
                  </a:lnTo>
                  <a:lnTo>
                    <a:pt x="1968" y="457"/>
                  </a:lnTo>
                  <a:lnTo>
                    <a:pt x="1966" y="458"/>
                  </a:lnTo>
                  <a:lnTo>
                    <a:pt x="1965" y="460"/>
                  </a:lnTo>
                  <a:lnTo>
                    <a:pt x="1965" y="461"/>
                  </a:lnTo>
                  <a:lnTo>
                    <a:pt x="1965" y="464"/>
                  </a:lnTo>
                  <a:lnTo>
                    <a:pt x="1965" y="469"/>
                  </a:lnTo>
                  <a:lnTo>
                    <a:pt x="1961" y="474"/>
                  </a:lnTo>
                  <a:lnTo>
                    <a:pt x="1960" y="472"/>
                  </a:lnTo>
                  <a:lnTo>
                    <a:pt x="1960" y="472"/>
                  </a:lnTo>
                  <a:lnTo>
                    <a:pt x="1960" y="474"/>
                  </a:lnTo>
                  <a:lnTo>
                    <a:pt x="1960" y="475"/>
                  </a:lnTo>
                  <a:lnTo>
                    <a:pt x="1960" y="475"/>
                  </a:lnTo>
                  <a:lnTo>
                    <a:pt x="1960" y="477"/>
                  </a:lnTo>
                  <a:lnTo>
                    <a:pt x="1958" y="477"/>
                  </a:lnTo>
                  <a:lnTo>
                    <a:pt x="1955" y="480"/>
                  </a:lnTo>
                  <a:lnTo>
                    <a:pt x="1952" y="482"/>
                  </a:lnTo>
                  <a:lnTo>
                    <a:pt x="1947" y="488"/>
                  </a:lnTo>
                  <a:lnTo>
                    <a:pt x="1946" y="491"/>
                  </a:lnTo>
                  <a:lnTo>
                    <a:pt x="1946" y="496"/>
                  </a:lnTo>
                  <a:lnTo>
                    <a:pt x="1946" y="498"/>
                  </a:lnTo>
                  <a:lnTo>
                    <a:pt x="1946" y="499"/>
                  </a:lnTo>
                  <a:lnTo>
                    <a:pt x="1947" y="499"/>
                  </a:lnTo>
                  <a:lnTo>
                    <a:pt x="1949" y="501"/>
                  </a:lnTo>
                  <a:lnTo>
                    <a:pt x="1952" y="502"/>
                  </a:lnTo>
                  <a:lnTo>
                    <a:pt x="1952" y="502"/>
                  </a:lnTo>
                  <a:lnTo>
                    <a:pt x="1952" y="502"/>
                  </a:lnTo>
                  <a:lnTo>
                    <a:pt x="1952" y="502"/>
                  </a:lnTo>
                  <a:lnTo>
                    <a:pt x="1954" y="499"/>
                  </a:lnTo>
                  <a:lnTo>
                    <a:pt x="1955" y="498"/>
                  </a:lnTo>
                  <a:lnTo>
                    <a:pt x="1957" y="498"/>
                  </a:lnTo>
                  <a:lnTo>
                    <a:pt x="1961" y="501"/>
                  </a:lnTo>
                  <a:lnTo>
                    <a:pt x="1963" y="501"/>
                  </a:lnTo>
                  <a:lnTo>
                    <a:pt x="1963" y="504"/>
                  </a:lnTo>
                  <a:lnTo>
                    <a:pt x="1963" y="505"/>
                  </a:lnTo>
                  <a:lnTo>
                    <a:pt x="1961" y="505"/>
                  </a:lnTo>
                  <a:lnTo>
                    <a:pt x="1960" y="509"/>
                  </a:lnTo>
                  <a:lnTo>
                    <a:pt x="1957" y="510"/>
                  </a:lnTo>
                  <a:lnTo>
                    <a:pt x="1957" y="512"/>
                  </a:lnTo>
                  <a:lnTo>
                    <a:pt x="1957" y="513"/>
                  </a:lnTo>
                  <a:lnTo>
                    <a:pt x="1957" y="516"/>
                  </a:lnTo>
                  <a:lnTo>
                    <a:pt x="1957" y="518"/>
                  </a:lnTo>
                  <a:lnTo>
                    <a:pt x="1957" y="521"/>
                  </a:lnTo>
                  <a:lnTo>
                    <a:pt x="1957" y="521"/>
                  </a:lnTo>
                  <a:lnTo>
                    <a:pt x="1958" y="523"/>
                  </a:lnTo>
                  <a:lnTo>
                    <a:pt x="1958" y="524"/>
                  </a:lnTo>
                  <a:lnTo>
                    <a:pt x="1961" y="523"/>
                  </a:lnTo>
                  <a:lnTo>
                    <a:pt x="1963" y="523"/>
                  </a:lnTo>
                  <a:lnTo>
                    <a:pt x="1963" y="524"/>
                  </a:lnTo>
                  <a:lnTo>
                    <a:pt x="1963" y="527"/>
                  </a:lnTo>
                  <a:lnTo>
                    <a:pt x="1965" y="529"/>
                  </a:lnTo>
                  <a:lnTo>
                    <a:pt x="1965" y="534"/>
                  </a:lnTo>
                  <a:lnTo>
                    <a:pt x="1965" y="535"/>
                  </a:lnTo>
                  <a:lnTo>
                    <a:pt x="1963" y="535"/>
                  </a:lnTo>
                  <a:lnTo>
                    <a:pt x="1961" y="537"/>
                  </a:lnTo>
                  <a:lnTo>
                    <a:pt x="1960" y="537"/>
                  </a:lnTo>
                  <a:lnTo>
                    <a:pt x="1958" y="537"/>
                  </a:lnTo>
                  <a:lnTo>
                    <a:pt x="1955" y="534"/>
                  </a:lnTo>
                  <a:lnTo>
                    <a:pt x="1955" y="532"/>
                  </a:lnTo>
                  <a:lnTo>
                    <a:pt x="1958" y="531"/>
                  </a:lnTo>
                  <a:lnTo>
                    <a:pt x="1960" y="529"/>
                  </a:lnTo>
                  <a:lnTo>
                    <a:pt x="1960" y="527"/>
                  </a:lnTo>
                  <a:lnTo>
                    <a:pt x="1960" y="527"/>
                  </a:lnTo>
                  <a:lnTo>
                    <a:pt x="1958" y="529"/>
                  </a:lnTo>
                  <a:lnTo>
                    <a:pt x="1955" y="529"/>
                  </a:lnTo>
                  <a:lnTo>
                    <a:pt x="1954" y="529"/>
                  </a:lnTo>
                  <a:lnTo>
                    <a:pt x="1952" y="531"/>
                  </a:lnTo>
                  <a:lnTo>
                    <a:pt x="1954" y="534"/>
                  </a:lnTo>
                  <a:lnTo>
                    <a:pt x="1952" y="534"/>
                  </a:lnTo>
                  <a:lnTo>
                    <a:pt x="1950" y="534"/>
                  </a:lnTo>
                  <a:lnTo>
                    <a:pt x="1947" y="535"/>
                  </a:lnTo>
                  <a:lnTo>
                    <a:pt x="1947" y="537"/>
                  </a:lnTo>
                  <a:lnTo>
                    <a:pt x="1944" y="542"/>
                  </a:lnTo>
                  <a:lnTo>
                    <a:pt x="1943" y="545"/>
                  </a:lnTo>
                  <a:lnTo>
                    <a:pt x="1941" y="548"/>
                  </a:lnTo>
                  <a:lnTo>
                    <a:pt x="1941" y="551"/>
                  </a:lnTo>
                  <a:lnTo>
                    <a:pt x="1943" y="554"/>
                  </a:lnTo>
                  <a:lnTo>
                    <a:pt x="1943" y="556"/>
                  </a:lnTo>
                  <a:lnTo>
                    <a:pt x="1946" y="559"/>
                  </a:lnTo>
                  <a:lnTo>
                    <a:pt x="1947" y="561"/>
                  </a:lnTo>
                  <a:lnTo>
                    <a:pt x="1947" y="564"/>
                  </a:lnTo>
                  <a:lnTo>
                    <a:pt x="1946" y="565"/>
                  </a:lnTo>
                  <a:lnTo>
                    <a:pt x="1941" y="568"/>
                  </a:lnTo>
                  <a:lnTo>
                    <a:pt x="1941" y="568"/>
                  </a:lnTo>
                  <a:lnTo>
                    <a:pt x="1935" y="568"/>
                  </a:lnTo>
                  <a:lnTo>
                    <a:pt x="1933" y="567"/>
                  </a:lnTo>
                  <a:lnTo>
                    <a:pt x="1930" y="567"/>
                  </a:lnTo>
                  <a:lnTo>
                    <a:pt x="1928" y="568"/>
                  </a:lnTo>
                  <a:lnTo>
                    <a:pt x="1924" y="570"/>
                  </a:lnTo>
                  <a:lnTo>
                    <a:pt x="1920" y="573"/>
                  </a:lnTo>
                  <a:lnTo>
                    <a:pt x="1917" y="575"/>
                  </a:lnTo>
                  <a:lnTo>
                    <a:pt x="1917" y="576"/>
                  </a:lnTo>
                  <a:lnTo>
                    <a:pt x="1916" y="578"/>
                  </a:lnTo>
                  <a:lnTo>
                    <a:pt x="1914" y="583"/>
                  </a:lnTo>
                  <a:lnTo>
                    <a:pt x="1914" y="586"/>
                  </a:lnTo>
                  <a:lnTo>
                    <a:pt x="1916" y="586"/>
                  </a:lnTo>
                  <a:lnTo>
                    <a:pt x="1916" y="587"/>
                  </a:lnTo>
                  <a:lnTo>
                    <a:pt x="1916" y="589"/>
                  </a:lnTo>
                  <a:lnTo>
                    <a:pt x="1916" y="590"/>
                  </a:lnTo>
                  <a:lnTo>
                    <a:pt x="1917" y="592"/>
                  </a:lnTo>
                  <a:lnTo>
                    <a:pt x="1917" y="595"/>
                  </a:lnTo>
                  <a:lnTo>
                    <a:pt x="1916" y="595"/>
                  </a:lnTo>
                  <a:lnTo>
                    <a:pt x="1914" y="594"/>
                  </a:lnTo>
                  <a:lnTo>
                    <a:pt x="1911" y="594"/>
                  </a:lnTo>
                  <a:lnTo>
                    <a:pt x="1905" y="595"/>
                  </a:lnTo>
                  <a:lnTo>
                    <a:pt x="1902" y="597"/>
                  </a:lnTo>
                  <a:lnTo>
                    <a:pt x="1898" y="600"/>
                  </a:lnTo>
                  <a:lnTo>
                    <a:pt x="1898" y="600"/>
                  </a:lnTo>
                  <a:lnTo>
                    <a:pt x="1897" y="598"/>
                  </a:lnTo>
                  <a:lnTo>
                    <a:pt x="1895" y="597"/>
                  </a:lnTo>
                  <a:lnTo>
                    <a:pt x="1895" y="597"/>
                  </a:lnTo>
                  <a:lnTo>
                    <a:pt x="1894" y="598"/>
                  </a:lnTo>
                  <a:lnTo>
                    <a:pt x="1895" y="600"/>
                  </a:lnTo>
                  <a:lnTo>
                    <a:pt x="1897" y="600"/>
                  </a:lnTo>
                  <a:lnTo>
                    <a:pt x="1895" y="605"/>
                  </a:lnTo>
                  <a:lnTo>
                    <a:pt x="1895" y="606"/>
                  </a:lnTo>
                  <a:lnTo>
                    <a:pt x="1895" y="609"/>
                  </a:lnTo>
                  <a:lnTo>
                    <a:pt x="1895" y="611"/>
                  </a:lnTo>
                  <a:lnTo>
                    <a:pt x="1895" y="611"/>
                  </a:lnTo>
                  <a:lnTo>
                    <a:pt x="1892" y="616"/>
                  </a:lnTo>
                  <a:lnTo>
                    <a:pt x="1889" y="622"/>
                  </a:lnTo>
                  <a:lnTo>
                    <a:pt x="1886" y="625"/>
                  </a:lnTo>
                  <a:lnTo>
                    <a:pt x="1883" y="627"/>
                  </a:lnTo>
                  <a:lnTo>
                    <a:pt x="1881" y="628"/>
                  </a:lnTo>
                  <a:lnTo>
                    <a:pt x="1881" y="628"/>
                  </a:lnTo>
                  <a:lnTo>
                    <a:pt x="1876" y="633"/>
                  </a:lnTo>
                  <a:lnTo>
                    <a:pt x="1872" y="636"/>
                  </a:lnTo>
                  <a:lnTo>
                    <a:pt x="1870" y="638"/>
                  </a:lnTo>
                  <a:lnTo>
                    <a:pt x="1870" y="636"/>
                  </a:lnTo>
                  <a:lnTo>
                    <a:pt x="1868" y="635"/>
                  </a:lnTo>
                  <a:lnTo>
                    <a:pt x="1868" y="633"/>
                  </a:lnTo>
                  <a:lnTo>
                    <a:pt x="1867" y="631"/>
                  </a:lnTo>
                  <a:lnTo>
                    <a:pt x="1867" y="630"/>
                  </a:lnTo>
                  <a:lnTo>
                    <a:pt x="1867" y="628"/>
                  </a:lnTo>
                  <a:lnTo>
                    <a:pt x="1865" y="619"/>
                  </a:lnTo>
                  <a:lnTo>
                    <a:pt x="1864" y="611"/>
                  </a:lnTo>
                  <a:lnTo>
                    <a:pt x="1864" y="608"/>
                  </a:lnTo>
                  <a:lnTo>
                    <a:pt x="1862" y="606"/>
                  </a:lnTo>
                  <a:lnTo>
                    <a:pt x="1861" y="603"/>
                  </a:lnTo>
                  <a:lnTo>
                    <a:pt x="1861" y="602"/>
                  </a:lnTo>
                  <a:lnTo>
                    <a:pt x="1861" y="598"/>
                  </a:lnTo>
                  <a:lnTo>
                    <a:pt x="1857" y="584"/>
                  </a:lnTo>
                  <a:lnTo>
                    <a:pt x="1857" y="579"/>
                  </a:lnTo>
                  <a:lnTo>
                    <a:pt x="1854" y="568"/>
                  </a:lnTo>
                  <a:lnTo>
                    <a:pt x="1853" y="561"/>
                  </a:lnTo>
                  <a:lnTo>
                    <a:pt x="1853" y="554"/>
                  </a:lnTo>
                  <a:lnTo>
                    <a:pt x="1853" y="551"/>
                  </a:lnTo>
                  <a:lnTo>
                    <a:pt x="1854" y="543"/>
                  </a:lnTo>
                  <a:lnTo>
                    <a:pt x="1854" y="537"/>
                  </a:lnTo>
                  <a:lnTo>
                    <a:pt x="1859" y="524"/>
                  </a:lnTo>
                  <a:lnTo>
                    <a:pt x="1859" y="523"/>
                  </a:lnTo>
                  <a:lnTo>
                    <a:pt x="1861" y="523"/>
                  </a:lnTo>
                  <a:lnTo>
                    <a:pt x="1867" y="518"/>
                  </a:lnTo>
                  <a:lnTo>
                    <a:pt x="1870" y="515"/>
                  </a:lnTo>
                  <a:lnTo>
                    <a:pt x="1872" y="512"/>
                  </a:lnTo>
                  <a:lnTo>
                    <a:pt x="1873" y="509"/>
                  </a:lnTo>
                  <a:lnTo>
                    <a:pt x="1873" y="507"/>
                  </a:lnTo>
                  <a:lnTo>
                    <a:pt x="1873" y="505"/>
                  </a:lnTo>
                  <a:lnTo>
                    <a:pt x="1872" y="504"/>
                  </a:lnTo>
                  <a:lnTo>
                    <a:pt x="1870" y="502"/>
                  </a:lnTo>
                  <a:lnTo>
                    <a:pt x="1872" y="502"/>
                  </a:lnTo>
                  <a:lnTo>
                    <a:pt x="1872" y="501"/>
                  </a:lnTo>
                  <a:lnTo>
                    <a:pt x="1873" y="501"/>
                  </a:lnTo>
                  <a:lnTo>
                    <a:pt x="1876" y="502"/>
                  </a:lnTo>
                  <a:lnTo>
                    <a:pt x="1879" y="501"/>
                  </a:lnTo>
                  <a:lnTo>
                    <a:pt x="1883" y="496"/>
                  </a:lnTo>
                  <a:lnTo>
                    <a:pt x="1887" y="498"/>
                  </a:lnTo>
                  <a:lnTo>
                    <a:pt x="1890" y="496"/>
                  </a:lnTo>
                  <a:lnTo>
                    <a:pt x="1892" y="498"/>
                  </a:lnTo>
                  <a:lnTo>
                    <a:pt x="1892" y="496"/>
                  </a:lnTo>
                  <a:lnTo>
                    <a:pt x="1894" y="494"/>
                  </a:lnTo>
                  <a:lnTo>
                    <a:pt x="1898" y="491"/>
                  </a:lnTo>
                  <a:lnTo>
                    <a:pt x="1903" y="488"/>
                  </a:lnTo>
                  <a:lnTo>
                    <a:pt x="1905" y="486"/>
                  </a:lnTo>
                  <a:lnTo>
                    <a:pt x="1906" y="485"/>
                  </a:lnTo>
                  <a:lnTo>
                    <a:pt x="1909" y="482"/>
                  </a:lnTo>
                  <a:lnTo>
                    <a:pt x="1911" y="480"/>
                  </a:lnTo>
                  <a:lnTo>
                    <a:pt x="1914" y="474"/>
                  </a:lnTo>
                  <a:lnTo>
                    <a:pt x="1922" y="468"/>
                  </a:lnTo>
                  <a:lnTo>
                    <a:pt x="1925" y="464"/>
                  </a:lnTo>
                  <a:lnTo>
                    <a:pt x="1927" y="463"/>
                  </a:lnTo>
                  <a:lnTo>
                    <a:pt x="1928" y="463"/>
                  </a:lnTo>
                  <a:lnTo>
                    <a:pt x="1935" y="458"/>
                  </a:lnTo>
                  <a:lnTo>
                    <a:pt x="1938" y="453"/>
                  </a:lnTo>
                  <a:lnTo>
                    <a:pt x="1943" y="452"/>
                  </a:lnTo>
                  <a:lnTo>
                    <a:pt x="1944" y="449"/>
                  </a:lnTo>
                  <a:lnTo>
                    <a:pt x="1946" y="446"/>
                  </a:lnTo>
                  <a:lnTo>
                    <a:pt x="1947" y="444"/>
                  </a:lnTo>
                  <a:lnTo>
                    <a:pt x="1949" y="442"/>
                  </a:lnTo>
                  <a:lnTo>
                    <a:pt x="1955" y="441"/>
                  </a:lnTo>
                  <a:lnTo>
                    <a:pt x="1960" y="438"/>
                  </a:lnTo>
                  <a:lnTo>
                    <a:pt x="1965" y="438"/>
                  </a:lnTo>
                  <a:lnTo>
                    <a:pt x="1966" y="436"/>
                  </a:lnTo>
                  <a:lnTo>
                    <a:pt x="1968" y="436"/>
                  </a:lnTo>
                  <a:lnTo>
                    <a:pt x="1971" y="435"/>
                  </a:lnTo>
                  <a:lnTo>
                    <a:pt x="1968" y="433"/>
                  </a:lnTo>
                  <a:lnTo>
                    <a:pt x="1969" y="431"/>
                  </a:lnTo>
                  <a:lnTo>
                    <a:pt x="1969" y="430"/>
                  </a:lnTo>
                  <a:lnTo>
                    <a:pt x="1972" y="428"/>
                  </a:lnTo>
                  <a:lnTo>
                    <a:pt x="1974" y="425"/>
                  </a:lnTo>
                  <a:lnTo>
                    <a:pt x="1974" y="423"/>
                  </a:lnTo>
                  <a:lnTo>
                    <a:pt x="1974" y="423"/>
                  </a:lnTo>
                  <a:lnTo>
                    <a:pt x="1971" y="422"/>
                  </a:lnTo>
                  <a:lnTo>
                    <a:pt x="1972" y="420"/>
                  </a:lnTo>
                  <a:lnTo>
                    <a:pt x="1972" y="419"/>
                  </a:lnTo>
                  <a:lnTo>
                    <a:pt x="1974" y="417"/>
                  </a:lnTo>
                  <a:lnTo>
                    <a:pt x="1976" y="414"/>
                  </a:lnTo>
                  <a:lnTo>
                    <a:pt x="1976" y="409"/>
                  </a:lnTo>
                  <a:lnTo>
                    <a:pt x="1977" y="405"/>
                  </a:lnTo>
                  <a:lnTo>
                    <a:pt x="1979" y="403"/>
                  </a:lnTo>
                  <a:lnTo>
                    <a:pt x="1984" y="400"/>
                  </a:lnTo>
                  <a:lnTo>
                    <a:pt x="1984" y="400"/>
                  </a:lnTo>
                  <a:lnTo>
                    <a:pt x="1987" y="401"/>
                  </a:lnTo>
                  <a:lnTo>
                    <a:pt x="1991" y="401"/>
                  </a:lnTo>
                  <a:lnTo>
                    <a:pt x="1991" y="403"/>
                  </a:lnTo>
                  <a:lnTo>
                    <a:pt x="1993" y="401"/>
                  </a:lnTo>
                  <a:lnTo>
                    <a:pt x="1991" y="400"/>
                  </a:lnTo>
                  <a:lnTo>
                    <a:pt x="1993" y="400"/>
                  </a:lnTo>
                  <a:lnTo>
                    <a:pt x="1995" y="400"/>
                  </a:lnTo>
                  <a:lnTo>
                    <a:pt x="1995" y="400"/>
                  </a:lnTo>
                  <a:lnTo>
                    <a:pt x="1990" y="398"/>
                  </a:lnTo>
                  <a:lnTo>
                    <a:pt x="1987" y="398"/>
                  </a:lnTo>
                  <a:lnTo>
                    <a:pt x="1982" y="395"/>
                  </a:lnTo>
                  <a:lnTo>
                    <a:pt x="1980" y="395"/>
                  </a:lnTo>
                  <a:lnTo>
                    <a:pt x="1979" y="395"/>
                  </a:lnTo>
                  <a:lnTo>
                    <a:pt x="1965" y="398"/>
                  </a:lnTo>
                  <a:lnTo>
                    <a:pt x="1965" y="400"/>
                  </a:lnTo>
                  <a:lnTo>
                    <a:pt x="1963" y="400"/>
                  </a:lnTo>
                  <a:lnTo>
                    <a:pt x="1965" y="403"/>
                  </a:lnTo>
                  <a:lnTo>
                    <a:pt x="1963" y="403"/>
                  </a:lnTo>
                  <a:lnTo>
                    <a:pt x="1963" y="403"/>
                  </a:lnTo>
                  <a:lnTo>
                    <a:pt x="1963" y="405"/>
                  </a:lnTo>
                  <a:lnTo>
                    <a:pt x="1961" y="408"/>
                  </a:lnTo>
                  <a:lnTo>
                    <a:pt x="1961" y="409"/>
                  </a:lnTo>
                  <a:lnTo>
                    <a:pt x="1960" y="412"/>
                  </a:lnTo>
                  <a:lnTo>
                    <a:pt x="1960" y="416"/>
                  </a:lnTo>
                  <a:lnTo>
                    <a:pt x="1963" y="417"/>
                  </a:lnTo>
                  <a:lnTo>
                    <a:pt x="1963" y="417"/>
                  </a:lnTo>
                  <a:lnTo>
                    <a:pt x="1963" y="419"/>
                  </a:lnTo>
                  <a:lnTo>
                    <a:pt x="1961" y="419"/>
                  </a:lnTo>
                  <a:lnTo>
                    <a:pt x="1961" y="420"/>
                  </a:lnTo>
                  <a:lnTo>
                    <a:pt x="1961" y="420"/>
                  </a:lnTo>
                  <a:lnTo>
                    <a:pt x="1960" y="420"/>
                  </a:lnTo>
                  <a:lnTo>
                    <a:pt x="1958" y="420"/>
                  </a:lnTo>
                  <a:lnTo>
                    <a:pt x="1958" y="417"/>
                  </a:lnTo>
                  <a:lnTo>
                    <a:pt x="1957" y="417"/>
                  </a:lnTo>
                  <a:lnTo>
                    <a:pt x="1957" y="417"/>
                  </a:lnTo>
                  <a:lnTo>
                    <a:pt x="1955" y="419"/>
                  </a:lnTo>
                  <a:lnTo>
                    <a:pt x="1955" y="419"/>
                  </a:lnTo>
                  <a:lnTo>
                    <a:pt x="1954" y="417"/>
                  </a:lnTo>
                  <a:lnTo>
                    <a:pt x="1952" y="419"/>
                  </a:lnTo>
                  <a:lnTo>
                    <a:pt x="1949" y="420"/>
                  </a:lnTo>
                  <a:lnTo>
                    <a:pt x="1931" y="433"/>
                  </a:lnTo>
                  <a:lnTo>
                    <a:pt x="1930" y="435"/>
                  </a:lnTo>
                  <a:lnTo>
                    <a:pt x="1928" y="438"/>
                  </a:lnTo>
                  <a:lnTo>
                    <a:pt x="1924" y="438"/>
                  </a:lnTo>
                  <a:lnTo>
                    <a:pt x="1922" y="439"/>
                  </a:lnTo>
                  <a:lnTo>
                    <a:pt x="1920" y="439"/>
                  </a:lnTo>
                  <a:lnTo>
                    <a:pt x="1919" y="441"/>
                  </a:lnTo>
                  <a:lnTo>
                    <a:pt x="1919" y="439"/>
                  </a:lnTo>
                  <a:lnTo>
                    <a:pt x="1919" y="439"/>
                  </a:lnTo>
                  <a:lnTo>
                    <a:pt x="1920" y="436"/>
                  </a:lnTo>
                  <a:lnTo>
                    <a:pt x="1922" y="433"/>
                  </a:lnTo>
                  <a:lnTo>
                    <a:pt x="1920" y="431"/>
                  </a:lnTo>
                  <a:lnTo>
                    <a:pt x="1919" y="431"/>
                  </a:lnTo>
                  <a:lnTo>
                    <a:pt x="1917" y="433"/>
                  </a:lnTo>
                  <a:lnTo>
                    <a:pt x="1916" y="435"/>
                  </a:lnTo>
                  <a:lnTo>
                    <a:pt x="1914" y="433"/>
                  </a:lnTo>
                  <a:lnTo>
                    <a:pt x="1914" y="433"/>
                  </a:lnTo>
                  <a:lnTo>
                    <a:pt x="1916" y="430"/>
                  </a:lnTo>
                  <a:lnTo>
                    <a:pt x="1916" y="428"/>
                  </a:lnTo>
                  <a:lnTo>
                    <a:pt x="1916" y="427"/>
                  </a:lnTo>
                  <a:lnTo>
                    <a:pt x="1916" y="425"/>
                  </a:lnTo>
                  <a:lnTo>
                    <a:pt x="1919" y="420"/>
                  </a:lnTo>
                  <a:lnTo>
                    <a:pt x="1920" y="419"/>
                  </a:lnTo>
                  <a:lnTo>
                    <a:pt x="1922" y="416"/>
                  </a:lnTo>
                  <a:lnTo>
                    <a:pt x="1922" y="414"/>
                  </a:lnTo>
                  <a:lnTo>
                    <a:pt x="1920" y="412"/>
                  </a:lnTo>
                  <a:lnTo>
                    <a:pt x="1920" y="412"/>
                  </a:lnTo>
                  <a:lnTo>
                    <a:pt x="1919" y="412"/>
                  </a:lnTo>
                  <a:lnTo>
                    <a:pt x="1913" y="416"/>
                  </a:lnTo>
                  <a:lnTo>
                    <a:pt x="1911" y="417"/>
                  </a:lnTo>
                  <a:lnTo>
                    <a:pt x="1909" y="416"/>
                  </a:lnTo>
                  <a:lnTo>
                    <a:pt x="1908" y="416"/>
                  </a:lnTo>
                  <a:lnTo>
                    <a:pt x="1906" y="412"/>
                  </a:lnTo>
                  <a:lnTo>
                    <a:pt x="1905" y="412"/>
                  </a:lnTo>
                  <a:lnTo>
                    <a:pt x="1903" y="412"/>
                  </a:lnTo>
                  <a:lnTo>
                    <a:pt x="1900" y="414"/>
                  </a:lnTo>
                  <a:lnTo>
                    <a:pt x="1895" y="414"/>
                  </a:lnTo>
                  <a:lnTo>
                    <a:pt x="1892" y="414"/>
                  </a:lnTo>
                  <a:lnTo>
                    <a:pt x="1890" y="416"/>
                  </a:lnTo>
                  <a:lnTo>
                    <a:pt x="1889" y="416"/>
                  </a:lnTo>
                  <a:lnTo>
                    <a:pt x="1884" y="416"/>
                  </a:lnTo>
                  <a:lnTo>
                    <a:pt x="1879" y="416"/>
                  </a:lnTo>
                  <a:lnTo>
                    <a:pt x="1879" y="416"/>
                  </a:lnTo>
                  <a:lnTo>
                    <a:pt x="1875" y="417"/>
                  </a:lnTo>
                  <a:lnTo>
                    <a:pt x="1872" y="420"/>
                  </a:lnTo>
                  <a:lnTo>
                    <a:pt x="1870" y="420"/>
                  </a:lnTo>
                  <a:lnTo>
                    <a:pt x="1868" y="422"/>
                  </a:lnTo>
                  <a:lnTo>
                    <a:pt x="1868" y="427"/>
                  </a:lnTo>
                  <a:lnTo>
                    <a:pt x="1865" y="428"/>
                  </a:lnTo>
                  <a:lnTo>
                    <a:pt x="1864" y="430"/>
                  </a:lnTo>
                  <a:lnTo>
                    <a:pt x="1859" y="433"/>
                  </a:lnTo>
                  <a:lnTo>
                    <a:pt x="1857" y="438"/>
                  </a:lnTo>
                  <a:lnTo>
                    <a:pt x="1854" y="439"/>
                  </a:lnTo>
                  <a:lnTo>
                    <a:pt x="1851" y="442"/>
                  </a:lnTo>
                  <a:lnTo>
                    <a:pt x="1845" y="447"/>
                  </a:lnTo>
                  <a:lnTo>
                    <a:pt x="1838" y="452"/>
                  </a:lnTo>
                  <a:lnTo>
                    <a:pt x="1837" y="457"/>
                  </a:lnTo>
                  <a:lnTo>
                    <a:pt x="1835" y="457"/>
                  </a:lnTo>
                  <a:lnTo>
                    <a:pt x="1834" y="458"/>
                  </a:lnTo>
                  <a:lnTo>
                    <a:pt x="1834" y="460"/>
                  </a:lnTo>
                  <a:lnTo>
                    <a:pt x="1834" y="461"/>
                  </a:lnTo>
                  <a:lnTo>
                    <a:pt x="1834" y="463"/>
                  </a:lnTo>
                  <a:lnTo>
                    <a:pt x="1832" y="464"/>
                  </a:lnTo>
                  <a:lnTo>
                    <a:pt x="1834" y="466"/>
                  </a:lnTo>
                  <a:lnTo>
                    <a:pt x="1834" y="466"/>
                  </a:lnTo>
                  <a:lnTo>
                    <a:pt x="1835" y="466"/>
                  </a:lnTo>
                  <a:lnTo>
                    <a:pt x="1838" y="464"/>
                  </a:lnTo>
                  <a:lnTo>
                    <a:pt x="1845" y="466"/>
                  </a:lnTo>
                  <a:lnTo>
                    <a:pt x="1846" y="468"/>
                  </a:lnTo>
                  <a:lnTo>
                    <a:pt x="1846" y="471"/>
                  </a:lnTo>
                  <a:lnTo>
                    <a:pt x="1846" y="472"/>
                  </a:lnTo>
                  <a:lnTo>
                    <a:pt x="1845" y="472"/>
                  </a:lnTo>
                  <a:lnTo>
                    <a:pt x="1842" y="472"/>
                  </a:lnTo>
                  <a:lnTo>
                    <a:pt x="1840" y="472"/>
                  </a:lnTo>
                  <a:lnTo>
                    <a:pt x="1837" y="471"/>
                  </a:lnTo>
                  <a:lnTo>
                    <a:pt x="1835" y="472"/>
                  </a:lnTo>
                  <a:lnTo>
                    <a:pt x="1834" y="474"/>
                  </a:lnTo>
                  <a:lnTo>
                    <a:pt x="1831" y="474"/>
                  </a:lnTo>
                  <a:lnTo>
                    <a:pt x="1829" y="474"/>
                  </a:lnTo>
                  <a:lnTo>
                    <a:pt x="1826" y="471"/>
                  </a:lnTo>
                  <a:lnTo>
                    <a:pt x="1821" y="471"/>
                  </a:lnTo>
                  <a:lnTo>
                    <a:pt x="1820" y="474"/>
                  </a:lnTo>
                  <a:lnTo>
                    <a:pt x="1818" y="474"/>
                  </a:lnTo>
                  <a:lnTo>
                    <a:pt x="1816" y="474"/>
                  </a:lnTo>
                  <a:lnTo>
                    <a:pt x="1813" y="477"/>
                  </a:lnTo>
                  <a:lnTo>
                    <a:pt x="1813" y="477"/>
                  </a:lnTo>
                  <a:lnTo>
                    <a:pt x="1810" y="477"/>
                  </a:lnTo>
                  <a:lnTo>
                    <a:pt x="1807" y="475"/>
                  </a:lnTo>
                  <a:lnTo>
                    <a:pt x="1805" y="475"/>
                  </a:lnTo>
                  <a:lnTo>
                    <a:pt x="1804" y="475"/>
                  </a:lnTo>
                  <a:lnTo>
                    <a:pt x="1802" y="479"/>
                  </a:lnTo>
                  <a:lnTo>
                    <a:pt x="1797" y="479"/>
                  </a:lnTo>
                  <a:lnTo>
                    <a:pt x="1791" y="479"/>
                  </a:lnTo>
                  <a:lnTo>
                    <a:pt x="1788" y="474"/>
                  </a:lnTo>
                  <a:lnTo>
                    <a:pt x="1794" y="472"/>
                  </a:lnTo>
                  <a:lnTo>
                    <a:pt x="1797" y="472"/>
                  </a:lnTo>
                  <a:lnTo>
                    <a:pt x="1801" y="472"/>
                  </a:lnTo>
                  <a:lnTo>
                    <a:pt x="1805" y="471"/>
                  </a:lnTo>
                  <a:lnTo>
                    <a:pt x="1804" y="471"/>
                  </a:lnTo>
                  <a:lnTo>
                    <a:pt x="1802" y="469"/>
                  </a:lnTo>
                  <a:lnTo>
                    <a:pt x="1801" y="469"/>
                  </a:lnTo>
                  <a:lnTo>
                    <a:pt x="1797" y="469"/>
                  </a:lnTo>
                  <a:lnTo>
                    <a:pt x="1794" y="464"/>
                  </a:lnTo>
                  <a:lnTo>
                    <a:pt x="1791" y="464"/>
                  </a:lnTo>
                  <a:lnTo>
                    <a:pt x="1790" y="463"/>
                  </a:lnTo>
                  <a:lnTo>
                    <a:pt x="1786" y="463"/>
                  </a:lnTo>
                  <a:lnTo>
                    <a:pt x="1786" y="464"/>
                  </a:lnTo>
                  <a:lnTo>
                    <a:pt x="1785" y="464"/>
                  </a:lnTo>
                  <a:lnTo>
                    <a:pt x="1785" y="466"/>
                  </a:lnTo>
                  <a:lnTo>
                    <a:pt x="1783" y="466"/>
                  </a:lnTo>
                  <a:lnTo>
                    <a:pt x="1783" y="466"/>
                  </a:lnTo>
                  <a:lnTo>
                    <a:pt x="1782" y="464"/>
                  </a:lnTo>
                  <a:lnTo>
                    <a:pt x="1779" y="466"/>
                  </a:lnTo>
                  <a:lnTo>
                    <a:pt x="1780" y="464"/>
                  </a:lnTo>
                  <a:lnTo>
                    <a:pt x="1782" y="464"/>
                  </a:lnTo>
                  <a:lnTo>
                    <a:pt x="1779" y="463"/>
                  </a:lnTo>
                  <a:lnTo>
                    <a:pt x="1777" y="463"/>
                  </a:lnTo>
                  <a:lnTo>
                    <a:pt x="1775" y="461"/>
                  </a:lnTo>
                  <a:lnTo>
                    <a:pt x="1767" y="460"/>
                  </a:lnTo>
                  <a:lnTo>
                    <a:pt x="1764" y="460"/>
                  </a:lnTo>
                  <a:lnTo>
                    <a:pt x="1761" y="460"/>
                  </a:lnTo>
                  <a:lnTo>
                    <a:pt x="1758" y="463"/>
                  </a:lnTo>
                  <a:lnTo>
                    <a:pt x="1760" y="464"/>
                  </a:lnTo>
                  <a:lnTo>
                    <a:pt x="1760" y="464"/>
                  </a:lnTo>
                  <a:lnTo>
                    <a:pt x="1761" y="466"/>
                  </a:lnTo>
                  <a:lnTo>
                    <a:pt x="1760" y="466"/>
                  </a:lnTo>
                  <a:lnTo>
                    <a:pt x="1756" y="466"/>
                  </a:lnTo>
                  <a:lnTo>
                    <a:pt x="1755" y="464"/>
                  </a:lnTo>
                  <a:lnTo>
                    <a:pt x="1753" y="466"/>
                  </a:lnTo>
                  <a:lnTo>
                    <a:pt x="1753" y="468"/>
                  </a:lnTo>
                  <a:lnTo>
                    <a:pt x="1756" y="468"/>
                  </a:lnTo>
                  <a:lnTo>
                    <a:pt x="1756" y="468"/>
                  </a:lnTo>
                  <a:lnTo>
                    <a:pt x="1756" y="469"/>
                  </a:lnTo>
                  <a:lnTo>
                    <a:pt x="1753" y="471"/>
                  </a:lnTo>
                  <a:lnTo>
                    <a:pt x="1750" y="471"/>
                  </a:lnTo>
                  <a:lnTo>
                    <a:pt x="1747" y="468"/>
                  </a:lnTo>
                  <a:lnTo>
                    <a:pt x="1741" y="468"/>
                  </a:lnTo>
                  <a:lnTo>
                    <a:pt x="1739" y="469"/>
                  </a:lnTo>
                  <a:lnTo>
                    <a:pt x="1736" y="471"/>
                  </a:lnTo>
                  <a:lnTo>
                    <a:pt x="1730" y="468"/>
                  </a:lnTo>
                  <a:lnTo>
                    <a:pt x="1726" y="468"/>
                  </a:lnTo>
                  <a:lnTo>
                    <a:pt x="1722" y="466"/>
                  </a:lnTo>
                  <a:lnTo>
                    <a:pt x="1720" y="466"/>
                  </a:lnTo>
                  <a:lnTo>
                    <a:pt x="1719" y="471"/>
                  </a:lnTo>
                  <a:lnTo>
                    <a:pt x="1715" y="472"/>
                  </a:lnTo>
                  <a:lnTo>
                    <a:pt x="1714" y="472"/>
                  </a:lnTo>
                  <a:lnTo>
                    <a:pt x="1712" y="469"/>
                  </a:lnTo>
                  <a:lnTo>
                    <a:pt x="1711" y="468"/>
                  </a:lnTo>
                  <a:lnTo>
                    <a:pt x="1708" y="468"/>
                  </a:lnTo>
                  <a:lnTo>
                    <a:pt x="1692" y="468"/>
                  </a:lnTo>
                  <a:lnTo>
                    <a:pt x="1687" y="468"/>
                  </a:lnTo>
                  <a:lnTo>
                    <a:pt x="1684" y="468"/>
                  </a:lnTo>
                  <a:lnTo>
                    <a:pt x="1679" y="469"/>
                  </a:lnTo>
                  <a:lnTo>
                    <a:pt x="1674" y="468"/>
                  </a:lnTo>
                  <a:lnTo>
                    <a:pt x="1665" y="471"/>
                  </a:lnTo>
                  <a:lnTo>
                    <a:pt x="1662" y="472"/>
                  </a:lnTo>
                  <a:lnTo>
                    <a:pt x="1657" y="475"/>
                  </a:lnTo>
                  <a:lnTo>
                    <a:pt x="1652" y="482"/>
                  </a:lnTo>
                  <a:lnTo>
                    <a:pt x="1651" y="483"/>
                  </a:lnTo>
                  <a:lnTo>
                    <a:pt x="1648" y="486"/>
                  </a:lnTo>
                  <a:lnTo>
                    <a:pt x="1641" y="488"/>
                  </a:lnTo>
                  <a:lnTo>
                    <a:pt x="1640" y="491"/>
                  </a:lnTo>
                  <a:lnTo>
                    <a:pt x="1638" y="493"/>
                  </a:lnTo>
                  <a:lnTo>
                    <a:pt x="1635" y="499"/>
                  </a:lnTo>
                  <a:lnTo>
                    <a:pt x="1633" y="501"/>
                  </a:lnTo>
                  <a:lnTo>
                    <a:pt x="1627" y="504"/>
                  </a:lnTo>
                  <a:lnTo>
                    <a:pt x="1626" y="507"/>
                  </a:lnTo>
                  <a:lnTo>
                    <a:pt x="1624" y="507"/>
                  </a:lnTo>
                  <a:lnTo>
                    <a:pt x="1622" y="509"/>
                  </a:lnTo>
                  <a:lnTo>
                    <a:pt x="1621" y="510"/>
                  </a:lnTo>
                  <a:lnTo>
                    <a:pt x="1619" y="512"/>
                  </a:lnTo>
                  <a:lnTo>
                    <a:pt x="1616" y="512"/>
                  </a:lnTo>
                  <a:lnTo>
                    <a:pt x="1613" y="516"/>
                  </a:lnTo>
                  <a:lnTo>
                    <a:pt x="1608" y="518"/>
                  </a:lnTo>
                  <a:lnTo>
                    <a:pt x="1602" y="526"/>
                  </a:lnTo>
                  <a:lnTo>
                    <a:pt x="1602" y="526"/>
                  </a:lnTo>
                  <a:lnTo>
                    <a:pt x="1600" y="527"/>
                  </a:lnTo>
                  <a:lnTo>
                    <a:pt x="1600" y="529"/>
                  </a:lnTo>
                  <a:lnTo>
                    <a:pt x="1594" y="535"/>
                  </a:lnTo>
                  <a:lnTo>
                    <a:pt x="1592" y="535"/>
                  </a:lnTo>
                  <a:lnTo>
                    <a:pt x="1589" y="538"/>
                  </a:lnTo>
                  <a:lnTo>
                    <a:pt x="1588" y="540"/>
                  </a:lnTo>
                  <a:lnTo>
                    <a:pt x="1585" y="543"/>
                  </a:lnTo>
                  <a:lnTo>
                    <a:pt x="1581" y="545"/>
                  </a:lnTo>
                  <a:lnTo>
                    <a:pt x="1577" y="546"/>
                  </a:lnTo>
                  <a:lnTo>
                    <a:pt x="1575" y="548"/>
                  </a:lnTo>
                  <a:lnTo>
                    <a:pt x="1572" y="551"/>
                  </a:lnTo>
                  <a:lnTo>
                    <a:pt x="1566" y="556"/>
                  </a:lnTo>
                  <a:lnTo>
                    <a:pt x="1563" y="556"/>
                  </a:lnTo>
                  <a:lnTo>
                    <a:pt x="1559" y="559"/>
                  </a:lnTo>
                  <a:lnTo>
                    <a:pt x="1559" y="561"/>
                  </a:lnTo>
                  <a:lnTo>
                    <a:pt x="1558" y="562"/>
                  </a:lnTo>
                  <a:lnTo>
                    <a:pt x="1559" y="564"/>
                  </a:lnTo>
                  <a:lnTo>
                    <a:pt x="1559" y="564"/>
                  </a:lnTo>
                  <a:lnTo>
                    <a:pt x="1561" y="565"/>
                  </a:lnTo>
                  <a:lnTo>
                    <a:pt x="1567" y="567"/>
                  </a:lnTo>
                  <a:lnTo>
                    <a:pt x="1574" y="567"/>
                  </a:lnTo>
                  <a:lnTo>
                    <a:pt x="1578" y="567"/>
                  </a:lnTo>
                  <a:lnTo>
                    <a:pt x="1580" y="567"/>
                  </a:lnTo>
                  <a:lnTo>
                    <a:pt x="1581" y="567"/>
                  </a:lnTo>
                  <a:lnTo>
                    <a:pt x="1581" y="567"/>
                  </a:lnTo>
                  <a:lnTo>
                    <a:pt x="1581" y="570"/>
                  </a:lnTo>
                  <a:lnTo>
                    <a:pt x="1581" y="572"/>
                  </a:lnTo>
                  <a:lnTo>
                    <a:pt x="1580" y="578"/>
                  </a:lnTo>
                  <a:lnTo>
                    <a:pt x="1580" y="579"/>
                  </a:lnTo>
                  <a:lnTo>
                    <a:pt x="1580" y="583"/>
                  </a:lnTo>
                  <a:lnTo>
                    <a:pt x="1581" y="583"/>
                  </a:lnTo>
                  <a:lnTo>
                    <a:pt x="1583" y="581"/>
                  </a:lnTo>
                  <a:lnTo>
                    <a:pt x="1585" y="581"/>
                  </a:lnTo>
                  <a:lnTo>
                    <a:pt x="1586" y="583"/>
                  </a:lnTo>
                  <a:lnTo>
                    <a:pt x="1588" y="578"/>
                  </a:lnTo>
                  <a:lnTo>
                    <a:pt x="1586" y="578"/>
                  </a:lnTo>
                  <a:lnTo>
                    <a:pt x="1586" y="576"/>
                  </a:lnTo>
                  <a:lnTo>
                    <a:pt x="1586" y="575"/>
                  </a:lnTo>
                  <a:lnTo>
                    <a:pt x="1589" y="573"/>
                  </a:lnTo>
                  <a:lnTo>
                    <a:pt x="1592" y="573"/>
                  </a:lnTo>
                  <a:lnTo>
                    <a:pt x="1594" y="573"/>
                  </a:lnTo>
                  <a:lnTo>
                    <a:pt x="1591" y="575"/>
                  </a:lnTo>
                  <a:lnTo>
                    <a:pt x="1591" y="576"/>
                  </a:lnTo>
                  <a:lnTo>
                    <a:pt x="1589" y="576"/>
                  </a:lnTo>
                  <a:lnTo>
                    <a:pt x="1589" y="576"/>
                  </a:lnTo>
                  <a:lnTo>
                    <a:pt x="1591" y="578"/>
                  </a:lnTo>
                  <a:lnTo>
                    <a:pt x="1592" y="579"/>
                  </a:lnTo>
                  <a:lnTo>
                    <a:pt x="1596" y="579"/>
                  </a:lnTo>
                  <a:lnTo>
                    <a:pt x="1596" y="581"/>
                  </a:lnTo>
                  <a:lnTo>
                    <a:pt x="1594" y="581"/>
                  </a:lnTo>
                  <a:lnTo>
                    <a:pt x="1591" y="584"/>
                  </a:lnTo>
                  <a:lnTo>
                    <a:pt x="1589" y="586"/>
                  </a:lnTo>
                  <a:lnTo>
                    <a:pt x="1588" y="587"/>
                  </a:lnTo>
                  <a:lnTo>
                    <a:pt x="1588" y="587"/>
                  </a:lnTo>
                  <a:lnTo>
                    <a:pt x="1589" y="587"/>
                  </a:lnTo>
                  <a:lnTo>
                    <a:pt x="1596" y="587"/>
                  </a:lnTo>
                  <a:lnTo>
                    <a:pt x="1597" y="586"/>
                  </a:lnTo>
                  <a:lnTo>
                    <a:pt x="1602" y="584"/>
                  </a:lnTo>
                  <a:lnTo>
                    <a:pt x="1604" y="581"/>
                  </a:lnTo>
                  <a:lnTo>
                    <a:pt x="1605" y="579"/>
                  </a:lnTo>
                  <a:lnTo>
                    <a:pt x="1607" y="579"/>
                  </a:lnTo>
                  <a:lnTo>
                    <a:pt x="1607" y="579"/>
                  </a:lnTo>
                  <a:lnTo>
                    <a:pt x="1607" y="583"/>
                  </a:lnTo>
                  <a:lnTo>
                    <a:pt x="1605" y="584"/>
                  </a:lnTo>
                  <a:lnTo>
                    <a:pt x="1604" y="587"/>
                  </a:lnTo>
                  <a:lnTo>
                    <a:pt x="1602" y="587"/>
                  </a:lnTo>
                  <a:lnTo>
                    <a:pt x="1604" y="587"/>
                  </a:lnTo>
                  <a:lnTo>
                    <a:pt x="1605" y="587"/>
                  </a:lnTo>
                  <a:lnTo>
                    <a:pt x="1607" y="587"/>
                  </a:lnTo>
                  <a:lnTo>
                    <a:pt x="1608" y="584"/>
                  </a:lnTo>
                  <a:lnTo>
                    <a:pt x="1608" y="581"/>
                  </a:lnTo>
                  <a:lnTo>
                    <a:pt x="1610" y="578"/>
                  </a:lnTo>
                  <a:lnTo>
                    <a:pt x="1608" y="576"/>
                  </a:lnTo>
                  <a:lnTo>
                    <a:pt x="1608" y="575"/>
                  </a:lnTo>
                  <a:lnTo>
                    <a:pt x="1608" y="573"/>
                  </a:lnTo>
                  <a:lnTo>
                    <a:pt x="1608" y="572"/>
                  </a:lnTo>
                  <a:lnTo>
                    <a:pt x="1615" y="575"/>
                  </a:lnTo>
                  <a:lnTo>
                    <a:pt x="1618" y="575"/>
                  </a:lnTo>
                  <a:lnTo>
                    <a:pt x="1624" y="573"/>
                  </a:lnTo>
                  <a:lnTo>
                    <a:pt x="1624" y="573"/>
                  </a:lnTo>
                  <a:lnTo>
                    <a:pt x="1626" y="575"/>
                  </a:lnTo>
                  <a:lnTo>
                    <a:pt x="1630" y="578"/>
                  </a:lnTo>
                  <a:lnTo>
                    <a:pt x="1630" y="578"/>
                  </a:lnTo>
                  <a:lnTo>
                    <a:pt x="1632" y="583"/>
                  </a:lnTo>
                  <a:lnTo>
                    <a:pt x="1638" y="586"/>
                  </a:lnTo>
                  <a:lnTo>
                    <a:pt x="1641" y="589"/>
                  </a:lnTo>
                  <a:lnTo>
                    <a:pt x="1643" y="589"/>
                  </a:lnTo>
                  <a:lnTo>
                    <a:pt x="1644" y="592"/>
                  </a:lnTo>
                  <a:lnTo>
                    <a:pt x="1648" y="592"/>
                  </a:lnTo>
                  <a:lnTo>
                    <a:pt x="1648" y="595"/>
                  </a:lnTo>
                  <a:lnTo>
                    <a:pt x="1646" y="597"/>
                  </a:lnTo>
                  <a:lnTo>
                    <a:pt x="1644" y="598"/>
                  </a:lnTo>
                  <a:lnTo>
                    <a:pt x="1640" y="597"/>
                  </a:lnTo>
                  <a:lnTo>
                    <a:pt x="1640" y="597"/>
                  </a:lnTo>
                  <a:lnTo>
                    <a:pt x="1640" y="597"/>
                  </a:lnTo>
                  <a:lnTo>
                    <a:pt x="1643" y="600"/>
                  </a:lnTo>
                  <a:lnTo>
                    <a:pt x="1646" y="602"/>
                  </a:lnTo>
                  <a:lnTo>
                    <a:pt x="1646" y="605"/>
                  </a:lnTo>
                  <a:lnTo>
                    <a:pt x="1646" y="606"/>
                  </a:lnTo>
                  <a:lnTo>
                    <a:pt x="1644" y="609"/>
                  </a:lnTo>
                  <a:lnTo>
                    <a:pt x="1644" y="611"/>
                  </a:lnTo>
                  <a:lnTo>
                    <a:pt x="1646" y="613"/>
                  </a:lnTo>
                  <a:lnTo>
                    <a:pt x="1648" y="613"/>
                  </a:lnTo>
                  <a:lnTo>
                    <a:pt x="1649" y="614"/>
                  </a:lnTo>
                  <a:lnTo>
                    <a:pt x="1648" y="617"/>
                  </a:lnTo>
                  <a:lnTo>
                    <a:pt x="1648" y="619"/>
                  </a:lnTo>
                  <a:lnTo>
                    <a:pt x="1646" y="620"/>
                  </a:lnTo>
                  <a:lnTo>
                    <a:pt x="1644" y="624"/>
                  </a:lnTo>
                  <a:lnTo>
                    <a:pt x="1641" y="625"/>
                  </a:lnTo>
                  <a:lnTo>
                    <a:pt x="1640" y="628"/>
                  </a:lnTo>
                  <a:lnTo>
                    <a:pt x="1638" y="633"/>
                  </a:lnTo>
                  <a:lnTo>
                    <a:pt x="1637" y="636"/>
                  </a:lnTo>
                  <a:lnTo>
                    <a:pt x="1637" y="638"/>
                  </a:lnTo>
                  <a:lnTo>
                    <a:pt x="1635" y="641"/>
                  </a:lnTo>
                  <a:lnTo>
                    <a:pt x="1635" y="646"/>
                  </a:lnTo>
                  <a:lnTo>
                    <a:pt x="1635" y="653"/>
                  </a:lnTo>
                  <a:lnTo>
                    <a:pt x="1635" y="653"/>
                  </a:lnTo>
                  <a:lnTo>
                    <a:pt x="1637" y="653"/>
                  </a:lnTo>
                  <a:lnTo>
                    <a:pt x="1637" y="655"/>
                  </a:lnTo>
                  <a:lnTo>
                    <a:pt x="1637" y="655"/>
                  </a:lnTo>
                  <a:lnTo>
                    <a:pt x="1635" y="657"/>
                  </a:lnTo>
                  <a:lnTo>
                    <a:pt x="1635" y="658"/>
                  </a:lnTo>
                  <a:lnTo>
                    <a:pt x="1635" y="660"/>
                  </a:lnTo>
                  <a:lnTo>
                    <a:pt x="1635" y="663"/>
                  </a:lnTo>
                  <a:lnTo>
                    <a:pt x="1633" y="668"/>
                  </a:lnTo>
                  <a:lnTo>
                    <a:pt x="1633" y="669"/>
                  </a:lnTo>
                  <a:lnTo>
                    <a:pt x="1633" y="671"/>
                  </a:lnTo>
                  <a:lnTo>
                    <a:pt x="1632" y="671"/>
                  </a:lnTo>
                  <a:lnTo>
                    <a:pt x="1632" y="672"/>
                  </a:lnTo>
                  <a:lnTo>
                    <a:pt x="1632" y="674"/>
                  </a:lnTo>
                  <a:lnTo>
                    <a:pt x="1632" y="674"/>
                  </a:lnTo>
                  <a:lnTo>
                    <a:pt x="1633" y="676"/>
                  </a:lnTo>
                  <a:lnTo>
                    <a:pt x="1630" y="679"/>
                  </a:lnTo>
                  <a:lnTo>
                    <a:pt x="1630" y="683"/>
                  </a:lnTo>
                  <a:lnTo>
                    <a:pt x="1629" y="685"/>
                  </a:lnTo>
                  <a:lnTo>
                    <a:pt x="1627" y="687"/>
                  </a:lnTo>
                  <a:lnTo>
                    <a:pt x="1624" y="690"/>
                  </a:lnTo>
                  <a:lnTo>
                    <a:pt x="1622" y="691"/>
                  </a:lnTo>
                  <a:lnTo>
                    <a:pt x="1621" y="693"/>
                  </a:lnTo>
                  <a:lnTo>
                    <a:pt x="1619" y="694"/>
                  </a:lnTo>
                  <a:lnTo>
                    <a:pt x="1616" y="699"/>
                  </a:lnTo>
                  <a:lnTo>
                    <a:pt x="1613" y="704"/>
                  </a:lnTo>
                  <a:lnTo>
                    <a:pt x="1607" y="710"/>
                  </a:lnTo>
                  <a:lnTo>
                    <a:pt x="1607" y="712"/>
                  </a:lnTo>
                  <a:lnTo>
                    <a:pt x="1607" y="713"/>
                  </a:lnTo>
                  <a:lnTo>
                    <a:pt x="1605" y="717"/>
                  </a:lnTo>
                  <a:lnTo>
                    <a:pt x="1604" y="720"/>
                  </a:lnTo>
                  <a:lnTo>
                    <a:pt x="1602" y="721"/>
                  </a:lnTo>
                  <a:lnTo>
                    <a:pt x="1600" y="724"/>
                  </a:lnTo>
                  <a:lnTo>
                    <a:pt x="1596" y="731"/>
                  </a:lnTo>
                  <a:lnTo>
                    <a:pt x="1594" y="732"/>
                  </a:lnTo>
                  <a:lnTo>
                    <a:pt x="1591" y="735"/>
                  </a:lnTo>
                  <a:lnTo>
                    <a:pt x="1586" y="740"/>
                  </a:lnTo>
                  <a:lnTo>
                    <a:pt x="1581" y="745"/>
                  </a:lnTo>
                  <a:lnTo>
                    <a:pt x="1580" y="746"/>
                  </a:lnTo>
                  <a:lnTo>
                    <a:pt x="1578" y="748"/>
                  </a:lnTo>
                  <a:lnTo>
                    <a:pt x="1577" y="751"/>
                  </a:lnTo>
                  <a:lnTo>
                    <a:pt x="1574" y="753"/>
                  </a:lnTo>
                  <a:lnTo>
                    <a:pt x="1574" y="754"/>
                  </a:lnTo>
                  <a:lnTo>
                    <a:pt x="1572" y="756"/>
                  </a:lnTo>
                  <a:lnTo>
                    <a:pt x="1569" y="757"/>
                  </a:lnTo>
                  <a:lnTo>
                    <a:pt x="1567" y="759"/>
                  </a:lnTo>
                  <a:lnTo>
                    <a:pt x="1563" y="765"/>
                  </a:lnTo>
                  <a:lnTo>
                    <a:pt x="1563" y="767"/>
                  </a:lnTo>
                  <a:lnTo>
                    <a:pt x="1563" y="769"/>
                  </a:lnTo>
                  <a:lnTo>
                    <a:pt x="1559" y="770"/>
                  </a:lnTo>
                  <a:lnTo>
                    <a:pt x="1558" y="773"/>
                  </a:lnTo>
                  <a:lnTo>
                    <a:pt x="1555" y="775"/>
                  </a:lnTo>
                  <a:lnTo>
                    <a:pt x="1551" y="778"/>
                  </a:lnTo>
                  <a:lnTo>
                    <a:pt x="1544" y="781"/>
                  </a:lnTo>
                  <a:lnTo>
                    <a:pt x="1540" y="783"/>
                  </a:lnTo>
                  <a:lnTo>
                    <a:pt x="1537" y="786"/>
                  </a:lnTo>
                  <a:lnTo>
                    <a:pt x="1534" y="786"/>
                  </a:lnTo>
                  <a:lnTo>
                    <a:pt x="1531" y="787"/>
                  </a:lnTo>
                  <a:lnTo>
                    <a:pt x="1529" y="787"/>
                  </a:lnTo>
                  <a:lnTo>
                    <a:pt x="1528" y="787"/>
                  </a:lnTo>
                  <a:lnTo>
                    <a:pt x="1526" y="786"/>
                  </a:lnTo>
                  <a:lnTo>
                    <a:pt x="1525" y="786"/>
                  </a:lnTo>
                  <a:lnTo>
                    <a:pt x="1525" y="786"/>
                  </a:lnTo>
                  <a:lnTo>
                    <a:pt x="1522" y="784"/>
                  </a:lnTo>
                  <a:lnTo>
                    <a:pt x="1520" y="784"/>
                  </a:lnTo>
                  <a:lnTo>
                    <a:pt x="1518" y="784"/>
                  </a:lnTo>
                  <a:lnTo>
                    <a:pt x="1517" y="784"/>
                  </a:lnTo>
                  <a:lnTo>
                    <a:pt x="1517" y="778"/>
                  </a:lnTo>
                  <a:lnTo>
                    <a:pt x="1517" y="776"/>
                  </a:lnTo>
                  <a:lnTo>
                    <a:pt x="1515" y="778"/>
                  </a:lnTo>
                  <a:lnTo>
                    <a:pt x="1512" y="781"/>
                  </a:lnTo>
                  <a:lnTo>
                    <a:pt x="1510" y="781"/>
                  </a:lnTo>
                  <a:lnTo>
                    <a:pt x="1510" y="781"/>
                  </a:lnTo>
                  <a:lnTo>
                    <a:pt x="1510" y="780"/>
                  </a:lnTo>
                  <a:lnTo>
                    <a:pt x="1512" y="778"/>
                  </a:lnTo>
                  <a:lnTo>
                    <a:pt x="1512" y="778"/>
                  </a:lnTo>
                  <a:lnTo>
                    <a:pt x="1510" y="778"/>
                  </a:lnTo>
                  <a:lnTo>
                    <a:pt x="1509" y="778"/>
                  </a:lnTo>
                  <a:lnTo>
                    <a:pt x="1507" y="780"/>
                  </a:lnTo>
                  <a:lnTo>
                    <a:pt x="1504" y="783"/>
                  </a:lnTo>
                  <a:lnTo>
                    <a:pt x="1503" y="786"/>
                  </a:lnTo>
                  <a:lnTo>
                    <a:pt x="1501" y="786"/>
                  </a:lnTo>
                  <a:lnTo>
                    <a:pt x="1501" y="787"/>
                  </a:lnTo>
                  <a:lnTo>
                    <a:pt x="1499" y="789"/>
                  </a:lnTo>
                  <a:lnTo>
                    <a:pt x="1498" y="789"/>
                  </a:lnTo>
                  <a:lnTo>
                    <a:pt x="1496" y="789"/>
                  </a:lnTo>
                  <a:lnTo>
                    <a:pt x="1495" y="789"/>
                  </a:lnTo>
                  <a:lnTo>
                    <a:pt x="1493" y="789"/>
                  </a:lnTo>
                  <a:lnTo>
                    <a:pt x="1495" y="791"/>
                  </a:lnTo>
                  <a:lnTo>
                    <a:pt x="1493" y="794"/>
                  </a:lnTo>
                  <a:lnTo>
                    <a:pt x="1493" y="795"/>
                  </a:lnTo>
                  <a:lnTo>
                    <a:pt x="1493" y="794"/>
                  </a:lnTo>
                  <a:lnTo>
                    <a:pt x="1493" y="794"/>
                  </a:lnTo>
                  <a:lnTo>
                    <a:pt x="1492" y="792"/>
                  </a:lnTo>
                  <a:lnTo>
                    <a:pt x="1492" y="792"/>
                  </a:lnTo>
                  <a:lnTo>
                    <a:pt x="1490" y="791"/>
                  </a:lnTo>
                  <a:lnTo>
                    <a:pt x="1492" y="791"/>
                  </a:lnTo>
                  <a:lnTo>
                    <a:pt x="1492" y="789"/>
                  </a:lnTo>
                  <a:lnTo>
                    <a:pt x="1490" y="789"/>
                  </a:lnTo>
                  <a:lnTo>
                    <a:pt x="1490" y="787"/>
                  </a:lnTo>
                  <a:lnTo>
                    <a:pt x="1488" y="787"/>
                  </a:lnTo>
                  <a:lnTo>
                    <a:pt x="1488" y="787"/>
                  </a:lnTo>
                  <a:lnTo>
                    <a:pt x="1490" y="787"/>
                  </a:lnTo>
                  <a:lnTo>
                    <a:pt x="1490" y="786"/>
                  </a:lnTo>
                  <a:lnTo>
                    <a:pt x="1492" y="786"/>
                  </a:lnTo>
                  <a:lnTo>
                    <a:pt x="1493" y="786"/>
                  </a:lnTo>
                  <a:lnTo>
                    <a:pt x="1495" y="784"/>
                  </a:lnTo>
                  <a:lnTo>
                    <a:pt x="1496" y="784"/>
                  </a:lnTo>
                  <a:lnTo>
                    <a:pt x="1496" y="786"/>
                  </a:lnTo>
                  <a:lnTo>
                    <a:pt x="1498" y="784"/>
                  </a:lnTo>
                  <a:lnTo>
                    <a:pt x="1498" y="784"/>
                  </a:lnTo>
                  <a:lnTo>
                    <a:pt x="1499" y="783"/>
                  </a:lnTo>
                  <a:lnTo>
                    <a:pt x="1499" y="781"/>
                  </a:lnTo>
                  <a:lnTo>
                    <a:pt x="1499" y="781"/>
                  </a:lnTo>
                  <a:lnTo>
                    <a:pt x="1499" y="781"/>
                  </a:lnTo>
                  <a:lnTo>
                    <a:pt x="1499" y="780"/>
                  </a:lnTo>
                  <a:lnTo>
                    <a:pt x="1501" y="778"/>
                  </a:lnTo>
                  <a:lnTo>
                    <a:pt x="1501" y="776"/>
                  </a:lnTo>
                  <a:lnTo>
                    <a:pt x="1501" y="776"/>
                  </a:lnTo>
                  <a:lnTo>
                    <a:pt x="1501" y="775"/>
                  </a:lnTo>
                  <a:lnTo>
                    <a:pt x="1501" y="775"/>
                  </a:lnTo>
                  <a:lnTo>
                    <a:pt x="1501" y="773"/>
                  </a:lnTo>
                  <a:lnTo>
                    <a:pt x="1499" y="773"/>
                  </a:lnTo>
                  <a:lnTo>
                    <a:pt x="1499" y="773"/>
                  </a:lnTo>
                  <a:lnTo>
                    <a:pt x="1499" y="772"/>
                  </a:lnTo>
                  <a:lnTo>
                    <a:pt x="1499" y="770"/>
                  </a:lnTo>
                  <a:lnTo>
                    <a:pt x="1501" y="765"/>
                  </a:lnTo>
                  <a:lnTo>
                    <a:pt x="1501" y="764"/>
                  </a:lnTo>
                  <a:lnTo>
                    <a:pt x="1499" y="757"/>
                  </a:lnTo>
                  <a:lnTo>
                    <a:pt x="1499" y="754"/>
                  </a:lnTo>
                  <a:lnTo>
                    <a:pt x="1498" y="753"/>
                  </a:lnTo>
                  <a:lnTo>
                    <a:pt x="1498" y="751"/>
                  </a:lnTo>
                  <a:lnTo>
                    <a:pt x="1496" y="751"/>
                  </a:lnTo>
                  <a:lnTo>
                    <a:pt x="1498" y="750"/>
                  </a:lnTo>
                  <a:lnTo>
                    <a:pt x="1498" y="750"/>
                  </a:lnTo>
                  <a:lnTo>
                    <a:pt x="1499" y="750"/>
                  </a:lnTo>
                  <a:lnTo>
                    <a:pt x="1501" y="748"/>
                  </a:lnTo>
                  <a:lnTo>
                    <a:pt x="1501" y="748"/>
                  </a:lnTo>
                  <a:lnTo>
                    <a:pt x="1504" y="748"/>
                  </a:lnTo>
                  <a:lnTo>
                    <a:pt x="1504" y="746"/>
                  </a:lnTo>
                  <a:lnTo>
                    <a:pt x="1506" y="746"/>
                  </a:lnTo>
                  <a:lnTo>
                    <a:pt x="1506" y="745"/>
                  </a:lnTo>
                  <a:lnTo>
                    <a:pt x="1507" y="743"/>
                  </a:lnTo>
                  <a:lnTo>
                    <a:pt x="1509" y="743"/>
                  </a:lnTo>
                  <a:lnTo>
                    <a:pt x="1509" y="742"/>
                  </a:lnTo>
                  <a:lnTo>
                    <a:pt x="1510" y="742"/>
                  </a:lnTo>
                  <a:lnTo>
                    <a:pt x="1510" y="742"/>
                  </a:lnTo>
                  <a:lnTo>
                    <a:pt x="1512" y="743"/>
                  </a:lnTo>
                  <a:lnTo>
                    <a:pt x="1512" y="743"/>
                  </a:lnTo>
                  <a:lnTo>
                    <a:pt x="1512" y="743"/>
                  </a:lnTo>
                  <a:lnTo>
                    <a:pt x="1512" y="745"/>
                  </a:lnTo>
                  <a:lnTo>
                    <a:pt x="1512" y="746"/>
                  </a:lnTo>
                  <a:lnTo>
                    <a:pt x="1514" y="748"/>
                  </a:lnTo>
                  <a:lnTo>
                    <a:pt x="1514" y="750"/>
                  </a:lnTo>
                  <a:lnTo>
                    <a:pt x="1514" y="751"/>
                  </a:lnTo>
                  <a:lnTo>
                    <a:pt x="1514" y="753"/>
                  </a:lnTo>
                  <a:lnTo>
                    <a:pt x="1515" y="754"/>
                  </a:lnTo>
                  <a:lnTo>
                    <a:pt x="1515" y="754"/>
                  </a:lnTo>
                  <a:lnTo>
                    <a:pt x="1515" y="754"/>
                  </a:lnTo>
                  <a:lnTo>
                    <a:pt x="1517" y="756"/>
                  </a:lnTo>
                  <a:lnTo>
                    <a:pt x="1518" y="754"/>
                  </a:lnTo>
                  <a:lnTo>
                    <a:pt x="1522" y="753"/>
                  </a:lnTo>
                  <a:lnTo>
                    <a:pt x="1523" y="748"/>
                  </a:lnTo>
                  <a:lnTo>
                    <a:pt x="1523" y="746"/>
                  </a:lnTo>
                  <a:lnTo>
                    <a:pt x="1523" y="746"/>
                  </a:lnTo>
                  <a:lnTo>
                    <a:pt x="1525" y="746"/>
                  </a:lnTo>
                  <a:lnTo>
                    <a:pt x="1525" y="746"/>
                  </a:lnTo>
                  <a:lnTo>
                    <a:pt x="1526" y="746"/>
                  </a:lnTo>
                  <a:lnTo>
                    <a:pt x="1526" y="746"/>
                  </a:lnTo>
                  <a:lnTo>
                    <a:pt x="1528" y="745"/>
                  </a:lnTo>
                  <a:lnTo>
                    <a:pt x="1528" y="743"/>
                  </a:lnTo>
                  <a:lnTo>
                    <a:pt x="1528" y="742"/>
                  </a:lnTo>
                  <a:lnTo>
                    <a:pt x="1529" y="739"/>
                  </a:lnTo>
                  <a:lnTo>
                    <a:pt x="1531" y="737"/>
                  </a:lnTo>
                  <a:lnTo>
                    <a:pt x="1531" y="737"/>
                  </a:lnTo>
                  <a:lnTo>
                    <a:pt x="1531" y="737"/>
                  </a:lnTo>
                  <a:lnTo>
                    <a:pt x="1533" y="737"/>
                  </a:lnTo>
                  <a:lnTo>
                    <a:pt x="1533" y="735"/>
                  </a:lnTo>
                  <a:lnTo>
                    <a:pt x="1533" y="735"/>
                  </a:lnTo>
                  <a:lnTo>
                    <a:pt x="1533" y="734"/>
                  </a:lnTo>
                  <a:lnTo>
                    <a:pt x="1534" y="732"/>
                  </a:lnTo>
                  <a:lnTo>
                    <a:pt x="1534" y="732"/>
                  </a:lnTo>
                  <a:lnTo>
                    <a:pt x="1534" y="731"/>
                  </a:lnTo>
                  <a:lnTo>
                    <a:pt x="1536" y="731"/>
                  </a:lnTo>
                  <a:lnTo>
                    <a:pt x="1536" y="731"/>
                  </a:lnTo>
                  <a:lnTo>
                    <a:pt x="1536" y="729"/>
                  </a:lnTo>
                  <a:lnTo>
                    <a:pt x="1537" y="728"/>
                  </a:lnTo>
                  <a:lnTo>
                    <a:pt x="1537" y="728"/>
                  </a:lnTo>
                  <a:lnTo>
                    <a:pt x="1537" y="726"/>
                  </a:lnTo>
                  <a:lnTo>
                    <a:pt x="1539" y="726"/>
                  </a:lnTo>
                  <a:lnTo>
                    <a:pt x="1539" y="724"/>
                  </a:lnTo>
                  <a:lnTo>
                    <a:pt x="1539" y="724"/>
                  </a:lnTo>
                  <a:lnTo>
                    <a:pt x="1539" y="723"/>
                  </a:lnTo>
                  <a:lnTo>
                    <a:pt x="1539" y="723"/>
                  </a:lnTo>
                  <a:lnTo>
                    <a:pt x="1539" y="721"/>
                  </a:lnTo>
                  <a:lnTo>
                    <a:pt x="1539" y="720"/>
                  </a:lnTo>
                  <a:lnTo>
                    <a:pt x="1540" y="718"/>
                  </a:lnTo>
                  <a:lnTo>
                    <a:pt x="1540" y="717"/>
                  </a:lnTo>
                  <a:lnTo>
                    <a:pt x="1542" y="713"/>
                  </a:lnTo>
                  <a:lnTo>
                    <a:pt x="1542" y="713"/>
                  </a:lnTo>
                  <a:lnTo>
                    <a:pt x="1542" y="712"/>
                  </a:lnTo>
                  <a:lnTo>
                    <a:pt x="1542" y="712"/>
                  </a:lnTo>
                  <a:lnTo>
                    <a:pt x="1544" y="710"/>
                  </a:lnTo>
                  <a:lnTo>
                    <a:pt x="1544" y="709"/>
                  </a:lnTo>
                  <a:lnTo>
                    <a:pt x="1544" y="707"/>
                  </a:lnTo>
                  <a:lnTo>
                    <a:pt x="1544" y="707"/>
                  </a:lnTo>
                  <a:lnTo>
                    <a:pt x="1544" y="705"/>
                  </a:lnTo>
                  <a:lnTo>
                    <a:pt x="1544" y="705"/>
                  </a:lnTo>
                  <a:lnTo>
                    <a:pt x="1545" y="704"/>
                  </a:lnTo>
                  <a:lnTo>
                    <a:pt x="1545" y="704"/>
                  </a:lnTo>
                  <a:lnTo>
                    <a:pt x="1545" y="704"/>
                  </a:lnTo>
                  <a:lnTo>
                    <a:pt x="1547" y="704"/>
                  </a:lnTo>
                  <a:lnTo>
                    <a:pt x="1548" y="702"/>
                  </a:lnTo>
                  <a:lnTo>
                    <a:pt x="1548" y="702"/>
                  </a:lnTo>
                  <a:lnTo>
                    <a:pt x="1550" y="702"/>
                  </a:lnTo>
                  <a:lnTo>
                    <a:pt x="1551" y="699"/>
                  </a:lnTo>
                  <a:lnTo>
                    <a:pt x="1551" y="699"/>
                  </a:lnTo>
                  <a:lnTo>
                    <a:pt x="1551" y="698"/>
                  </a:lnTo>
                  <a:lnTo>
                    <a:pt x="1551" y="696"/>
                  </a:lnTo>
                  <a:lnTo>
                    <a:pt x="1550" y="696"/>
                  </a:lnTo>
                  <a:lnTo>
                    <a:pt x="1550" y="693"/>
                  </a:lnTo>
                  <a:lnTo>
                    <a:pt x="1548" y="693"/>
                  </a:lnTo>
                  <a:lnTo>
                    <a:pt x="1550" y="691"/>
                  </a:lnTo>
                  <a:lnTo>
                    <a:pt x="1550" y="691"/>
                  </a:lnTo>
                  <a:lnTo>
                    <a:pt x="1550" y="690"/>
                  </a:lnTo>
                  <a:lnTo>
                    <a:pt x="1550" y="690"/>
                  </a:lnTo>
                  <a:lnTo>
                    <a:pt x="1550" y="688"/>
                  </a:lnTo>
                  <a:lnTo>
                    <a:pt x="1548" y="687"/>
                  </a:lnTo>
                  <a:lnTo>
                    <a:pt x="1547" y="687"/>
                  </a:lnTo>
                  <a:lnTo>
                    <a:pt x="1545" y="687"/>
                  </a:lnTo>
                  <a:lnTo>
                    <a:pt x="1545" y="687"/>
                  </a:lnTo>
                  <a:lnTo>
                    <a:pt x="1544" y="687"/>
                  </a:lnTo>
                  <a:lnTo>
                    <a:pt x="1539" y="688"/>
                  </a:lnTo>
                  <a:lnTo>
                    <a:pt x="1536" y="690"/>
                  </a:lnTo>
                  <a:lnTo>
                    <a:pt x="1534" y="690"/>
                  </a:lnTo>
                  <a:lnTo>
                    <a:pt x="1533" y="691"/>
                  </a:lnTo>
                  <a:lnTo>
                    <a:pt x="1531" y="691"/>
                  </a:lnTo>
                  <a:lnTo>
                    <a:pt x="1528" y="691"/>
                  </a:lnTo>
                  <a:lnTo>
                    <a:pt x="1526" y="691"/>
                  </a:lnTo>
                  <a:lnTo>
                    <a:pt x="1525" y="693"/>
                  </a:lnTo>
                  <a:lnTo>
                    <a:pt x="1523" y="694"/>
                  </a:lnTo>
                  <a:lnTo>
                    <a:pt x="1522" y="694"/>
                  </a:lnTo>
                  <a:lnTo>
                    <a:pt x="1522" y="694"/>
                  </a:lnTo>
                  <a:lnTo>
                    <a:pt x="1520" y="698"/>
                  </a:lnTo>
                  <a:lnTo>
                    <a:pt x="1518" y="698"/>
                  </a:lnTo>
                  <a:lnTo>
                    <a:pt x="1517" y="698"/>
                  </a:lnTo>
                  <a:lnTo>
                    <a:pt x="1514" y="698"/>
                  </a:lnTo>
                  <a:lnTo>
                    <a:pt x="1509" y="699"/>
                  </a:lnTo>
                  <a:lnTo>
                    <a:pt x="1506" y="699"/>
                  </a:lnTo>
                  <a:lnTo>
                    <a:pt x="1504" y="698"/>
                  </a:lnTo>
                  <a:lnTo>
                    <a:pt x="1503" y="698"/>
                  </a:lnTo>
                  <a:lnTo>
                    <a:pt x="1499" y="699"/>
                  </a:lnTo>
                  <a:lnTo>
                    <a:pt x="1498" y="699"/>
                  </a:lnTo>
                  <a:lnTo>
                    <a:pt x="1496" y="698"/>
                  </a:lnTo>
                  <a:lnTo>
                    <a:pt x="1496" y="698"/>
                  </a:lnTo>
                  <a:lnTo>
                    <a:pt x="1496" y="696"/>
                  </a:lnTo>
                  <a:lnTo>
                    <a:pt x="1495" y="694"/>
                  </a:lnTo>
                  <a:lnTo>
                    <a:pt x="1493" y="693"/>
                  </a:lnTo>
                  <a:lnTo>
                    <a:pt x="1493" y="691"/>
                  </a:lnTo>
                  <a:lnTo>
                    <a:pt x="1495" y="688"/>
                  </a:lnTo>
                  <a:lnTo>
                    <a:pt x="1495" y="687"/>
                  </a:lnTo>
                  <a:lnTo>
                    <a:pt x="1495" y="685"/>
                  </a:lnTo>
                  <a:lnTo>
                    <a:pt x="1493" y="685"/>
                  </a:lnTo>
                  <a:lnTo>
                    <a:pt x="1493" y="683"/>
                  </a:lnTo>
                  <a:lnTo>
                    <a:pt x="1492" y="682"/>
                  </a:lnTo>
                  <a:lnTo>
                    <a:pt x="1492" y="682"/>
                  </a:lnTo>
                  <a:lnTo>
                    <a:pt x="1492" y="680"/>
                  </a:lnTo>
                  <a:lnTo>
                    <a:pt x="1492" y="679"/>
                  </a:lnTo>
                  <a:lnTo>
                    <a:pt x="1492" y="677"/>
                  </a:lnTo>
                  <a:lnTo>
                    <a:pt x="1488" y="677"/>
                  </a:lnTo>
                  <a:lnTo>
                    <a:pt x="1485" y="677"/>
                  </a:lnTo>
                  <a:lnTo>
                    <a:pt x="1484" y="676"/>
                  </a:lnTo>
                  <a:lnTo>
                    <a:pt x="1481" y="671"/>
                  </a:lnTo>
                  <a:lnTo>
                    <a:pt x="1479" y="669"/>
                  </a:lnTo>
                  <a:lnTo>
                    <a:pt x="1477" y="669"/>
                  </a:lnTo>
                  <a:lnTo>
                    <a:pt x="1476" y="668"/>
                  </a:lnTo>
                  <a:lnTo>
                    <a:pt x="1476" y="668"/>
                  </a:lnTo>
                  <a:lnTo>
                    <a:pt x="1474" y="668"/>
                  </a:lnTo>
                  <a:lnTo>
                    <a:pt x="1474" y="668"/>
                  </a:lnTo>
                  <a:lnTo>
                    <a:pt x="1474" y="668"/>
                  </a:lnTo>
                  <a:lnTo>
                    <a:pt x="1473" y="668"/>
                  </a:lnTo>
                  <a:lnTo>
                    <a:pt x="1473" y="668"/>
                  </a:lnTo>
                  <a:lnTo>
                    <a:pt x="1471" y="668"/>
                  </a:lnTo>
                  <a:lnTo>
                    <a:pt x="1471" y="668"/>
                  </a:lnTo>
                  <a:lnTo>
                    <a:pt x="1469" y="668"/>
                  </a:lnTo>
                  <a:lnTo>
                    <a:pt x="1469" y="666"/>
                  </a:lnTo>
                  <a:lnTo>
                    <a:pt x="1468" y="666"/>
                  </a:lnTo>
                  <a:lnTo>
                    <a:pt x="1466" y="666"/>
                  </a:lnTo>
                  <a:lnTo>
                    <a:pt x="1465" y="665"/>
                  </a:lnTo>
                  <a:lnTo>
                    <a:pt x="1466" y="665"/>
                  </a:lnTo>
                  <a:lnTo>
                    <a:pt x="1465" y="663"/>
                  </a:lnTo>
                  <a:lnTo>
                    <a:pt x="1465" y="663"/>
                  </a:lnTo>
                  <a:lnTo>
                    <a:pt x="1462" y="663"/>
                  </a:lnTo>
                  <a:lnTo>
                    <a:pt x="1457" y="665"/>
                  </a:lnTo>
                  <a:lnTo>
                    <a:pt x="1454" y="665"/>
                  </a:lnTo>
                  <a:lnTo>
                    <a:pt x="1452" y="663"/>
                  </a:lnTo>
                  <a:lnTo>
                    <a:pt x="1451" y="661"/>
                  </a:lnTo>
                  <a:lnTo>
                    <a:pt x="1449" y="661"/>
                  </a:lnTo>
                  <a:lnTo>
                    <a:pt x="1449" y="660"/>
                  </a:lnTo>
                  <a:lnTo>
                    <a:pt x="1447" y="660"/>
                  </a:lnTo>
                  <a:lnTo>
                    <a:pt x="1447" y="658"/>
                  </a:lnTo>
                  <a:lnTo>
                    <a:pt x="1447" y="657"/>
                  </a:lnTo>
                  <a:lnTo>
                    <a:pt x="1447" y="655"/>
                  </a:lnTo>
                  <a:lnTo>
                    <a:pt x="1447" y="652"/>
                  </a:lnTo>
                  <a:lnTo>
                    <a:pt x="1446" y="650"/>
                  </a:lnTo>
                  <a:lnTo>
                    <a:pt x="1444" y="649"/>
                  </a:lnTo>
                  <a:lnTo>
                    <a:pt x="1444" y="649"/>
                  </a:lnTo>
                  <a:lnTo>
                    <a:pt x="1444" y="647"/>
                  </a:lnTo>
                  <a:lnTo>
                    <a:pt x="1444" y="647"/>
                  </a:lnTo>
                  <a:lnTo>
                    <a:pt x="1444" y="646"/>
                  </a:lnTo>
                  <a:lnTo>
                    <a:pt x="1444" y="646"/>
                  </a:lnTo>
                  <a:lnTo>
                    <a:pt x="1444" y="644"/>
                  </a:lnTo>
                  <a:lnTo>
                    <a:pt x="1444" y="642"/>
                  </a:lnTo>
                  <a:lnTo>
                    <a:pt x="1443" y="639"/>
                  </a:lnTo>
                  <a:lnTo>
                    <a:pt x="1440" y="638"/>
                  </a:lnTo>
                  <a:lnTo>
                    <a:pt x="1438" y="635"/>
                  </a:lnTo>
                  <a:lnTo>
                    <a:pt x="1438" y="633"/>
                  </a:lnTo>
                  <a:lnTo>
                    <a:pt x="1438" y="633"/>
                  </a:lnTo>
                  <a:lnTo>
                    <a:pt x="1438" y="631"/>
                  </a:lnTo>
                  <a:lnTo>
                    <a:pt x="1438" y="631"/>
                  </a:lnTo>
                  <a:lnTo>
                    <a:pt x="1438" y="630"/>
                  </a:lnTo>
                  <a:lnTo>
                    <a:pt x="1438" y="628"/>
                  </a:lnTo>
                  <a:lnTo>
                    <a:pt x="1436" y="628"/>
                  </a:lnTo>
                  <a:lnTo>
                    <a:pt x="1436" y="627"/>
                  </a:lnTo>
                  <a:lnTo>
                    <a:pt x="1436" y="627"/>
                  </a:lnTo>
                  <a:lnTo>
                    <a:pt x="1435" y="627"/>
                  </a:lnTo>
                  <a:lnTo>
                    <a:pt x="1435" y="625"/>
                  </a:lnTo>
                  <a:lnTo>
                    <a:pt x="1435" y="624"/>
                  </a:lnTo>
                  <a:lnTo>
                    <a:pt x="1435" y="622"/>
                  </a:lnTo>
                  <a:lnTo>
                    <a:pt x="1433" y="619"/>
                  </a:lnTo>
                  <a:lnTo>
                    <a:pt x="1432" y="617"/>
                  </a:lnTo>
                  <a:lnTo>
                    <a:pt x="1432" y="616"/>
                  </a:lnTo>
                  <a:lnTo>
                    <a:pt x="1432" y="614"/>
                  </a:lnTo>
                  <a:lnTo>
                    <a:pt x="1432" y="614"/>
                  </a:lnTo>
                  <a:lnTo>
                    <a:pt x="1430" y="613"/>
                  </a:lnTo>
                  <a:lnTo>
                    <a:pt x="1430" y="611"/>
                  </a:lnTo>
                  <a:lnTo>
                    <a:pt x="1430" y="611"/>
                  </a:lnTo>
                  <a:lnTo>
                    <a:pt x="1430" y="611"/>
                  </a:lnTo>
                  <a:lnTo>
                    <a:pt x="1430" y="609"/>
                  </a:lnTo>
                  <a:lnTo>
                    <a:pt x="1428" y="609"/>
                  </a:lnTo>
                  <a:lnTo>
                    <a:pt x="1428" y="608"/>
                  </a:lnTo>
                  <a:lnTo>
                    <a:pt x="1428" y="608"/>
                  </a:lnTo>
                  <a:lnTo>
                    <a:pt x="1427" y="606"/>
                  </a:lnTo>
                  <a:lnTo>
                    <a:pt x="1425" y="606"/>
                  </a:lnTo>
                  <a:lnTo>
                    <a:pt x="1425" y="606"/>
                  </a:lnTo>
                  <a:lnTo>
                    <a:pt x="1425" y="605"/>
                  </a:lnTo>
                  <a:lnTo>
                    <a:pt x="1425" y="605"/>
                  </a:lnTo>
                  <a:lnTo>
                    <a:pt x="1425" y="605"/>
                  </a:lnTo>
                  <a:lnTo>
                    <a:pt x="1425" y="603"/>
                  </a:lnTo>
                  <a:lnTo>
                    <a:pt x="1425" y="603"/>
                  </a:lnTo>
                  <a:lnTo>
                    <a:pt x="1425" y="603"/>
                  </a:lnTo>
                  <a:lnTo>
                    <a:pt x="1424" y="602"/>
                  </a:lnTo>
                  <a:lnTo>
                    <a:pt x="1424" y="600"/>
                  </a:lnTo>
                  <a:lnTo>
                    <a:pt x="1422" y="600"/>
                  </a:lnTo>
                  <a:lnTo>
                    <a:pt x="1421" y="600"/>
                  </a:lnTo>
                  <a:lnTo>
                    <a:pt x="1421" y="600"/>
                  </a:lnTo>
                  <a:lnTo>
                    <a:pt x="1421" y="598"/>
                  </a:lnTo>
                  <a:lnTo>
                    <a:pt x="1421" y="598"/>
                  </a:lnTo>
                  <a:lnTo>
                    <a:pt x="1421" y="597"/>
                  </a:lnTo>
                  <a:lnTo>
                    <a:pt x="1419" y="597"/>
                  </a:lnTo>
                  <a:lnTo>
                    <a:pt x="1419" y="597"/>
                  </a:lnTo>
                  <a:lnTo>
                    <a:pt x="1417" y="597"/>
                  </a:lnTo>
                  <a:lnTo>
                    <a:pt x="1414" y="595"/>
                  </a:lnTo>
                  <a:lnTo>
                    <a:pt x="1411" y="594"/>
                  </a:lnTo>
                  <a:lnTo>
                    <a:pt x="1410" y="594"/>
                  </a:lnTo>
                  <a:lnTo>
                    <a:pt x="1410" y="595"/>
                  </a:lnTo>
                  <a:lnTo>
                    <a:pt x="1410" y="595"/>
                  </a:lnTo>
                  <a:lnTo>
                    <a:pt x="1408" y="595"/>
                  </a:lnTo>
                  <a:lnTo>
                    <a:pt x="1405" y="594"/>
                  </a:lnTo>
                  <a:lnTo>
                    <a:pt x="1403" y="594"/>
                  </a:lnTo>
                  <a:lnTo>
                    <a:pt x="1402" y="594"/>
                  </a:lnTo>
                  <a:lnTo>
                    <a:pt x="1400" y="592"/>
                  </a:lnTo>
                  <a:lnTo>
                    <a:pt x="1400" y="590"/>
                  </a:lnTo>
                  <a:lnTo>
                    <a:pt x="1399" y="590"/>
                  </a:lnTo>
                  <a:lnTo>
                    <a:pt x="1397" y="590"/>
                  </a:lnTo>
                  <a:lnTo>
                    <a:pt x="1392" y="589"/>
                  </a:lnTo>
                  <a:lnTo>
                    <a:pt x="1391" y="587"/>
                  </a:lnTo>
                  <a:lnTo>
                    <a:pt x="1391" y="587"/>
                  </a:lnTo>
                  <a:lnTo>
                    <a:pt x="1389" y="587"/>
                  </a:lnTo>
                  <a:lnTo>
                    <a:pt x="1389" y="587"/>
                  </a:lnTo>
                  <a:lnTo>
                    <a:pt x="1387" y="587"/>
                  </a:lnTo>
                  <a:lnTo>
                    <a:pt x="1386" y="587"/>
                  </a:lnTo>
                  <a:lnTo>
                    <a:pt x="1384" y="587"/>
                  </a:lnTo>
                  <a:lnTo>
                    <a:pt x="1381" y="589"/>
                  </a:lnTo>
                  <a:lnTo>
                    <a:pt x="1378" y="589"/>
                  </a:lnTo>
                  <a:lnTo>
                    <a:pt x="1375" y="589"/>
                  </a:lnTo>
                  <a:lnTo>
                    <a:pt x="1373" y="589"/>
                  </a:lnTo>
                  <a:lnTo>
                    <a:pt x="1372" y="589"/>
                  </a:lnTo>
                  <a:lnTo>
                    <a:pt x="1369" y="589"/>
                  </a:lnTo>
                  <a:lnTo>
                    <a:pt x="1364" y="590"/>
                  </a:lnTo>
                  <a:lnTo>
                    <a:pt x="1359" y="592"/>
                  </a:lnTo>
                  <a:lnTo>
                    <a:pt x="1353" y="592"/>
                  </a:lnTo>
                  <a:lnTo>
                    <a:pt x="1348" y="595"/>
                  </a:lnTo>
                  <a:lnTo>
                    <a:pt x="1345" y="598"/>
                  </a:lnTo>
                  <a:lnTo>
                    <a:pt x="1342" y="602"/>
                  </a:lnTo>
                  <a:lnTo>
                    <a:pt x="1340" y="603"/>
                  </a:lnTo>
                  <a:lnTo>
                    <a:pt x="1339" y="603"/>
                  </a:lnTo>
                  <a:lnTo>
                    <a:pt x="1340" y="605"/>
                  </a:lnTo>
                  <a:lnTo>
                    <a:pt x="1340" y="606"/>
                  </a:lnTo>
                  <a:lnTo>
                    <a:pt x="1343" y="606"/>
                  </a:lnTo>
                  <a:lnTo>
                    <a:pt x="1346" y="606"/>
                  </a:lnTo>
                  <a:lnTo>
                    <a:pt x="1348" y="606"/>
                  </a:lnTo>
                  <a:lnTo>
                    <a:pt x="1348" y="608"/>
                  </a:lnTo>
                  <a:lnTo>
                    <a:pt x="1348" y="609"/>
                  </a:lnTo>
                  <a:lnTo>
                    <a:pt x="1348" y="613"/>
                  </a:lnTo>
                  <a:lnTo>
                    <a:pt x="1350" y="614"/>
                  </a:lnTo>
                  <a:lnTo>
                    <a:pt x="1350" y="616"/>
                  </a:lnTo>
                  <a:lnTo>
                    <a:pt x="1348" y="619"/>
                  </a:lnTo>
                  <a:lnTo>
                    <a:pt x="1346" y="620"/>
                  </a:lnTo>
                  <a:lnTo>
                    <a:pt x="1342" y="624"/>
                  </a:lnTo>
                  <a:lnTo>
                    <a:pt x="1340" y="625"/>
                  </a:lnTo>
                  <a:lnTo>
                    <a:pt x="1339" y="628"/>
                  </a:lnTo>
                  <a:lnTo>
                    <a:pt x="1335" y="631"/>
                  </a:lnTo>
                  <a:lnTo>
                    <a:pt x="1335" y="633"/>
                  </a:lnTo>
                  <a:lnTo>
                    <a:pt x="1335" y="635"/>
                  </a:lnTo>
                  <a:lnTo>
                    <a:pt x="1334" y="636"/>
                  </a:lnTo>
                  <a:lnTo>
                    <a:pt x="1332" y="638"/>
                  </a:lnTo>
                  <a:lnTo>
                    <a:pt x="1331" y="639"/>
                  </a:lnTo>
                  <a:lnTo>
                    <a:pt x="1331" y="641"/>
                  </a:lnTo>
                  <a:lnTo>
                    <a:pt x="1331" y="642"/>
                  </a:lnTo>
                  <a:lnTo>
                    <a:pt x="1329" y="644"/>
                  </a:lnTo>
                  <a:lnTo>
                    <a:pt x="1328" y="646"/>
                  </a:lnTo>
                  <a:lnTo>
                    <a:pt x="1328" y="647"/>
                  </a:lnTo>
                  <a:lnTo>
                    <a:pt x="1328" y="647"/>
                  </a:lnTo>
                  <a:lnTo>
                    <a:pt x="1326" y="649"/>
                  </a:lnTo>
                  <a:lnTo>
                    <a:pt x="1328" y="649"/>
                  </a:lnTo>
                  <a:lnTo>
                    <a:pt x="1329" y="649"/>
                  </a:lnTo>
                  <a:lnTo>
                    <a:pt x="1329" y="650"/>
                  </a:lnTo>
                  <a:lnTo>
                    <a:pt x="1329" y="653"/>
                  </a:lnTo>
                  <a:lnTo>
                    <a:pt x="1328" y="655"/>
                  </a:lnTo>
                  <a:lnTo>
                    <a:pt x="1326" y="655"/>
                  </a:lnTo>
                  <a:lnTo>
                    <a:pt x="1324" y="657"/>
                  </a:lnTo>
                  <a:lnTo>
                    <a:pt x="1321" y="657"/>
                  </a:lnTo>
                  <a:lnTo>
                    <a:pt x="1317" y="658"/>
                  </a:lnTo>
                  <a:lnTo>
                    <a:pt x="1312" y="661"/>
                  </a:lnTo>
                  <a:lnTo>
                    <a:pt x="1307" y="665"/>
                  </a:lnTo>
                  <a:lnTo>
                    <a:pt x="1307" y="665"/>
                  </a:lnTo>
                  <a:lnTo>
                    <a:pt x="1305" y="665"/>
                  </a:lnTo>
                  <a:lnTo>
                    <a:pt x="1302" y="663"/>
                  </a:lnTo>
                  <a:lnTo>
                    <a:pt x="1299" y="663"/>
                  </a:lnTo>
                  <a:lnTo>
                    <a:pt x="1296" y="661"/>
                  </a:lnTo>
                  <a:lnTo>
                    <a:pt x="1293" y="661"/>
                  </a:lnTo>
                  <a:lnTo>
                    <a:pt x="1291" y="660"/>
                  </a:lnTo>
                  <a:lnTo>
                    <a:pt x="1290" y="658"/>
                  </a:lnTo>
                  <a:lnTo>
                    <a:pt x="1288" y="657"/>
                  </a:lnTo>
                  <a:lnTo>
                    <a:pt x="1285" y="657"/>
                  </a:lnTo>
                  <a:lnTo>
                    <a:pt x="1283" y="655"/>
                  </a:lnTo>
                  <a:lnTo>
                    <a:pt x="1282" y="655"/>
                  </a:lnTo>
                  <a:lnTo>
                    <a:pt x="1280" y="657"/>
                  </a:lnTo>
                  <a:lnTo>
                    <a:pt x="1277" y="658"/>
                  </a:lnTo>
                  <a:lnTo>
                    <a:pt x="1277" y="658"/>
                  </a:lnTo>
                  <a:lnTo>
                    <a:pt x="1274" y="658"/>
                  </a:lnTo>
                  <a:lnTo>
                    <a:pt x="1272" y="658"/>
                  </a:lnTo>
                  <a:lnTo>
                    <a:pt x="1271" y="657"/>
                  </a:lnTo>
                  <a:lnTo>
                    <a:pt x="1271" y="657"/>
                  </a:lnTo>
                  <a:lnTo>
                    <a:pt x="1268" y="655"/>
                  </a:lnTo>
                  <a:lnTo>
                    <a:pt x="1266" y="653"/>
                  </a:lnTo>
                  <a:lnTo>
                    <a:pt x="1264" y="652"/>
                  </a:lnTo>
                  <a:lnTo>
                    <a:pt x="1263" y="652"/>
                  </a:lnTo>
                  <a:lnTo>
                    <a:pt x="1261" y="650"/>
                  </a:lnTo>
                  <a:lnTo>
                    <a:pt x="1260" y="652"/>
                  </a:lnTo>
                  <a:lnTo>
                    <a:pt x="1257" y="650"/>
                  </a:lnTo>
                  <a:lnTo>
                    <a:pt x="1257" y="650"/>
                  </a:lnTo>
                  <a:lnTo>
                    <a:pt x="1255" y="650"/>
                  </a:lnTo>
                  <a:lnTo>
                    <a:pt x="1253" y="652"/>
                  </a:lnTo>
                  <a:lnTo>
                    <a:pt x="1250" y="653"/>
                  </a:lnTo>
                  <a:lnTo>
                    <a:pt x="1247" y="655"/>
                  </a:lnTo>
                  <a:lnTo>
                    <a:pt x="1246" y="655"/>
                  </a:lnTo>
                  <a:lnTo>
                    <a:pt x="1244" y="657"/>
                  </a:lnTo>
                  <a:lnTo>
                    <a:pt x="1242" y="658"/>
                  </a:lnTo>
                  <a:lnTo>
                    <a:pt x="1239" y="660"/>
                  </a:lnTo>
                  <a:lnTo>
                    <a:pt x="1239" y="661"/>
                  </a:lnTo>
                  <a:lnTo>
                    <a:pt x="1238" y="663"/>
                  </a:lnTo>
                  <a:lnTo>
                    <a:pt x="1236" y="665"/>
                  </a:lnTo>
                  <a:lnTo>
                    <a:pt x="1235" y="665"/>
                  </a:lnTo>
                  <a:lnTo>
                    <a:pt x="1233" y="665"/>
                  </a:lnTo>
                  <a:lnTo>
                    <a:pt x="1230" y="665"/>
                  </a:lnTo>
                  <a:lnTo>
                    <a:pt x="1228" y="665"/>
                  </a:lnTo>
                  <a:lnTo>
                    <a:pt x="1223" y="666"/>
                  </a:lnTo>
                  <a:lnTo>
                    <a:pt x="1222" y="666"/>
                  </a:lnTo>
                  <a:lnTo>
                    <a:pt x="1220" y="668"/>
                  </a:lnTo>
                  <a:lnTo>
                    <a:pt x="1219" y="668"/>
                  </a:lnTo>
                  <a:lnTo>
                    <a:pt x="1217" y="668"/>
                  </a:lnTo>
                  <a:lnTo>
                    <a:pt x="1216" y="668"/>
                  </a:lnTo>
                  <a:lnTo>
                    <a:pt x="1214" y="668"/>
                  </a:lnTo>
                  <a:lnTo>
                    <a:pt x="1212" y="668"/>
                  </a:lnTo>
                  <a:lnTo>
                    <a:pt x="1211" y="669"/>
                  </a:lnTo>
                  <a:lnTo>
                    <a:pt x="1206" y="671"/>
                  </a:lnTo>
                  <a:lnTo>
                    <a:pt x="1205" y="672"/>
                  </a:lnTo>
                  <a:lnTo>
                    <a:pt x="1203" y="672"/>
                  </a:lnTo>
                  <a:lnTo>
                    <a:pt x="1201" y="671"/>
                  </a:lnTo>
                  <a:lnTo>
                    <a:pt x="1200" y="671"/>
                  </a:lnTo>
                  <a:lnTo>
                    <a:pt x="1198" y="671"/>
                  </a:lnTo>
                  <a:lnTo>
                    <a:pt x="1197" y="671"/>
                  </a:lnTo>
                  <a:lnTo>
                    <a:pt x="1194" y="671"/>
                  </a:lnTo>
                  <a:lnTo>
                    <a:pt x="1190" y="669"/>
                  </a:lnTo>
                  <a:lnTo>
                    <a:pt x="1187" y="669"/>
                  </a:lnTo>
                  <a:lnTo>
                    <a:pt x="1186" y="669"/>
                  </a:lnTo>
                  <a:lnTo>
                    <a:pt x="1182" y="668"/>
                  </a:lnTo>
                  <a:lnTo>
                    <a:pt x="1178" y="668"/>
                  </a:lnTo>
                  <a:lnTo>
                    <a:pt x="1176" y="668"/>
                  </a:lnTo>
                  <a:lnTo>
                    <a:pt x="1175" y="668"/>
                  </a:lnTo>
                  <a:lnTo>
                    <a:pt x="1173" y="668"/>
                  </a:lnTo>
                  <a:lnTo>
                    <a:pt x="1171" y="668"/>
                  </a:lnTo>
                  <a:lnTo>
                    <a:pt x="1168" y="665"/>
                  </a:lnTo>
                  <a:lnTo>
                    <a:pt x="1167" y="665"/>
                  </a:lnTo>
                  <a:lnTo>
                    <a:pt x="1165" y="663"/>
                  </a:lnTo>
                  <a:lnTo>
                    <a:pt x="1165" y="663"/>
                  </a:lnTo>
                  <a:lnTo>
                    <a:pt x="1165" y="663"/>
                  </a:lnTo>
                  <a:lnTo>
                    <a:pt x="1164" y="661"/>
                  </a:lnTo>
                  <a:lnTo>
                    <a:pt x="1164" y="661"/>
                  </a:lnTo>
                  <a:lnTo>
                    <a:pt x="1164" y="658"/>
                  </a:lnTo>
                  <a:lnTo>
                    <a:pt x="1164" y="657"/>
                  </a:lnTo>
                  <a:lnTo>
                    <a:pt x="1164" y="657"/>
                  </a:lnTo>
                  <a:lnTo>
                    <a:pt x="1162" y="657"/>
                  </a:lnTo>
                  <a:lnTo>
                    <a:pt x="1160" y="657"/>
                  </a:lnTo>
                  <a:lnTo>
                    <a:pt x="1156" y="657"/>
                  </a:lnTo>
                  <a:lnTo>
                    <a:pt x="1154" y="657"/>
                  </a:lnTo>
                  <a:lnTo>
                    <a:pt x="1153" y="655"/>
                  </a:lnTo>
                  <a:lnTo>
                    <a:pt x="1151" y="653"/>
                  </a:lnTo>
                  <a:lnTo>
                    <a:pt x="1149" y="652"/>
                  </a:lnTo>
                  <a:lnTo>
                    <a:pt x="1148" y="650"/>
                  </a:lnTo>
                  <a:lnTo>
                    <a:pt x="1146" y="650"/>
                  </a:lnTo>
                  <a:lnTo>
                    <a:pt x="1145" y="649"/>
                  </a:lnTo>
                  <a:lnTo>
                    <a:pt x="1141" y="650"/>
                  </a:lnTo>
                  <a:lnTo>
                    <a:pt x="1140" y="650"/>
                  </a:lnTo>
                  <a:lnTo>
                    <a:pt x="1137" y="649"/>
                  </a:lnTo>
                  <a:lnTo>
                    <a:pt x="1137" y="649"/>
                  </a:lnTo>
                  <a:lnTo>
                    <a:pt x="1134" y="649"/>
                  </a:lnTo>
                  <a:lnTo>
                    <a:pt x="1132" y="647"/>
                  </a:lnTo>
                  <a:lnTo>
                    <a:pt x="1129" y="647"/>
                  </a:lnTo>
                  <a:lnTo>
                    <a:pt x="1127" y="647"/>
                  </a:lnTo>
                  <a:lnTo>
                    <a:pt x="1126" y="647"/>
                  </a:lnTo>
                  <a:lnTo>
                    <a:pt x="1124" y="647"/>
                  </a:lnTo>
                  <a:lnTo>
                    <a:pt x="1123" y="649"/>
                  </a:lnTo>
                  <a:lnTo>
                    <a:pt x="1121" y="649"/>
                  </a:lnTo>
                  <a:lnTo>
                    <a:pt x="1118" y="649"/>
                  </a:lnTo>
                  <a:lnTo>
                    <a:pt x="1116" y="650"/>
                  </a:lnTo>
                  <a:lnTo>
                    <a:pt x="1115" y="650"/>
                  </a:lnTo>
                  <a:lnTo>
                    <a:pt x="1112" y="650"/>
                  </a:lnTo>
                  <a:lnTo>
                    <a:pt x="1112" y="652"/>
                  </a:lnTo>
                  <a:lnTo>
                    <a:pt x="1110" y="652"/>
                  </a:lnTo>
                  <a:lnTo>
                    <a:pt x="1108" y="653"/>
                  </a:lnTo>
                  <a:lnTo>
                    <a:pt x="1107" y="653"/>
                  </a:lnTo>
                  <a:lnTo>
                    <a:pt x="1105" y="652"/>
                  </a:lnTo>
                  <a:lnTo>
                    <a:pt x="1104" y="652"/>
                  </a:lnTo>
                  <a:lnTo>
                    <a:pt x="1104" y="653"/>
                  </a:lnTo>
                  <a:lnTo>
                    <a:pt x="1102" y="653"/>
                  </a:lnTo>
                  <a:lnTo>
                    <a:pt x="1100" y="652"/>
                  </a:lnTo>
                  <a:lnTo>
                    <a:pt x="1099" y="652"/>
                  </a:lnTo>
                  <a:lnTo>
                    <a:pt x="1097" y="652"/>
                  </a:lnTo>
                  <a:lnTo>
                    <a:pt x="1096" y="650"/>
                  </a:lnTo>
                  <a:lnTo>
                    <a:pt x="1096" y="650"/>
                  </a:lnTo>
                  <a:lnTo>
                    <a:pt x="1093" y="650"/>
                  </a:lnTo>
                  <a:lnTo>
                    <a:pt x="1091" y="649"/>
                  </a:lnTo>
                  <a:lnTo>
                    <a:pt x="1089" y="649"/>
                  </a:lnTo>
                  <a:lnTo>
                    <a:pt x="1088" y="649"/>
                  </a:lnTo>
                  <a:lnTo>
                    <a:pt x="1086" y="647"/>
                  </a:lnTo>
                  <a:lnTo>
                    <a:pt x="1085" y="646"/>
                  </a:lnTo>
                  <a:lnTo>
                    <a:pt x="1085" y="646"/>
                  </a:lnTo>
                  <a:lnTo>
                    <a:pt x="1083" y="646"/>
                  </a:lnTo>
                  <a:lnTo>
                    <a:pt x="1083" y="644"/>
                  </a:lnTo>
                  <a:lnTo>
                    <a:pt x="1083" y="644"/>
                  </a:lnTo>
                  <a:lnTo>
                    <a:pt x="1083" y="642"/>
                  </a:lnTo>
                  <a:lnTo>
                    <a:pt x="1083" y="642"/>
                  </a:lnTo>
                  <a:lnTo>
                    <a:pt x="1082" y="641"/>
                  </a:lnTo>
                  <a:lnTo>
                    <a:pt x="1082" y="641"/>
                  </a:lnTo>
                  <a:lnTo>
                    <a:pt x="1082" y="639"/>
                  </a:lnTo>
                  <a:lnTo>
                    <a:pt x="1082" y="639"/>
                  </a:lnTo>
                  <a:lnTo>
                    <a:pt x="1082" y="638"/>
                  </a:lnTo>
                  <a:lnTo>
                    <a:pt x="1082" y="636"/>
                  </a:lnTo>
                  <a:lnTo>
                    <a:pt x="1080" y="635"/>
                  </a:lnTo>
                  <a:lnTo>
                    <a:pt x="1080" y="633"/>
                  </a:lnTo>
                  <a:lnTo>
                    <a:pt x="1080" y="631"/>
                  </a:lnTo>
                  <a:lnTo>
                    <a:pt x="1080" y="631"/>
                  </a:lnTo>
                  <a:lnTo>
                    <a:pt x="1080" y="630"/>
                  </a:lnTo>
                  <a:lnTo>
                    <a:pt x="1078" y="630"/>
                  </a:lnTo>
                  <a:lnTo>
                    <a:pt x="1075" y="628"/>
                  </a:lnTo>
                  <a:lnTo>
                    <a:pt x="1072" y="628"/>
                  </a:lnTo>
                  <a:lnTo>
                    <a:pt x="1071" y="628"/>
                  </a:lnTo>
                  <a:lnTo>
                    <a:pt x="1069" y="628"/>
                  </a:lnTo>
                  <a:lnTo>
                    <a:pt x="1069" y="628"/>
                  </a:lnTo>
                  <a:lnTo>
                    <a:pt x="1067" y="627"/>
                  </a:lnTo>
                  <a:lnTo>
                    <a:pt x="1066" y="627"/>
                  </a:lnTo>
                  <a:lnTo>
                    <a:pt x="1063" y="625"/>
                  </a:lnTo>
                  <a:lnTo>
                    <a:pt x="1059" y="624"/>
                  </a:lnTo>
                  <a:lnTo>
                    <a:pt x="1056" y="624"/>
                  </a:lnTo>
                  <a:lnTo>
                    <a:pt x="1056" y="624"/>
                  </a:lnTo>
                  <a:lnTo>
                    <a:pt x="1053" y="624"/>
                  </a:lnTo>
                  <a:lnTo>
                    <a:pt x="1050" y="622"/>
                  </a:lnTo>
                  <a:lnTo>
                    <a:pt x="1048" y="622"/>
                  </a:lnTo>
                  <a:lnTo>
                    <a:pt x="1047" y="620"/>
                  </a:lnTo>
                  <a:lnTo>
                    <a:pt x="1045" y="620"/>
                  </a:lnTo>
                  <a:lnTo>
                    <a:pt x="1044" y="620"/>
                  </a:lnTo>
                  <a:lnTo>
                    <a:pt x="1042" y="619"/>
                  </a:lnTo>
                  <a:lnTo>
                    <a:pt x="1041" y="619"/>
                  </a:lnTo>
                  <a:lnTo>
                    <a:pt x="1037" y="617"/>
                  </a:lnTo>
                  <a:lnTo>
                    <a:pt x="1036" y="617"/>
                  </a:lnTo>
                  <a:lnTo>
                    <a:pt x="1036" y="617"/>
                  </a:lnTo>
                  <a:lnTo>
                    <a:pt x="1034" y="616"/>
                  </a:lnTo>
                  <a:lnTo>
                    <a:pt x="1033" y="616"/>
                  </a:lnTo>
                  <a:lnTo>
                    <a:pt x="1033" y="616"/>
                  </a:lnTo>
                  <a:lnTo>
                    <a:pt x="1033" y="619"/>
                  </a:lnTo>
                  <a:lnTo>
                    <a:pt x="1031" y="619"/>
                  </a:lnTo>
                  <a:lnTo>
                    <a:pt x="1030" y="622"/>
                  </a:lnTo>
                  <a:lnTo>
                    <a:pt x="1025" y="624"/>
                  </a:lnTo>
                  <a:lnTo>
                    <a:pt x="1025" y="624"/>
                  </a:lnTo>
                  <a:lnTo>
                    <a:pt x="1025" y="625"/>
                  </a:lnTo>
                  <a:lnTo>
                    <a:pt x="1023" y="625"/>
                  </a:lnTo>
                  <a:lnTo>
                    <a:pt x="1023" y="627"/>
                  </a:lnTo>
                  <a:lnTo>
                    <a:pt x="1023" y="627"/>
                  </a:lnTo>
                  <a:lnTo>
                    <a:pt x="1022" y="628"/>
                  </a:lnTo>
                  <a:lnTo>
                    <a:pt x="1022" y="628"/>
                  </a:lnTo>
                  <a:lnTo>
                    <a:pt x="1020" y="630"/>
                  </a:lnTo>
                  <a:lnTo>
                    <a:pt x="1020" y="630"/>
                  </a:lnTo>
                  <a:lnTo>
                    <a:pt x="1020" y="631"/>
                  </a:lnTo>
                  <a:lnTo>
                    <a:pt x="1020" y="631"/>
                  </a:lnTo>
                  <a:lnTo>
                    <a:pt x="1018" y="633"/>
                  </a:lnTo>
                  <a:lnTo>
                    <a:pt x="1018" y="633"/>
                  </a:lnTo>
                  <a:lnTo>
                    <a:pt x="1018" y="636"/>
                  </a:lnTo>
                  <a:lnTo>
                    <a:pt x="1018" y="638"/>
                  </a:lnTo>
                  <a:lnTo>
                    <a:pt x="1018" y="638"/>
                  </a:lnTo>
                  <a:lnTo>
                    <a:pt x="1018" y="639"/>
                  </a:lnTo>
                  <a:lnTo>
                    <a:pt x="1020" y="639"/>
                  </a:lnTo>
                  <a:lnTo>
                    <a:pt x="1020" y="641"/>
                  </a:lnTo>
                  <a:lnTo>
                    <a:pt x="1020" y="641"/>
                  </a:lnTo>
                  <a:lnTo>
                    <a:pt x="1020" y="642"/>
                  </a:lnTo>
                  <a:lnTo>
                    <a:pt x="1020" y="644"/>
                  </a:lnTo>
                  <a:lnTo>
                    <a:pt x="1022" y="644"/>
                  </a:lnTo>
                  <a:lnTo>
                    <a:pt x="1023" y="646"/>
                  </a:lnTo>
                  <a:lnTo>
                    <a:pt x="1023" y="646"/>
                  </a:lnTo>
                  <a:lnTo>
                    <a:pt x="1025" y="646"/>
                  </a:lnTo>
                  <a:lnTo>
                    <a:pt x="1025" y="647"/>
                  </a:lnTo>
                  <a:lnTo>
                    <a:pt x="1025" y="647"/>
                  </a:lnTo>
                  <a:lnTo>
                    <a:pt x="1025" y="650"/>
                  </a:lnTo>
                  <a:lnTo>
                    <a:pt x="1023" y="652"/>
                  </a:lnTo>
                  <a:lnTo>
                    <a:pt x="1023" y="652"/>
                  </a:lnTo>
                  <a:lnTo>
                    <a:pt x="1022" y="653"/>
                  </a:lnTo>
                  <a:lnTo>
                    <a:pt x="1022" y="653"/>
                  </a:lnTo>
                  <a:lnTo>
                    <a:pt x="1020" y="655"/>
                  </a:lnTo>
                  <a:lnTo>
                    <a:pt x="1020" y="655"/>
                  </a:lnTo>
                  <a:lnTo>
                    <a:pt x="1018" y="657"/>
                  </a:lnTo>
                  <a:lnTo>
                    <a:pt x="1017" y="657"/>
                  </a:lnTo>
                  <a:lnTo>
                    <a:pt x="1017" y="657"/>
                  </a:lnTo>
                  <a:lnTo>
                    <a:pt x="1015" y="657"/>
                  </a:lnTo>
                  <a:lnTo>
                    <a:pt x="1014" y="657"/>
                  </a:lnTo>
                  <a:lnTo>
                    <a:pt x="1014" y="658"/>
                  </a:lnTo>
                  <a:lnTo>
                    <a:pt x="1012" y="660"/>
                  </a:lnTo>
                  <a:lnTo>
                    <a:pt x="1011" y="661"/>
                  </a:lnTo>
                  <a:lnTo>
                    <a:pt x="1009" y="661"/>
                  </a:lnTo>
                  <a:lnTo>
                    <a:pt x="1007" y="660"/>
                  </a:lnTo>
                  <a:lnTo>
                    <a:pt x="1007" y="660"/>
                  </a:lnTo>
                  <a:lnTo>
                    <a:pt x="1007" y="658"/>
                  </a:lnTo>
                  <a:lnTo>
                    <a:pt x="1006" y="658"/>
                  </a:lnTo>
                  <a:lnTo>
                    <a:pt x="1001" y="657"/>
                  </a:lnTo>
                  <a:lnTo>
                    <a:pt x="1001" y="658"/>
                  </a:lnTo>
                  <a:lnTo>
                    <a:pt x="1000" y="658"/>
                  </a:lnTo>
                  <a:lnTo>
                    <a:pt x="1000" y="658"/>
                  </a:lnTo>
                  <a:lnTo>
                    <a:pt x="1000" y="657"/>
                  </a:lnTo>
                  <a:lnTo>
                    <a:pt x="998" y="657"/>
                  </a:lnTo>
                  <a:lnTo>
                    <a:pt x="996" y="658"/>
                  </a:lnTo>
                  <a:lnTo>
                    <a:pt x="996" y="658"/>
                  </a:lnTo>
                  <a:lnTo>
                    <a:pt x="995" y="657"/>
                  </a:lnTo>
                  <a:lnTo>
                    <a:pt x="993" y="657"/>
                  </a:lnTo>
                  <a:lnTo>
                    <a:pt x="992" y="655"/>
                  </a:lnTo>
                  <a:lnTo>
                    <a:pt x="992" y="655"/>
                  </a:lnTo>
                  <a:lnTo>
                    <a:pt x="992" y="657"/>
                  </a:lnTo>
                  <a:lnTo>
                    <a:pt x="990" y="657"/>
                  </a:lnTo>
                  <a:lnTo>
                    <a:pt x="990" y="657"/>
                  </a:lnTo>
                  <a:lnTo>
                    <a:pt x="990" y="655"/>
                  </a:lnTo>
                  <a:lnTo>
                    <a:pt x="989" y="655"/>
                  </a:lnTo>
                  <a:lnTo>
                    <a:pt x="987" y="657"/>
                  </a:lnTo>
                  <a:lnTo>
                    <a:pt x="985" y="657"/>
                  </a:lnTo>
                  <a:lnTo>
                    <a:pt x="985" y="657"/>
                  </a:lnTo>
                  <a:lnTo>
                    <a:pt x="984" y="657"/>
                  </a:lnTo>
                  <a:lnTo>
                    <a:pt x="982" y="657"/>
                  </a:lnTo>
                  <a:lnTo>
                    <a:pt x="982" y="657"/>
                  </a:lnTo>
                  <a:lnTo>
                    <a:pt x="979" y="657"/>
                  </a:lnTo>
                  <a:lnTo>
                    <a:pt x="979" y="657"/>
                  </a:lnTo>
                  <a:lnTo>
                    <a:pt x="977" y="657"/>
                  </a:lnTo>
                  <a:lnTo>
                    <a:pt x="977" y="655"/>
                  </a:lnTo>
                  <a:lnTo>
                    <a:pt x="976" y="655"/>
                  </a:lnTo>
                  <a:lnTo>
                    <a:pt x="974" y="655"/>
                  </a:lnTo>
                  <a:lnTo>
                    <a:pt x="973" y="655"/>
                  </a:lnTo>
                  <a:lnTo>
                    <a:pt x="973" y="655"/>
                  </a:lnTo>
                  <a:lnTo>
                    <a:pt x="971" y="655"/>
                  </a:lnTo>
                  <a:lnTo>
                    <a:pt x="971" y="653"/>
                  </a:lnTo>
                  <a:lnTo>
                    <a:pt x="970" y="653"/>
                  </a:lnTo>
                  <a:lnTo>
                    <a:pt x="970" y="652"/>
                  </a:lnTo>
                  <a:lnTo>
                    <a:pt x="968" y="652"/>
                  </a:lnTo>
                  <a:lnTo>
                    <a:pt x="968" y="652"/>
                  </a:lnTo>
                  <a:lnTo>
                    <a:pt x="968" y="650"/>
                  </a:lnTo>
                  <a:lnTo>
                    <a:pt x="966" y="649"/>
                  </a:lnTo>
                  <a:lnTo>
                    <a:pt x="966" y="646"/>
                  </a:lnTo>
                  <a:lnTo>
                    <a:pt x="966" y="646"/>
                  </a:lnTo>
                  <a:lnTo>
                    <a:pt x="963" y="646"/>
                  </a:lnTo>
                  <a:lnTo>
                    <a:pt x="962" y="646"/>
                  </a:lnTo>
                  <a:lnTo>
                    <a:pt x="960" y="644"/>
                  </a:lnTo>
                  <a:lnTo>
                    <a:pt x="957" y="644"/>
                  </a:lnTo>
                  <a:lnTo>
                    <a:pt x="957" y="644"/>
                  </a:lnTo>
                  <a:lnTo>
                    <a:pt x="955" y="644"/>
                  </a:lnTo>
                  <a:lnTo>
                    <a:pt x="954" y="644"/>
                  </a:lnTo>
                  <a:lnTo>
                    <a:pt x="952" y="644"/>
                  </a:lnTo>
                  <a:lnTo>
                    <a:pt x="951" y="644"/>
                  </a:lnTo>
                  <a:lnTo>
                    <a:pt x="949" y="644"/>
                  </a:lnTo>
                  <a:lnTo>
                    <a:pt x="948" y="644"/>
                  </a:lnTo>
                  <a:lnTo>
                    <a:pt x="948" y="642"/>
                  </a:lnTo>
                  <a:lnTo>
                    <a:pt x="948" y="641"/>
                  </a:lnTo>
                  <a:lnTo>
                    <a:pt x="948" y="641"/>
                  </a:lnTo>
                  <a:lnTo>
                    <a:pt x="946" y="641"/>
                  </a:lnTo>
                  <a:lnTo>
                    <a:pt x="944" y="641"/>
                  </a:lnTo>
                  <a:lnTo>
                    <a:pt x="944" y="642"/>
                  </a:lnTo>
                  <a:lnTo>
                    <a:pt x="943" y="642"/>
                  </a:lnTo>
                  <a:lnTo>
                    <a:pt x="943" y="642"/>
                  </a:lnTo>
                  <a:lnTo>
                    <a:pt x="943" y="642"/>
                  </a:lnTo>
                  <a:lnTo>
                    <a:pt x="941" y="641"/>
                  </a:lnTo>
                  <a:lnTo>
                    <a:pt x="940" y="641"/>
                  </a:lnTo>
                  <a:lnTo>
                    <a:pt x="938" y="639"/>
                  </a:lnTo>
                  <a:lnTo>
                    <a:pt x="938" y="639"/>
                  </a:lnTo>
                  <a:lnTo>
                    <a:pt x="938" y="641"/>
                  </a:lnTo>
                  <a:lnTo>
                    <a:pt x="938" y="641"/>
                  </a:lnTo>
                  <a:lnTo>
                    <a:pt x="936" y="642"/>
                  </a:lnTo>
                  <a:lnTo>
                    <a:pt x="935" y="642"/>
                  </a:lnTo>
                  <a:lnTo>
                    <a:pt x="933" y="642"/>
                  </a:lnTo>
                  <a:lnTo>
                    <a:pt x="930" y="642"/>
                  </a:lnTo>
                  <a:lnTo>
                    <a:pt x="930" y="642"/>
                  </a:lnTo>
                  <a:lnTo>
                    <a:pt x="929" y="644"/>
                  </a:lnTo>
                  <a:lnTo>
                    <a:pt x="929" y="646"/>
                  </a:lnTo>
                  <a:lnTo>
                    <a:pt x="927" y="646"/>
                  </a:lnTo>
                  <a:lnTo>
                    <a:pt x="925" y="646"/>
                  </a:lnTo>
                  <a:lnTo>
                    <a:pt x="925" y="647"/>
                  </a:lnTo>
                  <a:lnTo>
                    <a:pt x="924" y="647"/>
                  </a:lnTo>
                  <a:lnTo>
                    <a:pt x="924" y="647"/>
                  </a:lnTo>
                  <a:lnTo>
                    <a:pt x="922" y="647"/>
                  </a:lnTo>
                  <a:lnTo>
                    <a:pt x="921" y="647"/>
                  </a:lnTo>
                  <a:lnTo>
                    <a:pt x="919" y="647"/>
                  </a:lnTo>
                  <a:lnTo>
                    <a:pt x="918" y="649"/>
                  </a:lnTo>
                  <a:lnTo>
                    <a:pt x="918" y="650"/>
                  </a:lnTo>
                  <a:lnTo>
                    <a:pt x="916" y="650"/>
                  </a:lnTo>
                  <a:lnTo>
                    <a:pt x="914" y="650"/>
                  </a:lnTo>
                  <a:lnTo>
                    <a:pt x="914" y="652"/>
                  </a:lnTo>
                  <a:lnTo>
                    <a:pt x="913" y="652"/>
                  </a:lnTo>
                  <a:lnTo>
                    <a:pt x="910" y="652"/>
                  </a:lnTo>
                  <a:lnTo>
                    <a:pt x="910" y="653"/>
                  </a:lnTo>
                  <a:lnTo>
                    <a:pt x="908" y="653"/>
                  </a:lnTo>
                  <a:lnTo>
                    <a:pt x="907" y="653"/>
                  </a:lnTo>
                  <a:lnTo>
                    <a:pt x="905" y="653"/>
                  </a:lnTo>
                  <a:lnTo>
                    <a:pt x="905" y="655"/>
                  </a:lnTo>
                  <a:lnTo>
                    <a:pt x="905" y="657"/>
                  </a:lnTo>
                  <a:lnTo>
                    <a:pt x="903" y="657"/>
                  </a:lnTo>
                  <a:lnTo>
                    <a:pt x="902" y="657"/>
                  </a:lnTo>
                  <a:lnTo>
                    <a:pt x="900" y="658"/>
                  </a:lnTo>
                  <a:lnTo>
                    <a:pt x="900" y="660"/>
                  </a:lnTo>
                  <a:lnTo>
                    <a:pt x="900" y="660"/>
                  </a:lnTo>
                  <a:lnTo>
                    <a:pt x="900" y="661"/>
                  </a:lnTo>
                  <a:lnTo>
                    <a:pt x="899" y="661"/>
                  </a:lnTo>
                  <a:lnTo>
                    <a:pt x="897" y="661"/>
                  </a:lnTo>
                  <a:lnTo>
                    <a:pt x="895" y="663"/>
                  </a:lnTo>
                  <a:lnTo>
                    <a:pt x="894" y="663"/>
                  </a:lnTo>
                  <a:lnTo>
                    <a:pt x="894" y="663"/>
                  </a:lnTo>
                  <a:lnTo>
                    <a:pt x="894" y="663"/>
                  </a:lnTo>
                  <a:lnTo>
                    <a:pt x="892" y="665"/>
                  </a:lnTo>
                  <a:lnTo>
                    <a:pt x="892" y="665"/>
                  </a:lnTo>
                  <a:lnTo>
                    <a:pt x="891" y="666"/>
                  </a:lnTo>
                  <a:lnTo>
                    <a:pt x="889" y="666"/>
                  </a:lnTo>
                  <a:lnTo>
                    <a:pt x="889" y="665"/>
                  </a:lnTo>
                  <a:lnTo>
                    <a:pt x="889" y="665"/>
                  </a:lnTo>
                  <a:lnTo>
                    <a:pt x="888" y="665"/>
                  </a:lnTo>
                  <a:lnTo>
                    <a:pt x="888" y="666"/>
                  </a:lnTo>
                  <a:lnTo>
                    <a:pt x="888" y="666"/>
                  </a:lnTo>
                  <a:lnTo>
                    <a:pt x="886" y="666"/>
                  </a:lnTo>
                  <a:lnTo>
                    <a:pt x="886" y="666"/>
                  </a:lnTo>
                  <a:lnTo>
                    <a:pt x="884" y="666"/>
                  </a:lnTo>
                  <a:lnTo>
                    <a:pt x="884" y="666"/>
                  </a:lnTo>
                  <a:lnTo>
                    <a:pt x="883" y="666"/>
                  </a:lnTo>
                  <a:lnTo>
                    <a:pt x="881" y="666"/>
                  </a:lnTo>
                  <a:lnTo>
                    <a:pt x="881" y="666"/>
                  </a:lnTo>
                  <a:lnTo>
                    <a:pt x="878" y="666"/>
                  </a:lnTo>
                  <a:lnTo>
                    <a:pt x="878" y="668"/>
                  </a:lnTo>
                  <a:lnTo>
                    <a:pt x="878" y="669"/>
                  </a:lnTo>
                  <a:lnTo>
                    <a:pt x="878" y="669"/>
                  </a:lnTo>
                  <a:lnTo>
                    <a:pt x="877" y="671"/>
                  </a:lnTo>
                  <a:lnTo>
                    <a:pt x="875" y="671"/>
                  </a:lnTo>
                  <a:lnTo>
                    <a:pt x="875" y="671"/>
                  </a:lnTo>
                  <a:lnTo>
                    <a:pt x="873" y="671"/>
                  </a:lnTo>
                  <a:lnTo>
                    <a:pt x="873" y="671"/>
                  </a:lnTo>
                  <a:lnTo>
                    <a:pt x="872" y="671"/>
                  </a:lnTo>
                  <a:lnTo>
                    <a:pt x="872" y="672"/>
                  </a:lnTo>
                  <a:lnTo>
                    <a:pt x="870" y="672"/>
                  </a:lnTo>
                  <a:lnTo>
                    <a:pt x="869" y="672"/>
                  </a:lnTo>
                  <a:lnTo>
                    <a:pt x="869" y="672"/>
                  </a:lnTo>
                  <a:lnTo>
                    <a:pt x="867" y="672"/>
                  </a:lnTo>
                  <a:lnTo>
                    <a:pt x="866" y="672"/>
                  </a:lnTo>
                  <a:lnTo>
                    <a:pt x="866" y="672"/>
                  </a:lnTo>
                  <a:lnTo>
                    <a:pt x="866" y="671"/>
                  </a:lnTo>
                  <a:lnTo>
                    <a:pt x="864" y="669"/>
                  </a:lnTo>
                  <a:lnTo>
                    <a:pt x="862" y="669"/>
                  </a:lnTo>
                  <a:lnTo>
                    <a:pt x="861" y="669"/>
                  </a:lnTo>
                  <a:lnTo>
                    <a:pt x="861" y="668"/>
                  </a:lnTo>
                  <a:lnTo>
                    <a:pt x="859" y="666"/>
                  </a:lnTo>
                  <a:lnTo>
                    <a:pt x="858" y="665"/>
                  </a:lnTo>
                  <a:lnTo>
                    <a:pt x="856" y="665"/>
                  </a:lnTo>
                  <a:lnTo>
                    <a:pt x="856" y="663"/>
                  </a:lnTo>
                  <a:lnTo>
                    <a:pt x="856" y="663"/>
                  </a:lnTo>
                  <a:lnTo>
                    <a:pt x="858" y="661"/>
                  </a:lnTo>
                  <a:lnTo>
                    <a:pt x="858" y="660"/>
                  </a:lnTo>
                  <a:lnTo>
                    <a:pt x="856" y="660"/>
                  </a:lnTo>
                  <a:lnTo>
                    <a:pt x="856" y="660"/>
                  </a:lnTo>
                  <a:lnTo>
                    <a:pt x="855" y="661"/>
                  </a:lnTo>
                  <a:lnTo>
                    <a:pt x="853" y="663"/>
                  </a:lnTo>
                  <a:lnTo>
                    <a:pt x="851" y="663"/>
                  </a:lnTo>
                  <a:lnTo>
                    <a:pt x="850" y="665"/>
                  </a:lnTo>
                  <a:lnTo>
                    <a:pt x="850" y="665"/>
                  </a:lnTo>
                  <a:lnTo>
                    <a:pt x="848" y="665"/>
                  </a:lnTo>
                  <a:lnTo>
                    <a:pt x="847" y="665"/>
                  </a:lnTo>
                  <a:lnTo>
                    <a:pt x="847" y="665"/>
                  </a:lnTo>
                  <a:lnTo>
                    <a:pt x="847" y="665"/>
                  </a:lnTo>
                  <a:lnTo>
                    <a:pt x="845" y="665"/>
                  </a:lnTo>
                  <a:lnTo>
                    <a:pt x="840" y="663"/>
                  </a:lnTo>
                  <a:lnTo>
                    <a:pt x="837" y="663"/>
                  </a:lnTo>
                  <a:lnTo>
                    <a:pt x="837" y="663"/>
                  </a:lnTo>
                  <a:lnTo>
                    <a:pt x="836" y="663"/>
                  </a:lnTo>
                  <a:lnTo>
                    <a:pt x="836" y="661"/>
                  </a:lnTo>
                  <a:lnTo>
                    <a:pt x="834" y="660"/>
                  </a:lnTo>
                  <a:lnTo>
                    <a:pt x="834" y="660"/>
                  </a:lnTo>
                  <a:lnTo>
                    <a:pt x="832" y="658"/>
                  </a:lnTo>
                  <a:lnTo>
                    <a:pt x="832" y="657"/>
                  </a:lnTo>
                  <a:lnTo>
                    <a:pt x="832" y="655"/>
                  </a:lnTo>
                  <a:lnTo>
                    <a:pt x="832" y="655"/>
                  </a:lnTo>
                  <a:lnTo>
                    <a:pt x="831" y="653"/>
                  </a:lnTo>
                  <a:lnTo>
                    <a:pt x="831" y="653"/>
                  </a:lnTo>
                  <a:lnTo>
                    <a:pt x="826" y="652"/>
                  </a:lnTo>
                  <a:lnTo>
                    <a:pt x="825" y="652"/>
                  </a:lnTo>
                  <a:lnTo>
                    <a:pt x="825" y="652"/>
                  </a:lnTo>
                  <a:lnTo>
                    <a:pt x="823" y="652"/>
                  </a:lnTo>
                  <a:lnTo>
                    <a:pt x="821" y="650"/>
                  </a:lnTo>
                  <a:lnTo>
                    <a:pt x="821" y="647"/>
                  </a:lnTo>
                  <a:lnTo>
                    <a:pt x="820" y="646"/>
                  </a:lnTo>
                  <a:lnTo>
                    <a:pt x="820" y="644"/>
                  </a:lnTo>
                  <a:lnTo>
                    <a:pt x="818" y="642"/>
                  </a:lnTo>
                  <a:lnTo>
                    <a:pt x="817" y="641"/>
                  </a:lnTo>
                  <a:lnTo>
                    <a:pt x="817" y="641"/>
                  </a:lnTo>
                  <a:lnTo>
                    <a:pt x="814" y="639"/>
                  </a:lnTo>
                  <a:lnTo>
                    <a:pt x="812" y="638"/>
                  </a:lnTo>
                  <a:lnTo>
                    <a:pt x="809" y="636"/>
                  </a:lnTo>
                  <a:lnTo>
                    <a:pt x="807" y="636"/>
                  </a:lnTo>
                  <a:lnTo>
                    <a:pt x="806" y="638"/>
                  </a:lnTo>
                  <a:lnTo>
                    <a:pt x="806" y="638"/>
                  </a:lnTo>
                  <a:lnTo>
                    <a:pt x="804" y="639"/>
                  </a:lnTo>
                  <a:lnTo>
                    <a:pt x="802" y="639"/>
                  </a:lnTo>
                  <a:lnTo>
                    <a:pt x="801" y="639"/>
                  </a:lnTo>
                  <a:lnTo>
                    <a:pt x="799" y="639"/>
                  </a:lnTo>
                  <a:lnTo>
                    <a:pt x="799" y="639"/>
                  </a:lnTo>
                  <a:lnTo>
                    <a:pt x="798" y="641"/>
                  </a:lnTo>
                  <a:lnTo>
                    <a:pt x="796" y="642"/>
                  </a:lnTo>
                  <a:lnTo>
                    <a:pt x="795" y="642"/>
                  </a:lnTo>
                  <a:lnTo>
                    <a:pt x="791" y="642"/>
                  </a:lnTo>
                  <a:lnTo>
                    <a:pt x="790" y="642"/>
                  </a:lnTo>
                  <a:lnTo>
                    <a:pt x="788" y="641"/>
                  </a:lnTo>
                  <a:lnTo>
                    <a:pt x="785" y="641"/>
                  </a:lnTo>
                  <a:lnTo>
                    <a:pt x="784" y="642"/>
                  </a:lnTo>
                  <a:lnTo>
                    <a:pt x="782" y="642"/>
                  </a:lnTo>
                  <a:lnTo>
                    <a:pt x="780" y="641"/>
                  </a:lnTo>
                  <a:lnTo>
                    <a:pt x="782" y="641"/>
                  </a:lnTo>
                  <a:lnTo>
                    <a:pt x="780" y="639"/>
                  </a:lnTo>
                  <a:lnTo>
                    <a:pt x="780" y="638"/>
                  </a:lnTo>
                  <a:lnTo>
                    <a:pt x="780" y="638"/>
                  </a:lnTo>
                  <a:lnTo>
                    <a:pt x="779" y="638"/>
                  </a:lnTo>
                  <a:lnTo>
                    <a:pt x="777" y="638"/>
                  </a:lnTo>
                  <a:lnTo>
                    <a:pt x="776" y="638"/>
                  </a:lnTo>
                  <a:lnTo>
                    <a:pt x="776" y="636"/>
                  </a:lnTo>
                  <a:lnTo>
                    <a:pt x="776" y="636"/>
                  </a:lnTo>
                  <a:lnTo>
                    <a:pt x="777" y="635"/>
                  </a:lnTo>
                  <a:lnTo>
                    <a:pt x="777" y="633"/>
                  </a:lnTo>
                  <a:lnTo>
                    <a:pt x="776" y="633"/>
                  </a:lnTo>
                  <a:lnTo>
                    <a:pt x="774" y="633"/>
                  </a:lnTo>
                  <a:lnTo>
                    <a:pt x="774" y="631"/>
                  </a:lnTo>
                  <a:lnTo>
                    <a:pt x="773" y="631"/>
                  </a:lnTo>
                  <a:lnTo>
                    <a:pt x="773" y="631"/>
                  </a:lnTo>
                  <a:lnTo>
                    <a:pt x="771" y="631"/>
                  </a:lnTo>
                  <a:lnTo>
                    <a:pt x="769" y="631"/>
                  </a:lnTo>
                  <a:lnTo>
                    <a:pt x="769" y="633"/>
                  </a:lnTo>
                  <a:lnTo>
                    <a:pt x="768" y="633"/>
                  </a:lnTo>
                  <a:lnTo>
                    <a:pt x="768" y="633"/>
                  </a:lnTo>
                  <a:lnTo>
                    <a:pt x="766" y="633"/>
                  </a:lnTo>
                  <a:lnTo>
                    <a:pt x="766" y="635"/>
                  </a:lnTo>
                  <a:lnTo>
                    <a:pt x="766" y="635"/>
                  </a:lnTo>
                  <a:lnTo>
                    <a:pt x="766" y="636"/>
                  </a:lnTo>
                  <a:lnTo>
                    <a:pt x="766" y="638"/>
                  </a:lnTo>
                  <a:lnTo>
                    <a:pt x="765" y="638"/>
                  </a:lnTo>
                  <a:lnTo>
                    <a:pt x="765" y="638"/>
                  </a:lnTo>
                  <a:lnTo>
                    <a:pt x="763" y="638"/>
                  </a:lnTo>
                  <a:lnTo>
                    <a:pt x="761" y="639"/>
                  </a:lnTo>
                  <a:lnTo>
                    <a:pt x="761" y="639"/>
                  </a:lnTo>
                  <a:lnTo>
                    <a:pt x="761" y="641"/>
                  </a:lnTo>
                  <a:lnTo>
                    <a:pt x="761" y="641"/>
                  </a:lnTo>
                  <a:lnTo>
                    <a:pt x="760" y="641"/>
                  </a:lnTo>
                  <a:lnTo>
                    <a:pt x="758" y="638"/>
                  </a:lnTo>
                  <a:lnTo>
                    <a:pt x="757" y="633"/>
                  </a:lnTo>
                  <a:lnTo>
                    <a:pt x="754" y="630"/>
                  </a:lnTo>
                  <a:lnTo>
                    <a:pt x="752" y="627"/>
                  </a:lnTo>
                  <a:lnTo>
                    <a:pt x="747" y="620"/>
                  </a:lnTo>
                  <a:lnTo>
                    <a:pt x="746" y="617"/>
                  </a:lnTo>
                  <a:lnTo>
                    <a:pt x="741" y="611"/>
                  </a:lnTo>
                  <a:lnTo>
                    <a:pt x="738" y="605"/>
                  </a:lnTo>
                  <a:lnTo>
                    <a:pt x="735" y="600"/>
                  </a:lnTo>
                  <a:lnTo>
                    <a:pt x="732" y="597"/>
                  </a:lnTo>
                  <a:lnTo>
                    <a:pt x="730" y="594"/>
                  </a:lnTo>
                  <a:lnTo>
                    <a:pt x="728" y="592"/>
                  </a:lnTo>
                  <a:lnTo>
                    <a:pt x="727" y="590"/>
                  </a:lnTo>
                  <a:lnTo>
                    <a:pt x="724" y="589"/>
                  </a:lnTo>
                  <a:lnTo>
                    <a:pt x="719" y="586"/>
                  </a:lnTo>
                  <a:lnTo>
                    <a:pt x="714" y="583"/>
                  </a:lnTo>
                  <a:lnTo>
                    <a:pt x="711" y="579"/>
                  </a:lnTo>
                  <a:lnTo>
                    <a:pt x="709" y="578"/>
                  </a:lnTo>
                  <a:lnTo>
                    <a:pt x="709" y="578"/>
                  </a:lnTo>
                  <a:lnTo>
                    <a:pt x="709" y="578"/>
                  </a:lnTo>
                  <a:lnTo>
                    <a:pt x="708" y="576"/>
                  </a:lnTo>
                  <a:lnTo>
                    <a:pt x="708" y="575"/>
                  </a:lnTo>
                  <a:lnTo>
                    <a:pt x="713" y="576"/>
                  </a:lnTo>
                  <a:lnTo>
                    <a:pt x="713" y="575"/>
                  </a:lnTo>
                  <a:lnTo>
                    <a:pt x="714" y="572"/>
                  </a:lnTo>
                  <a:lnTo>
                    <a:pt x="714" y="570"/>
                  </a:lnTo>
                  <a:lnTo>
                    <a:pt x="713" y="570"/>
                  </a:lnTo>
                  <a:lnTo>
                    <a:pt x="711" y="572"/>
                  </a:lnTo>
                  <a:lnTo>
                    <a:pt x="709" y="572"/>
                  </a:lnTo>
                  <a:lnTo>
                    <a:pt x="709" y="572"/>
                  </a:lnTo>
                  <a:lnTo>
                    <a:pt x="706" y="572"/>
                  </a:lnTo>
                  <a:lnTo>
                    <a:pt x="705" y="573"/>
                  </a:lnTo>
                  <a:lnTo>
                    <a:pt x="700" y="575"/>
                  </a:lnTo>
                  <a:lnTo>
                    <a:pt x="698" y="576"/>
                  </a:lnTo>
                  <a:lnTo>
                    <a:pt x="697" y="576"/>
                  </a:lnTo>
                  <a:lnTo>
                    <a:pt x="694" y="576"/>
                  </a:lnTo>
                  <a:lnTo>
                    <a:pt x="694" y="578"/>
                  </a:lnTo>
                  <a:lnTo>
                    <a:pt x="694" y="578"/>
                  </a:lnTo>
                  <a:lnTo>
                    <a:pt x="694" y="579"/>
                  </a:lnTo>
                  <a:lnTo>
                    <a:pt x="691" y="581"/>
                  </a:lnTo>
                  <a:lnTo>
                    <a:pt x="689" y="583"/>
                  </a:lnTo>
                  <a:lnTo>
                    <a:pt x="687" y="583"/>
                  </a:lnTo>
                  <a:lnTo>
                    <a:pt x="686" y="581"/>
                  </a:lnTo>
                  <a:lnTo>
                    <a:pt x="686" y="583"/>
                  </a:lnTo>
                  <a:lnTo>
                    <a:pt x="683" y="583"/>
                  </a:lnTo>
                  <a:lnTo>
                    <a:pt x="679" y="586"/>
                  </a:lnTo>
                  <a:lnTo>
                    <a:pt x="679" y="586"/>
                  </a:lnTo>
                  <a:lnTo>
                    <a:pt x="679" y="587"/>
                  </a:lnTo>
                  <a:lnTo>
                    <a:pt x="679" y="589"/>
                  </a:lnTo>
                  <a:lnTo>
                    <a:pt x="678" y="589"/>
                  </a:lnTo>
                  <a:lnTo>
                    <a:pt x="678" y="587"/>
                  </a:lnTo>
                  <a:lnTo>
                    <a:pt x="676" y="587"/>
                  </a:lnTo>
                  <a:lnTo>
                    <a:pt x="675" y="586"/>
                  </a:lnTo>
                  <a:lnTo>
                    <a:pt x="672" y="586"/>
                  </a:lnTo>
                  <a:lnTo>
                    <a:pt x="670" y="586"/>
                  </a:lnTo>
                  <a:lnTo>
                    <a:pt x="668" y="587"/>
                  </a:lnTo>
                  <a:lnTo>
                    <a:pt x="665" y="589"/>
                  </a:lnTo>
                  <a:lnTo>
                    <a:pt x="665" y="589"/>
                  </a:lnTo>
                  <a:lnTo>
                    <a:pt x="664" y="589"/>
                  </a:lnTo>
                  <a:lnTo>
                    <a:pt x="664" y="589"/>
                  </a:lnTo>
                  <a:lnTo>
                    <a:pt x="664" y="587"/>
                  </a:lnTo>
                  <a:lnTo>
                    <a:pt x="664" y="586"/>
                  </a:lnTo>
                  <a:lnTo>
                    <a:pt x="664" y="584"/>
                  </a:lnTo>
                  <a:lnTo>
                    <a:pt x="665" y="583"/>
                  </a:lnTo>
                  <a:lnTo>
                    <a:pt x="667" y="581"/>
                  </a:lnTo>
                  <a:lnTo>
                    <a:pt x="668" y="579"/>
                  </a:lnTo>
                  <a:lnTo>
                    <a:pt x="670" y="578"/>
                  </a:lnTo>
                  <a:lnTo>
                    <a:pt x="670" y="578"/>
                  </a:lnTo>
                  <a:lnTo>
                    <a:pt x="668" y="578"/>
                  </a:lnTo>
                  <a:lnTo>
                    <a:pt x="668" y="578"/>
                  </a:lnTo>
                  <a:lnTo>
                    <a:pt x="667" y="578"/>
                  </a:lnTo>
                  <a:lnTo>
                    <a:pt x="667" y="578"/>
                  </a:lnTo>
                  <a:lnTo>
                    <a:pt x="665" y="579"/>
                  </a:lnTo>
                  <a:lnTo>
                    <a:pt x="664" y="579"/>
                  </a:lnTo>
                  <a:lnTo>
                    <a:pt x="662" y="579"/>
                  </a:lnTo>
                  <a:lnTo>
                    <a:pt x="661" y="579"/>
                  </a:lnTo>
                  <a:lnTo>
                    <a:pt x="657" y="576"/>
                  </a:lnTo>
                  <a:lnTo>
                    <a:pt x="656" y="576"/>
                  </a:lnTo>
                  <a:lnTo>
                    <a:pt x="654" y="576"/>
                  </a:lnTo>
                  <a:lnTo>
                    <a:pt x="653" y="576"/>
                  </a:lnTo>
                  <a:lnTo>
                    <a:pt x="653" y="576"/>
                  </a:lnTo>
                  <a:lnTo>
                    <a:pt x="653" y="578"/>
                  </a:lnTo>
                  <a:lnTo>
                    <a:pt x="653" y="578"/>
                  </a:lnTo>
                  <a:lnTo>
                    <a:pt x="653" y="578"/>
                  </a:lnTo>
                  <a:lnTo>
                    <a:pt x="653" y="579"/>
                  </a:lnTo>
                  <a:lnTo>
                    <a:pt x="651" y="579"/>
                  </a:lnTo>
                  <a:lnTo>
                    <a:pt x="651" y="579"/>
                  </a:lnTo>
                  <a:lnTo>
                    <a:pt x="650" y="578"/>
                  </a:lnTo>
                  <a:lnTo>
                    <a:pt x="650" y="576"/>
                  </a:lnTo>
                  <a:lnTo>
                    <a:pt x="650" y="575"/>
                  </a:lnTo>
                  <a:lnTo>
                    <a:pt x="648" y="573"/>
                  </a:lnTo>
                  <a:lnTo>
                    <a:pt x="648" y="572"/>
                  </a:lnTo>
                  <a:lnTo>
                    <a:pt x="646" y="573"/>
                  </a:lnTo>
                  <a:lnTo>
                    <a:pt x="645" y="573"/>
                  </a:lnTo>
                  <a:lnTo>
                    <a:pt x="645" y="575"/>
                  </a:lnTo>
                  <a:lnTo>
                    <a:pt x="643" y="575"/>
                  </a:lnTo>
                  <a:lnTo>
                    <a:pt x="640" y="575"/>
                  </a:lnTo>
                  <a:lnTo>
                    <a:pt x="635" y="575"/>
                  </a:lnTo>
                  <a:lnTo>
                    <a:pt x="632" y="575"/>
                  </a:lnTo>
                  <a:lnTo>
                    <a:pt x="631" y="573"/>
                  </a:lnTo>
                  <a:lnTo>
                    <a:pt x="632" y="572"/>
                  </a:lnTo>
                  <a:lnTo>
                    <a:pt x="632" y="570"/>
                  </a:lnTo>
                  <a:lnTo>
                    <a:pt x="632" y="568"/>
                  </a:lnTo>
                  <a:lnTo>
                    <a:pt x="632" y="567"/>
                  </a:lnTo>
                  <a:lnTo>
                    <a:pt x="632" y="564"/>
                  </a:lnTo>
                  <a:lnTo>
                    <a:pt x="631" y="559"/>
                  </a:lnTo>
                  <a:lnTo>
                    <a:pt x="629" y="556"/>
                  </a:lnTo>
                  <a:lnTo>
                    <a:pt x="627" y="553"/>
                  </a:lnTo>
                  <a:lnTo>
                    <a:pt x="626" y="553"/>
                  </a:lnTo>
                  <a:lnTo>
                    <a:pt x="623" y="553"/>
                  </a:lnTo>
                  <a:lnTo>
                    <a:pt x="621" y="554"/>
                  </a:lnTo>
                  <a:lnTo>
                    <a:pt x="621" y="554"/>
                  </a:lnTo>
                  <a:lnTo>
                    <a:pt x="620" y="554"/>
                  </a:lnTo>
                  <a:lnTo>
                    <a:pt x="618" y="556"/>
                  </a:lnTo>
                  <a:lnTo>
                    <a:pt x="616" y="554"/>
                  </a:lnTo>
                  <a:lnTo>
                    <a:pt x="615" y="554"/>
                  </a:lnTo>
                  <a:lnTo>
                    <a:pt x="613" y="554"/>
                  </a:lnTo>
                  <a:lnTo>
                    <a:pt x="612" y="553"/>
                  </a:lnTo>
                  <a:lnTo>
                    <a:pt x="609" y="551"/>
                  </a:lnTo>
                  <a:lnTo>
                    <a:pt x="605" y="551"/>
                  </a:lnTo>
                  <a:lnTo>
                    <a:pt x="601" y="551"/>
                  </a:lnTo>
                  <a:lnTo>
                    <a:pt x="599" y="551"/>
                  </a:lnTo>
                  <a:lnTo>
                    <a:pt x="597" y="553"/>
                  </a:lnTo>
                  <a:lnTo>
                    <a:pt x="594" y="554"/>
                  </a:lnTo>
                  <a:lnTo>
                    <a:pt x="593" y="554"/>
                  </a:lnTo>
                  <a:lnTo>
                    <a:pt x="591" y="554"/>
                  </a:lnTo>
                  <a:lnTo>
                    <a:pt x="590" y="556"/>
                  </a:lnTo>
                  <a:lnTo>
                    <a:pt x="590" y="556"/>
                  </a:lnTo>
                  <a:lnTo>
                    <a:pt x="590" y="557"/>
                  </a:lnTo>
                  <a:lnTo>
                    <a:pt x="590" y="559"/>
                  </a:lnTo>
                  <a:lnTo>
                    <a:pt x="590" y="559"/>
                  </a:lnTo>
                  <a:lnTo>
                    <a:pt x="588" y="559"/>
                  </a:lnTo>
                  <a:lnTo>
                    <a:pt x="586" y="559"/>
                  </a:lnTo>
                  <a:lnTo>
                    <a:pt x="585" y="559"/>
                  </a:lnTo>
                  <a:lnTo>
                    <a:pt x="582" y="561"/>
                  </a:lnTo>
                  <a:lnTo>
                    <a:pt x="579" y="562"/>
                  </a:lnTo>
                  <a:lnTo>
                    <a:pt x="575" y="562"/>
                  </a:lnTo>
                  <a:lnTo>
                    <a:pt x="574" y="562"/>
                  </a:lnTo>
                  <a:lnTo>
                    <a:pt x="569" y="564"/>
                  </a:lnTo>
                  <a:lnTo>
                    <a:pt x="566" y="564"/>
                  </a:lnTo>
                  <a:lnTo>
                    <a:pt x="561" y="565"/>
                  </a:lnTo>
                  <a:lnTo>
                    <a:pt x="556" y="565"/>
                  </a:lnTo>
                  <a:lnTo>
                    <a:pt x="556" y="565"/>
                  </a:lnTo>
                  <a:lnTo>
                    <a:pt x="553" y="567"/>
                  </a:lnTo>
                  <a:lnTo>
                    <a:pt x="550" y="567"/>
                  </a:lnTo>
                  <a:lnTo>
                    <a:pt x="550" y="567"/>
                  </a:lnTo>
                  <a:lnTo>
                    <a:pt x="549" y="567"/>
                  </a:lnTo>
                  <a:lnTo>
                    <a:pt x="549" y="567"/>
                  </a:lnTo>
                  <a:lnTo>
                    <a:pt x="547" y="568"/>
                  </a:lnTo>
                  <a:lnTo>
                    <a:pt x="545" y="570"/>
                  </a:lnTo>
                  <a:lnTo>
                    <a:pt x="545" y="572"/>
                  </a:lnTo>
                  <a:lnTo>
                    <a:pt x="545" y="572"/>
                  </a:lnTo>
                  <a:lnTo>
                    <a:pt x="544" y="572"/>
                  </a:lnTo>
                  <a:lnTo>
                    <a:pt x="542" y="570"/>
                  </a:lnTo>
                  <a:lnTo>
                    <a:pt x="541" y="572"/>
                  </a:lnTo>
                  <a:lnTo>
                    <a:pt x="538" y="572"/>
                  </a:lnTo>
                  <a:lnTo>
                    <a:pt x="536" y="572"/>
                  </a:lnTo>
                  <a:lnTo>
                    <a:pt x="536" y="572"/>
                  </a:lnTo>
                  <a:lnTo>
                    <a:pt x="531" y="572"/>
                  </a:lnTo>
                  <a:lnTo>
                    <a:pt x="530" y="573"/>
                  </a:lnTo>
                  <a:lnTo>
                    <a:pt x="530" y="573"/>
                  </a:lnTo>
                  <a:lnTo>
                    <a:pt x="530" y="573"/>
                  </a:lnTo>
                  <a:lnTo>
                    <a:pt x="527" y="573"/>
                  </a:lnTo>
                  <a:lnTo>
                    <a:pt x="525" y="573"/>
                  </a:lnTo>
                  <a:lnTo>
                    <a:pt x="525" y="573"/>
                  </a:lnTo>
                  <a:lnTo>
                    <a:pt x="523" y="575"/>
                  </a:lnTo>
                  <a:lnTo>
                    <a:pt x="520" y="575"/>
                  </a:lnTo>
                  <a:lnTo>
                    <a:pt x="519" y="575"/>
                  </a:lnTo>
                  <a:lnTo>
                    <a:pt x="517" y="575"/>
                  </a:lnTo>
                  <a:lnTo>
                    <a:pt x="517" y="576"/>
                  </a:lnTo>
                  <a:lnTo>
                    <a:pt x="515" y="576"/>
                  </a:lnTo>
                  <a:lnTo>
                    <a:pt x="509" y="578"/>
                  </a:lnTo>
                  <a:lnTo>
                    <a:pt x="509" y="578"/>
                  </a:lnTo>
                  <a:lnTo>
                    <a:pt x="508" y="578"/>
                  </a:lnTo>
                  <a:lnTo>
                    <a:pt x="501" y="578"/>
                  </a:lnTo>
                  <a:lnTo>
                    <a:pt x="500" y="579"/>
                  </a:lnTo>
                  <a:lnTo>
                    <a:pt x="500" y="579"/>
                  </a:lnTo>
                  <a:lnTo>
                    <a:pt x="500" y="579"/>
                  </a:lnTo>
                  <a:lnTo>
                    <a:pt x="495" y="578"/>
                  </a:lnTo>
                  <a:lnTo>
                    <a:pt x="490" y="578"/>
                  </a:lnTo>
                  <a:lnTo>
                    <a:pt x="489" y="578"/>
                  </a:lnTo>
                  <a:lnTo>
                    <a:pt x="487" y="579"/>
                  </a:lnTo>
                  <a:lnTo>
                    <a:pt x="487" y="581"/>
                  </a:lnTo>
                  <a:lnTo>
                    <a:pt x="487" y="583"/>
                  </a:lnTo>
                  <a:lnTo>
                    <a:pt x="487" y="584"/>
                  </a:lnTo>
                  <a:lnTo>
                    <a:pt x="486" y="586"/>
                  </a:lnTo>
                  <a:lnTo>
                    <a:pt x="486" y="586"/>
                  </a:lnTo>
                  <a:lnTo>
                    <a:pt x="487" y="587"/>
                  </a:lnTo>
                  <a:lnTo>
                    <a:pt x="489" y="587"/>
                  </a:lnTo>
                  <a:lnTo>
                    <a:pt x="490" y="587"/>
                  </a:lnTo>
                  <a:lnTo>
                    <a:pt x="492" y="587"/>
                  </a:lnTo>
                  <a:lnTo>
                    <a:pt x="492" y="587"/>
                  </a:lnTo>
                  <a:lnTo>
                    <a:pt x="493" y="587"/>
                  </a:lnTo>
                  <a:lnTo>
                    <a:pt x="493" y="587"/>
                  </a:lnTo>
                  <a:lnTo>
                    <a:pt x="493" y="589"/>
                  </a:lnTo>
                  <a:lnTo>
                    <a:pt x="493" y="589"/>
                  </a:lnTo>
                  <a:lnTo>
                    <a:pt x="492" y="589"/>
                  </a:lnTo>
                  <a:lnTo>
                    <a:pt x="490" y="589"/>
                  </a:lnTo>
                  <a:lnTo>
                    <a:pt x="489" y="589"/>
                  </a:lnTo>
                  <a:lnTo>
                    <a:pt x="489" y="590"/>
                  </a:lnTo>
                  <a:lnTo>
                    <a:pt x="489" y="592"/>
                  </a:lnTo>
                  <a:lnTo>
                    <a:pt x="489" y="592"/>
                  </a:lnTo>
                  <a:lnTo>
                    <a:pt x="490" y="592"/>
                  </a:lnTo>
                  <a:lnTo>
                    <a:pt x="492" y="594"/>
                  </a:lnTo>
                  <a:lnTo>
                    <a:pt x="493" y="594"/>
                  </a:lnTo>
                  <a:lnTo>
                    <a:pt x="495" y="594"/>
                  </a:lnTo>
                  <a:lnTo>
                    <a:pt x="497" y="595"/>
                  </a:lnTo>
                  <a:lnTo>
                    <a:pt x="500" y="597"/>
                  </a:lnTo>
                  <a:lnTo>
                    <a:pt x="501" y="597"/>
                  </a:lnTo>
                  <a:lnTo>
                    <a:pt x="501" y="598"/>
                  </a:lnTo>
                  <a:lnTo>
                    <a:pt x="501" y="598"/>
                  </a:lnTo>
                  <a:lnTo>
                    <a:pt x="500" y="600"/>
                  </a:lnTo>
                  <a:lnTo>
                    <a:pt x="498" y="598"/>
                  </a:lnTo>
                  <a:lnTo>
                    <a:pt x="497" y="598"/>
                  </a:lnTo>
                  <a:lnTo>
                    <a:pt x="493" y="598"/>
                  </a:lnTo>
                  <a:lnTo>
                    <a:pt x="492" y="598"/>
                  </a:lnTo>
                  <a:lnTo>
                    <a:pt x="489" y="598"/>
                  </a:lnTo>
                  <a:lnTo>
                    <a:pt x="486" y="598"/>
                  </a:lnTo>
                  <a:lnTo>
                    <a:pt x="486" y="600"/>
                  </a:lnTo>
                  <a:lnTo>
                    <a:pt x="486" y="602"/>
                  </a:lnTo>
                  <a:lnTo>
                    <a:pt x="484" y="602"/>
                  </a:lnTo>
                  <a:lnTo>
                    <a:pt x="482" y="603"/>
                  </a:lnTo>
                  <a:lnTo>
                    <a:pt x="482" y="605"/>
                  </a:lnTo>
                  <a:lnTo>
                    <a:pt x="482" y="606"/>
                  </a:lnTo>
                  <a:lnTo>
                    <a:pt x="486" y="609"/>
                  </a:lnTo>
                  <a:lnTo>
                    <a:pt x="486" y="611"/>
                  </a:lnTo>
                  <a:lnTo>
                    <a:pt x="484" y="613"/>
                  </a:lnTo>
                  <a:lnTo>
                    <a:pt x="482" y="613"/>
                  </a:lnTo>
                  <a:lnTo>
                    <a:pt x="481" y="614"/>
                  </a:lnTo>
                  <a:lnTo>
                    <a:pt x="478" y="614"/>
                  </a:lnTo>
                  <a:lnTo>
                    <a:pt x="478" y="616"/>
                  </a:lnTo>
                  <a:lnTo>
                    <a:pt x="474" y="617"/>
                  </a:lnTo>
                  <a:lnTo>
                    <a:pt x="471" y="619"/>
                  </a:lnTo>
                  <a:lnTo>
                    <a:pt x="471" y="619"/>
                  </a:lnTo>
                  <a:lnTo>
                    <a:pt x="471" y="620"/>
                  </a:lnTo>
                  <a:lnTo>
                    <a:pt x="474" y="620"/>
                  </a:lnTo>
                  <a:lnTo>
                    <a:pt x="476" y="622"/>
                  </a:lnTo>
                  <a:lnTo>
                    <a:pt x="478" y="624"/>
                  </a:lnTo>
                  <a:lnTo>
                    <a:pt x="478" y="624"/>
                  </a:lnTo>
                  <a:lnTo>
                    <a:pt x="481" y="625"/>
                  </a:lnTo>
                  <a:lnTo>
                    <a:pt x="486" y="627"/>
                  </a:lnTo>
                  <a:lnTo>
                    <a:pt x="486" y="627"/>
                  </a:lnTo>
                  <a:lnTo>
                    <a:pt x="486" y="627"/>
                  </a:lnTo>
                  <a:lnTo>
                    <a:pt x="490" y="628"/>
                  </a:lnTo>
                  <a:lnTo>
                    <a:pt x="492" y="628"/>
                  </a:lnTo>
                  <a:lnTo>
                    <a:pt x="493" y="630"/>
                  </a:lnTo>
                  <a:lnTo>
                    <a:pt x="493" y="633"/>
                  </a:lnTo>
                  <a:lnTo>
                    <a:pt x="493" y="635"/>
                  </a:lnTo>
                  <a:lnTo>
                    <a:pt x="492" y="638"/>
                  </a:lnTo>
                  <a:lnTo>
                    <a:pt x="492" y="639"/>
                  </a:lnTo>
                  <a:lnTo>
                    <a:pt x="489" y="641"/>
                  </a:lnTo>
                  <a:lnTo>
                    <a:pt x="484" y="642"/>
                  </a:lnTo>
                  <a:lnTo>
                    <a:pt x="481" y="642"/>
                  </a:lnTo>
                  <a:lnTo>
                    <a:pt x="479" y="642"/>
                  </a:lnTo>
                  <a:lnTo>
                    <a:pt x="478" y="642"/>
                  </a:lnTo>
                  <a:lnTo>
                    <a:pt x="474" y="642"/>
                  </a:lnTo>
                  <a:lnTo>
                    <a:pt x="474" y="641"/>
                  </a:lnTo>
                  <a:lnTo>
                    <a:pt x="473" y="639"/>
                  </a:lnTo>
                  <a:lnTo>
                    <a:pt x="471" y="639"/>
                  </a:lnTo>
                  <a:lnTo>
                    <a:pt x="471" y="639"/>
                  </a:lnTo>
                  <a:lnTo>
                    <a:pt x="470" y="641"/>
                  </a:lnTo>
                  <a:lnTo>
                    <a:pt x="470" y="642"/>
                  </a:lnTo>
                  <a:lnTo>
                    <a:pt x="468" y="644"/>
                  </a:lnTo>
                  <a:lnTo>
                    <a:pt x="468" y="646"/>
                  </a:lnTo>
                  <a:lnTo>
                    <a:pt x="463" y="647"/>
                  </a:lnTo>
                  <a:lnTo>
                    <a:pt x="463" y="646"/>
                  </a:lnTo>
                  <a:lnTo>
                    <a:pt x="463" y="644"/>
                  </a:lnTo>
                  <a:lnTo>
                    <a:pt x="463" y="644"/>
                  </a:lnTo>
                  <a:lnTo>
                    <a:pt x="463" y="644"/>
                  </a:lnTo>
                  <a:lnTo>
                    <a:pt x="459" y="644"/>
                  </a:lnTo>
                  <a:lnTo>
                    <a:pt x="457" y="642"/>
                  </a:lnTo>
                  <a:lnTo>
                    <a:pt x="457" y="642"/>
                  </a:lnTo>
                  <a:lnTo>
                    <a:pt x="456" y="642"/>
                  </a:lnTo>
                  <a:lnTo>
                    <a:pt x="454" y="642"/>
                  </a:lnTo>
                  <a:lnTo>
                    <a:pt x="452" y="639"/>
                  </a:lnTo>
                  <a:lnTo>
                    <a:pt x="451" y="638"/>
                  </a:lnTo>
                  <a:lnTo>
                    <a:pt x="448" y="636"/>
                  </a:lnTo>
                  <a:lnTo>
                    <a:pt x="445" y="635"/>
                  </a:lnTo>
                  <a:lnTo>
                    <a:pt x="445" y="636"/>
                  </a:lnTo>
                  <a:lnTo>
                    <a:pt x="443" y="636"/>
                  </a:lnTo>
                  <a:lnTo>
                    <a:pt x="440" y="635"/>
                  </a:lnTo>
                  <a:lnTo>
                    <a:pt x="440" y="635"/>
                  </a:lnTo>
                  <a:lnTo>
                    <a:pt x="438" y="636"/>
                  </a:lnTo>
                  <a:lnTo>
                    <a:pt x="438" y="638"/>
                  </a:lnTo>
                  <a:lnTo>
                    <a:pt x="437" y="638"/>
                  </a:lnTo>
                  <a:lnTo>
                    <a:pt x="435" y="639"/>
                  </a:lnTo>
                  <a:lnTo>
                    <a:pt x="433" y="639"/>
                  </a:lnTo>
                  <a:lnTo>
                    <a:pt x="432" y="638"/>
                  </a:lnTo>
                  <a:lnTo>
                    <a:pt x="430" y="636"/>
                  </a:lnTo>
                  <a:lnTo>
                    <a:pt x="427" y="636"/>
                  </a:lnTo>
                  <a:lnTo>
                    <a:pt x="426" y="636"/>
                  </a:lnTo>
                  <a:lnTo>
                    <a:pt x="424" y="636"/>
                  </a:lnTo>
                  <a:lnTo>
                    <a:pt x="422" y="638"/>
                  </a:lnTo>
                  <a:lnTo>
                    <a:pt x="421" y="636"/>
                  </a:lnTo>
                  <a:lnTo>
                    <a:pt x="421" y="636"/>
                  </a:lnTo>
                  <a:lnTo>
                    <a:pt x="418" y="638"/>
                  </a:lnTo>
                  <a:lnTo>
                    <a:pt x="416" y="639"/>
                  </a:lnTo>
                  <a:lnTo>
                    <a:pt x="415" y="641"/>
                  </a:lnTo>
                  <a:lnTo>
                    <a:pt x="415" y="642"/>
                  </a:lnTo>
                  <a:lnTo>
                    <a:pt x="413" y="644"/>
                  </a:lnTo>
                  <a:lnTo>
                    <a:pt x="410" y="644"/>
                  </a:lnTo>
                  <a:lnTo>
                    <a:pt x="408" y="644"/>
                  </a:lnTo>
                  <a:lnTo>
                    <a:pt x="407" y="644"/>
                  </a:lnTo>
                  <a:lnTo>
                    <a:pt x="404" y="642"/>
                  </a:lnTo>
                  <a:lnTo>
                    <a:pt x="402" y="641"/>
                  </a:lnTo>
                  <a:lnTo>
                    <a:pt x="399" y="639"/>
                  </a:lnTo>
                  <a:lnTo>
                    <a:pt x="397" y="638"/>
                  </a:lnTo>
                  <a:lnTo>
                    <a:pt x="396" y="636"/>
                  </a:lnTo>
                  <a:lnTo>
                    <a:pt x="394" y="636"/>
                  </a:lnTo>
                  <a:lnTo>
                    <a:pt x="392" y="638"/>
                  </a:lnTo>
                  <a:lnTo>
                    <a:pt x="392" y="638"/>
                  </a:lnTo>
                  <a:lnTo>
                    <a:pt x="392" y="638"/>
                  </a:lnTo>
                  <a:lnTo>
                    <a:pt x="392" y="639"/>
                  </a:lnTo>
                  <a:lnTo>
                    <a:pt x="394" y="641"/>
                  </a:lnTo>
                  <a:lnTo>
                    <a:pt x="394" y="642"/>
                  </a:lnTo>
                  <a:lnTo>
                    <a:pt x="394" y="644"/>
                  </a:lnTo>
                  <a:lnTo>
                    <a:pt x="392" y="646"/>
                  </a:lnTo>
                  <a:lnTo>
                    <a:pt x="392" y="646"/>
                  </a:lnTo>
                  <a:lnTo>
                    <a:pt x="392" y="646"/>
                  </a:lnTo>
                  <a:lnTo>
                    <a:pt x="391" y="644"/>
                  </a:lnTo>
                  <a:lnTo>
                    <a:pt x="391" y="642"/>
                  </a:lnTo>
                  <a:lnTo>
                    <a:pt x="391" y="641"/>
                  </a:lnTo>
                  <a:lnTo>
                    <a:pt x="389" y="638"/>
                  </a:lnTo>
                  <a:lnTo>
                    <a:pt x="388" y="636"/>
                  </a:lnTo>
                  <a:lnTo>
                    <a:pt x="386" y="636"/>
                  </a:lnTo>
                  <a:lnTo>
                    <a:pt x="385" y="635"/>
                  </a:lnTo>
                  <a:lnTo>
                    <a:pt x="383" y="633"/>
                  </a:lnTo>
                  <a:lnTo>
                    <a:pt x="381" y="633"/>
                  </a:lnTo>
                  <a:lnTo>
                    <a:pt x="380" y="631"/>
                  </a:lnTo>
                  <a:lnTo>
                    <a:pt x="378" y="630"/>
                  </a:lnTo>
                  <a:lnTo>
                    <a:pt x="377" y="628"/>
                  </a:lnTo>
                  <a:lnTo>
                    <a:pt x="375" y="628"/>
                  </a:lnTo>
                  <a:lnTo>
                    <a:pt x="374" y="627"/>
                  </a:lnTo>
                  <a:lnTo>
                    <a:pt x="374" y="628"/>
                  </a:lnTo>
                  <a:lnTo>
                    <a:pt x="370" y="628"/>
                  </a:lnTo>
                  <a:lnTo>
                    <a:pt x="369" y="628"/>
                  </a:lnTo>
                  <a:lnTo>
                    <a:pt x="367" y="627"/>
                  </a:lnTo>
                  <a:lnTo>
                    <a:pt x="366" y="627"/>
                  </a:lnTo>
                  <a:lnTo>
                    <a:pt x="366" y="627"/>
                  </a:lnTo>
                  <a:lnTo>
                    <a:pt x="364" y="628"/>
                  </a:lnTo>
                  <a:lnTo>
                    <a:pt x="364" y="628"/>
                  </a:lnTo>
                  <a:lnTo>
                    <a:pt x="364" y="628"/>
                  </a:lnTo>
                  <a:lnTo>
                    <a:pt x="363" y="627"/>
                  </a:lnTo>
                  <a:lnTo>
                    <a:pt x="361" y="625"/>
                  </a:lnTo>
                  <a:lnTo>
                    <a:pt x="361" y="624"/>
                  </a:lnTo>
                  <a:lnTo>
                    <a:pt x="359" y="624"/>
                  </a:lnTo>
                  <a:lnTo>
                    <a:pt x="356" y="624"/>
                  </a:lnTo>
                  <a:lnTo>
                    <a:pt x="351" y="627"/>
                  </a:lnTo>
                  <a:lnTo>
                    <a:pt x="350" y="628"/>
                  </a:lnTo>
                  <a:lnTo>
                    <a:pt x="348" y="628"/>
                  </a:lnTo>
                  <a:lnTo>
                    <a:pt x="347" y="628"/>
                  </a:lnTo>
                  <a:lnTo>
                    <a:pt x="347" y="628"/>
                  </a:lnTo>
                  <a:lnTo>
                    <a:pt x="345" y="627"/>
                  </a:lnTo>
                  <a:lnTo>
                    <a:pt x="345" y="627"/>
                  </a:lnTo>
                  <a:lnTo>
                    <a:pt x="345" y="625"/>
                  </a:lnTo>
                  <a:lnTo>
                    <a:pt x="344" y="625"/>
                  </a:lnTo>
                  <a:lnTo>
                    <a:pt x="342" y="624"/>
                  </a:lnTo>
                  <a:lnTo>
                    <a:pt x="339" y="624"/>
                  </a:lnTo>
                  <a:lnTo>
                    <a:pt x="337" y="624"/>
                  </a:lnTo>
                  <a:lnTo>
                    <a:pt x="337" y="624"/>
                  </a:lnTo>
                  <a:lnTo>
                    <a:pt x="336" y="625"/>
                  </a:lnTo>
                  <a:lnTo>
                    <a:pt x="334" y="627"/>
                  </a:lnTo>
                  <a:lnTo>
                    <a:pt x="331" y="630"/>
                  </a:lnTo>
                  <a:lnTo>
                    <a:pt x="331" y="630"/>
                  </a:lnTo>
                  <a:lnTo>
                    <a:pt x="329" y="631"/>
                  </a:lnTo>
                  <a:lnTo>
                    <a:pt x="328" y="631"/>
                  </a:lnTo>
                  <a:lnTo>
                    <a:pt x="326" y="633"/>
                  </a:lnTo>
                  <a:lnTo>
                    <a:pt x="325" y="635"/>
                  </a:lnTo>
                  <a:lnTo>
                    <a:pt x="322" y="635"/>
                  </a:lnTo>
                  <a:lnTo>
                    <a:pt x="320" y="635"/>
                  </a:lnTo>
                  <a:lnTo>
                    <a:pt x="318" y="636"/>
                  </a:lnTo>
                  <a:lnTo>
                    <a:pt x="317" y="638"/>
                  </a:lnTo>
                  <a:lnTo>
                    <a:pt x="317" y="639"/>
                  </a:lnTo>
                  <a:lnTo>
                    <a:pt x="314" y="642"/>
                  </a:lnTo>
                  <a:lnTo>
                    <a:pt x="310" y="644"/>
                  </a:lnTo>
                  <a:lnTo>
                    <a:pt x="309" y="644"/>
                  </a:lnTo>
                  <a:lnTo>
                    <a:pt x="309" y="644"/>
                  </a:lnTo>
                  <a:lnTo>
                    <a:pt x="307" y="644"/>
                  </a:lnTo>
                  <a:lnTo>
                    <a:pt x="307" y="644"/>
                  </a:lnTo>
                  <a:lnTo>
                    <a:pt x="307" y="646"/>
                  </a:lnTo>
                  <a:lnTo>
                    <a:pt x="307" y="649"/>
                  </a:lnTo>
                  <a:lnTo>
                    <a:pt x="309" y="652"/>
                  </a:lnTo>
                  <a:lnTo>
                    <a:pt x="309" y="653"/>
                  </a:lnTo>
                  <a:lnTo>
                    <a:pt x="309" y="653"/>
                  </a:lnTo>
                  <a:lnTo>
                    <a:pt x="310" y="655"/>
                  </a:lnTo>
                  <a:lnTo>
                    <a:pt x="309" y="657"/>
                  </a:lnTo>
                  <a:lnTo>
                    <a:pt x="309" y="657"/>
                  </a:lnTo>
                  <a:lnTo>
                    <a:pt x="306" y="658"/>
                  </a:lnTo>
                  <a:lnTo>
                    <a:pt x="304" y="658"/>
                  </a:lnTo>
                  <a:lnTo>
                    <a:pt x="303" y="658"/>
                  </a:lnTo>
                  <a:lnTo>
                    <a:pt x="301" y="657"/>
                  </a:lnTo>
                  <a:lnTo>
                    <a:pt x="301" y="657"/>
                  </a:lnTo>
                  <a:lnTo>
                    <a:pt x="298" y="653"/>
                  </a:lnTo>
                  <a:lnTo>
                    <a:pt x="295" y="650"/>
                  </a:lnTo>
                  <a:lnTo>
                    <a:pt x="293" y="649"/>
                  </a:lnTo>
                  <a:lnTo>
                    <a:pt x="292" y="647"/>
                  </a:lnTo>
                  <a:lnTo>
                    <a:pt x="290" y="649"/>
                  </a:lnTo>
                  <a:lnTo>
                    <a:pt x="290" y="649"/>
                  </a:lnTo>
                  <a:lnTo>
                    <a:pt x="288" y="650"/>
                  </a:lnTo>
                  <a:lnTo>
                    <a:pt x="288" y="650"/>
                  </a:lnTo>
                  <a:lnTo>
                    <a:pt x="287" y="652"/>
                  </a:lnTo>
                  <a:lnTo>
                    <a:pt x="287" y="653"/>
                  </a:lnTo>
                  <a:lnTo>
                    <a:pt x="287" y="655"/>
                  </a:lnTo>
                  <a:lnTo>
                    <a:pt x="287" y="655"/>
                  </a:lnTo>
                  <a:lnTo>
                    <a:pt x="285" y="657"/>
                  </a:lnTo>
                  <a:lnTo>
                    <a:pt x="284" y="658"/>
                  </a:lnTo>
                  <a:lnTo>
                    <a:pt x="282" y="661"/>
                  </a:lnTo>
                  <a:lnTo>
                    <a:pt x="281" y="665"/>
                  </a:lnTo>
                  <a:lnTo>
                    <a:pt x="281" y="668"/>
                  </a:lnTo>
                  <a:lnTo>
                    <a:pt x="281" y="669"/>
                  </a:lnTo>
                  <a:lnTo>
                    <a:pt x="282" y="669"/>
                  </a:lnTo>
                  <a:lnTo>
                    <a:pt x="284" y="671"/>
                  </a:lnTo>
                  <a:lnTo>
                    <a:pt x="284" y="672"/>
                  </a:lnTo>
                  <a:lnTo>
                    <a:pt x="284" y="672"/>
                  </a:lnTo>
                  <a:lnTo>
                    <a:pt x="282" y="674"/>
                  </a:lnTo>
                  <a:lnTo>
                    <a:pt x="281" y="676"/>
                  </a:lnTo>
                  <a:lnTo>
                    <a:pt x="279" y="679"/>
                  </a:lnTo>
                  <a:lnTo>
                    <a:pt x="277" y="682"/>
                  </a:lnTo>
                  <a:lnTo>
                    <a:pt x="279" y="685"/>
                  </a:lnTo>
                  <a:lnTo>
                    <a:pt x="281" y="687"/>
                  </a:lnTo>
                  <a:lnTo>
                    <a:pt x="284" y="688"/>
                  </a:lnTo>
                  <a:lnTo>
                    <a:pt x="284" y="688"/>
                  </a:lnTo>
                  <a:lnTo>
                    <a:pt x="285" y="691"/>
                  </a:lnTo>
                  <a:lnTo>
                    <a:pt x="285" y="693"/>
                  </a:lnTo>
                  <a:lnTo>
                    <a:pt x="285" y="694"/>
                  </a:lnTo>
                  <a:lnTo>
                    <a:pt x="285" y="694"/>
                  </a:lnTo>
                  <a:lnTo>
                    <a:pt x="287" y="696"/>
                  </a:lnTo>
                  <a:lnTo>
                    <a:pt x="287" y="698"/>
                  </a:lnTo>
                  <a:lnTo>
                    <a:pt x="288" y="698"/>
                  </a:lnTo>
                  <a:lnTo>
                    <a:pt x="290" y="696"/>
                  </a:lnTo>
                  <a:lnTo>
                    <a:pt x="292" y="696"/>
                  </a:lnTo>
                  <a:lnTo>
                    <a:pt x="296" y="698"/>
                  </a:lnTo>
                  <a:lnTo>
                    <a:pt x="299" y="698"/>
                  </a:lnTo>
                  <a:lnTo>
                    <a:pt x="299" y="698"/>
                  </a:lnTo>
                  <a:lnTo>
                    <a:pt x="301" y="701"/>
                  </a:lnTo>
                  <a:lnTo>
                    <a:pt x="304" y="702"/>
                  </a:lnTo>
                  <a:lnTo>
                    <a:pt x="306" y="705"/>
                  </a:lnTo>
                  <a:lnTo>
                    <a:pt x="306" y="707"/>
                  </a:lnTo>
                  <a:lnTo>
                    <a:pt x="307" y="710"/>
                  </a:lnTo>
                  <a:lnTo>
                    <a:pt x="309" y="712"/>
                  </a:lnTo>
                  <a:lnTo>
                    <a:pt x="312" y="715"/>
                  </a:lnTo>
                  <a:lnTo>
                    <a:pt x="312" y="717"/>
                  </a:lnTo>
                  <a:lnTo>
                    <a:pt x="310" y="717"/>
                  </a:lnTo>
                  <a:lnTo>
                    <a:pt x="309" y="717"/>
                  </a:lnTo>
                  <a:lnTo>
                    <a:pt x="307" y="717"/>
                  </a:lnTo>
                  <a:lnTo>
                    <a:pt x="307" y="715"/>
                  </a:lnTo>
                  <a:lnTo>
                    <a:pt x="306" y="715"/>
                  </a:lnTo>
                  <a:lnTo>
                    <a:pt x="306" y="715"/>
                  </a:lnTo>
                  <a:lnTo>
                    <a:pt x="306" y="717"/>
                  </a:lnTo>
                  <a:lnTo>
                    <a:pt x="304" y="717"/>
                  </a:lnTo>
                  <a:lnTo>
                    <a:pt x="306" y="718"/>
                  </a:lnTo>
                  <a:lnTo>
                    <a:pt x="306" y="718"/>
                  </a:lnTo>
                  <a:lnTo>
                    <a:pt x="306" y="720"/>
                  </a:lnTo>
                  <a:lnTo>
                    <a:pt x="306" y="720"/>
                  </a:lnTo>
                  <a:lnTo>
                    <a:pt x="309" y="720"/>
                  </a:lnTo>
                  <a:lnTo>
                    <a:pt x="312" y="721"/>
                  </a:lnTo>
                  <a:lnTo>
                    <a:pt x="315" y="723"/>
                  </a:lnTo>
                  <a:lnTo>
                    <a:pt x="315" y="723"/>
                  </a:lnTo>
                  <a:lnTo>
                    <a:pt x="315" y="724"/>
                  </a:lnTo>
                  <a:lnTo>
                    <a:pt x="314" y="724"/>
                  </a:lnTo>
                  <a:lnTo>
                    <a:pt x="314" y="726"/>
                  </a:lnTo>
                  <a:lnTo>
                    <a:pt x="314" y="726"/>
                  </a:lnTo>
                  <a:lnTo>
                    <a:pt x="309" y="728"/>
                  </a:lnTo>
                  <a:lnTo>
                    <a:pt x="309" y="728"/>
                  </a:lnTo>
                  <a:lnTo>
                    <a:pt x="307" y="728"/>
                  </a:lnTo>
                  <a:lnTo>
                    <a:pt x="307" y="729"/>
                  </a:lnTo>
                  <a:lnTo>
                    <a:pt x="307" y="729"/>
                  </a:lnTo>
                  <a:lnTo>
                    <a:pt x="309" y="731"/>
                  </a:lnTo>
                  <a:lnTo>
                    <a:pt x="309" y="731"/>
                  </a:lnTo>
                  <a:lnTo>
                    <a:pt x="307" y="731"/>
                  </a:lnTo>
                  <a:lnTo>
                    <a:pt x="307" y="731"/>
                  </a:lnTo>
                  <a:lnTo>
                    <a:pt x="306" y="731"/>
                  </a:lnTo>
                  <a:lnTo>
                    <a:pt x="306" y="731"/>
                  </a:lnTo>
                  <a:lnTo>
                    <a:pt x="304" y="731"/>
                  </a:lnTo>
                  <a:lnTo>
                    <a:pt x="301" y="734"/>
                  </a:lnTo>
                  <a:lnTo>
                    <a:pt x="299" y="734"/>
                  </a:lnTo>
                  <a:lnTo>
                    <a:pt x="298" y="734"/>
                  </a:lnTo>
                  <a:lnTo>
                    <a:pt x="295" y="735"/>
                  </a:lnTo>
                  <a:lnTo>
                    <a:pt x="295" y="735"/>
                  </a:lnTo>
                  <a:lnTo>
                    <a:pt x="293" y="735"/>
                  </a:lnTo>
                  <a:lnTo>
                    <a:pt x="293" y="735"/>
                  </a:lnTo>
                  <a:lnTo>
                    <a:pt x="292" y="737"/>
                  </a:lnTo>
                  <a:lnTo>
                    <a:pt x="292" y="735"/>
                  </a:lnTo>
                  <a:lnTo>
                    <a:pt x="290" y="735"/>
                  </a:lnTo>
                  <a:lnTo>
                    <a:pt x="290" y="735"/>
                  </a:lnTo>
                  <a:lnTo>
                    <a:pt x="290" y="735"/>
                  </a:lnTo>
                  <a:lnTo>
                    <a:pt x="290" y="737"/>
                  </a:lnTo>
                  <a:lnTo>
                    <a:pt x="292" y="739"/>
                  </a:lnTo>
                  <a:lnTo>
                    <a:pt x="290" y="739"/>
                  </a:lnTo>
                  <a:lnTo>
                    <a:pt x="290" y="739"/>
                  </a:lnTo>
                  <a:lnTo>
                    <a:pt x="290" y="740"/>
                  </a:lnTo>
                  <a:lnTo>
                    <a:pt x="288" y="740"/>
                  </a:lnTo>
                  <a:lnTo>
                    <a:pt x="288" y="742"/>
                  </a:lnTo>
                  <a:lnTo>
                    <a:pt x="288" y="743"/>
                  </a:lnTo>
                  <a:lnTo>
                    <a:pt x="287" y="745"/>
                  </a:lnTo>
                  <a:lnTo>
                    <a:pt x="287" y="746"/>
                  </a:lnTo>
                  <a:lnTo>
                    <a:pt x="285" y="748"/>
                  </a:lnTo>
                  <a:lnTo>
                    <a:pt x="285" y="750"/>
                  </a:lnTo>
                  <a:lnTo>
                    <a:pt x="284" y="751"/>
                  </a:lnTo>
                  <a:lnTo>
                    <a:pt x="284" y="750"/>
                  </a:lnTo>
                  <a:lnTo>
                    <a:pt x="284" y="750"/>
                  </a:lnTo>
                  <a:lnTo>
                    <a:pt x="284" y="750"/>
                  </a:lnTo>
                  <a:lnTo>
                    <a:pt x="282" y="751"/>
                  </a:lnTo>
                  <a:lnTo>
                    <a:pt x="281" y="753"/>
                  </a:lnTo>
                  <a:lnTo>
                    <a:pt x="279" y="753"/>
                  </a:lnTo>
                  <a:lnTo>
                    <a:pt x="279" y="754"/>
                  </a:lnTo>
                  <a:lnTo>
                    <a:pt x="279" y="756"/>
                  </a:lnTo>
                  <a:lnTo>
                    <a:pt x="279" y="757"/>
                  </a:lnTo>
                  <a:lnTo>
                    <a:pt x="279" y="757"/>
                  </a:lnTo>
                  <a:lnTo>
                    <a:pt x="282" y="757"/>
                  </a:lnTo>
                  <a:lnTo>
                    <a:pt x="284" y="759"/>
                  </a:lnTo>
                  <a:lnTo>
                    <a:pt x="285" y="761"/>
                  </a:lnTo>
                  <a:lnTo>
                    <a:pt x="287" y="762"/>
                  </a:lnTo>
                  <a:lnTo>
                    <a:pt x="287" y="764"/>
                  </a:lnTo>
                  <a:lnTo>
                    <a:pt x="288" y="765"/>
                  </a:lnTo>
                  <a:lnTo>
                    <a:pt x="290" y="769"/>
                  </a:lnTo>
                  <a:lnTo>
                    <a:pt x="290" y="773"/>
                  </a:lnTo>
                  <a:lnTo>
                    <a:pt x="292" y="769"/>
                  </a:lnTo>
                  <a:lnTo>
                    <a:pt x="293" y="767"/>
                  </a:lnTo>
                  <a:lnTo>
                    <a:pt x="292" y="769"/>
                  </a:lnTo>
                  <a:lnTo>
                    <a:pt x="292" y="770"/>
                  </a:lnTo>
                  <a:lnTo>
                    <a:pt x="290" y="773"/>
                  </a:lnTo>
                  <a:lnTo>
                    <a:pt x="290" y="776"/>
                  </a:lnTo>
                  <a:lnTo>
                    <a:pt x="290" y="778"/>
                  </a:lnTo>
                  <a:lnTo>
                    <a:pt x="290" y="778"/>
                  </a:lnTo>
                  <a:lnTo>
                    <a:pt x="290" y="783"/>
                  </a:lnTo>
                  <a:lnTo>
                    <a:pt x="290" y="783"/>
                  </a:lnTo>
                  <a:lnTo>
                    <a:pt x="292" y="783"/>
                  </a:lnTo>
                  <a:lnTo>
                    <a:pt x="292" y="784"/>
                  </a:lnTo>
                  <a:lnTo>
                    <a:pt x="293" y="786"/>
                  </a:lnTo>
                  <a:lnTo>
                    <a:pt x="293" y="787"/>
                  </a:lnTo>
                  <a:lnTo>
                    <a:pt x="295" y="789"/>
                  </a:lnTo>
                  <a:lnTo>
                    <a:pt x="295" y="789"/>
                  </a:lnTo>
                  <a:lnTo>
                    <a:pt x="299" y="794"/>
                  </a:lnTo>
                  <a:lnTo>
                    <a:pt x="301" y="797"/>
                  </a:lnTo>
                  <a:lnTo>
                    <a:pt x="303" y="798"/>
                  </a:lnTo>
                  <a:lnTo>
                    <a:pt x="303" y="800"/>
                  </a:lnTo>
                  <a:lnTo>
                    <a:pt x="304" y="802"/>
                  </a:lnTo>
                  <a:lnTo>
                    <a:pt x="304" y="802"/>
                  </a:lnTo>
                  <a:lnTo>
                    <a:pt x="306" y="803"/>
                  </a:lnTo>
                  <a:lnTo>
                    <a:pt x="306" y="803"/>
                  </a:lnTo>
                  <a:lnTo>
                    <a:pt x="304" y="806"/>
                  </a:lnTo>
                  <a:lnTo>
                    <a:pt x="303" y="806"/>
                  </a:lnTo>
                  <a:lnTo>
                    <a:pt x="303" y="808"/>
                  </a:lnTo>
                  <a:lnTo>
                    <a:pt x="299" y="809"/>
                  </a:lnTo>
                  <a:lnTo>
                    <a:pt x="298" y="809"/>
                  </a:lnTo>
                  <a:lnTo>
                    <a:pt x="298" y="811"/>
                  </a:lnTo>
                  <a:lnTo>
                    <a:pt x="296" y="814"/>
                  </a:lnTo>
                  <a:lnTo>
                    <a:pt x="295" y="814"/>
                  </a:lnTo>
                  <a:lnTo>
                    <a:pt x="292" y="813"/>
                  </a:lnTo>
                  <a:lnTo>
                    <a:pt x="290" y="813"/>
                  </a:lnTo>
                  <a:lnTo>
                    <a:pt x="288" y="813"/>
                  </a:lnTo>
                  <a:lnTo>
                    <a:pt x="287" y="811"/>
                  </a:lnTo>
                  <a:lnTo>
                    <a:pt x="287" y="809"/>
                  </a:lnTo>
                  <a:lnTo>
                    <a:pt x="285" y="808"/>
                  </a:lnTo>
                  <a:lnTo>
                    <a:pt x="284" y="808"/>
                  </a:lnTo>
                  <a:lnTo>
                    <a:pt x="284" y="806"/>
                  </a:lnTo>
                  <a:lnTo>
                    <a:pt x="284" y="806"/>
                  </a:lnTo>
                  <a:lnTo>
                    <a:pt x="282" y="806"/>
                  </a:lnTo>
                  <a:lnTo>
                    <a:pt x="281" y="805"/>
                  </a:lnTo>
                  <a:lnTo>
                    <a:pt x="279" y="803"/>
                  </a:lnTo>
                  <a:lnTo>
                    <a:pt x="279" y="803"/>
                  </a:lnTo>
                  <a:lnTo>
                    <a:pt x="277" y="803"/>
                  </a:lnTo>
                  <a:lnTo>
                    <a:pt x="277" y="803"/>
                  </a:lnTo>
                  <a:lnTo>
                    <a:pt x="277" y="803"/>
                  </a:lnTo>
                  <a:lnTo>
                    <a:pt x="276" y="802"/>
                  </a:lnTo>
                  <a:lnTo>
                    <a:pt x="274" y="802"/>
                  </a:lnTo>
                  <a:lnTo>
                    <a:pt x="274" y="802"/>
                  </a:lnTo>
                  <a:lnTo>
                    <a:pt x="273" y="800"/>
                  </a:lnTo>
                  <a:lnTo>
                    <a:pt x="271" y="800"/>
                  </a:lnTo>
                  <a:lnTo>
                    <a:pt x="271" y="800"/>
                  </a:lnTo>
                  <a:lnTo>
                    <a:pt x="269" y="800"/>
                  </a:lnTo>
                  <a:lnTo>
                    <a:pt x="268" y="800"/>
                  </a:lnTo>
                  <a:lnTo>
                    <a:pt x="268" y="798"/>
                  </a:lnTo>
                  <a:lnTo>
                    <a:pt x="266" y="798"/>
                  </a:lnTo>
                  <a:lnTo>
                    <a:pt x="265" y="797"/>
                  </a:lnTo>
                  <a:lnTo>
                    <a:pt x="263" y="797"/>
                  </a:lnTo>
                  <a:lnTo>
                    <a:pt x="263" y="795"/>
                  </a:lnTo>
                  <a:lnTo>
                    <a:pt x="265" y="794"/>
                  </a:lnTo>
                  <a:lnTo>
                    <a:pt x="265" y="792"/>
                  </a:lnTo>
                  <a:lnTo>
                    <a:pt x="265" y="791"/>
                  </a:lnTo>
                  <a:lnTo>
                    <a:pt x="263" y="791"/>
                  </a:lnTo>
                  <a:lnTo>
                    <a:pt x="262" y="791"/>
                  </a:lnTo>
                  <a:lnTo>
                    <a:pt x="258" y="791"/>
                  </a:lnTo>
                  <a:lnTo>
                    <a:pt x="257" y="789"/>
                  </a:lnTo>
                  <a:lnTo>
                    <a:pt x="257" y="789"/>
                  </a:lnTo>
                  <a:lnTo>
                    <a:pt x="255" y="787"/>
                  </a:lnTo>
                  <a:lnTo>
                    <a:pt x="254" y="787"/>
                  </a:lnTo>
                  <a:lnTo>
                    <a:pt x="252" y="787"/>
                  </a:lnTo>
                  <a:lnTo>
                    <a:pt x="252" y="787"/>
                  </a:lnTo>
                  <a:lnTo>
                    <a:pt x="251" y="789"/>
                  </a:lnTo>
                  <a:lnTo>
                    <a:pt x="251" y="787"/>
                  </a:lnTo>
                  <a:lnTo>
                    <a:pt x="249" y="787"/>
                  </a:lnTo>
                  <a:lnTo>
                    <a:pt x="247" y="787"/>
                  </a:lnTo>
                  <a:lnTo>
                    <a:pt x="247" y="787"/>
                  </a:lnTo>
                  <a:lnTo>
                    <a:pt x="244" y="787"/>
                  </a:lnTo>
                  <a:lnTo>
                    <a:pt x="243" y="789"/>
                  </a:lnTo>
                  <a:lnTo>
                    <a:pt x="241" y="789"/>
                  </a:lnTo>
                  <a:lnTo>
                    <a:pt x="240" y="789"/>
                  </a:lnTo>
                  <a:lnTo>
                    <a:pt x="240" y="791"/>
                  </a:lnTo>
                  <a:lnTo>
                    <a:pt x="238" y="791"/>
                  </a:lnTo>
                  <a:lnTo>
                    <a:pt x="236" y="789"/>
                  </a:lnTo>
                  <a:lnTo>
                    <a:pt x="236" y="789"/>
                  </a:lnTo>
                  <a:lnTo>
                    <a:pt x="236" y="789"/>
                  </a:lnTo>
                  <a:lnTo>
                    <a:pt x="236" y="787"/>
                  </a:lnTo>
                  <a:lnTo>
                    <a:pt x="236" y="787"/>
                  </a:lnTo>
                  <a:lnTo>
                    <a:pt x="236" y="787"/>
                  </a:lnTo>
                  <a:lnTo>
                    <a:pt x="235" y="786"/>
                  </a:lnTo>
                  <a:lnTo>
                    <a:pt x="233" y="786"/>
                  </a:lnTo>
                  <a:lnTo>
                    <a:pt x="230" y="784"/>
                  </a:lnTo>
                  <a:lnTo>
                    <a:pt x="227" y="783"/>
                  </a:lnTo>
                  <a:lnTo>
                    <a:pt x="225" y="781"/>
                  </a:lnTo>
                  <a:lnTo>
                    <a:pt x="225" y="781"/>
                  </a:lnTo>
                  <a:lnTo>
                    <a:pt x="224" y="780"/>
                  </a:lnTo>
                  <a:lnTo>
                    <a:pt x="222" y="780"/>
                  </a:lnTo>
                  <a:lnTo>
                    <a:pt x="221" y="780"/>
                  </a:lnTo>
                  <a:lnTo>
                    <a:pt x="219" y="780"/>
                  </a:lnTo>
                  <a:lnTo>
                    <a:pt x="217" y="778"/>
                  </a:lnTo>
                  <a:lnTo>
                    <a:pt x="214" y="778"/>
                  </a:lnTo>
                  <a:lnTo>
                    <a:pt x="213" y="780"/>
                  </a:lnTo>
                  <a:lnTo>
                    <a:pt x="213" y="780"/>
                  </a:lnTo>
                  <a:lnTo>
                    <a:pt x="211" y="780"/>
                  </a:lnTo>
                  <a:lnTo>
                    <a:pt x="205" y="778"/>
                  </a:lnTo>
                  <a:lnTo>
                    <a:pt x="203" y="778"/>
                  </a:lnTo>
                  <a:lnTo>
                    <a:pt x="202" y="776"/>
                  </a:lnTo>
                  <a:lnTo>
                    <a:pt x="197" y="776"/>
                  </a:lnTo>
                  <a:lnTo>
                    <a:pt x="195" y="775"/>
                  </a:lnTo>
                  <a:lnTo>
                    <a:pt x="194" y="775"/>
                  </a:lnTo>
                  <a:lnTo>
                    <a:pt x="191" y="773"/>
                  </a:lnTo>
                  <a:lnTo>
                    <a:pt x="189" y="773"/>
                  </a:lnTo>
                  <a:lnTo>
                    <a:pt x="187" y="773"/>
                  </a:lnTo>
                  <a:lnTo>
                    <a:pt x="184" y="773"/>
                  </a:lnTo>
                  <a:lnTo>
                    <a:pt x="183" y="773"/>
                  </a:lnTo>
                  <a:lnTo>
                    <a:pt x="183" y="775"/>
                  </a:lnTo>
                  <a:lnTo>
                    <a:pt x="181" y="775"/>
                  </a:lnTo>
                  <a:lnTo>
                    <a:pt x="180" y="775"/>
                  </a:lnTo>
                  <a:lnTo>
                    <a:pt x="175" y="770"/>
                  </a:lnTo>
                  <a:lnTo>
                    <a:pt x="172" y="767"/>
                  </a:lnTo>
                  <a:lnTo>
                    <a:pt x="164" y="761"/>
                  </a:lnTo>
                  <a:lnTo>
                    <a:pt x="162" y="759"/>
                  </a:lnTo>
                  <a:lnTo>
                    <a:pt x="158" y="759"/>
                  </a:lnTo>
                  <a:lnTo>
                    <a:pt x="156" y="757"/>
                  </a:lnTo>
                  <a:lnTo>
                    <a:pt x="151" y="753"/>
                  </a:lnTo>
                  <a:lnTo>
                    <a:pt x="148" y="753"/>
                  </a:lnTo>
                  <a:lnTo>
                    <a:pt x="146" y="753"/>
                  </a:lnTo>
                  <a:lnTo>
                    <a:pt x="146" y="753"/>
                  </a:lnTo>
                  <a:lnTo>
                    <a:pt x="145" y="753"/>
                  </a:lnTo>
                  <a:lnTo>
                    <a:pt x="143" y="751"/>
                  </a:lnTo>
                  <a:lnTo>
                    <a:pt x="143" y="750"/>
                  </a:lnTo>
                  <a:lnTo>
                    <a:pt x="142" y="748"/>
                  </a:lnTo>
                  <a:lnTo>
                    <a:pt x="137" y="746"/>
                  </a:lnTo>
                  <a:lnTo>
                    <a:pt x="134" y="745"/>
                  </a:lnTo>
                  <a:lnTo>
                    <a:pt x="134" y="745"/>
                  </a:lnTo>
                  <a:lnTo>
                    <a:pt x="134" y="743"/>
                  </a:lnTo>
                  <a:lnTo>
                    <a:pt x="137" y="743"/>
                  </a:lnTo>
                  <a:lnTo>
                    <a:pt x="137" y="742"/>
                  </a:lnTo>
                  <a:lnTo>
                    <a:pt x="135" y="742"/>
                  </a:lnTo>
                  <a:lnTo>
                    <a:pt x="135" y="742"/>
                  </a:lnTo>
                  <a:lnTo>
                    <a:pt x="134" y="740"/>
                  </a:lnTo>
                  <a:lnTo>
                    <a:pt x="135" y="740"/>
                  </a:lnTo>
                  <a:lnTo>
                    <a:pt x="137" y="740"/>
                  </a:lnTo>
                  <a:lnTo>
                    <a:pt x="139" y="740"/>
                  </a:lnTo>
                  <a:lnTo>
                    <a:pt x="140" y="742"/>
                  </a:lnTo>
                  <a:lnTo>
                    <a:pt x="142" y="742"/>
                  </a:lnTo>
                  <a:lnTo>
                    <a:pt x="142" y="742"/>
                  </a:lnTo>
                  <a:lnTo>
                    <a:pt x="148" y="740"/>
                  </a:lnTo>
                  <a:lnTo>
                    <a:pt x="148" y="740"/>
                  </a:lnTo>
                  <a:lnTo>
                    <a:pt x="148" y="739"/>
                  </a:lnTo>
                  <a:lnTo>
                    <a:pt x="148" y="739"/>
                  </a:lnTo>
                  <a:lnTo>
                    <a:pt x="148" y="739"/>
                  </a:lnTo>
                  <a:lnTo>
                    <a:pt x="148" y="737"/>
                  </a:lnTo>
                  <a:lnTo>
                    <a:pt x="148" y="735"/>
                  </a:lnTo>
                  <a:lnTo>
                    <a:pt x="151" y="732"/>
                  </a:lnTo>
                  <a:lnTo>
                    <a:pt x="153" y="729"/>
                  </a:lnTo>
                  <a:lnTo>
                    <a:pt x="153" y="729"/>
                  </a:lnTo>
                  <a:lnTo>
                    <a:pt x="154" y="729"/>
                  </a:lnTo>
                  <a:lnTo>
                    <a:pt x="154" y="729"/>
                  </a:lnTo>
                  <a:lnTo>
                    <a:pt x="154" y="731"/>
                  </a:lnTo>
                  <a:lnTo>
                    <a:pt x="154" y="729"/>
                  </a:lnTo>
                  <a:lnTo>
                    <a:pt x="156" y="728"/>
                  </a:lnTo>
                  <a:lnTo>
                    <a:pt x="158" y="728"/>
                  </a:lnTo>
                  <a:lnTo>
                    <a:pt x="159" y="728"/>
                  </a:lnTo>
                  <a:lnTo>
                    <a:pt x="161" y="728"/>
                  </a:lnTo>
                  <a:lnTo>
                    <a:pt x="158" y="724"/>
                  </a:lnTo>
                  <a:lnTo>
                    <a:pt x="154" y="723"/>
                  </a:lnTo>
                  <a:lnTo>
                    <a:pt x="153" y="723"/>
                  </a:lnTo>
                  <a:lnTo>
                    <a:pt x="151" y="721"/>
                  </a:lnTo>
                  <a:lnTo>
                    <a:pt x="150" y="720"/>
                  </a:lnTo>
                  <a:lnTo>
                    <a:pt x="150" y="718"/>
                  </a:lnTo>
                  <a:lnTo>
                    <a:pt x="151" y="718"/>
                  </a:lnTo>
                  <a:lnTo>
                    <a:pt x="153" y="718"/>
                  </a:lnTo>
                  <a:lnTo>
                    <a:pt x="156" y="717"/>
                  </a:lnTo>
                  <a:lnTo>
                    <a:pt x="156" y="717"/>
                  </a:lnTo>
                  <a:lnTo>
                    <a:pt x="158" y="717"/>
                  </a:lnTo>
                  <a:lnTo>
                    <a:pt x="161" y="718"/>
                  </a:lnTo>
                  <a:lnTo>
                    <a:pt x="161" y="717"/>
                  </a:lnTo>
                  <a:lnTo>
                    <a:pt x="159" y="715"/>
                  </a:lnTo>
                  <a:lnTo>
                    <a:pt x="162" y="713"/>
                  </a:lnTo>
                  <a:lnTo>
                    <a:pt x="165" y="713"/>
                  </a:lnTo>
                  <a:lnTo>
                    <a:pt x="169" y="710"/>
                  </a:lnTo>
                  <a:lnTo>
                    <a:pt x="172" y="710"/>
                  </a:lnTo>
                  <a:lnTo>
                    <a:pt x="172" y="710"/>
                  </a:lnTo>
                  <a:lnTo>
                    <a:pt x="172" y="709"/>
                  </a:lnTo>
                  <a:lnTo>
                    <a:pt x="172" y="707"/>
                  </a:lnTo>
                  <a:lnTo>
                    <a:pt x="170" y="707"/>
                  </a:lnTo>
                  <a:lnTo>
                    <a:pt x="169" y="707"/>
                  </a:lnTo>
                  <a:lnTo>
                    <a:pt x="167" y="709"/>
                  </a:lnTo>
                  <a:lnTo>
                    <a:pt x="162" y="709"/>
                  </a:lnTo>
                  <a:lnTo>
                    <a:pt x="161" y="709"/>
                  </a:lnTo>
                  <a:lnTo>
                    <a:pt x="162" y="707"/>
                  </a:lnTo>
                  <a:lnTo>
                    <a:pt x="164" y="707"/>
                  </a:lnTo>
                  <a:lnTo>
                    <a:pt x="164" y="707"/>
                  </a:lnTo>
                  <a:lnTo>
                    <a:pt x="161" y="707"/>
                  </a:lnTo>
                  <a:lnTo>
                    <a:pt x="161" y="709"/>
                  </a:lnTo>
                  <a:lnTo>
                    <a:pt x="156" y="710"/>
                  </a:lnTo>
                  <a:lnTo>
                    <a:pt x="156" y="709"/>
                  </a:lnTo>
                  <a:lnTo>
                    <a:pt x="156" y="709"/>
                  </a:lnTo>
                  <a:lnTo>
                    <a:pt x="156" y="707"/>
                  </a:lnTo>
                  <a:lnTo>
                    <a:pt x="158" y="707"/>
                  </a:lnTo>
                  <a:lnTo>
                    <a:pt x="158" y="707"/>
                  </a:lnTo>
                  <a:lnTo>
                    <a:pt x="158" y="705"/>
                  </a:lnTo>
                  <a:lnTo>
                    <a:pt x="156" y="705"/>
                  </a:lnTo>
                  <a:lnTo>
                    <a:pt x="156" y="705"/>
                  </a:lnTo>
                  <a:lnTo>
                    <a:pt x="156" y="705"/>
                  </a:lnTo>
                  <a:lnTo>
                    <a:pt x="156" y="705"/>
                  </a:lnTo>
                  <a:lnTo>
                    <a:pt x="156" y="704"/>
                  </a:lnTo>
                  <a:lnTo>
                    <a:pt x="158" y="704"/>
                  </a:lnTo>
                  <a:lnTo>
                    <a:pt x="158" y="702"/>
                  </a:lnTo>
                  <a:lnTo>
                    <a:pt x="158" y="701"/>
                  </a:lnTo>
                  <a:lnTo>
                    <a:pt x="159" y="701"/>
                  </a:lnTo>
                  <a:lnTo>
                    <a:pt x="161" y="699"/>
                  </a:lnTo>
                  <a:lnTo>
                    <a:pt x="162" y="699"/>
                  </a:lnTo>
                  <a:lnTo>
                    <a:pt x="164" y="698"/>
                  </a:lnTo>
                  <a:lnTo>
                    <a:pt x="165" y="696"/>
                  </a:lnTo>
                  <a:lnTo>
                    <a:pt x="165" y="696"/>
                  </a:lnTo>
                  <a:lnTo>
                    <a:pt x="169" y="696"/>
                  </a:lnTo>
                  <a:lnTo>
                    <a:pt x="170" y="696"/>
                  </a:lnTo>
                  <a:lnTo>
                    <a:pt x="173" y="696"/>
                  </a:lnTo>
                  <a:lnTo>
                    <a:pt x="176" y="696"/>
                  </a:lnTo>
                  <a:lnTo>
                    <a:pt x="178" y="696"/>
                  </a:lnTo>
                  <a:lnTo>
                    <a:pt x="178" y="694"/>
                  </a:lnTo>
                  <a:lnTo>
                    <a:pt x="178" y="693"/>
                  </a:lnTo>
                  <a:lnTo>
                    <a:pt x="180" y="693"/>
                  </a:lnTo>
                  <a:lnTo>
                    <a:pt x="180" y="690"/>
                  </a:lnTo>
                  <a:lnTo>
                    <a:pt x="181" y="688"/>
                  </a:lnTo>
                  <a:lnTo>
                    <a:pt x="181" y="688"/>
                  </a:lnTo>
                  <a:lnTo>
                    <a:pt x="181" y="688"/>
                  </a:lnTo>
                  <a:lnTo>
                    <a:pt x="180" y="688"/>
                  </a:lnTo>
                  <a:lnTo>
                    <a:pt x="180" y="688"/>
                  </a:lnTo>
                  <a:lnTo>
                    <a:pt x="180" y="687"/>
                  </a:lnTo>
                  <a:lnTo>
                    <a:pt x="180" y="687"/>
                  </a:lnTo>
                  <a:lnTo>
                    <a:pt x="180" y="685"/>
                  </a:lnTo>
                  <a:lnTo>
                    <a:pt x="180" y="683"/>
                  </a:lnTo>
                  <a:lnTo>
                    <a:pt x="180" y="683"/>
                  </a:lnTo>
                  <a:lnTo>
                    <a:pt x="178" y="682"/>
                  </a:lnTo>
                  <a:lnTo>
                    <a:pt x="176" y="682"/>
                  </a:lnTo>
                  <a:lnTo>
                    <a:pt x="176" y="680"/>
                  </a:lnTo>
                  <a:lnTo>
                    <a:pt x="178" y="679"/>
                  </a:lnTo>
                  <a:lnTo>
                    <a:pt x="178" y="679"/>
                  </a:lnTo>
                  <a:lnTo>
                    <a:pt x="180" y="679"/>
                  </a:lnTo>
                  <a:lnTo>
                    <a:pt x="181" y="679"/>
                  </a:lnTo>
                  <a:lnTo>
                    <a:pt x="181" y="679"/>
                  </a:lnTo>
                  <a:lnTo>
                    <a:pt x="183" y="677"/>
                  </a:lnTo>
                  <a:lnTo>
                    <a:pt x="181" y="677"/>
                  </a:lnTo>
                  <a:lnTo>
                    <a:pt x="180" y="677"/>
                  </a:lnTo>
                  <a:lnTo>
                    <a:pt x="178" y="676"/>
                  </a:lnTo>
                  <a:lnTo>
                    <a:pt x="178" y="676"/>
                  </a:lnTo>
                  <a:lnTo>
                    <a:pt x="178" y="674"/>
                  </a:lnTo>
                  <a:lnTo>
                    <a:pt x="178" y="674"/>
                  </a:lnTo>
                  <a:lnTo>
                    <a:pt x="180" y="674"/>
                  </a:lnTo>
                  <a:lnTo>
                    <a:pt x="181" y="672"/>
                  </a:lnTo>
                  <a:lnTo>
                    <a:pt x="183" y="671"/>
                  </a:lnTo>
                  <a:lnTo>
                    <a:pt x="183" y="669"/>
                  </a:lnTo>
                  <a:lnTo>
                    <a:pt x="184" y="669"/>
                  </a:lnTo>
                  <a:lnTo>
                    <a:pt x="184" y="668"/>
                  </a:lnTo>
                  <a:lnTo>
                    <a:pt x="183" y="666"/>
                  </a:lnTo>
                  <a:lnTo>
                    <a:pt x="183" y="665"/>
                  </a:lnTo>
                  <a:lnTo>
                    <a:pt x="183" y="665"/>
                  </a:lnTo>
                  <a:lnTo>
                    <a:pt x="183" y="663"/>
                  </a:lnTo>
                  <a:lnTo>
                    <a:pt x="183" y="663"/>
                  </a:lnTo>
                  <a:lnTo>
                    <a:pt x="181" y="663"/>
                  </a:lnTo>
                  <a:lnTo>
                    <a:pt x="180" y="665"/>
                  </a:lnTo>
                  <a:lnTo>
                    <a:pt x="178" y="665"/>
                  </a:lnTo>
                  <a:lnTo>
                    <a:pt x="176" y="663"/>
                  </a:lnTo>
                  <a:lnTo>
                    <a:pt x="175" y="661"/>
                  </a:lnTo>
                  <a:lnTo>
                    <a:pt x="173" y="661"/>
                  </a:lnTo>
                  <a:lnTo>
                    <a:pt x="172" y="660"/>
                  </a:lnTo>
                  <a:lnTo>
                    <a:pt x="172" y="660"/>
                  </a:lnTo>
                  <a:lnTo>
                    <a:pt x="170" y="658"/>
                  </a:lnTo>
                  <a:lnTo>
                    <a:pt x="170" y="658"/>
                  </a:lnTo>
                  <a:lnTo>
                    <a:pt x="169" y="658"/>
                  </a:lnTo>
                  <a:lnTo>
                    <a:pt x="169" y="660"/>
                  </a:lnTo>
                  <a:lnTo>
                    <a:pt x="167" y="660"/>
                  </a:lnTo>
                  <a:lnTo>
                    <a:pt x="164" y="658"/>
                  </a:lnTo>
                  <a:lnTo>
                    <a:pt x="162" y="657"/>
                  </a:lnTo>
                  <a:lnTo>
                    <a:pt x="161" y="657"/>
                  </a:lnTo>
                  <a:lnTo>
                    <a:pt x="159" y="657"/>
                  </a:lnTo>
                  <a:lnTo>
                    <a:pt x="158" y="655"/>
                  </a:lnTo>
                  <a:lnTo>
                    <a:pt x="156" y="655"/>
                  </a:lnTo>
                  <a:lnTo>
                    <a:pt x="156" y="655"/>
                  </a:lnTo>
                  <a:lnTo>
                    <a:pt x="156" y="657"/>
                  </a:lnTo>
                  <a:lnTo>
                    <a:pt x="156" y="657"/>
                  </a:lnTo>
                  <a:lnTo>
                    <a:pt x="154" y="657"/>
                  </a:lnTo>
                  <a:lnTo>
                    <a:pt x="154" y="657"/>
                  </a:lnTo>
                  <a:lnTo>
                    <a:pt x="153" y="657"/>
                  </a:lnTo>
                  <a:lnTo>
                    <a:pt x="148" y="653"/>
                  </a:lnTo>
                  <a:lnTo>
                    <a:pt x="148" y="652"/>
                  </a:lnTo>
                  <a:lnTo>
                    <a:pt x="146" y="650"/>
                  </a:lnTo>
                  <a:lnTo>
                    <a:pt x="146" y="649"/>
                  </a:lnTo>
                  <a:lnTo>
                    <a:pt x="145" y="647"/>
                  </a:lnTo>
                  <a:lnTo>
                    <a:pt x="143" y="647"/>
                  </a:lnTo>
                  <a:lnTo>
                    <a:pt x="142" y="649"/>
                  </a:lnTo>
                  <a:lnTo>
                    <a:pt x="142" y="649"/>
                  </a:lnTo>
                  <a:lnTo>
                    <a:pt x="140" y="649"/>
                  </a:lnTo>
                  <a:lnTo>
                    <a:pt x="139" y="649"/>
                  </a:lnTo>
                  <a:lnTo>
                    <a:pt x="135" y="650"/>
                  </a:lnTo>
                  <a:lnTo>
                    <a:pt x="134" y="650"/>
                  </a:lnTo>
                  <a:lnTo>
                    <a:pt x="134" y="652"/>
                  </a:lnTo>
                  <a:lnTo>
                    <a:pt x="132" y="652"/>
                  </a:lnTo>
                  <a:lnTo>
                    <a:pt x="131" y="650"/>
                  </a:lnTo>
                  <a:lnTo>
                    <a:pt x="129" y="650"/>
                  </a:lnTo>
                  <a:lnTo>
                    <a:pt x="129" y="650"/>
                  </a:lnTo>
                  <a:lnTo>
                    <a:pt x="128" y="650"/>
                  </a:lnTo>
                  <a:lnTo>
                    <a:pt x="128" y="649"/>
                  </a:lnTo>
                  <a:lnTo>
                    <a:pt x="126" y="649"/>
                  </a:lnTo>
                  <a:lnTo>
                    <a:pt x="124" y="647"/>
                  </a:lnTo>
                  <a:lnTo>
                    <a:pt x="123" y="647"/>
                  </a:lnTo>
                  <a:lnTo>
                    <a:pt x="121" y="649"/>
                  </a:lnTo>
                  <a:lnTo>
                    <a:pt x="120" y="649"/>
                  </a:lnTo>
                  <a:lnTo>
                    <a:pt x="118" y="649"/>
                  </a:lnTo>
                  <a:lnTo>
                    <a:pt x="118" y="647"/>
                  </a:lnTo>
                  <a:lnTo>
                    <a:pt x="117" y="647"/>
                  </a:lnTo>
                  <a:lnTo>
                    <a:pt x="115" y="646"/>
                  </a:lnTo>
                  <a:lnTo>
                    <a:pt x="115" y="644"/>
                  </a:lnTo>
                  <a:lnTo>
                    <a:pt x="115" y="644"/>
                  </a:lnTo>
                  <a:lnTo>
                    <a:pt x="117" y="642"/>
                  </a:lnTo>
                  <a:lnTo>
                    <a:pt x="117" y="642"/>
                  </a:lnTo>
                  <a:lnTo>
                    <a:pt x="115" y="641"/>
                  </a:lnTo>
                  <a:lnTo>
                    <a:pt x="115" y="641"/>
                  </a:lnTo>
                  <a:lnTo>
                    <a:pt x="115" y="639"/>
                  </a:lnTo>
                  <a:lnTo>
                    <a:pt x="115" y="638"/>
                  </a:lnTo>
                  <a:lnTo>
                    <a:pt x="113" y="638"/>
                  </a:lnTo>
                  <a:lnTo>
                    <a:pt x="115" y="636"/>
                  </a:lnTo>
                  <a:lnTo>
                    <a:pt x="115" y="636"/>
                  </a:lnTo>
                  <a:lnTo>
                    <a:pt x="113" y="636"/>
                  </a:lnTo>
                  <a:lnTo>
                    <a:pt x="112" y="636"/>
                  </a:lnTo>
                  <a:lnTo>
                    <a:pt x="112" y="636"/>
                  </a:lnTo>
                  <a:lnTo>
                    <a:pt x="112" y="635"/>
                  </a:lnTo>
                  <a:lnTo>
                    <a:pt x="112" y="633"/>
                  </a:lnTo>
                  <a:lnTo>
                    <a:pt x="110" y="633"/>
                  </a:lnTo>
                  <a:lnTo>
                    <a:pt x="110" y="633"/>
                  </a:lnTo>
                  <a:lnTo>
                    <a:pt x="107" y="633"/>
                  </a:lnTo>
                  <a:lnTo>
                    <a:pt x="106" y="633"/>
                  </a:lnTo>
                  <a:lnTo>
                    <a:pt x="106" y="633"/>
                  </a:lnTo>
                  <a:lnTo>
                    <a:pt x="104" y="633"/>
                  </a:lnTo>
                  <a:lnTo>
                    <a:pt x="102" y="633"/>
                  </a:lnTo>
                  <a:lnTo>
                    <a:pt x="99" y="631"/>
                  </a:lnTo>
                  <a:lnTo>
                    <a:pt x="98" y="631"/>
                  </a:lnTo>
                  <a:lnTo>
                    <a:pt x="99" y="631"/>
                  </a:lnTo>
                  <a:lnTo>
                    <a:pt x="99" y="631"/>
                  </a:lnTo>
                  <a:lnTo>
                    <a:pt x="99" y="630"/>
                  </a:lnTo>
                  <a:lnTo>
                    <a:pt x="99" y="630"/>
                  </a:lnTo>
                  <a:lnTo>
                    <a:pt x="98" y="628"/>
                  </a:lnTo>
                  <a:lnTo>
                    <a:pt x="98" y="628"/>
                  </a:lnTo>
                  <a:lnTo>
                    <a:pt x="98" y="627"/>
                  </a:lnTo>
                  <a:lnTo>
                    <a:pt x="98" y="625"/>
                  </a:lnTo>
                  <a:lnTo>
                    <a:pt x="98" y="625"/>
                  </a:lnTo>
                  <a:lnTo>
                    <a:pt x="98" y="624"/>
                  </a:lnTo>
                  <a:lnTo>
                    <a:pt x="99" y="624"/>
                  </a:lnTo>
                  <a:lnTo>
                    <a:pt x="101" y="624"/>
                  </a:lnTo>
                  <a:lnTo>
                    <a:pt x="101" y="622"/>
                  </a:lnTo>
                  <a:lnTo>
                    <a:pt x="101" y="622"/>
                  </a:lnTo>
                  <a:lnTo>
                    <a:pt x="98" y="617"/>
                  </a:lnTo>
                  <a:lnTo>
                    <a:pt x="96" y="614"/>
                  </a:lnTo>
                  <a:lnTo>
                    <a:pt x="94" y="613"/>
                  </a:lnTo>
                  <a:lnTo>
                    <a:pt x="93" y="611"/>
                  </a:lnTo>
                  <a:lnTo>
                    <a:pt x="91" y="611"/>
                  </a:lnTo>
                  <a:lnTo>
                    <a:pt x="90" y="611"/>
                  </a:lnTo>
                  <a:lnTo>
                    <a:pt x="87" y="611"/>
                  </a:lnTo>
                  <a:lnTo>
                    <a:pt x="85" y="611"/>
                  </a:lnTo>
                  <a:lnTo>
                    <a:pt x="83" y="611"/>
                  </a:lnTo>
                  <a:lnTo>
                    <a:pt x="79" y="613"/>
                  </a:lnTo>
                  <a:lnTo>
                    <a:pt x="79" y="613"/>
                  </a:lnTo>
                  <a:lnTo>
                    <a:pt x="76" y="613"/>
                  </a:lnTo>
                  <a:lnTo>
                    <a:pt x="74" y="611"/>
                  </a:lnTo>
                  <a:lnTo>
                    <a:pt x="72" y="611"/>
                  </a:lnTo>
                  <a:lnTo>
                    <a:pt x="72" y="613"/>
                  </a:lnTo>
                  <a:lnTo>
                    <a:pt x="71" y="613"/>
                  </a:lnTo>
                  <a:lnTo>
                    <a:pt x="71" y="616"/>
                  </a:lnTo>
                  <a:lnTo>
                    <a:pt x="69" y="616"/>
                  </a:lnTo>
                  <a:lnTo>
                    <a:pt x="68" y="617"/>
                  </a:lnTo>
                  <a:lnTo>
                    <a:pt x="68" y="617"/>
                  </a:lnTo>
                  <a:lnTo>
                    <a:pt x="66" y="617"/>
                  </a:lnTo>
                  <a:lnTo>
                    <a:pt x="65" y="616"/>
                  </a:lnTo>
                  <a:lnTo>
                    <a:pt x="63" y="616"/>
                  </a:lnTo>
                  <a:lnTo>
                    <a:pt x="63" y="616"/>
                  </a:lnTo>
                  <a:lnTo>
                    <a:pt x="63" y="616"/>
                  </a:lnTo>
                  <a:lnTo>
                    <a:pt x="61" y="614"/>
                  </a:lnTo>
                  <a:lnTo>
                    <a:pt x="61" y="613"/>
                  </a:lnTo>
                  <a:lnTo>
                    <a:pt x="61" y="613"/>
                  </a:lnTo>
                  <a:lnTo>
                    <a:pt x="60" y="611"/>
                  </a:lnTo>
                  <a:lnTo>
                    <a:pt x="60" y="609"/>
                  </a:lnTo>
                  <a:lnTo>
                    <a:pt x="60" y="608"/>
                  </a:lnTo>
                  <a:lnTo>
                    <a:pt x="61" y="606"/>
                  </a:lnTo>
                  <a:lnTo>
                    <a:pt x="60" y="605"/>
                  </a:lnTo>
                  <a:lnTo>
                    <a:pt x="60" y="605"/>
                  </a:lnTo>
                  <a:lnTo>
                    <a:pt x="60" y="603"/>
                  </a:lnTo>
                  <a:lnTo>
                    <a:pt x="60" y="603"/>
                  </a:lnTo>
                  <a:lnTo>
                    <a:pt x="60" y="602"/>
                  </a:lnTo>
                  <a:lnTo>
                    <a:pt x="58" y="602"/>
                  </a:lnTo>
                  <a:lnTo>
                    <a:pt x="57" y="600"/>
                  </a:lnTo>
                  <a:lnTo>
                    <a:pt x="57" y="598"/>
                  </a:lnTo>
                  <a:lnTo>
                    <a:pt x="55" y="598"/>
                  </a:lnTo>
                  <a:lnTo>
                    <a:pt x="57" y="597"/>
                  </a:lnTo>
                  <a:lnTo>
                    <a:pt x="57" y="595"/>
                  </a:lnTo>
                  <a:lnTo>
                    <a:pt x="58" y="595"/>
                  </a:lnTo>
                  <a:lnTo>
                    <a:pt x="58" y="594"/>
                  </a:lnTo>
                  <a:lnTo>
                    <a:pt x="60" y="594"/>
                  </a:lnTo>
                  <a:lnTo>
                    <a:pt x="61" y="594"/>
                  </a:lnTo>
                  <a:lnTo>
                    <a:pt x="63" y="595"/>
                  </a:lnTo>
                  <a:lnTo>
                    <a:pt x="63" y="595"/>
                  </a:lnTo>
                  <a:lnTo>
                    <a:pt x="65" y="597"/>
                  </a:lnTo>
                  <a:lnTo>
                    <a:pt x="68" y="597"/>
                  </a:lnTo>
                  <a:lnTo>
                    <a:pt x="68" y="597"/>
                  </a:lnTo>
                  <a:lnTo>
                    <a:pt x="69" y="595"/>
                  </a:lnTo>
                  <a:lnTo>
                    <a:pt x="72" y="594"/>
                  </a:lnTo>
                  <a:lnTo>
                    <a:pt x="72" y="594"/>
                  </a:lnTo>
                  <a:lnTo>
                    <a:pt x="74" y="592"/>
                  </a:lnTo>
                  <a:lnTo>
                    <a:pt x="76" y="592"/>
                  </a:lnTo>
                  <a:lnTo>
                    <a:pt x="77" y="592"/>
                  </a:lnTo>
                  <a:lnTo>
                    <a:pt x="77" y="590"/>
                  </a:lnTo>
                  <a:lnTo>
                    <a:pt x="77" y="590"/>
                  </a:lnTo>
                  <a:lnTo>
                    <a:pt x="76" y="589"/>
                  </a:lnTo>
                  <a:lnTo>
                    <a:pt x="72" y="587"/>
                  </a:lnTo>
                  <a:lnTo>
                    <a:pt x="72" y="587"/>
                  </a:lnTo>
                  <a:lnTo>
                    <a:pt x="72" y="586"/>
                  </a:lnTo>
                  <a:lnTo>
                    <a:pt x="72" y="586"/>
                  </a:lnTo>
                  <a:lnTo>
                    <a:pt x="72" y="584"/>
                  </a:lnTo>
                  <a:lnTo>
                    <a:pt x="69" y="583"/>
                  </a:lnTo>
                  <a:lnTo>
                    <a:pt x="66" y="583"/>
                  </a:lnTo>
                  <a:lnTo>
                    <a:pt x="65" y="583"/>
                  </a:lnTo>
                  <a:lnTo>
                    <a:pt x="63" y="583"/>
                  </a:lnTo>
                  <a:lnTo>
                    <a:pt x="63" y="581"/>
                  </a:lnTo>
                  <a:lnTo>
                    <a:pt x="65" y="579"/>
                  </a:lnTo>
                  <a:lnTo>
                    <a:pt x="65" y="578"/>
                  </a:lnTo>
                  <a:lnTo>
                    <a:pt x="65" y="578"/>
                  </a:lnTo>
                  <a:lnTo>
                    <a:pt x="63" y="578"/>
                  </a:lnTo>
                  <a:lnTo>
                    <a:pt x="61" y="576"/>
                  </a:lnTo>
                  <a:lnTo>
                    <a:pt x="58" y="575"/>
                  </a:lnTo>
                  <a:lnTo>
                    <a:pt x="57" y="573"/>
                  </a:lnTo>
                  <a:lnTo>
                    <a:pt x="55" y="570"/>
                  </a:lnTo>
                  <a:lnTo>
                    <a:pt x="55" y="570"/>
                  </a:lnTo>
                  <a:lnTo>
                    <a:pt x="53" y="568"/>
                  </a:lnTo>
                  <a:lnTo>
                    <a:pt x="53" y="568"/>
                  </a:lnTo>
                  <a:lnTo>
                    <a:pt x="53" y="567"/>
                  </a:lnTo>
                  <a:lnTo>
                    <a:pt x="53" y="565"/>
                  </a:lnTo>
                  <a:lnTo>
                    <a:pt x="53" y="565"/>
                  </a:lnTo>
                  <a:lnTo>
                    <a:pt x="52" y="565"/>
                  </a:lnTo>
                  <a:lnTo>
                    <a:pt x="49" y="562"/>
                  </a:lnTo>
                  <a:lnTo>
                    <a:pt x="49" y="562"/>
                  </a:lnTo>
                  <a:lnTo>
                    <a:pt x="49" y="562"/>
                  </a:lnTo>
                  <a:lnTo>
                    <a:pt x="49" y="561"/>
                  </a:lnTo>
                  <a:lnTo>
                    <a:pt x="50" y="559"/>
                  </a:lnTo>
                  <a:lnTo>
                    <a:pt x="52" y="557"/>
                  </a:lnTo>
                  <a:lnTo>
                    <a:pt x="52" y="557"/>
                  </a:lnTo>
                  <a:lnTo>
                    <a:pt x="52" y="556"/>
                  </a:lnTo>
                  <a:lnTo>
                    <a:pt x="50" y="554"/>
                  </a:lnTo>
                  <a:lnTo>
                    <a:pt x="49" y="553"/>
                  </a:lnTo>
                  <a:lnTo>
                    <a:pt x="49" y="553"/>
                  </a:lnTo>
                  <a:lnTo>
                    <a:pt x="49" y="553"/>
                  </a:lnTo>
                  <a:lnTo>
                    <a:pt x="50" y="551"/>
                  </a:lnTo>
                  <a:lnTo>
                    <a:pt x="50" y="551"/>
                  </a:lnTo>
                  <a:lnTo>
                    <a:pt x="50" y="548"/>
                  </a:lnTo>
                  <a:lnTo>
                    <a:pt x="50" y="546"/>
                  </a:lnTo>
                  <a:lnTo>
                    <a:pt x="50" y="546"/>
                  </a:lnTo>
                  <a:lnTo>
                    <a:pt x="50" y="546"/>
                  </a:lnTo>
                  <a:lnTo>
                    <a:pt x="49" y="546"/>
                  </a:lnTo>
                  <a:lnTo>
                    <a:pt x="47" y="546"/>
                  </a:lnTo>
                  <a:lnTo>
                    <a:pt x="47" y="545"/>
                  </a:lnTo>
                  <a:lnTo>
                    <a:pt x="47" y="545"/>
                  </a:lnTo>
                  <a:lnTo>
                    <a:pt x="46" y="545"/>
                  </a:lnTo>
                  <a:lnTo>
                    <a:pt x="44" y="543"/>
                  </a:lnTo>
                  <a:lnTo>
                    <a:pt x="44" y="543"/>
                  </a:lnTo>
                  <a:lnTo>
                    <a:pt x="41" y="542"/>
                  </a:lnTo>
                  <a:lnTo>
                    <a:pt x="38" y="542"/>
                  </a:lnTo>
                  <a:lnTo>
                    <a:pt x="36" y="542"/>
                  </a:lnTo>
                  <a:lnTo>
                    <a:pt x="36" y="542"/>
                  </a:lnTo>
                  <a:lnTo>
                    <a:pt x="35" y="543"/>
                  </a:lnTo>
                  <a:lnTo>
                    <a:pt x="33" y="543"/>
                  </a:lnTo>
                  <a:lnTo>
                    <a:pt x="33" y="543"/>
                  </a:lnTo>
                  <a:lnTo>
                    <a:pt x="31" y="543"/>
                  </a:lnTo>
                  <a:lnTo>
                    <a:pt x="30" y="545"/>
                  </a:lnTo>
                  <a:lnTo>
                    <a:pt x="28" y="543"/>
                  </a:lnTo>
                  <a:lnTo>
                    <a:pt x="28" y="543"/>
                  </a:lnTo>
                  <a:lnTo>
                    <a:pt x="28" y="542"/>
                  </a:lnTo>
                  <a:lnTo>
                    <a:pt x="28" y="540"/>
                  </a:lnTo>
                  <a:lnTo>
                    <a:pt x="28" y="540"/>
                  </a:lnTo>
                  <a:lnTo>
                    <a:pt x="28" y="540"/>
                  </a:lnTo>
                  <a:lnTo>
                    <a:pt x="27" y="538"/>
                  </a:lnTo>
                  <a:lnTo>
                    <a:pt x="24" y="538"/>
                  </a:lnTo>
                  <a:lnTo>
                    <a:pt x="24" y="538"/>
                  </a:lnTo>
                  <a:lnTo>
                    <a:pt x="22" y="538"/>
                  </a:lnTo>
                  <a:lnTo>
                    <a:pt x="20" y="540"/>
                  </a:lnTo>
                  <a:lnTo>
                    <a:pt x="19" y="538"/>
                  </a:lnTo>
                  <a:lnTo>
                    <a:pt x="19" y="538"/>
                  </a:lnTo>
                  <a:lnTo>
                    <a:pt x="17" y="537"/>
                  </a:lnTo>
                  <a:lnTo>
                    <a:pt x="17" y="537"/>
                  </a:lnTo>
                  <a:lnTo>
                    <a:pt x="14" y="537"/>
                  </a:lnTo>
                  <a:lnTo>
                    <a:pt x="14" y="537"/>
                  </a:lnTo>
                  <a:lnTo>
                    <a:pt x="12" y="537"/>
                  </a:lnTo>
                  <a:lnTo>
                    <a:pt x="12" y="537"/>
                  </a:lnTo>
                  <a:lnTo>
                    <a:pt x="11" y="535"/>
                  </a:lnTo>
                  <a:lnTo>
                    <a:pt x="11" y="534"/>
                  </a:lnTo>
                  <a:lnTo>
                    <a:pt x="11" y="534"/>
                  </a:lnTo>
                  <a:lnTo>
                    <a:pt x="11" y="532"/>
                  </a:lnTo>
                  <a:lnTo>
                    <a:pt x="11" y="531"/>
                  </a:lnTo>
                  <a:lnTo>
                    <a:pt x="11" y="527"/>
                  </a:lnTo>
                  <a:lnTo>
                    <a:pt x="9" y="527"/>
                  </a:lnTo>
                  <a:lnTo>
                    <a:pt x="9" y="526"/>
                  </a:lnTo>
                  <a:lnTo>
                    <a:pt x="8" y="526"/>
                  </a:lnTo>
                  <a:lnTo>
                    <a:pt x="8" y="524"/>
                  </a:lnTo>
                  <a:lnTo>
                    <a:pt x="6" y="523"/>
                  </a:lnTo>
                  <a:lnTo>
                    <a:pt x="6" y="521"/>
                  </a:lnTo>
                  <a:lnTo>
                    <a:pt x="6" y="521"/>
                  </a:lnTo>
                  <a:lnTo>
                    <a:pt x="6" y="521"/>
                  </a:lnTo>
                  <a:lnTo>
                    <a:pt x="3" y="521"/>
                  </a:lnTo>
                  <a:lnTo>
                    <a:pt x="3" y="521"/>
                  </a:lnTo>
                  <a:lnTo>
                    <a:pt x="5" y="518"/>
                  </a:lnTo>
                  <a:lnTo>
                    <a:pt x="5" y="516"/>
                  </a:lnTo>
                  <a:lnTo>
                    <a:pt x="5" y="515"/>
                  </a:lnTo>
                  <a:lnTo>
                    <a:pt x="6" y="515"/>
                  </a:lnTo>
                  <a:lnTo>
                    <a:pt x="6" y="513"/>
                  </a:lnTo>
                  <a:lnTo>
                    <a:pt x="6" y="513"/>
                  </a:lnTo>
                  <a:lnTo>
                    <a:pt x="6" y="512"/>
                  </a:lnTo>
                  <a:lnTo>
                    <a:pt x="6" y="512"/>
                  </a:lnTo>
                  <a:lnTo>
                    <a:pt x="3" y="510"/>
                  </a:lnTo>
                  <a:lnTo>
                    <a:pt x="1" y="509"/>
                  </a:lnTo>
                  <a:lnTo>
                    <a:pt x="1" y="507"/>
                  </a:lnTo>
                  <a:lnTo>
                    <a:pt x="1" y="507"/>
                  </a:lnTo>
                  <a:lnTo>
                    <a:pt x="0" y="507"/>
                  </a:lnTo>
                  <a:lnTo>
                    <a:pt x="0" y="507"/>
                  </a:lnTo>
                  <a:lnTo>
                    <a:pt x="0" y="505"/>
                  </a:lnTo>
                  <a:lnTo>
                    <a:pt x="0" y="504"/>
                  </a:lnTo>
                  <a:lnTo>
                    <a:pt x="1" y="502"/>
                  </a:lnTo>
                  <a:lnTo>
                    <a:pt x="1" y="502"/>
                  </a:lnTo>
                  <a:lnTo>
                    <a:pt x="1" y="501"/>
                  </a:lnTo>
                  <a:lnTo>
                    <a:pt x="5" y="501"/>
                  </a:lnTo>
                  <a:lnTo>
                    <a:pt x="5" y="501"/>
                  </a:lnTo>
                  <a:lnTo>
                    <a:pt x="5" y="499"/>
                  </a:lnTo>
                  <a:lnTo>
                    <a:pt x="5" y="499"/>
                  </a:lnTo>
                  <a:lnTo>
                    <a:pt x="5" y="499"/>
                  </a:lnTo>
                  <a:lnTo>
                    <a:pt x="3" y="499"/>
                  </a:lnTo>
                  <a:lnTo>
                    <a:pt x="3" y="498"/>
                  </a:lnTo>
                  <a:lnTo>
                    <a:pt x="3" y="496"/>
                  </a:lnTo>
                  <a:lnTo>
                    <a:pt x="5" y="496"/>
                  </a:lnTo>
                  <a:lnTo>
                    <a:pt x="6" y="498"/>
                  </a:lnTo>
                  <a:lnTo>
                    <a:pt x="6" y="499"/>
                  </a:lnTo>
                  <a:lnTo>
                    <a:pt x="6" y="499"/>
                  </a:lnTo>
                  <a:lnTo>
                    <a:pt x="8" y="499"/>
                  </a:lnTo>
                  <a:lnTo>
                    <a:pt x="8" y="499"/>
                  </a:lnTo>
                  <a:lnTo>
                    <a:pt x="9" y="501"/>
                  </a:lnTo>
                  <a:lnTo>
                    <a:pt x="11" y="499"/>
                  </a:lnTo>
                  <a:lnTo>
                    <a:pt x="11" y="498"/>
                  </a:lnTo>
                  <a:lnTo>
                    <a:pt x="9" y="496"/>
                  </a:lnTo>
                  <a:lnTo>
                    <a:pt x="8" y="494"/>
                  </a:lnTo>
                  <a:lnTo>
                    <a:pt x="6" y="493"/>
                  </a:lnTo>
                  <a:lnTo>
                    <a:pt x="5" y="494"/>
                  </a:lnTo>
                  <a:lnTo>
                    <a:pt x="3" y="493"/>
                  </a:lnTo>
                  <a:lnTo>
                    <a:pt x="3" y="493"/>
                  </a:lnTo>
                  <a:lnTo>
                    <a:pt x="1" y="491"/>
                  </a:lnTo>
                  <a:lnTo>
                    <a:pt x="3" y="491"/>
                  </a:lnTo>
                  <a:lnTo>
                    <a:pt x="5" y="488"/>
                  </a:lnTo>
                  <a:lnTo>
                    <a:pt x="6" y="488"/>
                  </a:lnTo>
                  <a:lnTo>
                    <a:pt x="6" y="486"/>
                  </a:lnTo>
                  <a:lnTo>
                    <a:pt x="6" y="485"/>
                  </a:lnTo>
                  <a:lnTo>
                    <a:pt x="5" y="477"/>
                  </a:lnTo>
                  <a:lnTo>
                    <a:pt x="5" y="477"/>
                  </a:lnTo>
                  <a:lnTo>
                    <a:pt x="3" y="477"/>
                  </a:lnTo>
                  <a:lnTo>
                    <a:pt x="5" y="475"/>
                  </a:lnTo>
                  <a:lnTo>
                    <a:pt x="6" y="472"/>
                  </a:lnTo>
                  <a:lnTo>
                    <a:pt x="8" y="471"/>
                  </a:lnTo>
                  <a:lnTo>
                    <a:pt x="8" y="469"/>
                  </a:lnTo>
                  <a:lnTo>
                    <a:pt x="9" y="469"/>
                  </a:lnTo>
                  <a:lnTo>
                    <a:pt x="9" y="469"/>
                  </a:lnTo>
                  <a:lnTo>
                    <a:pt x="9" y="469"/>
                  </a:lnTo>
                  <a:lnTo>
                    <a:pt x="11" y="468"/>
                  </a:lnTo>
                  <a:lnTo>
                    <a:pt x="11" y="468"/>
                  </a:lnTo>
                  <a:lnTo>
                    <a:pt x="11" y="468"/>
                  </a:lnTo>
                  <a:lnTo>
                    <a:pt x="9" y="466"/>
                  </a:lnTo>
                  <a:lnTo>
                    <a:pt x="9" y="466"/>
                  </a:lnTo>
                  <a:lnTo>
                    <a:pt x="9" y="464"/>
                  </a:lnTo>
                  <a:lnTo>
                    <a:pt x="9" y="463"/>
                  </a:lnTo>
                  <a:lnTo>
                    <a:pt x="9" y="460"/>
                  </a:lnTo>
                  <a:lnTo>
                    <a:pt x="9" y="460"/>
                  </a:lnTo>
                  <a:lnTo>
                    <a:pt x="11" y="460"/>
                  </a:lnTo>
                  <a:lnTo>
                    <a:pt x="11" y="460"/>
                  </a:lnTo>
                  <a:lnTo>
                    <a:pt x="14" y="461"/>
                  </a:lnTo>
                  <a:lnTo>
                    <a:pt x="14" y="460"/>
                  </a:lnTo>
                  <a:lnTo>
                    <a:pt x="16" y="458"/>
                  </a:lnTo>
                  <a:lnTo>
                    <a:pt x="16" y="458"/>
                  </a:lnTo>
                  <a:lnTo>
                    <a:pt x="17" y="458"/>
                  </a:lnTo>
                  <a:lnTo>
                    <a:pt x="19" y="458"/>
                  </a:lnTo>
                  <a:lnTo>
                    <a:pt x="20" y="458"/>
                  </a:lnTo>
                  <a:lnTo>
                    <a:pt x="22" y="458"/>
                  </a:lnTo>
                  <a:lnTo>
                    <a:pt x="22" y="458"/>
                  </a:lnTo>
                  <a:lnTo>
                    <a:pt x="24" y="457"/>
                  </a:lnTo>
                  <a:lnTo>
                    <a:pt x="24" y="455"/>
                  </a:lnTo>
                  <a:lnTo>
                    <a:pt x="25" y="455"/>
                  </a:lnTo>
                  <a:lnTo>
                    <a:pt x="33" y="455"/>
                  </a:lnTo>
                  <a:lnTo>
                    <a:pt x="39" y="457"/>
                  </a:lnTo>
                  <a:lnTo>
                    <a:pt x="39" y="457"/>
                  </a:lnTo>
                  <a:lnTo>
                    <a:pt x="39" y="455"/>
                  </a:lnTo>
                  <a:lnTo>
                    <a:pt x="38" y="455"/>
                  </a:lnTo>
                  <a:lnTo>
                    <a:pt x="38" y="453"/>
                  </a:lnTo>
                  <a:lnTo>
                    <a:pt x="36" y="452"/>
                  </a:lnTo>
                  <a:lnTo>
                    <a:pt x="33" y="450"/>
                  </a:lnTo>
                  <a:lnTo>
                    <a:pt x="31" y="450"/>
                  </a:lnTo>
                  <a:lnTo>
                    <a:pt x="28" y="450"/>
                  </a:lnTo>
                  <a:lnTo>
                    <a:pt x="24" y="450"/>
                  </a:lnTo>
                  <a:lnTo>
                    <a:pt x="20" y="447"/>
                  </a:lnTo>
                  <a:lnTo>
                    <a:pt x="17" y="447"/>
                  </a:lnTo>
                  <a:lnTo>
                    <a:pt x="16" y="444"/>
                  </a:lnTo>
                  <a:lnTo>
                    <a:pt x="16" y="442"/>
                  </a:lnTo>
                  <a:lnTo>
                    <a:pt x="17" y="444"/>
                  </a:lnTo>
                  <a:lnTo>
                    <a:pt x="17" y="442"/>
                  </a:lnTo>
                  <a:lnTo>
                    <a:pt x="17" y="441"/>
                  </a:lnTo>
                  <a:lnTo>
                    <a:pt x="17" y="441"/>
                  </a:lnTo>
                  <a:lnTo>
                    <a:pt x="16" y="439"/>
                  </a:lnTo>
                  <a:lnTo>
                    <a:pt x="11" y="442"/>
                  </a:lnTo>
                  <a:lnTo>
                    <a:pt x="6" y="442"/>
                  </a:lnTo>
                  <a:lnTo>
                    <a:pt x="11" y="438"/>
                  </a:lnTo>
                  <a:lnTo>
                    <a:pt x="14" y="435"/>
                  </a:lnTo>
                  <a:lnTo>
                    <a:pt x="16" y="435"/>
                  </a:lnTo>
                  <a:lnTo>
                    <a:pt x="17" y="433"/>
                  </a:lnTo>
                  <a:lnTo>
                    <a:pt x="19" y="433"/>
                  </a:lnTo>
                  <a:lnTo>
                    <a:pt x="19" y="431"/>
                  </a:lnTo>
                  <a:lnTo>
                    <a:pt x="24" y="430"/>
                  </a:lnTo>
                  <a:lnTo>
                    <a:pt x="27" y="427"/>
                  </a:lnTo>
                  <a:lnTo>
                    <a:pt x="30" y="423"/>
                  </a:lnTo>
                  <a:lnTo>
                    <a:pt x="31" y="422"/>
                  </a:lnTo>
                  <a:lnTo>
                    <a:pt x="33" y="420"/>
                  </a:lnTo>
                  <a:lnTo>
                    <a:pt x="36" y="417"/>
                  </a:lnTo>
                  <a:lnTo>
                    <a:pt x="38" y="416"/>
                  </a:lnTo>
                  <a:lnTo>
                    <a:pt x="42" y="411"/>
                  </a:lnTo>
                  <a:lnTo>
                    <a:pt x="44" y="409"/>
                  </a:lnTo>
                  <a:lnTo>
                    <a:pt x="46" y="408"/>
                  </a:lnTo>
                  <a:lnTo>
                    <a:pt x="50" y="403"/>
                  </a:lnTo>
                  <a:lnTo>
                    <a:pt x="55" y="400"/>
                  </a:lnTo>
                  <a:lnTo>
                    <a:pt x="57" y="398"/>
                  </a:lnTo>
                  <a:lnTo>
                    <a:pt x="57" y="395"/>
                  </a:lnTo>
                  <a:lnTo>
                    <a:pt x="58" y="394"/>
                  </a:lnTo>
                  <a:lnTo>
                    <a:pt x="60" y="390"/>
                  </a:lnTo>
                  <a:lnTo>
                    <a:pt x="60" y="390"/>
                  </a:lnTo>
                  <a:lnTo>
                    <a:pt x="60" y="389"/>
                  </a:lnTo>
                  <a:lnTo>
                    <a:pt x="58" y="387"/>
                  </a:lnTo>
                  <a:lnTo>
                    <a:pt x="57" y="387"/>
                  </a:lnTo>
                  <a:lnTo>
                    <a:pt x="55" y="384"/>
                  </a:lnTo>
                  <a:lnTo>
                    <a:pt x="55" y="384"/>
                  </a:lnTo>
                  <a:lnTo>
                    <a:pt x="52" y="381"/>
                  </a:lnTo>
                  <a:lnTo>
                    <a:pt x="47" y="379"/>
                  </a:lnTo>
                  <a:lnTo>
                    <a:pt x="44" y="376"/>
                  </a:lnTo>
                  <a:lnTo>
                    <a:pt x="38" y="373"/>
                  </a:lnTo>
                  <a:lnTo>
                    <a:pt x="38" y="371"/>
                  </a:lnTo>
                  <a:lnTo>
                    <a:pt x="38" y="371"/>
                  </a:lnTo>
                  <a:lnTo>
                    <a:pt x="41" y="370"/>
                  </a:lnTo>
                  <a:lnTo>
                    <a:pt x="44" y="367"/>
                  </a:lnTo>
                  <a:lnTo>
                    <a:pt x="44" y="365"/>
                  </a:lnTo>
                  <a:lnTo>
                    <a:pt x="46" y="364"/>
                  </a:lnTo>
                  <a:lnTo>
                    <a:pt x="46" y="362"/>
                  </a:lnTo>
                  <a:lnTo>
                    <a:pt x="46" y="360"/>
                  </a:lnTo>
                  <a:lnTo>
                    <a:pt x="44" y="360"/>
                  </a:lnTo>
                  <a:lnTo>
                    <a:pt x="42" y="359"/>
                  </a:lnTo>
                  <a:lnTo>
                    <a:pt x="39" y="357"/>
                  </a:lnTo>
                  <a:lnTo>
                    <a:pt x="38" y="354"/>
                  </a:lnTo>
                  <a:lnTo>
                    <a:pt x="38" y="353"/>
                  </a:lnTo>
                  <a:lnTo>
                    <a:pt x="38" y="353"/>
                  </a:lnTo>
                  <a:lnTo>
                    <a:pt x="39" y="351"/>
                  </a:lnTo>
                  <a:lnTo>
                    <a:pt x="39" y="349"/>
                  </a:lnTo>
                  <a:lnTo>
                    <a:pt x="39" y="348"/>
                  </a:lnTo>
                  <a:lnTo>
                    <a:pt x="38" y="348"/>
                  </a:lnTo>
                  <a:lnTo>
                    <a:pt x="35" y="346"/>
                  </a:lnTo>
                  <a:lnTo>
                    <a:pt x="33" y="346"/>
                  </a:lnTo>
                  <a:lnTo>
                    <a:pt x="33" y="345"/>
                  </a:lnTo>
                  <a:lnTo>
                    <a:pt x="31" y="343"/>
                  </a:lnTo>
                  <a:lnTo>
                    <a:pt x="31" y="342"/>
                  </a:lnTo>
                  <a:lnTo>
                    <a:pt x="31" y="342"/>
                  </a:lnTo>
                  <a:lnTo>
                    <a:pt x="33" y="340"/>
                  </a:lnTo>
                  <a:lnTo>
                    <a:pt x="35" y="340"/>
                  </a:lnTo>
                  <a:lnTo>
                    <a:pt x="35" y="338"/>
                  </a:lnTo>
                  <a:lnTo>
                    <a:pt x="35" y="337"/>
                  </a:lnTo>
                  <a:lnTo>
                    <a:pt x="35" y="337"/>
                  </a:lnTo>
                  <a:lnTo>
                    <a:pt x="31" y="337"/>
                  </a:lnTo>
                  <a:lnTo>
                    <a:pt x="31" y="337"/>
                  </a:lnTo>
                  <a:lnTo>
                    <a:pt x="31" y="337"/>
                  </a:lnTo>
                  <a:lnTo>
                    <a:pt x="31" y="335"/>
                  </a:lnTo>
                  <a:lnTo>
                    <a:pt x="33" y="334"/>
                  </a:lnTo>
                  <a:lnTo>
                    <a:pt x="33" y="331"/>
                  </a:lnTo>
                  <a:lnTo>
                    <a:pt x="35" y="329"/>
                  </a:lnTo>
                  <a:lnTo>
                    <a:pt x="33" y="327"/>
                  </a:lnTo>
                  <a:lnTo>
                    <a:pt x="33" y="327"/>
                  </a:lnTo>
                  <a:lnTo>
                    <a:pt x="36" y="326"/>
                  </a:lnTo>
                  <a:lnTo>
                    <a:pt x="38" y="326"/>
                  </a:lnTo>
                  <a:lnTo>
                    <a:pt x="39" y="326"/>
                  </a:lnTo>
                  <a:lnTo>
                    <a:pt x="39" y="324"/>
                  </a:lnTo>
                  <a:lnTo>
                    <a:pt x="39" y="323"/>
                  </a:lnTo>
                  <a:lnTo>
                    <a:pt x="36" y="318"/>
                  </a:lnTo>
                  <a:lnTo>
                    <a:pt x="36" y="316"/>
                  </a:lnTo>
                  <a:lnTo>
                    <a:pt x="35" y="313"/>
                  </a:lnTo>
                  <a:lnTo>
                    <a:pt x="33" y="313"/>
                  </a:lnTo>
                  <a:lnTo>
                    <a:pt x="33" y="312"/>
                  </a:lnTo>
                  <a:lnTo>
                    <a:pt x="31" y="310"/>
                  </a:lnTo>
                  <a:lnTo>
                    <a:pt x="31" y="307"/>
                  </a:lnTo>
                  <a:lnTo>
                    <a:pt x="30" y="305"/>
                  </a:lnTo>
                  <a:lnTo>
                    <a:pt x="28" y="304"/>
                  </a:lnTo>
                  <a:lnTo>
                    <a:pt x="27" y="302"/>
                  </a:lnTo>
                  <a:lnTo>
                    <a:pt x="25" y="297"/>
                  </a:lnTo>
                  <a:lnTo>
                    <a:pt x="24" y="297"/>
                  </a:lnTo>
                  <a:lnTo>
                    <a:pt x="24" y="296"/>
                  </a:lnTo>
                  <a:lnTo>
                    <a:pt x="24" y="294"/>
                  </a:lnTo>
                  <a:lnTo>
                    <a:pt x="27" y="291"/>
                  </a:lnTo>
                  <a:lnTo>
                    <a:pt x="28" y="290"/>
                  </a:lnTo>
                  <a:lnTo>
                    <a:pt x="31" y="286"/>
                  </a:lnTo>
                  <a:lnTo>
                    <a:pt x="35" y="283"/>
                  </a:lnTo>
                  <a:lnTo>
                    <a:pt x="36" y="280"/>
                  </a:lnTo>
                  <a:lnTo>
                    <a:pt x="38" y="277"/>
                  </a:lnTo>
                  <a:lnTo>
                    <a:pt x="38" y="277"/>
                  </a:lnTo>
                  <a:lnTo>
                    <a:pt x="35" y="275"/>
                  </a:lnTo>
                  <a:lnTo>
                    <a:pt x="30" y="271"/>
                  </a:lnTo>
                  <a:lnTo>
                    <a:pt x="28" y="267"/>
                  </a:lnTo>
                  <a:lnTo>
                    <a:pt x="24" y="266"/>
                  </a:lnTo>
                  <a:lnTo>
                    <a:pt x="19" y="264"/>
                  </a:lnTo>
                  <a:lnTo>
                    <a:pt x="17" y="261"/>
                  </a:lnTo>
                  <a:lnTo>
                    <a:pt x="16" y="256"/>
                  </a:lnTo>
                  <a:lnTo>
                    <a:pt x="16" y="256"/>
                  </a:lnTo>
                  <a:lnTo>
                    <a:pt x="19" y="250"/>
                  </a:lnTo>
                  <a:lnTo>
                    <a:pt x="20" y="249"/>
                  </a:lnTo>
                  <a:lnTo>
                    <a:pt x="20" y="249"/>
                  </a:lnTo>
                  <a:lnTo>
                    <a:pt x="19" y="249"/>
                  </a:lnTo>
                  <a:lnTo>
                    <a:pt x="19" y="247"/>
                  </a:lnTo>
                  <a:lnTo>
                    <a:pt x="16" y="247"/>
                  </a:lnTo>
                  <a:lnTo>
                    <a:pt x="14" y="247"/>
                  </a:lnTo>
                  <a:lnTo>
                    <a:pt x="17" y="245"/>
                  </a:lnTo>
                  <a:lnTo>
                    <a:pt x="19" y="245"/>
                  </a:lnTo>
                  <a:lnTo>
                    <a:pt x="22" y="244"/>
                  </a:lnTo>
                  <a:lnTo>
                    <a:pt x="22" y="244"/>
                  </a:lnTo>
                  <a:lnTo>
                    <a:pt x="25" y="242"/>
                  </a:lnTo>
                  <a:lnTo>
                    <a:pt x="25" y="242"/>
                  </a:lnTo>
                  <a:lnTo>
                    <a:pt x="27" y="242"/>
                  </a:lnTo>
                  <a:lnTo>
                    <a:pt x="28" y="238"/>
                  </a:lnTo>
                  <a:lnTo>
                    <a:pt x="28" y="236"/>
                  </a:lnTo>
                  <a:lnTo>
                    <a:pt x="35" y="234"/>
                  </a:lnTo>
                  <a:lnTo>
                    <a:pt x="38" y="234"/>
                  </a:lnTo>
                  <a:lnTo>
                    <a:pt x="39" y="233"/>
                  </a:lnTo>
                  <a:lnTo>
                    <a:pt x="39" y="233"/>
                  </a:lnTo>
                  <a:lnTo>
                    <a:pt x="39" y="231"/>
                  </a:lnTo>
                  <a:lnTo>
                    <a:pt x="41" y="230"/>
                  </a:lnTo>
                  <a:lnTo>
                    <a:pt x="41" y="230"/>
                  </a:lnTo>
                  <a:lnTo>
                    <a:pt x="39" y="228"/>
                  </a:lnTo>
                  <a:lnTo>
                    <a:pt x="39" y="228"/>
                  </a:lnTo>
                  <a:lnTo>
                    <a:pt x="41" y="228"/>
                  </a:lnTo>
                  <a:lnTo>
                    <a:pt x="42" y="230"/>
                  </a:lnTo>
                  <a:lnTo>
                    <a:pt x="46" y="231"/>
                  </a:lnTo>
                  <a:lnTo>
                    <a:pt x="49" y="231"/>
                  </a:lnTo>
                  <a:lnTo>
                    <a:pt x="50" y="231"/>
                  </a:lnTo>
                  <a:lnTo>
                    <a:pt x="50" y="230"/>
                  </a:lnTo>
                  <a:lnTo>
                    <a:pt x="50" y="228"/>
                  </a:lnTo>
                  <a:lnTo>
                    <a:pt x="50" y="228"/>
                  </a:lnTo>
                  <a:lnTo>
                    <a:pt x="50" y="225"/>
                  </a:lnTo>
                  <a:lnTo>
                    <a:pt x="52" y="225"/>
                  </a:lnTo>
                  <a:lnTo>
                    <a:pt x="58" y="227"/>
                  </a:lnTo>
                  <a:lnTo>
                    <a:pt x="60" y="227"/>
                  </a:lnTo>
                  <a:lnTo>
                    <a:pt x="61" y="227"/>
                  </a:lnTo>
                  <a:lnTo>
                    <a:pt x="63" y="223"/>
                  </a:lnTo>
                  <a:lnTo>
                    <a:pt x="65" y="223"/>
                  </a:lnTo>
                  <a:lnTo>
                    <a:pt x="66" y="223"/>
                  </a:lnTo>
                  <a:lnTo>
                    <a:pt x="66" y="223"/>
                  </a:lnTo>
                  <a:lnTo>
                    <a:pt x="66" y="220"/>
                  </a:lnTo>
                  <a:lnTo>
                    <a:pt x="66" y="220"/>
                  </a:lnTo>
                  <a:lnTo>
                    <a:pt x="72" y="222"/>
                  </a:lnTo>
                  <a:lnTo>
                    <a:pt x="74" y="223"/>
                  </a:lnTo>
                  <a:lnTo>
                    <a:pt x="80" y="225"/>
                  </a:lnTo>
                  <a:lnTo>
                    <a:pt x="80" y="227"/>
                  </a:lnTo>
                  <a:lnTo>
                    <a:pt x="80" y="227"/>
                  </a:lnTo>
                  <a:lnTo>
                    <a:pt x="80" y="228"/>
                  </a:lnTo>
                  <a:lnTo>
                    <a:pt x="80" y="230"/>
                  </a:lnTo>
                  <a:lnTo>
                    <a:pt x="77" y="228"/>
                  </a:lnTo>
                  <a:lnTo>
                    <a:pt x="69" y="227"/>
                  </a:lnTo>
                  <a:lnTo>
                    <a:pt x="68" y="228"/>
                  </a:lnTo>
                  <a:lnTo>
                    <a:pt x="69" y="230"/>
                  </a:lnTo>
                  <a:lnTo>
                    <a:pt x="71" y="230"/>
                  </a:lnTo>
                  <a:lnTo>
                    <a:pt x="72" y="233"/>
                  </a:lnTo>
                  <a:lnTo>
                    <a:pt x="76" y="231"/>
                  </a:lnTo>
                  <a:lnTo>
                    <a:pt x="79" y="233"/>
                  </a:lnTo>
                  <a:lnTo>
                    <a:pt x="80" y="233"/>
                  </a:lnTo>
                  <a:lnTo>
                    <a:pt x="82" y="233"/>
                  </a:lnTo>
                  <a:lnTo>
                    <a:pt x="80" y="234"/>
                  </a:lnTo>
                  <a:lnTo>
                    <a:pt x="80" y="234"/>
                  </a:lnTo>
                  <a:lnTo>
                    <a:pt x="85" y="233"/>
                  </a:lnTo>
                  <a:lnTo>
                    <a:pt x="87" y="233"/>
                  </a:lnTo>
                  <a:lnTo>
                    <a:pt x="87" y="233"/>
                  </a:lnTo>
                  <a:lnTo>
                    <a:pt x="88" y="234"/>
                  </a:lnTo>
                  <a:lnTo>
                    <a:pt x="87" y="236"/>
                  </a:lnTo>
                  <a:lnTo>
                    <a:pt x="87" y="238"/>
                  </a:lnTo>
                  <a:lnTo>
                    <a:pt x="85" y="241"/>
                  </a:lnTo>
                  <a:lnTo>
                    <a:pt x="83" y="241"/>
                  </a:lnTo>
                  <a:lnTo>
                    <a:pt x="83" y="242"/>
                  </a:lnTo>
                  <a:lnTo>
                    <a:pt x="85" y="242"/>
                  </a:lnTo>
                  <a:lnTo>
                    <a:pt x="87" y="241"/>
                  </a:lnTo>
                  <a:lnTo>
                    <a:pt x="90" y="238"/>
                  </a:lnTo>
                  <a:lnTo>
                    <a:pt x="91" y="236"/>
                  </a:lnTo>
                  <a:lnTo>
                    <a:pt x="99" y="236"/>
                  </a:lnTo>
                  <a:lnTo>
                    <a:pt x="101" y="236"/>
                  </a:lnTo>
                  <a:lnTo>
                    <a:pt x="107" y="239"/>
                  </a:lnTo>
                  <a:lnTo>
                    <a:pt x="110" y="239"/>
                  </a:lnTo>
                  <a:lnTo>
                    <a:pt x="112" y="239"/>
                  </a:lnTo>
                  <a:lnTo>
                    <a:pt x="113" y="238"/>
                  </a:lnTo>
                  <a:lnTo>
                    <a:pt x="113" y="238"/>
                  </a:lnTo>
                  <a:lnTo>
                    <a:pt x="123" y="239"/>
                  </a:lnTo>
                  <a:lnTo>
                    <a:pt x="132" y="244"/>
                  </a:lnTo>
                  <a:lnTo>
                    <a:pt x="150" y="252"/>
                  </a:lnTo>
                  <a:lnTo>
                    <a:pt x="158" y="260"/>
                  </a:lnTo>
                  <a:lnTo>
                    <a:pt x="159" y="261"/>
                  </a:lnTo>
                  <a:lnTo>
                    <a:pt x="162" y="261"/>
                  </a:lnTo>
                  <a:lnTo>
                    <a:pt x="164" y="261"/>
                  </a:lnTo>
                  <a:lnTo>
                    <a:pt x="165" y="261"/>
                  </a:lnTo>
                  <a:lnTo>
                    <a:pt x="176" y="267"/>
                  </a:lnTo>
                  <a:lnTo>
                    <a:pt x="180" y="267"/>
                  </a:lnTo>
                  <a:lnTo>
                    <a:pt x="180" y="266"/>
                  </a:lnTo>
                  <a:lnTo>
                    <a:pt x="178" y="266"/>
                  </a:lnTo>
                  <a:lnTo>
                    <a:pt x="180" y="266"/>
                  </a:lnTo>
                  <a:lnTo>
                    <a:pt x="181" y="266"/>
                  </a:lnTo>
                  <a:lnTo>
                    <a:pt x="183" y="269"/>
                  </a:lnTo>
                  <a:lnTo>
                    <a:pt x="184" y="271"/>
                  </a:lnTo>
                  <a:lnTo>
                    <a:pt x="187" y="274"/>
                  </a:lnTo>
                  <a:lnTo>
                    <a:pt x="189" y="275"/>
                  </a:lnTo>
                  <a:lnTo>
                    <a:pt x="192" y="275"/>
                  </a:lnTo>
                  <a:lnTo>
                    <a:pt x="194" y="275"/>
                  </a:lnTo>
                  <a:lnTo>
                    <a:pt x="195" y="277"/>
                  </a:lnTo>
                  <a:lnTo>
                    <a:pt x="197" y="283"/>
                  </a:lnTo>
                  <a:lnTo>
                    <a:pt x="199" y="285"/>
                  </a:lnTo>
                  <a:lnTo>
                    <a:pt x="199" y="288"/>
                  </a:lnTo>
                  <a:lnTo>
                    <a:pt x="200" y="288"/>
                  </a:lnTo>
                  <a:lnTo>
                    <a:pt x="202" y="290"/>
                  </a:lnTo>
                  <a:lnTo>
                    <a:pt x="202" y="291"/>
                  </a:lnTo>
                  <a:lnTo>
                    <a:pt x="200" y="296"/>
                  </a:lnTo>
                  <a:lnTo>
                    <a:pt x="199" y="299"/>
                  </a:lnTo>
                  <a:lnTo>
                    <a:pt x="189" y="307"/>
                  </a:lnTo>
                  <a:lnTo>
                    <a:pt x="183" y="312"/>
                  </a:lnTo>
                  <a:lnTo>
                    <a:pt x="172" y="315"/>
                  </a:lnTo>
                  <a:lnTo>
                    <a:pt x="162" y="316"/>
                  </a:lnTo>
                  <a:lnTo>
                    <a:pt x="159" y="316"/>
                  </a:lnTo>
                  <a:lnTo>
                    <a:pt x="151" y="316"/>
                  </a:lnTo>
                  <a:lnTo>
                    <a:pt x="148" y="315"/>
                  </a:lnTo>
                  <a:lnTo>
                    <a:pt x="143" y="313"/>
                  </a:lnTo>
                  <a:lnTo>
                    <a:pt x="139" y="312"/>
                  </a:lnTo>
                  <a:lnTo>
                    <a:pt x="135" y="312"/>
                  </a:lnTo>
                  <a:lnTo>
                    <a:pt x="129" y="312"/>
                  </a:lnTo>
                  <a:lnTo>
                    <a:pt x="117" y="308"/>
                  </a:lnTo>
                  <a:lnTo>
                    <a:pt x="115" y="308"/>
                  </a:lnTo>
                  <a:lnTo>
                    <a:pt x="107" y="304"/>
                  </a:lnTo>
                  <a:lnTo>
                    <a:pt x="104" y="305"/>
                  </a:lnTo>
                  <a:lnTo>
                    <a:pt x="102" y="305"/>
                  </a:lnTo>
                  <a:lnTo>
                    <a:pt x="101" y="304"/>
                  </a:lnTo>
                  <a:lnTo>
                    <a:pt x="101" y="304"/>
                  </a:lnTo>
                  <a:lnTo>
                    <a:pt x="102" y="302"/>
                  </a:lnTo>
                  <a:lnTo>
                    <a:pt x="98" y="301"/>
                  </a:lnTo>
                  <a:lnTo>
                    <a:pt x="94" y="301"/>
                  </a:lnTo>
                  <a:lnTo>
                    <a:pt x="91" y="301"/>
                  </a:lnTo>
                  <a:lnTo>
                    <a:pt x="90" y="299"/>
                  </a:lnTo>
                  <a:lnTo>
                    <a:pt x="88" y="299"/>
                  </a:lnTo>
                  <a:lnTo>
                    <a:pt x="88" y="299"/>
                  </a:lnTo>
                  <a:lnTo>
                    <a:pt x="83" y="297"/>
                  </a:lnTo>
                  <a:lnTo>
                    <a:pt x="80" y="296"/>
                  </a:lnTo>
                  <a:lnTo>
                    <a:pt x="79" y="294"/>
                  </a:lnTo>
                  <a:lnTo>
                    <a:pt x="79" y="293"/>
                  </a:lnTo>
                  <a:lnTo>
                    <a:pt x="80" y="293"/>
                  </a:lnTo>
                  <a:lnTo>
                    <a:pt x="72" y="290"/>
                  </a:lnTo>
                  <a:lnTo>
                    <a:pt x="65" y="290"/>
                  </a:lnTo>
                  <a:lnTo>
                    <a:pt x="66" y="291"/>
                  </a:lnTo>
                  <a:lnTo>
                    <a:pt x="69" y="291"/>
                  </a:lnTo>
                  <a:lnTo>
                    <a:pt x="71" y="293"/>
                  </a:lnTo>
                  <a:lnTo>
                    <a:pt x="74" y="294"/>
                  </a:lnTo>
                  <a:lnTo>
                    <a:pt x="72" y="296"/>
                  </a:lnTo>
                  <a:lnTo>
                    <a:pt x="76" y="297"/>
                  </a:lnTo>
                  <a:lnTo>
                    <a:pt x="79" y="301"/>
                  </a:lnTo>
                  <a:lnTo>
                    <a:pt x="79" y="301"/>
                  </a:lnTo>
                  <a:lnTo>
                    <a:pt x="80" y="301"/>
                  </a:lnTo>
                  <a:lnTo>
                    <a:pt x="83" y="302"/>
                  </a:lnTo>
                  <a:lnTo>
                    <a:pt x="83" y="304"/>
                  </a:lnTo>
                  <a:lnTo>
                    <a:pt x="83" y="304"/>
                  </a:lnTo>
                  <a:lnTo>
                    <a:pt x="83" y="305"/>
                  </a:lnTo>
                  <a:lnTo>
                    <a:pt x="87" y="307"/>
                  </a:lnTo>
                  <a:lnTo>
                    <a:pt x="88" y="307"/>
                  </a:lnTo>
                  <a:lnTo>
                    <a:pt x="90" y="307"/>
                  </a:lnTo>
                  <a:lnTo>
                    <a:pt x="90" y="308"/>
                  </a:lnTo>
                  <a:lnTo>
                    <a:pt x="88" y="310"/>
                  </a:lnTo>
                  <a:lnTo>
                    <a:pt x="87" y="310"/>
                  </a:lnTo>
                  <a:lnTo>
                    <a:pt x="87" y="310"/>
                  </a:lnTo>
                  <a:lnTo>
                    <a:pt x="90" y="310"/>
                  </a:lnTo>
                  <a:lnTo>
                    <a:pt x="98" y="313"/>
                  </a:lnTo>
                  <a:lnTo>
                    <a:pt x="101" y="315"/>
                  </a:lnTo>
                  <a:lnTo>
                    <a:pt x="106" y="319"/>
                  </a:lnTo>
                  <a:lnTo>
                    <a:pt x="107" y="321"/>
                  </a:lnTo>
                  <a:lnTo>
                    <a:pt x="107" y="323"/>
                  </a:lnTo>
                  <a:lnTo>
                    <a:pt x="107" y="324"/>
                  </a:lnTo>
                  <a:lnTo>
                    <a:pt x="106" y="324"/>
                  </a:lnTo>
                  <a:lnTo>
                    <a:pt x="106" y="326"/>
                  </a:lnTo>
                  <a:lnTo>
                    <a:pt x="104" y="331"/>
                  </a:lnTo>
                  <a:lnTo>
                    <a:pt x="102" y="331"/>
                  </a:lnTo>
                  <a:lnTo>
                    <a:pt x="101" y="332"/>
                  </a:lnTo>
                  <a:lnTo>
                    <a:pt x="102" y="335"/>
                  </a:lnTo>
                  <a:lnTo>
                    <a:pt x="106" y="338"/>
                  </a:lnTo>
                  <a:lnTo>
                    <a:pt x="107" y="342"/>
                  </a:lnTo>
                  <a:lnTo>
                    <a:pt x="107" y="345"/>
                  </a:lnTo>
                  <a:lnTo>
                    <a:pt x="107" y="346"/>
                  </a:lnTo>
                  <a:lnTo>
                    <a:pt x="109" y="348"/>
                  </a:lnTo>
                  <a:lnTo>
                    <a:pt x="109" y="348"/>
                  </a:lnTo>
                  <a:lnTo>
                    <a:pt x="107" y="349"/>
                  </a:lnTo>
                  <a:lnTo>
                    <a:pt x="107" y="353"/>
                  </a:lnTo>
                  <a:lnTo>
                    <a:pt x="110" y="356"/>
                  </a:lnTo>
                  <a:lnTo>
                    <a:pt x="113" y="357"/>
                  </a:lnTo>
                  <a:lnTo>
                    <a:pt x="117" y="357"/>
                  </a:lnTo>
                  <a:lnTo>
                    <a:pt x="120" y="356"/>
                  </a:lnTo>
                  <a:lnTo>
                    <a:pt x="121" y="357"/>
                  </a:lnTo>
                  <a:lnTo>
                    <a:pt x="126" y="360"/>
                  </a:lnTo>
                  <a:lnTo>
                    <a:pt x="129" y="365"/>
                  </a:lnTo>
                  <a:lnTo>
                    <a:pt x="129" y="365"/>
                  </a:lnTo>
                  <a:lnTo>
                    <a:pt x="134" y="367"/>
                  </a:lnTo>
                  <a:lnTo>
                    <a:pt x="139" y="367"/>
                  </a:lnTo>
                  <a:lnTo>
                    <a:pt x="143" y="370"/>
                  </a:lnTo>
                  <a:lnTo>
                    <a:pt x="145" y="370"/>
                  </a:lnTo>
                  <a:lnTo>
                    <a:pt x="148" y="368"/>
                  </a:lnTo>
                  <a:lnTo>
                    <a:pt x="153" y="367"/>
                  </a:lnTo>
                  <a:lnTo>
                    <a:pt x="154" y="365"/>
                  </a:lnTo>
                  <a:lnTo>
                    <a:pt x="154" y="364"/>
                  </a:lnTo>
                  <a:lnTo>
                    <a:pt x="153" y="360"/>
                  </a:lnTo>
                  <a:lnTo>
                    <a:pt x="153" y="357"/>
                  </a:lnTo>
                  <a:lnTo>
                    <a:pt x="151" y="357"/>
                  </a:lnTo>
                  <a:lnTo>
                    <a:pt x="150" y="356"/>
                  </a:lnTo>
                  <a:lnTo>
                    <a:pt x="145" y="357"/>
                  </a:lnTo>
                  <a:lnTo>
                    <a:pt x="143" y="356"/>
                  </a:lnTo>
                  <a:lnTo>
                    <a:pt x="142" y="356"/>
                  </a:lnTo>
                  <a:lnTo>
                    <a:pt x="139" y="354"/>
                  </a:lnTo>
                  <a:lnTo>
                    <a:pt x="135" y="349"/>
                  </a:lnTo>
                  <a:lnTo>
                    <a:pt x="134" y="348"/>
                  </a:lnTo>
                  <a:lnTo>
                    <a:pt x="132" y="346"/>
                  </a:lnTo>
                  <a:lnTo>
                    <a:pt x="132" y="346"/>
                  </a:lnTo>
                  <a:lnTo>
                    <a:pt x="132" y="343"/>
                  </a:lnTo>
                  <a:lnTo>
                    <a:pt x="134" y="343"/>
                  </a:lnTo>
                  <a:lnTo>
                    <a:pt x="135" y="342"/>
                  </a:lnTo>
                  <a:lnTo>
                    <a:pt x="137" y="338"/>
                  </a:lnTo>
                  <a:lnTo>
                    <a:pt x="139" y="337"/>
                  </a:lnTo>
                  <a:lnTo>
                    <a:pt x="140" y="337"/>
                  </a:lnTo>
                  <a:lnTo>
                    <a:pt x="146" y="340"/>
                  </a:lnTo>
                  <a:lnTo>
                    <a:pt x="153" y="345"/>
                  </a:lnTo>
                  <a:lnTo>
                    <a:pt x="154" y="345"/>
                  </a:lnTo>
                  <a:lnTo>
                    <a:pt x="156" y="345"/>
                  </a:lnTo>
                  <a:lnTo>
                    <a:pt x="159" y="345"/>
                  </a:lnTo>
                  <a:lnTo>
                    <a:pt x="159" y="346"/>
                  </a:lnTo>
                  <a:lnTo>
                    <a:pt x="161" y="346"/>
                  </a:lnTo>
                  <a:lnTo>
                    <a:pt x="162" y="346"/>
                  </a:lnTo>
                  <a:lnTo>
                    <a:pt x="169" y="348"/>
                  </a:lnTo>
                  <a:lnTo>
                    <a:pt x="176" y="353"/>
                  </a:lnTo>
                  <a:lnTo>
                    <a:pt x="178" y="353"/>
                  </a:lnTo>
                  <a:lnTo>
                    <a:pt x="180" y="349"/>
                  </a:lnTo>
                  <a:lnTo>
                    <a:pt x="180" y="349"/>
                  </a:lnTo>
                  <a:lnTo>
                    <a:pt x="183" y="348"/>
                  </a:lnTo>
                  <a:lnTo>
                    <a:pt x="184" y="346"/>
                  </a:lnTo>
                  <a:lnTo>
                    <a:pt x="187" y="348"/>
                  </a:lnTo>
                  <a:lnTo>
                    <a:pt x="189" y="348"/>
                  </a:lnTo>
                  <a:lnTo>
                    <a:pt x="187" y="345"/>
                  </a:lnTo>
                  <a:lnTo>
                    <a:pt x="186" y="342"/>
                  </a:lnTo>
                  <a:lnTo>
                    <a:pt x="184" y="340"/>
                  </a:lnTo>
                  <a:lnTo>
                    <a:pt x="181" y="335"/>
                  </a:lnTo>
                  <a:lnTo>
                    <a:pt x="180" y="334"/>
                  </a:lnTo>
                  <a:lnTo>
                    <a:pt x="178" y="332"/>
                  </a:lnTo>
                  <a:lnTo>
                    <a:pt x="178" y="329"/>
                  </a:lnTo>
                  <a:lnTo>
                    <a:pt x="180" y="327"/>
                  </a:lnTo>
                  <a:lnTo>
                    <a:pt x="187" y="324"/>
                  </a:lnTo>
                  <a:lnTo>
                    <a:pt x="189" y="323"/>
                  </a:lnTo>
                  <a:lnTo>
                    <a:pt x="192" y="319"/>
                  </a:lnTo>
                  <a:lnTo>
                    <a:pt x="194" y="318"/>
                  </a:lnTo>
                  <a:lnTo>
                    <a:pt x="197" y="318"/>
                  </a:lnTo>
                  <a:lnTo>
                    <a:pt x="203" y="315"/>
                  </a:lnTo>
                  <a:lnTo>
                    <a:pt x="208" y="312"/>
                  </a:lnTo>
                  <a:lnTo>
                    <a:pt x="213" y="307"/>
                  </a:lnTo>
                  <a:lnTo>
                    <a:pt x="214" y="305"/>
                  </a:lnTo>
                  <a:lnTo>
                    <a:pt x="216" y="305"/>
                  </a:lnTo>
                  <a:lnTo>
                    <a:pt x="217" y="307"/>
                  </a:lnTo>
                  <a:lnTo>
                    <a:pt x="219" y="308"/>
                  </a:lnTo>
                  <a:lnTo>
                    <a:pt x="222" y="308"/>
                  </a:lnTo>
                  <a:lnTo>
                    <a:pt x="225" y="308"/>
                  </a:lnTo>
                  <a:lnTo>
                    <a:pt x="228" y="308"/>
                  </a:lnTo>
                  <a:lnTo>
                    <a:pt x="233" y="310"/>
                  </a:lnTo>
                  <a:lnTo>
                    <a:pt x="235" y="312"/>
                  </a:lnTo>
                  <a:lnTo>
                    <a:pt x="235" y="312"/>
                  </a:lnTo>
                  <a:lnTo>
                    <a:pt x="233" y="315"/>
                  </a:lnTo>
                  <a:lnTo>
                    <a:pt x="233" y="315"/>
                  </a:lnTo>
                  <a:lnTo>
                    <a:pt x="235" y="315"/>
                  </a:lnTo>
                  <a:lnTo>
                    <a:pt x="236" y="315"/>
                  </a:lnTo>
                  <a:lnTo>
                    <a:pt x="238" y="315"/>
                  </a:lnTo>
                  <a:lnTo>
                    <a:pt x="240" y="316"/>
                  </a:lnTo>
                  <a:lnTo>
                    <a:pt x="240" y="316"/>
                  </a:lnTo>
                  <a:lnTo>
                    <a:pt x="241" y="318"/>
                  </a:lnTo>
                  <a:lnTo>
                    <a:pt x="241" y="316"/>
                  </a:lnTo>
                  <a:lnTo>
                    <a:pt x="243" y="315"/>
                  </a:lnTo>
                  <a:lnTo>
                    <a:pt x="241" y="313"/>
                  </a:lnTo>
                  <a:lnTo>
                    <a:pt x="243" y="308"/>
                  </a:lnTo>
                  <a:lnTo>
                    <a:pt x="244" y="307"/>
                  </a:lnTo>
                  <a:lnTo>
                    <a:pt x="247" y="302"/>
                  </a:lnTo>
                  <a:lnTo>
                    <a:pt x="246" y="299"/>
                  </a:lnTo>
                  <a:lnTo>
                    <a:pt x="246" y="296"/>
                  </a:lnTo>
                  <a:lnTo>
                    <a:pt x="246" y="294"/>
                  </a:lnTo>
                  <a:lnTo>
                    <a:pt x="244" y="291"/>
                  </a:lnTo>
                  <a:lnTo>
                    <a:pt x="241" y="290"/>
                  </a:lnTo>
                  <a:lnTo>
                    <a:pt x="238" y="290"/>
                  </a:lnTo>
                  <a:lnTo>
                    <a:pt x="236" y="288"/>
                  </a:lnTo>
                  <a:lnTo>
                    <a:pt x="236" y="286"/>
                  </a:lnTo>
                  <a:lnTo>
                    <a:pt x="238" y="283"/>
                  </a:lnTo>
                  <a:lnTo>
                    <a:pt x="241" y="277"/>
                  </a:lnTo>
                  <a:lnTo>
                    <a:pt x="243" y="269"/>
                  </a:lnTo>
                  <a:lnTo>
                    <a:pt x="243" y="267"/>
                  </a:lnTo>
                  <a:lnTo>
                    <a:pt x="243" y="266"/>
                  </a:lnTo>
                  <a:lnTo>
                    <a:pt x="243" y="266"/>
                  </a:lnTo>
                  <a:lnTo>
                    <a:pt x="243" y="263"/>
                  </a:lnTo>
                  <a:lnTo>
                    <a:pt x="243" y="261"/>
                  </a:lnTo>
                  <a:lnTo>
                    <a:pt x="232" y="255"/>
                  </a:lnTo>
                  <a:lnTo>
                    <a:pt x="230" y="253"/>
                  </a:lnTo>
                  <a:lnTo>
                    <a:pt x="230" y="253"/>
                  </a:lnTo>
                  <a:lnTo>
                    <a:pt x="232" y="252"/>
                  </a:lnTo>
                  <a:lnTo>
                    <a:pt x="232" y="252"/>
                  </a:lnTo>
                  <a:lnTo>
                    <a:pt x="241" y="256"/>
                  </a:lnTo>
                  <a:lnTo>
                    <a:pt x="243" y="256"/>
                  </a:lnTo>
                  <a:lnTo>
                    <a:pt x="255" y="255"/>
                  </a:lnTo>
                  <a:lnTo>
                    <a:pt x="262" y="256"/>
                  </a:lnTo>
                  <a:lnTo>
                    <a:pt x="268" y="258"/>
                  </a:lnTo>
                  <a:lnTo>
                    <a:pt x="271" y="263"/>
                  </a:lnTo>
                  <a:lnTo>
                    <a:pt x="274" y="266"/>
                  </a:lnTo>
                  <a:lnTo>
                    <a:pt x="279" y="271"/>
                  </a:lnTo>
                  <a:lnTo>
                    <a:pt x="279" y="274"/>
                  </a:lnTo>
                  <a:lnTo>
                    <a:pt x="274" y="274"/>
                  </a:lnTo>
                  <a:lnTo>
                    <a:pt x="271" y="274"/>
                  </a:lnTo>
                  <a:lnTo>
                    <a:pt x="262" y="275"/>
                  </a:lnTo>
                  <a:lnTo>
                    <a:pt x="260" y="277"/>
                  </a:lnTo>
                  <a:lnTo>
                    <a:pt x="254" y="282"/>
                  </a:lnTo>
                  <a:lnTo>
                    <a:pt x="252" y="283"/>
                  </a:lnTo>
                  <a:lnTo>
                    <a:pt x="254" y="285"/>
                  </a:lnTo>
                  <a:lnTo>
                    <a:pt x="257" y="286"/>
                  </a:lnTo>
                  <a:lnTo>
                    <a:pt x="262" y="290"/>
                  </a:lnTo>
                  <a:lnTo>
                    <a:pt x="265" y="294"/>
                  </a:lnTo>
                  <a:lnTo>
                    <a:pt x="266" y="297"/>
                  </a:lnTo>
                  <a:lnTo>
                    <a:pt x="268" y="297"/>
                  </a:lnTo>
                  <a:lnTo>
                    <a:pt x="269" y="297"/>
                  </a:lnTo>
                  <a:lnTo>
                    <a:pt x="273" y="297"/>
                  </a:lnTo>
                  <a:lnTo>
                    <a:pt x="276" y="299"/>
                  </a:lnTo>
                  <a:lnTo>
                    <a:pt x="276" y="299"/>
                  </a:lnTo>
                  <a:lnTo>
                    <a:pt x="277" y="299"/>
                  </a:lnTo>
                  <a:lnTo>
                    <a:pt x="279" y="299"/>
                  </a:lnTo>
                  <a:lnTo>
                    <a:pt x="290" y="296"/>
                  </a:lnTo>
                  <a:lnTo>
                    <a:pt x="293" y="294"/>
                  </a:lnTo>
                  <a:lnTo>
                    <a:pt x="293" y="293"/>
                  </a:lnTo>
                  <a:lnTo>
                    <a:pt x="295" y="288"/>
                  </a:lnTo>
                  <a:lnTo>
                    <a:pt x="295" y="285"/>
                  </a:lnTo>
                  <a:lnTo>
                    <a:pt x="296" y="283"/>
                  </a:lnTo>
                  <a:lnTo>
                    <a:pt x="296" y="282"/>
                  </a:lnTo>
                  <a:lnTo>
                    <a:pt x="296" y="280"/>
                  </a:lnTo>
                  <a:lnTo>
                    <a:pt x="301" y="279"/>
                  </a:lnTo>
                  <a:lnTo>
                    <a:pt x="307" y="277"/>
                  </a:lnTo>
                  <a:lnTo>
                    <a:pt x="309" y="277"/>
                  </a:lnTo>
                  <a:lnTo>
                    <a:pt x="310" y="275"/>
                  </a:lnTo>
                  <a:lnTo>
                    <a:pt x="309" y="274"/>
                  </a:lnTo>
                  <a:lnTo>
                    <a:pt x="307" y="272"/>
                  </a:lnTo>
                  <a:lnTo>
                    <a:pt x="309" y="272"/>
                  </a:lnTo>
                  <a:lnTo>
                    <a:pt x="310" y="272"/>
                  </a:lnTo>
                  <a:lnTo>
                    <a:pt x="312" y="274"/>
                  </a:lnTo>
                  <a:lnTo>
                    <a:pt x="314" y="272"/>
                  </a:lnTo>
                  <a:lnTo>
                    <a:pt x="326" y="267"/>
                  </a:lnTo>
                  <a:lnTo>
                    <a:pt x="329" y="264"/>
                  </a:lnTo>
                  <a:lnTo>
                    <a:pt x="333" y="264"/>
                  </a:lnTo>
                  <a:lnTo>
                    <a:pt x="337" y="261"/>
                  </a:lnTo>
                  <a:lnTo>
                    <a:pt x="339" y="261"/>
                  </a:lnTo>
                  <a:lnTo>
                    <a:pt x="342" y="260"/>
                  </a:lnTo>
                  <a:lnTo>
                    <a:pt x="345" y="260"/>
                  </a:lnTo>
                  <a:lnTo>
                    <a:pt x="350" y="258"/>
                  </a:lnTo>
                  <a:lnTo>
                    <a:pt x="355" y="256"/>
                  </a:lnTo>
                  <a:lnTo>
                    <a:pt x="356" y="256"/>
                  </a:lnTo>
                  <a:lnTo>
                    <a:pt x="358" y="256"/>
                  </a:lnTo>
                  <a:lnTo>
                    <a:pt x="359" y="258"/>
                  </a:lnTo>
                  <a:lnTo>
                    <a:pt x="359" y="260"/>
                  </a:lnTo>
                  <a:lnTo>
                    <a:pt x="358" y="260"/>
                  </a:lnTo>
                  <a:lnTo>
                    <a:pt x="359" y="261"/>
                  </a:lnTo>
                  <a:lnTo>
                    <a:pt x="359" y="261"/>
                  </a:lnTo>
                  <a:lnTo>
                    <a:pt x="361" y="261"/>
                  </a:lnTo>
                  <a:lnTo>
                    <a:pt x="363" y="260"/>
                  </a:lnTo>
                  <a:lnTo>
                    <a:pt x="366" y="258"/>
                  </a:lnTo>
                  <a:lnTo>
                    <a:pt x="366" y="258"/>
                  </a:lnTo>
                  <a:lnTo>
                    <a:pt x="364" y="256"/>
                  </a:lnTo>
                  <a:lnTo>
                    <a:pt x="364" y="255"/>
                  </a:lnTo>
                  <a:lnTo>
                    <a:pt x="361" y="255"/>
                  </a:lnTo>
                  <a:lnTo>
                    <a:pt x="361" y="255"/>
                  </a:lnTo>
                  <a:lnTo>
                    <a:pt x="366" y="252"/>
                  </a:lnTo>
                  <a:lnTo>
                    <a:pt x="375" y="247"/>
                  </a:lnTo>
                  <a:lnTo>
                    <a:pt x="381" y="244"/>
                  </a:lnTo>
                  <a:lnTo>
                    <a:pt x="388" y="244"/>
                  </a:lnTo>
                  <a:lnTo>
                    <a:pt x="391" y="244"/>
                  </a:lnTo>
                  <a:lnTo>
                    <a:pt x="389" y="245"/>
                  </a:lnTo>
                  <a:lnTo>
                    <a:pt x="383" y="245"/>
                  </a:lnTo>
                  <a:lnTo>
                    <a:pt x="381" y="247"/>
                  </a:lnTo>
                  <a:lnTo>
                    <a:pt x="381" y="247"/>
                  </a:lnTo>
                  <a:lnTo>
                    <a:pt x="383" y="247"/>
                  </a:lnTo>
                  <a:lnTo>
                    <a:pt x="385" y="249"/>
                  </a:lnTo>
                  <a:lnTo>
                    <a:pt x="383" y="249"/>
                  </a:lnTo>
                  <a:lnTo>
                    <a:pt x="383" y="249"/>
                  </a:lnTo>
                  <a:lnTo>
                    <a:pt x="381" y="252"/>
                  </a:lnTo>
                  <a:lnTo>
                    <a:pt x="381" y="253"/>
                  </a:lnTo>
                  <a:lnTo>
                    <a:pt x="383" y="256"/>
                  </a:lnTo>
                  <a:lnTo>
                    <a:pt x="383" y="258"/>
                  </a:lnTo>
                  <a:lnTo>
                    <a:pt x="381" y="260"/>
                  </a:lnTo>
                  <a:lnTo>
                    <a:pt x="380" y="260"/>
                  </a:lnTo>
                  <a:lnTo>
                    <a:pt x="378" y="260"/>
                  </a:lnTo>
                  <a:lnTo>
                    <a:pt x="375" y="261"/>
                  </a:lnTo>
                  <a:lnTo>
                    <a:pt x="374" y="261"/>
                  </a:lnTo>
                  <a:lnTo>
                    <a:pt x="374" y="263"/>
                  </a:lnTo>
                  <a:lnTo>
                    <a:pt x="375" y="263"/>
                  </a:lnTo>
                  <a:lnTo>
                    <a:pt x="377" y="263"/>
                  </a:lnTo>
                  <a:lnTo>
                    <a:pt x="383" y="264"/>
                  </a:lnTo>
                  <a:lnTo>
                    <a:pt x="385" y="264"/>
                  </a:lnTo>
                  <a:lnTo>
                    <a:pt x="386" y="263"/>
                  </a:lnTo>
                  <a:lnTo>
                    <a:pt x="388" y="263"/>
                  </a:lnTo>
                  <a:lnTo>
                    <a:pt x="389" y="263"/>
                  </a:lnTo>
                  <a:lnTo>
                    <a:pt x="391" y="263"/>
                  </a:lnTo>
                  <a:lnTo>
                    <a:pt x="392" y="263"/>
                  </a:lnTo>
                  <a:lnTo>
                    <a:pt x="394" y="264"/>
                  </a:lnTo>
                  <a:lnTo>
                    <a:pt x="397" y="264"/>
                  </a:lnTo>
                  <a:lnTo>
                    <a:pt x="397" y="260"/>
                  </a:lnTo>
                  <a:lnTo>
                    <a:pt x="400" y="258"/>
                  </a:lnTo>
                  <a:lnTo>
                    <a:pt x="405" y="255"/>
                  </a:lnTo>
                  <a:lnTo>
                    <a:pt x="408" y="255"/>
                  </a:lnTo>
                  <a:lnTo>
                    <a:pt x="411" y="253"/>
                  </a:lnTo>
                  <a:lnTo>
                    <a:pt x="415" y="253"/>
                  </a:lnTo>
                  <a:lnTo>
                    <a:pt x="418" y="253"/>
                  </a:lnTo>
                  <a:lnTo>
                    <a:pt x="422" y="253"/>
                  </a:lnTo>
                  <a:lnTo>
                    <a:pt x="427" y="255"/>
                  </a:lnTo>
                  <a:lnTo>
                    <a:pt x="430" y="255"/>
                  </a:lnTo>
                  <a:lnTo>
                    <a:pt x="433" y="253"/>
                  </a:lnTo>
                  <a:lnTo>
                    <a:pt x="445" y="247"/>
                  </a:lnTo>
                  <a:lnTo>
                    <a:pt x="446" y="249"/>
                  </a:lnTo>
                  <a:lnTo>
                    <a:pt x="448" y="247"/>
                  </a:lnTo>
                  <a:lnTo>
                    <a:pt x="456" y="244"/>
                  </a:lnTo>
                  <a:lnTo>
                    <a:pt x="457" y="244"/>
                  </a:lnTo>
                  <a:lnTo>
                    <a:pt x="457" y="245"/>
                  </a:lnTo>
                  <a:lnTo>
                    <a:pt x="459" y="247"/>
                  </a:lnTo>
                  <a:lnTo>
                    <a:pt x="460" y="249"/>
                  </a:lnTo>
                  <a:lnTo>
                    <a:pt x="462" y="250"/>
                  </a:lnTo>
                  <a:lnTo>
                    <a:pt x="460" y="252"/>
                  </a:lnTo>
                  <a:lnTo>
                    <a:pt x="460" y="252"/>
                  </a:lnTo>
                  <a:lnTo>
                    <a:pt x="459" y="253"/>
                  </a:lnTo>
                  <a:lnTo>
                    <a:pt x="459" y="258"/>
                  </a:lnTo>
                  <a:lnTo>
                    <a:pt x="462" y="260"/>
                  </a:lnTo>
                  <a:lnTo>
                    <a:pt x="465" y="261"/>
                  </a:lnTo>
                  <a:lnTo>
                    <a:pt x="467" y="261"/>
                  </a:lnTo>
                  <a:lnTo>
                    <a:pt x="468" y="260"/>
                  </a:lnTo>
                  <a:lnTo>
                    <a:pt x="470" y="260"/>
                  </a:lnTo>
                  <a:lnTo>
                    <a:pt x="470" y="260"/>
                  </a:lnTo>
                  <a:lnTo>
                    <a:pt x="470" y="258"/>
                  </a:lnTo>
                  <a:lnTo>
                    <a:pt x="470" y="256"/>
                  </a:lnTo>
                  <a:lnTo>
                    <a:pt x="470" y="255"/>
                  </a:lnTo>
                  <a:lnTo>
                    <a:pt x="470" y="252"/>
                  </a:lnTo>
                  <a:lnTo>
                    <a:pt x="473" y="252"/>
                  </a:lnTo>
                  <a:lnTo>
                    <a:pt x="478" y="252"/>
                  </a:lnTo>
                  <a:lnTo>
                    <a:pt x="481" y="250"/>
                  </a:lnTo>
                  <a:lnTo>
                    <a:pt x="482" y="247"/>
                  </a:lnTo>
                  <a:lnTo>
                    <a:pt x="484" y="244"/>
                  </a:lnTo>
                  <a:lnTo>
                    <a:pt x="484" y="241"/>
                  </a:lnTo>
                  <a:lnTo>
                    <a:pt x="481" y="241"/>
                  </a:lnTo>
                  <a:lnTo>
                    <a:pt x="476" y="233"/>
                  </a:lnTo>
                  <a:lnTo>
                    <a:pt x="473" y="230"/>
                  </a:lnTo>
                  <a:lnTo>
                    <a:pt x="474" y="228"/>
                  </a:lnTo>
                  <a:lnTo>
                    <a:pt x="479" y="227"/>
                  </a:lnTo>
                  <a:lnTo>
                    <a:pt x="482" y="223"/>
                  </a:lnTo>
                  <a:lnTo>
                    <a:pt x="484" y="223"/>
                  </a:lnTo>
                  <a:lnTo>
                    <a:pt x="486" y="222"/>
                  </a:lnTo>
                  <a:lnTo>
                    <a:pt x="497" y="225"/>
                  </a:lnTo>
                  <a:lnTo>
                    <a:pt x="509" y="225"/>
                  </a:lnTo>
                  <a:lnTo>
                    <a:pt x="520" y="227"/>
                  </a:lnTo>
                  <a:lnTo>
                    <a:pt x="531" y="231"/>
                  </a:lnTo>
                  <a:lnTo>
                    <a:pt x="538" y="233"/>
                  </a:lnTo>
                  <a:lnTo>
                    <a:pt x="542" y="236"/>
                  </a:lnTo>
                  <a:lnTo>
                    <a:pt x="542" y="238"/>
                  </a:lnTo>
                  <a:lnTo>
                    <a:pt x="544" y="238"/>
                  </a:lnTo>
                  <a:lnTo>
                    <a:pt x="549" y="239"/>
                  </a:lnTo>
                  <a:lnTo>
                    <a:pt x="552" y="239"/>
                  </a:lnTo>
                  <a:lnTo>
                    <a:pt x="553" y="241"/>
                  </a:lnTo>
                  <a:lnTo>
                    <a:pt x="555" y="242"/>
                  </a:lnTo>
                  <a:lnTo>
                    <a:pt x="560" y="244"/>
                  </a:lnTo>
                  <a:lnTo>
                    <a:pt x="563" y="245"/>
                  </a:lnTo>
                  <a:lnTo>
                    <a:pt x="564" y="245"/>
                  </a:lnTo>
                  <a:lnTo>
                    <a:pt x="569" y="247"/>
                  </a:lnTo>
                  <a:lnTo>
                    <a:pt x="572" y="247"/>
                  </a:lnTo>
                  <a:lnTo>
                    <a:pt x="574" y="250"/>
                  </a:lnTo>
                  <a:lnTo>
                    <a:pt x="582" y="255"/>
                  </a:lnTo>
                  <a:lnTo>
                    <a:pt x="583" y="256"/>
                  </a:lnTo>
                  <a:lnTo>
                    <a:pt x="590" y="260"/>
                  </a:lnTo>
                  <a:lnTo>
                    <a:pt x="593" y="261"/>
                  </a:lnTo>
                  <a:lnTo>
                    <a:pt x="594" y="261"/>
                  </a:lnTo>
                  <a:lnTo>
                    <a:pt x="599" y="255"/>
                  </a:lnTo>
                  <a:lnTo>
                    <a:pt x="602" y="249"/>
                  </a:lnTo>
                  <a:lnTo>
                    <a:pt x="604" y="245"/>
                  </a:lnTo>
                  <a:lnTo>
                    <a:pt x="601" y="245"/>
                  </a:lnTo>
                  <a:lnTo>
                    <a:pt x="597" y="247"/>
                  </a:lnTo>
                  <a:lnTo>
                    <a:pt x="596" y="245"/>
                  </a:lnTo>
                  <a:lnTo>
                    <a:pt x="594" y="245"/>
                  </a:lnTo>
                  <a:lnTo>
                    <a:pt x="591" y="242"/>
                  </a:lnTo>
                  <a:lnTo>
                    <a:pt x="588" y="238"/>
                  </a:lnTo>
                  <a:lnTo>
                    <a:pt x="588" y="233"/>
                  </a:lnTo>
                  <a:lnTo>
                    <a:pt x="586" y="233"/>
                  </a:lnTo>
                  <a:lnTo>
                    <a:pt x="583" y="231"/>
                  </a:lnTo>
                  <a:lnTo>
                    <a:pt x="582" y="230"/>
                  </a:lnTo>
                  <a:lnTo>
                    <a:pt x="574" y="227"/>
                  </a:lnTo>
                  <a:lnTo>
                    <a:pt x="572" y="228"/>
                  </a:lnTo>
                  <a:lnTo>
                    <a:pt x="571" y="230"/>
                  </a:lnTo>
                  <a:lnTo>
                    <a:pt x="571" y="230"/>
                  </a:lnTo>
                  <a:lnTo>
                    <a:pt x="571" y="228"/>
                  </a:lnTo>
                  <a:lnTo>
                    <a:pt x="569" y="228"/>
                  </a:lnTo>
                  <a:lnTo>
                    <a:pt x="569" y="225"/>
                  </a:lnTo>
                  <a:lnTo>
                    <a:pt x="569" y="223"/>
                  </a:lnTo>
                  <a:lnTo>
                    <a:pt x="571" y="219"/>
                  </a:lnTo>
                  <a:lnTo>
                    <a:pt x="574" y="219"/>
                  </a:lnTo>
                  <a:lnTo>
                    <a:pt x="574" y="219"/>
                  </a:lnTo>
                  <a:lnTo>
                    <a:pt x="575" y="216"/>
                  </a:lnTo>
                  <a:lnTo>
                    <a:pt x="575" y="214"/>
                  </a:lnTo>
                  <a:lnTo>
                    <a:pt x="574" y="212"/>
                  </a:lnTo>
                  <a:lnTo>
                    <a:pt x="574" y="211"/>
                  </a:lnTo>
                  <a:lnTo>
                    <a:pt x="575" y="206"/>
                  </a:lnTo>
                  <a:lnTo>
                    <a:pt x="577" y="200"/>
                  </a:lnTo>
                  <a:lnTo>
                    <a:pt x="575" y="198"/>
                  </a:lnTo>
                  <a:lnTo>
                    <a:pt x="574" y="197"/>
                  </a:lnTo>
                  <a:lnTo>
                    <a:pt x="569" y="198"/>
                  </a:lnTo>
                  <a:lnTo>
                    <a:pt x="568" y="197"/>
                  </a:lnTo>
                  <a:lnTo>
                    <a:pt x="568" y="197"/>
                  </a:lnTo>
                  <a:lnTo>
                    <a:pt x="568" y="195"/>
                  </a:lnTo>
                  <a:lnTo>
                    <a:pt x="569" y="193"/>
                  </a:lnTo>
                  <a:lnTo>
                    <a:pt x="571" y="190"/>
                  </a:lnTo>
                  <a:lnTo>
                    <a:pt x="568" y="192"/>
                  </a:lnTo>
                  <a:lnTo>
                    <a:pt x="568" y="190"/>
                  </a:lnTo>
                  <a:lnTo>
                    <a:pt x="569" y="189"/>
                  </a:lnTo>
                  <a:lnTo>
                    <a:pt x="571" y="186"/>
                  </a:lnTo>
                  <a:lnTo>
                    <a:pt x="577" y="184"/>
                  </a:lnTo>
                  <a:lnTo>
                    <a:pt x="580" y="181"/>
                  </a:lnTo>
                  <a:lnTo>
                    <a:pt x="586" y="178"/>
                  </a:lnTo>
                  <a:lnTo>
                    <a:pt x="591" y="175"/>
                  </a:lnTo>
                  <a:lnTo>
                    <a:pt x="593" y="170"/>
                  </a:lnTo>
                  <a:lnTo>
                    <a:pt x="596" y="165"/>
                  </a:lnTo>
                  <a:lnTo>
                    <a:pt x="599" y="156"/>
                  </a:lnTo>
                  <a:lnTo>
                    <a:pt x="602" y="148"/>
                  </a:lnTo>
                  <a:lnTo>
                    <a:pt x="607" y="140"/>
                  </a:lnTo>
                  <a:lnTo>
                    <a:pt x="610" y="138"/>
                  </a:lnTo>
                  <a:lnTo>
                    <a:pt x="612" y="138"/>
                  </a:lnTo>
                  <a:lnTo>
                    <a:pt x="612" y="140"/>
                  </a:lnTo>
                  <a:lnTo>
                    <a:pt x="610" y="140"/>
                  </a:lnTo>
                  <a:lnTo>
                    <a:pt x="610" y="141"/>
                  </a:lnTo>
                  <a:lnTo>
                    <a:pt x="612" y="141"/>
                  </a:lnTo>
                  <a:lnTo>
                    <a:pt x="613" y="141"/>
                  </a:lnTo>
                  <a:lnTo>
                    <a:pt x="618" y="141"/>
                  </a:lnTo>
                  <a:lnTo>
                    <a:pt x="626" y="141"/>
                  </a:lnTo>
                  <a:lnTo>
                    <a:pt x="637" y="141"/>
                  </a:lnTo>
                  <a:lnTo>
                    <a:pt x="638" y="141"/>
                  </a:lnTo>
                  <a:lnTo>
                    <a:pt x="643" y="143"/>
                  </a:lnTo>
                  <a:lnTo>
                    <a:pt x="646" y="143"/>
                  </a:lnTo>
                  <a:lnTo>
                    <a:pt x="651" y="145"/>
                  </a:lnTo>
                  <a:lnTo>
                    <a:pt x="654" y="146"/>
                  </a:lnTo>
                  <a:lnTo>
                    <a:pt x="656" y="146"/>
                  </a:lnTo>
                  <a:lnTo>
                    <a:pt x="656" y="152"/>
                  </a:lnTo>
                  <a:lnTo>
                    <a:pt x="656" y="157"/>
                  </a:lnTo>
                  <a:lnTo>
                    <a:pt x="654" y="164"/>
                  </a:lnTo>
                  <a:lnTo>
                    <a:pt x="653" y="165"/>
                  </a:lnTo>
                  <a:lnTo>
                    <a:pt x="650" y="170"/>
                  </a:lnTo>
                  <a:lnTo>
                    <a:pt x="648" y="175"/>
                  </a:lnTo>
                  <a:lnTo>
                    <a:pt x="646" y="176"/>
                  </a:lnTo>
                  <a:lnTo>
                    <a:pt x="643" y="178"/>
                  </a:lnTo>
                  <a:lnTo>
                    <a:pt x="643" y="179"/>
                  </a:lnTo>
                  <a:lnTo>
                    <a:pt x="643" y="181"/>
                  </a:lnTo>
                  <a:lnTo>
                    <a:pt x="646" y="184"/>
                  </a:lnTo>
                  <a:lnTo>
                    <a:pt x="653" y="189"/>
                  </a:lnTo>
                  <a:lnTo>
                    <a:pt x="654" y="193"/>
                  </a:lnTo>
                  <a:lnTo>
                    <a:pt x="656" y="197"/>
                  </a:lnTo>
                  <a:lnTo>
                    <a:pt x="654" y="206"/>
                  </a:lnTo>
                  <a:lnTo>
                    <a:pt x="654" y="208"/>
                  </a:lnTo>
                  <a:lnTo>
                    <a:pt x="653" y="209"/>
                  </a:lnTo>
                  <a:lnTo>
                    <a:pt x="651" y="211"/>
                  </a:lnTo>
                  <a:lnTo>
                    <a:pt x="653" y="214"/>
                  </a:lnTo>
                  <a:lnTo>
                    <a:pt x="653" y="223"/>
                  </a:lnTo>
                  <a:lnTo>
                    <a:pt x="654" y="231"/>
                  </a:lnTo>
                  <a:lnTo>
                    <a:pt x="653" y="234"/>
                  </a:lnTo>
                  <a:lnTo>
                    <a:pt x="653" y="241"/>
                  </a:lnTo>
                  <a:lnTo>
                    <a:pt x="653" y="242"/>
                  </a:lnTo>
                  <a:lnTo>
                    <a:pt x="653" y="245"/>
                  </a:lnTo>
                  <a:lnTo>
                    <a:pt x="654" y="247"/>
                  </a:lnTo>
                  <a:lnTo>
                    <a:pt x="656" y="249"/>
                  </a:lnTo>
                  <a:lnTo>
                    <a:pt x="662" y="252"/>
                  </a:lnTo>
                  <a:lnTo>
                    <a:pt x="667" y="255"/>
                  </a:lnTo>
                  <a:lnTo>
                    <a:pt x="667" y="256"/>
                  </a:lnTo>
                  <a:lnTo>
                    <a:pt x="667" y="258"/>
                  </a:lnTo>
                  <a:lnTo>
                    <a:pt x="665" y="258"/>
                  </a:lnTo>
                  <a:lnTo>
                    <a:pt x="662" y="263"/>
                  </a:lnTo>
                  <a:lnTo>
                    <a:pt x="661" y="264"/>
                  </a:lnTo>
                  <a:lnTo>
                    <a:pt x="661" y="267"/>
                  </a:lnTo>
                  <a:lnTo>
                    <a:pt x="662" y="271"/>
                  </a:lnTo>
                  <a:lnTo>
                    <a:pt x="661" y="272"/>
                  </a:lnTo>
                  <a:lnTo>
                    <a:pt x="661" y="275"/>
                  </a:lnTo>
                  <a:lnTo>
                    <a:pt x="659" y="277"/>
                  </a:lnTo>
                  <a:lnTo>
                    <a:pt x="653" y="280"/>
                  </a:lnTo>
                  <a:lnTo>
                    <a:pt x="642" y="294"/>
                  </a:lnTo>
                  <a:lnTo>
                    <a:pt x="640" y="296"/>
                  </a:lnTo>
                  <a:lnTo>
                    <a:pt x="635" y="294"/>
                  </a:lnTo>
                  <a:lnTo>
                    <a:pt x="637" y="297"/>
                  </a:lnTo>
                  <a:lnTo>
                    <a:pt x="638" y="301"/>
                  </a:lnTo>
                  <a:lnTo>
                    <a:pt x="638" y="302"/>
                  </a:lnTo>
                  <a:lnTo>
                    <a:pt x="635" y="302"/>
                  </a:lnTo>
                  <a:lnTo>
                    <a:pt x="631" y="304"/>
                  </a:lnTo>
                  <a:lnTo>
                    <a:pt x="629" y="305"/>
                  </a:lnTo>
                  <a:lnTo>
                    <a:pt x="626" y="305"/>
                  </a:lnTo>
                  <a:lnTo>
                    <a:pt x="624" y="305"/>
                  </a:lnTo>
                  <a:lnTo>
                    <a:pt x="621" y="304"/>
                  </a:lnTo>
                  <a:lnTo>
                    <a:pt x="621" y="302"/>
                  </a:lnTo>
                  <a:lnTo>
                    <a:pt x="623" y="302"/>
                  </a:lnTo>
                  <a:lnTo>
                    <a:pt x="624" y="301"/>
                  </a:lnTo>
                  <a:lnTo>
                    <a:pt x="626" y="301"/>
                  </a:lnTo>
                  <a:lnTo>
                    <a:pt x="624" y="301"/>
                  </a:lnTo>
                  <a:lnTo>
                    <a:pt x="624" y="301"/>
                  </a:lnTo>
                  <a:lnTo>
                    <a:pt x="623" y="302"/>
                  </a:lnTo>
                  <a:lnTo>
                    <a:pt x="620" y="302"/>
                  </a:lnTo>
                  <a:lnTo>
                    <a:pt x="616" y="301"/>
                  </a:lnTo>
                  <a:lnTo>
                    <a:pt x="615" y="297"/>
                  </a:lnTo>
                  <a:lnTo>
                    <a:pt x="613" y="297"/>
                  </a:lnTo>
                  <a:lnTo>
                    <a:pt x="612" y="299"/>
                  </a:lnTo>
                  <a:lnTo>
                    <a:pt x="604" y="297"/>
                  </a:lnTo>
                  <a:lnTo>
                    <a:pt x="602" y="299"/>
                  </a:lnTo>
                  <a:lnTo>
                    <a:pt x="601" y="299"/>
                  </a:lnTo>
                  <a:lnTo>
                    <a:pt x="602" y="299"/>
                  </a:lnTo>
                  <a:lnTo>
                    <a:pt x="602" y="301"/>
                  </a:lnTo>
                  <a:lnTo>
                    <a:pt x="604" y="302"/>
                  </a:lnTo>
                  <a:lnTo>
                    <a:pt x="604" y="304"/>
                  </a:lnTo>
                  <a:lnTo>
                    <a:pt x="607" y="305"/>
                  </a:lnTo>
                  <a:lnTo>
                    <a:pt x="612" y="307"/>
                  </a:lnTo>
                  <a:lnTo>
                    <a:pt x="615" y="308"/>
                  </a:lnTo>
                  <a:lnTo>
                    <a:pt x="621" y="310"/>
                  </a:lnTo>
                  <a:lnTo>
                    <a:pt x="632" y="310"/>
                  </a:lnTo>
                  <a:lnTo>
                    <a:pt x="635" y="310"/>
                  </a:lnTo>
                  <a:lnTo>
                    <a:pt x="638" y="310"/>
                  </a:lnTo>
                  <a:lnTo>
                    <a:pt x="643" y="312"/>
                  </a:lnTo>
                  <a:lnTo>
                    <a:pt x="645" y="312"/>
                  </a:lnTo>
                  <a:lnTo>
                    <a:pt x="650" y="310"/>
                  </a:lnTo>
                  <a:lnTo>
                    <a:pt x="650" y="305"/>
                  </a:lnTo>
                  <a:lnTo>
                    <a:pt x="651" y="305"/>
                  </a:lnTo>
                  <a:lnTo>
                    <a:pt x="664" y="299"/>
                  </a:lnTo>
                  <a:lnTo>
                    <a:pt x="667" y="297"/>
                  </a:lnTo>
                  <a:lnTo>
                    <a:pt x="670" y="294"/>
                  </a:lnTo>
                  <a:lnTo>
                    <a:pt x="672" y="293"/>
                  </a:lnTo>
                  <a:lnTo>
                    <a:pt x="673" y="286"/>
                  </a:lnTo>
                  <a:lnTo>
                    <a:pt x="675" y="283"/>
                  </a:lnTo>
                  <a:lnTo>
                    <a:pt x="683" y="277"/>
                  </a:lnTo>
                  <a:lnTo>
                    <a:pt x="684" y="275"/>
                  </a:lnTo>
                  <a:lnTo>
                    <a:pt x="684" y="272"/>
                  </a:lnTo>
                  <a:lnTo>
                    <a:pt x="684" y="269"/>
                  </a:lnTo>
                  <a:lnTo>
                    <a:pt x="684" y="267"/>
                  </a:lnTo>
                  <a:lnTo>
                    <a:pt x="683" y="264"/>
                  </a:lnTo>
                  <a:lnTo>
                    <a:pt x="681" y="261"/>
                  </a:lnTo>
                  <a:lnTo>
                    <a:pt x="679" y="260"/>
                  </a:lnTo>
                  <a:lnTo>
                    <a:pt x="681" y="253"/>
                  </a:lnTo>
                  <a:lnTo>
                    <a:pt x="683" y="250"/>
                  </a:lnTo>
                  <a:lnTo>
                    <a:pt x="691" y="247"/>
                  </a:lnTo>
                  <a:lnTo>
                    <a:pt x="697" y="247"/>
                  </a:lnTo>
                  <a:lnTo>
                    <a:pt x="705" y="245"/>
                  </a:lnTo>
                  <a:lnTo>
                    <a:pt x="706" y="244"/>
                  </a:lnTo>
                  <a:lnTo>
                    <a:pt x="709" y="245"/>
                  </a:lnTo>
                  <a:lnTo>
                    <a:pt x="711" y="247"/>
                  </a:lnTo>
                  <a:lnTo>
                    <a:pt x="713" y="250"/>
                  </a:lnTo>
                  <a:lnTo>
                    <a:pt x="719" y="255"/>
                  </a:lnTo>
                  <a:lnTo>
                    <a:pt x="720" y="258"/>
                  </a:lnTo>
                  <a:lnTo>
                    <a:pt x="720" y="261"/>
                  </a:lnTo>
                  <a:lnTo>
                    <a:pt x="720" y="271"/>
                  </a:lnTo>
                  <a:lnTo>
                    <a:pt x="719" y="275"/>
                  </a:lnTo>
                  <a:lnTo>
                    <a:pt x="722" y="275"/>
                  </a:lnTo>
                  <a:lnTo>
                    <a:pt x="722" y="277"/>
                  </a:lnTo>
                  <a:lnTo>
                    <a:pt x="725" y="279"/>
                  </a:lnTo>
                  <a:lnTo>
                    <a:pt x="727" y="280"/>
                  </a:lnTo>
                  <a:lnTo>
                    <a:pt x="728" y="280"/>
                  </a:lnTo>
                  <a:lnTo>
                    <a:pt x="732" y="280"/>
                  </a:lnTo>
                  <a:lnTo>
                    <a:pt x="739" y="280"/>
                  </a:lnTo>
                  <a:lnTo>
                    <a:pt x="744" y="280"/>
                  </a:lnTo>
                  <a:lnTo>
                    <a:pt x="744" y="279"/>
                  </a:lnTo>
                  <a:lnTo>
                    <a:pt x="744" y="279"/>
                  </a:lnTo>
                  <a:lnTo>
                    <a:pt x="739" y="279"/>
                  </a:lnTo>
                  <a:lnTo>
                    <a:pt x="733" y="277"/>
                  </a:lnTo>
                  <a:lnTo>
                    <a:pt x="725" y="275"/>
                  </a:lnTo>
                  <a:lnTo>
                    <a:pt x="724" y="272"/>
                  </a:lnTo>
                  <a:lnTo>
                    <a:pt x="725" y="269"/>
                  </a:lnTo>
                  <a:lnTo>
                    <a:pt x="727" y="264"/>
                  </a:lnTo>
                  <a:lnTo>
                    <a:pt x="728" y="264"/>
                  </a:lnTo>
                  <a:lnTo>
                    <a:pt x="730" y="264"/>
                  </a:lnTo>
                  <a:lnTo>
                    <a:pt x="732" y="263"/>
                  </a:lnTo>
                  <a:lnTo>
                    <a:pt x="730" y="260"/>
                  </a:lnTo>
                  <a:lnTo>
                    <a:pt x="730" y="258"/>
                  </a:lnTo>
                  <a:lnTo>
                    <a:pt x="728" y="253"/>
                  </a:lnTo>
                  <a:lnTo>
                    <a:pt x="727" y="247"/>
                  </a:lnTo>
                  <a:lnTo>
                    <a:pt x="724" y="247"/>
                  </a:lnTo>
                  <a:lnTo>
                    <a:pt x="722" y="245"/>
                  </a:lnTo>
                  <a:lnTo>
                    <a:pt x="711" y="241"/>
                  </a:lnTo>
                  <a:lnTo>
                    <a:pt x="703" y="238"/>
                  </a:lnTo>
                  <a:lnTo>
                    <a:pt x="697" y="238"/>
                  </a:lnTo>
                  <a:lnTo>
                    <a:pt x="694" y="238"/>
                  </a:lnTo>
                  <a:lnTo>
                    <a:pt x="689" y="241"/>
                  </a:lnTo>
                  <a:lnTo>
                    <a:pt x="686" y="242"/>
                  </a:lnTo>
                  <a:lnTo>
                    <a:pt x="679" y="241"/>
                  </a:lnTo>
                  <a:lnTo>
                    <a:pt x="673" y="241"/>
                  </a:lnTo>
                  <a:lnTo>
                    <a:pt x="672" y="241"/>
                  </a:lnTo>
                  <a:lnTo>
                    <a:pt x="670" y="239"/>
                  </a:lnTo>
                  <a:lnTo>
                    <a:pt x="672" y="234"/>
                  </a:lnTo>
                  <a:lnTo>
                    <a:pt x="672" y="231"/>
                  </a:lnTo>
                  <a:lnTo>
                    <a:pt x="668" y="228"/>
                  </a:lnTo>
                  <a:lnTo>
                    <a:pt x="667" y="227"/>
                  </a:lnTo>
                  <a:lnTo>
                    <a:pt x="667" y="223"/>
                  </a:lnTo>
                  <a:lnTo>
                    <a:pt x="672" y="214"/>
                  </a:lnTo>
                  <a:lnTo>
                    <a:pt x="673" y="212"/>
                  </a:lnTo>
                  <a:lnTo>
                    <a:pt x="676" y="208"/>
                  </a:lnTo>
                  <a:lnTo>
                    <a:pt x="678" y="203"/>
                  </a:lnTo>
                  <a:lnTo>
                    <a:pt x="678" y="201"/>
                  </a:lnTo>
                  <a:lnTo>
                    <a:pt x="670" y="190"/>
                  </a:lnTo>
                  <a:lnTo>
                    <a:pt x="667" y="187"/>
                  </a:lnTo>
                  <a:lnTo>
                    <a:pt x="667" y="186"/>
                  </a:lnTo>
                  <a:lnTo>
                    <a:pt x="664" y="184"/>
                  </a:lnTo>
                  <a:lnTo>
                    <a:pt x="661" y="182"/>
                  </a:lnTo>
                  <a:lnTo>
                    <a:pt x="661" y="181"/>
                  </a:lnTo>
                  <a:lnTo>
                    <a:pt x="668" y="170"/>
                  </a:lnTo>
                  <a:lnTo>
                    <a:pt x="673" y="168"/>
                  </a:lnTo>
                  <a:lnTo>
                    <a:pt x="678" y="167"/>
                  </a:lnTo>
                  <a:lnTo>
                    <a:pt x="681" y="165"/>
                  </a:lnTo>
                  <a:lnTo>
                    <a:pt x="686" y="164"/>
                  </a:lnTo>
                  <a:lnTo>
                    <a:pt x="687" y="162"/>
                  </a:lnTo>
                  <a:lnTo>
                    <a:pt x="689" y="160"/>
                  </a:lnTo>
                  <a:lnTo>
                    <a:pt x="689" y="159"/>
                  </a:lnTo>
                  <a:lnTo>
                    <a:pt x="689" y="154"/>
                  </a:lnTo>
                  <a:lnTo>
                    <a:pt x="689" y="151"/>
                  </a:lnTo>
                  <a:lnTo>
                    <a:pt x="687" y="149"/>
                  </a:lnTo>
                  <a:lnTo>
                    <a:pt x="686" y="146"/>
                  </a:lnTo>
                  <a:lnTo>
                    <a:pt x="684" y="143"/>
                  </a:lnTo>
                  <a:lnTo>
                    <a:pt x="686" y="143"/>
                  </a:lnTo>
                  <a:lnTo>
                    <a:pt x="687" y="143"/>
                  </a:lnTo>
                  <a:lnTo>
                    <a:pt x="691" y="143"/>
                  </a:lnTo>
                  <a:lnTo>
                    <a:pt x="694" y="145"/>
                  </a:lnTo>
                  <a:lnTo>
                    <a:pt x="695" y="148"/>
                  </a:lnTo>
                  <a:lnTo>
                    <a:pt x="697" y="149"/>
                  </a:lnTo>
                  <a:lnTo>
                    <a:pt x="697" y="152"/>
                  </a:lnTo>
                  <a:lnTo>
                    <a:pt x="697" y="154"/>
                  </a:lnTo>
                  <a:lnTo>
                    <a:pt x="697" y="156"/>
                  </a:lnTo>
                  <a:lnTo>
                    <a:pt x="698" y="156"/>
                  </a:lnTo>
                  <a:lnTo>
                    <a:pt x="698" y="157"/>
                  </a:lnTo>
                  <a:lnTo>
                    <a:pt x="698" y="159"/>
                  </a:lnTo>
                  <a:lnTo>
                    <a:pt x="697" y="159"/>
                  </a:lnTo>
                  <a:lnTo>
                    <a:pt x="695" y="160"/>
                  </a:lnTo>
                  <a:lnTo>
                    <a:pt x="694" y="167"/>
                  </a:lnTo>
                  <a:lnTo>
                    <a:pt x="692" y="167"/>
                  </a:lnTo>
                  <a:lnTo>
                    <a:pt x="692" y="171"/>
                  </a:lnTo>
                  <a:lnTo>
                    <a:pt x="695" y="175"/>
                  </a:lnTo>
                  <a:lnTo>
                    <a:pt x="695" y="178"/>
                  </a:lnTo>
                  <a:lnTo>
                    <a:pt x="694" y="179"/>
                  </a:lnTo>
                  <a:lnTo>
                    <a:pt x="692" y="181"/>
                  </a:lnTo>
                  <a:lnTo>
                    <a:pt x="692" y="182"/>
                  </a:lnTo>
                  <a:lnTo>
                    <a:pt x="692" y="184"/>
                  </a:lnTo>
                  <a:lnTo>
                    <a:pt x="698" y="186"/>
                  </a:lnTo>
                  <a:lnTo>
                    <a:pt x="705" y="187"/>
                  </a:lnTo>
                  <a:lnTo>
                    <a:pt x="713" y="187"/>
                  </a:lnTo>
                  <a:lnTo>
                    <a:pt x="716" y="189"/>
                  </a:lnTo>
                  <a:lnTo>
                    <a:pt x="717" y="187"/>
                  </a:lnTo>
                  <a:lnTo>
                    <a:pt x="725" y="189"/>
                  </a:lnTo>
                  <a:lnTo>
                    <a:pt x="732" y="193"/>
                  </a:lnTo>
                  <a:lnTo>
                    <a:pt x="736" y="195"/>
                  </a:lnTo>
                  <a:lnTo>
                    <a:pt x="739" y="195"/>
                  </a:lnTo>
                  <a:lnTo>
                    <a:pt x="746" y="195"/>
                  </a:lnTo>
                  <a:lnTo>
                    <a:pt x="746" y="193"/>
                  </a:lnTo>
                  <a:lnTo>
                    <a:pt x="747" y="192"/>
                  </a:lnTo>
                  <a:lnTo>
                    <a:pt x="744" y="192"/>
                  </a:lnTo>
                  <a:lnTo>
                    <a:pt x="743" y="193"/>
                  </a:lnTo>
                  <a:lnTo>
                    <a:pt x="743" y="193"/>
                  </a:lnTo>
                  <a:lnTo>
                    <a:pt x="739" y="192"/>
                  </a:lnTo>
                  <a:lnTo>
                    <a:pt x="738" y="192"/>
                  </a:lnTo>
                  <a:lnTo>
                    <a:pt x="736" y="190"/>
                  </a:lnTo>
                  <a:lnTo>
                    <a:pt x="735" y="186"/>
                  </a:lnTo>
                  <a:lnTo>
                    <a:pt x="730" y="184"/>
                  </a:lnTo>
                  <a:lnTo>
                    <a:pt x="727" y="184"/>
                  </a:lnTo>
                  <a:lnTo>
                    <a:pt x="724" y="184"/>
                  </a:lnTo>
                  <a:lnTo>
                    <a:pt x="719" y="181"/>
                  </a:lnTo>
                  <a:lnTo>
                    <a:pt x="716" y="181"/>
                  </a:lnTo>
                  <a:lnTo>
                    <a:pt x="709" y="178"/>
                  </a:lnTo>
                  <a:lnTo>
                    <a:pt x="706" y="176"/>
                  </a:lnTo>
                  <a:lnTo>
                    <a:pt x="706" y="175"/>
                  </a:lnTo>
                  <a:lnTo>
                    <a:pt x="703" y="170"/>
                  </a:lnTo>
                  <a:lnTo>
                    <a:pt x="703" y="168"/>
                  </a:lnTo>
                  <a:lnTo>
                    <a:pt x="705" y="168"/>
                  </a:lnTo>
                  <a:lnTo>
                    <a:pt x="708" y="165"/>
                  </a:lnTo>
                  <a:lnTo>
                    <a:pt x="716" y="165"/>
                  </a:lnTo>
                  <a:lnTo>
                    <a:pt x="717" y="165"/>
                  </a:lnTo>
                  <a:lnTo>
                    <a:pt x="725" y="170"/>
                  </a:lnTo>
                  <a:lnTo>
                    <a:pt x="728" y="170"/>
                  </a:lnTo>
                  <a:lnTo>
                    <a:pt x="735" y="168"/>
                  </a:lnTo>
                  <a:lnTo>
                    <a:pt x="735" y="167"/>
                  </a:lnTo>
                  <a:lnTo>
                    <a:pt x="733" y="165"/>
                  </a:lnTo>
                  <a:lnTo>
                    <a:pt x="732" y="164"/>
                  </a:lnTo>
                  <a:lnTo>
                    <a:pt x="728" y="162"/>
                  </a:lnTo>
                  <a:lnTo>
                    <a:pt x="724" y="164"/>
                  </a:lnTo>
                  <a:lnTo>
                    <a:pt x="722" y="164"/>
                  </a:lnTo>
                  <a:lnTo>
                    <a:pt x="724" y="162"/>
                  </a:lnTo>
                  <a:lnTo>
                    <a:pt x="724" y="160"/>
                  </a:lnTo>
                  <a:lnTo>
                    <a:pt x="725" y="160"/>
                  </a:lnTo>
                  <a:lnTo>
                    <a:pt x="727" y="159"/>
                  </a:lnTo>
                  <a:lnTo>
                    <a:pt x="732" y="157"/>
                  </a:lnTo>
                  <a:lnTo>
                    <a:pt x="735" y="156"/>
                  </a:lnTo>
                  <a:lnTo>
                    <a:pt x="738" y="156"/>
                  </a:lnTo>
                  <a:lnTo>
                    <a:pt x="752" y="156"/>
                  </a:lnTo>
                  <a:lnTo>
                    <a:pt x="760" y="160"/>
                  </a:lnTo>
                  <a:lnTo>
                    <a:pt x="768" y="162"/>
                  </a:lnTo>
                  <a:lnTo>
                    <a:pt x="771" y="164"/>
                  </a:lnTo>
                  <a:lnTo>
                    <a:pt x="771" y="164"/>
                  </a:lnTo>
                  <a:lnTo>
                    <a:pt x="773" y="164"/>
                  </a:lnTo>
                  <a:lnTo>
                    <a:pt x="773" y="167"/>
                  </a:lnTo>
                  <a:lnTo>
                    <a:pt x="782" y="173"/>
                  </a:lnTo>
                  <a:lnTo>
                    <a:pt x="784" y="173"/>
                  </a:lnTo>
                  <a:lnTo>
                    <a:pt x="790" y="173"/>
                  </a:lnTo>
                  <a:lnTo>
                    <a:pt x="798" y="173"/>
                  </a:lnTo>
                  <a:lnTo>
                    <a:pt x="799" y="171"/>
                  </a:lnTo>
                  <a:lnTo>
                    <a:pt x="804" y="173"/>
                  </a:lnTo>
                  <a:lnTo>
                    <a:pt x="806" y="173"/>
                  </a:lnTo>
                  <a:lnTo>
                    <a:pt x="807" y="175"/>
                  </a:lnTo>
                  <a:lnTo>
                    <a:pt x="806" y="176"/>
                  </a:lnTo>
                  <a:lnTo>
                    <a:pt x="806" y="178"/>
                  </a:lnTo>
                  <a:lnTo>
                    <a:pt x="802" y="181"/>
                  </a:lnTo>
                  <a:lnTo>
                    <a:pt x="802" y="181"/>
                  </a:lnTo>
                  <a:lnTo>
                    <a:pt x="796" y="184"/>
                  </a:lnTo>
                  <a:lnTo>
                    <a:pt x="795" y="186"/>
                  </a:lnTo>
                  <a:lnTo>
                    <a:pt x="793" y="190"/>
                  </a:lnTo>
                  <a:lnTo>
                    <a:pt x="793" y="190"/>
                  </a:lnTo>
                  <a:lnTo>
                    <a:pt x="793" y="192"/>
                  </a:lnTo>
                  <a:lnTo>
                    <a:pt x="793" y="195"/>
                  </a:lnTo>
                  <a:lnTo>
                    <a:pt x="795" y="198"/>
                  </a:lnTo>
                  <a:lnTo>
                    <a:pt x="793" y="200"/>
                  </a:lnTo>
                  <a:lnTo>
                    <a:pt x="791" y="203"/>
                  </a:lnTo>
                  <a:lnTo>
                    <a:pt x="791" y="206"/>
                  </a:lnTo>
                  <a:lnTo>
                    <a:pt x="793" y="208"/>
                  </a:lnTo>
                  <a:lnTo>
                    <a:pt x="793" y="208"/>
                  </a:lnTo>
                  <a:lnTo>
                    <a:pt x="793" y="206"/>
                  </a:lnTo>
                  <a:lnTo>
                    <a:pt x="793" y="204"/>
                  </a:lnTo>
                  <a:lnTo>
                    <a:pt x="796" y="201"/>
                  </a:lnTo>
                  <a:lnTo>
                    <a:pt x="798" y="195"/>
                  </a:lnTo>
                  <a:lnTo>
                    <a:pt x="799" y="193"/>
                  </a:lnTo>
                  <a:lnTo>
                    <a:pt x="802" y="193"/>
                  </a:lnTo>
                  <a:lnTo>
                    <a:pt x="804" y="195"/>
                  </a:lnTo>
                  <a:lnTo>
                    <a:pt x="804" y="197"/>
                  </a:lnTo>
                  <a:lnTo>
                    <a:pt x="804" y="201"/>
                  </a:lnTo>
                  <a:lnTo>
                    <a:pt x="804" y="203"/>
                  </a:lnTo>
                  <a:lnTo>
                    <a:pt x="802" y="208"/>
                  </a:lnTo>
                  <a:lnTo>
                    <a:pt x="799" y="211"/>
                  </a:lnTo>
                  <a:lnTo>
                    <a:pt x="799" y="212"/>
                  </a:lnTo>
                  <a:lnTo>
                    <a:pt x="801" y="214"/>
                  </a:lnTo>
                  <a:lnTo>
                    <a:pt x="801" y="216"/>
                  </a:lnTo>
                  <a:lnTo>
                    <a:pt x="802" y="217"/>
                  </a:lnTo>
                  <a:lnTo>
                    <a:pt x="804" y="216"/>
                  </a:lnTo>
                  <a:lnTo>
                    <a:pt x="806" y="216"/>
                  </a:lnTo>
                  <a:lnTo>
                    <a:pt x="806" y="214"/>
                  </a:lnTo>
                  <a:lnTo>
                    <a:pt x="806" y="212"/>
                  </a:lnTo>
                  <a:lnTo>
                    <a:pt x="804" y="211"/>
                  </a:lnTo>
                  <a:lnTo>
                    <a:pt x="807" y="211"/>
                  </a:lnTo>
                  <a:lnTo>
                    <a:pt x="810" y="209"/>
                  </a:lnTo>
                  <a:lnTo>
                    <a:pt x="814" y="208"/>
                  </a:lnTo>
                  <a:lnTo>
                    <a:pt x="814" y="206"/>
                  </a:lnTo>
                  <a:lnTo>
                    <a:pt x="814" y="204"/>
                  </a:lnTo>
                  <a:lnTo>
                    <a:pt x="814" y="201"/>
                  </a:lnTo>
                  <a:lnTo>
                    <a:pt x="812" y="198"/>
                  </a:lnTo>
                  <a:lnTo>
                    <a:pt x="809" y="193"/>
                  </a:lnTo>
                  <a:lnTo>
                    <a:pt x="806" y="190"/>
                  </a:lnTo>
                  <a:lnTo>
                    <a:pt x="807" y="186"/>
                  </a:lnTo>
                  <a:lnTo>
                    <a:pt x="810" y="181"/>
                  </a:lnTo>
                  <a:lnTo>
                    <a:pt x="812" y="179"/>
                  </a:lnTo>
                  <a:lnTo>
                    <a:pt x="812" y="178"/>
                  </a:lnTo>
                  <a:lnTo>
                    <a:pt x="812" y="176"/>
                  </a:lnTo>
                  <a:lnTo>
                    <a:pt x="812" y="175"/>
                  </a:lnTo>
                  <a:lnTo>
                    <a:pt x="812" y="175"/>
                  </a:lnTo>
                  <a:lnTo>
                    <a:pt x="809" y="170"/>
                  </a:lnTo>
                  <a:lnTo>
                    <a:pt x="807" y="170"/>
                  </a:lnTo>
                  <a:lnTo>
                    <a:pt x="799" y="168"/>
                  </a:lnTo>
                  <a:lnTo>
                    <a:pt x="798" y="168"/>
                  </a:lnTo>
                  <a:lnTo>
                    <a:pt x="793" y="164"/>
                  </a:lnTo>
                  <a:lnTo>
                    <a:pt x="793" y="164"/>
                  </a:lnTo>
                  <a:lnTo>
                    <a:pt x="791" y="160"/>
                  </a:lnTo>
                  <a:lnTo>
                    <a:pt x="791" y="159"/>
                  </a:lnTo>
                  <a:lnTo>
                    <a:pt x="790" y="159"/>
                  </a:lnTo>
                  <a:lnTo>
                    <a:pt x="787" y="157"/>
                  </a:lnTo>
                  <a:lnTo>
                    <a:pt x="784" y="156"/>
                  </a:lnTo>
                  <a:lnTo>
                    <a:pt x="779" y="156"/>
                  </a:lnTo>
                  <a:lnTo>
                    <a:pt x="776" y="156"/>
                  </a:lnTo>
                  <a:lnTo>
                    <a:pt x="773" y="152"/>
                  </a:lnTo>
                  <a:lnTo>
                    <a:pt x="773" y="151"/>
                  </a:lnTo>
                  <a:lnTo>
                    <a:pt x="771" y="148"/>
                  </a:lnTo>
                  <a:lnTo>
                    <a:pt x="769" y="146"/>
                  </a:lnTo>
                  <a:lnTo>
                    <a:pt x="769" y="145"/>
                  </a:lnTo>
                  <a:lnTo>
                    <a:pt x="771" y="143"/>
                  </a:lnTo>
                  <a:lnTo>
                    <a:pt x="773" y="140"/>
                  </a:lnTo>
                  <a:lnTo>
                    <a:pt x="771" y="138"/>
                  </a:lnTo>
                  <a:lnTo>
                    <a:pt x="769" y="137"/>
                  </a:lnTo>
                  <a:lnTo>
                    <a:pt x="768" y="137"/>
                  </a:lnTo>
                  <a:lnTo>
                    <a:pt x="766" y="134"/>
                  </a:lnTo>
                  <a:lnTo>
                    <a:pt x="766" y="132"/>
                  </a:lnTo>
                  <a:lnTo>
                    <a:pt x="766" y="130"/>
                  </a:lnTo>
                  <a:lnTo>
                    <a:pt x="766" y="129"/>
                  </a:lnTo>
                  <a:lnTo>
                    <a:pt x="766" y="127"/>
                  </a:lnTo>
                  <a:lnTo>
                    <a:pt x="769" y="126"/>
                  </a:lnTo>
                  <a:lnTo>
                    <a:pt x="768" y="124"/>
                  </a:lnTo>
                  <a:lnTo>
                    <a:pt x="769" y="123"/>
                  </a:lnTo>
                  <a:lnTo>
                    <a:pt x="782" y="121"/>
                  </a:lnTo>
                  <a:lnTo>
                    <a:pt x="787" y="119"/>
                  </a:lnTo>
                  <a:lnTo>
                    <a:pt x="812" y="119"/>
                  </a:lnTo>
                  <a:lnTo>
                    <a:pt x="814" y="119"/>
                  </a:lnTo>
                  <a:lnTo>
                    <a:pt x="825" y="118"/>
                  </a:lnTo>
                  <a:lnTo>
                    <a:pt x="829" y="118"/>
                  </a:lnTo>
                  <a:lnTo>
                    <a:pt x="834" y="118"/>
                  </a:lnTo>
                  <a:lnTo>
                    <a:pt x="836" y="118"/>
                  </a:lnTo>
                  <a:lnTo>
                    <a:pt x="839" y="118"/>
                  </a:lnTo>
                  <a:lnTo>
                    <a:pt x="842" y="116"/>
                  </a:lnTo>
                  <a:lnTo>
                    <a:pt x="847" y="115"/>
                  </a:lnTo>
                  <a:lnTo>
                    <a:pt x="856" y="113"/>
                  </a:lnTo>
                  <a:lnTo>
                    <a:pt x="859" y="113"/>
                  </a:lnTo>
                  <a:lnTo>
                    <a:pt x="861" y="115"/>
                  </a:lnTo>
                  <a:lnTo>
                    <a:pt x="862" y="115"/>
                  </a:lnTo>
                  <a:lnTo>
                    <a:pt x="858" y="118"/>
                  </a:lnTo>
                  <a:lnTo>
                    <a:pt x="853" y="121"/>
                  </a:lnTo>
                  <a:lnTo>
                    <a:pt x="848" y="123"/>
                  </a:lnTo>
                  <a:lnTo>
                    <a:pt x="845" y="124"/>
                  </a:lnTo>
                  <a:lnTo>
                    <a:pt x="843" y="126"/>
                  </a:lnTo>
                  <a:lnTo>
                    <a:pt x="843" y="126"/>
                  </a:lnTo>
                  <a:lnTo>
                    <a:pt x="843" y="129"/>
                  </a:lnTo>
                  <a:lnTo>
                    <a:pt x="845" y="129"/>
                  </a:lnTo>
                  <a:lnTo>
                    <a:pt x="848" y="130"/>
                  </a:lnTo>
                  <a:lnTo>
                    <a:pt x="851" y="134"/>
                  </a:lnTo>
                  <a:lnTo>
                    <a:pt x="855" y="135"/>
                  </a:lnTo>
                  <a:lnTo>
                    <a:pt x="856" y="135"/>
                  </a:lnTo>
                  <a:lnTo>
                    <a:pt x="858" y="135"/>
                  </a:lnTo>
                  <a:lnTo>
                    <a:pt x="848" y="130"/>
                  </a:lnTo>
                  <a:lnTo>
                    <a:pt x="847" y="129"/>
                  </a:lnTo>
                  <a:lnTo>
                    <a:pt x="845" y="127"/>
                  </a:lnTo>
                  <a:lnTo>
                    <a:pt x="847" y="126"/>
                  </a:lnTo>
                  <a:lnTo>
                    <a:pt x="847" y="124"/>
                  </a:lnTo>
                  <a:lnTo>
                    <a:pt x="848" y="124"/>
                  </a:lnTo>
                  <a:lnTo>
                    <a:pt x="850" y="124"/>
                  </a:lnTo>
                  <a:lnTo>
                    <a:pt x="853" y="123"/>
                  </a:lnTo>
                  <a:lnTo>
                    <a:pt x="862" y="121"/>
                  </a:lnTo>
                  <a:lnTo>
                    <a:pt x="866" y="119"/>
                  </a:lnTo>
                  <a:lnTo>
                    <a:pt x="867" y="118"/>
                  </a:lnTo>
                  <a:lnTo>
                    <a:pt x="870" y="116"/>
                  </a:lnTo>
                  <a:lnTo>
                    <a:pt x="869" y="115"/>
                  </a:lnTo>
                  <a:lnTo>
                    <a:pt x="866" y="115"/>
                  </a:lnTo>
                  <a:lnTo>
                    <a:pt x="864" y="113"/>
                  </a:lnTo>
                  <a:lnTo>
                    <a:pt x="858" y="105"/>
                  </a:lnTo>
                  <a:lnTo>
                    <a:pt x="855" y="104"/>
                  </a:lnTo>
                  <a:lnTo>
                    <a:pt x="850" y="102"/>
                  </a:lnTo>
                  <a:lnTo>
                    <a:pt x="847" y="102"/>
                  </a:lnTo>
                  <a:lnTo>
                    <a:pt x="850" y="99"/>
                  </a:lnTo>
                  <a:lnTo>
                    <a:pt x="853" y="97"/>
                  </a:lnTo>
                  <a:lnTo>
                    <a:pt x="855" y="97"/>
                  </a:lnTo>
                  <a:lnTo>
                    <a:pt x="856" y="99"/>
                  </a:lnTo>
                  <a:lnTo>
                    <a:pt x="859" y="100"/>
                  </a:lnTo>
                  <a:lnTo>
                    <a:pt x="864" y="100"/>
                  </a:lnTo>
                  <a:lnTo>
                    <a:pt x="862" y="99"/>
                  </a:lnTo>
                  <a:lnTo>
                    <a:pt x="859" y="97"/>
                  </a:lnTo>
                  <a:lnTo>
                    <a:pt x="858" y="96"/>
                  </a:lnTo>
                  <a:lnTo>
                    <a:pt x="853" y="94"/>
                  </a:lnTo>
                  <a:lnTo>
                    <a:pt x="848" y="93"/>
                  </a:lnTo>
                  <a:lnTo>
                    <a:pt x="843" y="93"/>
                  </a:lnTo>
                  <a:lnTo>
                    <a:pt x="845" y="89"/>
                  </a:lnTo>
                  <a:lnTo>
                    <a:pt x="848" y="89"/>
                  </a:lnTo>
                  <a:lnTo>
                    <a:pt x="848" y="89"/>
                  </a:lnTo>
                  <a:lnTo>
                    <a:pt x="850" y="88"/>
                  </a:lnTo>
                  <a:lnTo>
                    <a:pt x="856" y="91"/>
                  </a:lnTo>
                  <a:lnTo>
                    <a:pt x="859" y="89"/>
                  </a:lnTo>
                  <a:lnTo>
                    <a:pt x="862" y="88"/>
                  </a:lnTo>
                  <a:lnTo>
                    <a:pt x="867" y="83"/>
                  </a:lnTo>
                  <a:lnTo>
                    <a:pt x="869" y="82"/>
                  </a:lnTo>
                  <a:lnTo>
                    <a:pt x="866" y="80"/>
                  </a:lnTo>
                  <a:lnTo>
                    <a:pt x="864" y="80"/>
                  </a:lnTo>
                  <a:lnTo>
                    <a:pt x="861" y="80"/>
                  </a:lnTo>
                  <a:lnTo>
                    <a:pt x="861" y="78"/>
                  </a:lnTo>
                  <a:lnTo>
                    <a:pt x="861" y="77"/>
                  </a:lnTo>
                  <a:lnTo>
                    <a:pt x="864" y="77"/>
                  </a:lnTo>
                  <a:lnTo>
                    <a:pt x="872" y="78"/>
                  </a:lnTo>
                  <a:lnTo>
                    <a:pt x="883" y="74"/>
                  </a:lnTo>
                  <a:lnTo>
                    <a:pt x="886" y="71"/>
                  </a:lnTo>
                  <a:lnTo>
                    <a:pt x="895" y="67"/>
                  </a:lnTo>
                  <a:lnTo>
                    <a:pt x="899" y="69"/>
                  </a:lnTo>
                  <a:lnTo>
                    <a:pt x="908" y="64"/>
                  </a:lnTo>
                  <a:lnTo>
                    <a:pt x="919" y="63"/>
                  </a:lnTo>
                  <a:lnTo>
                    <a:pt x="925" y="63"/>
                  </a:lnTo>
                  <a:lnTo>
                    <a:pt x="932" y="61"/>
                  </a:lnTo>
                  <a:lnTo>
                    <a:pt x="940" y="60"/>
                  </a:lnTo>
                  <a:lnTo>
                    <a:pt x="943" y="60"/>
                  </a:lnTo>
                  <a:lnTo>
                    <a:pt x="955" y="56"/>
                  </a:lnTo>
                  <a:lnTo>
                    <a:pt x="963" y="55"/>
                  </a:lnTo>
                  <a:lnTo>
                    <a:pt x="965" y="53"/>
                  </a:lnTo>
                  <a:lnTo>
                    <a:pt x="959" y="55"/>
                  </a:lnTo>
                  <a:lnTo>
                    <a:pt x="957" y="53"/>
                  </a:lnTo>
                  <a:lnTo>
                    <a:pt x="955" y="55"/>
                  </a:lnTo>
                  <a:lnTo>
                    <a:pt x="954" y="55"/>
                  </a:lnTo>
                  <a:lnTo>
                    <a:pt x="951" y="53"/>
                  </a:lnTo>
                  <a:lnTo>
                    <a:pt x="949" y="55"/>
                  </a:lnTo>
                  <a:lnTo>
                    <a:pt x="949" y="55"/>
                  </a:lnTo>
                  <a:lnTo>
                    <a:pt x="948" y="55"/>
                  </a:lnTo>
                  <a:lnTo>
                    <a:pt x="946" y="55"/>
                  </a:lnTo>
                  <a:lnTo>
                    <a:pt x="946" y="53"/>
                  </a:lnTo>
                  <a:lnTo>
                    <a:pt x="948" y="50"/>
                  </a:lnTo>
                  <a:lnTo>
                    <a:pt x="949" y="52"/>
                  </a:lnTo>
                  <a:lnTo>
                    <a:pt x="952" y="50"/>
                  </a:lnTo>
                  <a:lnTo>
                    <a:pt x="954" y="50"/>
                  </a:lnTo>
                  <a:lnTo>
                    <a:pt x="957" y="50"/>
                  </a:lnTo>
                  <a:lnTo>
                    <a:pt x="960" y="50"/>
                  </a:lnTo>
                  <a:lnTo>
                    <a:pt x="963" y="49"/>
                  </a:lnTo>
                  <a:lnTo>
                    <a:pt x="968" y="50"/>
                  </a:lnTo>
                  <a:lnTo>
                    <a:pt x="970" y="49"/>
                  </a:lnTo>
                  <a:lnTo>
                    <a:pt x="971" y="49"/>
                  </a:lnTo>
                  <a:lnTo>
                    <a:pt x="977" y="49"/>
                  </a:lnTo>
                  <a:lnTo>
                    <a:pt x="982" y="49"/>
                  </a:lnTo>
                  <a:lnTo>
                    <a:pt x="985" y="49"/>
                  </a:lnTo>
                  <a:lnTo>
                    <a:pt x="990" y="49"/>
                  </a:lnTo>
                  <a:lnTo>
                    <a:pt x="993" y="50"/>
                  </a:lnTo>
                  <a:lnTo>
                    <a:pt x="992" y="52"/>
                  </a:lnTo>
                  <a:lnTo>
                    <a:pt x="987" y="56"/>
                  </a:lnTo>
                  <a:lnTo>
                    <a:pt x="989" y="56"/>
                  </a:lnTo>
                  <a:lnTo>
                    <a:pt x="990" y="55"/>
                  </a:lnTo>
                  <a:lnTo>
                    <a:pt x="1000" y="52"/>
                  </a:lnTo>
                  <a:lnTo>
                    <a:pt x="1000" y="53"/>
                  </a:lnTo>
                  <a:lnTo>
                    <a:pt x="1000" y="55"/>
                  </a:lnTo>
                  <a:lnTo>
                    <a:pt x="998" y="56"/>
                  </a:lnTo>
                  <a:lnTo>
                    <a:pt x="1004" y="55"/>
                  </a:lnTo>
                  <a:lnTo>
                    <a:pt x="1009" y="52"/>
                  </a:lnTo>
                  <a:lnTo>
                    <a:pt x="1011" y="52"/>
                  </a:lnTo>
                  <a:lnTo>
                    <a:pt x="1014" y="53"/>
                  </a:lnTo>
                  <a:lnTo>
                    <a:pt x="1015" y="52"/>
                  </a:lnTo>
                  <a:lnTo>
                    <a:pt x="1015" y="50"/>
                  </a:lnTo>
                  <a:lnTo>
                    <a:pt x="1018" y="50"/>
                  </a:lnTo>
                  <a:lnTo>
                    <a:pt x="1020" y="49"/>
                  </a:lnTo>
                  <a:lnTo>
                    <a:pt x="1023" y="47"/>
                  </a:lnTo>
                  <a:lnTo>
                    <a:pt x="1025" y="47"/>
                  </a:lnTo>
                  <a:lnTo>
                    <a:pt x="1030" y="45"/>
                  </a:lnTo>
                  <a:lnTo>
                    <a:pt x="1031" y="45"/>
                  </a:lnTo>
                  <a:lnTo>
                    <a:pt x="1034" y="47"/>
                  </a:lnTo>
                  <a:lnTo>
                    <a:pt x="1037" y="47"/>
                  </a:lnTo>
                  <a:lnTo>
                    <a:pt x="1044" y="49"/>
                  </a:lnTo>
                  <a:lnTo>
                    <a:pt x="1044" y="50"/>
                  </a:lnTo>
                  <a:lnTo>
                    <a:pt x="1044" y="50"/>
                  </a:lnTo>
                  <a:lnTo>
                    <a:pt x="1045" y="52"/>
                  </a:lnTo>
                  <a:lnTo>
                    <a:pt x="1045" y="53"/>
                  </a:lnTo>
                  <a:lnTo>
                    <a:pt x="1044" y="56"/>
                  </a:lnTo>
                  <a:lnTo>
                    <a:pt x="1041" y="58"/>
                  </a:lnTo>
                  <a:lnTo>
                    <a:pt x="1042" y="58"/>
                  </a:lnTo>
                  <a:lnTo>
                    <a:pt x="1044" y="58"/>
                  </a:lnTo>
                  <a:lnTo>
                    <a:pt x="1045" y="56"/>
                  </a:lnTo>
                  <a:lnTo>
                    <a:pt x="1047" y="55"/>
                  </a:lnTo>
                  <a:lnTo>
                    <a:pt x="1047" y="49"/>
                  </a:lnTo>
                  <a:lnTo>
                    <a:pt x="1044" y="45"/>
                  </a:lnTo>
                  <a:lnTo>
                    <a:pt x="1042" y="44"/>
                  </a:lnTo>
                  <a:lnTo>
                    <a:pt x="1036" y="41"/>
                  </a:lnTo>
                  <a:lnTo>
                    <a:pt x="1034" y="39"/>
                  </a:lnTo>
                  <a:lnTo>
                    <a:pt x="1033" y="37"/>
                  </a:lnTo>
                  <a:lnTo>
                    <a:pt x="1033" y="37"/>
                  </a:lnTo>
                  <a:lnTo>
                    <a:pt x="1044" y="39"/>
                  </a:lnTo>
                  <a:lnTo>
                    <a:pt x="1048" y="37"/>
                  </a:lnTo>
                  <a:lnTo>
                    <a:pt x="1055" y="37"/>
                  </a:lnTo>
                  <a:lnTo>
                    <a:pt x="1061" y="37"/>
                  </a:lnTo>
                  <a:lnTo>
                    <a:pt x="1064" y="37"/>
                  </a:lnTo>
                  <a:lnTo>
                    <a:pt x="1069" y="37"/>
                  </a:lnTo>
                  <a:lnTo>
                    <a:pt x="1072" y="39"/>
                  </a:lnTo>
                  <a:lnTo>
                    <a:pt x="1074" y="37"/>
                  </a:lnTo>
                  <a:lnTo>
                    <a:pt x="1067" y="36"/>
                  </a:lnTo>
                  <a:lnTo>
                    <a:pt x="1064" y="36"/>
                  </a:lnTo>
                  <a:lnTo>
                    <a:pt x="1063" y="36"/>
                  </a:lnTo>
                  <a:lnTo>
                    <a:pt x="1064" y="34"/>
                  </a:lnTo>
                  <a:lnTo>
                    <a:pt x="1066" y="31"/>
                  </a:lnTo>
                  <a:lnTo>
                    <a:pt x="1064" y="30"/>
                  </a:lnTo>
                  <a:lnTo>
                    <a:pt x="1063" y="28"/>
                  </a:lnTo>
                  <a:lnTo>
                    <a:pt x="1063" y="25"/>
                  </a:lnTo>
                  <a:lnTo>
                    <a:pt x="1064" y="23"/>
                  </a:lnTo>
                  <a:lnTo>
                    <a:pt x="1066" y="22"/>
                  </a:lnTo>
                  <a:lnTo>
                    <a:pt x="1067" y="19"/>
                  </a:lnTo>
                  <a:lnTo>
                    <a:pt x="1071" y="17"/>
                  </a:lnTo>
                  <a:lnTo>
                    <a:pt x="1086" y="8"/>
                  </a:lnTo>
                  <a:lnTo>
                    <a:pt x="1094" y="3"/>
                  </a:lnTo>
                  <a:lnTo>
                    <a:pt x="1097" y="3"/>
                  </a:lnTo>
                  <a:lnTo>
                    <a:pt x="1100" y="3"/>
                  </a:lnTo>
                  <a:lnTo>
                    <a:pt x="1107" y="0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9887597" y="3111893"/>
              <a:ext cx="1950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7425731" y="1455055"/>
              <a:ext cx="27289" cy="15594"/>
            </a:xfrm>
            <a:custGeom>
              <a:rect b="b" l="l" r="r" t="t"/>
              <a:pathLst>
                <a:path extrusionOk="0" h="8" w="14">
                  <a:moveTo>
                    <a:pt x="9" y="0"/>
                  </a:moveTo>
                  <a:lnTo>
                    <a:pt x="12" y="2"/>
                  </a:lnTo>
                  <a:lnTo>
                    <a:pt x="14" y="5"/>
                  </a:lnTo>
                  <a:lnTo>
                    <a:pt x="11" y="7"/>
                  </a:lnTo>
                  <a:lnTo>
                    <a:pt x="6" y="8"/>
                  </a:lnTo>
                  <a:lnTo>
                    <a:pt x="4" y="7"/>
                  </a:lnTo>
                  <a:lnTo>
                    <a:pt x="3" y="7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4"/>
                  </a:lnTo>
                  <a:lnTo>
                    <a:pt x="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7326320" y="1361493"/>
              <a:ext cx="89664" cy="29239"/>
            </a:xfrm>
            <a:custGeom>
              <a:rect b="b" l="l" r="r" t="t"/>
              <a:pathLst>
                <a:path extrusionOk="0" h="15" w="46">
                  <a:moveTo>
                    <a:pt x="33" y="0"/>
                  </a:moveTo>
                  <a:lnTo>
                    <a:pt x="35" y="1"/>
                  </a:lnTo>
                  <a:lnTo>
                    <a:pt x="35" y="3"/>
                  </a:lnTo>
                  <a:lnTo>
                    <a:pt x="38" y="3"/>
                  </a:lnTo>
                  <a:lnTo>
                    <a:pt x="44" y="4"/>
                  </a:lnTo>
                  <a:lnTo>
                    <a:pt x="46" y="6"/>
                  </a:lnTo>
                  <a:lnTo>
                    <a:pt x="43" y="6"/>
                  </a:lnTo>
                  <a:lnTo>
                    <a:pt x="35" y="8"/>
                  </a:lnTo>
                  <a:lnTo>
                    <a:pt x="36" y="9"/>
                  </a:lnTo>
                  <a:lnTo>
                    <a:pt x="38" y="11"/>
                  </a:lnTo>
                  <a:lnTo>
                    <a:pt x="36" y="12"/>
                  </a:lnTo>
                  <a:lnTo>
                    <a:pt x="33" y="14"/>
                  </a:lnTo>
                  <a:lnTo>
                    <a:pt x="28" y="15"/>
                  </a:lnTo>
                  <a:lnTo>
                    <a:pt x="25" y="14"/>
                  </a:lnTo>
                  <a:lnTo>
                    <a:pt x="21" y="11"/>
                  </a:lnTo>
                  <a:lnTo>
                    <a:pt x="17" y="12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1" y="12"/>
                  </a:lnTo>
                  <a:lnTo>
                    <a:pt x="5" y="14"/>
                  </a:lnTo>
                  <a:lnTo>
                    <a:pt x="2" y="12"/>
                  </a:lnTo>
                  <a:lnTo>
                    <a:pt x="0" y="9"/>
                  </a:lnTo>
                  <a:lnTo>
                    <a:pt x="5" y="8"/>
                  </a:lnTo>
                  <a:lnTo>
                    <a:pt x="11" y="9"/>
                  </a:lnTo>
                  <a:lnTo>
                    <a:pt x="14" y="6"/>
                  </a:lnTo>
                  <a:lnTo>
                    <a:pt x="19" y="4"/>
                  </a:lnTo>
                  <a:lnTo>
                    <a:pt x="22" y="3"/>
                  </a:lnTo>
                  <a:lnTo>
                    <a:pt x="24" y="1"/>
                  </a:lnTo>
                  <a:lnTo>
                    <a:pt x="28" y="1"/>
                  </a:lnTo>
                  <a:lnTo>
                    <a:pt x="30" y="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7396492" y="1342000"/>
              <a:ext cx="40934" cy="9747"/>
            </a:xfrm>
            <a:custGeom>
              <a:rect b="b" l="l" r="r" t="t"/>
              <a:pathLst>
                <a:path extrusionOk="0" h="5" w="21">
                  <a:moveTo>
                    <a:pt x="19" y="0"/>
                  </a:moveTo>
                  <a:lnTo>
                    <a:pt x="21" y="2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7433528" y="1406325"/>
              <a:ext cx="83817" cy="31188"/>
            </a:xfrm>
            <a:custGeom>
              <a:rect b="b" l="l" r="r" t="t"/>
              <a:pathLst>
                <a:path extrusionOk="0" h="16" w="43">
                  <a:moveTo>
                    <a:pt x="33" y="0"/>
                  </a:moveTo>
                  <a:lnTo>
                    <a:pt x="38" y="0"/>
                  </a:lnTo>
                  <a:lnTo>
                    <a:pt x="41" y="2"/>
                  </a:lnTo>
                  <a:lnTo>
                    <a:pt x="43" y="2"/>
                  </a:lnTo>
                  <a:lnTo>
                    <a:pt x="43" y="3"/>
                  </a:lnTo>
                  <a:lnTo>
                    <a:pt x="43" y="5"/>
                  </a:lnTo>
                  <a:lnTo>
                    <a:pt x="41" y="7"/>
                  </a:lnTo>
                  <a:lnTo>
                    <a:pt x="41" y="10"/>
                  </a:lnTo>
                  <a:lnTo>
                    <a:pt x="37" y="10"/>
                  </a:lnTo>
                  <a:lnTo>
                    <a:pt x="35" y="11"/>
                  </a:lnTo>
                  <a:lnTo>
                    <a:pt x="33" y="13"/>
                  </a:lnTo>
                  <a:lnTo>
                    <a:pt x="30" y="13"/>
                  </a:lnTo>
                  <a:lnTo>
                    <a:pt x="26" y="16"/>
                  </a:lnTo>
                  <a:lnTo>
                    <a:pt x="21" y="16"/>
                  </a:lnTo>
                  <a:lnTo>
                    <a:pt x="14" y="13"/>
                  </a:lnTo>
                  <a:lnTo>
                    <a:pt x="10" y="16"/>
                  </a:lnTo>
                  <a:lnTo>
                    <a:pt x="7" y="16"/>
                  </a:lnTo>
                  <a:lnTo>
                    <a:pt x="2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2" y="7"/>
                  </a:lnTo>
                  <a:lnTo>
                    <a:pt x="3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7" y="2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8" y="3"/>
                  </a:lnTo>
                  <a:lnTo>
                    <a:pt x="22" y="2"/>
                  </a:lnTo>
                  <a:lnTo>
                    <a:pt x="3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7287335" y="1390731"/>
              <a:ext cx="103309" cy="35086"/>
            </a:xfrm>
            <a:custGeom>
              <a:rect b="b" l="l" r="r" t="t"/>
              <a:pathLst>
                <a:path extrusionOk="0" h="18" w="53">
                  <a:moveTo>
                    <a:pt x="9" y="0"/>
                  </a:moveTo>
                  <a:lnTo>
                    <a:pt x="20" y="4"/>
                  </a:lnTo>
                  <a:lnTo>
                    <a:pt x="31" y="4"/>
                  </a:lnTo>
                  <a:lnTo>
                    <a:pt x="36" y="5"/>
                  </a:lnTo>
                  <a:lnTo>
                    <a:pt x="42" y="8"/>
                  </a:lnTo>
                  <a:lnTo>
                    <a:pt x="52" y="11"/>
                  </a:lnTo>
                  <a:lnTo>
                    <a:pt x="53" y="11"/>
                  </a:lnTo>
                  <a:lnTo>
                    <a:pt x="52" y="13"/>
                  </a:lnTo>
                  <a:lnTo>
                    <a:pt x="41" y="16"/>
                  </a:lnTo>
                  <a:lnTo>
                    <a:pt x="33" y="18"/>
                  </a:lnTo>
                  <a:lnTo>
                    <a:pt x="26" y="18"/>
                  </a:lnTo>
                  <a:lnTo>
                    <a:pt x="25" y="16"/>
                  </a:lnTo>
                  <a:lnTo>
                    <a:pt x="22" y="15"/>
                  </a:lnTo>
                  <a:lnTo>
                    <a:pt x="15" y="13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7" y="11"/>
                  </a:lnTo>
                  <a:lnTo>
                    <a:pt x="4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3" y="8"/>
                  </a:lnTo>
                  <a:lnTo>
                    <a:pt x="4" y="8"/>
                  </a:lnTo>
                  <a:lnTo>
                    <a:pt x="6" y="5"/>
                  </a:lnTo>
                  <a:lnTo>
                    <a:pt x="9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7279539" y="1425817"/>
              <a:ext cx="19492" cy="11695"/>
            </a:xfrm>
            <a:custGeom>
              <a:rect b="b" l="l" r="r" t="t"/>
              <a:pathLst>
                <a:path extrusionOk="0" h="6" w="10">
                  <a:moveTo>
                    <a:pt x="2" y="0"/>
                  </a:moveTo>
                  <a:lnTo>
                    <a:pt x="5" y="1"/>
                  </a:lnTo>
                  <a:lnTo>
                    <a:pt x="7" y="1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7" y="6"/>
                  </a:lnTo>
                  <a:lnTo>
                    <a:pt x="0" y="4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7234707" y="1437513"/>
              <a:ext cx="44833" cy="15594"/>
            </a:xfrm>
            <a:custGeom>
              <a:rect b="b" l="l" r="r" t="t"/>
              <a:pathLst>
                <a:path extrusionOk="0" h="8" w="23">
                  <a:moveTo>
                    <a:pt x="14" y="0"/>
                  </a:moveTo>
                  <a:lnTo>
                    <a:pt x="17" y="0"/>
                  </a:lnTo>
                  <a:lnTo>
                    <a:pt x="17" y="2"/>
                  </a:lnTo>
                  <a:lnTo>
                    <a:pt x="19" y="3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2" y="6"/>
                  </a:lnTo>
                  <a:lnTo>
                    <a:pt x="19" y="8"/>
                  </a:lnTo>
                  <a:lnTo>
                    <a:pt x="9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3" y="6"/>
                  </a:lnTo>
                  <a:lnTo>
                    <a:pt x="0" y="5"/>
                  </a:lnTo>
                  <a:lnTo>
                    <a:pt x="1" y="5"/>
                  </a:lnTo>
                  <a:lnTo>
                    <a:pt x="6" y="5"/>
                  </a:lnTo>
                  <a:lnTo>
                    <a:pt x="8" y="3"/>
                  </a:lnTo>
                  <a:lnTo>
                    <a:pt x="8" y="3"/>
                  </a:lnTo>
                  <a:lnTo>
                    <a:pt x="9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7369203" y="1433614"/>
              <a:ext cx="64325" cy="25340"/>
            </a:xfrm>
            <a:custGeom>
              <a:rect b="b" l="l" r="r" t="t"/>
              <a:pathLst>
                <a:path extrusionOk="0" h="13" w="33">
                  <a:moveTo>
                    <a:pt x="2" y="0"/>
                  </a:moveTo>
                  <a:lnTo>
                    <a:pt x="8" y="0"/>
                  </a:lnTo>
                  <a:lnTo>
                    <a:pt x="22" y="0"/>
                  </a:lnTo>
                  <a:lnTo>
                    <a:pt x="29" y="2"/>
                  </a:lnTo>
                  <a:lnTo>
                    <a:pt x="32" y="4"/>
                  </a:lnTo>
                  <a:lnTo>
                    <a:pt x="33" y="5"/>
                  </a:lnTo>
                  <a:lnTo>
                    <a:pt x="21" y="5"/>
                  </a:lnTo>
                  <a:lnTo>
                    <a:pt x="19" y="7"/>
                  </a:lnTo>
                  <a:lnTo>
                    <a:pt x="19" y="8"/>
                  </a:lnTo>
                  <a:lnTo>
                    <a:pt x="19" y="10"/>
                  </a:lnTo>
                  <a:lnTo>
                    <a:pt x="18" y="10"/>
                  </a:lnTo>
                  <a:lnTo>
                    <a:pt x="14" y="11"/>
                  </a:lnTo>
                  <a:lnTo>
                    <a:pt x="13" y="13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5" y="10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7415984" y="1373188"/>
              <a:ext cx="21442" cy="5848"/>
            </a:xfrm>
            <a:custGeom>
              <a:rect b="b" l="l" r="r" t="t"/>
              <a:pathLst>
                <a:path extrusionOk="0" h="3" w="11">
                  <a:moveTo>
                    <a:pt x="6" y="0"/>
                  </a:moveTo>
                  <a:lnTo>
                    <a:pt x="9" y="2"/>
                  </a:lnTo>
                  <a:lnTo>
                    <a:pt x="11" y="3"/>
                  </a:lnTo>
                  <a:lnTo>
                    <a:pt x="11" y="3"/>
                  </a:lnTo>
                  <a:lnTo>
                    <a:pt x="8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5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7213265" y="1854646"/>
              <a:ext cx="175430" cy="150091"/>
            </a:xfrm>
            <a:custGeom>
              <a:rect b="b" l="l" r="r" t="t"/>
              <a:pathLst>
                <a:path extrusionOk="0" h="77" w="90">
                  <a:moveTo>
                    <a:pt x="49" y="0"/>
                  </a:moveTo>
                  <a:lnTo>
                    <a:pt x="50" y="0"/>
                  </a:lnTo>
                  <a:lnTo>
                    <a:pt x="53" y="2"/>
                  </a:lnTo>
                  <a:lnTo>
                    <a:pt x="57" y="3"/>
                  </a:lnTo>
                  <a:lnTo>
                    <a:pt x="63" y="3"/>
                  </a:lnTo>
                  <a:lnTo>
                    <a:pt x="68" y="5"/>
                  </a:lnTo>
                  <a:lnTo>
                    <a:pt x="71" y="5"/>
                  </a:lnTo>
                  <a:lnTo>
                    <a:pt x="72" y="7"/>
                  </a:lnTo>
                  <a:lnTo>
                    <a:pt x="72" y="8"/>
                  </a:lnTo>
                  <a:lnTo>
                    <a:pt x="71" y="8"/>
                  </a:lnTo>
                  <a:lnTo>
                    <a:pt x="69" y="10"/>
                  </a:lnTo>
                  <a:lnTo>
                    <a:pt x="69" y="11"/>
                  </a:lnTo>
                  <a:lnTo>
                    <a:pt x="69" y="14"/>
                  </a:lnTo>
                  <a:lnTo>
                    <a:pt x="69" y="16"/>
                  </a:lnTo>
                  <a:lnTo>
                    <a:pt x="68" y="16"/>
                  </a:lnTo>
                  <a:lnTo>
                    <a:pt x="68" y="18"/>
                  </a:lnTo>
                  <a:lnTo>
                    <a:pt x="64" y="18"/>
                  </a:lnTo>
                  <a:lnTo>
                    <a:pt x="63" y="18"/>
                  </a:lnTo>
                  <a:lnTo>
                    <a:pt x="63" y="19"/>
                  </a:lnTo>
                  <a:lnTo>
                    <a:pt x="61" y="21"/>
                  </a:lnTo>
                  <a:lnTo>
                    <a:pt x="61" y="22"/>
                  </a:lnTo>
                  <a:lnTo>
                    <a:pt x="58" y="22"/>
                  </a:lnTo>
                  <a:lnTo>
                    <a:pt x="58" y="24"/>
                  </a:lnTo>
                  <a:lnTo>
                    <a:pt x="58" y="25"/>
                  </a:lnTo>
                  <a:lnTo>
                    <a:pt x="57" y="25"/>
                  </a:lnTo>
                  <a:lnTo>
                    <a:pt x="57" y="27"/>
                  </a:lnTo>
                  <a:lnTo>
                    <a:pt x="58" y="29"/>
                  </a:lnTo>
                  <a:lnTo>
                    <a:pt x="58" y="30"/>
                  </a:lnTo>
                  <a:lnTo>
                    <a:pt x="60" y="33"/>
                  </a:lnTo>
                  <a:lnTo>
                    <a:pt x="60" y="33"/>
                  </a:lnTo>
                  <a:lnTo>
                    <a:pt x="58" y="37"/>
                  </a:lnTo>
                  <a:lnTo>
                    <a:pt x="57" y="38"/>
                  </a:lnTo>
                  <a:lnTo>
                    <a:pt x="57" y="41"/>
                  </a:lnTo>
                  <a:lnTo>
                    <a:pt x="58" y="43"/>
                  </a:lnTo>
                  <a:lnTo>
                    <a:pt x="60" y="44"/>
                  </a:lnTo>
                  <a:lnTo>
                    <a:pt x="61" y="48"/>
                  </a:lnTo>
                  <a:lnTo>
                    <a:pt x="64" y="52"/>
                  </a:lnTo>
                  <a:lnTo>
                    <a:pt x="68" y="57"/>
                  </a:lnTo>
                  <a:lnTo>
                    <a:pt x="72" y="63"/>
                  </a:lnTo>
                  <a:lnTo>
                    <a:pt x="79" y="68"/>
                  </a:lnTo>
                  <a:lnTo>
                    <a:pt x="82" y="68"/>
                  </a:lnTo>
                  <a:lnTo>
                    <a:pt x="88" y="71"/>
                  </a:lnTo>
                  <a:lnTo>
                    <a:pt x="88" y="71"/>
                  </a:lnTo>
                  <a:lnTo>
                    <a:pt x="90" y="73"/>
                  </a:lnTo>
                  <a:lnTo>
                    <a:pt x="86" y="74"/>
                  </a:lnTo>
                  <a:lnTo>
                    <a:pt x="85" y="74"/>
                  </a:lnTo>
                  <a:lnTo>
                    <a:pt x="85" y="76"/>
                  </a:lnTo>
                  <a:lnTo>
                    <a:pt x="83" y="76"/>
                  </a:lnTo>
                  <a:lnTo>
                    <a:pt x="75" y="74"/>
                  </a:lnTo>
                  <a:lnTo>
                    <a:pt x="75" y="74"/>
                  </a:lnTo>
                  <a:lnTo>
                    <a:pt x="74" y="73"/>
                  </a:lnTo>
                  <a:lnTo>
                    <a:pt x="74" y="73"/>
                  </a:lnTo>
                  <a:lnTo>
                    <a:pt x="72" y="73"/>
                  </a:lnTo>
                  <a:lnTo>
                    <a:pt x="71" y="73"/>
                  </a:lnTo>
                  <a:lnTo>
                    <a:pt x="71" y="74"/>
                  </a:lnTo>
                  <a:lnTo>
                    <a:pt x="72" y="74"/>
                  </a:lnTo>
                  <a:lnTo>
                    <a:pt x="74" y="76"/>
                  </a:lnTo>
                  <a:lnTo>
                    <a:pt x="74" y="77"/>
                  </a:lnTo>
                  <a:lnTo>
                    <a:pt x="72" y="77"/>
                  </a:lnTo>
                  <a:lnTo>
                    <a:pt x="68" y="74"/>
                  </a:lnTo>
                  <a:lnTo>
                    <a:pt x="68" y="74"/>
                  </a:lnTo>
                  <a:lnTo>
                    <a:pt x="68" y="76"/>
                  </a:lnTo>
                  <a:lnTo>
                    <a:pt x="66" y="74"/>
                  </a:lnTo>
                  <a:lnTo>
                    <a:pt x="64" y="76"/>
                  </a:lnTo>
                  <a:lnTo>
                    <a:pt x="63" y="76"/>
                  </a:lnTo>
                  <a:lnTo>
                    <a:pt x="61" y="74"/>
                  </a:lnTo>
                  <a:lnTo>
                    <a:pt x="61" y="74"/>
                  </a:lnTo>
                  <a:lnTo>
                    <a:pt x="61" y="74"/>
                  </a:lnTo>
                  <a:lnTo>
                    <a:pt x="55" y="74"/>
                  </a:lnTo>
                  <a:lnTo>
                    <a:pt x="52" y="74"/>
                  </a:lnTo>
                  <a:lnTo>
                    <a:pt x="50" y="74"/>
                  </a:lnTo>
                  <a:lnTo>
                    <a:pt x="47" y="73"/>
                  </a:lnTo>
                  <a:lnTo>
                    <a:pt x="45" y="73"/>
                  </a:lnTo>
                  <a:lnTo>
                    <a:pt x="45" y="74"/>
                  </a:lnTo>
                  <a:lnTo>
                    <a:pt x="45" y="74"/>
                  </a:lnTo>
                  <a:lnTo>
                    <a:pt x="42" y="73"/>
                  </a:lnTo>
                  <a:lnTo>
                    <a:pt x="41" y="71"/>
                  </a:lnTo>
                  <a:lnTo>
                    <a:pt x="33" y="71"/>
                  </a:lnTo>
                  <a:lnTo>
                    <a:pt x="28" y="70"/>
                  </a:lnTo>
                  <a:lnTo>
                    <a:pt x="30" y="68"/>
                  </a:lnTo>
                  <a:lnTo>
                    <a:pt x="31" y="68"/>
                  </a:lnTo>
                  <a:lnTo>
                    <a:pt x="31" y="66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33" y="63"/>
                  </a:lnTo>
                  <a:lnTo>
                    <a:pt x="36" y="63"/>
                  </a:lnTo>
                  <a:lnTo>
                    <a:pt x="34" y="62"/>
                  </a:lnTo>
                  <a:lnTo>
                    <a:pt x="36" y="62"/>
                  </a:lnTo>
                  <a:lnTo>
                    <a:pt x="39" y="63"/>
                  </a:lnTo>
                  <a:lnTo>
                    <a:pt x="39" y="62"/>
                  </a:lnTo>
                  <a:lnTo>
                    <a:pt x="36" y="60"/>
                  </a:lnTo>
                  <a:lnTo>
                    <a:pt x="31" y="57"/>
                  </a:lnTo>
                  <a:lnTo>
                    <a:pt x="31" y="57"/>
                  </a:lnTo>
                  <a:lnTo>
                    <a:pt x="30" y="57"/>
                  </a:lnTo>
                  <a:lnTo>
                    <a:pt x="28" y="57"/>
                  </a:lnTo>
                  <a:lnTo>
                    <a:pt x="28" y="55"/>
                  </a:lnTo>
                  <a:lnTo>
                    <a:pt x="28" y="52"/>
                  </a:lnTo>
                  <a:lnTo>
                    <a:pt x="28" y="51"/>
                  </a:lnTo>
                  <a:lnTo>
                    <a:pt x="28" y="51"/>
                  </a:lnTo>
                  <a:lnTo>
                    <a:pt x="22" y="52"/>
                  </a:lnTo>
                  <a:lnTo>
                    <a:pt x="19" y="52"/>
                  </a:lnTo>
                  <a:lnTo>
                    <a:pt x="14" y="51"/>
                  </a:lnTo>
                  <a:lnTo>
                    <a:pt x="11" y="52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4" y="52"/>
                  </a:lnTo>
                  <a:lnTo>
                    <a:pt x="3" y="51"/>
                  </a:lnTo>
                  <a:lnTo>
                    <a:pt x="1" y="48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1" y="40"/>
                  </a:lnTo>
                  <a:lnTo>
                    <a:pt x="3" y="37"/>
                  </a:lnTo>
                  <a:lnTo>
                    <a:pt x="3" y="37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9" y="35"/>
                  </a:lnTo>
                  <a:lnTo>
                    <a:pt x="12" y="35"/>
                  </a:lnTo>
                  <a:lnTo>
                    <a:pt x="14" y="35"/>
                  </a:lnTo>
                  <a:lnTo>
                    <a:pt x="14" y="33"/>
                  </a:lnTo>
                  <a:lnTo>
                    <a:pt x="16" y="32"/>
                  </a:lnTo>
                  <a:lnTo>
                    <a:pt x="17" y="32"/>
                  </a:lnTo>
                  <a:lnTo>
                    <a:pt x="17" y="30"/>
                  </a:lnTo>
                  <a:lnTo>
                    <a:pt x="19" y="30"/>
                  </a:lnTo>
                  <a:lnTo>
                    <a:pt x="19" y="29"/>
                  </a:lnTo>
                  <a:lnTo>
                    <a:pt x="19" y="27"/>
                  </a:lnTo>
                  <a:lnTo>
                    <a:pt x="19" y="25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2" y="21"/>
                  </a:lnTo>
                  <a:lnTo>
                    <a:pt x="19" y="21"/>
                  </a:lnTo>
                  <a:lnTo>
                    <a:pt x="17" y="19"/>
                  </a:lnTo>
                  <a:lnTo>
                    <a:pt x="16" y="19"/>
                  </a:lnTo>
                  <a:lnTo>
                    <a:pt x="17" y="18"/>
                  </a:lnTo>
                  <a:lnTo>
                    <a:pt x="17" y="18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8" y="14"/>
                  </a:lnTo>
                  <a:lnTo>
                    <a:pt x="27" y="13"/>
                  </a:lnTo>
                  <a:lnTo>
                    <a:pt x="27" y="11"/>
                  </a:lnTo>
                  <a:lnTo>
                    <a:pt x="25" y="8"/>
                  </a:lnTo>
                  <a:lnTo>
                    <a:pt x="25" y="7"/>
                  </a:lnTo>
                  <a:lnTo>
                    <a:pt x="27" y="7"/>
                  </a:lnTo>
                  <a:lnTo>
                    <a:pt x="28" y="5"/>
                  </a:lnTo>
                  <a:lnTo>
                    <a:pt x="30" y="5"/>
                  </a:lnTo>
                  <a:lnTo>
                    <a:pt x="31" y="3"/>
                  </a:lnTo>
                  <a:lnTo>
                    <a:pt x="34" y="3"/>
                  </a:lnTo>
                  <a:lnTo>
                    <a:pt x="36" y="3"/>
                  </a:lnTo>
                  <a:lnTo>
                    <a:pt x="39" y="3"/>
                  </a:lnTo>
                  <a:lnTo>
                    <a:pt x="41" y="3"/>
                  </a:lnTo>
                  <a:lnTo>
                    <a:pt x="42" y="3"/>
                  </a:lnTo>
                  <a:lnTo>
                    <a:pt x="47" y="2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454969" y="1390731"/>
              <a:ext cx="42883" cy="13645"/>
            </a:xfrm>
            <a:custGeom>
              <a:rect b="b" l="l" r="r" t="t"/>
              <a:pathLst>
                <a:path extrusionOk="0" h="7" w="22">
                  <a:moveTo>
                    <a:pt x="21" y="0"/>
                  </a:moveTo>
                  <a:lnTo>
                    <a:pt x="22" y="4"/>
                  </a:lnTo>
                  <a:lnTo>
                    <a:pt x="21" y="4"/>
                  </a:lnTo>
                  <a:lnTo>
                    <a:pt x="16" y="7"/>
                  </a:lnTo>
                  <a:lnTo>
                    <a:pt x="11" y="7"/>
                  </a:lnTo>
                  <a:lnTo>
                    <a:pt x="5" y="7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4"/>
                  </a:lnTo>
                  <a:lnTo>
                    <a:pt x="8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527090" y="1384883"/>
              <a:ext cx="81867" cy="35086"/>
            </a:xfrm>
            <a:custGeom>
              <a:rect b="b" l="l" r="r" t="t"/>
              <a:pathLst>
                <a:path extrusionOk="0" h="18" w="42">
                  <a:moveTo>
                    <a:pt x="30" y="0"/>
                  </a:moveTo>
                  <a:lnTo>
                    <a:pt x="33" y="0"/>
                  </a:lnTo>
                  <a:lnTo>
                    <a:pt x="36" y="2"/>
                  </a:lnTo>
                  <a:lnTo>
                    <a:pt x="37" y="3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1" y="7"/>
                  </a:lnTo>
                  <a:lnTo>
                    <a:pt x="41" y="8"/>
                  </a:lnTo>
                  <a:lnTo>
                    <a:pt x="42" y="10"/>
                  </a:lnTo>
                  <a:lnTo>
                    <a:pt x="36" y="14"/>
                  </a:lnTo>
                  <a:lnTo>
                    <a:pt x="30" y="16"/>
                  </a:lnTo>
                  <a:lnTo>
                    <a:pt x="12" y="18"/>
                  </a:lnTo>
                  <a:lnTo>
                    <a:pt x="9" y="18"/>
                  </a:lnTo>
                  <a:lnTo>
                    <a:pt x="6" y="18"/>
                  </a:lnTo>
                  <a:lnTo>
                    <a:pt x="3" y="16"/>
                  </a:lnTo>
                  <a:lnTo>
                    <a:pt x="0" y="13"/>
                  </a:lnTo>
                  <a:lnTo>
                    <a:pt x="1" y="13"/>
                  </a:lnTo>
                  <a:lnTo>
                    <a:pt x="4" y="11"/>
                  </a:lnTo>
                  <a:lnTo>
                    <a:pt x="7" y="8"/>
                  </a:lnTo>
                  <a:lnTo>
                    <a:pt x="15" y="8"/>
                  </a:lnTo>
                  <a:lnTo>
                    <a:pt x="19" y="8"/>
                  </a:lnTo>
                  <a:lnTo>
                    <a:pt x="22" y="8"/>
                  </a:lnTo>
                  <a:lnTo>
                    <a:pt x="23" y="7"/>
                  </a:lnTo>
                  <a:lnTo>
                    <a:pt x="23" y="3"/>
                  </a:lnTo>
                  <a:lnTo>
                    <a:pt x="25" y="3"/>
                  </a:lnTo>
                  <a:lnTo>
                    <a:pt x="25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9879800" y="311774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513445" y="1351747"/>
              <a:ext cx="50680" cy="9747"/>
            </a:xfrm>
            <a:custGeom>
              <a:rect b="b" l="l" r="r" t="t"/>
              <a:pathLst>
                <a:path extrusionOk="0" h="5" w="26">
                  <a:moveTo>
                    <a:pt x="10" y="0"/>
                  </a:moveTo>
                  <a:lnTo>
                    <a:pt x="24" y="1"/>
                  </a:lnTo>
                  <a:lnTo>
                    <a:pt x="24" y="1"/>
                  </a:lnTo>
                  <a:lnTo>
                    <a:pt x="26" y="1"/>
                  </a:lnTo>
                  <a:lnTo>
                    <a:pt x="22" y="3"/>
                  </a:lnTo>
                  <a:lnTo>
                    <a:pt x="21" y="5"/>
                  </a:lnTo>
                  <a:lnTo>
                    <a:pt x="11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7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6318573" y="2685014"/>
              <a:ext cx="89664" cy="37036"/>
            </a:xfrm>
            <a:custGeom>
              <a:rect b="b" l="l" r="r" t="t"/>
              <a:pathLst>
                <a:path extrusionOk="0" h="19" w="46">
                  <a:moveTo>
                    <a:pt x="17" y="0"/>
                  </a:moveTo>
                  <a:lnTo>
                    <a:pt x="19" y="0"/>
                  </a:lnTo>
                  <a:lnTo>
                    <a:pt x="17" y="1"/>
                  </a:lnTo>
                  <a:lnTo>
                    <a:pt x="14" y="6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7" y="8"/>
                  </a:lnTo>
                  <a:lnTo>
                    <a:pt x="19" y="8"/>
                  </a:lnTo>
                  <a:lnTo>
                    <a:pt x="22" y="8"/>
                  </a:lnTo>
                  <a:lnTo>
                    <a:pt x="22" y="3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5" y="0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39" y="4"/>
                  </a:lnTo>
                  <a:lnTo>
                    <a:pt x="42" y="4"/>
                  </a:lnTo>
                  <a:lnTo>
                    <a:pt x="42" y="6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6" y="9"/>
                  </a:lnTo>
                  <a:lnTo>
                    <a:pt x="44" y="12"/>
                  </a:lnTo>
                  <a:lnTo>
                    <a:pt x="44" y="14"/>
                  </a:lnTo>
                  <a:lnTo>
                    <a:pt x="44" y="15"/>
                  </a:lnTo>
                  <a:lnTo>
                    <a:pt x="44" y="17"/>
                  </a:lnTo>
                  <a:lnTo>
                    <a:pt x="46" y="19"/>
                  </a:lnTo>
                  <a:lnTo>
                    <a:pt x="44" y="19"/>
                  </a:lnTo>
                  <a:lnTo>
                    <a:pt x="36" y="19"/>
                  </a:lnTo>
                  <a:lnTo>
                    <a:pt x="28" y="19"/>
                  </a:lnTo>
                  <a:lnTo>
                    <a:pt x="22" y="17"/>
                  </a:lnTo>
                  <a:lnTo>
                    <a:pt x="14" y="17"/>
                  </a:lnTo>
                  <a:lnTo>
                    <a:pt x="8" y="17"/>
                  </a:lnTo>
                  <a:lnTo>
                    <a:pt x="3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3" y="12"/>
                  </a:lnTo>
                  <a:lnTo>
                    <a:pt x="5" y="11"/>
                  </a:lnTo>
                  <a:lnTo>
                    <a:pt x="5" y="9"/>
                  </a:lnTo>
                  <a:lnTo>
                    <a:pt x="5" y="8"/>
                  </a:lnTo>
                  <a:lnTo>
                    <a:pt x="6" y="6"/>
                  </a:lnTo>
                  <a:lnTo>
                    <a:pt x="11" y="6"/>
                  </a:lnTo>
                  <a:lnTo>
                    <a:pt x="13" y="6"/>
                  </a:lnTo>
                  <a:lnTo>
                    <a:pt x="14" y="3"/>
                  </a:lnTo>
                  <a:lnTo>
                    <a:pt x="17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959866" y="2189912"/>
              <a:ext cx="7797" cy="5848"/>
            </a:xfrm>
            <a:custGeom>
              <a:rect b="b" l="l" r="r" t="t"/>
              <a:pathLst>
                <a:path extrusionOk="0" h="3" w="4">
                  <a:moveTo>
                    <a:pt x="2" y="0"/>
                  </a:moveTo>
                  <a:lnTo>
                    <a:pt x="4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028090" y="1410224"/>
              <a:ext cx="107208" cy="27289"/>
            </a:xfrm>
            <a:custGeom>
              <a:rect b="b" l="l" r="r" t="t"/>
              <a:pathLst>
                <a:path extrusionOk="0" h="14" w="55">
                  <a:moveTo>
                    <a:pt x="38" y="0"/>
                  </a:moveTo>
                  <a:lnTo>
                    <a:pt x="44" y="1"/>
                  </a:lnTo>
                  <a:lnTo>
                    <a:pt x="49" y="0"/>
                  </a:lnTo>
                  <a:lnTo>
                    <a:pt x="51" y="1"/>
                  </a:lnTo>
                  <a:lnTo>
                    <a:pt x="52" y="1"/>
                  </a:lnTo>
                  <a:lnTo>
                    <a:pt x="54" y="1"/>
                  </a:lnTo>
                  <a:lnTo>
                    <a:pt x="55" y="5"/>
                  </a:lnTo>
                  <a:lnTo>
                    <a:pt x="55" y="8"/>
                  </a:lnTo>
                  <a:lnTo>
                    <a:pt x="55" y="8"/>
                  </a:lnTo>
                  <a:lnTo>
                    <a:pt x="46" y="6"/>
                  </a:lnTo>
                  <a:lnTo>
                    <a:pt x="43" y="3"/>
                  </a:lnTo>
                  <a:lnTo>
                    <a:pt x="41" y="3"/>
                  </a:lnTo>
                  <a:lnTo>
                    <a:pt x="40" y="3"/>
                  </a:lnTo>
                  <a:lnTo>
                    <a:pt x="38" y="5"/>
                  </a:lnTo>
                  <a:lnTo>
                    <a:pt x="36" y="6"/>
                  </a:lnTo>
                  <a:lnTo>
                    <a:pt x="35" y="8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2" y="9"/>
                  </a:lnTo>
                  <a:lnTo>
                    <a:pt x="27" y="9"/>
                  </a:lnTo>
                  <a:lnTo>
                    <a:pt x="25" y="11"/>
                  </a:lnTo>
                  <a:lnTo>
                    <a:pt x="24" y="12"/>
                  </a:lnTo>
                  <a:lnTo>
                    <a:pt x="22" y="12"/>
                  </a:lnTo>
                  <a:lnTo>
                    <a:pt x="19" y="14"/>
                  </a:lnTo>
                  <a:lnTo>
                    <a:pt x="17" y="12"/>
                  </a:lnTo>
                  <a:lnTo>
                    <a:pt x="17" y="9"/>
                  </a:lnTo>
                  <a:lnTo>
                    <a:pt x="16" y="9"/>
                  </a:lnTo>
                  <a:lnTo>
                    <a:pt x="11" y="11"/>
                  </a:lnTo>
                  <a:lnTo>
                    <a:pt x="8" y="9"/>
                  </a:lnTo>
                  <a:lnTo>
                    <a:pt x="5" y="8"/>
                  </a:lnTo>
                  <a:lnTo>
                    <a:pt x="0" y="8"/>
                  </a:lnTo>
                  <a:lnTo>
                    <a:pt x="3" y="6"/>
                  </a:lnTo>
                  <a:lnTo>
                    <a:pt x="22" y="3"/>
                  </a:lnTo>
                  <a:lnTo>
                    <a:pt x="29" y="3"/>
                  </a:lnTo>
                  <a:lnTo>
                    <a:pt x="32" y="1"/>
                  </a:lnTo>
                  <a:lnTo>
                    <a:pt x="36" y="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9873953" y="3117742"/>
              <a:ext cx="3898" cy="0"/>
            </a:xfrm>
            <a:custGeom>
              <a:rect b="b" l="l" r="r" t="t"/>
              <a:pathLst>
                <a:path extrusionOk="0" h="120000"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9755050" y="2718151"/>
              <a:ext cx="85766" cy="313825"/>
            </a:xfrm>
            <a:custGeom>
              <a:rect b="b" l="l" r="r" t="t"/>
              <a:pathLst>
                <a:path extrusionOk="0" h="161" w="44">
                  <a:moveTo>
                    <a:pt x="16" y="0"/>
                  </a:moveTo>
                  <a:lnTo>
                    <a:pt x="17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19" y="11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22" y="19"/>
                  </a:lnTo>
                  <a:lnTo>
                    <a:pt x="23" y="22"/>
                  </a:lnTo>
                  <a:lnTo>
                    <a:pt x="23" y="24"/>
                  </a:lnTo>
                  <a:lnTo>
                    <a:pt x="23" y="25"/>
                  </a:lnTo>
                  <a:lnTo>
                    <a:pt x="25" y="28"/>
                  </a:lnTo>
                  <a:lnTo>
                    <a:pt x="25" y="35"/>
                  </a:lnTo>
                  <a:lnTo>
                    <a:pt x="25" y="36"/>
                  </a:lnTo>
                  <a:lnTo>
                    <a:pt x="23" y="38"/>
                  </a:lnTo>
                  <a:lnTo>
                    <a:pt x="23" y="38"/>
                  </a:lnTo>
                  <a:lnTo>
                    <a:pt x="23" y="39"/>
                  </a:lnTo>
                  <a:lnTo>
                    <a:pt x="22" y="41"/>
                  </a:lnTo>
                  <a:lnTo>
                    <a:pt x="22" y="46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2"/>
                  </a:lnTo>
                  <a:lnTo>
                    <a:pt x="25" y="55"/>
                  </a:lnTo>
                  <a:lnTo>
                    <a:pt x="25" y="55"/>
                  </a:lnTo>
                  <a:lnTo>
                    <a:pt x="27" y="57"/>
                  </a:lnTo>
                  <a:lnTo>
                    <a:pt x="27" y="58"/>
                  </a:lnTo>
                  <a:lnTo>
                    <a:pt x="27" y="60"/>
                  </a:lnTo>
                  <a:lnTo>
                    <a:pt x="27" y="61"/>
                  </a:lnTo>
                  <a:lnTo>
                    <a:pt x="27" y="61"/>
                  </a:lnTo>
                  <a:lnTo>
                    <a:pt x="28" y="61"/>
                  </a:lnTo>
                  <a:lnTo>
                    <a:pt x="31" y="76"/>
                  </a:lnTo>
                  <a:lnTo>
                    <a:pt x="31" y="80"/>
                  </a:lnTo>
                  <a:lnTo>
                    <a:pt x="34" y="88"/>
                  </a:lnTo>
                  <a:lnTo>
                    <a:pt x="36" y="91"/>
                  </a:lnTo>
                  <a:lnTo>
                    <a:pt x="38" y="95"/>
                  </a:lnTo>
                  <a:lnTo>
                    <a:pt x="38" y="96"/>
                  </a:lnTo>
                  <a:lnTo>
                    <a:pt x="38" y="99"/>
                  </a:lnTo>
                  <a:lnTo>
                    <a:pt x="39" y="101"/>
                  </a:lnTo>
                  <a:lnTo>
                    <a:pt x="41" y="104"/>
                  </a:lnTo>
                  <a:lnTo>
                    <a:pt x="42" y="106"/>
                  </a:lnTo>
                  <a:lnTo>
                    <a:pt x="44" y="107"/>
                  </a:lnTo>
                  <a:lnTo>
                    <a:pt x="44" y="107"/>
                  </a:lnTo>
                  <a:lnTo>
                    <a:pt x="44" y="112"/>
                  </a:lnTo>
                  <a:lnTo>
                    <a:pt x="44" y="110"/>
                  </a:lnTo>
                  <a:lnTo>
                    <a:pt x="44" y="107"/>
                  </a:lnTo>
                  <a:lnTo>
                    <a:pt x="42" y="107"/>
                  </a:lnTo>
                  <a:lnTo>
                    <a:pt x="41" y="104"/>
                  </a:lnTo>
                  <a:lnTo>
                    <a:pt x="39" y="102"/>
                  </a:lnTo>
                  <a:lnTo>
                    <a:pt x="36" y="101"/>
                  </a:lnTo>
                  <a:lnTo>
                    <a:pt x="34" y="99"/>
                  </a:lnTo>
                  <a:lnTo>
                    <a:pt x="34" y="99"/>
                  </a:lnTo>
                  <a:lnTo>
                    <a:pt x="31" y="99"/>
                  </a:lnTo>
                  <a:lnTo>
                    <a:pt x="30" y="99"/>
                  </a:lnTo>
                  <a:lnTo>
                    <a:pt x="25" y="99"/>
                  </a:lnTo>
                  <a:lnTo>
                    <a:pt x="23" y="99"/>
                  </a:lnTo>
                  <a:lnTo>
                    <a:pt x="22" y="101"/>
                  </a:lnTo>
                  <a:lnTo>
                    <a:pt x="20" y="102"/>
                  </a:lnTo>
                  <a:lnTo>
                    <a:pt x="20" y="106"/>
                  </a:lnTo>
                  <a:lnTo>
                    <a:pt x="16" y="118"/>
                  </a:lnTo>
                  <a:lnTo>
                    <a:pt x="14" y="121"/>
                  </a:lnTo>
                  <a:lnTo>
                    <a:pt x="14" y="124"/>
                  </a:lnTo>
                  <a:lnTo>
                    <a:pt x="14" y="128"/>
                  </a:lnTo>
                  <a:lnTo>
                    <a:pt x="14" y="129"/>
                  </a:lnTo>
                  <a:lnTo>
                    <a:pt x="16" y="131"/>
                  </a:lnTo>
                  <a:lnTo>
                    <a:pt x="16" y="132"/>
                  </a:lnTo>
                  <a:lnTo>
                    <a:pt x="17" y="134"/>
                  </a:lnTo>
                  <a:lnTo>
                    <a:pt x="19" y="134"/>
                  </a:lnTo>
                  <a:lnTo>
                    <a:pt x="19" y="134"/>
                  </a:lnTo>
                  <a:lnTo>
                    <a:pt x="19" y="135"/>
                  </a:lnTo>
                  <a:lnTo>
                    <a:pt x="20" y="137"/>
                  </a:lnTo>
                  <a:lnTo>
                    <a:pt x="22" y="142"/>
                  </a:lnTo>
                  <a:lnTo>
                    <a:pt x="22" y="143"/>
                  </a:lnTo>
                  <a:lnTo>
                    <a:pt x="23" y="145"/>
                  </a:lnTo>
                  <a:lnTo>
                    <a:pt x="25" y="145"/>
                  </a:lnTo>
                  <a:lnTo>
                    <a:pt x="25" y="145"/>
                  </a:lnTo>
                  <a:lnTo>
                    <a:pt x="27" y="145"/>
                  </a:lnTo>
                  <a:lnTo>
                    <a:pt x="27" y="147"/>
                  </a:lnTo>
                  <a:lnTo>
                    <a:pt x="28" y="150"/>
                  </a:lnTo>
                  <a:lnTo>
                    <a:pt x="28" y="153"/>
                  </a:lnTo>
                  <a:lnTo>
                    <a:pt x="28" y="153"/>
                  </a:lnTo>
                  <a:lnTo>
                    <a:pt x="27" y="156"/>
                  </a:lnTo>
                  <a:lnTo>
                    <a:pt x="27" y="156"/>
                  </a:lnTo>
                  <a:lnTo>
                    <a:pt x="27" y="158"/>
                  </a:lnTo>
                  <a:lnTo>
                    <a:pt x="27" y="158"/>
                  </a:lnTo>
                  <a:lnTo>
                    <a:pt x="27" y="159"/>
                  </a:lnTo>
                  <a:lnTo>
                    <a:pt x="27" y="156"/>
                  </a:lnTo>
                  <a:lnTo>
                    <a:pt x="25" y="153"/>
                  </a:lnTo>
                  <a:lnTo>
                    <a:pt x="25" y="151"/>
                  </a:lnTo>
                  <a:lnTo>
                    <a:pt x="23" y="150"/>
                  </a:lnTo>
                  <a:lnTo>
                    <a:pt x="20" y="148"/>
                  </a:lnTo>
                  <a:lnTo>
                    <a:pt x="17" y="148"/>
                  </a:lnTo>
                  <a:lnTo>
                    <a:pt x="17" y="148"/>
                  </a:lnTo>
                  <a:lnTo>
                    <a:pt x="16" y="147"/>
                  </a:lnTo>
                  <a:lnTo>
                    <a:pt x="16" y="147"/>
                  </a:lnTo>
                  <a:lnTo>
                    <a:pt x="14" y="147"/>
                  </a:lnTo>
                  <a:lnTo>
                    <a:pt x="14" y="147"/>
                  </a:lnTo>
                  <a:lnTo>
                    <a:pt x="12" y="148"/>
                  </a:lnTo>
                  <a:lnTo>
                    <a:pt x="11" y="150"/>
                  </a:lnTo>
                  <a:lnTo>
                    <a:pt x="11" y="151"/>
                  </a:lnTo>
                  <a:lnTo>
                    <a:pt x="9" y="153"/>
                  </a:lnTo>
                  <a:lnTo>
                    <a:pt x="9" y="158"/>
                  </a:lnTo>
                  <a:lnTo>
                    <a:pt x="8" y="159"/>
                  </a:lnTo>
                  <a:lnTo>
                    <a:pt x="6" y="161"/>
                  </a:lnTo>
                  <a:lnTo>
                    <a:pt x="6" y="161"/>
                  </a:lnTo>
                  <a:lnTo>
                    <a:pt x="5" y="159"/>
                  </a:lnTo>
                  <a:lnTo>
                    <a:pt x="5" y="158"/>
                  </a:lnTo>
                  <a:lnTo>
                    <a:pt x="5" y="156"/>
                  </a:lnTo>
                  <a:lnTo>
                    <a:pt x="3" y="151"/>
                  </a:lnTo>
                  <a:lnTo>
                    <a:pt x="3" y="147"/>
                  </a:lnTo>
                  <a:lnTo>
                    <a:pt x="6" y="140"/>
                  </a:lnTo>
                  <a:lnTo>
                    <a:pt x="6" y="139"/>
                  </a:lnTo>
                  <a:lnTo>
                    <a:pt x="6" y="137"/>
                  </a:lnTo>
                  <a:lnTo>
                    <a:pt x="5" y="135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6" y="129"/>
                  </a:lnTo>
                  <a:lnTo>
                    <a:pt x="6" y="126"/>
                  </a:lnTo>
                  <a:lnTo>
                    <a:pt x="8" y="124"/>
                  </a:lnTo>
                  <a:lnTo>
                    <a:pt x="8" y="123"/>
                  </a:lnTo>
                  <a:lnTo>
                    <a:pt x="8" y="118"/>
                  </a:lnTo>
                  <a:lnTo>
                    <a:pt x="6" y="113"/>
                  </a:lnTo>
                  <a:lnTo>
                    <a:pt x="5" y="110"/>
                  </a:lnTo>
                  <a:lnTo>
                    <a:pt x="3" y="110"/>
                  </a:lnTo>
                  <a:lnTo>
                    <a:pt x="3" y="109"/>
                  </a:lnTo>
                  <a:lnTo>
                    <a:pt x="5" y="106"/>
                  </a:lnTo>
                  <a:lnTo>
                    <a:pt x="6" y="102"/>
                  </a:lnTo>
                  <a:lnTo>
                    <a:pt x="6" y="99"/>
                  </a:lnTo>
                  <a:lnTo>
                    <a:pt x="8" y="96"/>
                  </a:lnTo>
                  <a:lnTo>
                    <a:pt x="8" y="95"/>
                  </a:lnTo>
                  <a:lnTo>
                    <a:pt x="8" y="82"/>
                  </a:lnTo>
                  <a:lnTo>
                    <a:pt x="8" y="80"/>
                  </a:lnTo>
                  <a:lnTo>
                    <a:pt x="6" y="76"/>
                  </a:lnTo>
                  <a:lnTo>
                    <a:pt x="6" y="74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9" y="66"/>
                  </a:lnTo>
                  <a:lnTo>
                    <a:pt x="8" y="63"/>
                  </a:lnTo>
                  <a:lnTo>
                    <a:pt x="6" y="58"/>
                  </a:lnTo>
                  <a:lnTo>
                    <a:pt x="6" y="57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1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1" y="50"/>
                  </a:lnTo>
                  <a:lnTo>
                    <a:pt x="1" y="49"/>
                  </a:lnTo>
                  <a:lnTo>
                    <a:pt x="0" y="43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3" y="36"/>
                  </a:lnTo>
                  <a:lnTo>
                    <a:pt x="3" y="32"/>
                  </a:lnTo>
                  <a:lnTo>
                    <a:pt x="3" y="27"/>
                  </a:lnTo>
                  <a:lnTo>
                    <a:pt x="3" y="25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5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1" y="20"/>
                  </a:lnTo>
                  <a:lnTo>
                    <a:pt x="12" y="19"/>
                  </a:lnTo>
                  <a:lnTo>
                    <a:pt x="14" y="17"/>
                  </a:lnTo>
                  <a:lnTo>
                    <a:pt x="12" y="17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6" y="13"/>
                  </a:lnTo>
                  <a:lnTo>
                    <a:pt x="16" y="11"/>
                  </a:lnTo>
                  <a:lnTo>
                    <a:pt x="16" y="9"/>
                  </a:lnTo>
                  <a:lnTo>
                    <a:pt x="12" y="6"/>
                  </a:lnTo>
                  <a:lnTo>
                    <a:pt x="11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6" y="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176230" y="1458954"/>
              <a:ext cx="37036" cy="11695"/>
            </a:xfrm>
            <a:custGeom>
              <a:rect b="b" l="l" r="r" t="t"/>
              <a:pathLst>
                <a:path extrusionOk="0" h="6" w="19">
                  <a:moveTo>
                    <a:pt x="12" y="0"/>
                  </a:moveTo>
                  <a:lnTo>
                    <a:pt x="17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6"/>
                  </a:lnTo>
                  <a:lnTo>
                    <a:pt x="14" y="5"/>
                  </a:lnTo>
                  <a:lnTo>
                    <a:pt x="5" y="6"/>
                  </a:lnTo>
                  <a:lnTo>
                    <a:pt x="0" y="3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123601" y="2057365"/>
              <a:ext cx="58477" cy="40934"/>
            </a:xfrm>
            <a:custGeom>
              <a:rect b="b" l="l" r="r" t="t"/>
              <a:pathLst>
                <a:path extrusionOk="0" h="21" w="30">
                  <a:moveTo>
                    <a:pt x="14" y="0"/>
                  </a:moveTo>
                  <a:lnTo>
                    <a:pt x="25" y="5"/>
                  </a:lnTo>
                  <a:lnTo>
                    <a:pt x="28" y="7"/>
                  </a:lnTo>
                  <a:lnTo>
                    <a:pt x="30" y="8"/>
                  </a:lnTo>
                  <a:lnTo>
                    <a:pt x="30" y="11"/>
                  </a:lnTo>
                  <a:lnTo>
                    <a:pt x="28" y="11"/>
                  </a:lnTo>
                  <a:lnTo>
                    <a:pt x="28" y="13"/>
                  </a:lnTo>
                  <a:lnTo>
                    <a:pt x="27" y="11"/>
                  </a:lnTo>
                  <a:lnTo>
                    <a:pt x="27" y="10"/>
                  </a:lnTo>
                  <a:lnTo>
                    <a:pt x="24" y="11"/>
                  </a:lnTo>
                  <a:lnTo>
                    <a:pt x="24" y="14"/>
                  </a:lnTo>
                  <a:lnTo>
                    <a:pt x="21" y="18"/>
                  </a:lnTo>
                  <a:lnTo>
                    <a:pt x="14" y="19"/>
                  </a:lnTo>
                  <a:lnTo>
                    <a:pt x="9" y="19"/>
                  </a:lnTo>
                  <a:lnTo>
                    <a:pt x="6" y="21"/>
                  </a:lnTo>
                  <a:lnTo>
                    <a:pt x="3" y="18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2" y="8"/>
                  </a:lnTo>
                  <a:lnTo>
                    <a:pt x="2" y="7"/>
                  </a:lnTo>
                  <a:lnTo>
                    <a:pt x="3" y="5"/>
                  </a:lnTo>
                  <a:lnTo>
                    <a:pt x="6" y="2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7160637" y="1449208"/>
              <a:ext cx="21442" cy="13645"/>
            </a:xfrm>
            <a:custGeom>
              <a:rect b="b" l="l" r="r" t="t"/>
              <a:pathLst>
                <a:path extrusionOk="0" h="7" w="11">
                  <a:moveTo>
                    <a:pt x="5" y="0"/>
                  </a:moveTo>
                  <a:lnTo>
                    <a:pt x="9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8" y="5"/>
                  </a:lnTo>
                  <a:lnTo>
                    <a:pt x="8" y="5"/>
                  </a:lnTo>
                  <a:lnTo>
                    <a:pt x="6" y="7"/>
                  </a:lnTo>
                  <a:lnTo>
                    <a:pt x="0" y="3"/>
                  </a:lnTo>
                  <a:lnTo>
                    <a:pt x="0" y="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185976" y="1388782"/>
              <a:ext cx="13645" cy="9747"/>
            </a:xfrm>
            <a:custGeom>
              <a:rect b="b" l="l" r="r" t="t"/>
              <a:pathLst>
                <a:path extrusionOk="0" h="5" w="7">
                  <a:moveTo>
                    <a:pt x="4" y="0"/>
                  </a:moveTo>
                  <a:lnTo>
                    <a:pt x="6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4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7236656" y="1961853"/>
              <a:ext cx="29239" cy="21442"/>
            </a:xfrm>
            <a:custGeom>
              <a:rect b="b" l="l" r="r" t="t"/>
              <a:pathLst>
                <a:path extrusionOk="0" h="11" w="15">
                  <a:moveTo>
                    <a:pt x="7" y="0"/>
                  </a:moveTo>
                  <a:lnTo>
                    <a:pt x="8" y="0"/>
                  </a:lnTo>
                  <a:lnTo>
                    <a:pt x="10" y="0"/>
                  </a:lnTo>
                  <a:lnTo>
                    <a:pt x="11" y="2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5"/>
                  </a:lnTo>
                  <a:lnTo>
                    <a:pt x="15" y="7"/>
                  </a:lnTo>
                  <a:lnTo>
                    <a:pt x="11" y="8"/>
                  </a:lnTo>
                  <a:lnTo>
                    <a:pt x="11" y="10"/>
                  </a:lnTo>
                  <a:lnTo>
                    <a:pt x="13" y="10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1" y="10"/>
                  </a:lnTo>
                  <a:lnTo>
                    <a:pt x="10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7" y="5"/>
                  </a:lnTo>
                  <a:lnTo>
                    <a:pt x="5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076820" y="1404375"/>
              <a:ext cx="144242" cy="54578"/>
            </a:xfrm>
            <a:custGeom>
              <a:rect b="b" l="l" r="r" t="t"/>
              <a:pathLst>
                <a:path extrusionOk="0" h="28" w="74">
                  <a:moveTo>
                    <a:pt x="54" y="0"/>
                  </a:moveTo>
                  <a:lnTo>
                    <a:pt x="56" y="1"/>
                  </a:lnTo>
                  <a:lnTo>
                    <a:pt x="62" y="0"/>
                  </a:lnTo>
                  <a:lnTo>
                    <a:pt x="63" y="1"/>
                  </a:lnTo>
                  <a:lnTo>
                    <a:pt x="71" y="6"/>
                  </a:lnTo>
                  <a:lnTo>
                    <a:pt x="73" y="6"/>
                  </a:lnTo>
                  <a:lnTo>
                    <a:pt x="74" y="8"/>
                  </a:lnTo>
                  <a:lnTo>
                    <a:pt x="67" y="11"/>
                  </a:lnTo>
                  <a:lnTo>
                    <a:pt x="63" y="14"/>
                  </a:lnTo>
                  <a:lnTo>
                    <a:pt x="54" y="14"/>
                  </a:lnTo>
                  <a:lnTo>
                    <a:pt x="48" y="14"/>
                  </a:lnTo>
                  <a:lnTo>
                    <a:pt x="46" y="15"/>
                  </a:lnTo>
                  <a:lnTo>
                    <a:pt x="46" y="17"/>
                  </a:lnTo>
                  <a:lnTo>
                    <a:pt x="43" y="19"/>
                  </a:lnTo>
                  <a:lnTo>
                    <a:pt x="33" y="19"/>
                  </a:lnTo>
                  <a:lnTo>
                    <a:pt x="32" y="19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3" y="22"/>
                  </a:lnTo>
                  <a:lnTo>
                    <a:pt x="35" y="22"/>
                  </a:lnTo>
                  <a:lnTo>
                    <a:pt x="35" y="23"/>
                  </a:lnTo>
                  <a:lnTo>
                    <a:pt x="35" y="25"/>
                  </a:lnTo>
                  <a:lnTo>
                    <a:pt x="35" y="26"/>
                  </a:lnTo>
                  <a:lnTo>
                    <a:pt x="33" y="26"/>
                  </a:lnTo>
                  <a:lnTo>
                    <a:pt x="32" y="26"/>
                  </a:lnTo>
                  <a:lnTo>
                    <a:pt x="29" y="25"/>
                  </a:lnTo>
                  <a:lnTo>
                    <a:pt x="29" y="25"/>
                  </a:lnTo>
                  <a:lnTo>
                    <a:pt x="29" y="26"/>
                  </a:lnTo>
                  <a:lnTo>
                    <a:pt x="27" y="28"/>
                  </a:lnTo>
                  <a:lnTo>
                    <a:pt x="26" y="28"/>
                  </a:lnTo>
                  <a:lnTo>
                    <a:pt x="22" y="26"/>
                  </a:lnTo>
                  <a:lnTo>
                    <a:pt x="22" y="26"/>
                  </a:lnTo>
                  <a:lnTo>
                    <a:pt x="21" y="28"/>
                  </a:lnTo>
                  <a:lnTo>
                    <a:pt x="19" y="28"/>
                  </a:lnTo>
                  <a:lnTo>
                    <a:pt x="16" y="28"/>
                  </a:lnTo>
                  <a:lnTo>
                    <a:pt x="15" y="28"/>
                  </a:lnTo>
                  <a:lnTo>
                    <a:pt x="16" y="26"/>
                  </a:lnTo>
                  <a:lnTo>
                    <a:pt x="21" y="23"/>
                  </a:lnTo>
                  <a:lnTo>
                    <a:pt x="19" y="23"/>
                  </a:lnTo>
                  <a:lnTo>
                    <a:pt x="16" y="23"/>
                  </a:lnTo>
                  <a:lnTo>
                    <a:pt x="13" y="23"/>
                  </a:lnTo>
                  <a:lnTo>
                    <a:pt x="11" y="25"/>
                  </a:lnTo>
                  <a:lnTo>
                    <a:pt x="10" y="25"/>
                  </a:lnTo>
                  <a:lnTo>
                    <a:pt x="7" y="25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0" y="22"/>
                  </a:lnTo>
                  <a:lnTo>
                    <a:pt x="11" y="17"/>
                  </a:lnTo>
                  <a:lnTo>
                    <a:pt x="16" y="14"/>
                  </a:lnTo>
                  <a:lnTo>
                    <a:pt x="19" y="14"/>
                  </a:lnTo>
                  <a:lnTo>
                    <a:pt x="24" y="12"/>
                  </a:lnTo>
                  <a:lnTo>
                    <a:pt x="26" y="12"/>
                  </a:lnTo>
                  <a:lnTo>
                    <a:pt x="27" y="12"/>
                  </a:lnTo>
                  <a:lnTo>
                    <a:pt x="27" y="12"/>
                  </a:lnTo>
                  <a:lnTo>
                    <a:pt x="30" y="14"/>
                  </a:lnTo>
                  <a:lnTo>
                    <a:pt x="37" y="14"/>
                  </a:lnTo>
                  <a:lnTo>
                    <a:pt x="38" y="12"/>
                  </a:lnTo>
                  <a:lnTo>
                    <a:pt x="38" y="9"/>
                  </a:lnTo>
                  <a:lnTo>
                    <a:pt x="37" y="8"/>
                  </a:lnTo>
                  <a:lnTo>
                    <a:pt x="38" y="3"/>
                  </a:lnTo>
                  <a:lnTo>
                    <a:pt x="43" y="3"/>
                  </a:lnTo>
                  <a:lnTo>
                    <a:pt x="51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10795934" y="1950157"/>
              <a:ext cx="111106" cy="40934"/>
            </a:xfrm>
            <a:custGeom>
              <a:rect b="b" l="l" r="r" t="t"/>
              <a:pathLst>
                <a:path extrusionOk="0" h="21" w="57">
                  <a:moveTo>
                    <a:pt x="33" y="0"/>
                  </a:moveTo>
                  <a:lnTo>
                    <a:pt x="35" y="0"/>
                  </a:lnTo>
                  <a:lnTo>
                    <a:pt x="37" y="2"/>
                  </a:lnTo>
                  <a:lnTo>
                    <a:pt x="43" y="2"/>
                  </a:lnTo>
                  <a:lnTo>
                    <a:pt x="45" y="2"/>
                  </a:lnTo>
                  <a:lnTo>
                    <a:pt x="46" y="3"/>
                  </a:lnTo>
                  <a:lnTo>
                    <a:pt x="48" y="5"/>
                  </a:lnTo>
                  <a:lnTo>
                    <a:pt x="49" y="5"/>
                  </a:lnTo>
                  <a:lnTo>
                    <a:pt x="51" y="6"/>
                  </a:lnTo>
                  <a:lnTo>
                    <a:pt x="52" y="8"/>
                  </a:lnTo>
                  <a:lnTo>
                    <a:pt x="56" y="10"/>
                  </a:lnTo>
                  <a:lnTo>
                    <a:pt x="57" y="10"/>
                  </a:lnTo>
                  <a:lnTo>
                    <a:pt x="57" y="11"/>
                  </a:lnTo>
                  <a:lnTo>
                    <a:pt x="57" y="13"/>
                  </a:lnTo>
                  <a:lnTo>
                    <a:pt x="52" y="14"/>
                  </a:lnTo>
                  <a:lnTo>
                    <a:pt x="49" y="16"/>
                  </a:lnTo>
                  <a:lnTo>
                    <a:pt x="41" y="16"/>
                  </a:lnTo>
                  <a:lnTo>
                    <a:pt x="33" y="17"/>
                  </a:lnTo>
                  <a:lnTo>
                    <a:pt x="29" y="19"/>
                  </a:lnTo>
                  <a:lnTo>
                    <a:pt x="27" y="19"/>
                  </a:lnTo>
                  <a:lnTo>
                    <a:pt x="24" y="17"/>
                  </a:lnTo>
                  <a:lnTo>
                    <a:pt x="21" y="17"/>
                  </a:lnTo>
                  <a:lnTo>
                    <a:pt x="19" y="17"/>
                  </a:lnTo>
                  <a:lnTo>
                    <a:pt x="16" y="19"/>
                  </a:lnTo>
                  <a:lnTo>
                    <a:pt x="8" y="19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2" y="16"/>
                  </a:lnTo>
                  <a:lnTo>
                    <a:pt x="0" y="16"/>
                  </a:lnTo>
                  <a:lnTo>
                    <a:pt x="2" y="14"/>
                  </a:lnTo>
                  <a:lnTo>
                    <a:pt x="4" y="11"/>
                  </a:lnTo>
                  <a:lnTo>
                    <a:pt x="5" y="11"/>
                  </a:lnTo>
                  <a:lnTo>
                    <a:pt x="10" y="8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9" y="3"/>
                  </a:lnTo>
                  <a:lnTo>
                    <a:pt x="21" y="2"/>
                  </a:lnTo>
                  <a:lnTo>
                    <a:pt x="22" y="2"/>
                  </a:lnTo>
                  <a:lnTo>
                    <a:pt x="26" y="2"/>
                  </a:lnTo>
                  <a:lnTo>
                    <a:pt x="27" y="2"/>
                  </a:lnTo>
                  <a:lnTo>
                    <a:pt x="29" y="2"/>
                  </a:lnTo>
                  <a:lnTo>
                    <a:pt x="32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6297131" y="3022229"/>
              <a:ext cx="113055" cy="134497"/>
            </a:xfrm>
            <a:custGeom>
              <a:rect b="b" l="l" r="r" t="t"/>
              <a:pathLst>
                <a:path extrusionOk="0" h="69" w="58">
                  <a:moveTo>
                    <a:pt x="11" y="0"/>
                  </a:move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24" y="6"/>
                  </a:lnTo>
                  <a:lnTo>
                    <a:pt x="25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9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8" y="14"/>
                  </a:lnTo>
                  <a:lnTo>
                    <a:pt x="30" y="14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3" y="16"/>
                  </a:lnTo>
                  <a:lnTo>
                    <a:pt x="33" y="17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38" y="25"/>
                  </a:lnTo>
                  <a:lnTo>
                    <a:pt x="39" y="25"/>
                  </a:lnTo>
                  <a:lnTo>
                    <a:pt x="39" y="27"/>
                  </a:lnTo>
                  <a:lnTo>
                    <a:pt x="41" y="27"/>
                  </a:lnTo>
                  <a:lnTo>
                    <a:pt x="44" y="27"/>
                  </a:lnTo>
                  <a:lnTo>
                    <a:pt x="46" y="28"/>
                  </a:lnTo>
                  <a:lnTo>
                    <a:pt x="46" y="30"/>
                  </a:lnTo>
                  <a:lnTo>
                    <a:pt x="47" y="28"/>
                  </a:lnTo>
                  <a:lnTo>
                    <a:pt x="50" y="27"/>
                  </a:lnTo>
                  <a:lnTo>
                    <a:pt x="52" y="27"/>
                  </a:lnTo>
                  <a:lnTo>
                    <a:pt x="53" y="27"/>
                  </a:lnTo>
                  <a:lnTo>
                    <a:pt x="55" y="28"/>
                  </a:lnTo>
                  <a:lnTo>
                    <a:pt x="55" y="28"/>
                  </a:lnTo>
                  <a:lnTo>
                    <a:pt x="55" y="30"/>
                  </a:lnTo>
                  <a:lnTo>
                    <a:pt x="53" y="28"/>
                  </a:lnTo>
                  <a:lnTo>
                    <a:pt x="53" y="30"/>
                  </a:lnTo>
                  <a:lnTo>
                    <a:pt x="52" y="30"/>
                  </a:lnTo>
                  <a:lnTo>
                    <a:pt x="52" y="31"/>
                  </a:lnTo>
                  <a:lnTo>
                    <a:pt x="52" y="33"/>
                  </a:lnTo>
                  <a:lnTo>
                    <a:pt x="53" y="33"/>
                  </a:lnTo>
                  <a:lnTo>
                    <a:pt x="53" y="33"/>
                  </a:lnTo>
                  <a:lnTo>
                    <a:pt x="55" y="35"/>
                  </a:lnTo>
                  <a:lnTo>
                    <a:pt x="55" y="35"/>
                  </a:lnTo>
                  <a:lnTo>
                    <a:pt x="55" y="35"/>
                  </a:lnTo>
                  <a:lnTo>
                    <a:pt x="55" y="35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53" y="38"/>
                  </a:lnTo>
                  <a:lnTo>
                    <a:pt x="52" y="39"/>
                  </a:lnTo>
                  <a:lnTo>
                    <a:pt x="50" y="39"/>
                  </a:lnTo>
                  <a:lnTo>
                    <a:pt x="50" y="39"/>
                  </a:lnTo>
                  <a:lnTo>
                    <a:pt x="50" y="41"/>
                  </a:lnTo>
                  <a:lnTo>
                    <a:pt x="50" y="43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6"/>
                  </a:lnTo>
                  <a:lnTo>
                    <a:pt x="52" y="46"/>
                  </a:lnTo>
                  <a:lnTo>
                    <a:pt x="52" y="47"/>
                  </a:lnTo>
                  <a:lnTo>
                    <a:pt x="53" y="49"/>
                  </a:lnTo>
                  <a:lnTo>
                    <a:pt x="55" y="50"/>
                  </a:lnTo>
                  <a:lnTo>
                    <a:pt x="57" y="50"/>
                  </a:lnTo>
                  <a:lnTo>
                    <a:pt x="57" y="52"/>
                  </a:lnTo>
                  <a:lnTo>
                    <a:pt x="57" y="52"/>
                  </a:lnTo>
                  <a:lnTo>
                    <a:pt x="58" y="54"/>
                  </a:lnTo>
                  <a:lnTo>
                    <a:pt x="58" y="54"/>
                  </a:lnTo>
                  <a:lnTo>
                    <a:pt x="58" y="55"/>
                  </a:lnTo>
                  <a:lnTo>
                    <a:pt x="58" y="55"/>
                  </a:lnTo>
                  <a:lnTo>
                    <a:pt x="57" y="57"/>
                  </a:lnTo>
                  <a:lnTo>
                    <a:pt x="57" y="57"/>
                  </a:lnTo>
                  <a:lnTo>
                    <a:pt x="55" y="58"/>
                  </a:lnTo>
                  <a:lnTo>
                    <a:pt x="53" y="58"/>
                  </a:lnTo>
                  <a:lnTo>
                    <a:pt x="52" y="58"/>
                  </a:lnTo>
                  <a:lnTo>
                    <a:pt x="52" y="60"/>
                  </a:lnTo>
                  <a:lnTo>
                    <a:pt x="52" y="60"/>
                  </a:lnTo>
                  <a:lnTo>
                    <a:pt x="52" y="61"/>
                  </a:lnTo>
                  <a:lnTo>
                    <a:pt x="52" y="61"/>
                  </a:lnTo>
                  <a:lnTo>
                    <a:pt x="50" y="63"/>
                  </a:lnTo>
                  <a:lnTo>
                    <a:pt x="52" y="65"/>
                  </a:lnTo>
                  <a:lnTo>
                    <a:pt x="52" y="65"/>
                  </a:lnTo>
                  <a:lnTo>
                    <a:pt x="52" y="66"/>
                  </a:lnTo>
                  <a:lnTo>
                    <a:pt x="52" y="66"/>
                  </a:lnTo>
                  <a:lnTo>
                    <a:pt x="52" y="68"/>
                  </a:lnTo>
                  <a:lnTo>
                    <a:pt x="50" y="68"/>
                  </a:lnTo>
                  <a:lnTo>
                    <a:pt x="50" y="68"/>
                  </a:lnTo>
                  <a:lnTo>
                    <a:pt x="49" y="68"/>
                  </a:lnTo>
                  <a:lnTo>
                    <a:pt x="49" y="68"/>
                  </a:lnTo>
                  <a:lnTo>
                    <a:pt x="49" y="68"/>
                  </a:lnTo>
                  <a:lnTo>
                    <a:pt x="47" y="68"/>
                  </a:lnTo>
                  <a:lnTo>
                    <a:pt x="46" y="69"/>
                  </a:lnTo>
                  <a:lnTo>
                    <a:pt x="44" y="68"/>
                  </a:lnTo>
                  <a:lnTo>
                    <a:pt x="44" y="68"/>
                  </a:lnTo>
                  <a:lnTo>
                    <a:pt x="42" y="69"/>
                  </a:lnTo>
                  <a:lnTo>
                    <a:pt x="42" y="69"/>
                  </a:lnTo>
                  <a:lnTo>
                    <a:pt x="41" y="69"/>
                  </a:lnTo>
                  <a:lnTo>
                    <a:pt x="39" y="69"/>
                  </a:lnTo>
                  <a:lnTo>
                    <a:pt x="38" y="69"/>
                  </a:lnTo>
                  <a:lnTo>
                    <a:pt x="38" y="69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9" y="68"/>
                  </a:lnTo>
                  <a:lnTo>
                    <a:pt x="39" y="66"/>
                  </a:lnTo>
                  <a:lnTo>
                    <a:pt x="41" y="63"/>
                  </a:lnTo>
                  <a:lnTo>
                    <a:pt x="41" y="63"/>
                  </a:lnTo>
                  <a:lnTo>
                    <a:pt x="41" y="63"/>
                  </a:lnTo>
                  <a:lnTo>
                    <a:pt x="41" y="61"/>
                  </a:lnTo>
                  <a:lnTo>
                    <a:pt x="39" y="61"/>
                  </a:lnTo>
                  <a:lnTo>
                    <a:pt x="36" y="61"/>
                  </a:lnTo>
                  <a:lnTo>
                    <a:pt x="36" y="60"/>
                  </a:lnTo>
                  <a:lnTo>
                    <a:pt x="35" y="58"/>
                  </a:lnTo>
                  <a:lnTo>
                    <a:pt x="33" y="58"/>
                  </a:lnTo>
                  <a:lnTo>
                    <a:pt x="33" y="57"/>
                  </a:lnTo>
                  <a:lnTo>
                    <a:pt x="31" y="55"/>
                  </a:lnTo>
                  <a:lnTo>
                    <a:pt x="31" y="55"/>
                  </a:lnTo>
                  <a:lnTo>
                    <a:pt x="30" y="55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8" y="54"/>
                  </a:lnTo>
                  <a:lnTo>
                    <a:pt x="28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54"/>
                  </a:lnTo>
                  <a:lnTo>
                    <a:pt x="25" y="54"/>
                  </a:lnTo>
                  <a:lnTo>
                    <a:pt x="25" y="54"/>
                  </a:lnTo>
                  <a:lnTo>
                    <a:pt x="25" y="55"/>
                  </a:lnTo>
                  <a:lnTo>
                    <a:pt x="25" y="55"/>
                  </a:lnTo>
                  <a:lnTo>
                    <a:pt x="25" y="57"/>
                  </a:lnTo>
                  <a:lnTo>
                    <a:pt x="24" y="57"/>
                  </a:lnTo>
                  <a:lnTo>
                    <a:pt x="22" y="58"/>
                  </a:lnTo>
                  <a:lnTo>
                    <a:pt x="24" y="58"/>
                  </a:lnTo>
                  <a:lnTo>
                    <a:pt x="22" y="58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20" y="58"/>
                  </a:lnTo>
                  <a:lnTo>
                    <a:pt x="20" y="58"/>
                  </a:lnTo>
                  <a:lnTo>
                    <a:pt x="19" y="57"/>
                  </a:lnTo>
                  <a:lnTo>
                    <a:pt x="16" y="55"/>
                  </a:lnTo>
                  <a:lnTo>
                    <a:pt x="14" y="55"/>
                  </a:lnTo>
                  <a:lnTo>
                    <a:pt x="12" y="55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9" y="54"/>
                  </a:lnTo>
                  <a:lnTo>
                    <a:pt x="8" y="50"/>
                  </a:lnTo>
                  <a:lnTo>
                    <a:pt x="6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5" y="47"/>
                  </a:lnTo>
                  <a:lnTo>
                    <a:pt x="5" y="47"/>
                  </a:lnTo>
                  <a:lnTo>
                    <a:pt x="5" y="4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8" y="47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9" y="46"/>
                  </a:lnTo>
                  <a:lnTo>
                    <a:pt x="8" y="44"/>
                  </a:lnTo>
                  <a:lnTo>
                    <a:pt x="6" y="43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5" y="39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8" y="39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8" y="36"/>
                  </a:lnTo>
                  <a:lnTo>
                    <a:pt x="6" y="35"/>
                  </a:lnTo>
                  <a:lnTo>
                    <a:pt x="5" y="35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5" y="28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5" y="22"/>
                  </a:lnTo>
                  <a:lnTo>
                    <a:pt x="3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3" y="24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6" y="19"/>
                  </a:lnTo>
                  <a:lnTo>
                    <a:pt x="8" y="19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6"/>
                  </a:lnTo>
                  <a:lnTo>
                    <a:pt x="5" y="16"/>
                  </a:lnTo>
                  <a:lnTo>
                    <a:pt x="3" y="16"/>
                  </a:lnTo>
                  <a:lnTo>
                    <a:pt x="1" y="14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3" y="13"/>
                  </a:lnTo>
                  <a:lnTo>
                    <a:pt x="1" y="13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334167" y="2948159"/>
              <a:ext cx="267044" cy="159836"/>
            </a:xfrm>
            <a:custGeom>
              <a:rect b="b" l="l" r="r" t="t"/>
              <a:pathLst>
                <a:path extrusionOk="0" h="82" w="137">
                  <a:moveTo>
                    <a:pt x="94" y="0"/>
                  </a:moveTo>
                  <a:lnTo>
                    <a:pt x="94" y="0"/>
                  </a:lnTo>
                  <a:lnTo>
                    <a:pt x="96" y="2"/>
                  </a:lnTo>
                  <a:lnTo>
                    <a:pt x="98" y="2"/>
                  </a:lnTo>
                  <a:lnTo>
                    <a:pt x="98" y="3"/>
                  </a:lnTo>
                  <a:lnTo>
                    <a:pt x="99" y="3"/>
                  </a:lnTo>
                  <a:lnTo>
                    <a:pt x="101" y="6"/>
                  </a:lnTo>
                  <a:lnTo>
                    <a:pt x="101" y="8"/>
                  </a:lnTo>
                  <a:lnTo>
                    <a:pt x="102" y="10"/>
                  </a:lnTo>
                  <a:lnTo>
                    <a:pt x="102" y="10"/>
                  </a:lnTo>
                  <a:lnTo>
                    <a:pt x="102" y="11"/>
                  </a:lnTo>
                  <a:lnTo>
                    <a:pt x="104" y="13"/>
                  </a:lnTo>
                  <a:lnTo>
                    <a:pt x="105" y="13"/>
                  </a:lnTo>
                  <a:lnTo>
                    <a:pt x="105" y="14"/>
                  </a:lnTo>
                  <a:lnTo>
                    <a:pt x="107" y="17"/>
                  </a:lnTo>
                  <a:lnTo>
                    <a:pt x="109" y="17"/>
                  </a:lnTo>
                  <a:lnTo>
                    <a:pt x="109" y="19"/>
                  </a:lnTo>
                  <a:lnTo>
                    <a:pt x="110" y="21"/>
                  </a:lnTo>
                  <a:lnTo>
                    <a:pt x="110" y="21"/>
                  </a:lnTo>
                  <a:lnTo>
                    <a:pt x="112" y="22"/>
                  </a:lnTo>
                  <a:lnTo>
                    <a:pt x="113" y="24"/>
                  </a:lnTo>
                  <a:lnTo>
                    <a:pt x="115" y="27"/>
                  </a:lnTo>
                  <a:lnTo>
                    <a:pt x="115" y="29"/>
                  </a:lnTo>
                  <a:lnTo>
                    <a:pt x="116" y="30"/>
                  </a:lnTo>
                  <a:lnTo>
                    <a:pt x="116" y="32"/>
                  </a:lnTo>
                  <a:lnTo>
                    <a:pt x="116" y="33"/>
                  </a:lnTo>
                  <a:lnTo>
                    <a:pt x="115" y="35"/>
                  </a:lnTo>
                  <a:lnTo>
                    <a:pt x="115" y="40"/>
                  </a:lnTo>
                  <a:lnTo>
                    <a:pt x="113" y="41"/>
                  </a:lnTo>
                  <a:lnTo>
                    <a:pt x="115" y="43"/>
                  </a:lnTo>
                  <a:lnTo>
                    <a:pt x="115" y="44"/>
                  </a:lnTo>
                  <a:lnTo>
                    <a:pt x="115" y="46"/>
                  </a:lnTo>
                  <a:lnTo>
                    <a:pt x="115" y="46"/>
                  </a:lnTo>
                  <a:lnTo>
                    <a:pt x="115" y="47"/>
                  </a:lnTo>
                  <a:lnTo>
                    <a:pt x="115" y="47"/>
                  </a:lnTo>
                  <a:lnTo>
                    <a:pt x="113" y="49"/>
                  </a:lnTo>
                  <a:lnTo>
                    <a:pt x="113" y="49"/>
                  </a:lnTo>
                  <a:lnTo>
                    <a:pt x="115" y="49"/>
                  </a:lnTo>
                  <a:lnTo>
                    <a:pt x="115" y="51"/>
                  </a:lnTo>
                  <a:lnTo>
                    <a:pt x="115" y="51"/>
                  </a:lnTo>
                  <a:lnTo>
                    <a:pt x="116" y="54"/>
                  </a:lnTo>
                  <a:lnTo>
                    <a:pt x="120" y="54"/>
                  </a:lnTo>
                  <a:lnTo>
                    <a:pt x="123" y="55"/>
                  </a:lnTo>
                  <a:lnTo>
                    <a:pt x="124" y="55"/>
                  </a:lnTo>
                  <a:lnTo>
                    <a:pt x="124" y="55"/>
                  </a:lnTo>
                  <a:lnTo>
                    <a:pt x="124" y="54"/>
                  </a:lnTo>
                  <a:lnTo>
                    <a:pt x="124" y="54"/>
                  </a:lnTo>
                  <a:lnTo>
                    <a:pt x="124" y="54"/>
                  </a:lnTo>
                  <a:lnTo>
                    <a:pt x="124" y="54"/>
                  </a:lnTo>
                  <a:lnTo>
                    <a:pt x="126" y="54"/>
                  </a:lnTo>
                  <a:lnTo>
                    <a:pt x="128" y="54"/>
                  </a:lnTo>
                  <a:lnTo>
                    <a:pt x="131" y="52"/>
                  </a:lnTo>
                  <a:lnTo>
                    <a:pt x="132" y="52"/>
                  </a:lnTo>
                  <a:lnTo>
                    <a:pt x="135" y="52"/>
                  </a:lnTo>
                  <a:lnTo>
                    <a:pt x="137" y="54"/>
                  </a:lnTo>
                  <a:lnTo>
                    <a:pt x="137" y="55"/>
                  </a:lnTo>
                  <a:lnTo>
                    <a:pt x="137" y="55"/>
                  </a:lnTo>
                  <a:lnTo>
                    <a:pt x="137" y="57"/>
                  </a:lnTo>
                  <a:lnTo>
                    <a:pt x="135" y="60"/>
                  </a:lnTo>
                  <a:lnTo>
                    <a:pt x="135" y="60"/>
                  </a:lnTo>
                  <a:lnTo>
                    <a:pt x="135" y="62"/>
                  </a:lnTo>
                  <a:lnTo>
                    <a:pt x="128" y="63"/>
                  </a:lnTo>
                  <a:lnTo>
                    <a:pt x="128" y="63"/>
                  </a:lnTo>
                  <a:lnTo>
                    <a:pt x="128" y="62"/>
                  </a:lnTo>
                  <a:lnTo>
                    <a:pt x="128" y="60"/>
                  </a:lnTo>
                  <a:lnTo>
                    <a:pt x="129" y="60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6" y="63"/>
                  </a:lnTo>
                  <a:lnTo>
                    <a:pt x="124" y="63"/>
                  </a:lnTo>
                  <a:lnTo>
                    <a:pt x="124" y="65"/>
                  </a:lnTo>
                  <a:lnTo>
                    <a:pt x="124" y="66"/>
                  </a:lnTo>
                  <a:lnTo>
                    <a:pt x="124" y="66"/>
                  </a:lnTo>
                  <a:lnTo>
                    <a:pt x="124" y="66"/>
                  </a:lnTo>
                  <a:lnTo>
                    <a:pt x="126" y="66"/>
                  </a:lnTo>
                  <a:lnTo>
                    <a:pt x="124" y="68"/>
                  </a:lnTo>
                  <a:lnTo>
                    <a:pt x="123" y="71"/>
                  </a:lnTo>
                  <a:lnTo>
                    <a:pt x="121" y="71"/>
                  </a:lnTo>
                  <a:lnTo>
                    <a:pt x="123" y="77"/>
                  </a:lnTo>
                  <a:lnTo>
                    <a:pt x="121" y="81"/>
                  </a:lnTo>
                  <a:lnTo>
                    <a:pt x="121" y="82"/>
                  </a:lnTo>
                  <a:lnTo>
                    <a:pt x="118" y="82"/>
                  </a:lnTo>
                  <a:lnTo>
                    <a:pt x="118" y="82"/>
                  </a:lnTo>
                  <a:lnTo>
                    <a:pt x="116" y="81"/>
                  </a:lnTo>
                  <a:lnTo>
                    <a:pt x="113" y="81"/>
                  </a:lnTo>
                  <a:lnTo>
                    <a:pt x="112" y="79"/>
                  </a:lnTo>
                  <a:lnTo>
                    <a:pt x="110" y="77"/>
                  </a:lnTo>
                  <a:lnTo>
                    <a:pt x="109" y="77"/>
                  </a:lnTo>
                  <a:lnTo>
                    <a:pt x="109" y="77"/>
                  </a:lnTo>
                  <a:lnTo>
                    <a:pt x="107" y="77"/>
                  </a:lnTo>
                  <a:lnTo>
                    <a:pt x="105" y="77"/>
                  </a:lnTo>
                  <a:lnTo>
                    <a:pt x="104" y="77"/>
                  </a:lnTo>
                  <a:lnTo>
                    <a:pt x="99" y="74"/>
                  </a:lnTo>
                  <a:lnTo>
                    <a:pt x="99" y="74"/>
                  </a:lnTo>
                  <a:lnTo>
                    <a:pt x="96" y="74"/>
                  </a:lnTo>
                  <a:lnTo>
                    <a:pt x="91" y="76"/>
                  </a:lnTo>
                  <a:lnTo>
                    <a:pt x="87" y="77"/>
                  </a:lnTo>
                  <a:lnTo>
                    <a:pt x="83" y="79"/>
                  </a:lnTo>
                  <a:lnTo>
                    <a:pt x="80" y="81"/>
                  </a:lnTo>
                  <a:lnTo>
                    <a:pt x="79" y="82"/>
                  </a:lnTo>
                  <a:lnTo>
                    <a:pt x="77" y="82"/>
                  </a:lnTo>
                  <a:lnTo>
                    <a:pt x="71" y="82"/>
                  </a:lnTo>
                  <a:lnTo>
                    <a:pt x="66" y="82"/>
                  </a:lnTo>
                  <a:lnTo>
                    <a:pt x="61" y="81"/>
                  </a:lnTo>
                  <a:lnTo>
                    <a:pt x="58" y="81"/>
                  </a:lnTo>
                  <a:lnTo>
                    <a:pt x="53" y="81"/>
                  </a:lnTo>
                  <a:lnTo>
                    <a:pt x="49" y="79"/>
                  </a:lnTo>
                  <a:lnTo>
                    <a:pt x="44" y="79"/>
                  </a:lnTo>
                  <a:lnTo>
                    <a:pt x="39" y="81"/>
                  </a:lnTo>
                  <a:lnTo>
                    <a:pt x="38" y="79"/>
                  </a:lnTo>
                  <a:lnTo>
                    <a:pt x="38" y="79"/>
                  </a:lnTo>
                  <a:lnTo>
                    <a:pt x="38" y="77"/>
                  </a:lnTo>
                  <a:lnTo>
                    <a:pt x="39" y="77"/>
                  </a:lnTo>
                  <a:lnTo>
                    <a:pt x="41" y="77"/>
                  </a:lnTo>
                  <a:lnTo>
                    <a:pt x="41" y="76"/>
                  </a:lnTo>
                  <a:lnTo>
                    <a:pt x="41" y="76"/>
                  </a:lnTo>
                  <a:lnTo>
                    <a:pt x="39" y="74"/>
                  </a:lnTo>
                  <a:lnTo>
                    <a:pt x="38" y="74"/>
                  </a:lnTo>
                  <a:lnTo>
                    <a:pt x="36" y="73"/>
                  </a:lnTo>
                  <a:lnTo>
                    <a:pt x="36" y="73"/>
                  </a:lnTo>
                  <a:lnTo>
                    <a:pt x="36" y="73"/>
                  </a:lnTo>
                  <a:lnTo>
                    <a:pt x="34" y="71"/>
                  </a:lnTo>
                  <a:lnTo>
                    <a:pt x="34" y="71"/>
                  </a:lnTo>
                  <a:lnTo>
                    <a:pt x="33" y="71"/>
                  </a:lnTo>
                  <a:lnTo>
                    <a:pt x="33" y="69"/>
                  </a:lnTo>
                  <a:lnTo>
                    <a:pt x="33" y="68"/>
                  </a:lnTo>
                  <a:lnTo>
                    <a:pt x="34" y="68"/>
                  </a:lnTo>
                  <a:lnTo>
                    <a:pt x="34" y="66"/>
                  </a:lnTo>
                  <a:lnTo>
                    <a:pt x="36" y="68"/>
                  </a:lnTo>
                  <a:lnTo>
                    <a:pt x="36" y="66"/>
                  </a:lnTo>
                  <a:lnTo>
                    <a:pt x="36" y="66"/>
                  </a:lnTo>
                  <a:lnTo>
                    <a:pt x="34" y="65"/>
                  </a:lnTo>
                  <a:lnTo>
                    <a:pt x="33" y="65"/>
                  </a:lnTo>
                  <a:lnTo>
                    <a:pt x="31" y="65"/>
                  </a:lnTo>
                  <a:lnTo>
                    <a:pt x="28" y="66"/>
                  </a:lnTo>
                  <a:lnTo>
                    <a:pt x="27" y="68"/>
                  </a:lnTo>
                  <a:lnTo>
                    <a:pt x="27" y="66"/>
                  </a:lnTo>
                  <a:lnTo>
                    <a:pt x="25" y="65"/>
                  </a:lnTo>
                  <a:lnTo>
                    <a:pt x="22" y="65"/>
                  </a:lnTo>
                  <a:lnTo>
                    <a:pt x="20" y="65"/>
                  </a:lnTo>
                  <a:lnTo>
                    <a:pt x="20" y="63"/>
                  </a:lnTo>
                  <a:lnTo>
                    <a:pt x="19" y="63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9" y="62"/>
                  </a:lnTo>
                  <a:lnTo>
                    <a:pt x="19" y="62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17" y="60"/>
                  </a:lnTo>
                  <a:lnTo>
                    <a:pt x="17" y="60"/>
                  </a:lnTo>
                  <a:lnTo>
                    <a:pt x="17" y="60"/>
                  </a:lnTo>
                  <a:lnTo>
                    <a:pt x="17" y="58"/>
                  </a:lnTo>
                  <a:lnTo>
                    <a:pt x="17" y="58"/>
                  </a:lnTo>
                  <a:lnTo>
                    <a:pt x="17" y="58"/>
                  </a:lnTo>
                  <a:lnTo>
                    <a:pt x="17" y="58"/>
                  </a:lnTo>
                  <a:lnTo>
                    <a:pt x="17" y="58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7" y="55"/>
                  </a:lnTo>
                  <a:lnTo>
                    <a:pt x="17" y="55"/>
                  </a:lnTo>
                  <a:lnTo>
                    <a:pt x="14" y="55"/>
                  </a:lnTo>
                  <a:lnTo>
                    <a:pt x="14" y="54"/>
                  </a:lnTo>
                  <a:lnTo>
                    <a:pt x="12" y="54"/>
                  </a:lnTo>
                  <a:lnTo>
                    <a:pt x="12" y="54"/>
                  </a:lnTo>
                  <a:lnTo>
                    <a:pt x="11" y="52"/>
                  </a:lnTo>
                  <a:lnTo>
                    <a:pt x="9" y="52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8" y="49"/>
                  </a:lnTo>
                  <a:lnTo>
                    <a:pt x="8" y="49"/>
                  </a:lnTo>
                  <a:lnTo>
                    <a:pt x="8" y="47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6" y="46"/>
                  </a:lnTo>
                  <a:lnTo>
                    <a:pt x="5" y="44"/>
                  </a:lnTo>
                  <a:lnTo>
                    <a:pt x="5" y="43"/>
                  </a:lnTo>
                  <a:lnTo>
                    <a:pt x="3" y="43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0" y="40"/>
                  </a:lnTo>
                  <a:lnTo>
                    <a:pt x="1" y="40"/>
                  </a:lnTo>
                  <a:lnTo>
                    <a:pt x="5" y="38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9" y="36"/>
                  </a:lnTo>
                  <a:lnTo>
                    <a:pt x="12" y="36"/>
                  </a:lnTo>
                  <a:lnTo>
                    <a:pt x="12" y="36"/>
                  </a:lnTo>
                  <a:lnTo>
                    <a:pt x="14" y="36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6" y="32"/>
                  </a:lnTo>
                  <a:lnTo>
                    <a:pt x="16" y="30"/>
                  </a:lnTo>
                  <a:lnTo>
                    <a:pt x="17" y="30"/>
                  </a:lnTo>
                  <a:lnTo>
                    <a:pt x="17" y="30"/>
                  </a:lnTo>
                  <a:lnTo>
                    <a:pt x="19" y="29"/>
                  </a:lnTo>
                  <a:lnTo>
                    <a:pt x="19" y="29"/>
                  </a:lnTo>
                  <a:lnTo>
                    <a:pt x="19" y="27"/>
                  </a:lnTo>
                  <a:lnTo>
                    <a:pt x="20" y="25"/>
                  </a:lnTo>
                  <a:lnTo>
                    <a:pt x="20" y="24"/>
                  </a:lnTo>
                  <a:lnTo>
                    <a:pt x="20" y="24"/>
                  </a:lnTo>
                  <a:lnTo>
                    <a:pt x="20" y="22"/>
                  </a:lnTo>
                  <a:lnTo>
                    <a:pt x="22" y="22"/>
                  </a:lnTo>
                  <a:lnTo>
                    <a:pt x="23" y="21"/>
                  </a:lnTo>
                  <a:lnTo>
                    <a:pt x="23" y="17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7" y="13"/>
                  </a:lnTo>
                  <a:lnTo>
                    <a:pt x="28" y="13"/>
                  </a:lnTo>
                  <a:lnTo>
                    <a:pt x="28" y="11"/>
                  </a:lnTo>
                  <a:lnTo>
                    <a:pt x="30" y="11"/>
                  </a:lnTo>
                  <a:lnTo>
                    <a:pt x="30" y="10"/>
                  </a:lnTo>
                  <a:lnTo>
                    <a:pt x="31" y="10"/>
                  </a:lnTo>
                  <a:lnTo>
                    <a:pt x="31" y="10"/>
                  </a:lnTo>
                  <a:lnTo>
                    <a:pt x="33" y="10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36" y="8"/>
                  </a:lnTo>
                  <a:lnTo>
                    <a:pt x="38" y="6"/>
                  </a:lnTo>
                  <a:lnTo>
                    <a:pt x="39" y="6"/>
                  </a:lnTo>
                  <a:lnTo>
                    <a:pt x="39" y="5"/>
                  </a:lnTo>
                  <a:lnTo>
                    <a:pt x="41" y="5"/>
                  </a:lnTo>
                  <a:lnTo>
                    <a:pt x="41" y="3"/>
                  </a:lnTo>
                  <a:lnTo>
                    <a:pt x="42" y="3"/>
                  </a:lnTo>
                  <a:lnTo>
                    <a:pt x="44" y="3"/>
                  </a:lnTo>
                  <a:lnTo>
                    <a:pt x="46" y="5"/>
                  </a:lnTo>
                  <a:lnTo>
                    <a:pt x="49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5" y="6"/>
                  </a:lnTo>
                  <a:lnTo>
                    <a:pt x="55" y="6"/>
                  </a:lnTo>
                  <a:lnTo>
                    <a:pt x="55" y="6"/>
                  </a:lnTo>
                  <a:lnTo>
                    <a:pt x="57" y="6"/>
                  </a:lnTo>
                  <a:lnTo>
                    <a:pt x="58" y="6"/>
                  </a:lnTo>
                  <a:lnTo>
                    <a:pt x="60" y="6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4" y="6"/>
                  </a:lnTo>
                  <a:lnTo>
                    <a:pt x="68" y="10"/>
                  </a:lnTo>
                  <a:lnTo>
                    <a:pt x="68" y="10"/>
                  </a:lnTo>
                  <a:lnTo>
                    <a:pt x="69" y="10"/>
                  </a:lnTo>
                  <a:lnTo>
                    <a:pt x="71" y="10"/>
                  </a:lnTo>
                  <a:lnTo>
                    <a:pt x="72" y="8"/>
                  </a:lnTo>
                  <a:lnTo>
                    <a:pt x="75" y="6"/>
                  </a:lnTo>
                  <a:lnTo>
                    <a:pt x="79" y="6"/>
                  </a:lnTo>
                  <a:lnTo>
                    <a:pt x="82" y="5"/>
                  </a:lnTo>
                  <a:lnTo>
                    <a:pt x="87" y="5"/>
                  </a:lnTo>
                  <a:lnTo>
                    <a:pt x="87" y="3"/>
                  </a:lnTo>
                  <a:lnTo>
                    <a:pt x="88" y="3"/>
                  </a:lnTo>
                  <a:lnTo>
                    <a:pt x="88" y="2"/>
                  </a:lnTo>
                  <a:lnTo>
                    <a:pt x="90" y="0"/>
                  </a:lnTo>
                  <a:lnTo>
                    <a:pt x="91" y="0"/>
                  </a:lnTo>
                  <a:lnTo>
                    <a:pt x="93" y="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7320473" y="5008486"/>
              <a:ext cx="17544" cy="15594"/>
            </a:xfrm>
            <a:custGeom>
              <a:rect b="b" l="l" r="r" t="t"/>
              <a:pathLst>
                <a:path extrusionOk="0" h="8" w="9">
                  <a:moveTo>
                    <a:pt x="3" y="0"/>
                  </a:moveTo>
                  <a:lnTo>
                    <a:pt x="5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9" y="3"/>
                  </a:lnTo>
                  <a:lnTo>
                    <a:pt x="9" y="7"/>
                  </a:lnTo>
                  <a:lnTo>
                    <a:pt x="8" y="7"/>
                  </a:lnTo>
                  <a:lnTo>
                    <a:pt x="6" y="8"/>
                  </a:lnTo>
                  <a:lnTo>
                    <a:pt x="5" y="8"/>
                  </a:lnTo>
                  <a:lnTo>
                    <a:pt x="2" y="7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7193773" y="3667422"/>
              <a:ext cx="25340" cy="48731"/>
            </a:xfrm>
            <a:custGeom>
              <a:rect b="b" l="l" r="r" t="t"/>
              <a:pathLst>
                <a:path extrusionOk="0" h="25" w="13">
                  <a:moveTo>
                    <a:pt x="8" y="0"/>
                  </a:moveTo>
                  <a:lnTo>
                    <a:pt x="10" y="3"/>
                  </a:lnTo>
                  <a:lnTo>
                    <a:pt x="11" y="5"/>
                  </a:lnTo>
                  <a:lnTo>
                    <a:pt x="13" y="6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13" y="16"/>
                  </a:lnTo>
                  <a:lnTo>
                    <a:pt x="13" y="17"/>
                  </a:lnTo>
                  <a:lnTo>
                    <a:pt x="13" y="19"/>
                  </a:lnTo>
                  <a:lnTo>
                    <a:pt x="11" y="20"/>
                  </a:lnTo>
                  <a:lnTo>
                    <a:pt x="10" y="23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7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5"/>
                  </a:lnTo>
                  <a:lnTo>
                    <a:pt x="3" y="23"/>
                  </a:lnTo>
                  <a:lnTo>
                    <a:pt x="2" y="23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2" y="9"/>
                  </a:lnTo>
                  <a:lnTo>
                    <a:pt x="2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3997050" y="4963654"/>
              <a:ext cx="239755" cy="245602"/>
            </a:xfrm>
            <a:custGeom>
              <a:rect b="b" l="l" r="r" t="t"/>
              <a:pathLst>
                <a:path extrusionOk="0" h="126" w="123">
                  <a:moveTo>
                    <a:pt x="52" y="0"/>
                  </a:moveTo>
                  <a:lnTo>
                    <a:pt x="57" y="3"/>
                  </a:lnTo>
                  <a:lnTo>
                    <a:pt x="62" y="4"/>
                  </a:lnTo>
                  <a:lnTo>
                    <a:pt x="65" y="8"/>
                  </a:lnTo>
                  <a:lnTo>
                    <a:pt x="67" y="8"/>
                  </a:lnTo>
                  <a:lnTo>
                    <a:pt x="67" y="11"/>
                  </a:lnTo>
                  <a:lnTo>
                    <a:pt x="67" y="12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7" y="15"/>
                  </a:lnTo>
                  <a:lnTo>
                    <a:pt x="68" y="15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9"/>
                  </a:lnTo>
                  <a:lnTo>
                    <a:pt x="68" y="19"/>
                  </a:lnTo>
                  <a:lnTo>
                    <a:pt x="68" y="20"/>
                  </a:lnTo>
                  <a:lnTo>
                    <a:pt x="68" y="20"/>
                  </a:lnTo>
                  <a:lnTo>
                    <a:pt x="70" y="20"/>
                  </a:lnTo>
                  <a:lnTo>
                    <a:pt x="70" y="22"/>
                  </a:lnTo>
                  <a:lnTo>
                    <a:pt x="70" y="22"/>
                  </a:lnTo>
                  <a:lnTo>
                    <a:pt x="70" y="22"/>
                  </a:lnTo>
                  <a:lnTo>
                    <a:pt x="70" y="23"/>
                  </a:lnTo>
                  <a:lnTo>
                    <a:pt x="70" y="23"/>
                  </a:lnTo>
                  <a:lnTo>
                    <a:pt x="70" y="23"/>
                  </a:lnTo>
                  <a:lnTo>
                    <a:pt x="70" y="23"/>
                  </a:lnTo>
                  <a:lnTo>
                    <a:pt x="71" y="25"/>
                  </a:lnTo>
                  <a:lnTo>
                    <a:pt x="71" y="26"/>
                  </a:lnTo>
                  <a:lnTo>
                    <a:pt x="70" y="28"/>
                  </a:lnTo>
                  <a:lnTo>
                    <a:pt x="70" y="30"/>
                  </a:lnTo>
                  <a:lnTo>
                    <a:pt x="70" y="30"/>
                  </a:lnTo>
                  <a:lnTo>
                    <a:pt x="70" y="31"/>
                  </a:lnTo>
                  <a:lnTo>
                    <a:pt x="70" y="31"/>
                  </a:lnTo>
                  <a:lnTo>
                    <a:pt x="70" y="33"/>
                  </a:lnTo>
                  <a:lnTo>
                    <a:pt x="70" y="33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0" y="36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70" y="37"/>
                  </a:lnTo>
                  <a:lnTo>
                    <a:pt x="70" y="39"/>
                  </a:lnTo>
                  <a:lnTo>
                    <a:pt x="68" y="39"/>
                  </a:lnTo>
                  <a:lnTo>
                    <a:pt x="68" y="41"/>
                  </a:lnTo>
                  <a:lnTo>
                    <a:pt x="68" y="41"/>
                  </a:lnTo>
                  <a:lnTo>
                    <a:pt x="68" y="42"/>
                  </a:lnTo>
                  <a:lnTo>
                    <a:pt x="70" y="42"/>
                  </a:lnTo>
                  <a:lnTo>
                    <a:pt x="71" y="42"/>
                  </a:lnTo>
                  <a:lnTo>
                    <a:pt x="71" y="42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74" y="42"/>
                  </a:lnTo>
                  <a:lnTo>
                    <a:pt x="76" y="44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79" y="44"/>
                  </a:lnTo>
                  <a:lnTo>
                    <a:pt x="81" y="44"/>
                  </a:lnTo>
                  <a:lnTo>
                    <a:pt x="82" y="44"/>
                  </a:lnTo>
                  <a:lnTo>
                    <a:pt x="84" y="44"/>
                  </a:lnTo>
                  <a:lnTo>
                    <a:pt x="86" y="44"/>
                  </a:lnTo>
                  <a:lnTo>
                    <a:pt x="86" y="44"/>
                  </a:lnTo>
                  <a:lnTo>
                    <a:pt x="87" y="44"/>
                  </a:lnTo>
                  <a:lnTo>
                    <a:pt x="89" y="44"/>
                  </a:lnTo>
                  <a:lnTo>
                    <a:pt x="89" y="42"/>
                  </a:lnTo>
                  <a:lnTo>
                    <a:pt x="89" y="42"/>
                  </a:lnTo>
                  <a:lnTo>
                    <a:pt x="90" y="42"/>
                  </a:lnTo>
                  <a:lnTo>
                    <a:pt x="90" y="41"/>
                  </a:lnTo>
                  <a:lnTo>
                    <a:pt x="92" y="42"/>
                  </a:lnTo>
                  <a:lnTo>
                    <a:pt x="92" y="42"/>
                  </a:lnTo>
                  <a:lnTo>
                    <a:pt x="93" y="44"/>
                  </a:lnTo>
                  <a:lnTo>
                    <a:pt x="93" y="44"/>
                  </a:lnTo>
                  <a:lnTo>
                    <a:pt x="95" y="44"/>
                  </a:lnTo>
                  <a:lnTo>
                    <a:pt x="97" y="44"/>
                  </a:lnTo>
                  <a:lnTo>
                    <a:pt x="97" y="44"/>
                  </a:lnTo>
                  <a:lnTo>
                    <a:pt x="98" y="45"/>
                  </a:lnTo>
                  <a:lnTo>
                    <a:pt x="100" y="45"/>
                  </a:lnTo>
                  <a:lnTo>
                    <a:pt x="100" y="45"/>
                  </a:lnTo>
                  <a:lnTo>
                    <a:pt x="101" y="47"/>
                  </a:lnTo>
                  <a:lnTo>
                    <a:pt x="101" y="49"/>
                  </a:lnTo>
                  <a:lnTo>
                    <a:pt x="101" y="49"/>
                  </a:lnTo>
                  <a:lnTo>
                    <a:pt x="103" y="50"/>
                  </a:lnTo>
                  <a:lnTo>
                    <a:pt x="103" y="50"/>
                  </a:lnTo>
                  <a:lnTo>
                    <a:pt x="103" y="52"/>
                  </a:lnTo>
                  <a:lnTo>
                    <a:pt x="103" y="52"/>
                  </a:lnTo>
                  <a:lnTo>
                    <a:pt x="103" y="53"/>
                  </a:lnTo>
                  <a:lnTo>
                    <a:pt x="103" y="55"/>
                  </a:lnTo>
                  <a:lnTo>
                    <a:pt x="103" y="56"/>
                  </a:lnTo>
                  <a:lnTo>
                    <a:pt x="103" y="56"/>
                  </a:lnTo>
                  <a:lnTo>
                    <a:pt x="103" y="58"/>
                  </a:lnTo>
                  <a:lnTo>
                    <a:pt x="104" y="60"/>
                  </a:lnTo>
                  <a:lnTo>
                    <a:pt x="103" y="60"/>
                  </a:lnTo>
                  <a:lnTo>
                    <a:pt x="104" y="61"/>
                  </a:lnTo>
                  <a:lnTo>
                    <a:pt x="104" y="61"/>
                  </a:lnTo>
                  <a:lnTo>
                    <a:pt x="104" y="63"/>
                  </a:lnTo>
                  <a:lnTo>
                    <a:pt x="104" y="63"/>
                  </a:lnTo>
                  <a:lnTo>
                    <a:pt x="104" y="64"/>
                  </a:lnTo>
                  <a:lnTo>
                    <a:pt x="104" y="64"/>
                  </a:lnTo>
                  <a:lnTo>
                    <a:pt x="104" y="66"/>
                  </a:lnTo>
                  <a:lnTo>
                    <a:pt x="106" y="67"/>
                  </a:lnTo>
                  <a:lnTo>
                    <a:pt x="106" y="69"/>
                  </a:lnTo>
                  <a:lnTo>
                    <a:pt x="106" y="69"/>
                  </a:lnTo>
                  <a:lnTo>
                    <a:pt x="106" y="71"/>
                  </a:lnTo>
                  <a:lnTo>
                    <a:pt x="108" y="71"/>
                  </a:lnTo>
                  <a:lnTo>
                    <a:pt x="109" y="71"/>
                  </a:lnTo>
                  <a:lnTo>
                    <a:pt x="111" y="71"/>
                  </a:lnTo>
                  <a:lnTo>
                    <a:pt x="112" y="71"/>
                  </a:lnTo>
                  <a:lnTo>
                    <a:pt x="112" y="69"/>
                  </a:lnTo>
                  <a:lnTo>
                    <a:pt x="114" y="69"/>
                  </a:lnTo>
                  <a:lnTo>
                    <a:pt x="115" y="69"/>
                  </a:lnTo>
                  <a:lnTo>
                    <a:pt x="117" y="67"/>
                  </a:lnTo>
                  <a:lnTo>
                    <a:pt x="117" y="67"/>
                  </a:lnTo>
                  <a:lnTo>
                    <a:pt x="119" y="69"/>
                  </a:lnTo>
                  <a:lnTo>
                    <a:pt x="120" y="69"/>
                  </a:lnTo>
                  <a:lnTo>
                    <a:pt x="120" y="71"/>
                  </a:lnTo>
                  <a:lnTo>
                    <a:pt x="123" y="71"/>
                  </a:lnTo>
                  <a:lnTo>
                    <a:pt x="122" y="72"/>
                  </a:lnTo>
                  <a:lnTo>
                    <a:pt x="122" y="72"/>
                  </a:lnTo>
                  <a:lnTo>
                    <a:pt x="122" y="74"/>
                  </a:lnTo>
                  <a:lnTo>
                    <a:pt x="122" y="75"/>
                  </a:lnTo>
                  <a:lnTo>
                    <a:pt x="122" y="78"/>
                  </a:lnTo>
                  <a:lnTo>
                    <a:pt x="120" y="83"/>
                  </a:lnTo>
                  <a:lnTo>
                    <a:pt x="120" y="86"/>
                  </a:lnTo>
                  <a:lnTo>
                    <a:pt x="120" y="88"/>
                  </a:lnTo>
                  <a:lnTo>
                    <a:pt x="119" y="89"/>
                  </a:lnTo>
                  <a:lnTo>
                    <a:pt x="117" y="93"/>
                  </a:lnTo>
                  <a:lnTo>
                    <a:pt x="117" y="94"/>
                  </a:lnTo>
                  <a:lnTo>
                    <a:pt x="117" y="101"/>
                  </a:lnTo>
                  <a:lnTo>
                    <a:pt x="117" y="105"/>
                  </a:lnTo>
                  <a:lnTo>
                    <a:pt x="115" y="110"/>
                  </a:lnTo>
                  <a:lnTo>
                    <a:pt x="114" y="112"/>
                  </a:lnTo>
                  <a:lnTo>
                    <a:pt x="114" y="112"/>
                  </a:lnTo>
                  <a:lnTo>
                    <a:pt x="112" y="112"/>
                  </a:lnTo>
                  <a:lnTo>
                    <a:pt x="112" y="113"/>
                  </a:lnTo>
                  <a:lnTo>
                    <a:pt x="111" y="113"/>
                  </a:lnTo>
                  <a:lnTo>
                    <a:pt x="111" y="115"/>
                  </a:lnTo>
                  <a:lnTo>
                    <a:pt x="109" y="115"/>
                  </a:lnTo>
                  <a:lnTo>
                    <a:pt x="109" y="115"/>
                  </a:lnTo>
                  <a:lnTo>
                    <a:pt x="109" y="116"/>
                  </a:lnTo>
                  <a:lnTo>
                    <a:pt x="106" y="116"/>
                  </a:lnTo>
                  <a:lnTo>
                    <a:pt x="106" y="116"/>
                  </a:lnTo>
                  <a:lnTo>
                    <a:pt x="104" y="118"/>
                  </a:lnTo>
                  <a:lnTo>
                    <a:pt x="104" y="118"/>
                  </a:lnTo>
                  <a:lnTo>
                    <a:pt x="103" y="119"/>
                  </a:lnTo>
                  <a:lnTo>
                    <a:pt x="103" y="119"/>
                  </a:lnTo>
                  <a:lnTo>
                    <a:pt x="103" y="121"/>
                  </a:lnTo>
                  <a:lnTo>
                    <a:pt x="103" y="123"/>
                  </a:lnTo>
                  <a:lnTo>
                    <a:pt x="101" y="123"/>
                  </a:lnTo>
                  <a:lnTo>
                    <a:pt x="100" y="123"/>
                  </a:lnTo>
                  <a:lnTo>
                    <a:pt x="100" y="123"/>
                  </a:lnTo>
                  <a:lnTo>
                    <a:pt x="98" y="121"/>
                  </a:lnTo>
                  <a:lnTo>
                    <a:pt x="97" y="121"/>
                  </a:lnTo>
                  <a:lnTo>
                    <a:pt x="95" y="121"/>
                  </a:lnTo>
                  <a:lnTo>
                    <a:pt x="93" y="123"/>
                  </a:lnTo>
                  <a:lnTo>
                    <a:pt x="93" y="123"/>
                  </a:lnTo>
                  <a:lnTo>
                    <a:pt x="92" y="124"/>
                  </a:lnTo>
                  <a:lnTo>
                    <a:pt x="90" y="126"/>
                  </a:lnTo>
                  <a:lnTo>
                    <a:pt x="90" y="124"/>
                  </a:lnTo>
                  <a:lnTo>
                    <a:pt x="89" y="124"/>
                  </a:lnTo>
                  <a:lnTo>
                    <a:pt x="87" y="124"/>
                  </a:lnTo>
                  <a:lnTo>
                    <a:pt x="86" y="124"/>
                  </a:lnTo>
                  <a:lnTo>
                    <a:pt x="84" y="123"/>
                  </a:lnTo>
                  <a:lnTo>
                    <a:pt x="82" y="123"/>
                  </a:lnTo>
                  <a:lnTo>
                    <a:pt x="81" y="124"/>
                  </a:lnTo>
                  <a:lnTo>
                    <a:pt x="78" y="123"/>
                  </a:lnTo>
                  <a:lnTo>
                    <a:pt x="71" y="121"/>
                  </a:lnTo>
                  <a:lnTo>
                    <a:pt x="67" y="121"/>
                  </a:lnTo>
                  <a:lnTo>
                    <a:pt x="60" y="121"/>
                  </a:lnTo>
                  <a:lnTo>
                    <a:pt x="59" y="119"/>
                  </a:lnTo>
                  <a:lnTo>
                    <a:pt x="59" y="118"/>
                  </a:lnTo>
                  <a:lnTo>
                    <a:pt x="60" y="118"/>
                  </a:lnTo>
                  <a:lnTo>
                    <a:pt x="60" y="116"/>
                  </a:lnTo>
                  <a:lnTo>
                    <a:pt x="62" y="116"/>
                  </a:lnTo>
                  <a:lnTo>
                    <a:pt x="62" y="115"/>
                  </a:lnTo>
                  <a:lnTo>
                    <a:pt x="63" y="115"/>
                  </a:lnTo>
                  <a:lnTo>
                    <a:pt x="63" y="115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65" y="113"/>
                  </a:lnTo>
                  <a:lnTo>
                    <a:pt x="65" y="112"/>
                  </a:lnTo>
                  <a:lnTo>
                    <a:pt x="65" y="112"/>
                  </a:lnTo>
                  <a:lnTo>
                    <a:pt x="65" y="112"/>
                  </a:lnTo>
                  <a:lnTo>
                    <a:pt x="65" y="112"/>
                  </a:lnTo>
                  <a:lnTo>
                    <a:pt x="65" y="110"/>
                  </a:lnTo>
                  <a:lnTo>
                    <a:pt x="65" y="108"/>
                  </a:lnTo>
                  <a:lnTo>
                    <a:pt x="65" y="107"/>
                  </a:lnTo>
                  <a:lnTo>
                    <a:pt x="65" y="105"/>
                  </a:lnTo>
                  <a:lnTo>
                    <a:pt x="67" y="105"/>
                  </a:lnTo>
                  <a:lnTo>
                    <a:pt x="67" y="105"/>
                  </a:lnTo>
                  <a:lnTo>
                    <a:pt x="67" y="105"/>
                  </a:lnTo>
                  <a:lnTo>
                    <a:pt x="67" y="104"/>
                  </a:lnTo>
                  <a:lnTo>
                    <a:pt x="67" y="104"/>
                  </a:lnTo>
                  <a:lnTo>
                    <a:pt x="70" y="102"/>
                  </a:lnTo>
                  <a:lnTo>
                    <a:pt x="70" y="101"/>
                  </a:lnTo>
                  <a:lnTo>
                    <a:pt x="70" y="101"/>
                  </a:lnTo>
                  <a:lnTo>
                    <a:pt x="70" y="99"/>
                  </a:lnTo>
                  <a:lnTo>
                    <a:pt x="71" y="97"/>
                  </a:lnTo>
                  <a:lnTo>
                    <a:pt x="71" y="97"/>
                  </a:lnTo>
                  <a:lnTo>
                    <a:pt x="71" y="96"/>
                  </a:lnTo>
                  <a:lnTo>
                    <a:pt x="73" y="96"/>
                  </a:lnTo>
                  <a:lnTo>
                    <a:pt x="74" y="94"/>
                  </a:lnTo>
                  <a:lnTo>
                    <a:pt x="74" y="94"/>
                  </a:lnTo>
                  <a:lnTo>
                    <a:pt x="74" y="93"/>
                  </a:lnTo>
                  <a:lnTo>
                    <a:pt x="74" y="93"/>
                  </a:lnTo>
                  <a:lnTo>
                    <a:pt x="73" y="91"/>
                  </a:lnTo>
                  <a:lnTo>
                    <a:pt x="71" y="88"/>
                  </a:lnTo>
                  <a:lnTo>
                    <a:pt x="68" y="86"/>
                  </a:lnTo>
                  <a:lnTo>
                    <a:pt x="67" y="85"/>
                  </a:lnTo>
                  <a:lnTo>
                    <a:pt x="65" y="85"/>
                  </a:lnTo>
                  <a:lnTo>
                    <a:pt x="63" y="85"/>
                  </a:lnTo>
                  <a:lnTo>
                    <a:pt x="63" y="85"/>
                  </a:lnTo>
                  <a:lnTo>
                    <a:pt x="62" y="85"/>
                  </a:lnTo>
                  <a:lnTo>
                    <a:pt x="60" y="83"/>
                  </a:lnTo>
                  <a:lnTo>
                    <a:pt x="57" y="83"/>
                  </a:lnTo>
                  <a:lnTo>
                    <a:pt x="51" y="78"/>
                  </a:lnTo>
                  <a:lnTo>
                    <a:pt x="48" y="77"/>
                  </a:lnTo>
                  <a:lnTo>
                    <a:pt x="48" y="77"/>
                  </a:lnTo>
                  <a:lnTo>
                    <a:pt x="45" y="75"/>
                  </a:lnTo>
                  <a:lnTo>
                    <a:pt x="41" y="72"/>
                  </a:lnTo>
                  <a:lnTo>
                    <a:pt x="38" y="71"/>
                  </a:lnTo>
                  <a:lnTo>
                    <a:pt x="35" y="71"/>
                  </a:lnTo>
                  <a:lnTo>
                    <a:pt x="32" y="71"/>
                  </a:lnTo>
                  <a:lnTo>
                    <a:pt x="27" y="69"/>
                  </a:lnTo>
                  <a:lnTo>
                    <a:pt x="24" y="67"/>
                  </a:lnTo>
                  <a:lnTo>
                    <a:pt x="24" y="66"/>
                  </a:lnTo>
                  <a:lnTo>
                    <a:pt x="22" y="64"/>
                  </a:lnTo>
                  <a:lnTo>
                    <a:pt x="19" y="63"/>
                  </a:lnTo>
                  <a:lnTo>
                    <a:pt x="18" y="61"/>
                  </a:lnTo>
                  <a:lnTo>
                    <a:pt x="18" y="61"/>
                  </a:lnTo>
                  <a:lnTo>
                    <a:pt x="16" y="60"/>
                  </a:lnTo>
                  <a:lnTo>
                    <a:pt x="15" y="60"/>
                  </a:lnTo>
                  <a:lnTo>
                    <a:pt x="13" y="58"/>
                  </a:lnTo>
                  <a:lnTo>
                    <a:pt x="11" y="56"/>
                  </a:lnTo>
                  <a:lnTo>
                    <a:pt x="10" y="53"/>
                  </a:lnTo>
                  <a:lnTo>
                    <a:pt x="7" y="50"/>
                  </a:lnTo>
                  <a:lnTo>
                    <a:pt x="5" y="47"/>
                  </a:lnTo>
                  <a:lnTo>
                    <a:pt x="2" y="45"/>
                  </a:lnTo>
                  <a:lnTo>
                    <a:pt x="2" y="44"/>
                  </a:lnTo>
                  <a:lnTo>
                    <a:pt x="2" y="44"/>
                  </a:lnTo>
                  <a:lnTo>
                    <a:pt x="0" y="44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4" y="36"/>
                  </a:lnTo>
                  <a:lnTo>
                    <a:pt x="5" y="31"/>
                  </a:lnTo>
                  <a:lnTo>
                    <a:pt x="7" y="26"/>
                  </a:lnTo>
                  <a:lnTo>
                    <a:pt x="7" y="19"/>
                  </a:lnTo>
                  <a:lnTo>
                    <a:pt x="8" y="15"/>
                  </a:lnTo>
                  <a:lnTo>
                    <a:pt x="10" y="14"/>
                  </a:lnTo>
                  <a:lnTo>
                    <a:pt x="11" y="11"/>
                  </a:lnTo>
                  <a:lnTo>
                    <a:pt x="13" y="8"/>
                  </a:lnTo>
                  <a:lnTo>
                    <a:pt x="15" y="4"/>
                  </a:lnTo>
                  <a:lnTo>
                    <a:pt x="18" y="4"/>
                  </a:lnTo>
                  <a:lnTo>
                    <a:pt x="24" y="3"/>
                  </a:lnTo>
                  <a:lnTo>
                    <a:pt x="27" y="3"/>
                  </a:lnTo>
                  <a:lnTo>
                    <a:pt x="33" y="1"/>
                  </a:lnTo>
                  <a:lnTo>
                    <a:pt x="40" y="0"/>
                  </a:lnTo>
                  <a:lnTo>
                    <a:pt x="46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9458768" y="4201509"/>
              <a:ext cx="99411" cy="132547"/>
            </a:xfrm>
            <a:custGeom>
              <a:rect b="b" l="l" r="r" t="t"/>
              <a:pathLst>
                <a:path extrusionOk="0" h="68" w="51">
                  <a:moveTo>
                    <a:pt x="0" y="66"/>
                  </a:moveTo>
                  <a:lnTo>
                    <a:pt x="0" y="66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66"/>
                  </a:lnTo>
                  <a:close/>
                  <a:moveTo>
                    <a:pt x="51" y="0"/>
                  </a:moveTo>
                  <a:lnTo>
                    <a:pt x="51" y="0"/>
                  </a:lnTo>
                  <a:lnTo>
                    <a:pt x="51" y="3"/>
                  </a:lnTo>
                  <a:lnTo>
                    <a:pt x="51" y="3"/>
                  </a:lnTo>
                  <a:lnTo>
                    <a:pt x="51" y="5"/>
                  </a:lnTo>
                  <a:lnTo>
                    <a:pt x="49" y="5"/>
                  </a:lnTo>
                  <a:lnTo>
                    <a:pt x="49" y="3"/>
                  </a:lnTo>
                  <a:lnTo>
                    <a:pt x="49" y="2"/>
                  </a:lnTo>
                  <a:lnTo>
                    <a:pt x="49" y="2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4883946" y="3160624"/>
              <a:ext cx="705618" cy="309927"/>
            </a:xfrm>
            <a:custGeom>
              <a:rect b="b" l="l" r="r" t="t"/>
              <a:pathLst>
                <a:path extrusionOk="0" h="159" w="362">
                  <a:moveTo>
                    <a:pt x="203" y="154"/>
                  </a:moveTo>
                  <a:lnTo>
                    <a:pt x="205" y="156"/>
                  </a:lnTo>
                  <a:lnTo>
                    <a:pt x="208" y="156"/>
                  </a:lnTo>
                  <a:lnTo>
                    <a:pt x="209" y="156"/>
                  </a:lnTo>
                  <a:lnTo>
                    <a:pt x="211" y="156"/>
                  </a:lnTo>
                  <a:lnTo>
                    <a:pt x="209" y="157"/>
                  </a:lnTo>
                  <a:lnTo>
                    <a:pt x="208" y="159"/>
                  </a:lnTo>
                  <a:lnTo>
                    <a:pt x="206" y="157"/>
                  </a:lnTo>
                  <a:lnTo>
                    <a:pt x="203" y="157"/>
                  </a:lnTo>
                  <a:lnTo>
                    <a:pt x="203" y="156"/>
                  </a:lnTo>
                  <a:lnTo>
                    <a:pt x="203" y="156"/>
                  </a:lnTo>
                  <a:lnTo>
                    <a:pt x="203" y="154"/>
                  </a:lnTo>
                  <a:close/>
                  <a:moveTo>
                    <a:pt x="89" y="87"/>
                  </a:moveTo>
                  <a:lnTo>
                    <a:pt x="89" y="88"/>
                  </a:lnTo>
                  <a:lnTo>
                    <a:pt x="89" y="88"/>
                  </a:lnTo>
                  <a:lnTo>
                    <a:pt x="89" y="88"/>
                  </a:lnTo>
                  <a:lnTo>
                    <a:pt x="89" y="88"/>
                  </a:lnTo>
                  <a:lnTo>
                    <a:pt x="88" y="88"/>
                  </a:lnTo>
                  <a:lnTo>
                    <a:pt x="88" y="88"/>
                  </a:lnTo>
                  <a:lnTo>
                    <a:pt x="88" y="87"/>
                  </a:lnTo>
                  <a:lnTo>
                    <a:pt x="89" y="87"/>
                  </a:lnTo>
                  <a:close/>
                  <a:moveTo>
                    <a:pt x="78" y="72"/>
                  </a:moveTo>
                  <a:lnTo>
                    <a:pt x="82" y="74"/>
                  </a:lnTo>
                  <a:lnTo>
                    <a:pt x="82" y="74"/>
                  </a:lnTo>
                  <a:lnTo>
                    <a:pt x="86" y="74"/>
                  </a:lnTo>
                  <a:lnTo>
                    <a:pt x="88" y="74"/>
                  </a:lnTo>
                  <a:lnTo>
                    <a:pt x="88" y="75"/>
                  </a:lnTo>
                  <a:lnTo>
                    <a:pt x="86" y="75"/>
                  </a:lnTo>
                  <a:lnTo>
                    <a:pt x="85" y="75"/>
                  </a:lnTo>
                  <a:lnTo>
                    <a:pt x="80" y="75"/>
                  </a:lnTo>
                  <a:lnTo>
                    <a:pt x="78" y="74"/>
                  </a:lnTo>
                  <a:lnTo>
                    <a:pt x="78" y="72"/>
                  </a:lnTo>
                  <a:lnTo>
                    <a:pt x="78" y="72"/>
                  </a:lnTo>
                  <a:lnTo>
                    <a:pt x="78" y="72"/>
                  </a:lnTo>
                  <a:close/>
                  <a:moveTo>
                    <a:pt x="41" y="61"/>
                  </a:moveTo>
                  <a:lnTo>
                    <a:pt x="45" y="63"/>
                  </a:lnTo>
                  <a:lnTo>
                    <a:pt x="47" y="64"/>
                  </a:lnTo>
                  <a:lnTo>
                    <a:pt x="44" y="64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1" y="64"/>
                  </a:lnTo>
                  <a:lnTo>
                    <a:pt x="39" y="63"/>
                  </a:lnTo>
                  <a:lnTo>
                    <a:pt x="39" y="63"/>
                  </a:lnTo>
                  <a:lnTo>
                    <a:pt x="39" y="61"/>
                  </a:lnTo>
                  <a:lnTo>
                    <a:pt x="41" y="61"/>
                  </a:lnTo>
                  <a:close/>
                  <a:moveTo>
                    <a:pt x="37" y="60"/>
                  </a:moveTo>
                  <a:lnTo>
                    <a:pt x="37" y="61"/>
                  </a:lnTo>
                  <a:lnTo>
                    <a:pt x="37" y="61"/>
                  </a:lnTo>
                  <a:lnTo>
                    <a:pt x="39" y="61"/>
                  </a:lnTo>
                  <a:lnTo>
                    <a:pt x="37" y="61"/>
                  </a:lnTo>
                  <a:lnTo>
                    <a:pt x="36" y="63"/>
                  </a:lnTo>
                  <a:lnTo>
                    <a:pt x="34" y="61"/>
                  </a:lnTo>
                  <a:lnTo>
                    <a:pt x="37" y="60"/>
                  </a:lnTo>
                  <a:close/>
                  <a:moveTo>
                    <a:pt x="42" y="58"/>
                  </a:moveTo>
                  <a:lnTo>
                    <a:pt x="47" y="60"/>
                  </a:lnTo>
                  <a:lnTo>
                    <a:pt x="50" y="61"/>
                  </a:lnTo>
                  <a:lnTo>
                    <a:pt x="50" y="61"/>
                  </a:lnTo>
                  <a:lnTo>
                    <a:pt x="45" y="60"/>
                  </a:lnTo>
                  <a:lnTo>
                    <a:pt x="44" y="60"/>
                  </a:lnTo>
                  <a:lnTo>
                    <a:pt x="42" y="58"/>
                  </a:lnTo>
                  <a:close/>
                  <a:moveTo>
                    <a:pt x="58" y="58"/>
                  </a:moveTo>
                  <a:lnTo>
                    <a:pt x="59" y="58"/>
                  </a:lnTo>
                  <a:lnTo>
                    <a:pt x="61" y="58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59" y="60"/>
                  </a:lnTo>
                  <a:lnTo>
                    <a:pt x="56" y="60"/>
                  </a:lnTo>
                  <a:lnTo>
                    <a:pt x="56" y="60"/>
                  </a:lnTo>
                  <a:lnTo>
                    <a:pt x="56" y="58"/>
                  </a:lnTo>
                  <a:lnTo>
                    <a:pt x="56" y="58"/>
                  </a:lnTo>
                  <a:lnTo>
                    <a:pt x="58" y="58"/>
                  </a:lnTo>
                  <a:close/>
                  <a:moveTo>
                    <a:pt x="1" y="46"/>
                  </a:moveTo>
                  <a:lnTo>
                    <a:pt x="1" y="46"/>
                  </a:lnTo>
                  <a:lnTo>
                    <a:pt x="1" y="47"/>
                  </a:lnTo>
                  <a:lnTo>
                    <a:pt x="1" y="49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6"/>
                  </a:lnTo>
                  <a:lnTo>
                    <a:pt x="1" y="46"/>
                  </a:lnTo>
                  <a:close/>
                  <a:moveTo>
                    <a:pt x="332" y="0"/>
                  </a:moveTo>
                  <a:lnTo>
                    <a:pt x="332" y="0"/>
                  </a:lnTo>
                  <a:lnTo>
                    <a:pt x="334" y="1"/>
                  </a:lnTo>
                  <a:lnTo>
                    <a:pt x="334" y="1"/>
                  </a:lnTo>
                  <a:lnTo>
                    <a:pt x="334" y="3"/>
                  </a:lnTo>
                  <a:lnTo>
                    <a:pt x="334" y="3"/>
                  </a:lnTo>
                  <a:lnTo>
                    <a:pt x="332" y="5"/>
                  </a:lnTo>
                  <a:lnTo>
                    <a:pt x="332" y="5"/>
                  </a:lnTo>
                  <a:lnTo>
                    <a:pt x="334" y="6"/>
                  </a:lnTo>
                  <a:lnTo>
                    <a:pt x="334" y="6"/>
                  </a:lnTo>
                  <a:lnTo>
                    <a:pt x="334" y="6"/>
                  </a:lnTo>
                  <a:lnTo>
                    <a:pt x="335" y="6"/>
                  </a:lnTo>
                  <a:lnTo>
                    <a:pt x="337" y="6"/>
                  </a:lnTo>
                  <a:lnTo>
                    <a:pt x="337" y="5"/>
                  </a:lnTo>
                  <a:lnTo>
                    <a:pt x="337" y="5"/>
                  </a:lnTo>
                  <a:lnTo>
                    <a:pt x="340" y="5"/>
                  </a:lnTo>
                  <a:lnTo>
                    <a:pt x="342" y="5"/>
                  </a:lnTo>
                  <a:lnTo>
                    <a:pt x="342" y="6"/>
                  </a:lnTo>
                  <a:lnTo>
                    <a:pt x="343" y="6"/>
                  </a:lnTo>
                  <a:lnTo>
                    <a:pt x="345" y="6"/>
                  </a:lnTo>
                  <a:lnTo>
                    <a:pt x="346" y="5"/>
                  </a:lnTo>
                  <a:lnTo>
                    <a:pt x="348" y="5"/>
                  </a:lnTo>
                  <a:lnTo>
                    <a:pt x="348" y="5"/>
                  </a:lnTo>
                  <a:lnTo>
                    <a:pt x="348" y="3"/>
                  </a:lnTo>
                  <a:lnTo>
                    <a:pt x="348" y="3"/>
                  </a:lnTo>
                  <a:lnTo>
                    <a:pt x="348" y="3"/>
                  </a:lnTo>
                  <a:lnTo>
                    <a:pt x="350" y="3"/>
                  </a:lnTo>
                  <a:lnTo>
                    <a:pt x="350" y="3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4" y="3"/>
                  </a:lnTo>
                  <a:lnTo>
                    <a:pt x="354" y="5"/>
                  </a:lnTo>
                  <a:lnTo>
                    <a:pt x="356" y="5"/>
                  </a:lnTo>
                  <a:lnTo>
                    <a:pt x="357" y="5"/>
                  </a:lnTo>
                  <a:lnTo>
                    <a:pt x="357" y="5"/>
                  </a:lnTo>
                  <a:lnTo>
                    <a:pt x="357" y="6"/>
                  </a:lnTo>
                  <a:lnTo>
                    <a:pt x="357" y="8"/>
                  </a:lnTo>
                  <a:lnTo>
                    <a:pt x="357" y="9"/>
                  </a:lnTo>
                  <a:lnTo>
                    <a:pt x="357" y="9"/>
                  </a:lnTo>
                  <a:lnTo>
                    <a:pt x="359" y="9"/>
                  </a:lnTo>
                  <a:lnTo>
                    <a:pt x="361" y="9"/>
                  </a:lnTo>
                  <a:lnTo>
                    <a:pt x="362" y="9"/>
                  </a:lnTo>
                  <a:lnTo>
                    <a:pt x="362" y="11"/>
                  </a:lnTo>
                  <a:lnTo>
                    <a:pt x="362" y="11"/>
                  </a:lnTo>
                  <a:lnTo>
                    <a:pt x="362" y="11"/>
                  </a:lnTo>
                  <a:lnTo>
                    <a:pt x="361" y="12"/>
                  </a:lnTo>
                  <a:lnTo>
                    <a:pt x="359" y="14"/>
                  </a:lnTo>
                  <a:lnTo>
                    <a:pt x="357" y="16"/>
                  </a:lnTo>
                  <a:lnTo>
                    <a:pt x="354" y="17"/>
                  </a:lnTo>
                  <a:lnTo>
                    <a:pt x="354" y="19"/>
                  </a:lnTo>
                  <a:lnTo>
                    <a:pt x="353" y="19"/>
                  </a:lnTo>
                  <a:lnTo>
                    <a:pt x="351" y="19"/>
                  </a:lnTo>
                  <a:lnTo>
                    <a:pt x="351" y="20"/>
                  </a:lnTo>
                  <a:lnTo>
                    <a:pt x="353" y="22"/>
                  </a:lnTo>
                  <a:lnTo>
                    <a:pt x="353" y="23"/>
                  </a:lnTo>
                  <a:lnTo>
                    <a:pt x="353" y="27"/>
                  </a:lnTo>
                  <a:lnTo>
                    <a:pt x="353" y="27"/>
                  </a:lnTo>
                  <a:lnTo>
                    <a:pt x="353" y="28"/>
                  </a:lnTo>
                  <a:lnTo>
                    <a:pt x="353" y="30"/>
                  </a:lnTo>
                  <a:lnTo>
                    <a:pt x="353" y="30"/>
                  </a:lnTo>
                  <a:lnTo>
                    <a:pt x="353" y="31"/>
                  </a:lnTo>
                  <a:lnTo>
                    <a:pt x="353" y="31"/>
                  </a:lnTo>
                  <a:lnTo>
                    <a:pt x="353" y="31"/>
                  </a:lnTo>
                  <a:lnTo>
                    <a:pt x="351" y="33"/>
                  </a:lnTo>
                  <a:lnTo>
                    <a:pt x="350" y="33"/>
                  </a:lnTo>
                  <a:lnTo>
                    <a:pt x="350" y="35"/>
                  </a:lnTo>
                  <a:lnTo>
                    <a:pt x="350" y="35"/>
                  </a:lnTo>
                  <a:lnTo>
                    <a:pt x="351" y="36"/>
                  </a:lnTo>
                  <a:lnTo>
                    <a:pt x="353" y="36"/>
                  </a:lnTo>
                  <a:lnTo>
                    <a:pt x="351" y="38"/>
                  </a:lnTo>
                  <a:lnTo>
                    <a:pt x="351" y="41"/>
                  </a:lnTo>
                  <a:lnTo>
                    <a:pt x="350" y="42"/>
                  </a:lnTo>
                  <a:lnTo>
                    <a:pt x="350" y="42"/>
                  </a:lnTo>
                  <a:lnTo>
                    <a:pt x="350" y="42"/>
                  </a:lnTo>
                  <a:lnTo>
                    <a:pt x="343" y="42"/>
                  </a:lnTo>
                  <a:lnTo>
                    <a:pt x="343" y="42"/>
                  </a:lnTo>
                  <a:lnTo>
                    <a:pt x="343" y="44"/>
                  </a:lnTo>
                  <a:lnTo>
                    <a:pt x="345" y="46"/>
                  </a:lnTo>
                  <a:lnTo>
                    <a:pt x="345" y="46"/>
                  </a:lnTo>
                  <a:lnTo>
                    <a:pt x="346" y="46"/>
                  </a:lnTo>
                  <a:lnTo>
                    <a:pt x="346" y="49"/>
                  </a:lnTo>
                  <a:lnTo>
                    <a:pt x="348" y="52"/>
                  </a:lnTo>
                  <a:lnTo>
                    <a:pt x="350" y="52"/>
                  </a:lnTo>
                  <a:lnTo>
                    <a:pt x="351" y="53"/>
                  </a:lnTo>
                  <a:lnTo>
                    <a:pt x="351" y="55"/>
                  </a:lnTo>
                  <a:lnTo>
                    <a:pt x="350" y="55"/>
                  </a:lnTo>
                  <a:lnTo>
                    <a:pt x="348" y="57"/>
                  </a:lnTo>
                  <a:lnTo>
                    <a:pt x="348" y="58"/>
                  </a:lnTo>
                  <a:lnTo>
                    <a:pt x="346" y="58"/>
                  </a:lnTo>
                  <a:lnTo>
                    <a:pt x="346" y="60"/>
                  </a:lnTo>
                  <a:lnTo>
                    <a:pt x="346" y="61"/>
                  </a:lnTo>
                  <a:lnTo>
                    <a:pt x="346" y="63"/>
                  </a:lnTo>
                  <a:lnTo>
                    <a:pt x="345" y="63"/>
                  </a:lnTo>
                  <a:lnTo>
                    <a:pt x="350" y="68"/>
                  </a:lnTo>
                  <a:lnTo>
                    <a:pt x="351" y="68"/>
                  </a:lnTo>
                  <a:lnTo>
                    <a:pt x="351" y="68"/>
                  </a:lnTo>
                  <a:lnTo>
                    <a:pt x="351" y="69"/>
                  </a:lnTo>
                  <a:lnTo>
                    <a:pt x="350" y="71"/>
                  </a:lnTo>
                  <a:lnTo>
                    <a:pt x="350" y="71"/>
                  </a:lnTo>
                  <a:lnTo>
                    <a:pt x="348" y="71"/>
                  </a:lnTo>
                  <a:lnTo>
                    <a:pt x="346" y="72"/>
                  </a:lnTo>
                  <a:lnTo>
                    <a:pt x="345" y="74"/>
                  </a:lnTo>
                  <a:lnTo>
                    <a:pt x="345" y="75"/>
                  </a:lnTo>
                  <a:lnTo>
                    <a:pt x="343" y="77"/>
                  </a:lnTo>
                  <a:lnTo>
                    <a:pt x="343" y="79"/>
                  </a:lnTo>
                  <a:lnTo>
                    <a:pt x="343" y="80"/>
                  </a:lnTo>
                  <a:lnTo>
                    <a:pt x="345" y="85"/>
                  </a:lnTo>
                  <a:lnTo>
                    <a:pt x="343" y="85"/>
                  </a:lnTo>
                  <a:lnTo>
                    <a:pt x="339" y="88"/>
                  </a:lnTo>
                  <a:lnTo>
                    <a:pt x="337" y="88"/>
                  </a:lnTo>
                  <a:lnTo>
                    <a:pt x="334" y="87"/>
                  </a:lnTo>
                  <a:lnTo>
                    <a:pt x="329" y="87"/>
                  </a:lnTo>
                  <a:lnTo>
                    <a:pt x="327" y="85"/>
                  </a:lnTo>
                  <a:lnTo>
                    <a:pt x="326" y="87"/>
                  </a:lnTo>
                  <a:lnTo>
                    <a:pt x="324" y="87"/>
                  </a:lnTo>
                  <a:lnTo>
                    <a:pt x="323" y="87"/>
                  </a:lnTo>
                  <a:lnTo>
                    <a:pt x="321" y="87"/>
                  </a:lnTo>
                  <a:lnTo>
                    <a:pt x="323" y="85"/>
                  </a:lnTo>
                  <a:lnTo>
                    <a:pt x="324" y="80"/>
                  </a:lnTo>
                  <a:lnTo>
                    <a:pt x="324" y="77"/>
                  </a:lnTo>
                  <a:lnTo>
                    <a:pt x="324" y="75"/>
                  </a:lnTo>
                  <a:lnTo>
                    <a:pt x="324" y="72"/>
                  </a:lnTo>
                  <a:lnTo>
                    <a:pt x="323" y="72"/>
                  </a:lnTo>
                  <a:lnTo>
                    <a:pt x="324" y="68"/>
                  </a:lnTo>
                  <a:lnTo>
                    <a:pt x="324" y="66"/>
                  </a:lnTo>
                  <a:lnTo>
                    <a:pt x="323" y="63"/>
                  </a:lnTo>
                  <a:lnTo>
                    <a:pt x="326" y="64"/>
                  </a:lnTo>
                  <a:lnTo>
                    <a:pt x="326" y="63"/>
                  </a:lnTo>
                  <a:lnTo>
                    <a:pt x="324" y="63"/>
                  </a:lnTo>
                  <a:lnTo>
                    <a:pt x="324" y="63"/>
                  </a:lnTo>
                  <a:lnTo>
                    <a:pt x="323" y="63"/>
                  </a:lnTo>
                  <a:lnTo>
                    <a:pt x="320" y="63"/>
                  </a:lnTo>
                  <a:lnTo>
                    <a:pt x="320" y="63"/>
                  </a:lnTo>
                  <a:lnTo>
                    <a:pt x="318" y="63"/>
                  </a:lnTo>
                  <a:lnTo>
                    <a:pt x="318" y="61"/>
                  </a:lnTo>
                  <a:lnTo>
                    <a:pt x="318" y="60"/>
                  </a:lnTo>
                  <a:lnTo>
                    <a:pt x="320" y="60"/>
                  </a:lnTo>
                  <a:lnTo>
                    <a:pt x="320" y="60"/>
                  </a:lnTo>
                  <a:lnTo>
                    <a:pt x="321" y="58"/>
                  </a:lnTo>
                  <a:lnTo>
                    <a:pt x="321" y="58"/>
                  </a:lnTo>
                  <a:lnTo>
                    <a:pt x="321" y="55"/>
                  </a:lnTo>
                  <a:lnTo>
                    <a:pt x="323" y="53"/>
                  </a:lnTo>
                  <a:lnTo>
                    <a:pt x="324" y="53"/>
                  </a:lnTo>
                  <a:lnTo>
                    <a:pt x="324" y="53"/>
                  </a:lnTo>
                  <a:lnTo>
                    <a:pt x="323" y="53"/>
                  </a:lnTo>
                  <a:lnTo>
                    <a:pt x="320" y="57"/>
                  </a:lnTo>
                  <a:lnTo>
                    <a:pt x="320" y="58"/>
                  </a:lnTo>
                  <a:lnTo>
                    <a:pt x="318" y="58"/>
                  </a:lnTo>
                  <a:lnTo>
                    <a:pt x="316" y="60"/>
                  </a:lnTo>
                  <a:lnTo>
                    <a:pt x="316" y="60"/>
                  </a:lnTo>
                  <a:lnTo>
                    <a:pt x="315" y="58"/>
                  </a:lnTo>
                  <a:lnTo>
                    <a:pt x="315" y="58"/>
                  </a:lnTo>
                  <a:lnTo>
                    <a:pt x="315" y="57"/>
                  </a:lnTo>
                  <a:lnTo>
                    <a:pt x="315" y="55"/>
                  </a:lnTo>
                  <a:lnTo>
                    <a:pt x="315" y="52"/>
                  </a:lnTo>
                  <a:lnTo>
                    <a:pt x="316" y="50"/>
                  </a:lnTo>
                  <a:lnTo>
                    <a:pt x="316" y="49"/>
                  </a:lnTo>
                  <a:lnTo>
                    <a:pt x="316" y="49"/>
                  </a:lnTo>
                  <a:lnTo>
                    <a:pt x="316" y="47"/>
                  </a:lnTo>
                  <a:lnTo>
                    <a:pt x="318" y="47"/>
                  </a:lnTo>
                  <a:lnTo>
                    <a:pt x="320" y="46"/>
                  </a:lnTo>
                  <a:lnTo>
                    <a:pt x="321" y="41"/>
                  </a:lnTo>
                  <a:lnTo>
                    <a:pt x="324" y="35"/>
                  </a:lnTo>
                  <a:lnTo>
                    <a:pt x="324" y="35"/>
                  </a:lnTo>
                  <a:lnTo>
                    <a:pt x="323" y="35"/>
                  </a:lnTo>
                  <a:lnTo>
                    <a:pt x="323" y="33"/>
                  </a:lnTo>
                  <a:lnTo>
                    <a:pt x="324" y="27"/>
                  </a:lnTo>
                  <a:lnTo>
                    <a:pt x="326" y="27"/>
                  </a:lnTo>
                  <a:lnTo>
                    <a:pt x="326" y="25"/>
                  </a:lnTo>
                  <a:lnTo>
                    <a:pt x="326" y="22"/>
                  </a:lnTo>
                  <a:lnTo>
                    <a:pt x="326" y="20"/>
                  </a:lnTo>
                  <a:lnTo>
                    <a:pt x="326" y="19"/>
                  </a:lnTo>
                  <a:lnTo>
                    <a:pt x="326" y="17"/>
                  </a:lnTo>
                  <a:lnTo>
                    <a:pt x="326" y="16"/>
                  </a:lnTo>
                  <a:lnTo>
                    <a:pt x="324" y="11"/>
                  </a:lnTo>
                  <a:lnTo>
                    <a:pt x="324" y="9"/>
                  </a:lnTo>
                  <a:lnTo>
                    <a:pt x="326" y="8"/>
                  </a:lnTo>
                  <a:lnTo>
                    <a:pt x="324" y="8"/>
                  </a:lnTo>
                  <a:lnTo>
                    <a:pt x="323" y="8"/>
                  </a:lnTo>
                  <a:lnTo>
                    <a:pt x="323" y="6"/>
                  </a:lnTo>
                  <a:lnTo>
                    <a:pt x="324" y="5"/>
                  </a:lnTo>
                  <a:lnTo>
                    <a:pt x="326" y="3"/>
                  </a:lnTo>
                  <a:lnTo>
                    <a:pt x="327" y="1"/>
                  </a:lnTo>
                  <a:lnTo>
                    <a:pt x="329" y="1"/>
                  </a:lnTo>
                  <a:lnTo>
                    <a:pt x="331" y="1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6727910" y="3474448"/>
              <a:ext cx="38984" cy="38984"/>
            </a:xfrm>
            <a:custGeom>
              <a:rect b="b" l="l" r="r" t="t"/>
              <a:pathLst>
                <a:path extrusionOk="0" h="20" w="20">
                  <a:moveTo>
                    <a:pt x="4" y="14"/>
                  </a:moveTo>
                  <a:lnTo>
                    <a:pt x="4" y="15"/>
                  </a:lnTo>
                  <a:lnTo>
                    <a:pt x="4" y="15"/>
                  </a:lnTo>
                  <a:lnTo>
                    <a:pt x="3" y="18"/>
                  </a:lnTo>
                  <a:lnTo>
                    <a:pt x="3" y="18"/>
                  </a:lnTo>
                  <a:lnTo>
                    <a:pt x="1" y="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3" y="15"/>
                  </a:lnTo>
                  <a:lnTo>
                    <a:pt x="4" y="14"/>
                  </a:lnTo>
                  <a:close/>
                  <a:moveTo>
                    <a:pt x="14" y="0"/>
                  </a:moveTo>
                  <a:lnTo>
                    <a:pt x="15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0" y="4"/>
                  </a:lnTo>
                  <a:lnTo>
                    <a:pt x="20" y="6"/>
                  </a:lnTo>
                  <a:lnTo>
                    <a:pt x="20" y="7"/>
                  </a:lnTo>
                  <a:lnTo>
                    <a:pt x="20" y="12"/>
                  </a:lnTo>
                  <a:lnTo>
                    <a:pt x="19" y="12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17" y="15"/>
                  </a:lnTo>
                  <a:lnTo>
                    <a:pt x="15" y="17"/>
                  </a:lnTo>
                  <a:lnTo>
                    <a:pt x="14" y="18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9" y="17"/>
                  </a:lnTo>
                  <a:lnTo>
                    <a:pt x="11" y="15"/>
                  </a:lnTo>
                  <a:lnTo>
                    <a:pt x="11" y="14"/>
                  </a:lnTo>
                  <a:lnTo>
                    <a:pt x="12" y="12"/>
                  </a:lnTo>
                  <a:lnTo>
                    <a:pt x="14" y="12"/>
                  </a:lnTo>
                  <a:lnTo>
                    <a:pt x="15" y="12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2" y="11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2" y="9"/>
                  </a:lnTo>
                  <a:lnTo>
                    <a:pt x="11" y="7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3850859" y="3891582"/>
              <a:ext cx="74070" cy="17544"/>
            </a:xfrm>
            <a:custGeom>
              <a:rect b="b" l="l" r="r" t="t"/>
              <a:pathLst>
                <a:path extrusionOk="0" h="9" w="38">
                  <a:moveTo>
                    <a:pt x="1" y="6"/>
                  </a:move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  <a:close/>
                  <a:moveTo>
                    <a:pt x="36" y="6"/>
                  </a:move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6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6" y="6"/>
                  </a:lnTo>
                  <a:close/>
                  <a:moveTo>
                    <a:pt x="12" y="0"/>
                  </a:moveTo>
                  <a:lnTo>
                    <a:pt x="1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30" y="1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1" y="6"/>
                  </a:lnTo>
                  <a:lnTo>
                    <a:pt x="31" y="6"/>
                  </a:lnTo>
                  <a:lnTo>
                    <a:pt x="30" y="8"/>
                  </a:lnTo>
                  <a:lnTo>
                    <a:pt x="28" y="9"/>
                  </a:lnTo>
                  <a:lnTo>
                    <a:pt x="25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3" y="9"/>
                  </a:lnTo>
                  <a:lnTo>
                    <a:pt x="22" y="9"/>
                  </a:lnTo>
                  <a:lnTo>
                    <a:pt x="20" y="8"/>
                  </a:lnTo>
                  <a:lnTo>
                    <a:pt x="19" y="9"/>
                  </a:lnTo>
                  <a:lnTo>
                    <a:pt x="17" y="8"/>
                  </a:lnTo>
                  <a:lnTo>
                    <a:pt x="15" y="9"/>
                  </a:lnTo>
                  <a:lnTo>
                    <a:pt x="14" y="9"/>
                  </a:lnTo>
                  <a:lnTo>
                    <a:pt x="14" y="9"/>
                  </a:lnTo>
                  <a:lnTo>
                    <a:pt x="12" y="9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9" y="3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2147239" y="5109846"/>
              <a:ext cx="3898" cy="3898"/>
            </a:xfrm>
            <a:custGeom>
              <a:rect b="b" l="l" r="r" t="t"/>
              <a:pathLst>
                <a:path extrusionOk="0" h="2" w="2">
                  <a:moveTo>
                    <a:pt x="0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4176378" y="2991042"/>
              <a:ext cx="5848" cy="13645"/>
            </a:xfrm>
            <a:custGeom>
              <a:rect b="b" l="l" r="r" t="t"/>
              <a:pathLst>
                <a:path extrusionOk="0" h="7" w="3">
                  <a:moveTo>
                    <a:pt x="3" y="5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7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5"/>
                  </a:lnTo>
                  <a:lnTo>
                    <a:pt x="3" y="5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6160686" y="2702557"/>
              <a:ext cx="284586" cy="218313"/>
            </a:xfrm>
            <a:custGeom>
              <a:rect b="b" l="l" r="r" t="t"/>
              <a:pathLst>
                <a:path extrusionOk="0" h="112" w="146">
                  <a:moveTo>
                    <a:pt x="62" y="0"/>
                  </a:moveTo>
                  <a:lnTo>
                    <a:pt x="65" y="2"/>
                  </a:lnTo>
                  <a:lnTo>
                    <a:pt x="68" y="3"/>
                  </a:lnTo>
                  <a:lnTo>
                    <a:pt x="68" y="3"/>
                  </a:lnTo>
                  <a:lnTo>
                    <a:pt x="67" y="3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5" y="6"/>
                  </a:lnTo>
                  <a:lnTo>
                    <a:pt x="67" y="8"/>
                  </a:lnTo>
                  <a:lnTo>
                    <a:pt x="68" y="10"/>
                  </a:lnTo>
                  <a:lnTo>
                    <a:pt x="71" y="10"/>
                  </a:lnTo>
                  <a:lnTo>
                    <a:pt x="78" y="10"/>
                  </a:lnTo>
                  <a:lnTo>
                    <a:pt x="79" y="8"/>
                  </a:lnTo>
                  <a:lnTo>
                    <a:pt x="81" y="8"/>
                  </a:lnTo>
                  <a:lnTo>
                    <a:pt x="81" y="8"/>
                  </a:lnTo>
                  <a:lnTo>
                    <a:pt x="84" y="8"/>
                  </a:lnTo>
                  <a:lnTo>
                    <a:pt x="89" y="8"/>
                  </a:lnTo>
                  <a:lnTo>
                    <a:pt x="95" y="8"/>
                  </a:lnTo>
                  <a:lnTo>
                    <a:pt x="103" y="8"/>
                  </a:lnTo>
                  <a:lnTo>
                    <a:pt x="109" y="10"/>
                  </a:lnTo>
                  <a:lnTo>
                    <a:pt x="117" y="10"/>
                  </a:lnTo>
                  <a:lnTo>
                    <a:pt x="125" y="10"/>
                  </a:lnTo>
                  <a:lnTo>
                    <a:pt x="127" y="10"/>
                  </a:lnTo>
                  <a:lnTo>
                    <a:pt x="127" y="8"/>
                  </a:lnTo>
                  <a:lnTo>
                    <a:pt x="128" y="8"/>
                  </a:lnTo>
                  <a:lnTo>
                    <a:pt x="128" y="10"/>
                  </a:lnTo>
                  <a:lnTo>
                    <a:pt x="130" y="10"/>
                  </a:lnTo>
                  <a:lnTo>
                    <a:pt x="130" y="10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1" y="11"/>
                  </a:lnTo>
                  <a:lnTo>
                    <a:pt x="133" y="11"/>
                  </a:lnTo>
                  <a:lnTo>
                    <a:pt x="135" y="13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36" y="16"/>
                  </a:lnTo>
                  <a:lnTo>
                    <a:pt x="136" y="17"/>
                  </a:lnTo>
                  <a:lnTo>
                    <a:pt x="136" y="17"/>
                  </a:lnTo>
                  <a:lnTo>
                    <a:pt x="138" y="24"/>
                  </a:lnTo>
                  <a:lnTo>
                    <a:pt x="141" y="32"/>
                  </a:lnTo>
                  <a:lnTo>
                    <a:pt x="142" y="33"/>
                  </a:lnTo>
                  <a:lnTo>
                    <a:pt x="142" y="36"/>
                  </a:lnTo>
                  <a:lnTo>
                    <a:pt x="142" y="38"/>
                  </a:lnTo>
                  <a:lnTo>
                    <a:pt x="142" y="40"/>
                  </a:lnTo>
                  <a:lnTo>
                    <a:pt x="142" y="41"/>
                  </a:lnTo>
                  <a:lnTo>
                    <a:pt x="142" y="43"/>
                  </a:lnTo>
                  <a:lnTo>
                    <a:pt x="141" y="43"/>
                  </a:lnTo>
                  <a:lnTo>
                    <a:pt x="136" y="44"/>
                  </a:lnTo>
                  <a:lnTo>
                    <a:pt x="135" y="46"/>
                  </a:lnTo>
                  <a:lnTo>
                    <a:pt x="133" y="47"/>
                  </a:lnTo>
                  <a:lnTo>
                    <a:pt x="133" y="49"/>
                  </a:lnTo>
                  <a:lnTo>
                    <a:pt x="131" y="49"/>
                  </a:lnTo>
                  <a:lnTo>
                    <a:pt x="131" y="51"/>
                  </a:lnTo>
                  <a:lnTo>
                    <a:pt x="131" y="51"/>
                  </a:lnTo>
                  <a:lnTo>
                    <a:pt x="135" y="52"/>
                  </a:lnTo>
                  <a:lnTo>
                    <a:pt x="136" y="52"/>
                  </a:lnTo>
                  <a:lnTo>
                    <a:pt x="136" y="52"/>
                  </a:lnTo>
                  <a:lnTo>
                    <a:pt x="138" y="54"/>
                  </a:lnTo>
                  <a:lnTo>
                    <a:pt x="138" y="54"/>
                  </a:lnTo>
                  <a:lnTo>
                    <a:pt x="139" y="55"/>
                  </a:lnTo>
                  <a:lnTo>
                    <a:pt x="139" y="57"/>
                  </a:lnTo>
                  <a:lnTo>
                    <a:pt x="138" y="58"/>
                  </a:lnTo>
                  <a:lnTo>
                    <a:pt x="138" y="60"/>
                  </a:lnTo>
                  <a:lnTo>
                    <a:pt x="138" y="60"/>
                  </a:lnTo>
                  <a:lnTo>
                    <a:pt x="138" y="62"/>
                  </a:lnTo>
                  <a:lnTo>
                    <a:pt x="138" y="63"/>
                  </a:lnTo>
                  <a:lnTo>
                    <a:pt x="138" y="65"/>
                  </a:lnTo>
                  <a:lnTo>
                    <a:pt x="139" y="66"/>
                  </a:lnTo>
                  <a:lnTo>
                    <a:pt x="139" y="68"/>
                  </a:lnTo>
                  <a:lnTo>
                    <a:pt x="139" y="68"/>
                  </a:lnTo>
                  <a:lnTo>
                    <a:pt x="139" y="69"/>
                  </a:lnTo>
                  <a:lnTo>
                    <a:pt x="139" y="69"/>
                  </a:lnTo>
                  <a:lnTo>
                    <a:pt x="142" y="73"/>
                  </a:lnTo>
                  <a:lnTo>
                    <a:pt x="142" y="74"/>
                  </a:lnTo>
                  <a:lnTo>
                    <a:pt x="144" y="76"/>
                  </a:lnTo>
                  <a:lnTo>
                    <a:pt x="146" y="77"/>
                  </a:lnTo>
                  <a:lnTo>
                    <a:pt x="146" y="77"/>
                  </a:lnTo>
                  <a:lnTo>
                    <a:pt x="144" y="79"/>
                  </a:lnTo>
                  <a:lnTo>
                    <a:pt x="144" y="79"/>
                  </a:lnTo>
                  <a:lnTo>
                    <a:pt x="144" y="79"/>
                  </a:lnTo>
                  <a:lnTo>
                    <a:pt x="144" y="79"/>
                  </a:lnTo>
                  <a:lnTo>
                    <a:pt x="144" y="79"/>
                  </a:lnTo>
                  <a:lnTo>
                    <a:pt x="144" y="80"/>
                  </a:lnTo>
                  <a:lnTo>
                    <a:pt x="146" y="82"/>
                  </a:lnTo>
                  <a:lnTo>
                    <a:pt x="146" y="84"/>
                  </a:lnTo>
                  <a:lnTo>
                    <a:pt x="144" y="84"/>
                  </a:lnTo>
                  <a:lnTo>
                    <a:pt x="144" y="85"/>
                  </a:lnTo>
                  <a:lnTo>
                    <a:pt x="144" y="85"/>
                  </a:lnTo>
                  <a:lnTo>
                    <a:pt x="139" y="87"/>
                  </a:lnTo>
                  <a:lnTo>
                    <a:pt x="139" y="87"/>
                  </a:lnTo>
                  <a:lnTo>
                    <a:pt x="136" y="90"/>
                  </a:lnTo>
                  <a:lnTo>
                    <a:pt x="135" y="90"/>
                  </a:lnTo>
                  <a:lnTo>
                    <a:pt x="133" y="93"/>
                  </a:lnTo>
                  <a:lnTo>
                    <a:pt x="130" y="96"/>
                  </a:lnTo>
                  <a:lnTo>
                    <a:pt x="128" y="96"/>
                  </a:lnTo>
                  <a:lnTo>
                    <a:pt x="128" y="98"/>
                  </a:lnTo>
                  <a:lnTo>
                    <a:pt x="125" y="101"/>
                  </a:lnTo>
                  <a:lnTo>
                    <a:pt x="123" y="103"/>
                  </a:lnTo>
                  <a:lnTo>
                    <a:pt x="125" y="104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5" y="109"/>
                  </a:lnTo>
                  <a:lnTo>
                    <a:pt x="125" y="110"/>
                  </a:lnTo>
                  <a:lnTo>
                    <a:pt x="127" y="110"/>
                  </a:lnTo>
                  <a:lnTo>
                    <a:pt x="127" y="112"/>
                  </a:lnTo>
                  <a:lnTo>
                    <a:pt x="127" y="112"/>
                  </a:lnTo>
                  <a:lnTo>
                    <a:pt x="127" y="112"/>
                  </a:lnTo>
                  <a:lnTo>
                    <a:pt x="125" y="112"/>
                  </a:lnTo>
                  <a:lnTo>
                    <a:pt x="123" y="110"/>
                  </a:lnTo>
                  <a:lnTo>
                    <a:pt x="122" y="110"/>
                  </a:lnTo>
                  <a:lnTo>
                    <a:pt x="122" y="110"/>
                  </a:lnTo>
                  <a:lnTo>
                    <a:pt x="117" y="109"/>
                  </a:lnTo>
                  <a:lnTo>
                    <a:pt x="116" y="109"/>
                  </a:lnTo>
                  <a:lnTo>
                    <a:pt x="116" y="107"/>
                  </a:lnTo>
                  <a:lnTo>
                    <a:pt x="114" y="107"/>
                  </a:lnTo>
                  <a:lnTo>
                    <a:pt x="112" y="106"/>
                  </a:lnTo>
                  <a:lnTo>
                    <a:pt x="111" y="106"/>
                  </a:lnTo>
                  <a:lnTo>
                    <a:pt x="109" y="104"/>
                  </a:lnTo>
                  <a:lnTo>
                    <a:pt x="106" y="104"/>
                  </a:lnTo>
                  <a:lnTo>
                    <a:pt x="103" y="104"/>
                  </a:lnTo>
                  <a:lnTo>
                    <a:pt x="103" y="104"/>
                  </a:lnTo>
                  <a:lnTo>
                    <a:pt x="101" y="104"/>
                  </a:lnTo>
                  <a:lnTo>
                    <a:pt x="100" y="106"/>
                  </a:lnTo>
                  <a:lnTo>
                    <a:pt x="100" y="107"/>
                  </a:lnTo>
                  <a:lnTo>
                    <a:pt x="98" y="107"/>
                  </a:lnTo>
                  <a:lnTo>
                    <a:pt x="97" y="106"/>
                  </a:lnTo>
                  <a:lnTo>
                    <a:pt x="97" y="106"/>
                  </a:lnTo>
                  <a:lnTo>
                    <a:pt x="95" y="106"/>
                  </a:lnTo>
                  <a:lnTo>
                    <a:pt x="94" y="106"/>
                  </a:lnTo>
                  <a:lnTo>
                    <a:pt x="92" y="106"/>
                  </a:lnTo>
                  <a:lnTo>
                    <a:pt x="92" y="106"/>
                  </a:lnTo>
                  <a:lnTo>
                    <a:pt x="92" y="106"/>
                  </a:lnTo>
                  <a:lnTo>
                    <a:pt x="90" y="106"/>
                  </a:lnTo>
                  <a:lnTo>
                    <a:pt x="90" y="106"/>
                  </a:lnTo>
                  <a:lnTo>
                    <a:pt x="89" y="106"/>
                  </a:lnTo>
                  <a:lnTo>
                    <a:pt x="89" y="107"/>
                  </a:lnTo>
                  <a:lnTo>
                    <a:pt x="87" y="107"/>
                  </a:lnTo>
                  <a:lnTo>
                    <a:pt x="87" y="109"/>
                  </a:lnTo>
                  <a:lnTo>
                    <a:pt x="84" y="109"/>
                  </a:lnTo>
                  <a:lnTo>
                    <a:pt x="84" y="109"/>
                  </a:lnTo>
                  <a:lnTo>
                    <a:pt x="82" y="109"/>
                  </a:lnTo>
                  <a:lnTo>
                    <a:pt x="82" y="109"/>
                  </a:lnTo>
                  <a:lnTo>
                    <a:pt x="82" y="109"/>
                  </a:lnTo>
                  <a:lnTo>
                    <a:pt x="82" y="107"/>
                  </a:lnTo>
                  <a:lnTo>
                    <a:pt x="82" y="107"/>
                  </a:lnTo>
                  <a:lnTo>
                    <a:pt x="82" y="106"/>
                  </a:lnTo>
                  <a:lnTo>
                    <a:pt x="82" y="106"/>
                  </a:lnTo>
                  <a:lnTo>
                    <a:pt x="81" y="106"/>
                  </a:lnTo>
                  <a:lnTo>
                    <a:pt x="81" y="104"/>
                  </a:lnTo>
                  <a:lnTo>
                    <a:pt x="81" y="104"/>
                  </a:lnTo>
                  <a:lnTo>
                    <a:pt x="79" y="104"/>
                  </a:lnTo>
                  <a:lnTo>
                    <a:pt x="79" y="103"/>
                  </a:lnTo>
                  <a:lnTo>
                    <a:pt x="78" y="101"/>
                  </a:lnTo>
                  <a:lnTo>
                    <a:pt x="78" y="101"/>
                  </a:lnTo>
                  <a:lnTo>
                    <a:pt x="78" y="103"/>
                  </a:lnTo>
                  <a:lnTo>
                    <a:pt x="76" y="103"/>
                  </a:lnTo>
                  <a:lnTo>
                    <a:pt x="75" y="103"/>
                  </a:lnTo>
                  <a:lnTo>
                    <a:pt x="73" y="106"/>
                  </a:lnTo>
                  <a:lnTo>
                    <a:pt x="71" y="106"/>
                  </a:lnTo>
                  <a:lnTo>
                    <a:pt x="71" y="104"/>
                  </a:lnTo>
                  <a:lnTo>
                    <a:pt x="70" y="103"/>
                  </a:lnTo>
                  <a:lnTo>
                    <a:pt x="68" y="103"/>
                  </a:lnTo>
                  <a:lnTo>
                    <a:pt x="68" y="103"/>
                  </a:lnTo>
                  <a:lnTo>
                    <a:pt x="68" y="101"/>
                  </a:lnTo>
                  <a:lnTo>
                    <a:pt x="65" y="98"/>
                  </a:lnTo>
                  <a:lnTo>
                    <a:pt x="65" y="98"/>
                  </a:lnTo>
                  <a:lnTo>
                    <a:pt x="65" y="96"/>
                  </a:lnTo>
                  <a:lnTo>
                    <a:pt x="65" y="96"/>
                  </a:lnTo>
                  <a:lnTo>
                    <a:pt x="65" y="96"/>
                  </a:lnTo>
                  <a:lnTo>
                    <a:pt x="62" y="95"/>
                  </a:lnTo>
                  <a:lnTo>
                    <a:pt x="62" y="95"/>
                  </a:lnTo>
                  <a:lnTo>
                    <a:pt x="60" y="95"/>
                  </a:lnTo>
                  <a:lnTo>
                    <a:pt x="60" y="95"/>
                  </a:lnTo>
                  <a:lnTo>
                    <a:pt x="59" y="95"/>
                  </a:lnTo>
                  <a:lnTo>
                    <a:pt x="59" y="93"/>
                  </a:lnTo>
                  <a:lnTo>
                    <a:pt x="57" y="93"/>
                  </a:lnTo>
                  <a:lnTo>
                    <a:pt x="57" y="93"/>
                  </a:lnTo>
                  <a:lnTo>
                    <a:pt x="57" y="93"/>
                  </a:lnTo>
                  <a:lnTo>
                    <a:pt x="57" y="93"/>
                  </a:lnTo>
                  <a:lnTo>
                    <a:pt x="56" y="95"/>
                  </a:lnTo>
                  <a:lnTo>
                    <a:pt x="54" y="95"/>
                  </a:lnTo>
                  <a:lnTo>
                    <a:pt x="54" y="93"/>
                  </a:lnTo>
                  <a:lnTo>
                    <a:pt x="53" y="93"/>
                  </a:lnTo>
                  <a:lnTo>
                    <a:pt x="53" y="91"/>
                  </a:lnTo>
                  <a:lnTo>
                    <a:pt x="51" y="91"/>
                  </a:lnTo>
                  <a:lnTo>
                    <a:pt x="51" y="91"/>
                  </a:lnTo>
                  <a:lnTo>
                    <a:pt x="51" y="91"/>
                  </a:lnTo>
                  <a:lnTo>
                    <a:pt x="53" y="90"/>
                  </a:lnTo>
                  <a:lnTo>
                    <a:pt x="53" y="90"/>
                  </a:lnTo>
                  <a:lnTo>
                    <a:pt x="53" y="88"/>
                  </a:lnTo>
                  <a:lnTo>
                    <a:pt x="53" y="88"/>
                  </a:lnTo>
                  <a:lnTo>
                    <a:pt x="53" y="88"/>
                  </a:lnTo>
                  <a:lnTo>
                    <a:pt x="51" y="88"/>
                  </a:lnTo>
                  <a:lnTo>
                    <a:pt x="49" y="88"/>
                  </a:lnTo>
                  <a:lnTo>
                    <a:pt x="48" y="88"/>
                  </a:lnTo>
                  <a:lnTo>
                    <a:pt x="45" y="87"/>
                  </a:lnTo>
                  <a:lnTo>
                    <a:pt x="41" y="85"/>
                  </a:lnTo>
                  <a:lnTo>
                    <a:pt x="41" y="85"/>
                  </a:lnTo>
                  <a:lnTo>
                    <a:pt x="40" y="85"/>
                  </a:lnTo>
                  <a:lnTo>
                    <a:pt x="41" y="87"/>
                  </a:lnTo>
                  <a:lnTo>
                    <a:pt x="43" y="88"/>
                  </a:lnTo>
                  <a:lnTo>
                    <a:pt x="43" y="90"/>
                  </a:lnTo>
                  <a:lnTo>
                    <a:pt x="41" y="90"/>
                  </a:lnTo>
                  <a:lnTo>
                    <a:pt x="40" y="90"/>
                  </a:lnTo>
                  <a:lnTo>
                    <a:pt x="40" y="91"/>
                  </a:lnTo>
                  <a:lnTo>
                    <a:pt x="38" y="91"/>
                  </a:lnTo>
                  <a:lnTo>
                    <a:pt x="38" y="91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35" y="88"/>
                  </a:lnTo>
                  <a:lnTo>
                    <a:pt x="34" y="87"/>
                  </a:lnTo>
                  <a:lnTo>
                    <a:pt x="34" y="87"/>
                  </a:lnTo>
                  <a:lnTo>
                    <a:pt x="32" y="87"/>
                  </a:lnTo>
                  <a:lnTo>
                    <a:pt x="32" y="87"/>
                  </a:lnTo>
                  <a:lnTo>
                    <a:pt x="30" y="85"/>
                  </a:lnTo>
                  <a:lnTo>
                    <a:pt x="32" y="85"/>
                  </a:lnTo>
                  <a:lnTo>
                    <a:pt x="32" y="85"/>
                  </a:lnTo>
                  <a:lnTo>
                    <a:pt x="34" y="84"/>
                  </a:lnTo>
                  <a:lnTo>
                    <a:pt x="34" y="84"/>
                  </a:lnTo>
                  <a:lnTo>
                    <a:pt x="34" y="84"/>
                  </a:lnTo>
                  <a:lnTo>
                    <a:pt x="34" y="84"/>
                  </a:lnTo>
                  <a:lnTo>
                    <a:pt x="34" y="82"/>
                  </a:lnTo>
                  <a:lnTo>
                    <a:pt x="34" y="82"/>
                  </a:lnTo>
                  <a:lnTo>
                    <a:pt x="32" y="82"/>
                  </a:lnTo>
                  <a:lnTo>
                    <a:pt x="29" y="82"/>
                  </a:lnTo>
                  <a:lnTo>
                    <a:pt x="29" y="82"/>
                  </a:lnTo>
                  <a:lnTo>
                    <a:pt x="27" y="82"/>
                  </a:lnTo>
                  <a:lnTo>
                    <a:pt x="27" y="80"/>
                  </a:lnTo>
                  <a:lnTo>
                    <a:pt x="27" y="80"/>
                  </a:lnTo>
                  <a:lnTo>
                    <a:pt x="26" y="80"/>
                  </a:lnTo>
                  <a:lnTo>
                    <a:pt x="24" y="80"/>
                  </a:lnTo>
                  <a:lnTo>
                    <a:pt x="23" y="79"/>
                  </a:lnTo>
                  <a:lnTo>
                    <a:pt x="21" y="79"/>
                  </a:lnTo>
                  <a:lnTo>
                    <a:pt x="19" y="79"/>
                  </a:lnTo>
                  <a:lnTo>
                    <a:pt x="19" y="79"/>
                  </a:lnTo>
                  <a:lnTo>
                    <a:pt x="18" y="77"/>
                  </a:lnTo>
                  <a:lnTo>
                    <a:pt x="18" y="77"/>
                  </a:lnTo>
                  <a:lnTo>
                    <a:pt x="18" y="76"/>
                  </a:lnTo>
                  <a:lnTo>
                    <a:pt x="15" y="74"/>
                  </a:lnTo>
                  <a:lnTo>
                    <a:pt x="13" y="74"/>
                  </a:lnTo>
                  <a:lnTo>
                    <a:pt x="13" y="74"/>
                  </a:lnTo>
                  <a:lnTo>
                    <a:pt x="13" y="76"/>
                  </a:lnTo>
                  <a:lnTo>
                    <a:pt x="13" y="77"/>
                  </a:lnTo>
                  <a:lnTo>
                    <a:pt x="12" y="77"/>
                  </a:lnTo>
                  <a:lnTo>
                    <a:pt x="12" y="77"/>
                  </a:lnTo>
                  <a:lnTo>
                    <a:pt x="12" y="77"/>
                  </a:lnTo>
                  <a:lnTo>
                    <a:pt x="13" y="74"/>
                  </a:lnTo>
                  <a:lnTo>
                    <a:pt x="13" y="73"/>
                  </a:lnTo>
                  <a:lnTo>
                    <a:pt x="13" y="69"/>
                  </a:lnTo>
                  <a:lnTo>
                    <a:pt x="13" y="68"/>
                  </a:lnTo>
                  <a:lnTo>
                    <a:pt x="13" y="66"/>
                  </a:lnTo>
                  <a:lnTo>
                    <a:pt x="12" y="66"/>
                  </a:lnTo>
                  <a:lnTo>
                    <a:pt x="10" y="65"/>
                  </a:lnTo>
                  <a:lnTo>
                    <a:pt x="10" y="65"/>
                  </a:lnTo>
                  <a:lnTo>
                    <a:pt x="10" y="63"/>
                  </a:lnTo>
                  <a:lnTo>
                    <a:pt x="10" y="62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8" y="58"/>
                  </a:lnTo>
                  <a:lnTo>
                    <a:pt x="8" y="57"/>
                  </a:lnTo>
                  <a:lnTo>
                    <a:pt x="8" y="57"/>
                  </a:lnTo>
                  <a:lnTo>
                    <a:pt x="10" y="55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8" y="52"/>
                  </a:lnTo>
                  <a:lnTo>
                    <a:pt x="10" y="52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47"/>
                  </a:lnTo>
                  <a:lnTo>
                    <a:pt x="8" y="46"/>
                  </a:lnTo>
                  <a:lnTo>
                    <a:pt x="7" y="43"/>
                  </a:lnTo>
                  <a:lnTo>
                    <a:pt x="2" y="4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6"/>
                  </a:lnTo>
                  <a:lnTo>
                    <a:pt x="4" y="36"/>
                  </a:lnTo>
                  <a:lnTo>
                    <a:pt x="5" y="35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4" y="25"/>
                  </a:lnTo>
                  <a:lnTo>
                    <a:pt x="4" y="24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7" y="24"/>
                  </a:lnTo>
                  <a:lnTo>
                    <a:pt x="7" y="24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4" y="19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5" y="17"/>
                  </a:lnTo>
                  <a:lnTo>
                    <a:pt x="10" y="16"/>
                  </a:lnTo>
                  <a:lnTo>
                    <a:pt x="18" y="14"/>
                  </a:lnTo>
                  <a:lnTo>
                    <a:pt x="27" y="11"/>
                  </a:lnTo>
                  <a:lnTo>
                    <a:pt x="29" y="11"/>
                  </a:lnTo>
                  <a:lnTo>
                    <a:pt x="30" y="11"/>
                  </a:lnTo>
                  <a:lnTo>
                    <a:pt x="32" y="10"/>
                  </a:lnTo>
                  <a:lnTo>
                    <a:pt x="32" y="10"/>
                  </a:lnTo>
                  <a:lnTo>
                    <a:pt x="34" y="8"/>
                  </a:lnTo>
                  <a:lnTo>
                    <a:pt x="37" y="5"/>
                  </a:lnTo>
                  <a:lnTo>
                    <a:pt x="41" y="5"/>
                  </a:lnTo>
                  <a:lnTo>
                    <a:pt x="43" y="3"/>
                  </a:lnTo>
                  <a:lnTo>
                    <a:pt x="46" y="2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7480309" y="3330206"/>
              <a:ext cx="454169" cy="411286"/>
            </a:xfrm>
            <a:custGeom>
              <a:rect b="b" l="l" r="r" t="t"/>
              <a:pathLst>
                <a:path extrusionOk="0" h="211" w="233">
                  <a:moveTo>
                    <a:pt x="199" y="0"/>
                  </a:moveTo>
                  <a:lnTo>
                    <a:pt x="200" y="0"/>
                  </a:lnTo>
                  <a:lnTo>
                    <a:pt x="200" y="0"/>
                  </a:lnTo>
                  <a:lnTo>
                    <a:pt x="202" y="1"/>
                  </a:lnTo>
                  <a:lnTo>
                    <a:pt x="202" y="1"/>
                  </a:lnTo>
                  <a:lnTo>
                    <a:pt x="203" y="1"/>
                  </a:lnTo>
                  <a:lnTo>
                    <a:pt x="205" y="1"/>
                  </a:lnTo>
                  <a:lnTo>
                    <a:pt x="207" y="1"/>
                  </a:lnTo>
                  <a:lnTo>
                    <a:pt x="210" y="3"/>
                  </a:lnTo>
                  <a:lnTo>
                    <a:pt x="210" y="3"/>
                  </a:lnTo>
                  <a:lnTo>
                    <a:pt x="210" y="4"/>
                  </a:lnTo>
                  <a:lnTo>
                    <a:pt x="211" y="6"/>
                  </a:lnTo>
                  <a:lnTo>
                    <a:pt x="213" y="4"/>
                  </a:lnTo>
                  <a:lnTo>
                    <a:pt x="213" y="4"/>
                  </a:lnTo>
                  <a:lnTo>
                    <a:pt x="214" y="6"/>
                  </a:lnTo>
                  <a:lnTo>
                    <a:pt x="216" y="6"/>
                  </a:lnTo>
                  <a:lnTo>
                    <a:pt x="216" y="7"/>
                  </a:lnTo>
                  <a:lnTo>
                    <a:pt x="218" y="9"/>
                  </a:lnTo>
                  <a:lnTo>
                    <a:pt x="218" y="9"/>
                  </a:lnTo>
                  <a:lnTo>
                    <a:pt x="218" y="11"/>
                  </a:lnTo>
                  <a:lnTo>
                    <a:pt x="218" y="14"/>
                  </a:lnTo>
                  <a:lnTo>
                    <a:pt x="218" y="15"/>
                  </a:lnTo>
                  <a:lnTo>
                    <a:pt x="218" y="15"/>
                  </a:lnTo>
                  <a:lnTo>
                    <a:pt x="218" y="17"/>
                  </a:lnTo>
                  <a:lnTo>
                    <a:pt x="218" y="17"/>
                  </a:lnTo>
                  <a:lnTo>
                    <a:pt x="219" y="17"/>
                  </a:lnTo>
                  <a:lnTo>
                    <a:pt x="219" y="17"/>
                  </a:lnTo>
                  <a:lnTo>
                    <a:pt x="219" y="18"/>
                  </a:lnTo>
                  <a:lnTo>
                    <a:pt x="221" y="20"/>
                  </a:lnTo>
                  <a:lnTo>
                    <a:pt x="221" y="20"/>
                  </a:lnTo>
                  <a:lnTo>
                    <a:pt x="222" y="20"/>
                  </a:lnTo>
                  <a:lnTo>
                    <a:pt x="224" y="20"/>
                  </a:lnTo>
                  <a:lnTo>
                    <a:pt x="225" y="18"/>
                  </a:lnTo>
                  <a:lnTo>
                    <a:pt x="227" y="18"/>
                  </a:lnTo>
                  <a:lnTo>
                    <a:pt x="227" y="20"/>
                  </a:lnTo>
                  <a:lnTo>
                    <a:pt x="227" y="22"/>
                  </a:lnTo>
                  <a:lnTo>
                    <a:pt x="229" y="22"/>
                  </a:lnTo>
                  <a:lnTo>
                    <a:pt x="230" y="23"/>
                  </a:lnTo>
                  <a:lnTo>
                    <a:pt x="230" y="25"/>
                  </a:lnTo>
                  <a:lnTo>
                    <a:pt x="232" y="26"/>
                  </a:lnTo>
                  <a:lnTo>
                    <a:pt x="232" y="28"/>
                  </a:lnTo>
                  <a:lnTo>
                    <a:pt x="233" y="29"/>
                  </a:lnTo>
                  <a:lnTo>
                    <a:pt x="233" y="29"/>
                  </a:lnTo>
                  <a:lnTo>
                    <a:pt x="233" y="31"/>
                  </a:lnTo>
                  <a:lnTo>
                    <a:pt x="233" y="33"/>
                  </a:lnTo>
                  <a:lnTo>
                    <a:pt x="233" y="34"/>
                  </a:lnTo>
                  <a:lnTo>
                    <a:pt x="232" y="34"/>
                  </a:lnTo>
                  <a:lnTo>
                    <a:pt x="230" y="36"/>
                  </a:lnTo>
                  <a:lnTo>
                    <a:pt x="229" y="36"/>
                  </a:lnTo>
                  <a:lnTo>
                    <a:pt x="229" y="36"/>
                  </a:lnTo>
                  <a:lnTo>
                    <a:pt x="229" y="37"/>
                  </a:lnTo>
                  <a:lnTo>
                    <a:pt x="227" y="37"/>
                  </a:lnTo>
                  <a:lnTo>
                    <a:pt x="225" y="37"/>
                  </a:lnTo>
                  <a:lnTo>
                    <a:pt x="225" y="37"/>
                  </a:lnTo>
                  <a:lnTo>
                    <a:pt x="221" y="39"/>
                  </a:lnTo>
                  <a:lnTo>
                    <a:pt x="219" y="39"/>
                  </a:lnTo>
                  <a:lnTo>
                    <a:pt x="218" y="39"/>
                  </a:lnTo>
                  <a:lnTo>
                    <a:pt x="216" y="40"/>
                  </a:lnTo>
                  <a:lnTo>
                    <a:pt x="214" y="42"/>
                  </a:lnTo>
                  <a:lnTo>
                    <a:pt x="213" y="42"/>
                  </a:lnTo>
                  <a:lnTo>
                    <a:pt x="211" y="40"/>
                  </a:lnTo>
                  <a:lnTo>
                    <a:pt x="208" y="40"/>
                  </a:lnTo>
                  <a:lnTo>
                    <a:pt x="207" y="39"/>
                  </a:lnTo>
                  <a:lnTo>
                    <a:pt x="205" y="39"/>
                  </a:lnTo>
                  <a:lnTo>
                    <a:pt x="203" y="39"/>
                  </a:lnTo>
                  <a:lnTo>
                    <a:pt x="200" y="39"/>
                  </a:lnTo>
                  <a:lnTo>
                    <a:pt x="199" y="37"/>
                  </a:lnTo>
                  <a:lnTo>
                    <a:pt x="197" y="37"/>
                  </a:lnTo>
                  <a:lnTo>
                    <a:pt x="194" y="37"/>
                  </a:lnTo>
                  <a:lnTo>
                    <a:pt x="192" y="37"/>
                  </a:lnTo>
                  <a:lnTo>
                    <a:pt x="191" y="39"/>
                  </a:lnTo>
                  <a:lnTo>
                    <a:pt x="189" y="39"/>
                  </a:lnTo>
                  <a:lnTo>
                    <a:pt x="188" y="40"/>
                  </a:lnTo>
                  <a:lnTo>
                    <a:pt x="188" y="42"/>
                  </a:lnTo>
                  <a:lnTo>
                    <a:pt x="186" y="42"/>
                  </a:lnTo>
                  <a:lnTo>
                    <a:pt x="186" y="44"/>
                  </a:lnTo>
                  <a:lnTo>
                    <a:pt x="186" y="44"/>
                  </a:lnTo>
                  <a:lnTo>
                    <a:pt x="189" y="45"/>
                  </a:lnTo>
                  <a:lnTo>
                    <a:pt x="189" y="45"/>
                  </a:lnTo>
                  <a:lnTo>
                    <a:pt x="189" y="47"/>
                  </a:lnTo>
                  <a:lnTo>
                    <a:pt x="189" y="47"/>
                  </a:lnTo>
                  <a:lnTo>
                    <a:pt x="188" y="48"/>
                  </a:lnTo>
                  <a:lnTo>
                    <a:pt x="188" y="48"/>
                  </a:lnTo>
                  <a:lnTo>
                    <a:pt x="188" y="48"/>
                  </a:lnTo>
                  <a:lnTo>
                    <a:pt x="189" y="50"/>
                  </a:lnTo>
                  <a:lnTo>
                    <a:pt x="191" y="50"/>
                  </a:lnTo>
                  <a:lnTo>
                    <a:pt x="192" y="50"/>
                  </a:lnTo>
                  <a:lnTo>
                    <a:pt x="192" y="50"/>
                  </a:lnTo>
                  <a:lnTo>
                    <a:pt x="192" y="50"/>
                  </a:lnTo>
                  <a:lnTo>
                    <a:pt x="192" y="52"/>
                  </a:lnTo>
                  <a:lnTo>
                    <a:pt x="191" y="52"/>
                  </a:lnTo>
                  <a:lnTo>
                    <a:pt x="189" y="53"/>
                  </a:lnTo>
                  <a:lnTo>
                    <a:pt x="189" y="55"/>
                  </a:lnTo>
                  <a:lnTo>
                    <a:pt x="189" y="55"/>
                  </a:lnTo>
                  <a:lnTo>
                    <a:pt x="189" y="56"/>
                  </a:lnTo>
                  <a:lnTo>
                    <a:pt x="191" y="56"/>
                  </a:lnTo>
                  <a:lnTo>
                    <a:pt x="191" y="56"/>
                  </a:lnTo>
                  <a:lnTo>
                    <a:pt x="192" y="58"/>
                  </a:lnTo>
                  <a:lnTo>
                    <a:pt x="192" y="58"/>
                  </a:lnTo>
                  <a:lnTo>
                    <a:pt x="191" y="59"/>
                  </a:lnTo>
                  <a:lnTo>
                    <a:pt x="191" y="61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92" y="66"/>
                  </a:lnTo>
                  <a:lnTo>
                    <a:pt x="194" y="66"/>
                  </a:lnTo>
                  <a:lnTo>
                    <a:pt x="194" y="66"/>
                  </a:lnTo>
                  <a:lnTo>
                    <a:pt x="194" y="67"/>
                  </a:lnTo>
                  <a:lnTo>
                    <a:pt x="194" y="67"/>
                  </a:lnTo>
                  <a:lnTo>
                    <a:pt x="194" y="69"/>
                  </a:lnTo>
                  <a:lnTo>
                    <a:pt x="194" y="69"/>
                  </a:lnTo>
                  <a:lnTo>
                    <a:pt x="197" y="69"/>
                  </a:lnTo>
                  <a:lnTo>
                    <a:pt x="199" y="70"/>
                  </a:lnTo>
                  <a:lnTo>
                    <a:pt x="199" y="69"/>
                  </a:lnTo>
                  <a:lnTo>
                    <a:pt x="199" y="69"/>
                  </a:lnTo>
                  <a:lnTo>
                    <a:pt x="199" y="72"/>
                  </a:lnTo>
                  <a:lnTo>
                    <a:pt x="199" y="74"/>
                  </a:lnTo>
                  <a:lnTo>
                    <a:pt x="199" y="74"/>
                  </a:lnTo>
                  <a:lnTo>
                    <a:pt x="200" y="75"/>
                  </a:lnTo>
                  <a:lnTo>
                    <a:pt x="203" y="74"/>
                  </a:lnTo>
                  <a:lnTo>
                    <a:pt x="205" y="75"/>
                  </a:lnTo>
                  <a:lnTo>
                    <a:pt x="208" y="75"/>
                  </a:lnTo>
                  <a:lnTo>
                    <a:pt x="208" y="77"/>
                  </a:lnTo>
                  <a:lnTo>
                    <a:pt x="208" y="77"/>
                  </a:lnTo>
                  <a:lnTo>
                    <a:pt x="208" y="78"/>
                  </a:lnTo>
                  <a:lnTo>
                    <a:pt x="208" y="80"/>
                  </a:lnTo>
                  <a:lnTo>
                    <a:pt x="207" y="80"/>
                  </a:lnTo>
                  <a:lnTo>
                    <a:pt x="205" y="80"/>
                  </a:lnTo>
                  <a:lnTo>
                    <a:pt x="200" y="83"/>
                  </a:lnTo>
                  <a:lnTo>
                    <a:pt x="199" y="83"/>
                  </a:lnTo>
                  <a:lnTo>
                    <a:pt x="197" y="85"/>
                  </a:lnTo>
                  <a:lnTo>
                    <a:pt x="197" y="86"/>
                  </a:lnTo>
                  <a:lnTo>
                    <a:pt x="197" y="86"/>
                  </a:lnTo>
                  <a:lnTo>
                    <a:pt x="199" y="89"/>
                  </a:lnTo>
                  <a:lnTo>
                    <a:pt x="199" y="91"/>
                  </a:lnTo>
                  <a:lnTo>
                    <a:pt x="197" y="94"/>
                  </a:lnTo>
                  <a:lnTo>
                    <a:pt x="197" y="94"/>
                  </a:lnTo>
                  <a:lnTo>
                    <a:pt x="197" y="96"/>
                  </a:lnTo>
                  <a:lnTo>
                    <a:pt x="199" y="96"/>
                  </a:lnTo>
                  <a:lnTo>
                    <a:pt x="199" y="97"/>
                  </a:lnTo>
                  <a:lnTo>
                    <a:pt x="199" y="97"/>
                  </a:lnTo>
                  <a:lnTo>
                    <a:pt x="197" y="99"/>
                  </a:lnTo>
                  <a:lnTo>
                    <a:pt x="195" y="99"/>
                  </a:lnTo>
                  <a:lnTo>
                    <a:pt x="194" y="99"/>
                  </a:lnTo>
                  <a:lnTo>
                    <a:pt x="192" y="102"/>
                  </a:lnTo>
                  <a:lnTo>
                    <a:pt x="189" y="105"/>
                  </a:lnTo>
                  <a:lnTo>
                    <a:pt x="188" y="107"/>
                  </a:lnTo>
                  <a:lnTo>
                    <a:pt x="188" y="107"/>
                  </a:lnTo>
                  <a:lnTo>
                    <a:pt x="188" y="108"/>
                  </a:lnTo>
                  <a:lnTo>
                    <a:pt x="189" y="108"/>
                  </a:lnTo>
                  <a:lnTo>
                    <a:pt x="189" y="110"/>
                  </a:lnTo>
                  <a:lnTo>
                    <a:pt x="188" y="111"/>
                  </a:lnTo>
                  <a:lnTo>
                    <a:pt x="186" y="111"/>
                  </a:lnTo>
                  <a:lnTo>
                    <a:pt x="184" y="113"/>
                  </a:lnTo>
                  <a:lnTo>
                    <a:pt x="181" y="115"/>
                  </a:lnTo>
                  <a:lnTo>
                    <a:pt x="181" y="115"/>
                  </a:lnTo>
                  <a:lnTo>
                    <a:pt x="180" y="118"/>
                  </a:lnTo>
                  <a:lnTo>
                    <a:pt x="178" y="119"/>
                  </a:lnTo>
                  <a:lnTo>
                    <a:pt x="178" y="121"/>
                  </a:lnTo>
                  <a:lnTo>
                    <a:pt x="177" y="124"/>
                  </a:lnTo>
                  <a:lnTo>
                    <a:pt x="175" y="127"/>
                  </a:lnTo>
                  <a:lnTo>
                    <a:pt x="173" y="129"/>
                  </a:lnTo>
                  <a:lnTo>
                    <a:pt x="170" y="130"/>
                  </a:lnTo>
                  <a:lnTo>
                    <a:pt x="166" y="133"/>
                  </a:lnTo>
                  <a:lnTo>
                    <a:pt x="166" y="133"/>
                  </a:lnTo>
                  <a:lnTo>
                    <a:pt x="164" y="137"/>
                  </a:lnTo>
                  <a:lnTo>
                    <a:pt x="164" y="138"/>
                  </a:lnTo>
                  <a:lnTo>
                    <a:pt x="162" y="140"/>
                  </a:lnTo>
                  <a:lnTo>
                    <a:pt x="159" y="141"/>
                  </a:lnTo>
                  <a:lnTo>
                    <a:pt x="159" y="144"/>
                  </a:lnTo>
                  <a:lnTo>
                    <a:pt x="159" y="146"/>
                  </a:lnTo>
                  <a:lnTo>
                    <a:pt x="156" y="146"/>
                  </a:lnTo>
                  <a:lnTo>
                    <a:pt x="154" y="146"/>
                  </a:lnTo>
                  <a:lnTo>
                    <a:pt x="150" y="148"/>
                  </a:lnTo>
                  <a:lnTo>
                    <a:pt x="148" y="148"/>
                  </a:lnTo>
                  <a:lnTo>
                    <a:pt x="145" y="149"/>
                  </a:lnTo>
                  <a:lnTo>
                    <a:pt x="143" y="149"/>
                  </a:lnTo>
                  <a:lnTo>
                    <a:pt x="142" y="149"/>
                  </a:lnTo>
                  <a:lnTo>
                    <a:pt x="142" y="148"/>
                  </a:lnTo>
                  <a:lnTo>
                    <a:pt x="140" y="148"/>
                  </a:lnTo>
                  <a:lnTo>
                    <a:pt x="140" y="146"/>
                  </a:lnTo>
                  <a:lnTo>
                    <a:pt x="140" y="144"/>
                  </a:lnTo>
                  <a:lnTo>
                    <a:pt x="139" y="144"/>
                  </a:lnTo>
                  <a:lnTo>
                    <a:pt x="137" y="144"/>
                  </a:lnTo>
                  <a:lnTo>
                    <a:pt x="136" y="144"/>
                  </a:lnTo>
                  <a:lnTo>
                    <a:pt x="136" y="146"/>
                  </a:lnTo>
                  <a:lnTo>
                    <a:pt x="134" y="146"/>
                  </a:lnTo>
                  <a:lnTo>
                    <a:pt x="134" y="148"/>
                  </a:lnTo>
                  <a:lnTo>
                    <a:pt x="132" y="149"/>
                  </a:lnTo>
                  <a:lnTo>
                    <a:pt x="131" y="152"/>
                  </a:lnTo>
                  <a:lnTo>
                    <a:pt x="128" y="155"/>
                  </a:lnTo>
                  <a:lnTo>
                    <a:pt x="126" y="155"/>
                  </a:lnTo>
                  <a:lnTo>
                    <a:pt x="126" y="157"/>
                  </a:lnTo>
                  <a:lnTo>
                    <a:pt x="126" y="157"/>
                  </a:lnTo>
                  <a:lnTo>
                    <a:pt x="125" y="159"/>
                  </a:lnTo>
                  <a:lnTo>
                    <a:pt x="125" y="160"/>
                  </a:lnTo>
                  <a:lnTo>
                    <a:pt x="125" y="163"/>
                  </a:lnTo>
                  <a:lnTo>
                    <a:pt x="125" y="163"/>
                  </a:lnTo>
                  <a:lnTo>
                    <a:pt x="125" y="165"/>
                  </a:lnTo>
                  <a:lnTo>
                    <a:pt x="126" y="165"/>
                  </a:lnTo>
                  <a:lnTo>
                    <a:pt x="128" y="167"/>
                  </a:lnTo>
                  <a:lnTo>
                    <a:pt x="131" y="167"/>
                  </a:lnTo>
                  <a:lnTo>
                    <a:pt x="132" y="167"/>
                  </a:lnTo>
                  <a:lnTo>
                    <a:pt x="134" y="167"/>
                  </a:lnTo>
                  <a:lnTo>
                    <a:pt x="134" y="168"/>
                  </a:lnTo>
                  <a:lnTo>
                    <a:pt x="134" y="168"/>
                  </a:lnTo>
                  <a:lnTo>
                    <a:pt x="134" y="170"/>
                  </a:lnTo>
                  <a:lnTo>
                    <a:pt x="134" y="173"/>
                  </a:lnTo>
                  <a:lnTo>
                    <a:pt x="132" y="174"/>
                  </a:lnTo>
                  <a:lnTo>
                    <a:pt x="132" y="176"/>
                  </a:lnTo>
                  <a:lnTo>
                    <a:pt x="132" y="178"/>
                  </a:lnTo>
                  <a:lnTo>
                    <a:pt x="136" y="181"/>
                  </a:lnTo>
                  <a:lnTo>
                    <a:pt x="137" y="181"/>
                  </a:lnTo>
                  <a:lnTo>
                    <a:pt x="139" y="181"/>
                  </a:lnTo>
                  <a:lnTo>
                    <a:pt x="139" y="181"/>
                  </a:lnTo>
                  <a:lnTo>
                    <a:pt x="140" y="181"/>
                  </a:lnTo>
                  <a:lnTo>
                    <a:pt x="140" y="181"/>
                  </a:lnTo>
                  <a:lnTo>
                    <a:pt x="140" y="181"/>
                  </a:lnTo>
                  <a:lnTo>
                    <a:pt x="142" y="181"/>
                  </a:lnTo>
                  <a:lnTo>
                    <a:pt x="142" y="184"/>
                  </a:lnTo>
                  <a:lnTo>
                    <a:pt x="142" y="185"/>
                  </a:lnTo>
                  <a:lnTo>
                    <a:pt x="143" y="189"/>
                  </a:lnTo>
                  <a:lnTo>
                    <a:pt x="145" y="190"/>
                  </a:lnTo>
                  <a:lnTo>
                    <a:pt x="145" y="193"/>
                  </a:lnTo>
                  <a:lnTo>
                    <a:pt x="147" y="195"/>
                  </a:lnTo>
                  <a:lnTo>
                    <a:pt x="147" y="196"/>
                  </a:lnTo>
                  <a:lnTo>
                    <a:pt x="147" y="196"/>
                  </a:lnTo>
                  <a:lnTo>
                    <a:pt x="145" y="196"/>
                  </a:lnTo>
                  <a:lnTo>
                    <a:pt x="145" y="198"/>
                  </a:lnTo>
                  <a:lnTo>
                    <a:pt x="147" y="198"/>
                  </a:lnTo>
                  <a:lnTo>
                    <a:pt x="145" y="198"/>
                  </a:lnTo>
                  <a:lnTo>
                    <a:pt x="147" y="200"/>
                  </a:lnTo>
                  <a:lnTo>
                    <a:pt x="147" y="200"/>
                  </a:lnTo>
                  <a:lnTo>
                    <a:pt x="147" y="200"/>
                  </a:lnTo>
                  <a:lnTo>
                    <a:pt x="147" y="201"/>
                  </a:lnTo>
                  <a:lnTo>
                    <a:pt x="145" y="201"/>
                  </a:lnTo>
                  <a:lnTo>
                    <a:pt x="145" y="201"/>
                  </a:lnTo>
                  <a:lnTo>
                    <a:pt x="143" y="203"/>
                  </a:lnTo>
                  <a:lnTo>
                    <a:pt x="143" y="203"/>
                  </a:lnTo>
                  <a:lnTo>
                    <a:pt x="142" y="203"/>
                  </a:lnTo>
                  <a:lnTo>
                    <a:pt x="142" y="203"/>
                  </a:lnTo>
                  <a:lnTo>
                    <a:pt x="140" y="201"/>
                  </a:lnTo>
                  <a:lnTo>
                    <a:pt x="140" y="201"/>
                  </a:lnTo>
                  <a:lnTo>
                    <a:pt x="140" y="200"/>
                  </a:lnTo>
                  <a:lnTo>
                    <a:pt x="140" y="200"/>
                  </a:lnTo>
                  <a:lnTo>
                    <a:pt x="139" y="200"/>
                  </a:lnTo>
                  <a:lnTo>
                    <a:pt x="136" y="201"/>
                  </a:lnTo>
                  <a:lnTo>
                    <a:pt x="132" y="201"/>
                  </a:lnTo>
                  <a:lnTo>
                    <a:pt x="132" y="203"/>
                  </a:lnTo>
                  <a:lnTo>
                    <a:pt x="132" y="203"/>
                  </a:lnTo>
                  <a:lnTo>
                    <a:pt x="131" y="204"/>
                  </a:lnTo>
                  <a:lnTo>
                    <a:pt x="129" y="204"/>
                  </a:lnTo>
                  <a:lnTo>
                    <a:pt x="128" y="204"/>
                  </a:lnTo>
                  <a:lnTo>
                    <a:pt x="126" y="203"/>
                  </a:lnTo>
                  <a:lnTo>
                    <a:pt x="125" y="203"/>
                  </a:lnTo>
                  <a:lnTo>
                    <a:pt x="123" y="203"/>
                  </a:lnTo>
                  <a:lnTo>
                    <a:pt x="121" y="203"/>
                  </a:lnTo>
                  <a:lnTo>
                    <a:pt x="118" y="203"/>
                  </a:lnTo>
                  <a:lnTo>
                    <a:pt x="118" y="201"/>
                  </a:lnTo>
                  <a:lnTo>
                    <a:pt x="117" y="203"/>
                  </a:lnTo>
                  <a:lnTo>
                    <a:pt x="115" y="201"/>
                  </a:lnTo>
                  <a:lnTo>
                    <a:pt x="115" y="203"/>
                  </a:lnTo>
                  <a:lnTo>
                    <a:pt x="115" y="203"/>
                  </a:lnTo>
                  <a:lnTo>
                    <a:pt x="115" y="201"/>
                  </a:lnTo>
                  <a:lnTo>
                    <a:pt x="113" y="201"/>
                  </a:lnTo>
                  <a:lnTo>
                    <a:pt x="113" y="201"/>
                  </a:lnTo>
                  <a:lnTo>
                    <a:pt x="113" y="201"/>
                  </a:lnTo>
                  <a:lnTo>
                    <a:pt x="113" y="203"/>
                  </a:lnTo>
                  <a:lnTo>
                    <a:pt x="113" y="207"/>
                  </a:lnTo>
                  <a:lnTo>
                    <a:pt x="112" y="207"/>
                  </a:lnTo>
                  <a:lnTo>
                    <a:pt x="110" y="207"/>
                  </a:lnTo>
                  <a:lnTo>
                    <a:pt x="109" y="207"/>
                  </a:lnTo>
                  <a:lnTo>
                    <a:pt x="107" y="207"/>
                  </a:lnTo>
                  <a:lnTo>
                    <a:pt x="106" y="207"/>
                  </a:lnTo>
                  <a:lnTo>
                    <a:pt x="106" y="209"/>
                  </a:lnTo>
                  <a:lnTo>
                    <a:pt x="106" y="209"/>
                  </a:lnTo>
                  <a:lnTo>
                    <a:pt x="104" y="211"/>
                  </a:lnTo>
                  <a:lnTo>
                    <a:pt x="104" y="209"/>
                  </a:lnTo>
                  <a:lnTo>
                    <a:pt x="104" y="209"/>
                  </a:lnTo>
                  <a:lnTo>
                    <a:pt x="102" y="209"/>
                  </a:lnTo>
                  <a:lnTo>
                    <a:pt x="102" y="209"/>
                  </a:lnTo>
                  <a:lnTo>
                    <a:pt x="101" y="207"/>
                  </a:lnTo>
                  <a:lnTo>
                    <a:pt x="101" y="209"/>
                  </a:lnTo>
                  <a:lnTo>
                    <a:pt x="98" y="209"/>
                  </a:lnTo>
                  <a:lnTo>
                    <a:pt x="98" y="207"/>
                  </a:lnTo>
                  <a:lnTo>
                    <a:pt x="98" y="207"/>
                  </a:lnTo>
                  <a:lnTo>
                    <a:pt x="96" y="207"/>
                  </a:lnTo>
                  <a:lnTo>
                    <a:pt x="96" y="207"/>
                  </a:lnTo>
                  <a:lnTo>
                    <a:pt x="95" y="206"/>
                  </a:lnTo>
                  <a:lnTo>
                    <a:pt x="95" y="206"/>
                  </a:lnTo>
                  <a:lnTo>
                    <a:pt x="95" y="206"/>
                  </a:lnTo>
                  <a:lnTo>
                    <a:pt x="93" y="204"/>
                  </a:lnTo>
                  <a:lnTo>
                    <a:pt x="93" y="203"/>
                  </a:lnTo>
                  <a:lnTo>
                    <a:pt x="93" y="203"/>
                  </a:lnTo>
                  <a:lnTo>
                    <a:pt x="93" y="201"/>
                  </a:lnTo>
                  <a:lnTo>
                    <a:pt x="91" y="195"/>
                  </a:lnTo>
                  <a:lnTo>
                    <a:pt x="90" y="195"/>
                  </a:lnTo>
                  <a:lnTo>
                    <a:pt x="84" y="193"/>
                  </a:lnTo>
                  <a:lnTo>
                    <a:pt x="84" y="192"/>
                  </a:lnTo>
                  <a:lnTo>
                    <a:pt x="84" y="189"/>
                  </a:lnTo>
                  <a:lnTo>
                    <a:pt x="84" y="187"/>
                  </a:lnTo>
                  <a:lnTo>
                    <a:pt x="82" y="185"/>
                  </a:lnTo>
                  <a:lnTo>
                    <a:pt x="82" y="184"/>
                  </a:lnTo>
                  <a:lnTo>
                    <a:pt x="80" y="182"/>
                  </a:lnTo>
                  <a:lnTo>
                    <a:pt x="79" y="182"/>
                  </a:lnTo>
                  <a:lnTo>
                    <a:pt x="77" y="182"/>
                  </a:lnTo>
                  <a:lnTo>
                    <a:pt x="76" y="182"/>
                  </a:lnTo>
                  <a:lnTo>
                    <a:pt x="76" y="184"/>
                  </a:lnTo>
                  <a:lnTo>
                    <a:pt x="79" y="184"/>
                  </a:lnTo>
                  <a:lnTo>
                    <a:pt x="80" y="184"/>
                  </a:lnTo>
                  <a:lnTo>
                    <a:pt x="80" y="184"/>
                  </a:lnTo>
                  <a:lnTo>
                    <a:pt x="80" y="184"/>
                  </a:lnTo>
                  <a:lnTo>
                    <a:pt x="79" y="184"/>
                  </a:lnTo>
                  <a:lnTo>
                    <a:pt x="77" y="184"/>
                  </a:lnTo>
                  <a:lnTo>
                    <a:pt x="72" y="184"/>
                  </a:lnTo>
                  <a:lnTo>
                    <a:pt x="69" y="185"/>
                  </a:lnTo>
                  <a:lnTo>
                    <a:pt x="65" y="185"/>
                  </a:lnTo>
                  <a:lnTo>
                    <a:pt x="60" y="185"/>
                  </a:lnTo>
                  <a:lnTo>
                    <a:pt x="57" y="187"/>
                  </a:lnTo>
                  <a:lnTo>
                    <a:pt x="55" y="189"/>
                  </a:lnTo>
                  <a:lnTo>
                    <a:pt x="54" y="189"/>
                  </a:lnTo>
                  <a:lnTo>
                    <a:pt x="54" y="187"/>
                  </a:lnTo>
                  <a:lnTo>
                    <a:pt x="47" y="185"/>
                  </a:lnTo>
                  <a:lnTo>
                    <a:pt x="47" y="185"/>
                  </a:lnTo>
                  <a:lnTo>
                    <a:pt x="46" y="185"/>
                  </a:lnTo>
                  <a:lnTo>
                    <a:pt x="44" y="185"/>
                  </a:lnTo>
                  <a:lnTo>
                    <a:pt x="44" y="185"/>
                  </a:lnTo>
                  <a:lnTo>
                    <a:pt x="41" y="185"/>
                  </a:lnTo>
                  <a:lnTo>
                    <a:pt x="38" y="185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35" y="187"/>
                  </a:lnTo>
                  <a:lnTo>
                    <a:pt x="33" y="187"/>
                  </a:lnTo>
                  <a:lnTo>
                    <a:pt x="30" y="187"/>
                  </a:lnTo>
                  <a:lnTo>
                    <a:pt x="25" y="187"/>
                  </a:lnTo>
                  <a:lnTo>
                    <a:pt x="24" y="187"/>
                  </a:lnTo>
                  <a:lnTo>
                    <a:pt x="22" y="189"/>
                  </a:lnTo>
                  <a:lnTo>
                    <a:pt x="22" y="189"/>
                  </a:lnTo>
                  <a:lnTo>
                    <a:pt x="20" y="189"/>
                  </a:lnTo>
                  <a:lnTo>
                    <a:pt x="19" y="189"/>
                  </a:lnTo>
                  <a:lnTo>
                    <a:pt x="19" y="187"/>
                  </a:lnTo>
                  <a:lnTo>
                    <a:pt x="19" y="187"/>
                  </a:lnTo>
                  <a:lnTo>
                    <a:pt x="17" y="189"/>
                  </a:lnTo>
                  <a:lnTo>
                    <a:pt x="14" y="189"/>
                  </a:lnTo>
                  <a:lnTo>
                    <a:pt x="13" y="189"/>
                  </a:lnTo>
                  <a:lnTo>
                    <a:pt x="9" y="189"/>
                  </a:lnTo>
                  <a:lnTo>
                    <a:pt x="9" y="189"/>
                  </a:lnTo>
                  <a:lnTo>
                    <a:pt x="11" y="187"/>
                  </a:lnTo>
                  <a:lnTo>
                    <a:pt x="11" y="182"/>
                  </a:lnTo>
                  <a:lnTo>
                    <a:pt x="11" y="181"/>
                  </a:lnTo>
                  <a:lnTo>
                    <a:pt x="11" y="179"/>
                  </a:lnTo>
                  <a:lnTo>
                    <a:pt x="11" y="179"/>
                  </a:lnTo>
                  <a:lnTo>
                    <a:pt x="13" y="179"/>
                  </a:lnTo>
                  <a:lnTo>
                    <a:pt x="13" y="178"/>
                  </a:lnTo>
                  <a:lnTo>
                    <a:pt x="13" y="176"/>
                  </a:lnTo>
                  <a:lnTo>
                    <a:pt x="13" y="173"/>
                  </a:lnTo>
                  <a:lnTo>
                    <a:pt x="14" y="173"/>
                  </a:lnTo>
                  <a:lnTo>
                    <a:pt x="14" y="171"/>
                  </a:lnTo>
                  <a:lnTo>
                    <a:pt x="17" y="171"/>
                  </a:lnTo>
                  <a:lnTo>
                    <a:pt x="17" y="170"/>
                  </a:lnTo>
                  <a:lnTo>
                    <a:pt x="19" y="170"/>
                  </a:lnTo>
                  <a:lnTo>
                    <a:pt x="19" y="170"/>
                  </a:lnTo>
                  <a:lnTo>
                    <a:pt x="20" y="170"/>
                  </a:lnTo>
                  <a:lnTo>
                    <a:pt x="20" y="168"/>
                  </a:lnTo>
                  <a:lnTo>
                    <a:pt x="22" y="167"/>
                  </a:lnTo>
                  <a:lnTo>
                    <a:pt x="22" y="167"/>
                  </a:lnTo>
                  <a:lnTo>
                    <a:pt x="25" y="167"/>
                  </a:lnTo>
                  <a:lnTo>
                    <a:pt x="27" y="167"/>
                  </a:lnTo>
                  <a:lnTo>
                    <a:pt x="27" y="165"/>
                  </a:lnTo>
                  <a:lnTo>
                    <a:pt x="31" y="167"/>
                  </a:lnTo>
                  <a:lnTo>
                    <a:pt x="33" y="165"/>
                  </a:lnTo>
                  <a:lnTo>
                    <a:pt x="33" y="165"/>
                  </a:lnTo>
                  <a:lnTo>
                    <a:pt x="33" y="163"/>
                  </a:lnTo>
                  <a:lnTo>
                    <a:pt x="35" y="162"/>
                  </a:lnTo>
                  <a:lnTo>
                    <a:pt x="35" y="162"/>
                  </a:lnTo>
                  <a:lnTo>
                    <a:pt x="33" y="160"/>
                  </a:lnTo>
                  <a:lnTo>
                    <a:pt x="35" y="159"/>
                  </a:lnTo>
                  <a:lnTo>
                    <a:pt x="35" y="159"/>
                  </a:lnTo>
                  <a:lnTo>
                    <a:pt x="35" y="157"/>
                  </a:lnTo>
                  <a:lnTo>
                    <a:pt x="35" y="157"/>
                  </a:lnTo>
                  <a:lnTo>
                    <a:pt x="33" y="157"/>
                  </a:lnTo>
                  <a:lnTo>
                    <a:pt x="33" y="157"/>
                  </a:lnTo>
                  <a:lnTo>
                    <a:pt x="30" y="157"/>
                  </a:lnTo>
                  <a:lnTo>
                    <a:pt x="28" y="157"/>
                  </a:lnTo>
                  <a:lnTo>
                    <a:pt x="27" y="157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7" y="154"/>
                  </a:lnTo>
                  <a:lnTo>
                    <a:pt x="28" y="154"/>
                  </a:lnTo>
                  <a:lnTo>
                    <a:pt x="28" y="152"/>
                  </a:lnTo>
                  <a:lnTo>
                    <a:pt x="27" y="148"/>
                  </a:lnTo>
                  <a:lnTo>
                    <a:pt x="27" y="144"/>
                  </a:lnTo>
                  <a:lnTo>
                    <a:pt x="27" y="141"/>
                  </a:lnTo>
                  <a:lnTo>
                    <a:pt x="27" y="141"/>
                  </a:lnTo>
                  <a:lnTo>
                    <a:pt x="27" y="141"/>
                  </a:lnTo>
                  <a:lnTo>
                    <a:pt x="27" y="141"/>
                  </a:lnTo>
                  <a:lnTo>
                    <a:pt x="24" y="141"/>
                  </a:lnTo>
                  <a:lnTo>
                    <a:pt x="22" y="140"/>
                  </a:lnTo>
                  <a:lnTo>
                    <a:pt x="20" y="138"/>
                  </a:lnTo>
                  <a:lnTo>
                    <a:pt x="17" y="137"/>
                  </a:lnTo>
                  <a:lnTo>
                    <a:pt x="16" y="137"/>
                  </a:lnTo>
                  <a:lnTo>
                    <a:pt x="14" y="137"/>
                  </a:lnTo>
                  <a:lnTo>
                    <a:pt x="13" y="135"/>
                  </a:lnTo>
                  <a:lnTo>
                    <a:pt x="11" y="132"/>
                  </a:lnTo>
                  <a:lnTo>
                    <a:pt x="9" y="132"/>
                  </a:lnTo>
                  <a:lnTo>
                    <a:pt x="9" y="129"/>
                  </a:lnTo>
                  <a:lnTo>
                    <a:pt x="6" y="126"/>
                  </a:lnTo>
                  <a:lnTo>
                    <a:pt x="6" y="124"/>
                  </a:lnTo>
                  <a:lnTo>
                    <a:pt x="6" y="124"/>
                  </a:lnTo>
                  <a:lnTo>
                    <a:pt x="3" y="121"/>
                  </a:lnTo>
                  <a:lnTo>
                    <a:pt x="2" y="119"/>
                  </a:lnTo>
                  <a:lnTo>
                    <a:pt x="0" y="116"/>
                  </a:lnTo>
                  <a:lnTo>
                    <a:pt x="5" y="118"/>
                  </a:lnTo>
                  <a:lnTo>
                    <a:pt x="9" y="119"/>
                  </a:lnTo>
                  <a:lnTo>
                    <a:pt x="16" y="121"/>
                  </a:lnTo>
                  <a:lnTo>
                    <a:pt x="22" y="122"/>
                  </a:lnTo>
                  <a:lnTo>
                    <a:pt x="24" y="122"/>
                  </a:lnTo>
                  <a:lnTo>
                    <a:pt x="39" y="121"/>
                  </a:lnTo>
                  <a:lnTo>
                    <a:pt x="44" y="122"/>
                  </a:lnTo>
                  <a:lnTo>
                    <a:pt x="46" y="122"/>
                  </a:lnTo>
                  <a:lnTo>
                    <a:pt x="47" y="122"/>
                  </a:lnTo>
                  <a:lnTo>
                    <a:pt x="47" y="122"/>
                  </a:lnTo>
                  <a:lnTo>
                    <a:pt x="49" y="121"/>
                  </a:lnTo>
                  <a:lnTo>
                    <a:pt x="50" y="121"/>
                  </a:lnTo>
                  <a:lnTo>
                    <a:pt x="52" y="121"/>
                  </a:lnTo>
                  <a:lnTo>
                    <a:pt x="55" y="121"/>
                  </a:lnTo>
                  <a:lnTo>
                    <a:pt x="57" y="121"/>
                  </a:lnTo>
                  <a:lnTo>
                    <a:pt x="58" y="121"/>
                  </a:lnTo>
                  <a:lnTo>
                    <a:pt x="61" y="121"/>
                  </a:lnTo>
                  <a:lnTo>
                    <a:pt x="61" y="119"/>
                  </a:lnTo>
                  <a:lnTo>
                    <a:pt x="66" y="119"/>
                  </a:lnTo>
                  <a:lnTo>
                    <a:pt x="69" y="118"/>
                  </a:lnTo>
                  <a:lnTo>
                    <a:pt x="74" y="116"/>
                  </a:lnTo>
                  <a:lnTo>
                    <a:pt x="76" y="116"/>
                  </a:lnTo>
                  <a:lnTo>
                    <a:pt x="77" y="116"/>
                  </a:lnTo>
                  <a:lnTo>
                    <a:pt x="77" y="115"/>
                  </a:lnTo>
                  <a:lnTo>
                    <a:pt x="79" y="115"/>
                  </a:lnTo>
                  <a:lnTo>
                    <a:pt x="77" y="113"/>
                  </a:lnTo>
                  <a:lnTo>
                    <a:pt x="77" y="111"/>
                  </a:lnTo>
                  <a:lnTo>
                    <a:pt x="77" y="110"/>
                  </a:lnTo>
                  <a:lnTo>
                    <a:pt x="79" y="108"/>
                  </a:lnTo>
                  <a:lnTo>
                    <a:pt x="79" y="105"/>
                  </a:lnTo>
                  <a:lnTo>
                    <a:pt x="77" y="104"/>
                  </a:lnTo>
                  <a:lnTo>
                    <a:pt x="79" y="100"/>
                  </a:lnTo>
                  <a:lnTo>
                    <a:pt x="79" y="99"/>
                  </a:lnTo>
                  <a:lnTo>
                    <a:pt x="80" y="99"/>
                  </a:lnTo>
                  <a:lnTo>
                    <a:pt x="82" y="97"/>
                  </a:lnTo>
                  <a:lnTo>
                    <a:pt x="82" y="97"/>
                  </a:lnTo>
                  <a:lnTo>
                    <a:pt x="84" y="97"/>
                  </a:lnTo>
                  <a:lnTo>
                    <a:pt x="85" y="94"/>
                  </a:lnTo>
                  <a:lnTo>
                    <a:pt x="85" y="94"/>
                  </a:lnTo>
                  <a:lnTo>
                    <a:pt x="87" y="92"/>
                  </a:lnTo>
                  <a:lnTo>
                    <a:pt x="88" y="92"/>
                  </a:lnTo>
                  <a:lnTo>
                    <a:pt x="90" y="94"/>
                  </a:lnTo>
                  <a:lnTo>
                    <a:pt x="93" y="94"/>
                  </a:lnTo>
                  <a:lnTo>
                    <a:pt x="95" y="94"/>
                  </a:lnTo>
                  <a:lnTo>
                    <a:pt x="96" y="92"/>
                  </a:lnTo>
                  <a:lnTo>
                    <a:pt x="98" y="92"/>
                  </a:lnTo>
                  <a:lnTo>
                    <a:pt x="99" y="92"/>
                  </a:lnTo>
                  <a:lnTo>
                    <a:pt x="99" y="91"/>
                  </a:lnTo>
                  <a:lnTo>
                    <a:pt x="98" y="91"/>
                  </a:lnTo>
                  <a:lnTo>
                    <a:pt x="98" y="91"/>
                  </a:lnTo>
                  <a:lnTo>
                    <a:pt x="96" y="89"/>
                  </a:lnTo>
                  <a:lnTo>
                    <a:pt x="98" y="89"/>
                  </a:lnTo>
                  <a:lnTo>
                    <a:pt x="99" y="89"/>
                  </a:lnTo>
                  <a:lnTo>
                    <a:pt x="102" y="86"/>
                  </a:lnTo>
                  <a:lnTo>
                    <a:pt x="104" y="86"/>
                  </a:lnTo>
                  <a:lnTo>
                    <a:pt x="106" y="85"/>
                  </a:lnTo>
                  <a:lnTo>
                    <a:pt x="106" y="85"/>
                  </a:lnTo>
                  <a:lnTo>
                    <a:pt x="107" y="86"/>
                  </a:lnTo>
                  <a:lnTo>
                    <a:pt x="109" y="86"/>
                  </a:lnTo>
                  <a:lnTo>
                    <a:pt x="110" y="85"/>
                  </a:lnTo>
                  <a:lnTo>
                    <a:pt x="112" y="85"/>
                  </a:lnTo>
                  <a:lnTo>
                    <a:pt x="112" y="86"/>
                  </a:lnTo>
                  <a:lnTo>
                    <a:pt x="113" y="86"/>
                  </a:lnTo>
                  <a:lnTo>
                    <a:pt x="113" y="88"/>
                  </a:lnTo>
                  <a:lnTo>
                    <a:pt x="115" y="88"/>
                  </a:lnTo>
                  <a:lnTo>
                    <a:pt x="117" y="88"/>
                  </a:lnTo>
                  <a:lnTo>
                    <a:pt x="118" y="86"/>
                  </a:lnTo>
                  <a:lnTo>
                    <a:pt x="120" y="85"/>
                  </a:lnTo>
                  <a:lnTo>
                    <a:pt x="121" y="83"/>
                  </a:lnTo>
                  <a:lnTo>
                    <a:pt x="121" y="78"/>
                  </a:lnTo>
                  <a:lnTo>
                    <a:pt x="121" y="75"/>
                  </a:lnTo>
                  <a:lnTo>
                    <a:pt x="121" y="74"/>
                  </a:lnTo>
                  <a:lnTo>
                    <a:pt x="123" y="72"/>
                  </a:lnTo>
                  <a:lnTo>
                    <a:pt x="123" y="70"/>
                  </a:lnTo>
                  <a:lnTo>
                    <a:pt x="123" y="69"/>
                  </a:lnTo>
                  <a:lnTo>
                    <a:pt x="125" y="69"/>
                  </a:lnTo>
                  <a:lnTo>
                    <a:pt x="125" y="66"/>
                  </a:lnTo>
                  <a:lnTo>
                    <a:pt x="126" y="64"/>
                  </a:lnTo>
                  <a:lnTo>
                    <a:pt x="128" y="64"/>
                  </a:lnTo>
                  <a:lnTo>
                    <a:pt x="131" y="64"/>
                  </a:lnTo>
                  <a:lnTo>
                    <a:pt x="132" y="63"/>
                  </a:lnTo>
                  <a:lnTo>
                    <a:pt x="136" y="61"/>
                  </a:lnTo>
                  <a:lnTo>
                    <a:pt x="136" y="59"/>
                  </a:lnTo>
                  <a:lnTo>
                    <a:pt x="136" y="58"/>
                  </a:lnTo>
                  <a:lnTo>
                    <a:pt x="134" y="56"/>
                  </a:lnTo>
                  <a:lnTo>
                    <a:pt x="132" y="55"/>
                  </a:lnTo>
                  <a:lnTo>
                    <a:pt x="129" y="52"/>
                  </a:lnTo>
                  <a:lnTo>
                    <a:pt x="131" y="50"/>
                  </a:lnTo>
                  <a:lnTo>
                    <a:pt x="131" y="48"/>
                  </a:lnTo>
                  <a:lnTo>
                    <a:pt x="136" y="50"/>
                  </a:lnTo>
                  <a:lnTo>
                    <a:pt x="137" y="50"/>
                  </a:lnTo>
                  <a:lnTo>
                    <a:pt x="137" y="50"/>
                  </a:lnTo>
                  <a:lnTo>
                    <a:pt x="142" y="50"/>
                  </a:lnTo>
                  <a:lnTo>
                    <a:pt x="143" y="50"/>
                  </a:lnTo>
                  <a:lnTo>
                    <a:pt x="147" y="48"/>
                  </a:lnTo>
                  <a:lnTo>
                    <a:pt x="148" y="48"/>
                  </a:lnTo>
                  <a:lnTo>
                    <a:pt x="148" y="47"/>
                  </a:lnTo>
                  <a:lnTo>
                    <a:pt x="148" y="45"/>
                  </a:lnTo>
                  <a:lnTo>
                    <a:pt x="148" y="44"/>
                  </a:lnTo>
                  <a:lnTo>
                    <a:pt x="147" y="42"/>
                  </a:lnTo>
                  <a:lnTo>
                    <a:pt x="147" y="42"/>
                  </a:lnTo>
                  <a:lnTo>
                    <a:pt x="145" y="40"/>
                  </a:lnTo>
                  <a:lnTo>
                    <a:pt x="147" y="40"/>
                  </a:lnTo>
                  <a:lnTo>
                    <a:pt x="147" y="40"/>
                  </a:lnTo>
                  <a:lnTo>
                    <a:pt x="148" y="39"/>
                  </a:lnTo>
                  <a:lnTo>
                    <a:pt x="150" y="37"/>
                  </a:lnTo>
                  <a:lnTo>
                    <a:pt x="150" y="36"/>
                  </a:lnTo>
                  <a:lnTo>
                    <a:pt x="151" y="34"/>
                  </a:lnTo>
                  <a:lnTo>
                    <a:pt x="153" y="34"/>
                  </a:lnTo>
                  <a:lnTo>
                    <a:pt x="153" y="33"/>
                  </a:lnTo>
                  <a:lnTo>
                    <a:pt x="154" y="31"/>
                  </a:lnTo>
                  <a:lnTo>
                    <a:pt x="154" y="31"/>
                  </a:lnTo>
                  <a:lnTo>
                    <a:pt x="154" y="31"/>
                  </a:lnTo>
                  <a:lnTo>
                    <a:pt x="154" y="29"/>
                  </a:lnTo>
                  <a:lnTo>
                    <a:pt x="154" y="29"/>
                  </a:lnTo>
                  <a:lnTo>
                    <a:pt x="154" y="28"/>
                  </a:lnTo>
                  <a:lnTo>
                    <a:pt x="154" y="28"/>
                  </a:lnTo>
                  <a:lnTo>
                    <a:pt x="154" y="28"/>
                  </a:lnTo>
                  <a:lnTo>
                    <a:pt x="154" y="26"/>
                  </a:lnTo>
                  <a:lnTo>
                    <a:pt x="154" y="26"/>
                  </a:lnTo>
                  <a:lnTo>
                    <a:pt x="154" y="25"/>
                  </a:lnTo>
                  <a:lnTo>
                    <a:pt x="153" y="23"/>
                  </a:lnTo>
                  <a:lnTo>
                    <a:pt x="153" y="22"/>
                  </a:lnTo>
                  <a:lnTo>
                    <a:pt x="153" y="20"/>
                  </a:lnTo>
                  <a:lnTo>
                    <a:pt x="151" y="18"/>
                  </a:lnTo>
                  <a:lnTo>
                    <a:pt x="151" y="18"/>
                  </a:lnTo>
                  <a:lnTo>
                    <a:pt x="150" y="17"/>
                  </a:lnTo>
                  <a:lnTo>
                    <a:pt x="148" y="17"/>
                  </a:lnTo>
                  <a:lnTo>
                    <a:pt x="150" y="15"/>
                  </a:lnTo>
                  <a:lnTo>
                    <a:pt x="151" y="14"/>
                  </a:lnTo>
                  <a:lnTo>
                    <a:pt x="153" y="12"/>
                  </a:lnTo>
                  <a:lnTo>
                    <a:pt x="154" y="11"/>
                  </a:lnTo>
                  <a:lnTo>
                    <a:pt x="154" y="11"/>
                  </a:lnTo>
                  <a:lnTo>
                    <a:pt x="156" y="11"/>
                  </a:lnTo>
                  <a:lnTo>
                    <a:pt x="158" y="11"/>
                  </a:lnTo>
                  <a:lnTo>
                    <a:pt x="158" y="9"/>
                  </a:lnTo>
                  <a:lnTo>
                    <a:pt x="159" y="9"/>
                  </a:lnTo>
                  <a:lnTo>
                    <a:pt x="162" y="6"/>
                  </a:lnTo>
                  <a:lnTo>
                    <a:pt x="162" y="6"/>
                  </a:lnTo>
                  <a:lnTo>
                    <a:pt x="164" y="4"/>
                  </a:lnTo>
                  <a:lnTo>
                    <a:pt x="166" y="4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0" y="3"/>
                  </a:lnTo>
                  <a:lnTo>
                    <a:pt x="172" y="3"/>
                  </a:lnTo>
                  <a:lnTo>
                    <a:pt x="175" y="3"/>
                  </a:lnTo>
                  <a:lnTo>
                    <a:pt x="177" y="3"/>
                  </a:lnTo>
                  <a:lnTo>
                    <a:pt x="181" y="3"/>
                  </a:lnTo>
                  <a:lnTo>
                    <a:pt x="186" y="3"/>
                  </a:lnTo>
                  <a:lnTo>
                    <a:pt x="186" y="3"/>
                  </a:lnTo>
                  <a:lnTo>
                    <a:pt x="188" y="3"/>
                  </a:lnTo>
                  <a:lnTo>
                    <a:pt x="189" y="3"/>
                  </a:lnTo>
                  <a:lnTo>
                    <a:pt x="191" y="3"/>
                  </a:lnTo>
                  <a:lnTo>
                    <a:pt x="192" y="3"/>
                  </a:lnTo>
                  <a:lnTo>
                    <a:pt x="195" y="1"/>
                  </a:lnTo>
                  <a:lnTo>
                    <a:pt x="197" y="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9059178" y="3823360"/>
              <a:ext cx="270942" cy="452219"/>
            </a:xfrm>
            <a:custGeom>
              <a:rect b="b" l="l" r="r" t="t"/>
              <a:pathLst>
                <a:path extrusionOk="0" h="232" w="139">
                  <a:moveTo>
                    <a:pt x="48" y="227"/>
                  </a:moveTo>
                  <a:lnTo>
                    <a:pt x="48" y="229"/>
                  </a:lnTo>
                  <a:lnTo>
                    <a:pt x="48" y="229"/>
                  </a:lnTo>
                  <a:lnTo>
                    <a:pt x="48" y="230"/>
                  </a:lnTo>
                  <a:lnTo>
                    <a:pt x="48" y="230"/>
                  </a:lnTo>
                  <a:lnTo>
                    <a:pt x="46" y="230"/>
                  </a:lnTo>
                  <a:lnTo>
                    <a:pt x="46" y="230"/>
                  </a:lnTo>
                  <a:lnTo>
                    <a:pt x="46" y="230"/>
                  </a:lnTo>
                  <a:lnTo>
                    <a:pt x="45" y="230"/>
                  </a:lnTo>
                  <a:lnTo>
                    <a:pt x="45" y="232"/>
                  </a:lnTo>
                  <a:lnTo>
                    <a:pt x="43" y="232"/>
                  </a:lnTo>
                  <a:lnTo>
                    <a:pt x="41" y="232"/>
                  </a:lnTo>
                  <a:lnTo>
                    <a:pt x="41" y="230"/>
                  </a:lnTo>
                  <a:lnTo>
                    <a:pt x="45" y="229"/>
                  </a:lnTo>
                  <a:lnTo>
                    <a:pt x="46" y="229"/>
                  </a:lnTo>
                  <a:lnTo>
                    <a:pt x="46" y="227"/>
                  </a:lnTo>
                  <a:lnTo>
                    <a:pt x="48" y="227"/>
                  </a:lnTo>
                  <a:close/>
                  <a:moveTo>
                    <a:pt x="59" y="216"/>
                  </a:moveTo>
                  <a:lnTo>
                    <a:pt x="62" y="218"/>
                  </a:lnTo>
                  <a:lnTo>
                    <a:pt x="62" y="218"/>
                  </a:lnTo>
                  <a:lnTo>
                    <a:pt x="64" y="218"/>
                  </a:lnTo>
                  <a:lnTo>
                    <a:pt x="65" y="218"/>
                  </a:lnTo>
                  <a:lnTo>
                    <a:pt x="65" y="219"/>
                  </a:lnTo>
                  <a:lnTo>
                    <a:pt x="65" y="219"/>
                  </a:lnTo>
                  <a:lnTo>
                    <a:pt x="64" y="221"/>
                  </a:lnTo>
                  <a:lnTo>
                    <a:pt x="62" y="219"/>
                  </a:lnTo>
                  <a:lnTo>
                    <a:pt x="60" y="219"/>
                  </a:lnTo>
                  <a:lnTo>
                    <a:pt x="59" y="219"/>
                  </a:lnTo>
                  <a:lnTo>
                    <a:pt x="57" y="219"/>
                  </a:lnTo>
                  <a:lnTo>
                    <a:pt x="57" y="219"/>
                  </a:lnTo>
                  <a:lnTo>
                    <a:pt x="57" y="218"/>
                  </a:lnTo>
                  <a:lnTo>
                    <a:pt x="59" y="216"/>
                  </a:lnTo>
                  <a:close/>
                  <a:moveTo>
                    <a:pt x="75" y="208"/>
                  </a:moveTo>
                  <a:lnTo>
                    <a:pt x="78" y="210"/>
                  </a:lnTo>
                  <a:lnTo>
                    <a:pt x="78" y="210"/>
                  </a:lnTo>
                  <a:lnTo>
                    <a:pt x="78" y="210"/>
                  </a:lnTo>
                  <a:lnTo>
                    <a:pt x="76" y="211"/>
                  </a:lnTo>
                  <a:lnTo>
                    <a:pt x="75" y="211"/>
                  </a:lnTo>
                  <a:lnTo>
                    <a:pt x="73" y="213"/>
                  </a:lnTo>
                  <a:lnTo>
                    <a:pt x="73" y="213"/>
                  </a:lnTo>
                  <a:lnTo>
                    <a:pt x="71" y="211"/>
                  </a:lnTo>
                  <a:lnTo>
                    <a:pt x="71" y="210"/>
                  </a:lnTo>
                  <a:lnTo>
                    <a:pt x="70" y="210"/>
                  </a:lnTo>
                  <a:lnTo>
                    <a:pt x="71" y="208"/>
                  </a:lnTo>
                  <a:lnTo>
                    <a:pt x="71" y="208"/>
                  </a:lnTo>
                  <a:lnTo>
                    <a:pt x="75" y="208"/>
                  </a:lnTo>
                  <a:close/>
                  <a:moveTo>
                    <a:pt x="127" y="202"/>
                  </a:moveTo>
                  <a:lnTo>
                    <a:pt x="128" y="202"/>
                  </a:lnTo>
                  <a:lnTo>
                    <a:pt x="128" y="205"/>
                  </a:lnTo>
                  <a:lnTo>
                    <a:pt x="128" y="205"/>
                  </a:lnTo>
                  <a:lnTo>
                    <a:pt x="127" y="203"/>
                  </a:lnTo>
                  <a:lnTo>
                    <a:pt x="127" y="203"/>
                  </a:lnTo>
                  <a:lnTo>
                    <a:pt x="127" y="202"/>
                  </a:lnTo>
                  <a:close/>
                  <a:moveTo>
                    <a:pt x="87" y="197"/>
                  </a:moveTo>
                  <a:lnTo>
                    <a:pt x="87" y="197"/>
                  </a:lnTo>
                  <a:lnTo>
                    <a:pt x="87" y="199"/>
                  </a:lnTo>
                  <a:lnTo>
                    <a:pt x="87" y="199"/>
                  </a:lnTo>
                  <a:lnTo>
                    <a:pt x="86" y="199"/>
                  </a:lnTo>
                  <a:lnTo>
                    <a:pt x="86" y="199"/>
                  </a:lnTo>
                  <a:lnTo>
                    <a:pt x="86" y="199"/>
                  </a:lnTo>
                  <a:lnTo>
                    <a:pt x="86" y="197"/>
                  </a:lnTo>
                  <a:lnTo>
                    <a:pt x="86" y="199"/>
                  </a:lnTo>
                  <a:lnTo>
                    <a:pt x="87" y="197"/>
                  </a:lnTo>
                  <a:close/>
                  <a:moveTo>
                    <a:pt x="2" y="188"/>
                  </a:moveTo>
                  <a:lnTo>
                    <a:pt x="2" y="191"/>
                  </a:lnTo>
                  <a:lnTo>
                    <a:pt x="2" y="192"/>
                  </a:lnTo>
                  <a:lnTo>
                    <a:pt x="0" y="191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2" y="188"/>
                  </a:lnTo>
                  <a:close/>
                  <a:moveTo>
                    <a:pt x="5" y="185"/>
                  </a:moveTo>
                  <a:lnTo>
                    <a:pt x="5" y="185"/>
                  </a:lnTo>
                  <a:lnTo>
                    <a:pt x="7" y="185"/>
                  </a:lnTo>
                  <a:lnTo>
                    <a:pt x="7" y="186"/>
                  </a:lnTo>
                  <a:lnTo>
                    <a:pt x="5" y="186"/>
                  </a:lnTo>
                  <a:lnTo>
                    <a:pt x="5" y="186"/>
                  </a:lnTo>
                  <a:lnTo>
                    <a:pt x="5" y="185"/>
                  </a:lnTo>
                  <a:close/>
                  <a:moveTo>
                    <a:pt x="112" y="172"/>
                  </a:moveTo>
                  <a:lnTo>
                    <a:pt x="112" y="172"/>
                  </a:lnTo>
                  <a:lnTo>
                    <a:pt x="114" y="172"/>
                  </a:lnTo>
                  <a:lnTo>
                    <a:pt x="114" y="173"/>
                  </a:lnTo>
                  <a:lnTo>
                    <a:pt x="114" y="173"/>
                  </a:lnTo>
                  <a:lnTo>
                    <a:pt x="112" y="173"/>
                  </a:lnTo>
                  <a:lnTo>
                    <a:pt x="111" y="172"/>
                  </a:lnTo>
                  <a:lnTo>
                    <a:pt x="112" y="172"/>
                  </a:lnTo>
                  <a:lnTo>
                    <a:pt x="112" y="172"/>
                  </a:lnTo>
                  <a:close/>
                  <a:moveTo>
                    <a:pt x="97" y="170"/>
                  </a:moveTo>
                  <a:lnTo>
                    <a:pt x="98" y="172"/>
                  </a:lnTo>
                  <a:lnTo>
                    <a:pt x="98" y="173"/>
                  </a:lnTo>
                  <a:lnTo>
                    <a:pt x="97" y="173"/>
                  </a:lnTo>
                  <a:lnTo>
                    <a:pt x="95" y="173"/>
                  </a:lnTo>
                  <a:lnTo>
                    <a:pt x="95" y="172"/>
                  </a:lnTo>
                  <a:lnTo>
                    <a:pt x="95" y="172"/>
                  </a:lnTo>
                  <a:lnTo>
                    <a:pt x="95" y="172"/>
                  </a:lnTo>
                  <a:lnTo>
                    <a:pt x="97" y="170"/>
                  </a:lnTo>
                  <a:lnTo>
                    <a:pt x="97" y="170"/>
                  </a:lnTo>
                  <a:close/>
                  <a:moveTo>
                    <a:pt x="131" y="164"/>
                  </a:moveTo>
                  <a:lnTo>
                    <a:pt x="131" y="166"/>
                  </a:lnTo>
                  <a:lnTo>
                    <a:pt x="131" y="166"/>
                  </a:lnTo>
                  <a:lnTo>
                    <a:pt x="130" y="167"/>
                  </a:lnTo>
                  <a:lnTo>
                    <a:pt x="130" y="166"/>
                  </a:lnTo>
                  <a:lnTo>
                    <a:pt x="130" y="164"/>
                  </a:lnTo>
                  <a:lnTo>
                    <a:pt x="131" y="164"/>
                  </a:lnTo>
                  <a:close/>
                  <a:moveTo>
                    <a:pt x="125" y="164"/>
                  </a:moveTo>
                  <a:lnTo>
                    <a:pt x="127" y="166"/>
                  </a:lnTo>
                  <a:lnTo>
                    <a:pt x="130" y="167"/>
                  </a:lnTo>
                  <a:lnTo>
                    <a:pt x="131" y="169"/>
                  </a:lnTo>
                  <a:lnTo>
                    <a:pt x="131" y="170"/>
                  </a:lnTo>
                  <a:lnTo>
                    <a:pt x="133" y="170"/>
                  </a:lnTo>
                  <a:lnTo>
                    <a:pt x="134" y="170"/>
                  </a:lnTo>
                  <a:lnTo>
                    <a:pt x="134" y="173"/>
                  </a:lnTo>
                  <a:lnTo>
                    <a:pt x="134" y="173"/>
                  </a:lnTo>
                  <a:lnTo>
                    <a:pt x="136" y="175"/>
                  </a:lnTo>
                  <a:lnTo>
                    <a:pt x="136" y="177"/>
                  </a:lnTo>
                  <a:lnTo>
                    <a:pt x="134" y="178"/>
                  </a:lnTo>
                  <a:lnTo>
                    <a:pt x="134" y="180"/>
                  </a:lnTo>
                  <a:lnTo>
                    <a:pt x="133" y="180"/>
                  </a:lnTo>
                  <a:lnTo>
                    <a:pt x="133" y="181"/>
                  </a:lnTo>
                  <a:lnTo>
                    <a:pt x="134" y="181"/>
                  </a:lnTo>
                  <a:lnTo>
                    <a:pt x="136" y="181"/>
                  </a:lnTo>
                  <a:lnTo>
                    <a:pt x="136" y="183"/>
                  </a:lnTo>
                  <a:lnTo>
                    <a:pt x="136" y="185"/>
                  </a:lnTo>
                  <a:lnTo>
                    <a:pt x="138" y="186"/>
                  </a:lnTo>
                  <a:lnTo>
                    <a:pt x="138" y="188"/>
                  </a:lnTo>
                  <a:lnTo>
                    <a:pt x="138" y="191"/>
                  </a:lnTo>
                  <a:lnTo>
                    <a:pt x="138" y="192"/>
                  </a:lnTo>
                  <a:lnTo>
                    <a:pt x="138" y="192"/>
                  </a:lnTo>
                  <a:lnTo>
                    <a:pt x="139" y="194"/>
                  </a:lnTo>
                  <a:lnTo>
                    <a:pt x="139" y="194"/>
                  </a:lnTo>
                  <a:lnTo>
                    <a:pt x="139" y="196"/>
                  </a:lnTo>
                  <a:lnTo>
                    <a:pt x="139" y="199"/>
                  </a:lnTo>
                  <a:lnTo>
                    <a:pt x="139" y="200"/>
                  </a:lnTo>
                  <a:lnTo>
                    <a:pt x="139" y="202"/>
                  </a:lnTo>
                  <a:lnTo>
                    <a:pt x="138" y="203"/>
                  </a:lnTo>
                  <a:lnTo>
                    <a:pt x="136" y="205"/>
                  </a:lnTo>
                  <a:lnTo>
                    <a:pt x="134" y="205"/>
                  </a:lnTo>
                  <a:lnTo>
                    <a:pt x="134" y="207"/>
                  </a:lnTo>
                  <a:lnTo>
                    <a:pt x="134" y="208"/>
                  </a:lnTo>
                  <a:lnTo>
                    <a:pt x="134" y="211"/>
                  </a:lnTo>
                  <a:lnTo>
                    <a:pt x="134" y="214"/>
                  </a:lnTo>
                  <a:lnTo>
                    <a:pt x="133" y="213"/>
                  </a:lnTo>
                  <a:lnTo>
                    <a:pt x="133" y="211"/>
                  </a:lnTo>
                  <a:lnTo>
                    <a:pt x="133" y="208"/>
                  </a:lnTo>
                  <a:lnTo>
                    <a:pt x="131" y="207"/>
                  </a:lnTo>
                  <a:lnTo>
                    <a:pt x="131" y="205"/>
                  </a:lnTo>
                  <a:lnTo>
                    <a:pt x="131" y="203"/>
                  </a:lnTo>
                  <a:lnTo>
                    <a:pt x="130" y="202"/>
                  </a:lnTo>
                  <a:lnTo>
                    <a:pt x="128" y="199"/>
                  </a:lnTo>
                  <a:lnTo>
                    <a:pt x="128" y="199"/>
                  </a:lnTo>
                  <a:lnTo>
                    <a:pt x="127" y="200"/>
                  </a:lnTo>
                  <a:lnTo>
                    <a:pt x="127" y="200"/>
                  </a:lnTo>
                  <a:lnTo>
                    <a:pt x="127" y="202"/>
                  </a:lnTo>
                  <a:lnTo>
                    <a:pt x="127" y="202"/>
                  </a:lnTo>
                  <a:lnTo>
                    <a:pt x="125" y="203"/>
                  </a:lnTo>
                  <a:lnTo>
                    <a:pt x="123" y="205"/>
                  </a:lnTo>
                  <a:lnTo>
                    <a:pt x="122" y="207"/>
                  </a:lnTo>
                  <a:lnTo>
                    <a:pt x="122" y="208"/>
                  </a:lnTo>
                  <a:lnTo>
                    <a:pt x="123" y="210"/>
                  </a:lnTo>
                  <a:lnTo>
                    <a:pt x="123" y="210"/>
                  </a:lnTo>
                  <a:lnTo>
                    <a:pt x="125" y="211"/>
                  </a:lnTo>
                  <a:lnTo>
                    <a:pt x="125" y="211"/>
                  </a:lnTo>
                  <a:lnTo>
                    <a:pt x="127" y="214"/>
                  </a:lnTo>
                  <a:lnTo>
                    <a:pt x="127" y="219"/>
                  </a:lnTo>
                  <a:lnTo>
                    <a:pt x="125" y="221"/>
                  </a:lnTo>
                  <a:lnTo>
                    <a:pt x="123" y="222"/>
                  </a:lnTo>
                  <a:lnTo>
                    <a:pt x="122" y="224"/>
                  </a:lnTo>
                  <a:lnTo>
                    <a:pt x="120" y="224"/>
                  </a:lnTo>
                  <a:lnTo>
                    <a:pt x="120" y="222"/>
                  </a:lnTo>
                  <a:lnTo>
                    <a:pt x="120" y="221"/>
                  </a:lnTo>
                  <a:lnTo>
                    <a:pt x="120" y="219"/>
                  </a:lnTo>
                  <a:lnTo>
                    <a:pt x="120" y="218"/>
                  </a:lnTo>
                  <a:lnTo>
                    <a:pt x="120" y="218"/>
                  </a:lnTo>
                  <a:lnTo>
                    <a:pt x="120" y="218"/>
                  </a:lnTo>
                  <a:lnTo>
                    <a:pt x="119" y="218"/>
                  </a:lnTo>
                  <a:lnTo>
                    <a:pt x="117" y="219"/>
                  </a:lnTo>
                  <a:lnTo>
                    <a:pt x="117" y="221"/>
                  </a:lnTo>
                  <a:lnTo>
                    <a:pt x="117" y="221"/>
                  </a:lnTo>
                  <a:lnTo>
                    <a:pt x="116" y="219"/>
                  </a:lnTo>
                  <a:lnTo>
                    <a:pt x="111" y="218"/>
                  </a:lnTo>
                  <a:lnTo>
                    <a:pt x="108" y="216"/>
                  </a:lnTo>
                  <a:lnTo>
                    <a:pt x="106" y="214"/>
                  </a:lnTo>
                  <a:lnTo>
                    <a:pt x="103" y="213"/>
                  </a:lnTo>
                  <a:lnTo>
                    <a:pt x="103" y="210"/>
                  </a:lnTo>
                  <a:lnTo>
                    <a:pt x="103" y="208"/>
                  </a:lnTo>
                  <a:lnTo>
                    <a:pt x="101" y="205"/>
                  </a:lnTo>
                  <a:lnTo>
                    <a:pt x="101" y="205"/>
                  </a:lnTo>
                  <a:lnTo>
                    <a:pt x="101" y="203"/>
                  </a:lnTo>
                  <a:lnTo>
                    <a:pt x="103" y="202"/>
                  </a:lnTo>
                  <a:lnTo>
                    <a:pt x="105" y="202"/>
                  </a:lnTo>
                  <a:lnTo>
                    <a:pt x="105" y="200"/>
                  </a:lnTo>
                  <a:lnTo>
                    <a:pt x="105" y="200"/>
                  </a:lnTo>
                  <a:lnTo>
                    <a:pt x="106" y="199"/>
                  </a:lnTo>
                  <a:lnTo>
                    <a:pt x="105" y="199"/>
                  </a:lnTo>
                  <a:lnTo>
                    <a:pt x="105" y="197"/>
                  </a:lnTo>
                  <a:lnTo>
                    <a:pt x="103" y="196"/>
                  </a:lnTo>
                  <a:lnTo>
                    <a:pt x="101" y="194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98" y="192"/>
                  </a:lnTo>
                  <a:lnTo>
                    <a:pt x="97" y="192"/>
                  </a:lnTo>
                  <a:lnTo>
                    <a:pt x="95" y="192"/>
                  </a:lnTo>
                  <a:lnTo>
                    <a:pt x="95" y="192"/>
                  </a:lnTo>
                  <a:lnTo>
                    <a:pt x="95" y="192"/>
                  </a:lnTo>
                  <a:lnTo>
                    <a:pt x="95" y="194"/>
                  </a:lnTo>
                  <a:lnTo>
                    <a:pt x="95" y="194"/>
                  </a:lnTo>
                  <a:lnTo>
                    <a:pt x="93" y="197"/>
                  </a:lnTo>
                  <a:lnTo>
                    <a:pt x="92" y="197"/>
                  </a:lnTo>
                  <a:lnTo>
                    <a:pt x="90" y="196"/>
                  </a:lnTo>
                  <a:lnTo>
                    <a:pt x="90" y="196"/>
                  </a:lnTo>
                  <a:lnTo>
                    <a:pt x="90" y="194"/>
                  </a:lnTo>
                  <a:lnTo>
                    <a:pt x="90" y="194"/>
                  </a:lnTo>
                  <a:lnTo>
                    <a:pt x="89" y="194"/>
                  </a:lnTo>
                  <a:lnTo>
                    <a:pt x="89" y="196"/>
                  </a:lnTo>
                  <a:lnTo>
                    <a:pt x="87" y="196"/>
                  </a:lnTo>
                  <a:lnTo>
                    <a:pt x="87" y="196"/>
                  </a:lnTo>
                  <a:lnTo>
                    <a:pt x="86" y="196"/>
                  </a:lnTo>
                  <a:lnTo>
                    <a:pt x="86" y="196"/>
                  </a:lnTo>
                  <a:lnTo>
                    <a:pt x="86" y="194"/>
                  </a:lnTo>
                  <a:lnTo>
                    <a:pt x="84" y="192"/>
                  </a:lnTo>
                  <a:lnTo>
                    <a:pt x="82" y="192"/>
                  </a:lnTo>
                  <a:lnTo>
                    <a:pt x="81" y="194"/>
                  </a:lnTo>
                  <a:lnTo>
                    <a:pt x="81" y="194"/>
                  </a:lnTo>
                  <a:lnTo>
                    <a:pt x="79" y="196"/>
                  </a:lnTo>
                  <a:lnTo>
                    <a:pt x="78" y="199"/>
                  </a:lnTo>
                  <a:lnTo>
                    <a:pt x="78" y="202"/>
                  </a:lnTo>
                  <a:lnTo>
                    <a:pt x="76" y="203"/>
                  </a:lnTo>
                  <a:lnTo>
                    <a:pt x="76" y="205"/>
                  </a:lnTo>
                  <a:lnTo>
                    <a:pt x="75" y="205"/>
                  </a:lnTo>
                  <a:lnTo>
                    <a:pt x="75" y="205"/>
                  </a:lnTo>
                  <a:lnTo>
                    <a:pt x="73" y="205"/>
                  </a:lnTo>
                  <a:lnTo>
                    <a:pt x="71" y="203"/>
                  </a:lnTo>
                  <a:lnTo>
                    <a:pt x="73" y="200"/>
                  </a:lnTo>
                  <a:lnTo>
                    <a:pt x="73" y="200"/>
                  </a:lnTo>
                  <a:lnTo>
                    <a:pt x="75" y="199"/>
                  </a:lnTo>
                  <a:lnTo>
                    <a:pt x="75" y="194"/>
                  </a:lnTo>
                  <a:lnTo>
                    <a:pt x="75" y="192"/>
                  </a:lnTo>
                  <a:lnTo>
                    <a:pt x="75" y="192"/>
                  </a:lnTo>
                  <a:lnTo>
                    <a:pt x="76" y="191"/>
                  </a:lnTo>
                  <a:lnTo>
                    <a:pt x="78" y="189"/>
                  </a:lnTo>
                  <a:lnTo>
                    <a:pt x="79" y="189"/>
                  </a:lnTo>
                  <a:lnTo>
                    <a:pt x="82" y="188"/>
                  </a:lnTo>
                  <a:lnTo>
                    <a:pt x="82" y="188"/>
                  </a:lnTo>
                  <a:lnTo>
                    <a:pt x="86" y="188"/>
                  </a:lnTo>
                  <a:lnTo>
                    <a:pt x="87" y="188"/>
                  </a:lnTo>
                  <a:lnTo>
                    <a:pt x="87" y="186"/>
                  </a:lnTo>
                  <a:lnTo>
                    <a:pt x="87" y="185"/>
                  </a:lnTo>
                  <a:lnTo>
                    <a:pt x="87" y="185"/>
                  </a:lnTo>
                  <a:lnTo>
                    <a:pt x="89" y="183"/>
                  </a:lnTo>
                  <a:lnTo>
                    <a:pt x="89" y="183"/>
                  </a:lnTo>
                  <a:lnTo>
                    <a:pt x="89" y="183"/>
                  </a:lnTo>
                  <a:lnTo>
                    <a:pt x="90" y="181"/>
                  </a:lnTo>
                  <a:lnTo>
                    <a:pt x="92" y="181"/>
                  </a:lnTo>
                  <a:lnTo>
                    <a:pt x="93" y="181"/>
                  </a:lnTo>
                  <a:lnTo>
                    <a:pt x="93" y="180"/>
                  </a:lnTo>
                  <a:lnTo>
                    <a:pt x="93" y="180"/>
                  </a:lnTo>
                  <a:lnTo>
                    <a:pt x="95" y="180"/>
                  </a:lnTo>
                  <a:lnTo>
                    <a:pt x="97" y="180"/>
                  </a:lnTo>
                  <a:lnTo>
                    <a:pt x="98" y="180"/>
                  </a:lnTo>
                  <a:lnTo>
                    <a:pt x="100" y="181"/>
                  </a:lnTo>
                  <a:lnTo>
                    <a:pt x="100" y="183"/>
                  </a:lnTo>
                  <a:lnTo>
                    <a:pt x="100" y="185"/>
                  </a:lnTo>
                  <a:lnTo>
                    <a:pt x="100" y="186"/>
                  </a:lnTo>
                  <a:lnTo>
                    <a:pt x="100" y="188"/>
                  </a:lnTo>
                  <a:lnTo>
                    <a:pt x="98" y="189"/>
                  </a:lnTo>
                  <a:lnTo>
                    <a:pt x="100" y="189"/>
                  </a:lnTo>
                  <a:lnTo>
                    <a:pt x="101" y="188"/>
                  </a:lnTo>
                  <a:lnTo>
                    <a:pt x="103" y="188"/>
                  </a:lnTo>
                  <a:lnTo>
                    <a:pt x="105" y="186"/>
                  </a:lnTo>
                  <a:lnTo>
                    <a:pt x="105" y="186"/>
                  </a:lnTo>
                  <a:lnTo>
                    <a:pt x="106" y="186"/>
                  </a:lnTo>
                  <a:lnTo>
                    <a:pt x="106" y="185"/>
                  </a:lnTo>
                  <a:lnTo>
                    <a:pt x="108" y="181"/>
                  </a:lnTo>
                  <a:lnTo>
                    <a:pt x="108" y="181"/>
                  </a:lnTo>
                  <a:lnTo>
                    <a:pt x="108" y="181"/>
                  </a:lnTo>
                  <a:lnTo>
                    <a:pt x="109" y="180"/>
                  </a:lnTo>
                  <a:lnTo>
                    <a:pt x="111" y="181"/>
                  </a:lnTo>
                  <a:lnTo>
                    <a:pt x="112" y="181"/>
                  </a:lnTo>
                  <a:lnTo>
                    <a:pt x="114" y="180"/>
                  </a:lnTo>
                  <a:lnTo>
                    <a:pt x="114" y="177"/>
                  </a:lnTo>
                  <a:lnTo>
                    <a:pt x="114" y="177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77"/>
                  </a:lnTo>
                  <a:lnTo>
                    <a:pt x="119" y="177"/>
                  </a:lnTo>
                  <a:lnTo>
                    <a:pt x="119" y="177"/>
                  </a:lnTo>
                  <a:lnTo>
                    <a:pt x="120" y="175"/>
                  </a:lnTo>
                  <a:lnTo>
                    <a:pt x="120" y="175"/>
                  </a:lnTo>
                  <a:lnTo>
                    <a:pt x="122" y="175"/>
                  </a:lnTo>
                  <a:lnTo>
                    <a:pt x="123" y="175"/>
                  </a:lnTo>
                  <a:lnTo>
                    <a:pt x="125" y="173"/>
                  </a:lnTo>
                  <a:lnTo>
                    <a:pt x="123" y="170"/>
                  </a:lnTo>
                  <a:lnTo>
                    <a:pt x="123" y="166"/>
                  </a:lnTo>
                  <a:lnTo>
                    <a:pt x="123" y="164"/>
                  </a:lnTo>
                  <a:lnTo>
                    <a:pt x="125" y="164"/>
                  </a:lnTo>
                  <a:close/>
                  <a:moveTo>
                    <a:pt x="133" y="159"/>
                  </a:moveTo>
                  <a:lnTo>
                    <a:pt x="133" y="161"/>
                  </a:lnTo>
                  <a:lnTo>
                    <a:pt x="133" y="162"/>
                  </a:lnTo>
                  <a:lnTo>
                    <a:pt x="133" y="162"/>
                  </a:lnTo>
                  <a:lnTo>
                    <a:pt x="133" y="164"/>
                  </a:lnTo>
                  <a:lnTo>
                    <a:pt x="133" y="164"/>
                  </a:lnTo>
                  <a:lnTo>
                    <a:pt x="131" y="164"/>
                  </a:lnTo>
                  <a:lnTo>
                    <a:pt x="131" y="164"/>
                  </a:lnTo>
                  <a:lnTo>
                    <a:pt x="131" y="162"/>
                  </a:lnTo>
                  <a:lnTo>
                    <a:pt x="131" y="161"/>
                  </a:lnTo>
                  <a:lnTo>
                    <a:pt x="133" y="159"/>
                  </a:lnTo>
                  <a:close/>
                  <a:moveTo>
                    <a:pt x="119" y="158"/>
                  </a:moveTo>
                  <a:lnTo>
                    <a:pt x="119" y="158"/>
                  </a:lnTo>
                  <a:lnTo>
                    <a:pt x="120" y="159"/>
                  </a:lnTo>
                  <a:lnTo>
                    <a:pt x="120" y="161"/>
                  </a:lnTo>
                  <a:lnTo>
                    <a:pt x="120" y="161"/>
                  </a:lnTo>
                  <a:lnTo>
                    <a:pt x="119" y="159"/>
                  </a:lnTo>
                  <a:lnTo>
                    <a:pt x="119" y="158"/>
                  </a:lnTo>
                  <a:close/>
                  <a:moveTo>
                    <a:pt x="108" y="158"/>
                  </a:moveTo>
                  <a:lnTo>
                    <a:pt x="108" y="158"/>
                  </a:lnTo>
                  <a:lnTo>
                    <a:pt x="108" y="159"/>
                  </a:lnTo>
                  <a:lnTo>
                    <a:pt x="108" y="159"/>
                  </a:lnTo>
                  <a:lnTo>
                    <a:pt x="109" y="159"/>
                  </a:lnTo>
                  <a:lnTo>
                    <a:pt x="111" y="159"/>
                  </a:lnTo>
                  <a:lnTo>
                    <a:pt x="111" y="162"/>
                  </a:lnTo>
                  <a:lnTo>
                    <a:pt x="111" y="162"/>
                  </a:lnTo>
                  <a:lnTo>
                    <a:pt x="111" y="164"/>
                  </a:lnTo>
                  <a:lnTo>
                    <a:pt x="111" y="164"/>
                  </a:lnTo>
                  <a:lnTo>
                    <a:pt x="109" y="164"/>
                  </a:lnTo>
                  <a:lnTo>
                    <a:pt x="109" y="164"/>
                  </a:lnTo>
                  <a:lnTo>
                    <a:pt x="108" y="166"/>
                  </a:lnTo>
                  <a:lnTo>
                    <a:pt x="108" y="166"/>
                  </a:lnTo>
                  <a:lnTo>
                    <a:pt x="105" y="166"/>
                  </a:lnTo>
                  <a:lnTo>
                    <a:pt x="101" y="166"/>
                  </a:lnTo>
                  <a:lnTo>
                    <a:pt x="100" y="166"/>
                  </a:lnTo>
                  <a:lnTo>
                    <a:pt x="100" y="164"/>
                  </a:lnTo>
                  <a:lnTo>
                    <a:pt x="100" y="162"/>
                  </a:lnTo>
                  <a:lnTo>
                    <a:pt x="100" y="162"/>
                  </a:lnTo>
                  <a:lnTo>
                    <a:pt x="101" y="161"/>
                  </a:lnTo>
                  <a:lnTo>
                    <a:pt x="103" y="161"/>
                  </a:lnTo>
                  <a:lnTo>
                    <a:pt x="103" y="159"/>
                  </a:lnTo>
                  <a:lnTo>
                    <a:pt x="105" y="158"/>
                  </a:lnTo>
                  <a:lnTo>
                    <a:pt x="108" y="158"/>
                  </a:lnTo>
                  <a:close/>
                  <a:moveTo>
                    <a:pt x="127" y="155"/>
                  </a:moveTo>
                  <a:lnTo>
                    <a:pt x="127" y="155"/>
                  </a:lnTo>
                  <a:lnTo>
                    <a:pt x="127" y="156"/>
                  </a:lnTo>
                  <a:lnTo>
                    <a:pt x="127" y="159"/>
                  </a:lnTo>
                  <a:lnTo>
                    <a:pt x="127" y="161"/>
                  </a:lnTo>
                  <a:lnTo>
                    <a:pt x="127" y="161"/>
                  </a:lnTo>
                  <a:lnTo>
                    <a:pt x="127" y="161"/>
                  </a:lnTo>
                  <a:lnTo>
                    <a:pt x="127" y="162"/>
                  </a:lnTo>
                  <a:lnTo>
                    <a:pt x="127" y="161"/>
                  </a:lnTo>
                  <a:lnTo>
                    <a:pt x="125" y="161"/>
                  </a:lnTo>
                  <a:lnTo>
                    <a:pt x="125" y="159"/>
                  </a:lnTo>
                  <a:lnTo>
                    <a:pt x="123" y="159"/>
                  </a:lnTo>
                  <a:lnTo>
                    <a:pt x="125" y="158"/>
                  </a:lnTo>
                  <a:lnTo>
                    <a:pt x="125" y="156"/>
                  </a:lnTo>
                  <a:lnTo>
                    <a:pt x="125" y="155"/>
                  </a:lnTo>
                  <a:lnTo>
                    <a:pt x="125" y="155"/>
                  </a:lnTo>
                  <a:lnTo>
                    <a:pt x="127" y="155"/>
                  </a:lnTo>
                  <a:lnTo>
                    <a:pt x="127" y="155"/>
                  </a:lnTo>
                  <a:close/>
                  <a:moveTo>
                    <a:pt x="43" y="151"/>
                  </a:moveTo>
                  <a:lnTo>
                    <a:pt x="43" y="151"/>
                  </a:lnTo>
                  <a:lnTo>
                    <a:pt x="45" y="151"/>
                  </a:lnTo>
                  <a:lnTo>
                    <a:pt x="45" y="153"/>
                  </a:lnTo>
                  <a:lnTo>
                    <a:pt x="43" y="153"/>
                  </a:lnTo>
                  <a:lnTo>
                    <a:pt x="41" y="155"/>
                  </a:lnTo>
                  <a:lnTo>
                    <a:pt x="41" y="153"/>
                  </a:lnTo>
                  <a:lnTo>
                    <a:pt x="43" y="151"/>
                  </a:lnTo>
                  <a:close/>
                  <a:moveTo>
                    <a:pt x="108" y="150"/>
                  </a:moveTo>
                  <a:lnTo>
                    <a:pt x="108" y="150"/>
                  </a:lnTo>
                  <a:lnTo>
                    <a:pt x="108" y="150"/>
                  </a:lnTo>
                  <a:lnTo>
                    <a:pt x="108" y="151"/>
                  </a:lnTo>
                  <a:lnTo>
                    <a:pt x="106" y="151"/>
                  </a:lnTo>
                  <a:lnTo>
                    <a:pt x="106" y="151"/>
                  </a:lnTo>
                  <a:lnTo>
                    <a:pt x="108" y="150"/>
                  </a:lnTo>
                  <a:close/>
                  <a:moveTo>
                    <a:pt x="84" y="150"/>
                  </a:moveTo>
                  <a:lnTo>
                    <a:pt x="84" y="150"/>
                  </a:lnTo>
                  <a:lnTo>
                    <a:pt x="84" y="151"/>
                  </a:lnTo>
                  <a:lnTo>
                    <a:pt x="82" y="153"/>
                  </a:lnTo>
                  <a:lnTo>
                    <a:pt x="82" y="153"/>
                  </a:lnTo>
                  <a:lnTo>
                    <a:pt x="82" y="153"/>
                  </a:lnTo>
                  <a:lnTo>
                    <a:pt x="82" y="153"/>
                  </a:lnTo>
                  <a:lnTo>
                    <a:pt x="81" y="155"/>
                  </a:lnTo>
                  <a:lnTo>
                    <a:pt x="81" y="153"/>
                  </a:lnTo>
                  <a:lnTo>
                    <a:pt x="81" y="151"/>
                  </a:lnTo>
                  <a:lnTo>
                    <a:pt x="82" y="150"/>
                  </a:lnTo>
                  <a:lnTo>
                    <a:pt x="82" y="150"/>
                  </a:lnTo>
                  <a:lnTo>
                    <a:pt x="82" y="150"/>
                  </a:lnTo>
                  <a:lnTo>
                    <a:pt x="84" y="150"/>
                  </a:lnTo>
                  <a:close/>
                  <a:moveTo>
                    <a:pt x="92" y="147"/>
                  </a:moveTo>
                  <a:lnTo>
                    <a:pt x="95" y="147"/>
                  </a:lnTo>
                  <a:lnTo>
                    <a:pt x="97" y="148"/>
                  </a:lnTo>
                  <a:lnTo>
                    <a:pt x="97" y="150"/>
                  </a:lnTo>
                  <a:lnTo>
                    <a:pt x="95" y="151"/>
                  </a:lnTo>
                  <a:lnTo>
                    <a:pt x="95" y="151"/>
                  </a:lnTo>
                  <a:lnTo>
                    <a:pt x="93" y="153"/>
                  </a:lnTo>
                  <a:lnTo>
                    <a:pt x="93" y="156"/>
                  </a:lnTo>
                  <a:lnTo>
                    <a:pt x="92" y="159"/>
                  </a:lnTo>
                  <a:lnTo>
                    <a:pt x="92" y="159"/>
                  </a:lnTo>
                  <a:lnTo>
                    <a:pt x="90" y="161"/>
                  </a:lnTo>
                  <a:lnTo>
                    <a:pt x="90" y="162"/>
                  </a:lnTo>
                  <a:lnTo>
                    <a:pt x="90" y="164"/>
                  </a:lnTo>
                  <a:lnTo>
                    <a:pt x="90" y="166"/>
                  </a:lnTo>
                  <a:lnTo>
                    <a:pt x="90" y="166"/>
                  </a:lnTo>
                  <a:lnTo>
                    <a:pt x="92" y="170"/>
                  </a:lnTo>
                  <a:lnTo>
                    <a:pt x="92" y="170"/>
                  </a:lnTo>
                  <a:lnTo>
                    <a:pt x="92" y="170"/>
                  </a:lnTo>
                  <a:lnTo>
                    <a:pt x="92" y="172"/>
                  </a:lnTo>
                  <a:lnTo>
                    <a:pt x="92" y="173"/>
                  </a:lnTo>
                  <a:lnTo>
                    <a:pt x="90" y="173"/>
                  </a:lnTo>
                  <a:lnTo>
                    <a:pt x="90" y="173"/>
                  </a:lnTo>
                  <a:lnTo>
                    <a:pt x="89" y="173"/>
                  </a:lnTo>
                  <a:lnTo>
                    <a:pt x="87" y="173"/>
                  </a:lnTo>
                  <a:lnTo>
                    <a:pt x="87" y="173"/>
                  </a:lnTo>
                  <a:lnTo>
                    <a:pt x="86" y="170"/>
                  </a:lnTo>
                  <a:lnTo>
                    <a:pt x="84" y="169"/>
                  </a:lnTo>
                  <a:lnTo>
                    <a:pt x="82" y="169"/>
                  </a:lnTo>
                  <a:lnTo>
                    <a:pt x="82" y="169"/>
                  </a:lnTo>
                  <a:lnTo>
                    <a:pt x="81" y="167"/>
                  </a:lnTo>
                  <a:lnTo>
                    <a:pt x="79" y="166"/>
                  </a:lnTo>
                  <a:lnTo>
                    <a:pt x="79" y="162"/>
                  </a:lnTo>
                  <a:lnTo>
                    <a:pt x="79" y="162"/>
                  </a:lnTo>
                  <a:lnTo>
                    <a:pt x="81" y="161"/>
                  </a:lnTo>
                  <a:lnTo>
                    <a:pt x="81" y="161"/>
                  </a:lnTo>
                  <a:lnTo>
                    <a:pt x="82" y="161"/>
                  </a:lnTo>
                  <a:lnTo>
                    <a:pt x="84" y="161"/>
                  </a:lnTo>
                  <a:lnTo>
                    <a:pt x="86" y="159"/>
                  </a:lnTo>
                  <a:lnTo>
                    <a:pt x="86" y="159"/>
                  </a:lnTo>
                  <a:lnTo>
                    <a:pt x="86" y="156"/>
                  </a:lnTo>
                  <a:lnTo>
                    <a:pt x="86" y="155"/>
                  </a:lnTo>
                  <a:lnTo>
                    <a:pt x="86" y="153"/>
                  </a:lnTo>
                  <a:lnTo>
                    <a:pt x="86" y="153"/>
                  </a:lnTo>
                  <a:lnTo>
                    <a:pt x="87" y="151"/>
                  </a:lnTo>
                  <a:lnTo>
                    <a:pt x="87" y="150"/>
                  </a:lnTo>
                  <a:lnTo>
                    <a:pt x="87" y="150"/>
                  </a:lnTo>
                  <a:lnTo>
                    <a:pt x="87" y="148"/>
                  </a:lnTo>
                  <a:lnTo>
                    <a:pt x="87" y="148"/>
                  </a:lnTo>
                  <a:lnTo>
                    <a:pt x="89" y="147"/>
                  </a:lnTo>
                  <a:lnTo>
                    <a:pt x="90" y="147"/>
                  </a:lnTo>
                  <a:lnTo>
                    <a:pt x="92" y="147"/>
                  </a:lnTo>
                  <a:close/>
                  <a:moveTo>
                    <a:pt x="103" y="142"/>
                  </a:moveTo>
                  <a:lnTo>
                    <a:pt x="103" y="142"/>
                  </a:lnTo>
                  <a:lnTo>
                    <a:pt x="103" y="145"/>
                  </a:lnTo>
                  <a:lnTo>
                    <a:pt x="103" y="145"/>
                  </a:lnTo>
                  <a:lnTo>
                    <a:pt x="103" y="145"/>
                  </a:lnTo>
                  <a:lnTo>
                    <a:pt x="103" y="147"/>
                  </a:lnTo>
                  <a:lnTo>
                    <a:pt x="103" y="150"/>
                  </a:lnTo>
                  <a:lnTo>
                    <a:pt x="103" y="151"/>
                  </a:lnTo>
                  <a:lnTo>
                    <a:pt x="103" y="155"/>
                  </a:lnTo>
                  <a:lnTo>
                    <a:pt x="101" y="156"/>
                  </a:lnTo>
                  <a:lnTo>
                    <a:pt x="100" y="156"/>
                  </a:lnTo>
                  <a:lnTo>
                    <a:pt x="100" y="158"/>
                  </a:lnTo>
                  <a:lnTo>
                    <a:pt x="98" y="159"/>
                  </a:lnTo>
                  <a:lnTo>
                    <a:pt x="97" y="161"/>
                  </a:lnTo>
                  <a:lnTo>
                    <a:pt x="97" y="161"/>
                  </a:lnTo>
                  <a:lnTo>
                    <a:pt x="95" y="166"/>
                  </a:lnTo>
                  <a:lnTo>
                    <a:pt x="93" y="169"/>
                  </a:lnTo>
                  <a:lnTo>
                    <a:pt x="92" y="169"/>
                  </a:lnTo>
                  <a:lnTo>
                    <a:pt x="92" y="167"/>
                  </a:lnTo>
                  <a:lnTo>
                    <a:pt x="92" y="167"/>
                  </a:lnTo>
                  <a:lnTo>
                    <a:pt x="93" y="162"/>
                  </a:lnTo>
                  <a:lnTo>
                    <a:pt x="93" y="161"/>
                  </a:lnTo>
                  <a:lnTo>
                    <a:pt x="95" y="158"/>
                  </a:lnTo>
                  <a:lnTo>
                    <a:pt x="97" y="156"/>
                  </a:lnTo>
                  <a:lnTo>
                    <a:pt x="98" y="153"/>
                  </a:lnTo>
                  <a:lnTo>
                    <a:pt x="98" y="153"/>
                  </a:lnTo>
                  <a:lnTo>
                    <a:pt x="100" y="150"/>
                  </a:lnTo>
                  <a:lnTo>
                    <a:pt x="101" y="147"/>
                  </a:lnTo>
                  <a:lnTo>
                    <a:pt x="101" y="145"/>
                  </a:lnTo>
                  <a:lnTo>
                    <a:pt x="101" y="145"/>
                  </a:lnTo>
                  <a:lnTo>
                    <a:pt x="101" y="144"/>
                  </a:lnTo>
                  <a:lnTo>
                    <a:pt x="101" y="144"/>
                  </a:lnTo>
                  <a:lnTo>
                    <a:pt x="103" y="142"/>
                  </a:lnTo>
                  <a:close/>
                  <a:moveTo>
                    <a:pt x="98" y="142"/>
                  </a:moveTo>
                  <a:lnTo>
                    <a:pt x="100" y="144"/>
                  </a:lnTo>
                  <a:lnTo>
                    <a:pt x="98" y="144"/>
                  </a:lnTo>
                  <a:lnTo>
                    <a:pt x="98" y="142"/>
                  </a:lnTo>
                  <a:lnTo>
                    <a:pt x="98" y="142"/>
                  </a:lnTo>
                  <a:lnTo>
                    <a:pt x="98" y="142"/>
                  </a:lnTo>
                  <a:close/>
                  <a:moveTo>
                    <a:pt x="37" y="140"/>
                  </a:moveTo>
                  <a:lnTo>
                    <a:pt x="38" y="142"/>
                  </a:lnTo>
                  <a:lnTo>
                    <a:pt x="38" y="142"/>
                  </a:lnTo>
                  <a:lnTo>
                    <a:pt x="38" y="144"/>
                  </a:lnTo>
                  <a:lnTo>
                    <a:pt x="38" y="145"/>
                  </a:lnTo>
                  <a:lnTo>
                    <a:pt x="38" y="145"/>
                  </a:lnTo>
                  <a:lnTo>
                    <a:pt x="38" y="147"/>
                  </a:lnTo>
                  <a:lnTo>
                    <a:pt x="38" y="150"/>
                  </a:lnTo>
                  <a:lnTo>
                    <a:pt x="40" y="153"/>
                  </a:lnTo>
                  <a:lnTo>
                    <a:pt x="40" y="153"/>
                  </a:lnTo>
                  <a:lnTo>
                    <a:pt x="38" y="155"/>
                  </a:lnTo>
                  <a:lnTo>
                    <a:pt x="38" y="155"/>
                  </a:lnTo>
                  <a:lnTo>
                    <a:pt x="37" y="155"/>
                  </a:lnTo>
                  <a:lnTo>
                    <a:pt x="35" y="156"/>
                  </a:lnTo>
                  <a:lnTo>
                    <a:pt x="34" y="156"/>
                  </a:lnTo>
                  <a:lnTo>
                    <a:pt x="34" y="158"/>
                  </a:lnTo>
                  <a:lnTo>
                    <a:pt x="34" y="159"/>
                  </a:lnTo>
                  <a:lnTo>
                    <a:pt x="32" y="159"/>
                  </a:lnTo>
                  <a:lnTo>
                    <a:pt x="29" y="161"/>
                  </a:lnTo>
                  <a:lnTo>
                    <a:pt x="27" y="161"/>
                  </a:lnTo>
                  <a:lnTo>
                    <a:pt x="27" y="161"/>
                  </a:lnTo>
                  <a:lnTo>
                    <a:pt x="26" y="162"/>
                  </a:lnTo>
                  <a:lnTo>
                    <a:pt x="27" y="164"/>
                  </a:lnTo>
                  <a:lnTo>
                    <a:pt x="24" y="169"/>
                  </a:lnTo>
                  <a:lnTo>
                    <a:pt x="23" y="170"/>
                  </a:lnTo>
                  <a:lnTo>
                    <a:pt x="23" y="172"/>
                  </a:lnTo>
                  <a:lnTo>
                    <a:pt x="21" y="172"/>
                  </a:lnTo>
                  <a:lnTo>
                    <a:pt x="19" y="172"/>
                  </a:lnTo>
                  <a:lnTo>
                    <a:pt x="18" y="173"/>
                  </a:lnTo>
                  <a:lnTo>
                    <a:pt x="16" y="175"/>
                  </a:lnTo>
                  <a:lnTo>
                    <a:pt x="15" y="177"/>
                  </a:lnTo>
                  <a:lnTo>
                    <a:pt x="15" y="178"/>
                  </a:lnTo>
                  <a:lnTo>
                    <a:pt x="13" y="178"/>
                  </a:lnTo>
                  <a:lnTo>
                    <a:pt x="11" y="180"/>
                  </a:lnTo>
                  <a:lnTo>
                    <a:pt x="10" y="180"/>
                  </a:lnTo>
                  <a:lnTo>
                    <a:pt x="8" y="181"/>
                  </a:lnTo>
                  <a:lnTo>
                    <a:pt x="8" y="181"/>
                  </a:lnTo>
                  <a:lnTo>
                    <a:pt x="8" y="181"/>
                  </a:lnTo>
                  <a:lnTo>
                    <a:pt x="7" y="183"/>
                  </a:lnTo>
                  <a:lnTo>
                    <a:pt x="5" y="183"/>
                  </a:lnTo>
                  <a:lnTo>
                    <a:pt x="4" y="185"/>
                  </a:lnTo>
                  <a:lnTo>
                    <a:pt x="5" y="183"/>
                  </a:lnTo>
                  <a:lnTo>
                    <a:pt x="5" y="181"/>
                  </a:lnTo>
                  <a:lnTo>
                    <a:pt x="7" y="180"/>
                  </a:lnTo>
                  <a:lnTo>
                    <a:pt x="7" y="178"/>
                  </a:lnTo>
                  <a:lnTo>
                    <a:pt x="8" y="177"/>
                  </a:lnTo>
                  <a:lnTo>
                    <a:pt x="10" y="175"/>
                  </a:lnTo>
                  <a:lnTo>
                    <a:pt x="11" y="173"/>
                  </a:lnTo>
                  <a:lnTo>
                    <a:pt x="15" y="172"/>
                  </a:lnTo>
                  <a:lnTo>
                    <a:pt x="15" y="172"/>
                  </a:lnTo>
                  <a:lnTo>
                    <a:pt x="15" y="172"/>
                  </a:lnTo>
                  <a:lnTo>
                    <a:pt x="16" y="170"/>
                  </a:lnTo>
                  <a:lnTo>
                    <a:pt x="18" y="170"/>
                  </a:lnTo>
                  <a:lnTo>
                    <a:pt x="21" y="166"/>
                  </a:lnTo>
                  <a:lnTo>
                    <a:pt x="23" y="164"/>
                  </a:lnTo>
                  <a:lnTo>
                    <a:pt x="26" y="159"/>
                  </a:lnTo>
                  <a:lnTo>
                    <a:pt x="27" y="159"/>
                  </a:lnTo>
                  <a:lnTo>
                    <a:pt x="27" y="158"/>
                  </a:lnTo>
                  <a:lnTo>
                    <a:pt x="30" y="155"/>
                  </a:lnTo>
                  <a:lnTo>
                    <a:pt x="30" y="155"/>
                  </a:lnTo>
                  <a:lnTo>
                    <a:pt x="32" y="155"/>
                  </a:lnTo>
                  <a:lnTo>
                    <a:pt x="32" y="155"/>
                  </a:lnTo>
                  <a:lnTo>
                    <a:pt x="34" y="153"/>
                  </a:lnTo>
                  <a:lnTo>
                    <a:pt x="34" y="151"/>
                  </a:lnTo>
                  <a:lnTo>
                    <a:pt x="35" y="150"/>
                  </a:lnTo>
                  <a:lnTo>
                    <a:pt x="34" y="150"/>
                  </a:lnTo>
                  <a:lnTo>
                    <a:pt x="34" y="148"/>
                  </a:lnTo>
                  <a:lnTo>
                    <a:pt x="35" y="147"/>
                  </a:lnTo>
                  <a:lnTo>
                    <a:pt x="35" y="145"/>
                  </a:lnTo>
                  <a:lnTo>
                    <a:pt x="37" y="142"/>
                  </a:lnTo>
                  <a:lnTo>
                    <a:pt x="37" y="140"/>
                  </a:lnTo>
                  <a:close/>
                  <a:moveTo>
                    <a:pt x="43" y="139"/>
                  </a:moveTo>
                  <a:lnTo>
                    <a:pt x="43" y="139"/>
                  </a:lnTo>
                  <a:lnTo>
                    <a:pt x="43" y="140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0" y="139"/>
                  </a:lnTo>
                  <a:lnTo>
                    <a:pt x="40" y="139"/>
                  </a:lnTo>
                  <a:lnTo>
                    <a:pt x="41" y="139"/>
                  </a:lnTo>
                  <a:lnTo>
                    <a:pt x="41" y="139"/>
                  </a:lnTo>
                  <a:lnTo>
                    <a:pt x="43" y="139"/>
                  </a:lnTo>
                  <a:close/>
                  <a:moveTo>
                    <a:pt x="108" y="139"/>
                  </a:moveTo>
                  <a:lnTo>
                    <a:pt x="108" y="139"/>
                  </a:lnTo>
                  <a:lnTo>
                    <a:pt x="109" y="139"/>
                  </a:lnTo>
                  <a:lnTo>
                    <a:pt x="109" y="140"/>
                  </a:lnTo>
                  <a:lnTo>
                    <a:pt x="111" y="140"/>
                  </a:lnTo>
                  <a:lnTo>
                    <a:pt x="111" y="140"/>
                  </a:lnTo>
                  <a:lnTo>
                    <a:pt x="111" y="142"/>
                  </a:lnTo>
                  <a:lnTo>
                    <a:pt x="112" y="142"/>
                  </a:lnTo>
                  <a:lnTo>
                    <a:pt x="114" y="140"/>
                  </a:lnTo>
                  <a:lnTo>
                    <a:pt x="116" y="140"/>
                  </a:lnTo>
                  <a:lnTo>
                    <a:pt x="117" y="142"/>
                  </a:lnTo>
                  <a:lnTo>
                    <a:pt x="117" y="144"/>
                  </a:lnTo>
                  <a:lnTo>
                    <a:pt x="117" y="144"/>
                  </a:lnTo>
                  <a:lnTo>
                    <a:pt x="117" y="147"/>
                  </a:lnTo>
                  <a:lnTo>
                    <a:pt x="117" y="148"/>
                  </a:lnTo>
                  <a:lnTo>
                    <a:pt x="117" y="150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19" y="151"/>
                  </a:lnTo>
                  <a:lnTo>
                    <a:pt x="119" y="151"/>
                  </a:lnTo>
                  <a:lnTo>
                    <a:pt x="120" y="153"/>
                  </a:lnTo>
                  <a:lnTo>
                    <a:pt x="120" y="155"/>
                  </a:lnTo>
                  <a:lnTo>
                    <a:pt x="120" y="156"/>
                  </a:lnTo>
                  <a:lnTo>
                    <a:pt x="120" y="156"/>
                  </a:lnTo>
                  <a:lnTo>
                    <a:pt x="119" y="156"/>
                  </a:lnTo>
                  <a:lnTo>
                    <a:pt x="119" y="158"/>
                  </a:lnTo>
                  <a:lnTo>
                    <a:pt x="119" y="158"/>
                  </a:lnTo>
                  <a:lnTo>
                    <a:pt x="119" y="158"/>
                  </a:lnTo>
                  <a:lnTo>
                    <a:pt x="117" y="156"/>
                  </a:lnTo>
                  <a:lnTo>
                    <a:pt x="117" y="155"/>
                  </a:lnTo>
                  <a:lnTo>
                    <a:pt x="117" y="158"/>
                  </a:lnTo>
                  <a:lnTo>
                    <a:pt x="117" y="159"/>
                  </a:lnTo>
                  <a:lnTo>
                    <a:pt x="117" y="159"/>
                  </a:lnTo>
                  <a:lnTo>
                    <a:pt x="116" y="159"/>
                  </a:lnTo>
                  <a:lnTo>
                    <a:pt x="114" y="158"/>
                  </a:lnTo>
                  <a:lnTo>
                    <a:pt x="114" y="158"/>
                  </a:lnTo>
                  <a:lnTo>
                    <a:pt x="114" y="156"/>
                  </a:lnTo>
                  <a:lnTo>
                    <a:pt x="114" y="156"/>
                  </a:lnTo>
                  <a:lnTo>
                    <a:pt x="112" y="155"/>
                  </a:lnTo>
                  <a:lnTo>
                    <a:pt x="114" y="150"/>
                  </a:lnTo>
                  <a:lnTo>
                    <a:pt x="114" y="150"/>
                  </a:lnTo>
                  <a:lnTo>
                    <a:pt x="114" y="150"/>
                  </a:lnTo>
                  <a:lnTo>
                    <a:pt x="112" y="148"/>
                  </a:lnTo>
                  <a:lnTo>
                    <a:pt x="112" y="147"/>
                  </a:lnTo>
                  <a:lnTo>
                    <a:pt x="111" y="147"/>
                  </a:lnTo>
                  <a:lnTo>
                    <a:pt x="109" y="147"/>
                  </a:lnTo>
                  <a:lnTo>
                    <a:pt x="109" y="147"/>
                  </a:lnTo>
                  <a:lnTo>
                    <a:pt x="108" y="144"/>
                  </a:lnTo>
                  <a:lnTo>
                    <a:pt x="108" y="140"/>
                  </a:lnTo>
                  <a:lnTo>
                    <a:pt x="108" y="140"/>
                  </a:lnTo>
                  <a:lnTo>
                    <a:pt x="106" y="139"/>
                  </a:lnTo>
                  <a:lnTo>
                    <a:pt x="108" y="139"/>
                  </a:lnTo>
                  <a:close/>
                  <a:moveTo>
                    <a:pt x="109" y="136"/>
                  </a:moveTo>
                  <a:lnTo>
                    <a:pt x="109" y="136"/>
                  </a:lnTo>
                  <a:lnTo>
                    <a:pt x="111" y="137"/>
                  </a:lnTo>
                  <a:lnTo>
                    <a:pt x="111" y="137"/>
                  </a:lnTo>
                  <a:lnTo>
                    <a:pt x="111" y="139"/>
                  </a:lnTo>
                  <a:lnTo>
                    <a:pt x="109" y="139"/>
                  </a:lnTo>
                  <a:lnTo>
                    <a:pt x="109" y="139"/>
                  </a:lnTo>
                  <a:lnTo>
                    <a:pt x="108" y="136"/>
                  </a:lnTo>
                  <a:lnTo>
                    <a:pt x="109" y="136"/>
                  </a:lnTo>
                  <a:close/>
                  <a:moveTo>
                    <a:pt x="112" y="136"/>
                  </a:moveTo>
                  <a:lnTo>
                    <a:pt x="114" y="136"/>
                  </a:lnTo>
                  <a:lnTo>
                    <a:pt x="114" y="137"/>
                  </a:lnTo>
                  <a:lnTo>
                    <a:pt x="114" y="137"/>
                  </a:lnTo>
                  <a:lnTo>
                    <a:pt x="114" y="137"/>
                  </a:lnTo>
                  <a:lnTo>
                    <a:pt x="114" y="137"/>
                  </a:lnTo>
                  <a:lnTo>
                    <a:pt x="114" y="137"/>
                  </a:lnTo>
                  <a:lnTo>
                    <a:pt x="112" y="136"/>
                  </a:lnTo>
                  <a:lnTo>
                    <a:pt x="112" y="136"/>
                  </a:lnTo>
                  <a:close/>
                  <a:moveTo>
                    <a:pt x="73" y="133"/>
                  </a:moveTo>
                  <a:lnTo>
                    <a:pt x="75" y="133"/>
                  </a:lnTo>
                  <a:lnTo>
                    <a:pt x="75" y="134"/>
                  </a:lnTo>
                  <a:lnTo>
                    <a:pt x="78" y="134"/>
                  </a:lnTo>
                  <a:lnTo>
                    <a:pt x="79" y="136"/>
                  </a:lnTo>
                  <a:lnTo>
                    <a:pt x="81" y="137"/>
                  </a:lnTo>
                  <a:lnTo>
                    <a:pt x="82" y="137"/>
                  </a:lnTo>
                  <a:lnTo>
                    <a:pt x="84" y="137"/>
                  </a:lnTo>
                  <a:lnTo>
                    <a:pt x="86" y="137"/>
                  </a:lnTo>
                  <a:lnTo>
                    <a:pt x="87" y="139"/>
                  </a:lnTo>
                  <a:lnTo>
                    <a:pt x="87" y="139"/>
                  </a:lnTo>
                  <a:lnTo>
                    <a:pt x="86" y="139"/>
                  </a:lnTo>
                  <a:lnTo>
                    <a:pt x="89" y="137"/>
                  </a:lnTo>
                  <a:lnTo>
                    <a:pt x="90" y="139"/>
                  </a:lnTo>
                  <a:lnTo>
                    <a:pt x="90" y="139"/>
                  </a:lnTo>
                  <a:lnTo>
                    <a:pt x="90" y="140"/>
                  </a:lnTo>
                  <a:lnTo>
                    <a:pt x="90" y="142"/>
                  </a:lnTo>
                  <a:lnTo>
                    <a:pt x="89" y="144"/>
                  </a:lnTo>
                  <a:lnTo>
                    <a:pt x="89" y="144"/>
                  </a:lnTo>
                  <a:lnTo>
                    <a:pt x="87" y="145"/>
                  </a:lnTo>
                  <a:lnTo>
                    <a:pt x="86" y="145"/>
                  </a:lnTo>
                  <a:lnTo>
                    <a:pt x="86" y="147"/>
                  </a:lnTo>
                  <a:lnTo>
                    <a:pt x="84" y="147"/>
                  </a:lnTo>
                  <a:lnTo>
                    <a:pt x="84" y="148"/>
                  </a:lnTo>
                  <a:lnTo>
                    <a:pt x="84" y="148"/>
                  </a:lnTo>
                  <a:lnTo>
                    <a:pt x="82" y="148"/>
                  </a:lnTo>
                  <a:lnTo>
                    <a:pt x="81" y="150"/>
                  </a:lnTo>
                  <a:lnTo>
                    <a:pt x="76" y="151"/>
                  </a:lnTo>
                  <a:lnTo>
                    <a:pt x="75" y="151"/>
                  </a:lnTo>
                  <a:lnTo>
                    <a:pt x="75" y="153"/>
                  </a:lnTo>
                  <a:lnTo>
                    <a:pt x="73" y="153"/>
                  </a:lnTo>
                  <a:lnTo>
                    <a:pt x="73" y="155"/>
                  </a:lnTo>
                  <a:lnTo>
                    <a:pt x="73" y="153"/>
                  </a:lnTo>
                  <a:lnTo>
                    <a:pt x="73" y="153"/>
                  </a:lnTo>
                  <a:lnTo>
                    <a:pt x="73" y="151"/>
                  </a:lnTo>
                  <a:lnTo>
                    <a:pt x="73" y="150"/>
                  </a:lnTo>
                  <a:lnTo>
                    <a:pt x="73" y="150"/>
                  </a:lnTo>
                  <a:lnTo>
                    <a:pt x="73" y="148"/>
                  </a:lnTo>
                  <a:lnTo>
                    <a:pt x="73" y="147"/>
                  </a:lnTo>
                  <a:lnTo>
                    <a:pt x="75" y="145"/>
                  </a:lnTo>
                  <a:lnTo>
                    <a:pt x="75" y="140"/>
                  </a:lnTo>
                  <a:lnTo>
                    <a:pt x="75" y="137"/>
                  </a:lnTo>
                  <a:lnTo>
                    <a:pt x="75" y="136"/>
                  </a:lnTo>
                  <a:lnTo>
                    <a:pt x="75" y="136"/>
                  </a:lnTo>
                  <a:lnTo>
                    <a:pt x="73" y="134"/>
                  </a:lnTo>
                  <a:lnTo>
                    <a:pt x="71" y="134"/>
                  </a:lnTo>
                  <a:lnTo>
                    <a:pt x="71" y="134"/>
                  </a:lnTo>
                  <a:lnTo>
                    <a:pt x="73" y="133"/>
                  </a:lnTo>
                  <a:close/>
                  <a:moveTo>
                    <a:pt x="43" y="131"/>
                  </a:moveTo>
                  <a:lnTo>
                    <a:pt x="45" y="133"/>
                  </a:lnTo>
                  <a:lnTo>
                    <a:pt x="45" y="133"/>
                  </a:lnTo>
                  <a:lnTo>
                    <a:pt x="45" y="133"/>
                  </a:lnTo>
                  <a:lnTo>
                    <a:pt x="46" y="134"/>
                  </a:lnTo>
                  <a:lnTo>
                    <a:pt x="45" y="134"/>
                  </a:lnTo>
                  <a:lnTo>
                    <a:pt x="46" y="134"/>
                  </a:lnTo>
                  <a:lnTo>
                    <a:pt x="45" y="136"/>
                  </a:lnTo>
                  <a:lnTo>
                    <a:pt x="45" y="136"/>
                  </a:lnTo>
                  <a:lnTo>
                    <a:pt x="43" y="136"/>
                  </a:lnTo>
                  <a:lnTo>
                    <a:pt x="43" y="136"/>
                  </a:lnTo>
                  <a:lnTo>
                    <a:pt x="43" y="134"/>
                  </a:lnTo>
                  <a:lnTo>
                    <a:pt x="43" y="133"/>
                  </a:lnTo>
                  <a:lnTo>
                    <a:pt x="43" y="131"/>
                  </a:lnTo>
                  <a:close/>
                  <a:moveTo>
                    <a:pt x="43" y="126"/>
                  </a:moveTo>
                  <a:lnTo>
                    <a:pt x="45" y="128"/>
                  </a:lnTo>
                  <a:lnTo>
                    <a:pt x="46" y="128"/>
                  </a:lnTo>
                  <a:lnTo>
                    <a:pt x="46" y="129"/>
                  </a:lnTo>
                  <a:lnTo>
                    <a:pt x="46" y="129"/>
                  </a:lnTo>
                  <a:lnTo>
                    <a:pt x="48" y="129"/>
                  </a:lnTo>
                  <a:lnTo>
                    <a:pt x="48" y="128"/>
                  </a:lnTo>
                  <a:lnTo>
                    <a:pt x="48" y="129"/>
                  </a:lnTo>
                  <a:lnTo>
                    <a:pt x="49" y="131"/>
                  </a:lnTo>
                  <a:lnTo>
                    <a:pt x="49" y="131"/>
                  </a:lnTo>
                  <a:lnTo>
                    <a:pt x="48" y="131"/>
                  </a:lnTo>
                  <a:lnTo>
                    <a:pt x="48" y="131"/>
                  </a:lnTo>
                  <a:lnTo>
                    <a:pt x="46" y="131"/>
                  </a:lnTo>
                  <a:lnTo>
                    <a:pt x="45" y="131"/>
                  </a:lnTo>
                  <a:lnTo>
                    <a:pt x="45" y="131"/>
                  </a:lnTo>
                  <a:lnTo>
                    <a:pt x="43" y="129"/>
                  </a:lnTo>
                  <a:lnTo>
                    <a:pt x="43" y="128"/>
                  </a:lnTo>
                  <a:lnTo>
                    <a:pt x="43" y="128"/>
                  </a:lnTo>
                  <a:lnTo>
                    <a:pt x="43" y="128"/>
                  </a:lnTo>
                  <a:lnTo>
                    <a:pt x="43" y="128"/>
                  </a:lnTo>
                  <a:lnTo>
                    <a:pt x="43" y="126"/>
                  </a:lnTo>
                  <a:lnTo>
                    <a:pt x="43" y="126"/>
                  </a:lnTo>
                  <a:lnTo>
                    <a:pt x="43" y="126"/>
                  </a:lnTo>
                  <a:close/>
                  <a:moveTo>
                    <a:pt x="81" y="125"/>
                  </a:moveTo>
                  <a:lnTo>
                    <a:pt x="82" y="125"/>
                  </a:lnTo>
                  <a:lnTo>
                    <a:pt x="82" y="125"/>
                  </a:lnTo>
                  <a:lnTo>
                    <a:pt x="84" y="126"/>
                  </a:lnTo>
                  <a:lnTo>
                    <a:pt x="82" y="126"/>
                  </a:lnTo>
                  <a:lnTo>
                    <a:pt x="82" y="128"/>
                  </a:lnTo>
                  <a:lnTo>
                    <a:pt x="81" y="126"/>
                  </a:lnTo>
                  <a:lnTo>
                    <a:pt x="79" y="125"/>
                  </a:lnTo>
                  <a:lnTo>
                    <a:pt x="79" y="125"/>
                  </a:lnTo>
                  <a:lnTo>
                    <a:pt x="81" y="125"/>
                  </a:lnTo>
                  <a:close/>
                  <a:moveTo>
                    <a:pt x="119" y="123"/>
                  </a:moveTo>
                  <a:lnTo>
                    <a:pt x="120" y="123"/>
                  </a:lnTo>
                  <a:lnTo>
                    <a:pt x="122" y="125"/>
                  </a:lnTo>
                  <a:lnTo>
                    <a:pt x="122" y="126"/>
                  </a:lnTo>
                  <a:lnTo>
                    <a:pt x="122" y="126"/>
                  </a:lnTo>
                  <a:lnTo>
                    <a:pt x="122" y="128"/>
                  </a:lnTo>
                  <a:lnTo>
                    <a:pt x="122" y="128"/>
                  </a:lnTo>
                  <a:lnTo>
                    <a:pt x="123" y="128"/>
                  </a:lnTo>
                  <a:lnTo>
                    <a:pt x="125" y="128"/>
                  </a:lnTo>
                  <a:lnTo>
                    <a:pt x="123" y="129"/>
                  </a:lnTo>
                  <a:lnTo>
                    <a:pt x="123" y="131"/>
                  </a:lnTo>
                  <a:lnTo>
                    <a:pt x="123" y="133"/>
                  </a:lnTo>
                  <a:lnTo>
                    <a:pt x="123" y="134"/>
                  </a:lnTo>
                  <a:lnTo>
                    <a:pt x="123" y="136"/>
                  </a:lnTo>
                  <a:lnTo>
                    <a:pt x="123" y="136"/>
                  </a:lnTo>
                  <a:lnTo>
                    <a:pt x="123" y="137"/>
                  </a:lnTo>
                  <a:lnTo>
                    <a:pt x="123" y="137"/>
                  </a:lnTo>
                  <a:lnTo>
                    <a:pt x="125" y="140"/>
                  </a:lnTo>
                  <a:lnTo>
                    <a:pt x="125" y="142"/>
                  </a:lnTo>
                  <a:lnTo>
                    <a:pt x="125" y="142"/>
                  </a:lnTo>
                  <a:lnTo>
                    <a:pt x="125" y="142"/>
                  </a:lnTo>
                  <a:lnTo>
                    <a:pt x="127" y="142"/>
                  </a:lnTo>
                  <a:lnTo>
                    <a:pt x="127" y="144"/>
                  </a:lnTo>
                  <a:lnTo>
                    <a:pt x="128" y="145"/>
                  </a:lnTo>
                  <a:lnTo>
                    <a:pt x="127" y="145"/>
                  </a:lnTo>
                  <a:lnTo>
                    <a:pt x="127" y="144"/>
                  </a:lnTo>
                  <a:lnTo>
                    <a:pt x="127" y="144"/>
                  </a:lnTo>
                  <a:lnTo>
                    <a:pt x="123" y="144"/>
                  </a:lnTo>
                  <a:lnTo>
                    <a:pt x="122" y="144"/>
                  </a:lnTo>
                  <a:lnTo>
                    <a:pt x="120" y="144"/>
                  </a:lnTo>
                  <a:lnTo>
                    <a:pt x="119" y="142"/>
                  </a:lnTo>
                  <a:lnTo>
                    <a:pt x="119" y="142"/>
                  </a:lnTo>
                  <a:lnTo>
                    <a:pt x="117" y="140"/>
                  </a:lnTo>
                  <a:lnTo>
                    <a:pt x="116" y="139"/>
                  </a:lnTo>
                  <a:lnTo>
                    <a:pt x="116" y="137"/>
                  </a:lnTo>
                  <a:lnTo>
                    <a:pt x="117" y="137"/>
                  </a:lnTo>
                  <a:lnTo>
                    <a:pt x="117" y="136"/>
                  </a:lnTo>
                  <a:lnTo>
                    <a:pt x="117" y="134"/>
                  </a:lnTo>
                  <a:lnTo>
                    <a:pt x="116" y="136"/>
                  </a:lnTo>
                  <a:lnTo>
                    <a:pt x="116" y="134"/>
                  </a:lnTo>
                  <a:lnTo>
                    <a:pt x="114" y="134"/>
                  </a:lnTo>
                  <a:lnTo>
                    <a:pt x="114" y="133"/>
                  </a:lnTo>
                  <a:lnTo>
                    <a:pt x="112" y="133"/>
                  </a:lnTo>
                  <a:lnTo>
                    <a:pt x="112" y="131"/>
                  </a:lnTo>
                  <a:lnTo>
                    <a:pt x="111" y="131"/>
                  </a:lnTo>
                  <a:lnTo>
                    <a:pt x="109" y="131"/>
                  </a:lnTo>
                  <a:lnTo>
                    <a:pt x="109" y="129"/>
                  </a:lnTo>
                  <a:lnTo>
                    <a:pt x="108" y="128"/>
                  </a:lnTo>
                  <a:lnTo>
                    <a:pt x="108" y="126"/>
                  </a:lnTo>
                  <a:lnTo>
                    <a:pt x="106" y="123"/>
                  </a:lnTo>
                  <a:lnTo>
                    <a:pt x="111" y="123"/>
                  </a:lnTo>
                  <a:lnTo>
                    <a:pt x="114" y="123"/>
                  </a:lnTo>
                  <a:lnTo>
                    <a:pt x="119" y="123"/>
                  </a:lnTo>
                  <a:close/>
                  <a:moveTo>
                    <a:pt x="92" y="123"/>
                  </a:moveTo>
                  <a:lnTo>
                    <a:pt x="93" y="123"/>
                  </a:lnTo>
                  <a:lnTo>
                    <a:pt x="95" y="125"/>
                  </a:lnTo>
                  <a:lnTo>
                    <a:pt x="97" y="125"/>
                  </a:lnTo>
                  <a:lnTo>
                    <a:pt x="97" y="125"/>
                  </a:lnTo>
                  <a:lnTo>
                    <a:pt x="98" y="128"/>
                  </a:lnTo>
                  <a:lnTo>
                    <a:pt x="101" y="129"/>
                  </a:lnTo>
                  <a:lnTo>
                    <a:pt x="103" y="133"/>
                  </a:lnTo>
                  <a:lnTo>
                    <a:pt x="103" y="134"/>
                  </a:lnTo>
                  <a:lnTo>
                    <a:pt x="103" y="136"/>
                  </a:lnTo>
                  <a:lnTo>
                    <a:pt x="101" y="134"/>
                  </a:lnTo>
                  <a:lnTo>
                    <a:pt x="100" y="133"/>
                  </a:lnTo>
                  <a:lnTo>
                    <a:pt x="98" y="133"/>
                  </a:lnTo>
                  <a:lnTo>
                    <a:pt x="98" y="133"/>
                  </a:lnTo>
                  <a:lnTo>
                    <a:pt x="98" y="131"/>
                  </a:lnTo>
                  <a:lnTo>
                    <a:pt x="98" y="131"/>
                  </a:lnTo>
                  <a:lnTo>
                    <a:pt x="98" y="131"/>
                  </a:lnTo>
                  <a:lnTo>
                    <a:pt x="97" y="129"/>
                  </a:lnTo>
                  <a:lnTo>
                    <a:pt x="95" y="128"/>
                  </a:lnTo>
                  <a:lnTo>
                    <a:pt x="95" y="128"/>
                  </a:lnTo>
                  <a:lnTo>
                    <a:pt x="93" y="128"/>
                  </a:lnTo>
                  <a:lnTo>
                    <a:pt x="92" y="131"/>
                  </a:lnTo>
                  <a:lnTo>
                    <a:pt x="90" y="133"/>
                  </a:lnTo>
                  <a:lnTo>
                    <a:pt x="90" y="133"/>
                  </a:lnTo>
                  <a:lnTo>
                    <a:pt x="90" y="129"/>
                  </a:lnTo>
                  <a:lnTo>
                    <a:pt x="92" y="126"/>
                  </a:lnTo>
                  <a:lnTo>
                    <a:pt x="92" y="126"/>
                  </a:lnTo>
                  <a:lnTo>
                    <a:pt x="92" y="125"/>
                  </a:lnTo>
                  <a:lnTo>
                    <a:pt x="92" y="123"/>
                  </a:lnTo>
                  <a:close/>
                  <a:moveTo>
                    <a:pt x="78" y="123"/>
                  </a:moveTo>
                  <a:lnTo>
                    <a:pt x="78" y="123"/>
                  </a:lnTo>
                  <a:lnTo>
                    <a:pt x="78" y="123"/>
                  </a:lnTo>
                  <a:lnTo>
                    <a:pt x="78" y="125"/>
                  </a:lnTo>
                  <a:lnTo>
                    <a:pt x="78" y="125"/>
                  </a:lnTo>
                  <a:lnTo>
                    <a:pt x="78" y="123"/>
                  </a:lnTo>
                  <a:lnTo>
                    <a:pt x="78" y="123"/>
                  </a:lnTo>
                  <a:close/>
                  <a:moveTo>
                    <a:pt x="76" y="121"/>
                  </a:moveTo>
                  <a:lnTo>
                    <a:pt x="75" y="123"/>
                  </a:lnTo>
                  <a:lnTo>
                    <a:pt x="75" y="123"/>
                  </a:lnTo>
                  <a:lnTo>
                    <a:pt x="75" y="126"/>
                  </a:lnTo>
                  <a:lnTo>
                    <a:pt x="73" y="129"/>
                  </a:lnTo>
                  <a:lnTo>
                    <a:pt x="73" y="128"/>
                  </a:lnTo>
                  <a:lnTo>
                    <a:pt x="73" y="128"/>
                  </a:lnTo>
                  <a:lnTo>
                    <a:pt x="73" y="128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73" y="125"/>
                  </a:lnTo>
                  <a:lnTo>
                    <a:pt x="73" y="123"/>
                  </a:lnTo>
                  <a:lnTo>
                    <a:pt x="75" y="121"/>
                  </a:lnTo>
                  <a:lnTo>
                    <a:pt x="76" y="121"/>
                  </a:lnTo>
                  <a:close/>
                  <a:moveTo>
                    <a:pt x="97" y="121"/>
                  </a:moveTo>
                  <a:lnTo>
                    <a:pt x="98" y="123"/>
                  </a:lnTo>
                  <a:lnTo>
                    <a:pt x="100" y="125"/>
                  </a:lnTo>
                  <a:lnTo>
                    <a:pt x="100" y="126"/>
                  </a:lnTo>
                  <a:lnTo>
                    <a:pt x="98" y="126"/>
                  </a:lnTo>
                  <a:lnTo>
                    <a:pt x="97" y="123"/>
                  </a:lnTo>
                  <a:lnTo>
                    <a:pt x="97" y="121"/>
                  </a:lnTo>
                  <a:lnTo>
                    <a:pt x="97" y="121"/>
                  </a:lnTo>
                  <a:close/>
                  <a:moveTo>
                    <a:pt x="89" y="115"/>
                  </a:moveTo>
                  <a:lnTo>
                    <a:pt x="89" y="115"/>
                  </a:lnTo>
                  <a:lnTo>
                    <a:pt x="90" y="118"/>
                  </a:lnTo>
                  <a:lnTo>
                    <a:pt x="92" y="118"/>
                  </a:lnTo>
                  <a:lnTo>
                    <a:pt x="93" y="121"/>
                  </a:lnTo>
                  <a:lnTo>
                    <a:pt x="92" y="120"/>
                  </a:lnTo>
                  <a:lnTo>
                    <a:pt x="90" y="118"/>
                  </a:lnTo>
                  <a:lnTo>
                    <a:pt x="89" y="117"/>
                  </a:lnTo>
                  <a:lnTo>
                    <a:pt x="87" y="117"/>
                  </a:lnTo>
                  <a:lnTo>
                    <a:pt x="87" y="115"/>
                  </a:lnTo>
                  <a:lnTo>
                    <a:pt x="87" y="115"/>
                  </a:lnTo>
                  <a:lnTo>
                    <a:pt x="89" y="115"/>
                  </a:lnTo>
                  <a:close/>
                  <a:moveTo>
                    <a:pt x="51" y="109"/>
                  </a:moveTo>
                  <a:lnTo>
                    <a:pt x="54" y="109"/>
                  </a:lnTo>
                  <a:lnTo>
                    <a:pt x="54" y="110"/>
                  </a:lnTo>
                  <a:lnTo>
                    <a:pt x="56" y="110"/>
                  </a:lnTo>
                  <a:lnTo>
                    <a:pt x="57" y="109"/>
                  </a:lnTo>
                  <a:lnTo>
                    <a:pt x="59" y="110"/>
                  </a:lnTo>
                  <a:lnTo>
                    <a:pt x="59" y="110"/>
                  </a:lnTo>
                  <a:lnTo>
                    <a:pt x="60" y="110"/>
                  </a:lnTo>
                  <a:lnTo>
                    <a:pt x="60" y="110"/>
                  </a:lnTo>
                  <a:lnTo>
                    <a:pt x="62" y="110"/>
                  </a:lnTo>
                  <a:lnTo>
                    <a:pt x="64" y="112"/>
                  </a:lnTo>
                  <a:lnTo>
                    <a:pt x="64" y="114"/>
                  </a:lnTo>
                  <a:lnTo>
                    <a:pt x="65" y="114"/>
                  </a:lnTo>
                  <a:lnTo>
                    <a:pt x="67" y="115"/>
                  </a:lnTo>
                  <a:lnTo>
                    <a:pt x="67" y="115"/>
                  </a:lnTo>
                  <a:lnTo>
                    <a:pt x="67" y="117"/>
                  </a:lnTo>
                  <a:lnTo>
                    <a:pt x="65" y="118"/>
                  </a:lnTo>
                  <a:lnTo>
                    <a:pt x="65" y="120"/>
                  </a:lnTo>
                  <a:lnTo>
                    <a:pt x="67" y="121"/>
                  </a:lnTo>
                  <a:lnTo>
                    <a:pt x="67" y="123"/>
                  </a:lnTo>
                  <a:lnTo>
                    <a:pt x="65" y="125"/>
                  </a:lnTo>
                  <a:lnTo>
                    <a:pt x="65" y="125"/>
                  </a:lnTo>
                  <a:lnTo>
                    <a:pt x="65" y="126"/>
                  </a:lnTo>
                  <a:lnTo>
                    <a:pt x="65" y="126"/>
                  </a:lnTo>
                  <a:lnTo>
                    <a:pt x="65" y="126"/>
                  </a:lnTo>
                  <a:lnTo>
                    <a:pt x="64" y="126"/>
                  </a:lnTo>
                  <a:lnTo>
                    <a:pt x="64" y="126"/>
                  </a:lnTo>
                  <a:lnTo>
                    <a:pt x="64" y="128"/>
                  </a:lnTo>
                  <a:lnTo>
                    <a:pt x="62" y="128"/>
                  </a:lnTo>
                  <a:lnTo>
                    <a:pt x="62" y="128"/>
                  </a:lnTo>
                  <a:lnTo>
                    <a:pt x="60" y="128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60" y="126"/>
                  </a:lnTo>
                  <a:lnTo>
                    <a:pt x="59" y="125"/>
                  </a:lnTo>
                  <a:lnTo>
                    <a:pt x="57" y="125"/>
                  </a:lnTo>
                  <a:lnTo>
                    <a:pt x="57" y="123"/>
                  </a:lnTo>
                  <a:lnTo>
                    <a:pt x="57" y="121"/>
                  </a:lnTo>
                  <a:lnTo>
                    <a:pt x="57" y="121"/>
                  </a:lnTo>
                  <a:lnTo>
                    <a:pt x="56" y="120"/>
                  </a:lnTo>
                  <a:lnTo>
                    <a:pt x="56" y="120"/>
                  </a:lnTo>
                  <a:lnTo>
                    <a:pt x="56" y="118"/>
                  </a:lnTo>
                  <a:lnTo>
                    <a:pt x="56" y="117"/>
                  </a:lnTo>
                  <a:lnTo>
                    <a:pt x="54" y="115"/>
                  </a:lnTo>
                  <a:lnTo>
                    <a:pt x="54" y="114"/>
                  </a:lnTo>
                  <a:lnTo>
                    <a:pt x="52" y="114"/>
                  </a:lnTo>
                  <a:lnTo>
                    <a:pt x="52" y="114"/>
                  </a:lnTo>
                  <a:lnTo>
                    <a:pt x="51" y="112"/>
                  </a:lnTo>
                  <a:lnTo>
                    <a:pt x="51" y="110"/>
                  </a:lnTo>
                  <a:lnTo>
                    <a:pt x="51" y="110"/>
                  </a:lnTo>
                  <a:lnTo>
                    <a:pt x="49" y="110"/>
                  </a:lnTo>
                  <a:lnTo>
                    <a:pt x="49" y="110"/>
                  </a:lnTo>
                  <a:lnTo>
                    <a:pt x="49" y="110"/>
                  </a:lnTo>
                  <a:lnTo>
                    <a:pt x="51" y="109"/>
                  </a:lnTo>
                  <a:lnTo>
                    <a:pt x="51" y="109"/>
                  </a:lnTo>
                  <a:close/>
                  <a:moveTo>
                    <a:pt x="71" y="109"/>
                  </a:moveTo>
                  <a:lnTo>
                    <a:pt x="71" y="109"/>
                  </a:lnTo>
                  <a:lnTo>
                    <a:pt x="73" y="109"/>
                  </a:lnTo>
                  <a:lnTo>
                    <a:pt x="73" y="109"/>
                  </a:lnTo>
                  <a:lnTo>
                    <a:pt x="75" y="110"/>
                  </a:lnTo>
                  <a:lnTo>
                    <a:pt x="75" y="110"/>
                  </a:lnTo>
                  <a:lnTo>
                    <a:pt x="75" y="112"/>
                  </a:lnTo>
                  <a:lnTo>
                    <a:pt x="75" y="114"/>
                  </a:lnTo>
                  <a:lnTo>
                    <a:pt x="75" y="114"/>
                  </a:lnTo>
                  <a:lnTo>
                    <a:pt x="73" y="114"/>
                  </a:lnTo>
                  <a:lnTo>
                    <a:pt x="71" y="112"/>
                  </a:lnTo>
                  <a:lnTo>
                    <a:pt x="71" y="112"/>
                  </a:lnTo>
                  <a:lnTo>
                    <a:pt x="71" y="110"/>
                  </a:lnTo>
                  <a:lnTo>
                    <a:pt x="71" y="109"/>
                  </a:lnTo>
                  <a:close/>
                  <a:moveTo>
                    <a:pt x="46" y="104"/>
                  </a:moveTo>
                  <a:lnTo>
                    <a:pt x="48" y="104"/>
                  </a:lnTo>
                  <a:lnTo>
                    <a:pt x="48" y="106"/>
                  </a:lnTo>
                  <a:lnTo>
                    <a:pt x="48" y="107"/>
                  </a:lnTo>
                  <a:lnTo>
                    <a:pt x="46" y="106"/>
                  </a:lnTo>
                  <a:lnTo>
                    <a:pt x="46" y="104"/>
                  </a:lnTo>
                  <a:lnTo>
                    <a:pt x="46" y="104"/>
                  </a:lnTo>
                  <a:lnTo>
                    <a:pt x="46" y="104"/>
                  </a:lnTo>
                  <a:close/>
                  <a:moveTo>
                    <a:pt x="106" y="101"/>
                  </a:moveTo>
                  <a:lnTo>
                    <a:pt x="106" y="103"/>
                  </a:lnTo>
                  <a:lnTo>
                    <a:pt x="108" y="103"/>
                  </a:lnTo>
                  <a:lnTo>
                    <a:pt x="108" y="104"/>
                  </a:lnTo>
                  <a:lnTo>
                    <a:pt x="108" y="106"/>
                  </a:lnTo>
                  <a:lnTo>
                    <a:pt x="108" y="107"/>
                  </a:lnTo>
                  <a:lnTo>
                    <a:pt x="108" y="107"/>
                  </a:lnTo>
                  <a:lnTo>
                    <a:pt x="108" y="109"/>
                  </a:lnTo>
                  <a:lnTo>
                    <a:pt x="106" y="109"/>
                  </a:lnTo>
                  <a:lnTo>
                    <a:pt x="106" y="109"/>
                  </a:lnTo>
                  <a:lnTo>
                    <a:pt x="105" y="109"/>
                  </a:lnTo>
                  <a:lnTo>
                    <a:pt x="103" y="107"/>
                  </a:lnTo>
                  <a:lnTo>
                    <a:pt x="103" y="107"/>
                  </a:lnTo>
                  <a:lnTo>
                    <a:pt x="105" y="106"/>
                  </a:lnTo>
                  <a:lnTo>
                    <a:pt x="105" y="103"/>
                  </a:lnTo>
                  <a:lnTo>
                    <a:pt x="105" y="101"/>
                  </a:lnTo>
                  <a:lnTo>
                    <a:pt x="105" y="101"/>
                  </a:lnTo>
                  <a:lnTo>
                    <a:pt x="106" y="101"/>
                  </a:lnTo>
                  <a:close/>
                  <a:moveTo>
                    <a:pt x="73" y="99"/>
                  </a:moveTo>
                  <a:lnTo>
                    <a:pt x="76" y="101"/>
                  </a:lnTo>
                  <a:lnTo>
                    <a:pt x="76" y="103"/>
                  </a:lnTo>
                  <a:lnTo>
                    <a:pt x="73" y="99"/>
                  </a:lnTo>
                  <a:lnTo>
                    <a:pt x="73" y="99"/>
                  </a:lnTo>
                  <a:lnTo>
                    <a:pt x="73" y="99"/>
                  </a:lnTo>
                  <a:lnTo>
                    <a:pt x="73" y="99"/>
                  </a:lnTo>
                  <a:close/>
                  <a:moveTo>
                    <a:pt x="73" y="87"/>
                  </a:moveTo>
                  <a:lnTo>
                    <a:pt x="75" y="87"/>
                  </a:lnTo>
                  <a:lnTo>
                    <a:pt x="75" y="88"/>
                  </a:lnTo>
                  <a:lnTo>
                    <a:pt x="75" y="88"/>
                  </a:lnTo>
                  <a:lnTo>
                    <a:pt x="73" y="88"/>
                  </a:lnTo>
                  <a:lnTo>
                    <a:pt x="73" y="88"/>
                  </a:lnTo>
                  <a:lnTo>
                    <a:pt x="73" y="92"/>
                  </a:lnTo>
                  <a:lnTo>
                    <a:pt x="73" y="93"/>
                  </a:lnTo>
                  <a:lnTo>
                    <a:pt x="73" y="93"/>
                  </a:lnTo>
                  <a:lnTo>
                    <a:pt x="71" y="93"/>
                  </a:lnTo>
                  <a:lnTo>
                    <a:pt x="73" y="92"/>
                  </a:lnTo>
                  <a:lnTo>
                    <a:pt x="73" y="92"/>
                  </a:lnTo>
                  <a:lnTo>
                    <a:pt x="73" y="90"/>
                  </a:lnTo>
                  <a:lnTo>
                    <a:pt x="71" y="90"/>
                  </a:lnTo>
                  <a:lnTo>
                    <a:pt x="71" y="88"/>
                  </a:lnTo>
                  <a:lnTo>
                    <a:pt x="71" y="88"/>
                  </a:lnTo>
                  <a:lnTo>
                    <a:pt x="71" y="87"/>
                  </a:lnTo>
                  <a:lnTo>
                    <a:pt x="73" y="87"/>
                  </a:lnTo>
                  <a:close/>
                  <a:moveTo>
                    <a:pt x="60" y="35"/>
                  </a:moveTo>
                  <a:lnTo>
                    <a:pt x="62" y="35"/>
                  </a:lnTo>
                  <a:lnTo>
                    <a:pt x="68" y="38"/>
                  </a:lnTo>
                  <a:lnTo>
                    <a:pt x="70" y="38"/>
                  </a:lnTo>
                  <a:lnTo>
                    <a:pt x="71" y="40"/>
                  </a:lnTo>
                  <a:lnTo>
                    <a:pt x="73" y="40"/>
                  </a:lnTo>
                  <a:lnTo>
                    <a:pt x="75" y="38"/>
                  </a:lnTo>
                  <a:lnTo>
                    <a:pt x="75" y="38"/>
                  </a:lnTo>
                  <a:lnTo>
                    <a:pt x="76" y="36"/>
                  </a:lnTo>
                  <a:lnTo>
                    <a:pt x="76" y="36"/>
                  </a:lnTo>
                  <a:lnTo>
                    <a:pt x="78" y="36"/>
                  </a:lnTo>
                  <a:lnTo>
                    <a:pt x="78" y="38"/>
                  </a:lnTo>
                  <a:lnTo>
                    <a:pt x="78" y="38"/>
                  </a:lnTo>
                  <a:lnTo>
                    <a:pt x="78" y="40"/>
                  </a:lnTo>
                  <a:lnTo>
                    <a:pt x="76" y="41"/>
                  </a:lnTo>
                  <a:lnTo>
                    <a:pt x="76" y="43"/>
                  </a:lnTo>
                  <a:lnTo>
                    <a:pt x="76" y="47"/>
                  </a:lnTo>
                  <a:lnTo>
                    <a:pt x="76" y="49"/>
                  </a:lnTo>
                  <a:lnTo>
                    <a:pt x="76" y="49"/>
                  </a:lnTo>
                  <a:lnTo>
                    <a:pt x="76" y="52"/>
                  </a:lnTo>
                  <a:lnTo>
                    <a:pt x="78" y="52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79" y="55"/>
                  </a:lnTo>
                  <a:lnTo>
                    <a:pt x="79" y="55"/>
                  </a:lnTo>
                  <a:lnTo>
                    <a:pt x="81" y="55"/>
                  </a:lnTo>
                  <a:lnTo>
                    <a:pt x="81" y="57"/>
                  </a:lnTo>
                  <a:lnTo>
                    <a:pt x="81" y="57"/>
                  </a:lnTo>
                  <a:lnTo>
                    <a:pt x="81" y="58"/>
                  </a:lnTo>
                  <a:lnTo>
                    <a:pt x="79" y="60"/>
                  </a:lnTo>
                  <a:lnTo>
                    <a:pt x="76" y="66"/>
                  </a:lnTo>
                  <a:lnTo>
                    <a:pt x="76" y="68"/>
                  </a:lnTo>
                  <a:lnTo>
                    <a:pt x="75" y="69"/>
                  </a:lnTo>
                  <a:lnTo>
                    <a:pt x="73" y="71"/>
                  </a:lnTo>
                  <a:lnTo>
                    <a:pt x="70" y="71"/>
                  </a:lnTo>
                  <a:lnTo>
                    <a:pt x="68" y="73"/>
                  </a:lnTo>
                  <a:lnTo>
                    <a:pt x="68" y="74"/>
                  </a:lnTo>
                  <a:lnTo>
                    <a:pt x="67" y="76"/>
                  </a:lnTo>
                  <a:lnTo>
                    <a:pt x="67" y="76"/>
                  </a:lnTo>
                  <a:lnTo>
                    <a:pt x="68" y="77"/>
                  </a:lnTo>
                  <a:lnTo>
                    <a:pt x="68" y="77"/>
                  </a:lnTo>
                  <a:lnTo>
                    <a:pt x="67" y="79"/>
                  </a:lnTo>
                  <a:lnTo>
                    <a:pt x="67" y="81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5" y="84"/>
                  </a:lnTo>
                  <a:lnTo>
                    <a:pt x="65" y="84"/>
                  </a:lnTo>
                  <a:lnTo>
                    <a:pt x="67" y="87"/>
                  </a:lnTo>
                  <a:lnTo>
                    <a:pt x="68" y="90"/>
                  </a:lnTo>
                  <a:lnTo>
                    <a:pt x="68" y="92"/>
                  </a:lnTo>
                  <a:lnTo>
                    <a:pt x="68" y="92"/>
                  </a:lnTo>
                  <a:lnTo>
                    <a:pt x="68" y="92"/>
                  </a:lnTo>
                  <a:lnTo>
                    <a:pt x="68" y="93"/>
                  </a:lnTo>
                  <a:lnTo>
                    <a:pt x="68" y="95"/>
                  </a:lnTo>
                  <a:lnTo>
                    <a:pt x="70" y="99"/>
                  </a:lnTo>
                  <a:lnTo>
                    <a:pt x="70" y="99"/>
                  </a:lnTo>
                  <a:lnTo>
                    <a:pt x="70" y="101"/>
                  </a:lnTo>
                  <a:lnTo>
                    <a:pt x="71" y="101"/>
                  </a:lnTo>
                  <a:lnTo>
                    <a:pt x="71" y="103"/>
                  </a:lnTo>
                  <a:lnTo>
                    <a:pt x="75" y="103"/>
                  </a:lnTo>
                  <a:lnTo>
                    <a:pt x="76" y="103"/>
                  </a:lnTo>
                  <a:lnTo>
                    <a:pt x="76" y="103"/>
                  </a:lnTo>
                  <a:lnTo>
                    <a:pt x="76" y="103"/>
                  </a:lnTo>
                  <a:lnTo>
                    <a:pt x="78" y="103"/>
                  </a:lnTo>
                  <a:lnTo>
                    <a:pt x="78" y="101"/>
                  </a:lnTo>
                  <a:lnTo>
                    <a:pt x="76" y="101"/>
                  </a:lnTo>
                  <a:lnTo>
                    <a:pt x="76" y="99"/>
                  </a:lnTo>
                  <a:lnTo>
                    <a:pt x="76" y="99"/>
                  </a:lnTo>
                  <a:lnTo>
                    <a:pt x="78" y="99"/>
                  </a:lnTo>
                  <a:lnTo>
                    <a:pt x="79" y="98"/>
                  </a:lnTo>
                  <a:lnTo>
                    <a:pt x="81" y="98"/>
                  </a:lnTo>
                  <a:lnTo>
                    <a:pt x="82" y="98"/>
                  </a:lnTo>
                  <a:lnTo>
                    <a:pt x="84" y="98"/>
                  </a:lnTo>
                  <a:lnTo>
                    <a:pt x="86" y="98"/>
                  </a:lnTo>
                  <a:lnTo>
                    <a:pt x="87" y="99"/>
                  </a:lnTo>
                  <a:lnTo>
                    <a:pt x="89" y="101"/>
                  </a:lnTo>
                  <a:lnTo>
                    <a:pt x="89" y="103"/>
                  </a:lnTo>
                  <a:lnTo>
                    <a:pt x="89" y="104"/>
                  </a:lnTo>
                  <a:lnTo>
                    <a:pt x="89" y="104"/>
                  </a:lnTo>
                  <a:lnTo>
                    <a:pt x="89" y="106"/>
                  </a:lnTo>
                  <a:lnTo>
                    <a:pt x="89" y="106"/>
                  </a:lnTo>
                  <a:lnTo>
                    <a:pt x="92" y="106"/>
                  </a:lnTo>
                  <a:lnTo>
                    <a:pt x="92" y="104"/>
                  </a:lnTo>
                  <a:lnTo>
                    <a:pt x="92" y="103"/>
                  </a:lnTo>
                  <a:lnTo>
                    <a:pt x="92" y="103"/>
                  </a:lnTo>
                  <a:lnTo>
                    <a:pt x="92" y="103"/>
                  </a:lnTo>
                  <a:lnTo>
                    <a:pt x="92" y="101"/>
                  </a:lnTo>
                  <a:lnTo>
                    <a:pt x="93" y="101"/>
                  </a:lnTo>
                  <a:lnTo>
                    <a:pt x="93" y="103"/>
                  </a:lnTo>
                  <a:lnTo>
                    <a:pt x="97" y="104"/>
                  </a:lnTo>
                  <a:lnTo>
                    <a:pt x="98" y="104"/>
                  </a:lnTo>
                  <a:lnTo>
                    <a:pt x="98" y="104"/>
                  </a:lnTo>
                  <a:lnTo>
                    <a:pt x="100" y="104"/>
                  </a:lnTo>
                  <a:lnTo>
                    <a:pt x="100" y="106"/>
                  </a:lnTo>
                  <a:lnTo>
                    <a:pt x="100" y="106"/>
                  </a:lnTo>
                  <a:lnTo>
                    <a:pt x="97" y="106"/>
                  </a:lnTo>
                  <a:lnTo>
                    <a:pt x="95" y="107"/>
                  </a:lnTo>
                  <a:lnTo>
                    <a:pt x="97" y="109"/>
                  </a:lnTo>
                  <a:lnTo>
                    <a:pt x="98" y="110"/>
                  </a:lnTo>
                  <a:lnTo>
                    <a:pt x="98" y="112"/>
                  </a:lnTo>
                  <a:lnTo>
                    <a:pt x="100" y="114"/>
                  </a:lnTo>
                  <a:lnTo>
                    <a:pt x="100" y="114"/>
                  </a:lnTo>
                  <a:lnTo>
                    <a:pt x="100" y="115"/>
                  </a:lnTo>
                  <a:lnTo>
                    <a:pt x="100" y="115"/>
                  </a:lnTo>
                  <a:lnTo>
                    <a:pt x="101" y="115"/>
                  </a:lnTo>
                  <a:lnTo>
                    <a:pt x="103" y="117"/>
                  </a:lnTo>
                  <a:lnTo>
                    <a:pt x="105" y="117"/>
                  </a:lnTo>
                  <a:lnTo>
                    <a:pt x="105" y="117"/>
                  </a:lnTo>
                  <a:lnTo>
                    <a:pt x="105" y="120"/>
                  </a:lnTo>
                  <a:lnTo>
                    <a:pt x="103" y="123"/>
                  </a:lnTo>
                  <a:lnTo>
                    <a:pt x="101" y="123"/>
                  </a:lnTo>
                  <a:lnTo>
                    <a:pt x="100" y="121"/>
                  </a:lnTo>
                  <a:lnTo>
                    <a:pt x="101" y="120"/>
                  </a:lnTo>
                  <a:lnTo>
                    <a:pt x="101" y="118"/>
                  </a:lnTo>
                  <a:lnTo>
                    <a:pt x="101" y="118"/>
                  </a:lnTo>
                  <a:lnTo>
                    <a:pt x="100" y="118"/>
                  </a:lnTo>
                  <a:lnTo>
                    <a:pt x="100" y="118"/>
                  </a:lnTo>
                  <a:lnTo>
                    <a:pt x="98" y="118"/>
                  </a:lnTo>
                  <a:lnTo>
                    <a:pt x="97" y="118"/>
                  </a:lnTo>
                  <a:lnTo>
                    <a:pt x="93" y="117"/>
                  </a:lnTo>
                  <a:lnTo>
                    <a:pt x="92" y="117"/>
                  </a:lnTo>
                  <a:lnTo>
                    <a:pt x="92" y="115"/>
                  </a:lnTo>
                  <a:lnTo>
                    <a:pt x="92" y="114"/>
                  </a:lnTo>
                  <a:lnTo>
                    <a:pt x="90" y="112"/>
                  </a:lnTo>
                  <a:lnTo>
                    <a:pt x="90" y="110"/>
                  </a:lnTo>
                  <a:lnTo>
                    <a:pt x="90" y="110"/>
                  </a:lnTo>
                  <a:lnTo>
                    <a:pt x="86" y="109"/>
                  </a:lnTo>
                  <a:lnTo>
                    <a:pt x="86" y="107"/>
                  </a:lnTo>
                  <a:lnTo>
                    <a:pt x="84" y="106"/>
                  </a:lnTo>
                  <a:lnTo>
                    <a:pt x="82" y="104"/>
                  </a:lnTo>
                  <a:lnTo>
                    <a:pt x="81" y="103"/>
                  </a:lnTo>
                  <a:lnTo>
                    <a:pt x="81" y="103"/>
                  </a:lnTo>
                  <a:lnTo>
                    <a:pt x="81" y="104"/>
                  </a:lnTo>
                  <a:lnTo>
                    <a:pt x="81" y="104"/>
                  </a:lnTo>
                  <a:lnTo>
                    <a:pt x="81" y="106"/>
                  </a:lnTo>
                  <a:lnTo>
                    <a:pt x="81" y="106"/>
                  </a:lnTo>
                  <a:lnTo>
                    <a:pt x="81" y="107"/>
                  </a:lnTo>
                  <a:lnTo>
                    <a:pt x="82" y="109"/>
                  </a:lnTo>
                  <a:lnTo>
                    <a:pt x="82" y="109"/>
                  </a:lnTo>
                  <a:lnTo>
                    <a:pt x="82" y="110"/>
                  </a:lnTo>
                  <a:lnTo>
                    <a:pt x="82" y="114"/>
                  </a:lnTo>
                  <a:lnTo>
                    <a:pt x="82" y="114"/>
                  </a:lnTo>
                  <a:lnTo>
                    <a:pt x="81" y="114"/>
                  </a:lnTo>
                  <a:lnTo>
                    <a:pt x="81" y="112"/>
                  </a:lnTo>
                  <a:lnTo>
                    <a:pt x="81" y="112"/>
                  </a:lnTo>
                  <a:lnTo>
                    <a:pt x="79" y="109"/>
                  </a:lnTo>
                  <a:lnTo>
                    <a:pt x="79" y="109"/>
                  </a:lnTo>
                  <a:lnTo>
                    <a:pt x="76" y="107"/>
                  </a:lnTo>
                  <a:lnTo>
                    <a:pt x="75" y="106"/>
                  </a:lnTo>
                  <a:lnTo>
                    <a:pt x="70" y="103"/>
                  </a:lnTo>
                  <a:lnTo>
                    <a:pt x="70" y="103"/>
                  </a:lnTo>
                  <a:lnTo>
                    <a:pt x="68" y="103"/>
                  </a:lnTo>
                  <a:lnTo>
                    <a:pt x="68" y="104"/>
                  </a:lnTo>
                  <a:lnTo>
                    <a:pt x="67" y="104"/>
                  </a:lnTo>
                  <a:lnTo>
                    <a:pt x="65" y="106"/>
                  </a:lnTo>
                  <a:lnTo>
                    <a:pt x="65" y="106"/>
                  </a:lnTo>
                  <a:lnTo>
                    <a:pt x="64" y="107"/>
                  </a:lnTo>
                  <a:lnTo>
                    <a:pt x="62" y="107"/>
                  </a:lnTo>
                  <a:lnTo>
                    <a:pt x="60" y="107"/>
                  </a:lnTo>
                  <a:lnTo>
                    <a:pt x="59" y="106"/>
                  </a:lnTo>
                  <a:lnTo>
                    <a:pt x="57" y="106"/>
                  </a:lnTo>
                  <a:lnTo>
                    <a:pt x="57" y="104"/>
                  </a:lnTo>
                  <a:lnTo>
                    <a:pt x="56" y="104"/>
                  </a:lnTo>
                  <a:lnTo>
                    <a:pt x="54" y="106"/>
                  </a:lnTo>
                  <a:lnTo>
                    <a:pt x="54" y="103"/>
                  </a:lnTo>
                  <a:lnTo>
                    <a:pt x="54" y="99"/>
                  </a:lnTo>
                  <a:lnTo>
                    <a:pt x="54" y="98"/>
                  </a:lnTo>
                  <a:lnTo>
                    <a:pt x="54" y="98"/>
                  </a:lnTo>
                  <a:lnTo>
                    <a:pt x="57" y="95"/>
                  </a:lnTo>
                  <a:lnTo>
                    <a:pt x="59" y="95"/>
                  </a:lnTo>
                  <a:lnTo>
                    <a:pt x="59" y="93"/>
                  </a:lnTo>
                  <a:lnTo>
                    <a:pt x="57" y="92"/>
                  </a:lnTo>
                  <a:lnTo>
                    <a:pt x="56" y="92"/>
                  </a:lnTo>
                  <a:lnTo>
                    <a:pt x="54" y="92"/>
                  </a:lnTo>
                  <a:lnTo>
                    <a:pt x="54" y="90"/>
                  </a:lnTo>
                  <a:lnTo>
                    <a:pt x="52" y="90"/>
                  </a:lnTo>
                  <a:lnTo>
                    <a:pt x="52" y="92"/>
                  </a:lnTo>
                  <a:lnTo>
                    <a:pt x="52" y="93"/>
                  </a:lnTo>
                  <a:lnTo>
                    <a:pt x="52" y="95"/>
                  </a:lnTo>
                  <a:lnTo>
                    <a:pt x="52" y="96"/>
                  </a:lnTo>
                  <a:lnTo>
                    <a:pt x="51" y="96"/>
                  </a:lnTo>
                  <a:lnTo>
                    <a:pt x="51" y="96"/>
                  </a:lnTo>
                  <a:lnTo>
                    <a:pt x="51" y="95"/>
                  </a:lnTo>
                  <a:lnTo>
                    <a:pt x="49" y="93"/>
                  </a:lnTo>
                  <a:lnTo>
                    <a:pt x="49" y="92"/>
                  </a:lnTo>
                  <a:lnTo>
                    <a:pt x="48" y="90"/>
                  </a:lnTo>
                  <a:lnTo>
                    <a:pt x="48" y="90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45" y="88"/>
                  </a:lnTo>
                  <a:lnTo>
                    <a:pt x="45" y="85"/>
                  </a:lnTo>
                  <a:lnTo>
                    <a:pt x="45" y="84"/>
                  </a:lnTo>
                  <a:lnTo>
                    <a:pt x="45" y="82"/>
                  </a:lnTo>
                  <a:lnTo>
                    <a:pt x="43" y="81"/>
                  </a:lnTo>
                  <a:lnTo>
                    <a:pt x="43" y="76"/>
                  </a:lnTo>
                  <a:lnTo>
                    <a:pt x="43" y="74"/>
                  </a:lnTo>
                  <a:lnTo>
                    <a:pt x="43" y="74"/>
                  </a:lnTo>
                  <a:lnTo>
                    <a:pt x="41" y="74"/>
                  </a:lnTo>
                  <a:lnTo>
                    <a:pt x="41" y="73"/>
                  </a:lnTo>
                  <a:lnTo>
                    <a:pt x="41" y="73"/>
                  </a:lnTo>
                  <a:lnTo>
                    <a:pt x="41" y="69"/>
                  </a:lnTo>
                  <a:lnTo>
                    <a:pt x="41" y="68"/>
                  </a:lnTo>
                  <a:lnTo>
                    <a:pt x="41" y="68"/>
                  </a:lnTo>
                  <a:lnTo>
                    <a:pt x="43" y="68"/>
                  </a:lnTo>
                  <a:lnTo>
                    <a:pt x="43" y="69"/>
                  </a:lnTo>
                  <a:lnTo>
                    <a:pt x="45" y="69"/>
                  </a:lnTo>
                  <a:lnTo>
                    <a:pt x="45" y="69"/>
                  </a:lnTo>
                  <a:lnTo>
                    <a:pt x="46" y="71"/>
                  </a:lnTo>
                  <a:lnTo>
                    <a:pt x="46" y="73"/>
                  </a:lnTo>
                  <a:lnTo>
                    <a:pt x="48" y="73"/>
                  </a:lnTo>
                  <a:lnTo>
                    <a:pt x="49" y="71"/>
                  </a:lnTo>
                  <a:lnTo>
                    <a:pt x="49" y="71"/>
                  </a:lnTo>
                  <a:lnTo>
                    <a:pt x="49" y="71"/>
                  </a:lnTo>
                  <a:lnTo>
                    <a:pt x="49" y="69"/>
                  </a:lnTo>
                  <a:lnTo>
                    <a:pt x="49" y="66"/>
                  </a:lnTo>
                  <a:lnTo>
                    <a:pt x="49" y="65"/>
                  </a:lnTo>
                  <a:lnTo>
                    <a:pt x="49" y="63"/>
                  </a:lnTo>
                  <a:lnTo>
                    <a:pt x="49" y="62"/>
                  </a:lnTo>
                  <a:lnTo>
                    <a:pt x="51" y="58"/>
                  </a:lnTo>
                  <a:lnTo>
                    <a:pt x="51" y="57"/>
                  </a:lnTo>
                  <a:lnTo>
                    <a:pt x="51" y="54"/>
                  </a:lnTo>
                  <a:lnTo>
                    <a:pt x="51" y="52"/>
                  </a:lnTo>
                  <a:lnTo>
                    <a:pt x="51" y="52"/>
                  </a:lnTo>
                  <a:lnTo>
                    <a:pt x="49" y="51"/>
                  </a:lnTo>
                  <a:lnTo>
                    <a:pt x="49" y="49"/>
                  </a:lnTo>
                  <a:lnTo>
                    <a:pt x="52" y="41"/>
                  </a:lnTo>
                  <a:lnTo>
                    <a:pt x="52" y="40"/>
                  </a:lnTo>
                  <a:lnTo>
                    <a:pt x="52" y="38"/>
                  </a:lnTo>
                  <a:lnTo>
                    <a:pt x="52" y="36"/>
                  </a:lnTo>
                  <a:lnTo>
                    <a:pt x="54" y="35"/>
                  </a:lnTo>
                  <a:lnTo>
                    <a:pt x="56" y="35"/>
                  </a:lnTo>
                  <a:lnTo>
                    <a:pt x="57" y="35"/>
                  </a:lnTo>
                  <a:lnTo>
                    <a:pt x="57" y="35"/>
                  </a:lnTo>
                  <a:lnTo>
                    <a:pt x="60" y="35"/>
                  </a:lnTo>
                  <a:lnTo>
                    <a:pt x="60" y="35"/>
                  </a:lnTo>
                  <a:close/>
                  <a:moveTo>
                    <a:pt x="73" y="29"/>
                  </a:moveTo>
                  <a:lnTo>
                    <a:pt x="73" y="29"/>
                  </a:lnTo>
                  <a:lnTo>
                    <a:pt x="73" y="30"/>
                  </a:lnTo>
                  <a:lnTo>
                    <a:pt x="71" y="32"/>
                  </a:lnTo>
                  <a:lnTo>
                    <a:pt x="71" y="30"/>
                  </a:lnTo>
                  <a:lnTo>
                    <a:pt x="71" y="30"/>
                  </a:lnTo>
                  <a:lnTo>
                    <a:pt x="71" y="30"/>
                  </a:lnTo>
                  <a:lnTo>
                    <a:pt x="71" y="29"/>
                  </a:lnTo>
                  <a:lnTo>
                    <a:pt x="73" y="29"/>
                  </a:lnTo>
                  <a:close/>
                  <a:moveTo>
                    <a:pt x="62" y="25"/>
                  </a:moveTo>
                  <a:lnTo>
                    <a:pt x="62" y="27"/>
                  </a:lnTo>
                  <a:lnTo>
                    <a:pt x="62" y="27"/>
                  </a:lnTo>
                  <a:lnTo>
                    <a:pt x="62" y="29"/>
                  </a:lnTo>
                  <a:lnTo>
                    <a:pt x="62" y="27"/>
                  </a:lnTo>
                  <a:lnTo>
                    <a:pt x="62" y="27"/>
                  </a:lnTo>
                  <a:lnTo>
                    <a:pt x="62" y="27"/>
                  </a:lnTo>
                  <a:lnTo>
                    <a:pt x="62" y="25"/>
                  </a:lnTo>
                  <a:close/>
                  <a:moveTo>
                    <a:pt x="65" y="22"/>
                  </a:moveTo>
                  <a:lnTo>
                    <a:pt x="67" y="22"/>
                  </a:lnTo>
                  <a:lnTo>
                    <a:pt x="67" y="24"/>
                  </a:lnTo>
                  <a:lnTo>
                    <a:pt x="65" y="24"/>
                  </a:lnTo>
                  <a:lnTo>
                    <a:pt x="65" y="24"/>
                  </a:lnTo>
                  <a:lnTo>
                    <a:pt x="65" y="24"/>
                  </a:lnTo>
                  <a:lnTo>
                    <a:pt x="65" y="22"/>
                  </a:lnTo>
                  <a:lnTo>
                    <a:pt x="65" y="22"/>
                  </a:lnTo>
                  <a:close/>
                  <a:moveTo>
                    <a:pt x="73" y="6"/>
                  </a:moveTo>
                  <a:lnTo>
                    <a:pt x="75" y="6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1" y="8"/>
                  </a:lnTo>
                  <a:lnTo>
                    <a:pt x="73" y="6"/>
                  </a:lnTo>
                  <a:lnTo>
                    <a:pt x="73" y="6"/>
                  </a:lnTo>
                  <a:close/>
                  <a:moveTo>
                    <a:pt x="71" y="0"/>
                  </a:moveTo>
                  <a:lnTo>
                    <a:pt x="71" y="0"/>
                  </a:lnTo>
                  <a:lnTo>
                    <a:pt x="71" y="2"/>
                  </a:lnTo>
                  <a:lnTo>
                    <a:pt x="71" y="3"/>
                  </a:lnTo>
                  <a:lnTo>
                    <a:pt x="70" y="3"/>
                  </a:lnTo>
                  <a:lnTo>
                    <a:pt x="70" y="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9733609" y="4452958"/>
              <a:ext cx="426880" cy="288485"/>
            </a:xfrm>
            <a:custGeom>
              <a:rect b="b" l="l" r="r" t="t"/>
              <a:pathLst>
                <a:path extrusionOk="0" h="148" w="219">
                  <a:moveTo>
                    <a:pt x="178" y="145"/>
                  </a:moveTo>
                  <a:lnTo>
                    <a:pt x="180" y="145"/>
                  </a:lnTo>
                  <a:lnTo>
                    <a:pt x="183" y="147"/>
                  </a:lnTo>
                  <a:lnTo>
                    <a:pt x="186" y="148"/>
                  </a:lnTo>
                  <a:lnTo>
                    <a:pt x="186" y="148"/>
                  </a:lnTo>
                  <a:lnTo>
                    <a:pt x="186" y="148"/>
                  </a:lnTo>
                  <a:lnTo>
                    <a:pt x="184" y="148"/>
                  </a:lnTo>
                  <a:lnTo>
                    <a:pt x="183" y="148"/>
                  </a:lnTo>
                  <a:lnTo>
                    <a:pt x="181" y="148"/>
                  </a:lnTo>
                  <a:lnTo>
                    <a:pt x="181" y="147"/>
                  </a:lnTo>
                  <a:lnTo>
                    <a:pt x="180" y="147"/>
                  </a:lnTo>
                  <a:lnTo>
                    <a:pt x="180" y="147"/>
                  </a:lnTo>
                  <a:lnTo>
                    <a:pt x="180" y="147"/>
                  </a:lnTo>
                  <a:lnTo>
                    <a:pt x="178" y="145"/>
                  </a:lnTo>
                  <a:lnTo>
                    <a:pt x="178" y="145"/>
                  </a:lnTo>
                  <a:close/>
                  <a:moveTo>
                    <a:pt x="192" y="145"/>
                  </a:moveTo>
                  <a:lnTo>
                    <a:pt x="194" y="145"/>
                  </a:lnTo>
                  <a:lnTo>
                    <a:pt x="194" y="145"/>
                  </a:lnTo>
                  <a:lnTo>
                    <a:pt x="194" y="145"/>
                  </a:lnTo>
                  <a:lnTo>
                    <a:pt x="194" y="145"/>
                  </a:lnTo>
                  <a:lnTo>
                    <a:pt x="192" y="147"/>
                  </a:lnTo>
                  <a:lnTo>
                    <a:pt x="191" y="147"/>
                  </a:lnTo>
                  <a:lnTo>
                    <a:pt x="191" y="145"/>
                  </a:lnTo>
                  <a:lnTo>
                    <a:pt x="191" y="145"/>
                  </a:lnTo>
                  <a:lnTo>
                    <a:pt x="192" y="145"/>
                  </a:lnTo>
                  <a:lnTo>
                    <a:pt x="192" y="145"/>
                  </a:lnTo>
                  <a:close/>
                  <a:moveTo>
                    <a:pt x="145" y="134"/>
                  </a:moveTo>
                  <a:lnTo>
                    <a:pt x="145" y="134"/>
                  </a:lnTo>
                  <a:lnTo>
                    <a:pt x="145" y="134"/>
                  </a:lnTo>
                  <a:lnTo>
                    <a:pt x="143" y="134"/>
                  </a:lnTo>
                  <a:lnTo>
                    <a:pt x="143" y="134"/>
                  </a:lnTo>
                  <a:lnTo>
                    <a:pt x="143" y="134"/>
                  </a:lnTo>
                  <a:lnTo>
                    <a:pt x="145" y="134"/>
                  </a:lnTo>
                  <a:close/>
                  <a:moveTo>
                    <a:pt x="143" y="121"/>
                  </a:moveTo>
                  <a:lnTo>
                    <a:pt x="143" y="121"/>
                  </a:lnTo>
                  <a:lnTo>
                    <a:pt x="145" y="123"/>
                  </a:lnTo>
                  <a:lnTo>
                    <a:pt x="148" y="125"/>
                  </a:lnTo>
                  <a:lnTo>
                    <a:pt x="148" y="125"/>
                  </a:lnTo>
                  <a:lnTo>
                    <a:pt x="148" y="126"/>
                  </a:lnTo>
                  <a:lnTo>
                    <a:pt x="148" y="126"/>
                  </a:lnTo>
                  <a:lnTo>
                    <a:pt x="150" y="125"/>
                  </a:lnTo>
                  <a:lnTo>
                    <a:pt x="150" y="125"/>
                  </a:lnTo>
                  <a:lnTo>
                    <a:pt x="151" y="125"/>
                  </a:lnTo>
                  <a:lnTo>
                    <a:pt x="150" y="128"/>
                  </a:lnTo>
                  <a:lnTo>
                    <a:pt x="150" y="128"/>
                  </a:lnTo>
                  <a:lnTo>
                    <a:pt x="146" y="126"/>
                  </a:lnTo>
                  <a:lnTo>
                    <a:pt x="146" y="125"/>
                  </a:lnTo>
                  <a:lnTo>
                    <a:pt x="145" y="125"/>
                  </a:lnTo>
                  <a:lnTo>
                    <a:pt x="145" y="123"/>
                  </a:lnTo>
                  <a:lnTo>
                    <a:pt x="143" y="121"/>
                  </a:lnTo>
                  <a:lnTo>
                    <a:pt x="143" y="121"/>
                  </a:lnTo>
                  <a:close/>
                  <a:moveTo>
                    <a:pt x="140" y="115"/>
                  </a:moveTo>
                  <a:lnTo>
                    <a:pt x="140" y="115"/>
                  </a:lnTo>
                  <a:lnTo>
                    <a:pt x="142" y="117"/>
                  </a:lnTo>
                  <a:lnTo>
                    <a:pt x="143" y="117"/>
                  </a:lnTo>
                  <a:lnTo>
                    <a:pt x="143" y="117"/>
                  </a:lnTo>
                  <a:lnTo>
                    <a:pt x="145" y="118"/>
                  </a:lnTo>
                  <a:lnTo>
                    <a:pt x="145" y="120"/>
                  </a:lnTo>
                  <a:lnTo>
                    <a:pt x="145" y="120"/>
                  </a:lnTo>
                  <a:lnTo>
                    <a:pt x="145" y="120"/>
                  </a:lnTo>
                  <a:lnTo>
                    <a:pt x="145" y="121"/>
                  </a:lnTo>
                  <a:lnTo>
                    <a:pt x="145" y="120"/>
                  </a:lnTo>
                  <a:lnTo>
                    <a:pt x="143" y="120"/>
                  </a:lnTo>
                  <a:lnTo>
                    <a:pt x="142" y="120"/>
                  </a:lnTo>
                  <a:lnTo>
                    <a:pt x="140" y="120"/>
                  </a:lnTo>
                  <a:lnTo>
                    <a:pt x="139" y="120"/>
                  </a:lnTo>
                  <a:lnTo>
                    <a:pt x="139" y="118"/>
                  </a:lnTo>
                  <a:lnTo>
                    <a:pt x="140" y="118"/>
                  </a:lnTo>
                  <a:lnTo>
                    <a:pt x="139" y="117"/>
                  </a:lnTo>
                  <a:lnTo>
                    <a:pt x="139" y="117"/>
                  </a:lnTo>
                  <a:lnTo>
                    <a:pt x="139" y="117"/>
                  </a:lnTo>
                  <a:lnTo>
                    <a:pt x="140" y="115"/>
                  </a:lnTo>
                  <a:close/>
                  <a:moveTo>
                    <a:pt x="135" y="114"/>
                  </a:moveTo>
                  <a:lnTo>
                    <a:pt x="137" y="115"/>
                  </a:lnTo>
                  <a:lnTo>
                    <a:pt x="137" y="115"/>
                  </a:lnTo>
                  <a:lnTo>
                    <a:pt x="137" y="117"/>
                  </a:lnTo>
                  <a:lnTo>
                    <a:pt x="137" y="118"/>
                  </a:lnTo>
                  <a:lnTo>
                    <a:pt x="137" y="118"/>
                  </a:lnTo>
                  <a:lnTo>
                    <a:pt x="135" y="118"/>
                  </a:lnTo>
                  <a:lnTo>
                    <a:pt x="134" y="117"/>
                  </a:lnTo>
                  <a:lnTo>
                    <a:pt x="134" y="115"/>
                  </a:lnTo>
                  <a:lnTo>
                    <a:pt x="135" y="114"/>
                  </a:lnTo>
                  <a:close/>
                  <a:moveTo>
                    <a:pt x="170" y="110"/>
                  </a:moveTo>
                  <a:lnTo>
                    <a:pt x="172" y="110"/>
                  </a:lnTo>
                  <a:lnTo>
                    <a:pt x="173" y="110"/>
                  </a:lnTo>
                  <a:lnTo>
                    <a:pt x="173" y="110"/>
                  </a:lnTo>
                  <a:lnTo>
                    <a:pt x="175" y="112"/>
                  </a:lnTo>
                  <a:lnTo>
                    <a:pt x="175" y="112"/>
                  </a:lnTo>
                  <a:lnTo>
                    <a:pt x="175" y="112"/>
                  </a:lnTo>
                  <a:lnTo>
                    <a:pt x="175" y="112"/>
                  </a:lnTo>
                  <a:lnTo>
                    <a:pt x="175" y="114"/>
                  </a:lnTo>
                  <a:lnTo>
                    <a:pt x="175" y="114"/>
                  </a:lnTo>
                  <a:lnTo>
                    <a:pt x="175" y="114"/>
                  </a:lnTo>
                  <a:lnTo>
                    <a:pt x="175" y="114"/>
                  </a:lnTo>
                  <a:lnTo>
                    <a:pt x="173" y="114"/>
                  </a:lnTo>
                  <a:lnTo>
                    <a:pt x="172" y="114"/>
                  </a:lnTo>
                  <a:lnTo>
                    <a:pt x="172" y="114"/>
                  </a:lnTo>
                  <a:lnTo>
                    <a:pt x="172" y="112"/>
                  </a:lnTo>
                  <a:lnTo>
                    <a:pt x="170" y="112"/>
                  </a:lnTo>
                  <a:lnTo>
                    <a:pt x="168" y="110"/>
                  </a:lnTo>
                  <a:lnTo>
                    <a:pt x="170" y="110"/>
                  </a:lnTo>
                  <a:lnTo>
                    <a:pt x="170" y="110"/>
                  </a:lnTo>
                  <a:close/>
                  <a:moveTo>
                    <a:pt x="34" y="103"/>
                  </a:moveTo>
                  <a:lnTo>
                    <a:pt x="34" y="103"/>
                  </a:lnTo>
                  <a:lnTo>
                    <a:pt x="38" y="104"/>
                  </a:lnTo>
                  <a:lnTo>
                    <a:pt x="39" y="106"/>
                  </a:lnTo>
                  <a:lnTo>
                    <a:pt x="39" y="106"/>
                  </a:lnTo>
                  <a:lnTo>
                    <a:pt x="38" y="106"/>
                  </a:lnTo>
                  <a:lnTo>
                    <a:pt x="36" y="104"/>
                  </a:lnTo>
                  <a:lnTo>
                    <a:pt x="34" y="104"/>
                  </a:lnTo>
                  <a:lnTo>
                    <a:pt x="34" y="103"/>
                  </a:lnTo>
                  <a:close/>
                  <a:moveTo>
                    <a:pt x="148" y="103"/>
                  </a:moveTo>
                  <a:lnTo>
                    <a:pt x="148" y="104"/>
                  </a:lnTo>
                  <a:lnTo>
                    <a:pt x="148" y="104"/>
                  </a:lnTo>
                  <a:lnTo>
                    <a:pt x="148" y="107"/>
                  </a:lnTo>
                  <a:lnTo>
                    <a:pt x="148" y="107"/>
                  </a:lnTo>
                  <a:lnTo>
                    <a:pt x="148" y="107"/>
                  </a:lnTo>
                  <a:lnTo>
                    <a:pt x="148" y="106"/>
                  </a:lnTo>
                  <a:lnTo>
                    <a:pt x="148" y="106"/>
                  </a:lnTo>
                  <a:lnTo>
                    <a:pt x="148" y="104"/>
                  </a:lnTo>
                  <a:lnTo>
                    <a:pt x="146" y="104"/>
                  </a:lnTo>
                  <a:lnTo>
                    <a:pt x="148" y="103"/>
                  </a:lnTo>
                  <a:lnTo>
                    <a:pt x="148" y="103"/>
                  </a:lnTo>
                  <a:lnTo>
                    <a:pt x="148" y="103"/>
                  </a:lnTo>
                  <a:close/>
                  <a:moveTo>
                    <a:pt x="36" y="101"/>
                  </a:moveTo>
                  <a:lnTo>
                    <a:pt x="39" y="103"/>
                  </a:lnTo>
                  <a:lnTo>
                    <a:pt x="39" y="103"/>
                  </a:lnTo>
                  <a:lnTo>
                    <a:pt x="39" y="103"/>
                  </a:lnTo>
                  <a:lnTo>
                    <a:pt x="39" y="103"/>
                  </a:lnTo>
                  <a:lnTo>
                    <a:pt x="39" y="104"/>
                  </a:lnTo>
                  <a:lnTo>
                    <a:pt x="36" y="103"/>
                  </a:lnTo>
                  <a:lnTo>
                    <a:pt x="36" y="101"/>
                  </a:lnTo>
                  <a:close/>
                  <a:moveTo>
                    <a:pt x="101" y="60"/>
                  </a:moveTo>
                  <a:lnTo>
                    <a:pt x="104" y="62"/>
                  </a:lnTo>
                  <a:lnTo>
                    <a:pt x="104" y="63"/>
                  </a:lnTo>
                  <a:lnTo>
                    <a:pt x="104" y="65"/>
                  </a:lnTo>
                  <a:lnTo>
                    <a:pt x="104" y="65"/>
                  </a:lnTo>
                  <a:lnTo>
                    <a:pt x="102" y="65"/>
                  </a:lnTo>
                  <a:lnTo>
                    <a:pt x="102" y="65"/>
                  </a:lnTo>
                  <a:lnTo>
                    <a:pt x="101" y="63"/>
                  </a:lnTo>
                  <a:lnTo>
                    <a:pt x="101" y="62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101" y="60"/>
                  </a:lnTo>
                  <a:close/>
                  <a:moveTo>
                    <a:pt x="200" y="60"/>
                  </a:moveTo>
                  <a:lnTo>
                    <a:pt x="202" y="60"/>
                  </a:lnTo>
                  <a:lnTo>
                    <a:pt x="202" y="60"/>
                  </a:lnTo>
                  <a:lnTo>
                    <a:pt x="203" y="60"/>
                  </a:lnTo>
                  <a:lnTo>
                    <a:pt x="205" y="62"/>
                  </a:lnTo>
                  <a:lnTo>
                    <a:pt x="206" y="62"/>
                  </a:lnTo>
                  <a:lnTo>
                    <a:pt x="206" y="65"/>
                  </a:lnTo>
                  <a:lnTo>
                    <a:pt x="208" y="65"/>
                  </a:lnTo>
                  <a:lnTo>
                    <a:pt x="208" y="66"/>
                  </a:lnTo>
                  <a:lnTo>
                    <a:pt x="209" y="66"/>
                  </a:lnTo>
                  <a:lnTo>
                    <a:pt x="209" y="68"/>
                  </a:lnTo>
                  <a:lnTo>
                    <a:pt x="211" y="69"/>
                  </a:lnTo>
                  <a:lnTo>
                    <a:pt x="213" y="69"/>
                  </a:lnTo>
                  <a:lnTo>
                    <a:pt x="213" y="71"/>
                  </a:lnTo>
                  <a:lnTo>
                    <a:pt x="214" y="71"/>
                  </a:lnTo>
                  <a:lnTo>
                    <a:pt x="216" y="71"/>
                  </a:lnTo>
                  <a:lnTo>
                    <a:pt x="216" y="73"/>
                  </a:lnTo>
                  <a:lnTo>
                    <a:pt x="217" y="74"/>
                  </a:lnTo>
                  <a:lnTo>
                    <a:pt x="217" y="76"/>
                  </a:lnTo>
                  <a:lnTo>
                    <a:pt x="219" y="77"/>
                  </a:lnTo>
                  <a:lnTo>
                    <a:pt x="217" y="79"/>
                  </a:lnTo>
                  <a:lnTo>
                    <a:pt x="217" y="79"/>
                  </a:lnTo>
                  <a:lnTo>
                    <a:pt x="217" y="79"/>
                  </a:lnTo>
                  <a:lnTo>
                    <a:pt x="216" y="79"/>
                  </a:lnTo>
                  <a:lnTo>
                    <a:pt x="216" y="79"/>
                  </a:lnTo>
                  <a:lnTo>
                    <a:pt x="214" y="81"/>
                  </a:lnTo>
                  <a:lnTo>
                    <a:pt x="213" y="81"/>
                  </a:lnTo>
                  <a:lnTo>
                    <a:pt x="213" y="79"/>
                  </a:lnTo>
                  <a:lnTo>
                    <a:pt x="211" y="79"/>
                  </a:lnTo>
                  <a:lnTo>
                    <a:pt x="209" y="77"/>
                  </a:lnTo>
                  <a:lnTo>
                    <a:pt x="208" y="76"/>
                  </a:lnTo>
                  <a:lnTo>
                    <a:pt x="208" y="76"/>
                  </a:lnTo>
                  <a:lnTo>
                    <a:pt x="208" y="74"/>
                  </a:lnTo>
                  <a:lnTo>
                    <a:pt x="208" y="73"/>
                  </a:lnTo>
                  <a:lnTo>
                    <a:pt x="205" y="71"/>
                  </a:lnTo>
                  <a:lnTo>
                    <a:pt x="205" y="71"/>
                  </a:lnTo>
                  <a:lnTo>
                    <a:pt x="203" y="69"/>
                  </a:lnTo>
                  <a:lnTo>
                    <a:pt x="203" y="68"/>
                  </a:lnTo>
                  <a:lnTo>
                    <a:pt x="202" y="66"/>
                  </a:lnTo>
                  <a:lnTo>
                    <a:pt x="202" y="66"/>
                  </a:lnTo>
                  <a:lnTo>
                    <a:pt x="200" y="65"/>
                  </a:lnTo>
                  <a:lnTo>
                    <a:pt x="200" y="63"/>
                  </a:lnTo>
                  <a:lnTo>
                    <a:pt x="200" y="62"/>
                  </a:lnTo>
                  <a:lnTo>
                    <a:pt x="200" y="60"/>
                  </a:lnTo>
                  <a:close/>
                  <a:moveTo>
                    <a:pt x="91" y="55"/>
                  </a:moveTo>
                  <a:lnTo>
                    <a:pt x="91" y="57"/>
                  </a:lnTo>
                  <a:lnTo>
                    <a:pt x="91" y="58"/>
                  </a:lnTo>
                  <a:lnTo>
                    <a:pt x="91" y="60"/>
                  </a:lnTo>
                  <a:lnTo>
                    <a:pt x="91" y="60"/>
                  </a:lnTo>
                  <a:lnTo>
                    <a:pt x="90" y="58"/>
                  </a:lnTo>
                  <a:lnTo>
                    <a:pt x="88" y="57"/>
                  </a:lnTo>
                  <a:lnTo>
                    <a:pt x="90" y="57"/>
                  </a:lnTo>
                  <a:lnTo>
                    <a:pt x="91" y="55"/>
                  </a:lnTo>
                  <a:close/>
                  <a:moveTo>
                    <a:pt x="198" y="54"/>
                  </a:moveTo>
                  <a:lnTo>
                    <a:pt x="200" y="54"/>
                  </a:lnTo>
                  <a:lnTo>
                    <a:pt x="200" y="55"/>
                  </a:lnTo>
                  <a:lnTo>
                    <a:pt x="200" y="57"/>
                  </a:lnTo>
                  <a:lnTo>
                    <a:pt x="200" y="58"/>
                  </a:lnTo>
                  <a:lnTo>
                    <a:pt x="200" y="60"/>
                  </a:lnTo>
                  <a:lnTo>
                    <a:pt x="198" y="60"/>
                  </a:lnTo>
                  <a:lnTo>
                    <a:pt x="198" y="58"/>
                  </a:lnTo>
                  <a:lnTo>
                    <a:pt x="198" y="57"/>
                  </a:lnTo>
                  <a:lnTo>
                    <a:pt x="198" y="55"/>
                  </a:lnTo>
                  <a:lnTo>
                    <a:pt x="198" y="55"/>
                  </a:lnTo>
                  <a:lnTo>
                    <a:pt x="198" y="54"/>
                  </a:lnTo>
                  <a:lnTo>
                    <a:pt x="198" y="54"/>
                  </a:lnTo>
                  <a:close/>
                  <a:moveTo>
                    <a:pt x="74" y="46"/>
                  </a:moveTo>
                  <a:lnTo>
                    <a:pt x="75" y="47"/>
                  </a:lnTo>
                  <a:lnTo>
                    <a:pt x="75" y="47"/>
                  </a:lnTo>
                  <a:lnTo>
                    <a:pt x="74" y="49"/>
                  </a:lnTo>
                  <a:lnTo>
                    <a:pt x="74" y="49"/>
                  </a:lnTo>
                  <a:lnTo>
                    <a:pt x="72" y="49"/>
                  </a:lnTo>
                  <a:lnTo>
                    <a:pt x="72" y="49"/>
                  </a:lnTo>
                  <a:lnTo>
                    <a:pt x="72" y="47"/>
                  </a:lnTo>
                  <a:lnTo>
                    <a:pt x="74" y="47"/>
                  </a:lnTo>
                  <a:lnTo>
                    <a:pt x="74" y="46"/>
                  </a:lnTo>
                  <a:close/>
                  <a:moveTo>
                    <a:pt x="157" y="41"/>
                  </a:moveTo>
                  <a:lnTo>
                    <a:pt x="159" y="41"/>
                  </a:lnTo>
                  <a:lnTo>
                    <a:pt x="159" y="43"/>
                  </a:lnTo>
                  <a:lnTo>
                    <a:pt x="161" y="43"/>
                  </a:lnTo>
                  <a:lnTo>
                    <a:pt x="161" y="43"/>
                  </a:lnTo>
                  <a:lnTo>
                    <a:pt x="162" y="41"/>
                  </a:lnTo>
                  <a:lnTo>
                    <a:pt x="164" y="43"/>
                  </a:lnTo>
                  <a:lnTo>
                    <a:pt x="165" y="43"/>
                  </a:lnTo>
                  <a:lnTo>
                    <a:pt x="167" y="44"/>
                  </a:lnTo>
                  <a:lnTo>
                    <a:pt x="167" y="46"/>
                  </a:lnTo>
                  <a:lnTo>
                    <a:pt x="167" y="47"/>
                  </a:lnTo>
                  <a:lnTo>
                    <a:pt x="167" y="47"/>
                  </a:lnTo>
                  <a:lnTo>
                    <a:pt x="167" y="49"/>
                  </a:lnTo>
                  <a:lnTo>
                    <a:pt x="165" y="51"/>
                  </a:lnTo>
                  <a:lnTo>
                    <a:pt x="165" y="52"/>
                  </a:lnTo>
                  <a:lnTo>
                    <a:pt x="164" y="52"/>
                  </a:lnTo>
                  <a:lnTo>
                    <a:pt x="164" y="54"/>
                  </a:lnTo>
                  <a:lnTo>
                    <a:pt x="161" y="54"/>
                  </a:lnTo>
                  <a:lnTo>
                    <a:pt x="161" y="54"/>
                  </a:lnTo>
                  <a:lnTo>
                    <a:pt x="161" y="55"/>
                  </a:lnTo>
                  <a:lnTo>
                    <a:pt x="162" y="57"/>
                  </a:lnTo>
                  <a:lnTo>
                    <a:pt x="164" y="58"/>
                  </a:lnTo>
                  <a:lnTo>
                    <a:pt x="162" y="60"/>
                  </a:lnTo>
                  <a:lnTo>
                    <a:pt x="161" y="60"/>
                  </a:lnTo>
                  <a:lnTo>
                    <a:pt x="159" y="62"/>
                  </a:lnTo>
                  <a:lnTo>
                    <a:pt x="156" y="62"/>
                  </a:lnTo>
                  <a:lnTo>
                    <a:pt x="154" y="62"/>
                  </a:lnTo>
                  <a:lnTo>
                    <a:pt x="154" y="62"/>
                  </a:lnTo>
                  <a:lnTo>
                    <a:pt x="154" y="63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1" y="65"/>
                  </a:lnTo>
                  <a:lnTo>
                    <a:pt x="150" y="66"/>
                  </a:lnTo>
                  <a:lnTo>
                    <a:pt x="148" y="68"/>
                  </a:lnTo>
                  <a:lnTo>
                    <a:pt x="148" y="68"/>
                  </a:lnTo>
                  <a:lnTo>
                    <a:pt x="145" y="68"/>
                  </a:lnTo>
                  <a:lnTo>
                    <a:pt x="143" y="68"/>
                  </a:lnTo>
                  <a:lnTo>
                    <a:pt x="143" y="69"/>
                  </a:lnTo>
                  <a:lnTo>
                    <a:pt x="142" y="69"/>
                  </a:lnTo>
                  <a:lnTo>
                    <a:pt x="140" y="69"/>
                  </a:lnTo>
                  <a:lnTo>
                    <a:pt x="139" y="71"/>
                  </a:lnTo>
                  <a:lnTo>
                    <a:pt x="139" y="71"/>
                  </a:lnTo>
                  <a:lnTo>
                    <a:pt x="135" y="71"/>
                  </a:lnTo>
                  <a:lnTo>
                    <a:pt x="131" y="71"/>
                  </a:lnTo>
                  <a:lnTo>
                    <a:pt x="129" y="73"/>
                  </a:lnTo>
                  <a:lnTo>
                    <a:pt x="127" y="71"/>
                  </a:lnTo>
                  <a:lnTo>
                    <a:pt x="126" y="71"/>
                  </a:lnTo>
                  <a:lnTo>
                    <a:pt x="124" y="69"/>
                  </a:lnTo>
                  <a:lnTo>
                    <a:pt x="123" y="68"/>
                  </a:lnTo>
                  <a:lnTo>
                    <a:pt x="121" y="68"/>
                  </a:lnTo>
                  <a:lnTo>
                    <a:pt x="120" y="69"/>
                  </a:lnTo>
                  <a:lnTo>
                    <a:pt x="120" y="69"/>
                  </a:lnTo>
                  <a:lnTo>
                    <a:pt x="115" y="66"/>
                  </a:lnTo>
                  <a:lnTo>
                    <a:pt x="113" y="66"/>
                  </a:lnTo>
                  <a:lnTo>
                    <a:pt x="112" y="65"/>
                  </a:lnTo>
                  <a:lnTo>
                    <a:pt x="110" y="65"/>
                  </a:lnTo>
                  <a:lnTo>
                    <a:pt x="109" y="65"/>
                  </a:lnTo>
                  <a:lnTo>
                    <a:pt x="109" y="63"/>
                  </a:lnTo>
                  <a:lnTo>
                    <a:pt x="109" y="62"/>
                  </a:lnTo>
                  <a:lnTo>
                    <a:pt x="110" y="60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13" y="60"/>
                  </a:lnTo>
                  <a:lnTo>
                    <a:pt x="113" y="60"/>
                  </a:lnTo>
                  <a:lnTo>
                    <a:pt x="115" y="60"/>
                  </a:lnTo>
                  <a:lnTo>
                    <a:pt x="118" y="60"/>
                  </a:lnTo>
                  <a:lnTo>
                    <a:pt x="120" y="60"/>
                  </a:lnTo>
                  <a:lnTo>
                    <a:pt x="121" y="62"/>
                  </a:lnTo>
                  <a:lnTo>
                    <a:pt x="123" y="62"/>
                  </a:lnTo>
                  <a:lnTo>
                    <a:pt x="124" y="62"/>
                  </a:lnTo>
                  <a:lnTo>
                    <a:pt x="127" y="60"/>
                  </a:lnTo>
                  <a:lnTo>
                    <a:pt x="127" y="60"/>
                  </a:lnTo>
                  <a:lnTo>
                    <a:pt x="129" y="60"/>
                  </a:lnTo>
                  <a:lnTo>
                    <a:pt x="132" y="60"/>
                  </a:lnTo>
                  <a:lnTo>
                    <a:pt x="132" y="55"/>
                  </a:lnTo>
                  <a:lnTo>
                    <a:pt x="132" y="54"/>
                  </a:lnTo>
                  <a:lnTo>
                    <a:pt x="134" y="54"/>
                  </a:lnTo>
                  <a:lnTo>
                    <a:pt x="134" y="54"/>
                  </a:lnTo>
                  <a:lnTo>
                    <a:pt x="134" y="54"/>
                  </a:lnTo>
                  <a:lnTo>
                    <a:pt x="134" y="55"/>
                  </a:lnTo>
                  <a:lnTo>
                    <a:pt x="134" y="55"/>
                  </a:lnTo>
                  <a:lnTo>
                    <a:pt x="134" y="57"/>
                  </a:lnTo>
                  <a:lnTo>
                    <a:pt x="134" y="60"/>
                  </a:lnTo>
                  <a:lnTo>
                    <a:pt x="135" y="60"/>
                  </a:lnTo>
                  <a:lnTo>
                    <a:pt x="137" y="62"/>
                  </a:lnTo>
                  <a:lnTo>
                    <a:pt x="139" y="60"/>
                  </a:lnTo>
                  <a:lnTo>
                    <a:pt x="140" y="60"/>
                  </a:lnTo>
                  <a:lnTo>
                    <a:pt x="142" y="60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5" y="60"/>
                  </a:lnTo>
                  <a:lnTo>
                    <a:pt x="145" y="60"/>
                  </a:lnTo>
                  <a:lnTo>
                    <a:pt x="146" y="58"/>
                  </a:lnTo>
                  <a:lnTo>
                    <a:pt x="146" y="58"/>
                  </a:lnTo>
                  <a:lnTo>
                    <a:pt x="148" y="55"/>
                  </a:lnTo>
                  <a:lnTo>
                    <a:pt x="148" y="55"/>
                  </a:lnTo>
                  <a:lnTo>
                    <a:pt x="151" y="52"/>
                  </a:lnTo>
                  <a:lnTo>
                    <a:pt x="153" y="52"/>
                  </a:lnTo>
                  <a:lnTo>
                    <a:pt x="153" y="52"/>
                  </a:lnTo>
                  <a:lnTo>
                    <a:pt x="154" y="52"/>
                  </a:lnTo>
                  <a:lnTo>
                    <a:pt x="156" y="52"/>
                  </a:lnTo>
                  <a:lnTo>
                    <a:pt x="156" y="49"/>
                  </a:lnTo>
                  <a:lnTo>
                    <a:pt x="156" y="47"/>
                  </a:lnTo>
                  <a:lnTo>
                    <a:pt x="154" y="44"/>
                  </a:lnTo>
                  <a:lnTo>
                    <a:pt x="154" y="43"/>
                  </a:lnTo>
                  <a:lnTo>
                    <a:pt x="154" y="43"/>
                  </a:lnTo>
                  <a:lnTo>
                    <a:pt x="156" y="41"/>
                  </a:lnTo>
                  <a:lnTo>
                    <a:pt x="157" y="41"/>
                  </a:lnTo>
                  <a:close/>
                  <a:moveTo>
                    <a:pt x="186" y="40"/>
                  </a:moveTo>
                  <a:lnTo>
                    <a:pt x="184" y="40"/>
                  </a:lnTo>
                  <a:lnTo>
                    <a:pt x="184" y="41"/>
                  </a:lnTo>
                  <a:lnTo>
                    <a:pt x="184" y="40"/>
                  </a:lnTo>
                  <a:lnTo>
                    <a:pt x="184" y="40"/>
                  </a:lnTo>
                  <a:lnTo>
                    <a:pt x="186" y="40"/>
                  </a:lnTo>
                  <a:close/>
                  <a:moveTo>
                    <a:pt x="170" y="25"/>
                  </a:moveTo>
                  <a:lnTo>
                    <a:pt x="170" y="27"/>
                  </a:lnTo>
                  <a:lnTo>
                    <a:pt x="170" y="27"/>
                  </a:lnTo>
                  <a:lnTo>
                    <a:pt x="170" y="27"/>
                  </a:lnTo>
                  <a:lnTo>
                    <a:pt x="168" y="25"/>
                  </a:lnTo>
                  <a:lnTo>
                    <a:pt x="168" y="25"/>
                  </a:lnTo>
                  <a:lnTo>
                    <a:pt x="170" y="25"/>
                  </a:lnTo>
                  <a:close/>
                  <a:moveTo>
                    <a:pt x="161" y="22"/>
                  </a:moveTo>
                  <a:lnTo>
                    <a:pt x="162" y="24"/>
                  </a:lnTo>
                  <a:lnTo>
                    <a:pt x="162" y="24"/>
                  </a:lnTo>
                  <a:lnTo>
                    <a:pt x="162" y="24"/>
                  </a:lnTo>
                  <a:lnTo>
                    <a:pt x="162" y="24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61" y="22"/>
                  </a:lnTo>
                  <a:close/>
                  <a:moveTo>
                    <a:pt x="161" y="21"/>
                  </a:moveTo>
                  <a:lnTo>
                    <a:pt x="161" y="21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61" y="22"/>
                  </a:lnTo>
                  <a:lnTo>
                    <a:pt x="161" y="21"/>
                  </a:lnTo>
                  <a:lnTo>
                    <a:pt x="161" y="21"/>
                  </a:lnTo>
                  <a:close/>
                  <a:moveTo>
                    <a:pt x="1" y="19"/>
                  </a:moveTo>
                  <a:lnTo>
                    <a:pt x="1" y="19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12" y="22"/>
                  </a:lnTo>
                  <a:lnTo>
                    <a:pt x="14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16" y="24"/>
                  </a:lnTo>
                  <a:lnTo>
                    <a:pt x="20" y="25"/>
                  </a:lnTo>
                  <a:lnTo>
                    <a:pt x="25" y="27"/>
                  </a:lnTo>
                  <a:lnTo>
                    <a:pt x="30" y="29"/>
                  </a:lnTo>
                  <a:lnTo>
                    <a:pt x="31" y="30"/>
                  </a:lnTo>
                  <a:lnTo>
                    <a:pt x="33" y="30"/>
                  </a:lnTo>
                  <a:lnTo>
                    <a:pt x="36" y="30"/>
                  </a:lnTo>
                  <a:lnTo>
                    <a:pt x="38" y="30"/>
                  </a:lnTo>
                  <a:lnTo>
                    <a:pt x="41" y="33"/>
                  </a:lnTo>
                  <a:lnTo>
                    <a:pt x="42" y="33"/>
                  </a:lnTo>
                  <a:lnTo>
                    <a:pt x="44" y="35"/>
                  </a:lnTo>
                  <a:lnTo>
                    <a:pt x="45" y="36"/>
                  </a:lnTo>
                  <a:lnTo>
                    <a:pt x="47" y="36"/>
                  </a:lnTo>
                  <a:lnTo>
                    <a:pt x="47" y="36"/>
                  </a:lnTo>
                  <a:lnTo>
                    <a:pt x="49" y="36"/>
                  </a:lnTo>
                  <a:lnTo>
                    <a:pt x="50" y="36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3" y="36"/>
                  </a:lnTo>
                  <a:lnTo>
                    <a:pt x="53" y="38"/>
                  </a:lnTo>
                  <a:lnTo>
                    <a:pt x="55" y="38"/>
                  </a:lnTo>
                  <a:lnTo>
                    <a:pt x="57" y="40"/>
                  </a:lnTo>
                  <a:lnTo>
                    <a:pt x="58" y="40"/>
                  </a:lnTo>
                  <a:lnTo>
                    <a:pt x="60" y="41"/>
                  </a:lnTo>
                  <a:lnTo>
                    <a:pt x="60" y="43"/>
                  </a:lnTo>
                  <a:lnTo>
                    <a:pt x="61" y="44"/>
                  </a:lnTo>
                  <a:lnTo>
                    <a:pt x="63" y="44"/>
                  </a:lnTo>
                  <a:lnTo>
                    <a:pt x="64" y="44"/>
                  </a:lnTo>
                  <a:lnTo>
                    <a:pt x="71" y="51"/>
                  </a:lnTo>
                  <a:lnTo>
                    <a:pt x="71" y="52"/>
                  </a:lnTo>
                  <a:lnTo>
                    <a:pt x="71" y="55"/>
                  </a:lnTo>
                  <a:lnTo>
                    <a:pt x="71" y="58"/>
                  </a:lnTo>
                  <a:lnTo>
                    <a:pt x="72" y="60"/>
                  </a:lnTo>
                  <a:lnTo>
                    <a:pt x="74" y="60"/>
                  </a:lnTo>
                  <a:lnTo>
                    <a:pt x="77" y="62"/>
                  </a:lnTo>
                  <a:lnTo>
                    <a:pt x="80" y="62"/>
                  </a:lnTo>
                  <a:lnTo>
                    <a:pt x="90" y="66"/>
                  </a:lnTo>
                  <a:lnTo>
                    <a:pt x="91" y="66"/>
                  </a:lnTo>
                  <a:lnTo>
                    <a:pt x="93" y="66"/>
                  </a:lnTo>
                  <a:lnTo>
                    <a:pt x="94" y="66"/>
                  </a:lnTo>
                  <a:lnTo>
                    <a:pt x="94" y="66"/>
                  </a:lnTo>
                  <a:lnTo>
                    <a:pt x="96" y="68"/>
                  </a:lnTo>
                  <a:lnTo>
                    <a:pt x="98" y="68"/>
                  </a:lnTo>
                  <a:lnTo>
                    <a:pt x="98" y="69"/>
                  </a:lnTo>
                  <a:lnTo>
                    <a:pt x="99" y="71"/>
                  </a:lnTo>
                  <a:lnTo>
                    <a:pt x="99" y="71"/>
                  </a:lnTo>
                  <a:lnTo>
                    <a:pt x="101" y="73"/>
                  </a:lnTo>
                  <a:lnTo>
                    <a:pt x="101" y="73"/>
                  </a:lnTo>
                  <a:lnTo>
                    <a:pt x="101" y="76"/>
                  </a:lnTo>
                  <a:lnTo>
                    <a:pt x="101" y="77"/>
                  </a:lnTo>
                  <a:lnTo>
                    <a:pt x="101" y="77"/>
                  </a:lnTo>
                  <a:lnTo>
                    <a:pt x="99" y="77"/>
                  </a:lnTo>
                  <a:lnTo>
                    <a:pt x="94" y="79"/>
                  </a:lnTo>
                  <a:lnTo>
                    <a:pt x="91" y="77"/>
                  </a:lnTo>
                  <a:lnTo>
                    <a:pt x="88" y="79"/>
                  </a:lnTo>
                  <a:lnTo>
                    <a:pt x="88" y="81"/>
                  </a:lnTo>
                  <a:lnTo>
                    <a:pt x="88" y="81"/>
                  </a:lnTo>
                  <a:lnTo>
                    <a:pt x="90" y="84"/>
                  </a:lnTo>
                  <a:lnTo>
                    <a:pt x="91" y="87"/>
                  </a:lnTo>
                  <a:lnTo>
                    <a:pt x="93" y="88"/>
                  </a:lnTo>
                  <a:lnTo>
                    <a:pt x="94" y="90"/>
                  </a:lnTo>
                  <a:lnTo>
                    <a:pt x="96" y="92"/>
                  </a:lnTo>
                  <a:lnTo>
                    <a:pt x="96" y="92"/>
                  </a:lnTo>
                  <a:lnTo>
                    <a:pt x="99" y="95"/>
                  </a:lnTo>
                  <a:lnTo>
                    <a:pt x="101" y="95"/>
                  </a:lnTo>
                  <a:lnTo>
                    <a:pt x="102" y="96"/>
                  </a:lnTo>
                  <a:lnTo>
                    <a:pt x="105" y="98"/>
                  </a:lnTo>
                  <a:lnTo>
                    <a:pt x="105" y="99"/>
                  </a:lnTo>
                  <a:lnTo>
                    <a:pt x="105" y="101"/>
                  </a:lnTo>
                  <a:lnTo>
                    <a:pt x="107" y="103"/>
                  </a:lnTo>
                  <a:lnTo>
                    <a:pt x="107" y="104"/>
                  </a:lnTo>
                  <a:lnTo>
                    <a:pt x="107" y="104"/>
                  </a:lnTo>
                  <a:lnTo>
                    <a:pt x="109" y="106"/>
                  </a:lnTo>
                  <a:lnTo>
                    <a:pt x="110" y="106"/>
                  </a:lnTo>
                  <a:lnTo>
                    <a:pt x="110" y="110"/>
                  </a:lnTo>
                  <a:lnTo>
                    <a:pt x="112" y="112"/>
                  </a:lnTo>
                  <a:lnTo>
                    <a:pt x="113" y="112"/>
                  </a:lnTo>
                  <a:lnTo>
                    <a:pt x="115" y="112"/>
                  </a:lnTo>
                  <a:lnTo>
                    <a:pt x="120" y="110"/>
                  </a:lnTo>
                  <a:lnTo>
                    <a:pt x="120" y="110"/>
                  </a:lnTo>
                  <a:lnTo>
                    <a:pt x="121" y="112"/>
                  </a:lnTo>
                  <a:lnTo>
                    <a:pt x="121" y="112"/>
                  </a:lnTo>
                  <a:lnTo>
                    <a:pt x="121" y="114"/>
                  </a:lnTo>
                  <a:lnTo>
                    <a:pt x="121" y="115"/>
                  </a:lnTo>
                  <a:lnTo>
                    <a:pt x="121" y="117"/>
                  </a:lnTo>
                  <a:lnTo>
                    <a:pt x="121" y="118"/>
                  </a:lnTo>
                  <a:lnTo>
                    <a:pt x="124" y="118"/>
                  </a:lnTo>
                  <a:lnTo>
                    <a:pt x="124" y="120"/>
                  </a:lnTo>
                  <a:lnTo>
                    <a:pt x="129" y="120"/>
                  </a:lnTo>
                  <a:lnTo>
                    <a:pt x="131" y="120"/>
                  </a:lnTo>
                  <a:lnTo>
                    <a:pt x="132" y="120"/>
                  </a:lnTo>
                  <a:lnTo>
                    <a:pt x="132" y="121"/>
                  </a:lnTo>
                  <a:lnTo>
                    <a:pt x="132" y="121"/>
                  </a:lnTo>
                  <a:lnTo>
                    <a:pt x="131" y="121"/>
                  </a:lnTo>
                  <a:lnTo>
                    <a:pt x="131" y="121"/>
                  </a:lnTo>
                  <a:lnTo>
                    <a:pt x="129" y="123"/>
                  </a:lnTo>
                  <a:lnTo>
                    <a:pt x="129" y="123"/>
                  </a:lnTo>
                  <a:lnTo>
                    <a:pt x="129" y="125"/>
                  </a:lnTo>
                  <a:lnTo>
                    <a:pt x="131" y="126"/>
                  </a:lnTo>
                  <a:lnTo>
                    <a:pt x="131" y="126"/>
                  </a:lnTo>
                  <a:lnTo>
                    <a:pt x="132" y="126"/>
                  </a:lnTo>
                  <a:lnTo>
                    <a:pt x="134" y="126"/>
                  </a:lnTo>
                  <a:lnTo>
                    <a:pt x="135" y="128"/>
                  </a:lnTo>
                  <a:lnTo>
                    <a:pt x="137" y="128"/>
                  </a:lnTo>
                  <a:lnTo>
                    <a:pt x="137" y="128"/>
                  </a:lnTo>
                  <a:lnTo>
                    <a:pt x="140" y="128"/>
                  </a:lnTo>
                  <a:lnTo>
                    <a:pt x="142" y="129"/>
                  </a:lnTo>
                  <a:lnTo>
                    <a:pt x="145" y="129"/>
                  </a:lnTo>
                  <a:lnTo>
                    <a:pt x="142" y="129"/>
                  </a:lnTo>
                  <a:lnTo>
                    <a:pt x="142" y="131"/>
                  </a:lnTo>
                  <a:lnTo>
                    <a:pt x="139" y="129"/>
                  </a:lnTo>
                  <a:lnTo>
                    <a:pt x="139" y="131"/>
                  </a:lnTo>
                  <a:lnTo>
                    <a:pt x="139" y="131"/>
                  </a:lnTo>
                  <a:lnTo>
                    <a:pt x="140" y="132"/>
                  </a:lnTo>
                  <a:lnTo>
                    <a:pt x="142" y="132"/>
                  </a:lnTo>
                  <a:lnTo>
                    <a:pt x="142" y="134"/>
                  </a:lnTo>
                  <a:lnTo>
                    <a:pt x="139" y="134"/>
                  </a:lnTo>
                  <a:lnTo>
                    <a:pt x="139" y="134"/>
                  </a:lnTo>
                  <a:lnTo>
                    <a:pt x="137" y="134"/>
                  </a:lnTo>
                  <a:lnTo>
                    <a:pt x="134" y="134"/>
                  </a:lnTo>
                  <a:lnTo>
                    <a:pt x="132" y="134"/>
                  </a:lnTo>
                  <a:lnTo>
                    <a:pt x="132" y="132"/>
                  </a:lnTo>
                  <a:lnTo>
                    <a:pt x="131" y="132"/>
                  </a:lnTo>
                  <a:lnTo>
                    <a:pt x="129" y="131"/>
                  </a:lnTo>
                  <a:lnTo>
                    <a:pt x="129" y="131"/>
                  </a:lnTo>
                  <a:lnTo>
                    <a:pt x="127" y="131"/>
                  </a:lnTo>
                  <a:lnTo>
                    <a:pt x="126" y="131"/>
                  </a:lnTo>
                  <a:lnTo>
                    <a:pt x="123" y="129"/>
                  </a:lnTo>
                  <a:lnTo>
                    <a:pt x="116" y="129"/>
                  </a:lnTo>
                  <a:lnTo>
                    <a:pt x="115" y="129"/>
                  </a:lnTo>
                  <a:lnTo>
                    <a:pt x="113" y="128"/>
                  </a:lnTo>
                  <a:lnTo>
                    <a:pt x="113" y="128"/>
                  </a:lnTo>
                  <a:lnTo>
                    <a:pt x="112" y="128"/>
                  </a:lnTo>
                  <a:lnTo>
                    <a:pt x="110" y="128"/>
                  </a:lnTo>
                  <a:lnTo>
                    <a:pt x="109" y="128"/>
                  </a:lnTo>
                  <a:lnTo>
                    <a:pt x="107" y="128"/>
                  </a:lnTo>
                  <a:lnTo>
                    <a:pt x="105" y="126"/>
                  </a:lnTo>
                  <a:lnTo>
                    <a:pt x="105" y="128"/>
                  </a:lnTo>
                  <a:lnTo>
                    <a:pt x="104" y="128"/>
                  </a:lnTo>
                  <a:lnTo>
                    <a:pt x="102" y="126"/>
                  </a:lnTo>
                  <a:lnTo>
                    <a:pt x="99" y="126"/>
                  </a:lnTo>
                  <a:lnTo>
                    <a:pt x="99" y="126"/>
                  </a:lnTo>
                  <a:lnTo>
                    <a:pt x="98" y="125"/>
                  </a:lnTo>
                  <a:lnTo>
                    <a:pt x="98" y="125"/>
                  </a:lnTo>
                  <a:lnTo>
                    <a:pt x="96" y="121"/>
                  </a:lnTo>
                  <a:lnTo>
                    <a:pt x="94" y="120"/>
                  </a:lnTo>
                  <a:lnTo>
                    <a:pt x="93" y="120"/>
                  </a:lnTo>
                  <a:lnTo>
                    <a:pt x="90" y="117"/>
                  </a:lnTo>
                  <a:lnTo>
                    <a:pt x="90" y="117"/>
                  </a:lnTo>
                  <a:lnTo>
                    <a:pt x="88" y="115"/>
                  </a:lnTo>
                  <a:lnTo>
                    <a:pt x="88" y="114"/>
                  </a:lnTo>
                  <a:lnTo>
                    <a:pt x="88" y="112"/>
                  </a:lnTo>
                  <a:lnTo>
                    <a:pt x="88" y="112"/>
                  </a:lnTo>
                  <a:lnTo>
                    <a:pt x="86" y="112"/>
                  </a:lnTo>
                  <a:lnTo>
                    <a:pt x="85" y="110"/>
                  </a:lnTo>
                  <a:lnTo>
                    <a:pt x="83" y="110"/>
                  </a:lnTo>
                  <a:lnTo>
                    <a:pt x="82" y="107"/>
                  </a:lnTo>
                  <a:lnTo>
                    <a:pt x="80" y="106"/>
                  </a:lnTo>
                  <a:lnTo>
                    <a:pt x="79" y="103"/>
                  </a:lnTo>
                  <a:lnTo>
                    <a:pt x="79" y="101"/>
                  </a:lnTo>
                  <a:lnTo>
                    <a:pt x="77" y="99"/>
                  </a:lnTo>
                  <a:lnTo>
                    <a:pt x="77" y="99"/>
                  </a:lnTo>
                  <a:lnTo>
                    <a:pt x="75" y="99"/>
                  </a:lnTo>
                  <a:lnTo>
                    <a:pt x="75" y="98"/>
                  </a:lnTo>
                  <a:lnTo>
                    <a:pt x="75" y="98"/>
                  </a:lnTo>
                  <a:lnTo>
                    <a:pt x="72" y="96"/>
                  </a:lnTo>
                  <a:lnTo>
                    <a:pt x="71" y="96"/>
                  </a:lnTo>
                  <a:lnTo>
                    <a:pt x="71" y="96"/>
                  </a:lnTo>
                  <a:lnTo>
                    <a:pt x="68" y="96"/>
                  </a:lnTo>
                  <a:lnTo>
                    <a:pt x="66" y="95"/>
                  </a:lnTo>
                  <a:lnTo>
                    <a:pt x="64" y="95"/>
                  </a:lnTo>
                  <a:lnTo>
                    <a:pt x="63" y="95"/>
                  </a:lnTo>
                  <a:lnTo>
                    <a:pt x="61" y="93"/>
                  </a:lnTo>
                  <a:lnTo>
                    <a:pt x="60" y="93"/>
                  </a:lnTo>
                  <a:lnTo>
                    <a:pt x="58" y="93"/>
                  </a:lnTo>
                  <a:lnTo>
                    <a:pt x="58" y="93"/>
                  </a:lnTo>
                  <a:lnTo>
                    <a:pt x="58" y="92"/>
                  </a:lnTo>
                  <a:lnTo>
                    <a:pt x="57" y="92"/>
                  </a:lnTo>
                  <a:lnTo>
                    <a:pt x="55" y="92"/>
                  </a:lnTo>
                  <a:lnTo>
                    <a:pt x="53" y="90"/>
                  </a:lnTo>
                  <a:lnTo>
                    <a:pt x="53" y="90"/>
                  </a:lnTo>
                  <a:lnTo>
                    <a:pt x="52" y="90"/>
                  </a:lnTo>
                  <a:lnTo>
                    <a:pt x="52" y="92"/>
                  </a:lnTo>
                  <a:lnTo>
                    <a:pt x="52" y="92"/>
                  </a:lnTo>
                  <a:lnTo>
                    <a:pt x="50" y="92"/>
                  </a:lnTo>
                  <a:lnTo>
                    <a:pt x="50" y="92"/>
                  </a:lnTo>
                  <a:lnTo>
                    <a:pt x="49" y="92"/>
                  </a:lnTo>
                  <a:lnTo>
                    <a:pt x="49" y="93"/>
                  </a:lnTo>
                  <a:lnTo>
                    <a:pt x="47" y="93"/>
                  </a:lnTo>
                  <a:lnTo>
                    <a:pt x="45" y="92"/>
                  </a:lnTo>
                  <a:lnTo>
                    <a:pt x="44" y="92"/>
                  </a:lnTo>
                  <a:lnTo>
                    <a:pt x="42" y="92"/>
                  </a:lnTo>
                  <a:lnTo>
                    <a:pt x="42" y="90"/>
                  </a:lnTo>
                  <a:lnTo>
                    <a:pt x="41" y="88"/>
                  </a:lnTo>
                  <a:lnTo>
                    <a:pt x="41" y="88"/>
                  </a:lnTo>
                  <a:lnTo>
                    <a:pt x="42" y="90"/>
                  </a:lnTo>
                  <a:lnTo>
                    <a:pt x="44" y="96"/>
                  </a:lnTo>
                  <a:lnTo>
                    <a:pt x="44" y="96"/>
                  </a:lnTo>
                  <a:lnTo>
                    <a:pt x="42" y="96"/>
                  </a:lnTo>
                  <a:lnTo>
                    <a:pt x="44" y="96"/>
                  </a:lnTo>
                  <a:lnTo>
                    <a:pt x="42" y="96"/>
                  </a:lnTo>
                  <a:lnTo>
                    <a:pt x="42" y="96"/>
                  </a:lnTo>
                  <a:lnTo>
                    <a:pt x="41" y="96"/>
                  </a:lnTo>
                  <a:lnTo>
                    <a:pt x="39" y="96"/>
                  </a:lnTo>
                  <a:lnTo>
                    <a:pt x="39" y="96"/>
                  </a:lnTo>
                  <a:lnTo>
                    <a:pt x="39" y="96"/>
                  </a:lnTo>
                  <a:lnTo>
                    <a:pt x="39" y="98"/>
                  </a:lnTo>
                  <a:lnTo>
                    <a:pt x="39" y="99"/>
                  </a:lnTo>
                  <a:lnTo>
                    <a:pt x="38" y="99"/>
                  </a:lnTo>
                  <a:lnTo>
                    <a:pt x="34" y="99"/>
                  </a:lnTo>
                  <a:lnTo>
                    <a:pt x="33" y="101"/>
                  </a:lnTo>
                  <a:lnTo>
                    <a:pt x="30" y="101"/>
                  </a:lnTo>
                  <a:lnTo>
                    <a:pt x="28" y="101"/>
                  </a:lnTo>
                  <a:lnTo>
                    <a:pt x="27" y="101"/>
                  </a:lnTo>
                  <a:lnTo>
                    <a:pt x="25" y="101"/>
                  </a:lnTo>
                  <a:lnTo>
                    <a:pt x="23" y="101"/>
                  </a:lnTo>
                  <a:lnTo>
                    <a:pt x="23" y="101"/>
                  </a:lnTo>
                  <a:lnTo>
                    <a:pt x="22" y="99"/>
                  </a:lnTo>
                  <a:lnTo>
                    <a:pt x="22" y="99"/>
                  </a:lnTo>
                  <a:lnTo>
                    <a:pt x="22" y="99"/>
                  </a:lnTo>
                  <a:lnTo>
                    <a:pt x="20" y="99"/>
                  </a:lnTo>
                  <a:lnTo>
                    <a:pt x="19" y="99"/>
                  </a:lnTo>
                  <a:lnTo>
                    <a:pt x="22" y="99"/>
                  </a:lnTo>
                  <a:lnTo>
                    <a:pt x="22" y="99"/>
                  </a:lnTo>
                  <a:lnTo>
                    <a:pt x="22" y="101"/>
                  </a:lnTo>
                  <a:lnTo>
                    <a:pt x="23" y="101"/>
                  </a:lnTo>
                  <a:lnTo>
                    <a:pt x="25" y="101"/>
                  </a:lnTo>
                  <a:lnTo>
                    <a:pt x="28" y="101"/>
                  </a:lnTo>
                  <a:lnTo>
                    <a:pt x="31" y="103"/>
                  </a:lnTo>
                  <a:lnTo>
                    <a:pt x="31" y="103"/>
                  </a:lnTo>
                  <a:lnTo>
                    <a:pt x="33" y="103"/>
                  </a:lnTo>
                  <a:lnTo>
                    <a:pt x="34" y="104"/>
                  </a:lnTo>
                  <a:lnTo>
                    <a:pt x="36" y="106"/>
                  </a:lnTo>
                  <a:lnTo>
                    <a:pt x="36" y="107"/>
                  </a:lnTo>
                  <a:lnTo>
                    <a:pt x="36" y="107"/>
                  </a:lnTo>
                  <a:lnTo>
                    <a:pt x="36" y="109"/>
                  </a:lnTo>
                  <a:lnTo>
                    <a:pt x="36" y="110"/>
                  </a:lnTo>
                  <a:lnTo>
                    <a:pt x="34" y="112"/>
                  </a:lnTo>
                  <a:lnTo>
                    <a:pt x="31" y="112"/>
                  </a:lnTo>
                  <a:lnTo>
                    <a:pt x="28" y="114"/>
                  </a:lnTo>
                  <a:lnTo>
                    <a:pt x="27" y="115"/>
                  </a:lnTo>
                  <a:lnTo>
                    <a:pt x="25" y="115"/>
                  </a:lnTo>
                  <a:lnTo>
                    <a:pt x="23" y="114"/>
                  </a:lnTo>
                  <a:lnTo>
                    <a:pt x="22" y="114"/>
                  </a:lnTo>
                  <a:lnTo>
                    <a:pt x="20" y="114"/>
                  </a:lnTo>
                  <a:lnTo>
                    <a:pt x="20" y="114"/>
                  </a:lnTo>
                  <a:lnTo>
                    <a:pt x="16" y="114"/>
                  </a:lnTo>
                  <a:lnTo>
                    <a:pt x="12" y="114"/>
                  </a:lnTo>
                  <a:lnTo>
                    <a:pt x="11" y="114"/>
                  </a:lnTo>
                  <a:lnTo>
                    <a:pt x="9" y="114"/>
                  </a:lnTo>
                  <a:lnTo>
                    <a:pt x="8" y="114"/>
                  </a:lnTo>
                  <a:lnTo>
                    <a:pt x="6" y="114"/>
                  </a:lnTo>
                  <a:lnTo>
                    <a:pt x="4" y="114"/>
                  </a:lnTo>
                  <a:lnTo>
                    <a:pt x="4" y="114"/>
                  </a:lnTo>
                  <a:lnTo>
                    <a:pt x="1" y="112"/>
                  </a:lnTo>
                  <a:lnTo>
                    <a:pt x="1" y="109"/>
                  </a:lnTo>
                  <a:lnTo>
                    <a:pt x="1" y="106"/>
                  </a:lnTo>
                  <a:lnTo>
                    <a:pt x="1" y="92"/>
                  </a:lnTo>
                  <a:lnTo>
                    <a:pt x="1" y="88"/>
                  </a:lnTo>
                  <a:lnTo>
                    <a:pt x="1" y="81"/>
                  </a:lnTo>
                  <a:lnTo>
                    <a:pt x="1" y="79"/>
                  </a:lnTo>
                  <a:lnTo>
                    <a:pt x="0" y="79"/>
                  </a:lnTo>
                  <a:lnTo>
                    <a:pt x="0" y="76"/>
                  </a:lnTo>
                  <a:lnTo>
                    <a:pt x="1" y="74"/>
                  </a:lnTo>
                  <a:lnTo>
                    <a:pt x="1" y="73"/>
                  </a:lnTo>
                  <a:lnTo>
                    <a:pt x="1" y="68"/>
                  </a:lnTo>
                  <a:lnTo>
                    <a:pt x="1" y="65"/>
                  </a:lnTo>
                  <a:lnTo>
                    <a:pt x="1" y="47"/>
                  </a:lnTo>
                  <a:lnTo>
                    <a:pt x="1" y="44"/>
                  </a:lnTo>
                  <a:lnTo>
                    <a:pt x="1" y="27"/>
                  </a:lnTo>
                  <a:lnTo>
                    <a:pt x="1" y="24"/>
                  </a:lnTo>
                  <a:lnTo>
                    <a:pt x="1" y="19"/>
                  </a:lnTo>
                  <a:close/>
                  <a:moveTo>
                    <a:pt x="145" y="17"/>
                  </a:moveTo>
                  <a:lnTo>
                    <a:pt x="146" y="21"/>
                  </a:lnTo>
                  <a:lnTo>
                    <a:pt x="150" y="21"/>
                  </a:lnTo>
                  <a:lnTo>
                    <a:pt x="150" y="22"/>
                  </a:lnTo>
                  <a:lnTo>
                    <a:pt x="151" y="22"/>
                  </a:lnTo>
                  <a:lnTo>
                    <a:pt x="153" y="24"/>
                  </a:lnTo>
                  <a:lnTo>
                    <a:pt x="154" y="24"/>
                  </a:lnTo>
                  <a:lnTo>
                    <a:pt x="156" y="25"/>
                  </a:lnTo>
                  <a:lnTo>
                    <a:pt x="159" y="27"/>
                  </a:lnTo>
                  <a:lnTo>
                    <a:pt x="162" y="29"/>
                  </a:lnTo>
                  <a:lnTo>
                    <a:pt x="162" y="29"/>
                  </a:lnTo>
                  <a:lnTo>
                    <a:pt x="164" y="30"/>
                  </a:lnTo>
                  <a:lnTo>
                    <a:pt x="165" y="32"/>
                  </a:lnTo>
                  <a:lnTo>
                    <a:pt x="167" y="33"/>
                  </a:lnTo>
                  <a:lnTo>
                    <a:pt x="176" y="40"/>
                  </a:lnTo>
                  <a:lnTo>
                    <a:pt x="178" y="43"/>
                  </a:lnTo>
                  <a:lnTo>
                    <a:pt x="178" y="44"/>
                  </a:lnTo>
                  <a:lnTo>
                    <a:pt x="176" y="44"/>
                  </a:lnTo>
                  <a:lnTo>
                    <a:pt x="176" y="46"/>
                  </a:lnTo>
                  <a:lnTo>
                    <a:pt x="176" y="47"/>
                  </a:lnTo>
                  <a:lnTo>
                    <a:pt x="176" y="49"/>
                  </a:lnTo>
                  <a:lnTo>
                    <a:pt x="175" y="49"/>
                  </a:lnTo>
                  <a:lnTo>
                    <a:pt x="173" y="51"/>
                  </a:lnTo>
                  <a:lnTo>
                    <a:pt x="173" y="49"/>
                  </a:lnTo>
                  <a:lnTo>
                    <a:pt x="172" y="49"/>
                  </a:lnTo>
                  <a:lnTo>
                    <a:pt x="172" y="47"/>
                  </a:lnTo>
                  <a:lnTo>
                    <a:pt x="172" y="46"/>
                  </a:lnTo>
                  <a:lnTo>
                    <a:pt x="170" y="44"/>
                  </a:lnTo>
                  <a:lnTo>
                    <a:pt x="172" y="44"/>
                  </a:lnTo>
                  <a:lnTo>
                    <a:pt x="172" y="43"/>
                  </a:lnTo>
                  <a:lnTo>
                    <a:pt x="170" y="41"/>
                  </a:lnTo>
                  <a:lnTo>
                    <a:pt x="170" y="38"/>
                  </a:lnTo>
                  <a:lnTo>
                    <a:pt x="167" y="33"/>
                  </a:lnTo>
                  <a:lnTo>
                    <a:pt x="165" y="33"/>
                  </a:lnTo>
                  <a:lnTo>
                    <a:pt x="164" y="32"/>
                  </a:lnTo>
                  <a:lnTo>
                    <a:pt x="164" y="32"/>
                  </a:lnTo>
                  <a:lnTo>
                    <a:pt x="161" y="32"/>
                  </a:lnTo>
                  <a:lnTo>
                    <a:pt x="161" y="32"/>
                  </a:lnTo>
                  <a:lnTo>
                    <a:pt x="159" y="30"/>
                  </a:lnTo>
                  <a:lnTo>
                    <a:pt x="157" y="29"/>
                  </a:lnTo>
                  <a:lnTo>
                    <a:pt x="154" y="27"/>
                  </a:lnTo>
                  <a:lnTo>
                    <a:pt x="153" y="25"/>
                  </a:lnTo>
                  <a:lnTo>
                    <a:pt x="153" y="25"/>
                  </a:lnTo>
                  <a:lnTo>
                    <a:pt x="148" y="22"/>
                  </a:lnTo>
                  <a:lnTo>
                    <a:pt x="146" y="21"/>
                  </a:lnTo>
                  <a:lnTo>
                    <a:pt x="145" y="21"/>
                  </a:lnTo>
                  <a:lnTo>
                    <a:pt x="143" y="21"/>
                  </a:lnTo>
                  <a:lnTo>
                    <a:pt x="145" y="21"/>
                  </a:lnTo>
                  <a:lnTo>
                    <a:pt x="145" y="19"/>
                  </a:lnTo>
                  <a:lnTo>
                    <a:pt x="145" y="17"/>
                  </a:lnTo>
                  <a:close/>
                  <a:moveTo>
                    <a:pt x="135" y="16"/>
                  </a:moveTo>
                  <a:lnTo>
                    <a:pt x="139" y="17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139" y="19"/>
                  </a:lnTo>
                  <a:lnTo>
                    <a:pt x="139" y="19"/>
                  </a:lnTo>
                  <a:lnTo>
                    <a:pt x="135" y="19"/>
                  </a:lnTo>
                  <a:lnTo>
                    <a:pt x="134" y="19"/>
                  </a:lnTo>
                  <a:lnTo>
                    <a:pt x="134" y="19"/>
                  </a:lnTo>
                  <a:lnTo>
                    <a:pt x="132" y="17"/>
                  </a:lnTo>
                  <a:lnTo>
                    <a:pt x="132" y="17"/>
                  </a:lnTo>
                  <a:lnTo>
                    <a:pt x="132" y="17"/>
                  </a:lnTo>
                  <a:lnTo>
                    <a:pt x="134" y="16"/>
                  </a:lnTo>
                  <a:lnTo>
                    <a:pt x="135" y="16"/>
                  </a:lnTo>
                  <a:close/>
                  <a:moveTo>
                    <a:pt x="101" y="14"/>
                  </a:moveTo>
                  <a:lnTo>
                    <a:pt x="101" y="14"/>
                  </a:lnTo>
                  <a:lnTo>
                    <a:pt x="101" y="14"/>
                  </a:lnTo>
                  <a:lnTo>
                    <a:pt x="99" y="14"/>
                  </a:lnTo>
                  <a:lnTo>
                    <a:pt x="99" y="14"/>
                  </a:lnTo>
                  <a:lnTo>
                    <a:pt x="101" y="14"/>
                  </a:lnTo>
                  <a:lnTo>
                    <a:pt x="101" y="14"/>
                  </a:lnTo>
                  <a:lnTo>
                    <a:pt x="101" y="14"/>
                  </a:lnTo>
                  <a:close/>
                  <a:moveTo>
                    <a:pt x="86" y="10"/>
                  </a:moveTo>
                  <a:lnTo>
                    <a:pt x="90" y="10"/>
                  </a:lnTo>
                  <a:lnTo>
                    <a:pt x="94" y="11"/>
                  </a:lnTo>
                  <a:lnTo>
                    <a:pt x="94" y="10"/>
                  </a:lnTo>
                  <a:lnTo>
                    <a:pt x="94" y="10"/>
                  </a:lnTo>
                  <a:lnTo>
                    <a:pt x="94" y="10"/>
                  </a:lnTo>
                  <a:lnTo>
                    <a:pt x="96" y="10"/>
                  </a:lnTo>
                  <a:lnTo>
                    <a:pt x="94" y="11"/>
                  </a:lnTo>
                  <a:lnTo>
                    <a:pt x="94" y="11"/>
                  </a:lnTo>
                  <a:lnTo>
                    <a:pt x="94" y="11"/>
                  </a:lnTo>
                  <a:lnTo>
                    <a:pt x="93" y="11"/>
                  </a:lnTo>
                  <a:lnTo>
                    <a:pt x="91" y="13"/>
                  </a:lnTo>
                  <a:lnTo>
                    <a:pt x="91" y="13"/>
                  </a:lnTo>
                  <a:lnTo>
                    <a:pt x="90" y="13"/>
                  </a:lnTo>
                  <a:lnTo>
                    <a:pt x="88" y="13"/>
                  </a:lnTo>
                  <a:lnTo>
                    <a:pt x="85" y="13"/>
                  </a:lnTo>
                  <a:lnTo>
                    <a:pt x="85" y="13"/>
                  </a:lnTo>
                  <a:lnTo>
                    <a:pt x="83" y="13"/>
                  </a:lnTo>
                  <a:lnTo>
                    <a:pt x="83" y="13"/>
                  </a:lnTo>
                  <a:lnTo>
                    <a:pt x="82" y="13"/>
                  </a:lnTo>
                  <a:lnTo>
                    <a:pt x="82" y="13"/>
                  </a:lnTo>
                  <a:lnTo>
                    <a:pt x="82" y="11"/>
                  </a:lnTo>
                  <a:lnTo>
                    <a:pt x="83" y="11"/>
                  </a:lnTo>
                  <a:lnTo>
                    <a:pt x="83" y="10"/>
                  </a:lnTo>
                  <a:lnTo>
                    <a:pt x="83" y="10"/>
                  </a:lnTo>
                  <a:lnTo>
                    <a:pt x="85" y="10"/>
                  </a:lnTo>
                  <a:lnTo>
                    <a:pt x="86" y="10"/>
                  </a:lnTo>
                  <a:close/>
                  <a:moveTo>
                    <a:pt x="126" y="0"/>
                  </a:moveTo>
                  <a:lnTo>
                    <a:pt x="127" y="0"/>
                  </a:lnTo>
                  <a:lnTo>
                    <a:pt x="127" y="2"/>
                  </a:lnTo>
                  <a:lnTo>
                    <a:pt x="129" y="3"/>
                  </a:lnTo>
                  <a:lnTo>
                    <a:pt x="129" y="5"/>
                  </a:lnTo>
                  <a:lnTo>
                    <a:pt x="127" y="3"/>
                  </a:lnTo>
                  <a:lnTo>
                    <a:pt x="127" y="3"/>
                  </a:lnTo>
                  <a:lnTo>
                    <a:pt x="126" y="2"/>
                  </a:lnTo>
                  <a:lnTo>
                    <a:pt x="126" y="2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1496199" y="4661525"/>
              <a:ext cx="426880" cy="346961"/>
            </a:xfrm>
            <a:custGeom>
              <a:rect b="b" l="l" r="r" t="t"/>
              <a:pathLst>
                <a:path extrusionOk="0" h="178" w="219">
                  <a:moveTo>
                    <a:pt x="187" y="177"/>
                  </a:moveTo>
                  <a:lnTo>
                    <a:pt x="187" y="177"/>
                  </a:lnTo>
                  <a:lnTo>
                    <a:pt x="187" y="178"/>
                  </a:lnTo>
                  <a:lnTo>
                    <a:pt x="187" y="178"/>
                  </a:lnTo>
                  <a:lnTo>
                    <a:pt x="187" y="178"/>
                  </a:lnTo>
                  <a:lnTo>
                    <a:pt x="187" y="177"/>
                  </a:lnTo>
                  <a:lnTo>
                    <a:pt x="186" y="177"/>
                  </a:lnTo>
                  <a:lnTo>
                    <a:pt x="187" y="177"/>
                  </a:lnTo>
                  <a:close/>
                  <a:moveTo>
                    <a:pt x="217" y="142"/>
                  </a:moveTo>
                  <a:lnTo>
                    <a:pt x="217" y="142"/>
                  </a:lnTo>
                  <a:lnTo>
                    <a:pt x="219" y="142"/>
                  </a:lnTo>
                  <a:lnTo>
                    <a:pt x="219" y="144"/>
                  </a:lnTo>
                  <a:lnTo>
                    <a:pt x="219" y="144"/>
                  </a:lnTo>
                  <a:lnTo>
                    <a:pt x="219" y="144"/>
                  </a:lnTo>
                  <a:lnTo>
                    <a:pt x="219" y="144"/>
                  </a:lnTo>
                  <a:lnTo>
                    <a:pt x="219" y="144"/>
                  </a:lnTo>
                  <a:lnTo>
                    <a:pt x="217" y="144"/>
                  </a:lnTo>
                  <a:lnTo>
                    <a:pt x="217" y="142"/>
                  </a:lnTo>
                  <a:lnTo>
                    <a:pt x="217" y="142"/>
                  </a:lnTo>
                  <a:lnTo>
                    <a:pt x="217" y="142"/>
                  </a:lnTo>
                  <a:lnTo>
                    <a:pt x="217" y="142"/>
                  </a:lnTo>
                  <a:close/>
                  <a:moveTo>
                    <a:pt x="154" y="141"/>
                  </a:moveTo>
                  <a:lnTo>
                    <a:pt x="156" y="141"/>
                  </a:lnTo>
                  <a:lnTo>
                    <a:pt x="156" y="142"/>
                  </a:lnTo>
                  <a:lnTo>
                    <a:pt x="156" y="142"/>
                  </a:lnTo>
                  <a:lnTo>
                    <a:pt x="154" y="141"/>
                  </a:lnTo>
                  <a:lnTo>
                    <a:pt x="154" y="141"/>
                  </a:lnTo>
                  <a:close/>
                  <a:moveTo>
                    <a:pt x="208" y="139"/>
                  </a:moveTo>
                  <a:lnTo>
                    <a:pt x="210" y="139"/>
                  </a:lnTo>
                  <a:lnTo>
                    <a:pt x="210" y="141"/>
                  </a:lnTo>
                  <a:lnTo>
                    <a:pt x="210" y="141"/>
                  </a:lnTo>
                  <a:lnTo>
                    <a:pt x="208" y="139"/>
                  </a:lnTo>
                  <a:close/>
                  <a:moveTo>
                    <a:pt x="151" y="136"/>
                  </a:moveTo>
                  <a:lnTo>
                    <a:pt x="153" y="137"/>
                  </a:lnTo>
                  <a:lnTo>
                    <a:pt x="153" y="137"/>
                  </a:lnTo>
                  <a:lnTo>
                    <a:pt x="154" y="139"/>
                  </a:lnTo>
                  <a:lnTo>
                    <a:pt x="154" y="139"/>
                  </a:lnTo>
                  <a:lnTo>
                    <a:pt x="153" y="139"/>
                  </a:lnTo>
                  <a:lnTo>
                    <a:pt x="153" y="137"/>
                  </a:lnTo>
                  <a:lnTo>
                    <a:pt x="153" y="137"/>
                  </a:lnTo>
                  <a:lnTo>
                    <a:pt x="151" y="136"/>
                  </a:lnTo>
                  <a:close/>
                  <a:moveTo>
                    <a:pt x="156" y="131"/>
                  </a:moveTo>
                  <a:lnTo>
                    <a:pt x="156" y="131"/>
                  </a:lnTo>
                  <a:lnTo>
                    <a:pt x="156" y="131"/>
                  </a:lnTo>
                  <a:lnTo>
                    <a:pt x="154" y="131"/>
                  </a:lnTo>
                  <a:lnTo>
                    <a:pt x="154" y="133"/>
                  </a:lnTo>
                  <a:lnTo>
                    <a:pt x="154" y="133"/>
                  </a:lnTo>
                  <a:lnTo>
                    <a:pt x="154" y="133"/>
                  </a:lnTo>
                  <a:lnTo>
                    <a:pt x="154" y="133"/>
                  </a:lnTo>
                  <a:lnTo>
                    <a:pt x="154" y="134"/>
                  </a:lnTo>
                  <a:lnTo>
                    <a:pt x="154" y="134"/>
                  </a:lnTo>
                  <a:lnTo>
                    <a:pt x="154" y="134"/>
                  </a:lnTo>
                  <a:lnTo>
                    <a:pt x="154" y="133"/>
                  </a:lnTo>
                  <a:lnTo>
                    <a:pt x="154" y="133"/>
                  </a:lnTo>
                  <a:lnTo>
                    <a:pt x="154" y="131"/>
                  </a:lnTo>
                  <a:lnTo>
                    <a:pt x="154" y="131"/>
                  </a:lnTo>
                  <a:lnTo>
                    <a:pt x="156" y="131"/>
                  </a:lnTo>
                  <a:lnTo>
                    <a:pt x="156" y="131"/>
                  </a:lnTo>
                  <a:close/>
                  <a:moveTo>
                    <a:pt x="28" y="128"/>
                  </a:moveTo>
                  <a:lnTo>
                    <a:pt x="30" y="128"/>
                  </a:lnTo>
                  <a:lnTo>
                    <a:pt x="31" y="129"/>
                  </a:lnTo>
                  <a:lnTo>
                    <a:pt x="31" y="131"/>
                  </a:lnTo>
                  <a:lnTo>
                    <a:pt x="33" y="131"/>
                  </a:lnTo>
                  <a:lnTo>
                    <a:pt x="33" y="133"/>
                  </a:lnTo>
                  <a:lnTo>
                    <a:pt x="33" y="133"/>
                  </a:lnTo>
                  <a:lnTo>
                    <a:pt x="31" y="133"/>
                  </a:lnTo>
                  <a:lnTo>
                    <a:pt x="31" y="133"/>
                  </a:lnTo>
                  <a:lnTo>
                    <a:pt x="31" y="131"/>
                  </a:lnTo>
                  <a:lnTo>
                    <a:pt x="28" y="131"/>
                  </a:lnTo>
                  <a:lnTo>
                    <a:pt x="28" y="131"/>
                  </a:lnTo>
                  <a:lnTo>
                    <a:pt x="27" y="129"/>
                  </a:lnTo>
                  <a:lnTo>
                    <a:pt x="27" y="129"/>
                  </a:lnTo>
                  <a:lnTo>
                    <a:pt x="27" y="128"/>
                  </a:lnTo>
                  <a:lnTo>
                    <a:pt x="28" y="128"/>
                  </a:lnTo>
                  <a:close/>
                  <a:moveTo>
                    <a:pt x="23" y="128"/>
                  </a:moveTo>
                  <a:lnTo>
                    <a:pt x="23" y="128"/>
                  </a:lnTo>
                  <a:lnTo>
                    <a:pt x="25" y="128"/>
                  </a:lnTo>
                  <a:lnTo>
                    <a:pt x="23" y="129"/>
                  </a:lnTo>
                  <a:lnTo>
                    <a:pt x="23" y="129"/>
                  </a:lnTo>
                  <a:lnTo>
                    <a:pt x="23" y="129"/>
                  </a:lnTo>
                  <a:lnTo>
                    <a:pt x="23" y="128"/>
                  </a:lnTo>
                  <a:lnTo>
                    <a:pt x="22" y="128"/>
                  </a:lnTo>
                  <a:lnTo>
                    <a:pt x="23" y="128"/>
                  </a:lnTo>
                  <a:close/>
                  <a:moveTo>
                    <a:pt x="0" y="117"/>
                  </a:moveTo>
                  <a:lnTo>
                    <a:pt x="1" y="117"/>
                  </a:lnTo>
                  <a:lnTo>
                    <a:pt x="1" y="118"/>
                  </a:lnTo>
                  <a:lnTo>
                    <a:pt x="1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115" y="115"/>
                  </a:moveTo>
                  <a:lnTo>
                    <a:pt x="117" y="115"/>
                  </a:lnTo>
                  <a:lnTo>
                    <a:pt x="117" y="115"/>
                  </a:lnTo>
                  <a:lnTo>
                    <a:pt x="117" y="115"/>
                  </a:lnTo>
                  <a:lnTo>
                    <a:pt x="117" y="115"/>
                  </a:lnTo>
                  <a:lnTo>
                    <a:pt x="115" y="115"/>
                  </a:lnTo>
                  <a:lnTo>
                    <a:pt x="115" y="115"/>
                  </a:lnTo>
                  <a:close/>
                  <a:moveTo>
                    <a:pt x="112" y="114"/>
                  </a:moveTo>
                  <a:lnTo>
                    <a:pt x="113" y="114"/>
                  </a:lnTo>
                  <a:lnTo>
                    <a:pt x="113" y="115"/>
                  </a:lnTo>
                  <a:lnTo>
                    <a:pt x="115" y="115"/>
                  </a:lnTo>
                  <a:lnTo>
                    <a:pt x="113" y="115"/>
                  </a:lnTo>
                  <a:lnTo>
                    <a:pt x="112" y="114"/>
                  </a:lnTo>
                  <a:close/>
                  <a:moveTo>
                    <a:pt x="0" y="114"/>
                  </a:moveTo>
                  <a:lnTo>
                    <a:pt x="0" y="115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14"/>
                  </a:lnTo>
                  <a:close/>
                  <a:moveTo>
                    <a:pt x="85" y="107"/>
                  </a:moveTo>
                  <a:lnTo>
                    <a:pt x="85" y="109"/>
                  </a:lnTo>
                  <a:lnTo>
                    <a:pt x="87" y="109"/>
                  </a:lnTo>
                  <a:lnTo>
                    <a:pt x="87" y="111"/>
                  </a:lnTo>
                  <a:lnTo>
                    <a:pt x="87" y="111"/>
                  </a:lnTo>
                  <a:lnTo>
                    <a:pt x="87" y="111"/>
                  </a:lnTo>
                  <a:lnTo>
                    <a:pt x="87" y="111"/>
                  </a:lnTo>
                  <a:lnTo>
                    <a:pt x="87" y="111"/>
                  </a:lnTo>
                  <a:lnTo>
                    <a:pt x="85" y="109"/>
                  </a:lnTo>
                  <a:lnTo>
                    <a:pt x="85" y="109"/>
                  </a:lnTo>
                  <a:lnTo>
                    <a:pt x="85" y="109"/>
                  </a:lnTo>
                  <a:lnTo>
                    <a:pt x="85" y="107"/>
                  </a:lnTo>
                  <a:lnTo>
                    <a:pt x="85" y="107"/>
                  </a:lnTo>
                  <a:close/>
                  <a:moveTo>
                    <a:pt x="131" y="106"/>
                  </a:moveTo>
                  <a:lnTo>
                    <a:pt x="129" y="107"/>
                  </a:lnTo>
                  <a:lnTo>
                    <a:pt x="129" y="107"/>
                  </a:lnTo>
                  <a:lnTo>
                    <a:pt x="129" y="106"/>
                  </a:lnTo>
                  <a:lnTo>
                    <a:pt x="131" y="106"/>
                  </a:lnTo>
                  <a:close/>
                  <a:moveTo>
                    <a:pt x="91" y="103"/>
                  </a:moveTo>
                  <a:lnTo>
                    <a:pt x="91" y="103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3" y="104"/>
                  </a:lnTo>
                  <a:lnTo>
                    <a:pt x="91" y="103"/>
                  </a:lnTo>
                  <a:lnTo>
                    <a:pt x="91" y="103"/>
                  </a:lnTo>
                  <a:close/>
                  <a:moveTo>
                    <a:pt x="184" y="24"/>
                  </a:moveTo>
                  <a:lnTo>
                    <a:pt x="186" y="25"/>
                  </a:lnTo>
                  <a:lnTo>
                    <a:pt x="186" y="25"/>
                  </a:lnTo>
                  <a:lnTo>
                    <a:pt x="186" y="25"/>
                  </a:lnTo>
                  <a:lnTo>
                    <a:pt x="186" y="25"/>
                  </a:lnTo>
                  <a:lnTo>
                    <a:pt x="184" y="25"/>
                  </a:lnTo>
                  <a:lnTo>
                    <a:pt x="184" y="24"/>
                  </a:lnTo>
                  <a:close/>
                  <a:moveTo>
                    <a:pt x="180" y="18"/>
                  </a:moveTo>
                  <a:lnTo>
                    <a:pt x="180" y="18"/>
                  </a:lnTo>
                  <a:lnTo>
                    <a:pt x="180" y="18"/>
                  </a:lnTo>
                  <a:lnTo>
                    <a:pt x="178" y="19"/>
                  </a:lnTo>
                  <a:lnTo>
                    <a:pt x="178" y="18"/>
                  </a:lnTo>
                  <a:lnTo>
                    <a:pt x="180" y="18"/>
                  </a:lnTo>
                  <a:close/>
                  <a:moveTo>
                    <a:pt x="180" y="14"/>
                  </a:moveTo>
                  <a:lnTo>
                    <a:pt x="183" y="14"/>
                  </a:lnTo>
                  <a:lnTo>
                    <a:pt x="183" y="14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80" y="16"/>
                  </a:lnTo>
                  <a:lnTo>
                    <a:pt x="178" y="16"/>
                  </a:lnTo>
                  <a:lnTo>
                    <a:pt x="178" y="14"/>
                  </a:lnTo>
                  <a:lnTo>
                    <a:pt x="180" y="14"/>
                  </a:lnTo>
                  <a:close/>
                  <a:moveTo>
                    <a:pt x="165" y="8"/>
                  </a:moveTo>
                  <a:lnTo>
                    <a:pt x="165" y="8"/>
                  </a:lnTo>
                  <a:lnTo>
                    <a:pt x="165" y="10"/>
                  </a:lnTo>
                  <a:lnTo>
                    <a:pt x="164" y="10"/>
                  </a:lnTo>
                  <a:lnTo>
                    <a:pt x="164" y="10"/>
                  </a:lnTo>
                  <a:lnTo>
                    <a:pt x="164" y="10"/>
                  </a:lnTo>
                  <a:lnTo>
                    <a:pt x="165" y="8"/>
                  </a:lnTo>
                  <a:close/>
                  <a:moveTo>
                    <a:pt x="172" y="2"/>
                  </a:moveTo>
                  <a:lnTo>
                    <a:pt x="173" y="2"/>
                  </a:lnTo>
                  <a:lnTo>
                    <a:pt x="173" y="2"/>
                  </a:lnTo>
                  <a:lnTo>
                    <a:pt x="173" y="2"/>
                  </a:lnTo>
                  <a:lnTo>
                    <a:pt x="172" y="3"/>
                  </a:lnTo>
                  <a:lnTo>
                    <a:pt x="172" y="3"/>
                  </a:lnTo>
                  <a:lnTo>
                    <a:pt x="172" y="2"/>
                  </a:lnTo>
                  <a:lnTo>
                    <a:pt x="172" y="2"/>
                  </a:lnTo>
                  <a:lnTo>
                    <a:pt x="172" y="2"/>
                  </a:lnTo>
                  <a:close/>
                  <a:moveTo>
                    <a:pt x="162" y="0"/>
                  </a:moveTo>
                  <a:lnTo>
                    <a:pt x="165" y="0"/>
                  </a:lnTo>
                  <a:lnTo>
                    <a:pt x="165" y="2"/>
                  </a:lnTo>
                  <a:lnTo>
                    <a:pt x="165" y="2"/>
                  </a:lnTo>
                  <a:lnTo>
                    <a:pt x="165" y="2"/>
                  </a:lnTo>
                  <a:lnTo>
                    <a:pt x="164" y="3"/>
                  </a:lnTo>
                  <a:lnTo>
                    <a:pt x="162" y="3"/>
                  </a:lnTo>
                  <a:lnTo>
                    <a:pt x="162" y="2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3472710" y="4415923"/>
              <a:ext cx="356708" cy="520443"/>
            </a:xfrm>
            <a:custGeom>
              <a:rect b="b" l="l" r="r" t="t"/>
              <a:pathLst>
                <a:path extrusionOk="0" h="267" w="183">
                  <a:moveTo>
                    <a:pt x="88" y="0"/>
                  </a:moveTo>
                  <a:lnTo>
                    <a:pt x="90" y="0"/>
                  </a:lnTo>
                  <a:lnTo>
                    <a:pt x="90" y="2"/>
                  </a:lnTo>
                  <a:lnTo>
                    <a:pt x="91" y="2"/>
                  </a:lnTo>
                  <a:lnTo>
                    <a:pt x="91" y="2"/>
                  </a:lnTo>
                  <a:lnTo>
                    <a:pt x="93" y="3"/>
                  </a:lnTo>
                  <a:lnTo>
                    <a:pt x="93" y="3"/>
                  </a:lnTo>
                  <a:lnTo>
                    <a:pt x="94" y="3"/>
                  </a:lnTo>
                  <a:lnTo>
                    <a:pt x="94" y="3"/>
                  </a:lnTo>
                  <a:lnTo>
                    <a:pt x="94" y="3"/>
                  </a:lnTo>
                  <a:lnTo>
                    <a:pt x="94" y="5"/>
                  </a:lnTo>
                  <a:lnTo>
                    <a:pt x="96" y="5"/>
                  </a:lnTo>
                  <a:lnTo>
                    <a:pt x="98" y="5"/>
                  </a:lnTo>
                  <a:lnTo>
                    <a:pt x="98" y="7"/>
                  </a:lnTo>
                  <a:lnTo>
                    <a:pt x="99" y="7"/>
                  </a:lnTo>
                  <a:lnTo>
                    <a:pt x="99" y="8"/>
                  </a:lnTo>
                  <a:lnTo>
                    <a:pt x="101" y="8"/>
                  </a:lnTo>
                  <a:lnTo>
                    <a:pt x="101" y="10"/>
                  </a:lnTo>
                  <a:lnTo>
                    <a:pt x="101" y="11"/>
                  </a:lnTo>
                  <a:lnTo>
                    <a:pt x="101" y="11"/>
                  </a:lnTo>
                  <a:lnTo>
                    <a:pt x="101" y="13"/>
                  </a:lnTo>
                  <a:lnTo>
                    <a:pt x="102" y="14"/>
                  </a:lnTo>
                  <a:lnTo>
                    <a:pt x="102" y="14"/>
                  </a:lnTo>
                  <a:lnTo>
                    <a:pt x="104" y="14"/>
                  </a:lnTo>
                  <a:lnTo>
                    <a:pt x="105" y="14"/>
                  </a:lnTo>
                  <a:lnTo>
                    <a:pt x="107" y="16"/>
                  </a:lnTo>
                  <a:lnTo>
                    <a:pt x="107" y="16"/>
                  </a:lnTo>
                  <a:lnTo>
                    <a:pt x="109" y="18"/>
                  </a:lnTo>
                  <a:lnTo>
                    <a:pt x="109" y="18"/>
                  </a:lnTo>
                  <a:lnTo>
                    <a:pt x="110" y="18"/>
                  </a:lnTo>
                  <a:lnTo>
                    <a:pt x="110" y="18"/>
                  </a:lnTo>
                  <a:lnTo>
                    <a:pt x="112" y="19"/>
                  </a:lnTo>
                  <a:lnTo>
                    <a:pt x="112" y="21"/>
                  </a:lnTo>
                  <a:lnTo>
                    <a:pt x="113" y="21"/>
                  </a:lnTo>
                  <a:lnTo>
                    <a:pt x="113" y="22"/>
                  </a:lnTo>
                  <a:lnTo>
                    <a:pt x="113" y="24"/>
                  </a:lnTo>
                  <a:lnTo>
                    <a:pt x="113" y="24"/>
                  </a:lnTo>
                  <a:lnTo>
                    <a:pt x="115" y="25"/>
                  </a:lnTo>
                  <a:lnTo>
                    <a:pt x="115" y="25"/>
                  </a:lnTo>
                  <a:lnTo>
                    <a:pt x="116" y="25"/>
                  </a:lnTo>
                  <a:lnTo>
                    <a:pt x="118" y="25"/>
                  </a:lnTo>
                  <a:lnTo>
                    <a:pt x="118" y="27"/>
                  </a:lnTo>
                  <a:lnTo>
                    <a:pt x="118" y="27"/>
                  </a:lnTo>
                  <a:lnTo>
                    <a:pt x="118" y="29"/>
                  </a:lnTo>
                  <a:lnTo>
                    <a:pt x="118" y="30"/>
                  </a:lnTo>
                  <a:lnTo>
                    <a:pt x="118" y="32"/>
                  </a:lnTo>
                  <a:lnTo>
                    <a:pt x="118" y="32"/>
                  </a:lnTo>
                  <a:lnTo>
                    <a:pt x="118" y="33"/>
                  </a:lnTo>
                  <a:lnTo>
                    <a:pt x="120" y="33"/>
                  </a:lnTo>
                  <a:lnTo>
                    <a:pt x="121" y="33"/>
                  </a:lnTo>
                  <a:lnTo>
                    <a:pt x="121" y="35"/>
                  </a:lnTo>
                  <a:lnTo>
                    <a:pt x="123" y="35"/>
                  </a:lnTo>
                  <a:lnTo>
                    <a:pt x="123" y="35"/>
                  </a:lnTo>
                  <a:lnTo>
                    <a:pt x="124" y="35"/>
                  </a:lnTo>
                  <a:lnTo>
                    <a:pt x="126" y="35"/>
                  </a:lnTo>
                  <a:lnTo>
                    <a:pt x="126" y="33"/>
                  </a:lnTo>
                  <a:lnTo>
                    <a:pt x="126" y="35"/>
                  </a:lnTo>
                  <a:lnTo>
                    <a:pt x="127" y="35"/>
                  </a:lnTo>
                  <a:lnTo>
                    <a:pt x="129" y="35"/>
                  </a:lnTo>
                  <a:lnTo>
                    <a:pt x="131" y="35"/>
                  </a:lnTo>
                  <a:lnTo>
                    <a:pt x="132" y="35"/>
                  </a:lnTo>
                  <a:lnTo>
                    <a:pt x="132" y="35"/>
                  </a:lnTo>
                  <a:lnTo>
                    <a:pt x="134" y="33"/>
                  </a:lnTo>
                  <a:lnTo>
                    <a:pt x="135" y="33"/>
                  </a:lnTo>
                  <a:lnTo>
                    <a:pt x="135" y="33"/>
                  </a:lnTo>
                  <a:lnTo>
                    <a:pt x="137" y="32"/>
                  </a:lnTo>
                  <a:lnTo>
                    <a:pt x="139" y="32"/>
                  </a:lnTo>
                  <a:lnTo>
                    <a:pt x="139" y="32"/>
                  </a:lnTo>
                  <a:lnTo>
                    <a:pt x="140" y="32"/>
                  </a:lnTo>
                  <a:lnTo>
                    <a:pt x="142" y="32"/>
                  </a:lnTo>
                  <a:lnTo>
                    <a:pt x="142" y="33"/>
                  </a:lnTo>
                  <a:lnTo>
                    <a:pt x="143" y="33"/>
                  </a:lnTo>
                  <a:lnTo>
                    <a:pt x="143" y="33"/>
                  </a:lnTo>
                  <a:lnTo>
                    <a:pt x="145" y="33"/>
                  </a:lnTo>
                  <a:lnTo>
                    <a:pt x="146" y="33"/>
                  </a:lnTo>
                  <a:lnTo>
                    <a:pt x="148" y="33"/>
                  </a:lnTo>
                  <a:lnTo>
                    <a:pt x="150" y="32"/>
                  </a:lnTo>
                  <a:lnTo>
                    <a:pt x="150" y="32"/>
                  </a:lnTo>
                  <a:lnTo>
                    <a:pt x="151" y="32"/>
                  </a:lnTo>
                  <a:lnTo>
                    <a:pt x="154" y="33"/>
                  </a:lnTo>
                  <a:lnTo>
                    <a:pt x="154" y="35"/>
                  </a:lnTo>
                  <a:lnTo>
                    <a:pt x="156" y="35"/>
                  </a:lnTo>
                  <a:lnTo>
                    <a:pt x="156" y="35"/>
                  </a:lnTo>
                  <a:lnTo>
                    <a:pt x="157" y="36"/>
                  </a:lnTo>
                  <a:lnTo>
                    <a:pt x="159" y="36"/>
                  </a:lnTo>
                  <a:lnTo>
                    <a:pt x="159" y="36"/>
                  </a:lnTo>
                  <a:lnTo>
                    <a:pt x="161" y="38"/>
                  </a:lnTo>
                  <a:lnTo>
                    <a:pt x="162" y="38"/>
                  </a:lnTo>
                  <a:lnTo>
                    <a:pt x="162" y="38"/>
                  </a:lnTo>
                  <a:lnTo>
                    <a:pt x="162" y="40"/>
                  </a:lnTo>
                  <a:lnTo>
                    <a:pt x="162" y="40"/>
                  </a:lnTo>
                  <a:lnTo>
                    <a:pt x="162" y="40"/>
                  </a:lnTo>
                  <a:lnTo>
                    <a:pt x="162" y="41"/>
                  </a:lnTo>
                  <a:lnTo>
                    <a:pt x="159" y="44"/>
                  </a:lnTo>
                  <a:lnTo>
                    <a:pt x="157" y="48"/>
                  </a:lnTo>
                  <a:lnTo>
                    <a:pt x="154" y="52"/>
                  </a:lnTo>
                  <a:lnTo>
                    <a:pt x="153" y="55"/>
                  </a:lnTo>
                  <a:lnTo>
                    <a:pt x="154" y="55"/>
                  </a:lnTo>
                  <a:lnTo>
                    <a:pt x="156" y="55"/>
                  </a:lnTo>
                  <a:lnTo>
                    <a:pt x="157" y="55"/>
                  </a:lnTo>
                  <a:lnTo>
                    <a:pt x="157" y="55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59" y="55"/>
                  </a:lnTo>
                  <a:lnTo>
                    <a:pt x="161" y="55"/>
                  </a:lnTo>
                  <a:lnTo>
                    <a:pt x="161" y="57"/>
                  </a:lnTo>
                  <a:lnTo>
                    <a:pt x="162" y="59"/>
                  </a:lnTo>
                  <a:lnTo>
                    <a:pt x="162" y="59"/>
                  </a:lnTo>
                  <a:lnTo>
                    <a:pt x="164" y="60"/>
                  </a:lnTo>
                  <a:lnTo>
                    <a:pt x="164" y="62"/>
                  </a:lnTo>
                  <a:lnTo>
                    <a:pt x="164" y="62"/>
                  </a:lnTo>
                  <a:lnTo>
                    <a:pt x="164" y="62"/>
                  </a:lnTo>
                  <a:lnTo>
                    <a:pt x="164" y="63"/>
                  </a:lnTo>
                  <a:lnTo>
                    <a:pt x="162" y="62"/>
                  </a:lnTo>
                  <a:lnTo>
                    <a:pt x="161" y="62"/>
                  </a:lnTo>
                  <a:lnTo>
                    <a:pt x="161" y="62"/>
                  </a:lnTo>
                  <a:lnTo>
                    <a:pt x="159" y="62"/>
                  </a:lnTo>
                  <a:lnTo>
                    <a:pt x="159" y="60"/>
                  </a:lnTo>
                  <a:lnTo>
                    <a:pt x="157" y="60"/>
                  </a:lnTo>
                  <a:lnTo>
                    <a:pt x="156" y="60"/>
                  </a:lnTo>
                  <a:lnTo>
                    <a:pt x="154" y="60"/>
                  </a:lnTo>
                  <a:lnTo>
                    <a:pt x="153" y="60"/>
                  </a:lnTo>
                  <a:lnTo>
                    <a:pt x="153" y="60"/>
                  </a:lnTo>
                  <a:lnTo>
                    <a:pt x="151" y="62"/>
                  </a:lnTo>
                  <a:lnTo>
                    <a:pt x="151" y="62"/>
                  </a:lnTo>
                  <a:lnTo>
                    <a:pt x="150" y="63"/>
                  </a:lnTo>
                  <a:lnTo>
                    <a:pt x="148" y="63"/>
                  </a:lnTo>
                  <a:lnTo>
                    <a:pt x="146" y="63"/>
                  </a:lnTo>
                  <a:lnTo>
                    <a:pt x="145" y="63"/>
                  </a:lnTo>
                  <a:lnTo>
                    <a:pt x="143" y="63"/>
                  </a:lnTo>
                  <a:lnTo>
                    <a:pt x="142" y="65"/>
                  </a:lnTo>
                  <a:lnTo>
                    <a:pt x="140" y="65"/>
                  </a:lnTo>
                  <a:lnTo>
                    <a:pt x="137" y="65"/>
                  </a:lnTo>
                  <a:lnTo>
                    <a:pt x="135" y="66"/>
                  </a:lnTo>
                  <a:lnTo>
                    <a:pt x="135" y="66"/>
                  </a:lnTo>
                  <a:lnTo>
                    <a:pt x="134" y="66"/>
                  </a:lnTo>
                  <a:lnTo>
                    <a:pt x="131" y="68"/>
                  </a:lnTo>
                  <a:lnTo>
                    <a:pt x="129" y="70"/>
                  </a:lnTo>
                  <a:lnTo>
                    <a:pt x="127" y="71"/>
                  </a:lnTo>
                  <a:lnTo>
                    <a:pt x="126" y="73"/>
                  </a:lnTo>
                  <a:lnTo>
                    <a:pt x="124" y="73"/>
                  </a:lnTo>
                  <a:lnTo>
                    <a:pt x="123" y="73"/>
                  </a:lnTo>
                  <a:lnTo>
                    <a:pt x="123" y="74"/>
                  </a:lnTo>
                  <a:lnTo>
                    <a:pt x="121" y="74"/>
                  </a:lnTo>
                  <a:lnTo>
                    <a:pt x="123" y="74"/>
                  </a:lnTo>
                  <a:lnTo>
                    <a:pt x="121" y="76"/>
                  </a:lnTo>
                  <a:lnTo>
                    <a:pt x="121" y="79"/>
                  </a:lnTo>
                  <a:lnTo>
                    <a:pt x="121" y="81"/>
                  </a:lnTo>
                  <a:lnTo>
                    <a:pt x="121" y="81"/>
                  </a:lnTo>
                  <a:lnTo>
                    <a:pt x="120" y="84"/>
                  </a:lnTo>
                  <a:lnTo>
                    <a:pt x="118" y="85"/>
                  </a:lnTo>
                  <a:lnTo>
                    <a:pt x="118" y="87"/>
                  </a:lnTo>
                  <a:lnTo>
                    <a:pt x="116" y="88"/>
                  </a:lnTo>
                  <a:lnTo>
                    <a:pt x="118" y="88"/>
                  </a:lnTo>
                  <a:lnTo>
                    <a:pt x="118" y="90"/>
                  </a:lnTo>
                  <a:lnTo>
                    <a:pt x="118" y="92"/>
                  </a:lnTo>
                  <a:lnTo>
                    <a:pt x="118" y="92"/>
                  </a:lnTo>
                  <a:lnTo>
                    <a:pt x="118" y="93"/>
                  </a:lnTo>
                  <a:lnTo>
                    <a:pt x="118" y="95"/>
                  </a:lnTo>
                  <a:lnTo>
                    <a:pt x="116" y="95"/>
                  </a:lnTo>
                  <a:lnTo>
                    <a:pt x="116" y="95"/>
                  </a:lnTo>
                  <a:lnTo>
                    <a:pt x="113" y="96"/>
                  </a:lnTo>
                  <a:lnTo>
                    <a:pt x="110" y="98"/>
                  </a:lnTo>
                  <a:lnTo>
                    <a:pt x="110" y="100"/>
                  </a:lnTo>
                  <a:lnTo>
                    <a:pt x="109" y="101"/>
                  </a:lnTo>
                  <a:lnTo>
                    <a:pt x="109" y="103"/>
                  </a:lnTo>
                  <a:lnTo>
                    <a:pt x="109" y="103"/>
                  </a:lnTo>
                  <a:lnTo>
                    <a:pt x="110" y="103"/>
                  </a:lnTo>
                  <a:lnTo>
                    <a:pt x="110" y="104"/>
                  </a:lnTo>
                  <a:lnTo>
                    <a:pt x="110" y="106"/>
                  </a:lnTo>
                  <a:lnTo>
                    <a:pt x="110" y="106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07" y="106"/>
                  </a:lnTo>
                  <a:lnTo>
                    <a:pt x="107" y="106"/>
                  </a:lnTo>
                  <a:lnTo>
                    <a:pt x="107" y="106"/>
                  </a:lnTo>
                  <a:lnTo>
                    <a:pt x="107" y="107"/>
                  </a:lnTo>
                  <a:lnTo>
                    <a:pt x="107" y="107"/>
                  </a:lnTo>
                  <a:lnTo>
                    <a:pt x="107" y="109"/>
                  </a:lnTo>
                  <a:lnTo>
                    <a:pt x="107" y="109"/>
                  </a:lnTo>
                  <a:lnTo>
                    <a:pt x="105" y="109"/>
                  </a:lnTo>
                  <a:lnTo>
                    <a:pt x="107" y="109"/>
                  </a:lnTo>
                  <a:lnTo>
                    <a:pt x="107" y="111"/>
                  </a:lnTo>
                  <a:lnTo>
                    <a:pt x="107" y="111"/>
                  </a:lnTo>
                  <a:lnTo>
                    <a:pt x="109" y="112"/>
                  </a:lnTo>
                  <a:lnTo>
                    <a:pt x="110" y="112"/>
                  </a:lnTo>
                  <a:lnTo>
                    <a:pt x="110" y="112"/>
                  </a:lnTo>
                  <a:lnTo>
                    <a:pt x="110" y="114"/>
                  </a:lnTo>
                  <a:lnTo>
                    <a:pt x="110" y="114"/>
                  </a:lnTo>
                  <a:lnTo>
                    <a:pt x="109" y="114"/>
                  </a:lnTo>
                  <a:lnTo>
                    <a:pt x="109" y="114"/>
                  </a:lnTo>
                  <a:lnTo>
                    <a:pt x="110" y="115"/>
                  </a:lnTo>
                  <a:lnTo>
                    <a:pt x="110" y="115"/>
                  </a:lnTo>
                  <a:lnTo>
                    <a:pt x="112" y="117"/>
                  </a:lnTo>
                  <a:lnTo>
                    <a:pt x="112" y="117"/>
                  </a:lnTo>
                  <a:lnTo>
                    <a:pt x="112" y="118"/>
                  </a:lnTo>
                  <a:lnTo>
                    <a:pt x="112" y="118"/>
                  </a:lnTo>
                  <a:lnTo>
                    <a:pt x="113" y="120"/>
                  </a:lnTo>
                  <a:lnTo>
                    <a:pt x="113" y="120"/>
                  </a:lnTo>
                  <a:lnTo>
                    <a:pt x="113" y="122"/>
                  </a:lnTo>
                  <a:lnTo>
                    <a:pt x="115" y="122"/>
                  </a:lnTo>
                  <a:lnTo>
                    <a:pt x="115" y="122"/>
                  </a:lnTo>
                  <a:lnTo>
                    <a:pt x="115" y="122"/>
                  </a:lnTo>
                  <a:lnTo>
                    <a:pt x="115" y="123"/>
                  </a:lnTo>
                  <a:lnTo>
                    <a:pt x="115" y="123"/>
                  </a:lnTo>
                  <a:lnTo>
                    <a:pt x="116" y="125"/>
                  </a:lnTo>
                  <a:lnTo>
                    <a:pt x="118" y="126"/>
                  </a:lnTo>
                  <a:lnTo>
                    <a:pt x="118" y="128"/>
                  </a:lnTo>
                  <a:lnTo>
                    <a:pt x="120" y="128"/>
                  </a:lnTo>
                  <a:lnTo>
                    <a:pt x="121" y="129"/>
                  </a:lnTo>
                  <a:lnTo>
                    <a:pt x="121" y="131"/>
                  </a:lnTo>
                  <a:lnTo>
                    <a:pt x="120" y="134"/>
                  </a:lnTo>
                  <a:lnTo>
                    <a:pt x="118" y="136"/>
                  </a:lnTo>
                  <a:lnTo>
                    <a:pt x="120" y="136"/>
                  </a:lnTo>
                  <a:lnTo>
                    <a:pt x="123" y="136"/>
                  </a:lnTo>
                  <a:lnTo>
                    <a:pt x="126" y="136"/>
                  </a:lnTo>
                  <a:lnTo>
                    <a:pt x="127" y="137"/>
                  </a:lnTo>
                  <a:lnTo>
                    <a:pt x="129" y="137"/>
                  </a:lnTo>
                  <a:lnTo>
                    <a:pt x="131" y="137"/>
                  </a:lnTo>
                  <a:lnTo>
                    <a:pt x="131" y="139"/>
                  </a:lnTo>
                  <a:lnTo>
                    <a:pt x="131" y="140"/>
                  </a:lnTo>
                  <a:lnTo>
                    <a:pt x="131" y="140"/>
                  </a:lnTo>
                  <a:lnTo>
                    <a:pt x="132" y="142"/>
                  </a:lnTo>
                  <a:lnTo>
                    <a:pt x="132" y="144"/>
                  </a:lnTo>
                  <a:lnTo>
                    <a:pt x="132" y="144"/>
                  </a:lnTo>
                  <a:lnTo>
                    <a:pt x="132" y="144"/>
                  </a:lnTo>
                  <a:lnTo>
                    <a:pt x="137" y="144"/>
                  </a:lnTo>
                  <a:lnTo>
                    <a:pt x="140" y="144"/>
                  </a:lnTo>
                  <a:lnTo>
                    <a:pt x="145" y="144"/>
                  </a:lnTo>
                  <a:lnTo>
                    <a:pt x="146" y="144"/>
                  </a:lnTo>
                  <a:lnTo>
                    <a:pt x="148" y="142"/>
                  </a:lnTo>
                  <a:lnTo>
                    <a:pt x="150" y="142"/>
                  </a:lnTo>
                  <a:lnTo>
                    <a:pt x="150" y="140"/>
                  </a:lnTo>
                  <a:lnTo>
                    <a:pt x="151" y="139"/>
                  </a:lnTo>
                  <a:lnTo>
                    <a:pt x="153" y="139"/>
                  </a:lnTo>
                  <a:lnTo>
                    <a:pt x="153" y="137"/>
                  </a:lnTo>
                  <a:lnTo>
                    <a:pt x="154" y="137"/>
                  </a:lnTo>
                  <a:lnTo>
                    <a:pt x="154" y="137"/>
                  </a:lnTo>
                  <a:lnTo>
                    <a:pt x="154" y="136"/>
                  </a:lnTo>
                  <a:lnTo>
                    <a:pt x="156" y="136"/>
                  </a:lnTo>
                  <a:lnTo>
                    <a:pt x="156" y="137"/>
                  </a:lnTo>
                  <a:lnTo>
                    <a:pt x="156" y="137"/>
                  </a:lnTo>
                  <a:lnTo>
                    <a:pt x="156" y="139"/>
                  </a:lnTo>
                  <a:lnTo>
                    <a:pt x="156" y="140"/>
                  </a:lnTo>
                  <a:lnTo>
                    <a:pt x="156" y="140"/>
                  </a:lnTo>
                  <a:lnTo>
                    <a:pt x="154" y="142"/>
                  </a:lnTo>
                  <a:lnTo>
                    <a:pt x="154" y="144"/>
                  </a:lnTo>
                  <a:lnTo>
                    <a:pt x="154" y="147"/>
                  </a:lnTo>
                  <a:lnTo>
                    <a:pt x="154" y="150"/>
                  </a:lnTo>
                  <a:lnTo>
                    <a:pt x="154" y="153"/>
                  </a:lnTo>
                  <a:lnTo>
                    <a:pt x="154" y="156"/>
                  </a:lnTo>
                  <a:lnTo>
                    <a:pt x="154" y="159"/>
                  </a:lnTo>
                  <a:lnTo>
                    <a:pt x="156" y="158"/>
                  </a:lnTo>
                  <a:lnTo>
                    <a:pt x="156" y="158"/>
                  </a:lnTo>
                  <a:lnTo>
                    <a:pt x="157" y="159"/>
                  </a:lnTo>
                  <a:lnTo>
                    <a:pt x="157" y="159"/>
                  </a:lnTo>
                  <a:lnTo>
                    <a:pt x="159" y="159"/>
                  </a:lnTo>
                  <a:lnTo>
                    <a:pt x="159" y="159"/>
                  </a:lnTo>
                  <a:lnTo>
                    <a:pt x="161" y="159"/>
                  </a:lnTo>
                  <a:lnTo>
                    <a:pt x="162" y="158"/>
                  </a:lnTo>
                  <a:lnTo>
                    <a:pt x="164" y="158"/>
                  </a:lnTo>
                  <a:lnTo>
                    <a:pt x="167" y="158"/>
                  </a:lnTo>
                  <a:lnTo>
                    <a:pt x="168" y="158"/>
                  </a:lnTo>
                  <a:lnTo>
                    <a:pt x="170" y="158"/>
                  </a:lnTo>
                  <a:lnTo>
                    <a:pt x="172" y="161"/>
                  </a:lnTo>
                  <a:lnTo>
                    <a:pt x="173" y="164"/>
                  </a:lnTo>
                  <a:lnTo>
                    <a:pt x="175" y="166"/>
                  </a:lnTo>
                  <a:lnTo>
                    <a:pt x="176" y="169"/>
                  </a:lnTo>
                  <a:lnTo>
                    <a:pt x="178" y="172"/>
                  </a:lnTo>
                  <a:lnTo>
                    <a:pt x="180" y="174"/>
                  </a:lnTo>
                  <a:lnTo>
                    <a:pt x="181" y="177"/>
                  </a:lnTo>
                  <a:lnTo>
                    <a:pt x="183" y="181"/>
                  </a:lnTo>
                  <a:lnTo>
                    <a:pt x="183" y="181"/>
                  </a:lnTo>
                  <a:lnTo>
                    <a:pt x="181" y="181"/>
                  </a:lnTo>
                  <a:lnTo>
                    <a:pt x="181" y="183"/>
                  </a:lnTo>
                  <a:lnTo>
                    <a:pt x="181" y="185"/>
                  </a:lnTo>
                  <a:lnTo>
                    <a:pt x="180" y="185"/>
                  </a:lnTo>
                  <a:lnTo>
                    <a:pt x="180" y="185"/>
                  </a:lnTo>
                  <a:lnTo>
                    <a:pt x="178" y="186"/>
                  </a:lnTo>
                  <a:lnTo>
                    <a:pt x="178" y="188"/>
                  </a:lnTo>
                  <a:lnTo>
                    <a:pt x="178" y="194"/>
                  </a:lnTo>
                  <a:lnTo>
                    <a:pt x="178" y="196"/>
                  </a:lnTo>
                  <a:lnTo>
                    <a:pt x="178" y="197"/>
                  </a:lnTo>
                  <a:lnTo>
                    <a:pt x="178" y="197"/>
                  </a:lnTo>
                  <a:lnTo>
                    <a:pt x="178" y="197"/>
                  </a:lnTo>
                  <a:lnTo>
                    <a:pt x="178" y="199"/>
                  </a:lnTo>
                  <a:lnTo>
                    <a:pt x="178" y="202"/>
                  </a:lnTo>
                  <a:lnTo>
                    <a:pt x="180" y="203"/>
                  </a:lnTo>
                  <a:lnTo>
                    <a:pt x="180" y="203"/>
                  </a:lnTo>
                  <a:lnTo>
                    <a:pt x="180" y="205"/>
                  </a:lnTo>
                  <a:lnTo>
                    <a:pt x="180" y="205"/>
                  </a:lnTo>
                  <a:lnTo>
                    <a:pt x="178" y="207"/>
                  </a:lnTo>
                  <a:lnTo>
                    <a:pt x="178" y="207"/>
                  </a:lnTo>
                  <a:lnTo>
                    <a:pt x="178" y="208"/>
                  </a:lnTo>
                  <a:lnTo>
                    <a:pt x="178" y="208"/>
                  </a:lnTo>
                  <a:lnTo>
                    <a:pt x="176" y="210"/>
                  </a:lnTo>
                  <a:lnTo>
                    <a:pt x="176" y="210"/>
                  </a:lnTo>
                  <a:lnTo>
                    <a:pt x="175" y="211"/>
                  </a:lnTo>
                  <a:lnTo>
                    <a:pt x="175" y="211"/>
                  </a:lnTo>
                  <a:lnTo>
                    <a:pt x="175" y="213"/>
                  </a:lnTo>
                  <a:lnTo>
                    <a:pt x="175" y="213"/>
                  </a:lnTo>
                  <a:lnTo>
                    <a:pt x="173" y="215"/>
                  </a:lnTo>
                  <a:lnTo>
                    <a:pt x="173" y="216"/>
                  </a:lnTo>
                  <a:lnTo>
                    <a:pt x="173" y="216"/>
                  </a:lnTo>
                  <a:lnTo>
                    <a:pt x="173" y="218"/>
                  </a:lnTo>
                  <a:lnTo>
                    <a:pt x="176" y="221"/>
                  </a:lnTo>
                  <a:lnTo>
                    <a:pt x="176" y="221"/>
                  </a:lnTo>
                  <a:lnTo>
                    <a:pt x="175" y="222"/>
                  </a:lnTo>
                  <a:lnTo>
                    <a:pt x="173" y="222"/>
                  </a:lnTo>
                  <a:lnTo>
                    <a:pt x="173" y="224"/>
                  </a:lnTo>
                  <a:lnTo>
                    <a:pt x="173" y="224"/>
                  </a:lnTo>
                  <a:lnTo>
                    <a:pt x="172" y="224"/>
                  </a:lnTo>
                  <a:lnTo>
                    <a:pt x="170" y="222"/>
                  </a:lnTo>
                  <a:lnTo>
                    <a:pt x="168" y="222"/>
                  </a:lnTo>
                  <a:lnTo>
                    <a:pt x="168" y="221"/>
                  </a:lnTo>
                  <a:lnTo>
                    <a:pt x="167" y="221"/>
                  </a:lnTo>
                  <a:lnTo>
                    <a:pt x="167" y="221"/>
                  </a:lnTo>
                  <a:lnTo>
                    <a:pt x="167" y="221"/>
                  </a:lnTo>
                  <a:lnTo>
                    <a:pt x="167" y="222"/>
                  </a:lnTo>
                  <a:lnTo>
                    <a:pt x="165" y="222"/>
                  </a:lnTo>
                  <a:lnTo>
                    <a:pt x="165" y="222"/>
                  </a:lnTo>
                  <a:lnTo>
                    <a:pt x="165" y="222"/>
                  </a:lnTo>
                  <a:lnTo>
                    <a:pt x="165" y="222"/>
                  </a:lnTo>
                  <a:lnTo>
                    <a:pt x="165" y="224"/>
                  </a:lnTo>
                  <a:lnTo>
                    <a:pt x="165" y="226"/>
                  </a:lnTo>
                  <a:lnTo>
                    <a:pt x="167" y="227"/>
                  </a:lnTo>
                  <a:lnTo>
                    <a:pt x="167" y="227"/>
                  </a:lnTo>
                  <a:lnTo>
                    <a:pt x="167" y="227"/>
                  </a:lnTo>
                  <a:lnTo>
                    <a:pt x="165" y="227"/>
                  </a:lnTo>
                  <a:lnTo>
                    <a:pt x="165" y="227"/>
                  </a:lnTo>
                  <a:lnTo>
                    <a:pt x="164" y="227"/>
                  </a:lnTo>
                  <a:lnTo>
                    <a:pt x="164" y="227"/>
                  </a:lnTo>
                  <a:lnTo>
                    <a:pt x="164" y="227"/>
                  </a:lnTo>
                  <a:lnTo>
                    <a:pt x="164" y="229"/>
                  </a:lnTo>
                  <a:lnTo>
                    <a:pt x="164" y="229"/>
                  </a:lnTo>
                  <a:lnTo>
                    <a:pt x="164" y="229"/>
                  </a:lnTo>
                  <a:lnTo>
                    <a:pt x="164" y="229"/>
                  </a:lnTo>
                  <a:lnTo>
                    <a:pt x="164" y="230"/>
                  </a:lnTo>
                  <a:lnTo>
                    <a:pt x="164" y="230"/>
                  </a:lnTo>
                  <a:lnTo>
                    <a:pt x="165" y="230"/>
                  </a:lnTo>
                  <a:lnTo>
                    <a:pt x="165" y="230"/>
                  </a:lnTo>
                  <a:lnTo>
                    <a:pt x="165" y="230"/>
                  </a:lnTo>
                  <a:lnTo>
                    <a:pt x="165" y="230"/>
                  </a:lnTo>
                  <a:lnTo>
                    <a:pt x="165" y="230"/>
                  </a:lnTo>
                  <a:lnTo>
                    <a:pt x="167" y="230"/>
                  </a:lnTo>
                  <a:lnTo>
                    <a:pt x="167" y="230"/>
                  </a:lnTo>
                  <a:lnTo>
                    <a:pt x="167" y="230"/>
                  </a:lnTo>
                  <a:lnTo>
                    <a:pt x="165" y="230"/>
                  </a:lnTo>
                  <a:lnTo>
                    <a:pt x="165" y="230"/>
                  </a:lnTo>
                  <a:lnTo>
                    <a:pt x="165" y="229"/>
                  </a:lnTo>
                  <a:lnTo>
                    <a:pt x="167" y="229"/>
                  </a:lnTo>
                  <a:lnTo>
                    <a:pt x="167" y="229"/>
                  </a:lnTo>
                  <a:lnTo>
                    <a:pt x="167" y="230"/>
                  </a:lnTo>
                  <a:lnTo>
                    <a:pt x="167" y="230"/>
                  </a:lnTo>
                  <a:lnTo>
                    <a:pt x="168" y="230"/>
                  </a:lnTo>
                  <a:lnTo>
                    <a:pt x="168" y="230"/>
                  </a:lnTo>
                  <a:lnTo>
                    <a:pt x="168" y="230"/>
                  </a:lnTo>
                  <a:lnTo>
                    <a:pt x="168" y="232"/>
                  </a:lnTo>
                  <a:lnTo>
                    <a:pt x="170" y="232"/>
                  </a:lnTo>
                  <a:lnTo>
                    <a:pt x="172" y="232"/>
                  </a:lnTo>
                  <a:lnTo>
                    <a:pt x="172" y="232"/>
                  </a:lnTo>
                  <a:lnTo>
                    <a:pt x="172" y="233"/>
                  </a:lnTo>
                  <a:lnTo>
                    <a:pt x="172" y="233"/>
                  </a:lnTo>
                  <a:lnTo>
                    <a:pt x="172" y="235"/>
                  </a:lnTo>
                  <a:lnTo>
                    <a:pt x="172" y="235"/>
                  </a:lnTo>
                  <a:lnTo>
                    <a:pt x="172" y="235"/>
                  </a:lnTo>
                  <a:lnTo>
                    <a:pt x="173" y="235"/>
                  </a:lnTo>
                  <a:lnTo>
                    <a:pt x="173" y="235"/>
                  </a:lnTo>
                  <a:lnTo>
                    <a:pt x="173" y="235"/>
                  </a:lnTo>
                  <a:lnTo>
                    <a:pt x="175" y="235"/>
                  </a:lnTo>
                  <a:lnTo>
                    <a:pt x="175" y="235"/>
                  </a:lnTo>
                  <a:lnTo>
                    <a:pt x="176" y="235"/>
                  </a:lnTo>
                  <a:lnTo>
                    <a:pt x="176" y="235"/>
                  </a:lnTo>
                  <a:lnTo>
                    <a:pt x="176" y="235"/>
                  </a:lnTo>
                  <a:lnTo>
                    <a:pt x="178" y="235"/>
                  </a:lnTo>
                  <a:lnTo>
                    <a:pt x="178" y="235"/>
                  </a:lnTo>
                  <a:lnTo>
                    <a:pt x="178" y="235"/>
                  </a:lnTo>
                  <a:lnTo>
                    <a:pt x="178" y="237"/>
                  </a:lnTo>
                  <a:lnTo>
                    <a:pt x="178" y="237"/>
                  </a:lnTo>
                  <a:lnTo>
                    <a:pt x="178" y="237"/>
                  </a:lnTo>
                  <a:lnTo>
                    <a:pt x="178" y="238"/>
                  </a:lnTo>
                  <a:lnTo>
                    <a:pt x="176" y="240"/>
                  </a:lnTo>
                  <a:lnTo>
                    <a:pt x="178" y="240"/>
                  </a:lnTo>
                  <a:lnTo>
                    <a:pt x="178" y="240"/>
                  </a:lnTo>
                  <a:lnTo>
                    <a:pt x="178" y="240"/>
                  </a:lnTo>
                  <a:lnTo>
                    <a:pt x="178" y="240"/>
                  </a:lnTo>
                  <a:lnTo>
                    <a:pt x="178" y="241"/>
                  </a:lnTo>
                  <a:lnTo>
                    <a:pt x="178" y="241"/>
                  </a:lnTo>
                  <a:lnTo>
                    <a:pt x="176" y="243"/>
                  </a:lnTo>
                  <a:lnTo>
                    <a:pt x="175" y="243"/>
                  </a:lnTo>
                  <a:lnTo>
                    <a:pt x="175" y="244"/>
                  </a:lnTo>
                  <a:lnTo>
                    <a:pt x="173" y="246"/>
                  </a:lnTo>
                  <a:lnTo>
                    <a:pt x="172" y="248"/>
                  </a:lnTo>
                  <a:lnTo>
                    <a:pt x="172" y="248"/>
                  </a:lnTo>
                  <a:lnTo>
                    <a:pt x="172" y="248"/>
                  </a:lnTo>
                  <a:lnTo>
                    <a:pt x="170" y="249"/>
                  </a:lnTo>
                  <a:lnTo>
                    <a:pt x="168" y="251"/>
                  </a:lnTo>
                  <a:lnTo>
                    <a:pt x="168" y="251"/>
                  </a:lnTo>
                  <a:lnTo>
                    <a:pt x="170" y="252"/>
                  </a:lnTo>
                  <a:lnTo>
                    <a:pt x="170" y="252"/>
                  </a:lnTo>
                  <a:lnTo>
                    <a:pt x="172" y="254"/>
                  </a:lnTo>
                  <a:lnTo>
                    <a:pt x="172" y="254"/>
                  </a:lnTo>
                  <a:lnTo>
                    <a:pt x="170" y="255"/>
                  </a:lnTo>
                  <a:lnTo>
                    <a:pt x="168" y="255"/>
                  </a:lnTo>
                  <a:lnTo>
                    <a:pt x="167" y="257"/>
                  </a:lnTo>
                  <a:lnTo>
                    <a:pt x="165" y="257"/>
                  </a:lnTo>
                  <a:lnTo>
                    <a:pt x="167" y="259"/>
                  </a:lnTo>
                  <a:lnTo>
                    <a:pt x="167" y="260"/>
                  </a:lnTo>
                  <a:lnTo>
                    <a:pt x="167" y="262"/>
                  </a:lnTo>
                  <a:lnTo>
                    <a:pt x="167" y="263"/>
                  </a:lnTo>
                  <a:lnTo>
                    <a:pt x="165" y="265"/>
                  </a:lnTo>
                  <a:lnTo>
                    <a:pt x="164" y="265"/>
                  </a:lnTo>
                  <a:lnTo>
                    <a:pt x="161" y="267"/>
                  </a:lnTo>
                  <a:lnTo>
                    <a:pt x="159" y="267"/>
                  </a:lnTo>
                  <a:lnTo>
                    <a:pt x="159" y="267"/>
                  </a:lnTo>
                  <a:lnTo>
                    <a:pt x="157" y="267"/>
                  </a:lnTo>
                  <a:lnTo>
                    <a:pt x="157" y="265"/>
                  </a:lnTo>
                  <a:lnTo>
                    <a:pt x="153" y="262"/>
                  </a:lnTo>
                  <a:lnTo>
                    <a:pt x="150" y="260"/>
                  </a:lnTo>
                  <a:lnTo>
                    <a:pt x="148" y="260"/>
                  </a:lnTo>
                  <a:lnTo>
                    <a:pt x="145" y="257"/>
                  </a:lnTo>
                  <a:lnTo>
                    <a:pt x="145" y="255"/>
                  </a:lnTo>
                  <a:lnTo>
                    <a:pt x="143" y="252"/>
                  </a:lnTo>
                  <a:lnTo>
                    <a:pt x="143" y="252"/>
                  </a:lnTo>
                  <a:lnTo>
                    <a:pt x="142" y="251"/>
                  </a:lnTo>
                  <a:lnTo>
                    <a:pt x="139" y="249"/>
                  </a:lnTo>
                  <a:lnTo>
                    <a:pt x="137" y="249"/>
                  </a:lnTo>
                  <a:lnTo>
                    <a:pt x="135" y="248"/>
                  </a:lnTo>
                  <a:lnTo>
                    <a:pt x="134" y="246"/>
                  </a:lnTo>
                  <a:lnTo>
                    <a:pt x="131" y="244"/>
                  </a:lnTo>
                  <a:lnTo>
                    <a:pt x="129" y="243"/>
                  </a:lnTo>
                  <a:lnTo>
                    <a:pt x="127" y="243"/>
                  </a:lnTo>
                  <a:lnTo>
                    <a:pt x="123" y="241"/>
                  </a:lnTo>
                  <a:lnTo>
                    <a:pt x="121" y="240"/>
                  </a:lnTo>
                  <a:lnTo>
                    <a:pt x="116" y="238"/>
                  </a:lnTo>
                  <a:lnTo>
                    <a:pt x="115" y="237"/>
                  </a:lnTo>
                  <a:lnTo>
                    <a:pt x="110" y="235"/>
                  </a:lnTo>
                  <a:lnTo>
                    <a:pt x="109" y="233"/>
                  </a:lnTo>
                  <a:lnTo>
                    <a:pt x="104" y="230"/>
                  </a:lnTo>
                  <a:lnTo>
                    <a:pt x="101" y="229"/>
                  </a:lnTo>
                  <a:lnTo>
                    <a:pt x="98" y="227"/>
                  </a:lnTo>
                  <a:lnTo>
                    <a:pt x="90" y="224"/>
                  </a:lnTo>
                  <a:lnTo>
                    <a:pt x="88" y="222"/>
                  </a:lnTo>
                  <a:lnTo>
                    <a:pt x="88" y="219"/>
                  </a:lnTo>
                  <a:lnTo>
                    <a:pt x="86" y="219"/>
                  </a:lnTo>
                  <a:lnTo>
                    <a:pt x="83" y="216"/>
                  </a:lnTo>
                  <a:lnTo>
                    <a:pt x="80" y="215"/>
                  </a:lnTo>
                  <a:lnTo>
                    <a:pt x="79" y="211"/>
                  </a:lnTo>
                  <a:lnTo>
                    <a:pt x="77" y="210"/>
                  </a:lnTo>
                  <a:lnTo>
                    <a:pt x="75" y="207"/>
                  </a:lnTo>
                  <a:lnTo>
                    <a:pt x="74" y="205"/>
                  </a:lnTo>
                  <a:lnTo>
                    <a:pt x="72" y="205"/>
                  </a:lnTo>
                  <a:lnTo>
                    <a:pt x="72" y="202"/>
                  </a:lnTo>
                  <a:lnTo>
                    <a:pt x="72" y="200"/>
                  </a:lnTo>
                  <a:lnTo>
                    <a:pt x="72" y="200"/>
                  </a:lnTo>
                  <a:lnTo>
                    <a:pt x="74" y="200"/>
                  </a:lnTo>
                  <a:lnTo>
                    <a:pt x="74" y="196"/>
                  </a:lnTo>
                  <a:lnTo>
                    <a:pt x="74" y="194"/>
                  </a:lnTo>
                  <a:lnTo>
                    <a:pt x="71" y="189"/>
                  </a:lnTo>
                  <a:lnTo>
                    <a:pt x="69" y="188"/>
                  </a:lnTo>
                  <a:lnTo>
                    <a:pt x="69" y="185"/>
                  </a:lnTo>
                  <a:lnTo>
                    <a:pt x="68" y="185"/>
                  </a:lnTo>
                  <a:lnTo>
                    <a:pt x="66" y="181"/>
                  </a:lnTo>
                  <a:lnTo>
                    <a:pt x="64" y="178"/>
                  </a:lnTo>
                  <a:lnTo>
                    <a:pt x="63" y="177"/>
                  </a:lnTo>
                  <a:lnTo>
                    <a:pt x="63" y="175"/>
                  </a:lnTo>
                  <a:lnTo>
                    <a:pt x="61" y="175"/>
                  </a:lnTo>
                  <a:lnTo>
                    <a:pt x="60" y="174"/>
                  </a:lnTo>
                  <a:lnTo>
                    <a:pt x="60" y="172"/>
                  </a:lnTo>
                  <a:lnTo>
                    <a:pt x="60" y="169"/>
                  </a:lnTo>
                  <a:lnTo>
                    <a:pt x="58" y="167"/>
                  </a:lnTo>
                  <a:lnTo>
                    <a:pt x="53" y="163"/>
                  </a:lnTo>
                  <a:lnTo>
                    <a:pt x="53" y="161"/>
                  </a:lnTo>
                  <a:lnTo>
                    <a:pt x="53" y="159"/>
                  </a:lnTo>
                  <a:lnTo>
                    <a:pt x="52" y="156"/>
                  </a:lnTo>
                  <a:lnTo>
                    <a:pt x="47" y="148"/>
                  </a:lnTo>
                  <a:lnTo>
                    <a:pt x="45" y="145"/>
                  </a:lnTo>
                  <a:lnTo>
                    <a:pt x="44" y="142"/>
                  </a:lnTo>
                  <a:lnTo>
                    <a:pt x="42" y="139"/>
                  </a:lnTo>
                  <a:lnTo>
                    <a:pt x="42" y="136"/>
                  </a:lnTo>
                  <a:lnTo>
                    <a:pt x="39" y="133"/>
                  </a:lnTo>
                  <a:lnTo>
                    <a:pt x="39" y="129"/>
                  </a:lnTo>
                  <a:lnTo>
                    <a:pt x="38" y="126"/>
                  </a:lnTo>
                  <a:lnTo>
                    <a:pt x="38" y="125"/>
                  </a:lnTo>
                  <a:lnTo>
                    <a:pt x="34" y="122"/>
                  </a:lnTo>
                  <a:lnTo>
                    <a:pt x="33" y="118"/>
                  </a:lnTo>
                  <a:lnTo>
                    <a:pt x="31" y="115"/>
                  </a:lnTo>
                  <a:lnTo>
                    <a:pt x="30" y="114"/>
                  </a:lnTo>
                  <a:lnTo>
                    <a:pt x="28" y="114"/>
                  </a:lnTo>
                  <a:lnTo>
                    <a:pt x="25" y="107"/>
                  </a:lnTo>
                  <a:lnTo>
                    <a:pt x="25" y="106"/>
                  </a:lnTo>
                  <a:lnTo>
                    <a:pt x="23" y="103"/>
                  </a:lnTo>
                  <a:lnTo>
                    <a:pt x="20" y="100"/>
                  </a:lnTo>
                  <a:lnTo>
                    <a:pt x="19" y="98"/>
                  </a:lnTo>
                  <a:lnTo>
                    <a:pt x="17" y="96"/>
                  </a:lnTo>
                  <a:lnTo>
                    <a:pt x="8" y="90"/>
                  </a:lnTo>
                  <a:lnTo>
                    <a:pt x="4" y="88"/>
                  </a:lnTo>
                  <a:lnTo>
                    <a:pt x="3" y="87"/>
                  </a:lnTo>
                  <a:lnTo>
                    <a:pt x="3" y="85"/>
                  </a:lnTo>
                  <a:lnTo>
                    <a:pt x="3" y="85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6" y="84"/>
                  </a:lnTo>
                  <a:lnTo>
                    <a:pt x="6" y="84"/>
                  </a:lnTo>
                  <a:lnTo>
                    <a:pt x="6" y="81"/>
                  </a:lnTo>
                  <a:lnTo>
                    <a:pt x="6" y="79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3" y="73"/>
                  </a:lnTo>
                  <a:lnTo>
                    <a:pt x="1" y="71"/>
                  </a:lnTo>
                  <a:lnTo>
                    <a:pt x="1" y="68"/>
                  </a:lnTo>
                  <a:lnTo>
                    <a:pt x="0" y="68"/>
                  </a:lnTo>
                  <a:lnTo>
                    <a:pt x="1" y="62"/>
                  </a:lnTo>
                  <a:lnTo>
                    <a:pt x="1" y="62"/>
                  </a:lnTo>
                  <a:lnTo>
                    <a:pt x="6" y="55"/>
                  </a:lnTo>
                  <a:lnTo>
                    <a:pt x="8" y="54"/>
                  </a:lnTo>
                  <a:lnTo>
                    <a:pt x="9" y="52"/>
                  </a:lnTo>
                  <a:lnTo>
                    <a:pt x="12" y="51"/>
                  </a:lnTo>
                  <a:lnTo>
                    <a:pt x="14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51"/>
                  </a:lnTo>
                  <a:lnTo>
                    <a:pt x="16" y="51"/>
                  </a:lnTo>
                  <a:lnTo>
                    <a:pt x="16" y="51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6" y="52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16" y="55"/>
                  </a:lnTo>
                  <a:lnTo>
                    <a:pt x="17" y="55"/>
                  </a:lnTo>
                  <a:lnTo>
                    <a:pt x="17" y="57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16" y="59"/>
                  </a:lnTo>
                  <a:lnTo>
                    <a:pt x="14" y="59"/>
                  </a:lnTo>
                  <a:lnTo>
                    <a:pt x="12" y="57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4" y="60"/>
                  </a:lnTo>
                  <a:lnTo>
                    <a:pt x="12" y="63"/>
                  </a:lnTo>
                  <a:lnTo>
                    <a:pt x="12" y="63"/>
                  </a:lnTo>
                  <a:lnTo>
                    <a:pt x="12" y="63"/>
                  </a:lnTo>
                  <a:lnTo>
                    <a:pt x="12" y="65"/>
                  </a:lnTo>
                  <a:lnTo>
                    <a:pt x="14" y="65"/>
                  </a:lnTo>
                  <a:lnTo>
                    <a:pt x="16" y="63"/>
                  </a:lnTo>
                  <a:lnTo>
                    <a:pt x="16" y="63"/>
                  </a:lnTo>
                  <a:lnTo>
                    <a:pt x="17" y="62"/>
                  </a:lnTo>
                  <a:lnTo>
                    <a:pt x="17" y="62"/>
                  </a:lnTo>
                  <a:lnTo>
                    <a:pt x="19" y="62"/>
                  </a:lnTo>
                  <a:lnTo>
                    <a:pt x="20" y="63"/>
                  </a:lnTo>
                  <a:lnTo>
                    <a:pt x="22" y="65"/>
                  </a:lnTo>
                  <a:lnTo>
                    <a:pt x="22" y="65"/>
                  </a:lnTo>
                  <a:lnTo>
                    <a:pt x="23" y="65"/>
                  </a:lnTo>
                  <a:lnTo>
                    <a:pt x="25" y="65"/>
                  </a:lnTo>
                  <a:lnTo>
                    <a:pt x="25" y="65"/>
                  </a:lnTo>
                  <a:lnTo>
                    <a:pt x="27" y="65"/>
                  </a:lnTo>
                  <a:lnTo>
                    <a:pt x="27" y="68"/>
                  </a:lnTo>
                  <a:lnTo>
                    <a:pt x="27" y="68"/>
                  </a:lnTo>
                  <a:lnTo>
                    <a:pt x="28" y="70"/>
                  </a:lnTo>
                  <a:lnTo>
                    <a:pt x="30" y="71"/>
                  </a:lnTo>
                  <a:lnTo>
                    <a:pt x="30" y="71"/>
                  </a:lnTo>
                  <a:lnTo>
                    <a:pt x="31" y="71"/>
                  </a:lnTo>
                  <a:lnTo>
                    <a:pt x="33" y="73"/>
                  </a:lnTo>
                  <a:lnTo>
                    <a:pt x="33" y="71"/>
                  </a:lnTo>
                  <a:lnTo>
                    <a:pt x="34" y="71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4" y="70"/>
                  </a:lnTo>
                  <a:lnTo>
                    <a:pt x="34" y="68"/>
                  </a:lnTo>
                  <a:lnTo>
                    <a:pt x="36" y="68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39" y="65"/>
                  </a:lnTo>
                  <a:lnTo>
                    <a:pt x="39" y="65"/>
                  </a:lnTo>
                  <a:lnTo>
                    <a:pt x="39" y="63"/>
                  </a:lnTo>
                  <a:lnTo>
                    <a:pt x="38" y="63"/>
                  </a:lnTo>
                  <a:lnTo>
                    <a:pt x="38" y="62"/>
                  </a:lnTo>
                  <a:lnTo>
                    <a:pt x="39" y="62"/>
                  </a:lnTo>
                  <a:lnTo>
                    <a:pt x="39" y="60"/>
                  </a:lnTo>
                  <a:lnTo>
                    <a:pt x="41" y="59"/>
                  </a:lnTo>
                  <a:lnTo>
                    <a:pt x="41" y="57"/>
                  </a:lnTo>
                  <a:lnTo>
                    <a:pt x="41" y="57"/>
                  </a:lnTo>
                  <a:lnTo>
                    <a:pt x="41" y="57"/>
                  </a:lnTo>
                  <a:lnTo>
                    <a:pt x="41" y="55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2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45" y="51"/>
                  </a:lnTo>
                  <a:lnTo>
                    <a:pt x="45" y="51"/>
                  </a:lnTo>
                  <a:lnTo>
                    <a:pt x="45" y="51"/>
                  </a:lnTo>
                  <a:lnTo>
                    <a:pt x="45" y="51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7" y="48"/>
                  </a:lnTo>
                  <a:lnTo>
                    <a:pt x="47" y="46"/>
                  </a:lnTo>
                  <a:lnTo>
                    <a:pt x="49" y="44"/>
                  </a:lnTo>
                  <a:lnTo>
                    <a:pt x="50" y="43"/>
                  </a:lnTo>
                  <a:lnTo>
                    <a:pt x="53" y="43"/>
                  </a:lnTo>
                  <a:lnTo>
                    <a:pt x="55" y="41"/>
                  </a:lnTo>
                  <a:lnTo>
                    <a:pt x="58" y="41"/>
                  </a:lnTo>
                  <a:lnTo>
                    <a:pt x="60" y="40"/>
                  </a:lnTo>
                  <a:lnTo>
                    <a:pt x="64" y="38"/>
                  </a:lnTo>
                  <a:lnTo>
                    <a:pt x="68" y="36"/>
                  </a:lnTo>
                  <a:lnTo>
                    <a:pt x="69" y="35"/>
                  </a:lnTo>
                  <a:lnTo>
                    <a:pt x="72" y="33"/>
                  </a:lnTo>
                  <a:lnTo>
                    <a:pt x="74" y="32"/>
                  </a:lnTo>
                  <a:lnTo>
                    <a:pt x="75" y="30"/>
                  </a:lnTo>
                  <a:lnTo>
                    <a:pt x="79" y="27"/>
                  </a:lnTo>
                  <a:lnTo>
                    <a:pt x="80" y="25"/>
                  </a:lnTo>
                  <a:lnTo>
                    <a:pt x="82" y="24"/>
                  </a:lnTo>
                  <a:lnTo>
                    <a:pt x="83" y="22"/>
                  </a:lnTo>
                  <a:lnTo>
                    <a:pt x="85" y="19"/>
                  </a:lnTo>
                  <a:lnTo>
                    <a:pt x="85" y="16"/>
                  </a:lnTo>
                  <a:lnTo>
                    <a:pt x="85" y="14"/>
                  </a:lnTo>
                  <a:lnTo>
                    <a:pt x="85" y="13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86" y="14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88" y="11"/>
                  </a:lnTo>
                  <a:lnTo>
                    <a:pt x="88" y="10"/>
                  </a:lnTo>
                  <a:lnTo>
                    <a:pt x="88" y="8"/>
                  </a:lnTo>
                  <a:lnTo>
                    <a:pt x="88" y="8"/>
                  </a:lnTo>
                  <a:lnTo>
                    <a:pt x="86" y="8"/>
                  </a:lnTo>
                  <a:lnTo>
                    <a:pt x="85" y="7"/>
                  </a:lnTo>
                  <a:lnTo>
                    <a:pt x="85" y="5"/>
                  </a:lnTo>
                  <a:lnTo>
                    <a:pt x="85" y="3"/>
                  </a:lnTo>
                  <a:lnTo>
                    <a:pt x="83" y="3"/>
                  </a:lnTo>
                  <a:lnTo>
                    <a:pt x="82" y="2"/>
                  </a:lnTo>
                  <a:lnTo>
                    <a:pt x="82" y="2"/>
                  </a:lnTo>
                  <a:lnTo>
                    <a:pt x="83" y="2"/>
                  </a:lnTo>
                  <a:lnTo>
                    <a:pt x="85" y="2"/>
                  </a:lnTo>
                  <a:lnTo>
                    <a:pt x="86" y="2"/>
                  </a:lnTo>
                  <a:lnTo>
                    <a:pt x="86" y="2"/>
                  </a:lnTo>
                  <a:lnTo>
                    <a:pt x="88" y="2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3425929" y="4146930"/>
              <a:ext cx="163735" cy="66274"/>
            </a:xfrm>
            <a:custGeom>
              <a:rect b="b" l="l" r="r" t="t"/>
              <a:pathLst>
                <a:path extrusionOk="0" h="34" w="84">
                  <a:moveTo>
                    <a:pt x="17" y="30"/>
                  </a:moveTo>
                  <a:lnTo>
                    <a:pt x="19" y="30"/>
                  </a:lnTo>
                  <a:lnTo>
                    <a:pt x="19" y="30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1" y="33"/>
                  </a:lnTo>
                  <a:lnTo>
                    <a:pt x="21" y="33"/>
                  </a:lnTo>
                  <a:lnTo>
                    <a:pt x="19" y="33"/>
                  </a:lnTo>
                  <a:lnTo>
                    <a:pt x="17" y="33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17" y="30"/>
                  </a:lnTo>
                  <a:close/>
                  <a:moveTo>
                    <a:pt x="57" y="19"/>
                  </a:moveTo>
                  <a:lnTo>
                    <a:pt x="57" y="20"/>
                  </a:lnTo>
                  <a:lnTo>
                    <a:pt x="57" y="20"/>
                  </a:lnTo>
                  <a:lnTo>
                    <a:pt x="55" y="20"/>
                  </a:lnTo>
                  <a:lnTo>
                    <a:pt x="57" y="19"/>
                  </a:lnTo>
                  <a:lnTo>
                    <a:pt x="57" y="19"/>
                  </a:lnTo>
                  <a:close/>
                  <a:moveTo>
                    <a:pt x="60" y="17"/>
                  </a:moveTo>
                  <a:lnTo>
                    <a:pt x="60" y="17"/>
                  </a:lnTo>
                  <a:lnTo>
                    <a:pt x="60" y="19"/>
                  </a:lnTo>
                  <a:lnTo>
                    <a:pt x="60" y="19"/>
                  </a:lnTo>
                  <a:lnTo>
                    <a:pt x="58" y="20"/>
                  </a:lnTo>
                  <a:lnTo>
                    <a:pt x="58" y="20"/>
                  </a:lnTo>
                  <a:lnTo>
                    <a:pt x="58" y="19"/>
                  </a:lnTo>
                  <a:lnTo>
                    <a:pt x="58" y="19"/>
                  </a:lnTo>
                  <a:lnTo>
                    <a:pt x="58" y="17"/>
                  </a:lnTo>
                  <a:lnTo>
                    <a:pt x="58" y="17"/>
                  </a:lnTo>
                  <a:lnTo>
                    <a:pt x="60" y="17"/>
                  </a:lnTo>
                  <a:close/>
                  <a:moveTo>
                    <a:pt x="11" y="3"/>
                  </a:moveTo>
                  <a:lnTo>
                    <a:pt x="11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0" y="3"/>
                  </a:lnTo>
                  <a:lnTo>
                    <a:pt x="11" y="3"/>
                  </a:lnTo>
                  <a:close/>
                  <a:moveTo>
                    <a:pt x="49" y="0"/>
                  </a:moveTo>
                  <a:lnTo>
                    <a:pt x="52" y="1"/>
                  </a:lnTo>
                  <a:lnTo>
                    <a:pt x="55" y="1"/>
                  </a:lnTo>
                  <a:lnTo>
                    <a:pt x="57" y="1"/>
                  </a:lnTo>
                  <a:lnTo>
                    <a:pt x="57" y="1"/>
                  </a:lnTo>
                  <a:lnTo>
                    <a:pt x="58" y="3"/>
                  </a:lnTo>
                  <a:lnTo>
                    <a:pt x="58" y="3"/>
                  </a:lnTo>
                  <a:lnTo>
                    <a:pt x="62" y="3"/>
                  </a:lnTo>
                  <a:lnTo>
                    <a:pt x="65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6" y="11"/>
                  </a:lnTo>
                  <a:lnTo>
                    <a:pt x="81" y="14"/>
                  </a:lnTo>
                  <a:lnTo>
                    <a:pt x="81" y="14"/>
                  </a:lnTo>
                  <a:lnTo>
                    <a:pt x="81" y="15"/>
                  </a:lnTo>
                  <a:lnTo>
                    <a:pt x="81" y="15"/>
                  </a:lnTo>
                  <a:lnTo>
                    <a:pt x="81" y="17"/>
                  </a:lnTo>
                  <a:lnTo>
                    <a:pt x="81" y="19"/>
                  </a:lnTo>
                  <a:lnTo>
                    <a:pt x="82" y="20"/>
                  </a:lnTo>
                  <a:lnTo>
                    <a:pt x="82" y="20"/>
                  </a:lnTo>
                  <a:lnTo>
                    <a:pt x="84" y="23"/>
                  </a:lnTo>
                  <a:lnTo>
                    <a:pt x="84" y="23"/>
                  </a:lnTo>
                  <a:lnTo>
                    <a:pt x="84" y="25"/>
                  </a:lnTo>
                  <a:lnTo>
                    <a:pt x="82" y="25"/>
                  </a:lnTo>
                  <a:lnTo>
                    <a:pt x="82" y="26"/>
                  </a:lnTo>
                  <a:lnTo>
                    <a:pt x="82" y="26"/>
                  </a:lnTo>
                  <a:lnTo>
                    <a:pt x="82" y="28"/>
                  </a:lnTo>
                  <a:lnTo>
                    <a:pt x="79" y="30"/>
                  </a:lnTo>
                  <a:lnTo>
                    <a:pt x="79" y="30"/>
                  </a:lnTo>
                  <a:lnTo>
                    <a:pt x="77" y="30"/>
                  </a:lnTo>
                  <a:lnTo>
                    <a:pt x="77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30"/>
                  </a:lnTo>
                  <a:lnTo>
                    <a:pt x="76" y="31"/>
                  </a:lnTo>
                  <a:lnTo>
                    <a:pt x="74" y="31"/>
                  </a:lnTo>
                  <a:lnTo>
                    <a:pt x="74" y="34"/>
                  </a:lnTo>
                  <a:lnTo>
                    <a:pt x="73" y="34"/>
                  </a:lnTo>
                  <a:lnTo>
                    <a:pt x="69" y="30"/>
                  </a:lnTo>
                  <a:lnTo>
                    <a:pt x="66" y="25"/>
                  </a:lnTo>
                  <a:lnTo>
                    <a:pt x="66" y="22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0"/>
                  </a:lnTo>
                  <a:lnTo>
                    <a:pt x="69" y="19"/>
                  </a:lnTo>
                  <a:lnTo>
                    <a:pt x="69" y="19"/>
                  </a:lnTo>
                  <a:lnTo>
                    <a:pt x="71" y="19"/>
                  </a:lnTo>
                  <a:lnTo>
                    <a:pt x="71" y="19"/>
                  </a:lnTo>
                  <a:lnTo>
                    <a:pt x="73" y="20"/>
                  </a:lnTo>
                  <a:lnTo>
                    <a:pt x="74" y="22"/>
                  </a:lnTo>
                  <a:lnTo>
                    <a:pt x="76" y="22"/>
                  </a:lnTo>
                  <a:lnTo>
                    <a:pt x="74" y="20"/>
                  </a:lnTo>
                  <a:lnTo>
                    <a:pt x="73" y="19"/>
                  </a:lnTo>
                  <a:lnTo>
                    <a:pt x="71" y="17"/>
                  </a:lnTo>
                  <a:lnTo>
                    <a:pt x="71" y="15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9" y="17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8" y="17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6" y="17"/>
                  </a:lnTo>
                  <a:lnTo>
                    <a:pt x="65" y="17"/>
                  </a:lnTo>
                  <a:lnTo>
                    <a:pt x="65" y="14"/>
                  </a:lnTo>
                  <a:lnTo>
                    <a:pt x="63" y="14"/>
                  </a:lnTo>
                  <a:lnTo>
                    <a:pt x="63" y="12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0" y="11"/>
                  </a:lnTo>
                  <a:lnTo>
                    <a:pt x="58" y="9"/>
                  </a:lnTo>
                  <a:lnTo>
                    <a:pt x="57" y="9"/>
                  </a:lnTo>
                  <a:lnTo>
                    <a:pt x="54" y="9"/>
                  </a:lnTo>
                  <a:lnTo>
                    <a:pt x="52" y="9"/>
                  </a:lnTo>
                  <a:lnTo>
                    <a:pt x="51" y="9"/>
                  </a:lnTo>
                  <a:lnTo>
                    <a:pt x="49" y="11"/>
                  </a:lnTo>
                  <a:lnTo>
                    <a:pt x="49" y="11"/>
                  </a:lnTo>
                  <a:lnTo>
                    <a:pt x="47" y="11"/>
                  </a:lnTo>
                  <a:lnTo>
                    <a:pt x="47" y="12"/>
                  </a:lnTo>
                  <a:lnTo>
                    <a:pt x="47" y="14"/>
                  </a:lnTo>
                  <a:lnTo>
                    <a:pt x="46" y="14"/>
                  </a:lnTo>
                  <a:lnTo>
                    <a:pt x="47" y="15"/>
                  </a:lnTo>
                  <a:lnTo>
                    <a:pt x="41" y="19"/>
                  </a:lnTo>
                  <a:lnTo>
                    <a:pt x="41" y="19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6" y="20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8" y="23"/>
                  </a:lnTo>
                  <a:lnTo>
                    <a:pt x="38" y="23"/>
                  </a:lnTo>
                  <a:lnTo>
                    <a:pt x="40" y="25"/>
                  </a:lnTo>
                  <a:lnTo>
                    <a:pt x="43" y="28"/>
                  </a:lnTo>
                  <a:lnTo>
                    <a:pt x="43" y="30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1" y="31"/>
                  </a:lnTo>
                  <a:lnTo>
                    <a:pt x="40" y="31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36" y="34"/>
                  </a:lnTo>
                  <a:lnTo>
                    <a:pt x="33" y="34"/>
                  </a:lnTo>
                  <a:lnTo>
                    <a:pt x="32" y="34"/>
                  </a:lnTo>
                  <a:lnTo>
                    <a:pt x="30" y="34"/>
                  </a:lnTo>
                  <a:lnTo>
                    <a:pt x="30" y="31"/>
                  </a:lnTo>
                  <a:lnTo>
                    <a:pt x="28" y="28"/>
                  </a:lnTo>
                  <a:lnTo>
                    <a:pt x="28" y="25"/>
                  </a:lnTo>
                  <a:lnTo>
                    <a:pt x="27" y="25"/>
                  </a:lnTo>
                  <a:lnTo>
                    <a:pt x="27" y="25"/>
                  </a:lnTo>
                  <a:lnTo>
                    <a:pt x="27" y="26"/>
                  </a:lnTo>
                  <a:lnTo>
                    <a:pt x="25" y="28"/>
                  </a:lnTo>
                  <a:lnTo>
                    <a:pt x="25" y="30"/>
                  </a:lnTo>
                  <a:lnTo>
                    <a:pt x="25" y="28"/>
                  </a:lnTo>
                  <a:lnTo>
                    <a:pt x="24" y="28"/>
                  </a:lnTo>
                  <a:lnTo>
                    <a:pt x="22" y="28"/>
                  </a:lnTo>
                  <a:lnTo>
                    <a:pt x="19" y="23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6" y="22"/>
                  </a:lnTo>
                  <a:lnTo>
                    <a:pt x="14" y="20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1" y="20"/>
                  </a:lnTo>
                  <a:lnTo>
                    <a:pt x="11" y="19"/>
                  </a:lnTo>
                  <a:lnTo>
                    <a:pt x="10" y="20"/>
                  </a:lnTo>
                  <a:lnTo>
                    <a:pt x="6" y="19"/>
                  </a:lnTo>
                  <a:lnTo>
                    <a:pt x="5" y="19"/>
                  </a:lnTo>
                  <a:lnTo>
                    <a:pt x="3" y="19"/>
                  </a:lnTo>
                  <a:lnTo>
                    <a:pt x="2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5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9"/>
                  </a:lnTo>
                  <a:lnTo>
                    <a:pt x="3" y="9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11" y="9"/>
                  </a:lnTo>
                  <a:lnTo>
                    <a:pt x="13" y="9"/>
                  </a:lnTo>
                  <a:lnTo>
                    <a:pt x="13" y="9"/>
                  </a:lnTo>
                  <a:lnTo>
                    <a:pt x="16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7" y="7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7"/>
                  </a:lnTo>
                  <a:lnTo>
                    <a:pt x="19" y="9"/>
                  </a:lnTo>
                  <a:lnTo>
                    <a:pt x="21" y="11"/>
                  </a:lnTo>
                  <a:lnTo>
                    <a:pt x="24" y="12"/>
                  </a:lnTo>
                  <a:lnTo>
                    <a:pt x="25" y="12"/>
                  </a:lnTo>
                  <a:lnTo>
                    <a:pt x="28" y="12"/>
                  </a:lnTo>
                  <a:lnTo>
                    <a:pt x="32" y="11"/>
                  </a:lnTo>
                  <a:lnTo>
                    <a:pt x="33" y="9"/>
                  </a:lnTo>
                  <a:lnTo>
                    <a:pt x="35" y="7"/>
                  </a:lnTo>
                  <a:lnTo>
                    <a:pt x="41" y="6"/>
                  </a:lnTo>
                  <a:lnTo>
                    <a:pt x="44" y="4"/>
                  </a:lnTo>
                  <a:lnTo>
                    <a:pt x="44" y="4"/>
                  </a:lnTo>
                  <a:lnTo>
                    <a:pt x="46" y="3"/>
                  </a:lnTo>
                  <a:lnTo>
                    <a:pt x="47" y="1"/>
                  </a:lnTo>
                  <a:lnTo>
                    <a:pt x="49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7228859" y="3661574"/>
              <a:ext cx="220263" cy="284586"/>
            </a:xfrm>
            <a:custGeom>
              <a:rect b="b" l="l" r="r" t="t"/>
              <a:pathLst>
                <a:path extrusionOk="0" h="146" w="113">
                  <a:moveTo>
                    <a:pt x="101" y="86"/>
                  </a:moveTo>
                  <a:lnTo>
                    <a:pt x="101" y="89"/>
                  </a:lnTo>
                  <a:lnTo>
                    <a:pt x="99" y="89"/>
                  </a:lnTo>
                  <a:lnTo>
                    <a:pt x="99" y="93"/>
                  </a:lnTo>
                  <a:lnTo>
                    <a:pt x="97" y="93"/>
                  </a:lnTo>
                  <a:lnTo>
                    <a:pt x="97" y="94"/>
                  </a:lnTo>
                  <a:lnTo>
                    <a:pt x="96" y="93"/>
                  </a:lnTo>
                  <a:lnTo>
                    <a:pt x="96" y="91"/>
                  </a:lnTo>
                  <a:lnTo>
                    <a:pt x="99" y="89"/>
                  </a:lnTo>
                  <a:lnTo>
                    <a:pt x="101" y="86"/>
                  </a:lnTo>
                  <a:close/>
                  <a:moveTo>
                    <a:pt x="64" y="22"/>
                  </a:moveTo>
                  <a:lnTo>
                    <a:pt x="66" y="25"/>
                  </a:lnTo>
                  <a:lnTo>
                    <a:pt x="67" y="30"/>
                  </a:lnTo>
                  <a:lnTo>
                    <a:pt x="69" y="31"/>
                  </a:lnTo>
                  <a:lnTo>
                    <a:pt x="72" y="34"/>
                  </a:lnTo>
                  <a:lnTo>
                    <a:pt x="74" y="36"/>
                  </a:lnTo>
                  <a:lnTo>
                    <a:pt x="75" y="37"/>
                  </a:lnTo>
                  <a:lnTo>
                    <a:pt x="82" y="39"/>
                  </a:lnTo>
                  <a:lnTo>
                    <a:pt x="85" y="41"/>
                  </a:lnTo>
                  <a:lnTo>
                    <a:pt x="90" y="41"/>
                  </a:lnTo>
                  <a:lnTo>
                    <a:pt x="91" y="41"/>
                  </a:lnTo>
                  <a:lnTo>
                    <a:pt x="93" y="41"/>
                  </a:lnTo>
                  <a:lnTo>
                    <a:pt x="94" y="41"/>
                  </a:lnTo>
                  <a:lnTo>
                    <a:pt x="96" y="41"/>
                  </a:lnTo>
                  <a:lnTo>
                    <a:pt x="99" y="44"/>
                  </a:lnTo>
                  <a:lnTo>
                    <a:pt x="99" y="45"/>
                  </a:lnTo>
                  <a:lnTo>
                    <a:pt x="101" y="47"/>
                  </a:lnTo>
                  <a:lnTo>
                    <a:pt x="102" y="49"/>
                  </a:lnTo>
                  <a:lnTo>
                    <a:pt x="102" y="50"/>
                  </a:lnTo>
                  <a:lnTo>
                    <a:pt x="104" y="52"/>
                  </a:lnTo>
                  <a:lnTo>
                    <a:pt x="107" y="55"/>
                  </a:lnTo>
                  <a:lnTo>
                    <a:pt x="108" y="56"/>
                  </a:lnTo>
                  <a:lnTo>
                    <a:pt x="110" y="58"/>
                  </a:lnTo>
                  <a:lnTo>
                    <a:pt x="112" y="58"/>
                  </a:lnTo>
                  <a:lnTo>
                    <a:pt x="113" y="60"/>
                  </a:lnTo>
                  <a:lnTo>
                    <a:pt x="113" y="60"/>
                  </a:lnTo>
                  <a:lnTo>
                    <a:pt x="113" y="61"/>
                  </a:lnTo>
                  <a:lnTo>
                    <a:pt x="113" y="63"/>
                  </a:lnTo>
                  <a:lnTo>
                    <a:pt x="112" y="66"/>
                  </a:lnTo>
                  <a:lnTo>
                    <a:pt x="112" y="67"/>
                  </a:lnTo>
                  <a:lnTo>
                    <a:pt x="108" y="69"/>
                  </a:lnTo>
                  <a:lnTo>
                    <a:pt x="107" y="74"/>
                  </a:lnTo>
                  <a:lnTo>
                    <a:pt x="105" y="75"/>
                  </a:lnTo>
                  <a:lnTo>
                    <a:pt x="102" y="77"/>
                  </a:lnTo>
                  <a:lnTo>
                    <a:pt x="101" y="80"/>
                  </a:lnTo>
                  <a:lnTo>
                    <a:pt x="97" y="85"/>
                  </a:lnTo>
                  <a:lnTo>
                    <a:pt x="94" y="89"/>
                  </a:lnTo>
                  <a:lnTo>
                    <a:pt x="94" y="91"/>
                  </a:lnTo>
                  <a:lnTo>
                    <a:pt x="93" y="91"/>
                  </a:lnTo>
                  <a:lnTo>
                    <a:pt x="91" y="91"/>
                  </a:lnTo>
                  <a:lnTo>
                    <a:pt x="90" y="89"/>
                  </a:lnTo>
                  <a:lnTo>
                    <a:pt x="91" y="89"/>
                  </a:lnTo>
                  <a:lnTo>
                    <a:pt x="91" y="88"/>
                  </a:lnTo>
                  <a:lnTo>
                    <a:pt x="90" y="88"/>
                  </a:lnTo>
                  <a:lnTo>
                    <a:pt x="88" y="88"/>
                  </a:lnTo>
                  <a:lnTo>
                    <a:pt x="86" y="91"/>
                  </a:lnTo>
                  <a:lnTo>
                    <a:pt x="85" y="93"/>
                  </a:lnTo>
                  <a:lnTo>
                    <a:pt x="85" y="94"/>
                  </a:lnTo>
                  <a:lnTo>
                    <a:pt x="85" y="97"/>
                  </a:lnTo>
                  <a:lnTo>
                    <a:pt x="83" y="99"/>
                  </a:lnTo>
                  <a:lnTo>
                    <a:pt x="83" y="102"/>
                  </a:lnTo>
                  <a:lnTo>
                    <a:pt x="83" y="102"/>
                  </a:lnTo>
                  <a:lnTo>
                    <a:pt x="83" y="105"/>
                  </a:lnTo>
                  <a:lnTo>
                    <a:pt x="83" y="108"/>
                  </a:lnTo>
                  <a:lnTo>
                    <a:pt x="85" y="110"/>
                  </a:lnTo>
                  <a:lnTo>
                    <a:pt x="85" y="112"/>
                  </a:lnTo>
                  <a:lnTo>
                    <a:pt x="83" y="112"/>
                  </a:lnTo>
                  <a:lnTo>
                    <a:pt x="83" y="112"/>
                  </a:lnTo>
                  <a:lnTo>
                    <a:pt x="78" y="112"/>
                  </a:lnTo>
                  <a:lnTo>
                    <a:pt x="75" y="113"/>
                  </a:lnTo>
                  <a:lnTo>
                    <a:pt x="72" y="115"/>
                  </a:lnTo>
                  <a:lnTo>
                    <a:pt x="71" y="115"/>
                  </a:lnTo>
                  <a:lnTo>
                    <a:pt x="67" y="118"/>
                  </a:lnTo>
                  <a:lnTo>
                    <a:pt x="66" y="124"/>
                  </a:lnTo>
                  <a:lnTo>
                    <a:pt x="64" y="126"/>
                  </a:lnTo>
                  <a:lnTo>
                    <a:pt x="63" y="127"/>
                  </a:lnTo>
                  <a:lnTo>
                    <a:pt x="58" y="127"/>
                  </a:lnTo>
                  <a:lnTo>
                    <a:pt x="53" y="127"/>
                  </a:lnTo>
                  <a:lnTo>
                    <a:pt x="50" y="129"/>
                  </a:lnTo>
                  <a:lnTo>
                    <a:pt x="47" y="132"/>
                  </a:lnTo>
                  <a:lnTo>
                    <a:pt x="47" y="134"/>
                  </a:lnTo>
                  <a:lnTo>
                    <a:pt x="49" y="135"/>
                  </a:lnTo>
                  <a:lnTo>
                    <a:pt x="49" y="135"/>
                  </a:lnTo>
                  <a:lnTo>
                    <a:pt x="49" y="137"/>
                  </a:lnTo>
                  <a:lnTo>
                    <a:pt x="47" y="138"/>
                  </a:lnTo>
                  <a:lnTo>
                    <a:pt x="45" y="140"/>
                  </a:lnTo>
                  <a:lnTo>
                    <a:pt x="41" y="141"/>
                  </a:lnTo>
                  <a:lnTo>
                    <a:pt x="39" y="141"/>
                  </a:lnTo>
                  <a:lnTo>
                    <a:pt x="37" y="140"/>
                  </a:lnTo>
                  <a:lnTo>
                    <a:pt x="34" y="140"/>
                  </a:lnTo>
                  <a:lnTo>
                    <a:pt x="30" y="141"/>
                  </a:lnTo>
                  <a:lnTo>
                    <a:pt x="28" y="143"/>
                  </a:lnTo>
                  <a:lnTo>
                    <a:pt x="26" y="143"/>
                  </a:lnTo>
                  <a:lnTo>
                    <a:pt x="23" y="145"/>
                  </a:lnTo>
                  <a:lnTo>
                    <a:pt x="19" y="145"/>
                  </a:lnTo>
                  <a:lnTo>
                    <a:pt x="15" y="146"/>
                  </a:lnTo>
                  <a:lnTo>
                    <a:pt x="15" y="145"/>
                  </a:lnTo>
                  <a:lnTo>
                    <a:pt x="14" y="143"/>
                  </a:lnTo>
                  <a:lnTo>
                    <a:pt x="14" y="140"/>
                  </a:lnTo>
                  <a:lnTo>
                    <a:pt x="12" y="138"/>
                  </a:lnTo>
                  <a:lnTo>
                    <a:pt x="12" y="137"/>
                  </a:lnTo>
                  <a:lnTo>
                    <a:pt x="11" y="137"/>
                  </a:lnTo>
                  <a:lnTo>
                    <a:pt x="11" y="135"/>
                  </a:lnTo>
                  <a:lnTo>
                    <a:pt x="9" y="134"/>
                  </a:lnTo>
                  <a:lnTo>
                    <a:pt x="9" y="132"/>
                  </a:lnTo>
                  <a:lnTo>
                    <a:pt x="9" y="130"/>
                  </a:lnTo>
                  <a:lnTo>
                    <a:pt x="8" y="129"/>
                  </a:lnTo>
                  <a:lnTo>
                    <a:pt x="8" y="127"/>
                  </a:lnTo>
                  <a:lnTo>
                    <a:pt x="6" y="126"/>
                  </a:lnTo>
                  <a:lnTo>
                    <a:pt x="6" y="124"/>
                  </a:lnTo>
                  <a:lnTo>
                    <a:pt x="6" y="123"/>
                  </a:lnTo>
                  <a:lnTo>
                    <a:pt x="4" y="123"/>
                  </a:lnTo>
                  <a:lnTo>
                    <a:pt x="4" y="121"/>
                  </a:lnTo>
                  <a:lnTo>
                    <a:pt x="3" y="119"/>
                  </a:lnTo>
                  <a:lnTo>
                    <a:pt x="3" y="118"/>
                  </a:lnTo>
                  <a:lnTo>
                    <a:pt x="3" y="116"/>
                  </a:lnTo>
                  <a:lnTo>
                    <a:pt x="1" y="115"/>
                  </a:lnTo>
                  <a:lnTo>
                    <a:pt x="1" y="113"/>
                  </a:lnTo>
                  <a:lnTo>
                    <a:pt x="0" y="112"/>
                  </a:lnTo>
                  <a:lnTo>
                    <a:pt x="3" y="112"/>
                  </a:lnTo>
                  <a:lnTo>
                    <a:pt x="4" y="110"/>
                  </a:lnTo>
                  <a:lnTo>
                    <a:pt x="8" y="108"/>
                  </a:lnTo>
                  <a:lnTo>
                    <a:pt x="9" y="108"/>
                  </a:lnTo>
                  <a:lnTo>
                    <a:pt x="12" y="107"/>
                  </a:lnTo>
                  <a:lnTo>
                    <a:pt x="14" y="107"/>
                  </a:lnTo>
                  <a:lnTo>
                    <a:pt x="17" y="105"/>
                  </a:lnTo>
                  <a:lnTo>
                    <a:pt x="20" y="105"/>
                  </a:lnTo>
                  <a:lnTo>
                    <a:pt x="22" y="104"/>
                  </a:lnTo>
                  <a:lnTo>
                    <a:pt x="25" y="104"/>
                  </a:lnTo>
                  <a:lnTo>
                    <a:pt x="26" y="102"/>
                  </a:lnTo>
                  <a:lnTo>
                    <a:pt x="30" y="102"/>
                  </a:lnTo>
                  <a:lnTo>
                    <a:pt x="33" y="101"/>
                  </a:lnTo>
                  <a:lnTo>
                    <a:pt x="34" y="99"/>
                  </a:lnTo>
                  <a:lnTo>
                    <a:pt x="37" y="99"/>
                  </a:lnTo>
                  <a:lnTo>
                    <a:pt x="39" y="97"/>
                  </a:lnTo>
                  <a:lnTo>
                    <a:pt x="42" y="97"/>
                  </a:lnTo>
                  <a:lnTo>
                    <a:pt x="44" y="96"/>
                  </a:lnTo>
                  <a:lnTo>
                    <a:pt x="44" y="94"/>
                  </a:lnTo>
                  <a:lnTo>
                    <a:pt x="45" y="93"/>
                  </a:lnTo>
                  <a:lnTo>
                    <a:pt x="45" y="91"/>
                  </a:lnTo>
                  <a:lnTo>
                    <a:pt x="45" y="89"/>
                  </a:lnTo>
                  <a:lnTo>
                    <a:pt x="47" y="88"/>
                  </a:lnTo>
                  <a:lnTo>
                    <a:pt x="47" y="86"/>
                  </a:lnTo>
                  <a:lnTo>
                    <a:pt x="47" y="85"/>
                  </a:lnTo>
                  <a:lnTo>
                    <a:pt x="49" y="83"/>
                  </a:lnTo>
                  <a:lnTo>
                    <a:pt x="49" y="82"/>
                  </a:lnTo>
                  <a:lnTo>
                    <a:pt x="49" y="80"/>
                  </a:lnTo>
                  <a:lnTo>
                    <a:pt x="50" y="78"/>
                  </a:lnTo>
                  <a:lnTo>
                    <a:pt x="50" y="77"/>
                  </a:lnTo>
                  <a:lnTo>
                    <a:pt x="50" y="75"/>
                  </a:lnTo>
                  <a:lnTo>
                    <a:pt x="52" y="74"/>
                  </a:lnTo>
                  <a:lnTo>
                    <a:pt x="52" y="71"/>
                  </a:lnTo>
                  <a:lnTo>
                    <a:pt x="52" y="69"/>
                  </a:lnTo>
                  <a:lnTo>
                    <a:pt x="53" y="67"/>
                  </a:lnTo>
                  <a:lnTo>
                    <a:pt x="53" y="66"/>
                  </a:lnTo>
                  <a:lnTo>
                    <a:pt x="52" y="64"/>
                  </a:lnTo>
                  <a:lnTo>
                    <a:pt x="52" y="63"/>
                  </a:lnTo>
                  <a:lnTo>
                    <a:pt x="50" y="61"/>
                  </a:lnTo>
                  <a:lnTo>
                    <a:pt x="49" y="60"/>
                  </a:lnTo>
                  <a:lnTo>
                    <a:pt x="47" y="58"/>
                  </a:lnTo>
                  <a:lnTo>
                    <a:pt x="47" y="56"/>
                  </a:lnTo>
                  <a:lnTo>
                    <a:pt x="47" y="53"/>
                  </a:lnTo>
                  <a:lnTo>
                    <a:pt x="47" y="53"/>
                  </a:lnTo>
                  <a:lnTo>
                    <a:pt x="47" y="50"/>
                  </a:lnTo>
                  <a:lnTo>
                    <a:pt x="47" y="49"/>
                  </a:lnTo>
                  <a:lnTo>
                    <a:pt x="49" y="45"/>
                  </a:lnTo>
                  <a:lnTo>
                    <a:pt x="50" y="44"/>
                  </a:lnTo>
                  <a:lnTo>
                    <a:pt x="50" y="41"/>
                  </a:lnTo>
                  <a:lnTo>
                    <a:pt x="52" y="41"/>
                  </a:lnTo>
                  <a:lnTo>
                    <a:pt x="52" y="39"/>
                  </a:lnTo>
                  <a:lnTo>
                    <a:pt x="52" y="37"/>
                  </a:lnTo>
                  <a:lnTo>
                    <a:pt x="52" y="37"/>
                  </a:lnTo>
                  <a:lnTo>
                    <a:pt x="50" y="37"/>
                  </a:lnTo>
                  <a:lnTo>
                    <a:pt x="52" y="36"/>
                  </a:lnTo>
                  <a:lnTo>
                    <a:pt x="53" y="36"/>
                  </a:lnTo>
                  <a:lnTo>
                    <a:pt x="55" y="36"/>
                  </a:lnTo>
                  <a:lnTo>
                    <a:pt x="56" y="36"/>
                  </a:lnTo>
                  <a:lnTo>
                    <a:pt x="58" y="36"/>
                  </a:lnTo>
                  <a:lnTo>
                    <a:pt x="58" y="34"/>
                  </a:lnTo>
                  <a:lnTo>
                    <a:pt x="58" y="34"/>
                  </a:lnTo>
                  <a:lnTo>
                    <a:pt x="58" y="33"/>
                  </a:lnTo>
                  <a:lnTo>
                    <a:pt x="55" y="33"/>
                  </a:lnTo>
                  <a:lnTo>
                    <a:pt x="55" y="33"/>
                  </a:lnTo>
                  <a:lnTo>
                    <a:pt x="55" y="31"/>
                  </a:lnTo>
                  <a:lnTo>
                    <a:pt x="55" y="30"/>
                  </a:lnTo>
                  <a:lnTo>
                    <a:pt x="55" y="30"/>
                  </a:lnTo>
                  <a:lnTo>
                    <a:pt x="55" y="28"/>
                  </a:lnTo>
                  <a:lnTo>
                    <a:pt x="55" y="28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55" y="25"/>
                  </a:lnTo>
                  <a:lnTo>
                    <a:pt x="55" y="23"/>
                  </a:lnTo>
                  <a:lnTo>
                    <a:pt x="56" y="22"/>
                  </a:lnTo>
                  <a:lnTo>
                    <a:pt x="56" y="22"/>
                  </a:lnTo>
                  <a:lnTo>
                    <a:pt x="56" y="22"/>
                  </a:lnTo>
                  <a:lnTo>
                    <a:pt x="58" y="22"/>
                  </a:lnTo>
                  <a:lnTo>
                    <a:pt x="58" y="22"/>
                  </a:lnTo>
                  <a:lnTo>
                    <a:pt x="58" y="22"/>
                  </a:lnTo>
                  <a:lnTo>
                    <a:pt x="58" y="23"/>
                  </a:lnTo>
                  <a:lnTo>
                    <a:pt x="58" y="23"/>
                  </a:lnTo>
                  <a:lnTo>
                    <a:pt x="58" y="23"/>
                  </a:lnTo>
                  <a:lnTo>
                    <a:pt x="58" y="23"/>
                  </a:lnTo>
                  <a:lnTo>
                    <a:pt x="60" y="25"/>
                  </a:lnTo>
                  <a:lnTo>
                    <a:pt x="60" y="25"/>
                  </a:lnTo>
                  <a:lnTo>
                    <a:pt x="61" y="23"/>
                  </a:lnTo>
                  <a:lnTo>
                    <a:pt x="61" y="23"/>
                  </a:lnTo>
                  <a:lnTo>
                    <a:pt x="63" y="23"/>
                  </a:lnTo>
                  <a:lnTo>
                    <a:pt x="63" y="22"/>
                  </a:lnTo>
                  <a:lnTo>
                    <a:pt x="63" y="22"/>
                  </a:lnTo>
                  <a:lnTo>
                    <a:pt x="64" y="22"/>
                  </a:lnTo>
                  <a:close/>
                  <a:moveTo>
                    <a:pt x="61" y="17"/>
                  </a:moveTo>
                  <a:lnTo>
                    <a:pt x="63" y="17"/>
                  </a:lnTo>
                  <a:lnTo>
                    <a:pt x="63" y="17"/>
                  </a:lnTo>
                  <a:lnTo>
                    <a:pt x="63" y="17"/>
                  </a:lnTo>
                  <a:lnTo>
                    <a:pt x="61" y="17"/>
                  </a:lnTo>
                  <a:lnTo>
                    <a:pt x="61" y="17"/>
                  </a:lnTo>
                  <a:lnTo>
                    <a:pt x="61" y="17"/>
                  </a:lnTo>
                  <a:lnTo>
                    <a:pt x="61" y="17"/>
                  </a:lnTo>
                  <a:close/>
                  <a:moveTo>
                    <a:pt x="64" y="0"/>
                  </a:moveTo>
                  <a:lnTo>
                    <a:pt x="64" y="0"/>
                  </a:lnTo>
                  <a:lnTo>
                    <a:pt x="64" y="1"/>
                  </a:lnTo>
                  <a:lnTo>
                    <a:pt x="64" y="3"/>
                  </a:lnTo>
                  <a:lnTo>
                    <a:pt x="64" y="4"/>
                  </a:lnTo>
                  <a:lnTo>
                    <a:pt x="64" y="9"/>
                  </a:lnTo>
                  <a:lnTo>
                    <a:pt x="63" y="9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3" y="11"/>
                  </a:lnTo>
                  <a:lnTo>
                    <a:pt x="61" y="11"/>
                  </a:lnTo>
                  <a:lnTo>
                    <a:pt x="61" y="11"/>
                  </a:lnTo>
                  <a:lnTo>
                    <a:pt x="61" y="11"/>
                  </a:lnTo>
                  <a:lnTo>
                    <a:pt x="61" y="9"/>
                  </a:lnTo>
                  <a:lnTo>
                    <a:pt x="61" y="8"/>
                  </a:lnTo>
                  <a:lnTo>
                    <a:pt x="61" y="6"/>
                  </a:lnTo>
                  <a:lnTo>
                    <a:pt x="61" y="4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1" y="3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10439227" y="4655677"/>
              <a:ext cx="647141" cy="1387846"/>
            </a:xfrm>
            <a:custGeom>
              <a:rect b="b" l="l" r="r" t="t"/>
              <a:pathLst>
                <a:path extrusionOk="0" h="712" w="332">
                  <a:moveTo>
                    <a:pt x="46" y="711"/>
                  </a:moveTo>
                  <a:lnTo>
                    <a:pt x="48" y="711"/>
                  </a:lnTo>
                  <a:lnTo>
                    <a:pt x="48" y="712"/>
                  </a:lnTo>
                  <a:lnTo>
                    <a:pt x="46" y="712"/>
                  </a:lnTo>
                  <a:lnTo>
                    <a:pt x="46" y="712"/>
                  </a:lnTo>
                  <a:lnTo>
                    <a:pt x="45" y="711"/>
                  </a:lnTo>
                  <a:lnTo>
                    <a:pt x="45" y="711"/>
                  </a:lnTo>
                  <a:lnTo>
                    <a:pt x="46" y="711"/>
                  </a:lnTo>
                  <a:lnTo>
                    <a:pt x="46" y="711"/>
                  </a:lnTo>
                  <a:close/>
                  <a:moveTo>
                    <a:pt x="5" y="673"/>
                  </a:moveTo>
                  <a:lnTo>
                    <a:pt x="5" y="673"/>
                  </a:lnTo>
                  <a:lnTo>
                    <a:pt x="5" y="673"/>
                  </a:lnTo>
                  <a:lnTo>
                    <a:pt x="5" y="674"/>
                  </a:lnTo>
                  <a:lnTo>
                    <a:pt x="5" y="674"/>
                  </a:lnTo>
                  <a:lnTo>
                    <a:pt x="5" y="676"/>
                  </a:lnTo>
                  <a:lnTo>
                    <a:pt x="5" y="676"/>
                  </a:lnTo>
                  <a:lnTo>
                    <a:pt x="4" y="676"/>
                  </a:lnTo>
                  <a:lnTo>
                    <a:pt x="4" y="678"/>
                  </a:lnTo>
                  <a:lnTo>
                    <a:pt x="5" y="678"/>
                  </a:lnTo>
                  <a:lnTo>
                    <a:pt x="5" y="679"/>
                  </a:lnTo>
                  <a:lnTo>
                    <a:pt x="4" y="679"/>
                  </a:lnTo>
                  <a:lnTo>
                    <a:pt x="2" y="679"/>
                  </a:lnTo>
                  <a:lnTo>
                    <a:pt x="2" y="678"/>
                  </a:lnTo>
                  <a:lnTo>
                    <a:pt x="2" y="678"/>
                  </a:lnTo>
                  <a:lnTo>
                    <a:pt x="0" y="679"/>
                  </a:lnTo>
                  <a:lnTo>
                    <a:pt x="0" y="679"/>
                  </a:lnTo>
                  <a:lnTo>
                    <a:pt x="0" y="678"/>
                  </a:lnTo>
                  <a:lnTo>
                    <a:pt x="0" y="678"/>
                  </a:lnTo>
                  <a:lnTo>
                    <a:pt x="2" y="676"/>
                  </a:lnTo>
                  <a:lnTo>
                    <a:pt x="4" y="674"/>
                  </a:lnTo>
                  <a:lnTo>
                    <a:pt x="4" y="673"/>
                  </a:lnTo>
                  <a:lnTo>
                    <a:pt x="5" y="673"/>
                  </a:lnTo>
                  <a:close/>
                  <a:moveTo>
                    <a:pt x="30" y="602"/>
                  </a:moveTo>
                  <a:lnTo>
                    <a:pt x="32" y="605"/>
                  </a:lnTo>
                  <a:lnTo>
                    <a:pt x="32" y="605"/>
                  </a:lnTo>
                  <a:lnTo>
                    <a:pt x="30" y="605"/>
                  </a:lnTo>
                  <a:lnTo>
                    <a:pt x="30" y="607"/>
                  </a:lnTo>
                  <a:lnTo>
                    <a:pt x="32" y="607"/>
                  </a:lnTo>
                  <a:lnTo>
                    <a:pt x="32" y="607"/>
                  </a:lnTo>
                  <a:lnTo>
                    <a:pt x="34" y="607"/>
                  </a:lnTo>
                  <a:lnTo>
                    <a:pt x="34" y="608"/>
                  </a:lnTo>
                  <a:lnTo>
                    <a:pt x="34" y="608"/>
                  </a:lnTo>
                  <a:lnTo>
                    <a:pt x="34" y="610"/>
                  </a:lnTo>
                  <a:lnTo>
                    <a:pt x="30" y="610"/>
                  </a:lnTo>
                  <a:lnTo>
                    <a:pt x="29" y="611"/>
                  </a:lnTo>
                  <a:lnTo>
                    <a:pt x="27" y="610"/>
                  </a:lnTo>
                  <a:lnTo>
                    <a:pt x="27" y="610"/>
                  </a:lnTo>
                  <a:lnTo>
                    <a:pt x="26" y="611"/>
                  </a:lnTo>
                  <a:lnTo>
                    <a:pt x="24" y="613"/>
                  </a:lnTo>
                  <a:lnTo>
                    <a:pt x="24" y="611"/>
                  </a:lnTo>
                  <a:lnTo>
                    <a:pt x="24" y="611"/>
                  </a:lnTo>
                  <a:lnTo>
                    <a:pt x="26" y="610"/>
                  </a:lnTo>
                  <a:lnTo>
                    <a:pt x="26" y="608"/>
                  </a:lnTo>
                  <a:lnTo>
                    <a:pt x="26" y="608"/>
                  </a:lnTo>
                  <a:lnTo>
                    <a:pt x="27" y="608"/>
                  </a:lnTo>
                  <a:lnTo>
                    <a:pt x="27" y="607"/>
                  </a:lnTo>
                  <a:lnTo>
                    <a:pt x="27" y="605"/>
                  </a:lnTo>
                  <a:lnTo>
                    <a:pt x="27" y="604"/>
                  </a:lnTo>
                  <a:lnTo>
                    <a:pt x="27" y="602"/>
                  </a:lnTo>
                  <a:lnTo>
                    <a:pt x="30" y="602"/>
                  </a:lnTo>
                  <a:close/>
                  <a:moveTo>
                    <a:pt x="11" y="583"/>
                  </a:moveTo>
                  <a:lnTo>
                    <a:pt x="11" y="583"/>
                  </a:lnTo>
                  <a:lnTo>
                    <a:pt x="11" y="583"/>
                  </a:lnTo>
                  <a:lnTo>
                    <a:pt x="11" y="585"/>
                  </a:lnTo>
                  <a:lnTo>
                    <a:pt x="11" y="585"/>
                  </a:lnTo>
                  <a:lnTo>
                    <a:pt x="11" y="585"/>
                  </a:lnTo>
                  <a:lnTo>
                    <a:pt x="11" y="585"/>
                  </a:lnTo>
                  <a:lnTo>
                    <a:pt x="10" y="585"/>
                  </a:lnTo>
                  <a:lnTo>
                    <a:pt x="10" y="585"/>
                  </a:lnTo>
                  <a:lnTo>
                    <a:pt x="8" y="585"/>
                  </a:lnTo>
                  <a:lnTo>
                    <a:pt x="10" y="583"/>
                  </a:lnTo>
                  <a:lnTo>
                    <a:pt x="11" y="583"/>
                  </a:lnTo>
                  <a:close/>
                  <a:moveTo>
                    <a:pt x="16" y="575"/>
                  </a:moveTo>
                  <a:lnTo>
                    <a:pt x="16" y="577"/>
                  </a:lnTo>
                  <a:lnTo>
                    <a:pt x="15" y="577"/>
                  </a:lnTo>
                  <a:lnTo>
                    <a:pt x="15" y="575"/>
                  </a:lnTo>
                  <a:lnTo>
                    <a:pt x="15" y="575"/>
                  </a:lnTo>
                  <a:lnTo>
                    <a:pt x="16" y="575"/>
                  </a:lnTo>
                  <a:close/>
                  <a:moveTo>
                    <a:pt x="259" y="558"/>
                  </a:moveTo>
                  <a:lnTo>
                    <a:pt x="261" y="558"/>
                  </a:lnTo>
                  <a:lnTo>
                    <a:pt x="259" y="559"/>
                  </a:lnTo>
                  <a:lnTo>
                    <a:pt x="259" y="559"/>
                  </a:lnTo>
                  <a:lnTo>
                    <a:pt x="259" y="558"/>
                  </a:lnTo>
                  <a:lnTo>
                    <a:pt x="259" y="558"/>
                  </a:lnTo>
                  <a:lnTo>
                    <a:pt x="259" y="558"/>
                  </a:lnTo>
                  <a:close/>
                  <a:moveTo>
                    <a:pt x="253" y="548"/>
                  </a:moveTo>
                  <a:lnTo>
                    <a:pt x="259" y="548"/>
                  </a:lnTo>
                  <a:lnTo>
                    <a:pt x="259" y="550"/>
                  </a:lnTo>
                  <a:lnTo>
                    <a:pt x="257" y="550"/>
                  </a:lnTo>
                  <a:lnTo>
                    <a:pt x="256" y="552"/>
                  </a:lnTo>
                  <a:lnTo>
                    <a:pt x="256" y="550"/>
                  </a:lnTo>
                  <a:lnTo>
                    <a:pt x="256" y="550"/>
                  </a:lnTo>
                  <a:lnTo>
                    <a:pt x="254" y="550"/>
                  </a:lnTo>
                  <a:lnTo>
                    <a:pt x="254" y="550"/>
                  </a:lnTo>
                  <a:lnTo>
                    <a:pt x="254" y="550"/>
                  </a:lnTo>
                  <a:lnTo>
                    <a:pt x="256" y="550"/>
                  </a:lnTo>
                  <a:lnTo>
                    <a:pt x="254" y="552"/>
                  </a:lnTo>
                  <a:lnTo>
                    <a:pt x="256" y="553"/>
                  </a:lnTo>
                  <a:lnTo>
                    <a:pt x="256" y="553"/>
                  </a:lnTo>
                  <a:lnTo>
                    <a:pt x="257" y="555"/>
                  </a:lnTo>
                  <a:lnTo>
                    <a:pt x="257" y="555"/>
                  </a:lnTo>
                  <a:lnTo>
                    <a:pt x="254" y="555"/>
                  </a:lnTo>
                  <a:lnTo>
                    <a:pt x="254" y="556"/>
                  </a:lnTo>
                  <a:lnTo>
                    <a:pt x="253" y="556"/>
                  </a:lnTo>
                  <a:lnTo>
                    <a:pt x="253" y="556"/>
                  </a:lnTo>
                  <a:lnTo>
                    <a:pt x="253" y="555"/>
                  </a:lnTo>
                  <a:lnTo>
                    <a:pt x="253" y="553"/>
                  </a:lnTo>
                  <a:lnTo>
                    <a:pt x="253" y="553"/>
                  </a:lnTo>
                  <a:lnTo>
                    <a:pt x="254" y="552"/>
                  </a:lnTo>
                  <a:lnTo>
                    <a:pt x="254" y="552"/>
                  </a:lnTo>
                  <a:lnTo>
                    <a:pt x="253" y="550"/>
                  </a:lnTo>
                  <a:lnTo>
                    <a:pt x="250" y="550"/>
                  </a:lnTo>
                  <a:lnTo>
                    <a:pt x="250" y="550"/>
                  </a:lnTo>
                  <a:lnTo>
                    <a:pt x="251" y="550"/>
                  </a:lnTo>
                  <a:lnTo>
                    <a:pt x="253" y="550"/>
                  </a:lnTo>
                  <a:lnTo>
                    <a:pt x="253" y="548"/>
                  </a:lnTo>
                  <a:close/>
                  <a:moveTo>
                    <a:pt x="117" y="496"/>
                  </a:moveTo>
                  <a:lnTo>
                    <a:pt x="117" y="498"/>
                  </a:lnTo>
                  <a:lnTo>
                    <a:pt x="116" y="500"/>
                  </a:lnTo>
                  <a:lnTo>
                    <a:pt x="114" y="500"/>
                  </a:lnTo>
                  <a:lnTo>
                    <a:pt x="114" y="500"/>
                  </a:lnTo>
                  <a:lnTo>
                    <a:pt x="114" y="498"/>
                  </a:lnTo>
                  <a:lnTo>
                    <a:pt x="116" y="498"/>
                  </a:lnTo>
                  <a:lnTo>
                    <a:pt x="116" y="496"/>
                  </a:lnTo>
                  <a:lnTo>
                    <a:pt x="117" y="496"/>
                  </a:lnTo>
                  <a:close/>
                  <a:moveTo>
                    <a:pt x="100" y="493"/>
                  </a:moveTo>
                  <a:lnTo>
                    <a:pt x="101" y="493"/>
                  </a:lnTo>
                  <a:lnTo>
                    <a:pt x="98" y="493"/>
                  </a:lnTo>
                  <a:lnTo>
                    <a:pt x="98" y="495"/>
                  </a:lnTo>
                  <a:lnTo>
                    <a:pt x="98" y="496"/>
                  </a:lnTo>
                  <a:lnTo>
                    <a:pt x="98" y="496"/>
                  </a:lnTo>
                  <a:lnTo>
                    <a:pt x="100" y="498"/>
                  </a:lnTo>
                  <a:lnTo>
                    <a:pt x="101" y="498"/>
                  </a:lnTo>
                  <a:lnTo>
                    <a:pt x="103" y="500"/>
                  </a:lnTo>
                  <a:lnTo>
                    <a:pt x="103" y="501"/>
                  </a:lnTo>
                  <a:lnTo>
                    <a:pt x="103" y="503"/>
                  </a:lnTo>
                  <a:lnTo>
                    <a:pt x="103" y="504"/>
                  </a:lnTo>
                  <a:lnTo>
                    <a:pt x="105" y="506"/>
                  </a:lnTo>
                  <a:lnTo>
                    <a:pt x="106" y="506"/>
                  </a:lnTo>
                  <a:lnTo>
                    <a:pt x="108" y="506"/>
                  </a:lnTo>
                  <a:lnTo>
                    <a:pt x="109" y="504"/>
                  </a:lnTo>
                  <a:lnTo>
                    <a:pt x="111" y="503"/>
                  </a:lnTo>
                  <a:lnTo>
                    <a:pt x="114" y="501"/>
                  </a:lnTo>
                  <a:lnTo>
                    <a:pt x="114" y="501"/>
                  </a:lnTo>
                  <a:lnTo>
                    <a:pt x="116" y="501"/>
                  </a:lnTo>
                  <a:lnTo>
                    <a:pt x="116" y="500"/>
                  </a:lnTo>
                  <a:lnTo>
                    <a:pt x="117" y="500"/>
                  </a:lnTo>
                  <a:lnTo>
                    <a:pt x="117" y="501"/>
                  </a:lnTo>
                  <a:lnTo>
                    <a:pt x="116" y="501"/>
                  </a:lnTo>
                  <a:lnTo>
                    <a:pt x="116" y="503"/>
                  </a:lnTo>
                  <a:lnTo>
                    <a:pt x="116" y="503"/>
                  </a:lnTo>
                  <a:lnTo>
                    <a:pt x="116" y="504"/>
                  </a:lnTo>
                  <a:lnTo>
                    <a:pt x="116" y="504"/>
                  </a:lnTo>
                  <a:lnTo>
                    <a:pt x="114" y="506"/>
                  </a:lnTo>
                  <a:lnTo>
                    <a:pt x="116" y="506"/>
                  </a:lnTo>
                  <a:lnTo>
                    <a:pt x="116" y="504"/>
                  </a:lnTo>
                  <a:lnTo>
                    <a:pt x="116" y="504"/>
                  </a:lnTo>
                  <a:lnTo>
                    <a:pt x="117" y="503"/>
                  </a:lnTo>
                  <a:lnTo>
                    <a:pt x="117" y="503"/>
                  </a:lnTo>
                  <a:lnTo>
                    <a:pt x="117" y="503"/>
                  </a:lnTo>
                  <a:lnTo>
                    <a:pt x="117" y="501"/>
                  </a:lnTo>
                  <a:lnTo>
                    <a:pt x="119" y="501"/>
                  </a:lnTo>
                  <a:lnTo>
                    <a:pt x="119" y="501"/>
                  </a:lnTo>
                  <a:lnTo>
                    <a:pt x="119" y="501"/>
                  </a:lnTo>
                  <a:lnTo>
                    <a:pt x="120" y="501"/>
                  </a:lnTo>
                  <a:lnTo>
                    <a:pt x="120" y="503"/>
                  </a:lnTo>
                  <a:lnTo>
                    <a:pt x="122" y="501"/>
                  </a:lnTo>
                  <a:lnTo>
                    <a:pt x="120" y="503"/>
                  </a:lnTo>
                  <a:lnTo>
                    <a:pt x="120" y="504"/>
                  </a:lnTo>
                  <a:lnTo>
                    <a:pt x="120" y="504"/>
                  </a:lnTo>
                  <a:lnTo>
                    <a:pt x="119" y="506"/>
                  </a:lnTo>
                  <a:lnTo>
                    <a:pt x="117" y="506"/>
                  </a:lnTo>
                  <a:lnTo>
                    <a:pt x="119" y="506"/>
                  </a:lnTo>
                  <a:lnTo>
                    <a:pt x="122" y="504"/>
                  </a:lnTo>
                  <a:lnTo>
                    <a:pt x="122" y="503"/>
                  </a:lnTo>
                  <a:lnTo>
                    <a:pt x="122" y="504"/>
                  </a:lnTo>
                  <a:lnTo>
                    <a:pt x="122" y="506"/>
                  </a:lnTo>
                  <a:lnTo>
                    <a:pt x="120" y="507"/>
                  </a:lnTo>
                  <a:lnTo>
                    <a:pt x="120" y="507"/>
                  </a:lnTo>
                  <a:lnTo>
                    <a:pt x="119" y="507"/>
                  </a:lnTo>
                  <a:lnTo>
                    <a:pt x="119" y="509"/>
                  </a:lnTo>
                  <a:lnTo>
                    <a:pt x="119" y="509"/>
                  </a:lnTo>
                  <a:lnTo>
                    <a:pt x="119" y="511"/>
                  </a:lnTo>
                  <a:lnTo>
                    <a:pt x="119" y="511"/>
                  </a:lnTo>
                  <a:lnTo>
                    <a:pt x="119" y="514"/>
                  </a:lnTo>
                  <a:lnTo>
                    <a:pt x="120" y="512"/>
                  </a:lnTo>
                  <a:lnTo>
                    <a:pt x="120" y="514"/>
                  </a:lnTo>
                  <a:lnTo>
                    <a:pt x="122" y="514"/>
                  </a:lnTo>
                  <a:lnTo>
                    <a:pt x="120" y="515"/>
                  </a:lnTo>
                  <a:lnTo>
                    <a:pt x="120" y="517"/>
                  </a:lnTo>
                  <a:lnTo>
                    <a:pt x="117" y="518"/>
                  </a:lnTo>
                  <a:lnTo>
                    <a:pt x="117" y="520"/>
                  </a:lnTo>
                  <a:lnTo>
                    <a:pt x="116" y="522"/>
                  </a:lnTo>
                  <a:lnTo>
                    <a:pt x="116" y="523"/>
                  </a:lnTo>
                  <a:lnTo>
                    <a:pt x="114" y="523"/>
                  </a:lnTo>
                  <a:lnTo>
                    <a:pt x="111" y="526"/>
                  </a:lnTo>
                  <a:lnTo>
                    <a:pt x="111" y="528"/>
                  </a:lnTo>
                  <a:lnTo>
                    <a:pt x="108" y="533"/>
                  </a:lnTo>
                  <a:lnTo>
                    <a:pt x="106" y="536"/>
                  </a:lnTo>
                  <a:lnTo>
                    <a:pt x="105" y="536"/>
                  </a:lnTo>
                  <a:lnTo>
                    <a:pt x="103" y="537"/>
                  </a:lnTo>
                  <a:lnTo>
                    <a:pt x="101" y="539"/>
                  </a:lnTo>
                  <a:lnTo>
                    <a:pt x="100" y="539"/>
                  </a:lnTo>
                  <a:lnTo>
                    <a:pt x="98" y="541"/>
                  </a:lnTo>
                  <a:lnTo>
                    <a:pt x="97" y="541"/>
                  </a:lnTo>
                  <a:lnTo>
                    <a:pt x="97" y="542"/>
                  </a:lnTo>
                  <a:lnTo>
                    <a:pt x="98" y="542"/>
                  </a:lnTo>
                  <a:lnTo>
                    <a:pt x="98" y="542"/>
                  </a:lnTo>
                  <a:lnTo>
                    <a:pt x="98" y="544"/>
                  </a:lnTo>
                  <a:lnTo>
                    <a:pt x="97" y="544"/>
                  </a:lnTo>
                  <a:lnTo>
                    <a:pt x="97" y="544"/>
                  </a:lnTo>
                  <a:lnTo>
                    <a:pt x="95" y="544"/>
                  </a:lnTo>
                  <a:lnTo>
                    <a:pt x="98" y="544"/>
                  </a:lnTo>
                  <a:lnTo>
                    <a:pt x="98" y="544"/>
                  </a:lnTo>
                  <a:lnTo>
                    <a:pt x="98" y="545"/>
                  </a:lnTo>
                  <a:lnTo>
                    <a:pt x="100" y="545"/>
                  </a:lnTo>
                  <a:lnTo>
                    <a:pt x="100" y="547"/>
                  </a:lnTo>
                  <a:lnTo>
                    <a:pt x="101" y="548"/>
                  </a:lnTo>
                  <a:lnTo>
                    <a:pt x="103" y="548"/>
                  </a:lnTo>
                  <a:lnTo>
                    <a:pt x="105" y="548"/>
                  </a:lnTo>
                  <a:lnTo>
                    <a:pt x="105" y="550"/>
                  </a:lnTo>
                  <a:lnTo>
                    <a:pt x="105" y="552"/>
                  </a:lnTo>
                  <a:lnTo>
                    <a:pt x="103" y="552"/>
                  </a:lnTo>
                  <a:lnTo>
                    <a:pt x="103" y="552"/>
                  </a:lnTo>
                  <a:lnTo>
                    <a:pt x="101" y="552"/>
                  </a:lnTo>
                  <a:lnTo>
                    <a:pt x="100" y="552"/>
                  </a:lnTo>
                  <a:lnTo>
                    <a:pt x="98" y="550"/>
                  </a:lnTo>
                  <a:lnTo>
                    <a:pt x="97" y="550"/>
                  </a:lnTo>
                  <a:lnTo>
                    <a:pt x="95" y="552"/>
                  </a:lnTo>
                  <a:lnTo>
                    <a:pt x="95" y="550"/>
                  </a:lnTo>
                  <a:lnTo>
                    <a:pt x="97" y="550"/>
                  </a:lnTo>
                  <a:lnTo>
                    <a:pt x="95" y="548"/>
                  </a:lnTo>
                  <a:lnTo>
                    <a:pt x="95" y="548"/>
                  </a:lnTo>
                  <a:lnTo>
                    <a:pt x="95" y="550"/>
                  </a:lnTo>
                  <a:lnTo>
                    <a:pt x="93" y="550"/>
                  </a:lnTo>
                  <a:lnTo>
                    <a:pt x="93" y="550"/>
                  </a:lnTo>
                  <a:lnTo>
                    <a:pt x="93" y="552"/>
                  </a:lnTo>
                  <a:lnTo>
                    <a:pt x="92" y="552"/>
                  </a:lnTo>
                  <a:lnTo>
                    <a:pt x="92" y="550"/>
                  </a:lnTo>
                  <a:lnTo>
                    <a:pt x="90" y="550"/>
                  </a:lnTo>
                  <a:lnTo>
                    <a:pt x="89" y="548"/>
                  </a:lnTo>
                  <a:lnTo>
                    <a:pt x="89" y="548"/>
                  </a:lnTo>
                  <a:lnTo>
                    <a:pt x="90" y="550"/>
                  </a:lnTo>
                  <a:lnTo>
                    <a:pt x="90" y="552"/>
                  </a:lnTo>
                  <a:lnTo>
                    <a:pt x="89" y="553"/>
                  </a:lnTo>
                  <a:lnTo>
                    <a:pt x="87" y="553"/>
                  </a:lnTo>
                  <a:lnTo>
                    <a:pt x="87" y="553"/>
                  </a:lnTo>
                  <a:lnTo>
                    <a:pt x="86" y="555"/>
                  </a:lnTo>
                  <a:lnTo>
                    <a:pt x="84" y="555"/>
                  </a:lnTo>
                  <a:lnTo>
                    <a:pt x="82" y="556"/>
                  </a:lnTo>
                  <a:lnTo>
                    <a:pt x="81" y="556"/>
                  </a:lnTo>
                  <a:lnTo>
                    <a:pt x="81" y="556"/>
                  </a:lnTo>
                  <a:lnTo>
                    <a:pt x="79" y="558"/>
                  </a:lnTo>
                  <a:lnTo>
                    <a:pt x="79" y="558"/>
                  </a:lnTo>
                  <a:lnTo>
                    <a:pt x="78" y="558"/>
                  </a:lnTo>
                  <a:lnTo>
                    <a:pt x="78" y="558"/>
                  </a:lnTo>
                  <a:lnTo>
                    <a:pt x="78" y="559"/>
                  </a:lnTo>
                  <a:lnTo>
                    <a:pt x="78" y="563"/>
                  </a:lnTo>
                  <a:lnTo>
                    <a:pt x="76" y="564"/>
                  </a:lnTo>
                  <a:lnTo>
                    <a:pt x="76" y="567"/>
                  </a:lnTo>
                  <a:lnTo>
                    <a:pt x="76" y="570"/>
                  </a:lnTo>
                  <a:lnTo>
                    <a:pt x="73" y="570"/>
                  </a:lnTo>
                  <a:lnTo>
                    <a:pt x="75" y="570"/>
                  </a:lnTo>
                  <a:lnTo>
                    <a:pt x="76" y="570"/>
                  </a:lnTo>
                  <a:lnTo>
                    <a:pt x="75" y="572"/>
                  </a:lnTo>
                  <a:lnTo>
                    <a:pt x="73" y="574"/>
                  </a:lnTo>
                  <a:lnTo>
                    <a:pt x="73" y="575"/>
                  </a:lnTo>
                  <a:lnTo>
                    <a:pt x="71" y="578"/>
                  </a:lnTo>
                  <a:lnTo>
                    <a:pt x="71" y="580"/>
                  </a:lnTo>
                  <a:lnTo>
                    <a:pt x="70" y="583"/>
                  </a:lnTo>
                  <a:lnTo>
                    <a:pt x="70" y="585"/>
                  </a:lnTo>
                  <a:lnTo>
                    <a:pt x="70" y="585"/>
                  </a:lnTo>
                  <a:lnTo>
                    <a:pt x="71" y="586"/>
                  </a:lnTo>
                  <a:lnTo>
                    <a:pt x="71" y="586"/>
                  </a:lnTo>
                  <a:lnTo>
                    <a:pt x="70" y="586"/>
                  </a:lnTo>
                  <a:lnTo>
                    <a:pt x="70" y="588"/>
                  </a:lnTo>
                  <a:lnTo>
                    <a:pt x="68" y="588"/>
                  </a:lnTo>
                  <a:lnTo>
                    <a:pt x="65" y="588"/>
                  </a:lnTo>
                  <a:lnTo>
                    <a:pt x="64" y="589"/>
                  </a:lnTo>
                  <a:lnTo>
                    <a:pt x="64" y="591"/>
                  </a:lnTo>
                  <a:lnTo>
                    <a:pt x="62" y="593"/>
                  </a:lnTo>
                  <a:lnTo>
                    <a:pt x="59" y="596"/>
                  </a:lnTo>
                  <a:lnTo>
                    <a:pt x="56" y="597"/>
                  </a:lnTo>
                  <a:lnTo>
                    <a:pt x="56" y="599"/>
                  </a:lnTo>
                  <a:lnTo>
                    <a:pt x="54" y="599"/>
                  </a:lnTo>
                  <a:lnTo>
                    <a:pt x="49" y="600"/>
                  </a:lnTo>
                  <a:lnTo>
                    <a:pt x="46" y="600"/>
                  </a:lnTo>
                  <a:lnTo>
                    <a:pt x="45" y="600"/>
                  </a:lnTo>
                  <a:lnTo>
                    <a:pt x="43" y="600"/>
                  </a:lnTo>
                  <a:lnTo>
                    <a:pt x="41" y="599"/>
                  </a:lnTo>
                  <a:lnTo>
                    <a:pt x="40" y="600"/>
                  </a:lnTo>
                  <a:lnTo>
                    <a:pt x="38" y="600"/>
                  </a:lnTo>
                  <a:lnTo>
                    <a:pt x="37" y="600"/>
                  </a:lnTo>
                  <a:lnTo>
                    <a:pt x="35" y="600"/>
                  </a:lnTo>
                  <a:lnTo>
                    <a:pt x="35" y="600"/>
                  </a:lnTo>
                  <a:lnTo>
                    <a:pt x="35" y="599"/>
                  </a:lnTo>
                  <a:lnTo>
                    <a:pt x="35" y="599"/>
                  </a:lnTo>
                  <a:lnTo>
                    <a:pt x="35" y="597"/>
                  </a:lnTo>
                  <a:lnTo>
                    <a:pt x="34" y="597"/>
                  </a:lnTo>
                  <a:lnTo>
                    <a:pt x="34" y="596"/>
                  </a:lnTo>
                  <a:lnTo>
                    <a:pt x="34" y="596"/>
                  </a:lnTo>
                  <a:lnTo>
                    <a:pt x="32" y="596"/>
                  </a:lnTo>
                  <a:lnTo>
                    <a:pt x="29" y="596"/>
                  </a:lnTo>
                  <a:lnTo>
                    <a:pt x="29" y="596"/>
                  </a:lnTo>
                  <a:lnTo>
                    <a:pt x="26" y="594"/>
                  </a:lnTo>
                  <a:lnTo>
                    <a:pt x="26" y="593"/>
                  </a:lnTo>
                  <a:lnTo>
                    <a:pt x="24" y="593"/>
                  </a:lnTo>
                  <a:lnTo>
                    <a:pt x="23" y="593"/>
                  </a:lnTo>
                  <a:lnTo>
                    <a:pt x="23" y="594"/>
                  </a:lnTo>
                  <a:lnTo>
                    <a:pt x="21" y="594"/>
                  </a:lnTo>
                  <a:lnTo>
                    <a:pt x="18" y="594"/>
                  </a:lnTo>
                  <a:lnTo>
                    <a:pt x="13" y="594"/>
                  </a:lnTo>
                  <a:lnTo>
                    <a:pt x="11" y="593"/>
                  </a:lnTo>
                  <a:lnTo>
                    <a:pt x="11" y="591"/>
                  </a:lnTo>
                  <a:lnTo>
                    <a:pt x="15" y="588"/>
                  </a:lnTo>
                  <a:lnTo>
                    <a:pt x="13" y="589"/>
                  </a:lnTo>
                  <a:lnTo>
                    <a:pt x="11" y="591"/>
                  </a:lnTo>
                  <a:lnTo>
                    <a:pt x="11" y="589"/>
                  </a:lnTo>
                  <a:lnTo>
                    <a:pt x="11" y="589"/>
                  </a:lnTo>
                  <a:lnTo>
                    <a:pt x="11" y="588"/>
                  </a:lnTo>
                  <a:lnTo>
                    <a:pt x="11" y="588"/>
                  </a:lnTo>
                  <a:lnTo>
                    <a:pt x="10" y="588"/>
                  </a:lnTo>
                  <a:lnTo>
                    <a:pt x="8" y="589"/>
                  </a:lnTo>
                  <a:lnTo>
                    <a:pt x="8" y="588"/>
                  </a:lnTo>
                  <a:lnTo>
                    <a:pt x="8" y="586"/>
                  </a:lnTo>
                  <a:lnTo>
                    <a:pt x="8" y="586"/>
                  </a:lnTo>
                  <a:lnTo>
                    <a:pt x="13" y="585"/>
                  </a:lnTo>
                  <a:lnTo>
                    <a:pt x="15" y="585"/>
                  </a:lnTo>
                  <a:lnTo>
                    <a:pt x="16" y="585"/>
                  </a:lnTo>
                  <a:lnTo>
                    <a:pt x="13" y="585"/>
                  </a:lnTo>
                  <a:lnTo>
                    <a:pt x="13" y="583"/>
                  </a:lnTo>
                  <a:lnTo>
                    <a:pt x="13" y="581"/>
                  </a:lnTo>
                  <a:lnTo>
                    <a:pt x="16" y="581"/>
                  </a:lnTo>
                  <a:lnTo>
                    <a:pt x="15" y="581"/>
                  </a:lnTo>
                  <a:lnTo>
                    <a:pt x="11" y="581"/>
                  </a:lnTo>
                  <a:lnTo>
                    <a:pt x="11" y="580"/>
                  </a:lnTo>
                  <a:lnTo>
                    <a:pt x="13" y="578"/>
                  </a:lnTo>
                  <a:lnTo>
                    <a:pt x="15" y="578"/>
                  </a:lnTo>
                  <a:lnTo>
                    <a:pt x="15" y="578"/>
                  </a:lnTo>
                  <a:lnTo>
                    <a:pt x="15" y="577"/>
                  </a:lnTo>
                  <a:lnTo>
                    <a:pt x="15" y="577"/>
                  </a:lnTo>
                  <a:lnTo>
                    <a:pt x="16" y="578"/>
                  </a:lnTo>
                  <a:lnTo>
                    <a:pt x="18" y="578"/>
                  </a:lnTo>
                  <a:lnTo>
                    <a:pt x="18" y="578"/>
                  </a:lnTo>
                  <a:lnTo>
                    <a:pt x="18" y="577"/>
                  </a:lnTo>
                  <a:lnTo>
                    <a:pt x="18" y="577"/>
                  </a:lnTo>
                  <a:lnTo>
                    <a:pt x="19" y="577"/>
                  </a:lnTo>
                  <a:lnTo>
                    <a:pt x="19" y="577"/>
                  </a:lnTo>
                  <a:lnTo>
                    <a:pt x="18" y="577"/>
                  </a:lnTo>
                  <a:lnTo>
                    <a:pt x="16" y="575"/>
                  </a:lnTo>
                  <a:lnTo>
                    <a:pt x="16" y="575"/>
                  </a:lnTo>
                  <a:lnTo>
                    <a:pt x="16" y="574"/>
                  </a:lnTo>
                  <a:lnTo>
                    <a:pt x="18" y="572"/>
                  </a:lnTo>
                  <a:lnTo>
                    <a:pt x="19" y="574"/>
                  </a:lnTo>
                  <a:lnTo>
                    <a:pt x="19" y="574"/>
                  </a:lnTo>
                  <a:lnTo>
                    <a:pt x="19" y="572"/>
                  </a:lnTo>
                  <a:lnTo>
                    <a:pt x="18" y="572"/>
                  </a:lnTo>
                  <a:lnTo>
                    <a:pt x="19" y="570"/>
                  </a:lnTo>
                  <a:lnTo>
                    <a:pt x="23" y="569"/>
                  </a:lnTo>
                  <a:lnTo>
                    <a:pt x="23" y="570"/>
                  </a:lnTo>
                  <a:lnTo>
                    <a:pt x="23" y="570"/>
                  </a:lnTo>
                  <a:lnTo>
                    <a:pt x="23" y="569"/>
                  </a:lnTo>
                  <a:lnTo>
                    <a:pt x="23" y="569"/>
                  </a:lnTo>
                  <a:lnTo>
                    <a:pt x="23" y="567"/>
                  </a:lnTo>
                  <a:lnTo>
                    <a:pt x="23" y="567"/>
                  </a:lnTo>
                  <a:lnTo>
                    <a:pt x="24" y="567"/>
                  </a:lnTo>
                  <a:lnTo>
                    <a:pt x="26" y="566"/>
                  </a:lnTo>
                  <a:lnTo>
                    <a:pt x="27" y="564"/>
                  </a:lnTo>
                  <a:lnTo>
                    <a:pt x="29" y="564"/>
                  </a:lnTo>
                  <a:lnTo>
                    <a:pt x="29" y="566"/>
                  </a:lnTo>
                  <a:lnTo>
                    <a:pt x="29" y="564"/>
                  </a:lnTo>
                  <a:lnTo>
                    <a:pt x="29" y="564"/>
                  </a:lnTo>
                  <a:lnTo>
                    <a:pt x="29" y="563"/>
                  </a:lnTo>
                  <a:lnTo>
                    <a:pt x="30" y="559"/>
                  </a:lnTo>
                  <a:lnTo>
                    <a:pt x="34" y="558"/>
                  </a:lnTo>
                  <a:lnTo>
                    <a:pt x="35" y="555"/>
                  </a:lnTo>
                  <a:lnTo>
                    <a:pt x="37" y="555"/>
                  </a:lnTo>
                  <a:lnTo>
                    <a:pt x="40" y="553"/>
                  </a:lnTo>
                  <a:lnTo>
                    <a:pt x="41" y="553"/>
                  </a:lnTo>
                  <a:lnTo>
                    <a:pt x="41" y="553"/>
                  </a:lnTo>
                  <a:lnTo>
                    <a:pt x="45" y="552"/>
                  </a:lnTo>
                  <a:lnTo>
                    <a:pt x="46" y="552"/>
                  </a:lnTo>
                  <a:lnTo>
                    <a:pt x="46" y="552"/>
                  </a:lnTo>
                  <a:lnTo>
                    <a:pt x="48" y="552"/>
                  </a:lnTo>
                  <a:lnTo>
                    <a:pt x="46" y="550"/>
                  </a:lnTo>
                  <a:lnTo>
                    <a:pt x="48" y="550"/>
                  </a:lnTo>
                  <a:lnTo>
                    <a:pt x="49" y="548"/>
                  </a:lnTo>
                  <a:lnTo>
                    <a:pt x="52" y="547"/>
                  </a:lnTo>
                  <a:lnTo>
                    <a:pt x="54" y="547"/>
                  </a:lnTo>
                  <a:lnTo>
                    <a:pt x="56" y="545"/>
                  </a:lnTo>
                  <a:lnTo>
                    <a:pt x="57" y="545"/>
                  </a:lnTo>
                  <a:lnTo>
                    <a:pt x="57" y="545"/>
                  </a:lnTo>
                  <a:lnTo>
                    <a:pt x="57" y="544"/>
                  </a:lnTo>
                  <a:lnTo>
                    <a:pt x="57" y="544"/>
                  </a:lnTo>
                  <a:lnTo>
                    <a:pt x="57" y="544"/>
                  </a:lnTo>
                  <a:lnTo>
                    <a:pt x="57" y="544"/>
                  </a:lnTo>
                  <a:lnTo>
                    <a:pt x="59" y="542"/>
                  </a:lnTo>
                  <a:lnTo>
                    <a:pt x="60" y="541"/>
                  </a:lnTo>
                  <a:lnTo>
                    <a:pt x="62" y="541"/>
                  </a:lnTo>
                  <a:lnTo>
                    <a:pt x="62" y="541"/>
                  </a:lnTo>
                  <a:lnTo>
                    <a:pt x="62" y="539"/>
                  </a:lnTo>
                  <a:lnTo>
                    <a:pt x="64" y="539"/>
                  </a:lnTo>
                  <a:lnTo>
                    <a:pt x="65" y="539"/>
                  </a:lnTo>
                  <a:lnTo>
                    <a:pt x="65" y="539"/>
                  </a:lnTo>
                  <a:lnTo>
                    <a:pt x="65" y="539"/>
                  </a:lnTo>
                  <a:lnTo>
                    <a:pt x="64" y="537"/>
                  </a:lnTo>
                  <a:lnTo>
                    <a:pt x="65" y="537"/>
                  </a:lnTo>
                  <a:lnTo>
                    <a:pt x="65" y="537"/>
                  </a:lnTo>
                  <a:lnTo>
                    <a:pt x="67" y="537"/>
                  </a:lnTo>
                  <a:lnTo>
                    <a:pt x="68" y="537"/>
                  </a:lnTo>
                  <a:lnTo>
                    <a:pt x="67" y="537"/>
                  </a:lnTo>
                  <a:lnTo>
                    <a:pt x="67" y="536"/>
                  </a:lnTo>
                  <a:lnTo>
                    <a:pt x="68" y="536"/>
                  </a:lnTo>
                  <a:lnTo>
                    <a:pt x="68" y="536"/>
                  </a:lnTo>
                  <a:lnTo>
                    <a:pt x="70" y="537"/>
                  </a:lnTo>
                  <a:lnTo>
                    <a:pt x="70" y="536"/>
                  </a:lnTo>
                  <a:lnTo>
                    <a:pt x="70" y="534"/>
                  </a:lnTo>
                  <a:lnTo>
                    <a:pt x="71" y="534"/>
                  </a:lnTo>
                  <a:lnTo>
                    <a:pt x="73" y="531"/>
                  </a:lnTo>
                  <a:lnTo>
                    <a:pt x="75" y="533"/>
                  </a:lnTo>
                  <a:lnTo>
                    <a:pt x="75" y="533"/>
                  </a:lnTo>
                  <a:lnTo>
                    <a:pt x="75" y="534"/>
                  </a:lnTo>
                  <a:lnTo>
                    <a:pt x="75" y="534"/>
                  </a:lnTo>
                  <a:lnTo>
                    <a:pt x="75" y="533"/>
                  </a:lnTo>
                  <a:lnTo>
                    <a:pt x="75" y="531"/>
                  </a:lnTo>
                  <a:lnTo>
                    <a:pt x="76" y="528"/>
                  </a:lnTo>
                  <a:lnTo>
                    <a:pt x="76" y="526"/>
                  </a:lnTo>
                  <a:lnTo>
                    <a:pt x="78" y="526"/>
                  </a:lnTo>
                  <a:lnTo>
                    <a:pt x="78" y="526"/>
                  </a:lnTo>
                  <a:lnTo>
                    <a:pt x="78" y="526"/>
                  </a:lnTo>
                  <a:lnTo>
                    <a:pt x="78" y="526"/>
                  </a:lnTo>
                  <a:lnTo>
                    <a:pt x="78" y="525"/>
                  </a:lnTo>
                  <a:lnTo>
                    <a:pt x="78" y="522"/>
                  </a:lnTo>
                  <a:lnTo>
                    <a:pt x="79" y="520"/>
                  </a:lnTo>
                  <a:lnTo>
                    <a:pt x="79" y="518"/>
                  </a:lnTo>
                  <a:lnTo>
                    <a:pt x="81" y="515"/>
                  </a:lnTo>
                  <a:lnTo>
                    <a:pt x="81" y="515"/>
                  </a:lnTo>
                  <a:lnTo>
                    <a:pt x="84" y="514"/>
                  </a:lnTo>
                  <a:lnTo>
                    <a:pt x="84" y="514"/>
                  </a:lnTo>
                  <a:lnTo>
                    <a:pt x="86" y="512"/>
                  </a:lnTo>
                  <a:lnTo>
                    <a:pt x="87" y="511"/>
                  </a:lnTo>
                  <a:lnTo>
                    <a:pt x="89" y="509"/>
                  </a:lnTo>
                  <a:lnTo>
                    <a:pt x="89" y="504"/>
                  </a:lnTo>
                  <a:lnTo>
                    <a:pt x="90" y="501"/>
                  </a:lnTo>
                  <a:lnTo>
                    <a:pt x="92" y="498"/>
                  </a:lnTo>
                  <a:lnTo>
                    <a:pt x="95" y="495"/>
                  </a:lnTo>
                  <a:lnTo>
                    <a:pt x="98" y="493"/>
                  </a:lnTo>
                  <a:lnTo>
                    <a:pt x="98" y="493"/>
                  </a:lnTo>
                  <a:lnTo>
                    <a:pt x="100" y="493"/>
                  </a:lnTo>
                  <a:close/>
                  <a:moveTo>
                    <a:pt x="138" y="419"/>
                  </a:moveTo>
                  <a:lnTo>
                    <a:pt x="138" y="419"/>
                  </a:lnTo>
                  <a:lnTo>
                    <a:pt x="139" y="421"/>
                  </a:lnTo>
                  <a:lnTo>
                    <a:pt x="139" y="422"/>
                  </a:lnTo>
                  <a:lnTo>
                    <a:pt x="139" y="424"/>
                  </a:lnTo>
                  <a:lnTo>
                    <a:pt x="138" y="422"/>
                  </a:lnTo>
                  <a:lnTo>
                    <a:pt x="138" y="422"/>
                  </a:lnTo>
                  <a:lnTo>
                    <a:pt x="136" y="421"/>
                  </a:lnTo>
                  <a:lnTo>
                    <a:pt x="136" y="421"/>
                  </a:lnTo>
                  <a:lnTo>
                    <a:pt x="136" y="419"/>
                  </a:lnTo>
                  <a:lnTo>
                    <a:pt x="138" y="419"/>
                  </a:lnTo>
                  <a:lnTo>
                    <a:pt x="138" y="419"/>
                  </a:lnTo>
                  <a:lnTo>
                    <a:pt x="138" y="419"/>
                  </a:lnTo>
                  <a:close/>
                  <a:moveTo>
                    <a:pt x="103" y="392"/>
                  </a:moveTo>
                  <a:lnTo>
                    <a:pt x="101" y="394"/>
                  </a:lnTo>
                  <a:lnTo>
                    <a:pt x="103" y="394"/>
                  </a:lnTo>
                  <a:lnTo>
                    <a:pt x="103" y="396"/>
                  </a:lnTo>
                  <a:lnTo>
                    <a:pt x="105" y="399"/>
                  </a:lnTo>
                  <a:lnTo>
                    <a:pt x="105" y="399"/>
                  </a:lnTo>
                  <a:lnTo>
                    <a:pt x="106" y="400"/>
                  </a:lnTo>
                  <a:lnTo>
                    <a:pt x="106" y="400"/>
                  </a:lnTo>
                  <a:lnTo>
                    <a:pt x="106" y="400"/>
                  </a:lnTo>
                  <a:lnTo>
                    <a:pt x="108" y="400"/>
                  </a:lnTo>
                  <a:lnTo>
                    <a:pt x="108" y="400"/>
                  </a:lnTo>
                  <a:lnTo>
                    <a:pt x="109" y="399"/>
                  </a:lnTo>
                  <a:lnTo>
                    <a:pt x="109" y="400"/>
                  </a:lnTo>
                  <a:lnTo>
                    <a:pt x="109" y="400"/>
                  </a:lnTo>
                  <a:lnTo>
                    <a:pt x="112" y="402"/>
                  </a:lnTo>
                  <a:lnTo>
                    <a:pt x="114" y="402"/>
                  </a:lnTo>
                  <a:lnTo>
                    <a:pt x="114" y="402"/>
                  </a:lnTo>
                  <a:lnTo>
                    <a:pt x="114" y="402"/>
                  </a:lnTo>
                  <a:lnTo>
                    <a:pt x="116" y="402"/>
                  </a:lnTo>
                  <a:lnTo>
                    <a:pt x="116" y="402"/>
                  </a:lnTo>
                  <a:lnTo>
                    <a:pt x="119" y="403"/>
                  </a:lnTo>
                  <a:lnTo>
                    <a:pt x="119" y="403"/>
                  </a:lnTo>
                  <a:lnTo>
                    <a:pt x="119" y="405"/>
                  </a:lnTo>
                  <a:lnTo>
                    <a:pt x="119" y="405"/>
                  </a:lnTo>
                  <a:lnTo>
                    <a:pt x="119" y="407"/>
                  </a:lnTo>
                  <a:lnTo>
                    <a:pt x="120" y="407"/>
                  </a:lnTo>
                  <a:lnTo>
                    <a:pt x="122" y="405"/>
                  </a:lnTo>
                  <a:lnTo>
                    <a:pt x="122" y="405"/>
                  </a:lnTo>
                  <a:lnTo>
                    <a:pt x="122" y="407"/>
                  </a:lnTo>
                  <a:lnTo>
                    <a:pt x="123" y="407"/>
                  </a:lnTo>
                  <a:lnTo>
                    <a:pt x="122" y="407"/>
                  </a:lnTo>
                  <a:lnTo>
                    <a:pt x="123" y="408"/>
                  </a:lnTo>
                  <a:lnTo>
                    <a:pt x="123" y="408"/>
                  </a:lnTo>
                  <a:lnTo>
                    <a:pt x="125" y="411"/>
                  </a:lnTo>
                  <a:lnTo>
                    <a:pt x="125" y="411"/>
                  </a:lnTo>
                  <a:lnTo>
                    <a:pt x="125" y="413"/>
                  </a:lnTo>
                  <a:lnTo>
                    <a:pt x="125" y="414"/>
                  </a:lnTo>
                  <a:lnTo>
                    <a:pt x="125" y="414"/>
                  </a:lnTo>
                  <a:lnTo>
                    <a:pt x="123" y="414"/>
                  </a:lnTo>
                  <a:lnTo>
                    <a:pt x="123" y="414"/>
                  </a:lnTo>
                  <a:lnTo>
                    <a:pt x="123" y="416"/>
                  </a:lnTo>
                  <a:lnTo>
                    <a:pt x="125" y="418"/>
                  </a:lnTo>
                  <a:lnTo>
                    <a:pt x="127" y="419"/>
                  </a:lnTo>
                  <a:lnTo>
                    <a:pt x="128" y="422"/>
                  </a:lnTo>
                  <a:lnTo>
                    <a:pt x="128" y="424"/>
                  </a:lnTo>
                  <a:lnTo>
                    <a:pt x="128" y="426"/>
                  </a:lnTo>
                  <a:lnTo>
                    <a:pt x="128" y="426"/>
                  </a:lnTo>
                  <a:lnTo>
                    <a:pt x="128" y="427"/>
                  </a:lnTo>
                  <a:lnTo>
                    <a:pt x="128" y="429"/>
                  </a:lnTo>
                  <a:lnTo>
                    <a:pt x="128" y="430"/>
                  </a:lnTo>
                  <a:lnTo>
                    <a:pt x="128" y="430"/>
                  </a:lnTo>
                  <a:lnTo>
                    <a:pt x="128" y="432"/>
                  </a:lnTo>
                  <a:lnTo>
                    <a:pt x="128" y="432"/>
                  </a:lnTo>
                  <a:lnTo>
                    <a:pt x="130" y="432"/>
                  </a:lnTo>
                  <a:lnTo>
                    <a:pt x="130" y="433"/>
                  </a:lnTo>
                  <a:lnTo>
                    <a:pt x="130" y="432"/>
                  </a:lnTo>
                  <a:lnTo>
                    <a:pt x="131" y="432"/>
                  </a:lnTo>
                  <a:lnTo>
                    <a:pt x="133" y="433"/>
                  </a:lnTo>
                  <a:lnTo>
                    <a:pt x="134" y="433"/>
                  </a:lnTo>
                  <a:lnTo>
                    <a:pt x="136" y="433"/>
                  </a:lnTo>
                  <a:lnTo>
                    <a:pt x="136" y="435"/>
                  </a:lnTo>
                  <a:lnTo>
                    <a:pt x="136" y="437"/>
                  </a:lnTo>
                  <a:lnTo>
                    <a:pt x="138" y="438"/>
                  </a:lnTo>
                  <a:lnTo>
                    <a:pt x="138" y="438"/>
                  </a:lnTo>
                  <a:lnTo>
                    <a:pt x="139" y="438"/>
                  </a:lnTo>
                  <a:lnTo>
                    <a:pt x="139" y="437"/>
                  </a:lnTo>
                  <a:lnTo>
                    <a:pt x="139" y="435"/>
                  </a:lnTo>
                  <a:lnTo>
                    <a:pt x="139" y="432"/>
                  </a:lnTo>
                  <a:lnTo>
                    <a:pt x="139" y="430"/>
                  </a:lnTo>
                  <a:lnTo>
                    <a:pt x="139" y="430"/>
                  </a:lnTo>
                  <a:lnTo>
                    <a:pt x="139" y="429"/>
                  </a:lnTo>
                  <a:lnTo>
                    <a:pt x="138" y="429"/>
                  </a:lnTo>
                  <a:lnTo>
                    <a:pt x="138" y="427"/>
                  </a:lnTo>
                  <a:lnTo>
                    <a:pt x="138" y="427"/>
                  </a:lnTo>
                  <a:lnTo>
                    <a:pt x="138" y="426"/>
                  </a:lnTo>
                  <a:lnTo>
                    <a:pt x="138" y="426"/>
                  </a:lnTo>
                  <a:lnTo>
                    <a:pt x="139" y="426"/>
                  </a:lnTo>
                  <a:lnTo>
                    <a:pt x="139" y="427"/>
                  </a:lnTo>
                  <a:lnTo>
                    <a:pt x="141" y="430"/>
                  </a:lnTo>
                  <a:lnTo>
                    <a:pt x="142" y="430"/>
                  </a:lnTo>
                  <a:lnTo>
                    <a:pt x="142" y="430"/>
                  </a:lnTo>
                  <a:lnTo>
                    <a:pt x="144" y="432"/>
                  </a:lnTo>
                  <a:lnTo>
                    <a:pt x="144" y="433"/>
                  </a:lnTo>
                  <a:lnTo>
                    <a:pt x="146" y="438"/>
                  </a:lnTo>
                  <a:lnTo>
                    <a:pt x="146" y="441"/>
                  </a:lnTo>
                  <a:lnTo>
                    <a:pt x="147" y="443"/>
                  </a:lnTo>
                  <a:lnTo>
                    <a:pt x="147" y="444"/>
                  </a:lnTo>
                  <a:lnTo>
                    <a:pt x="147" y="443"/>
                  </a:lnTo>
                  <a:lnTo>
                    <a:pt x="147" y="444"/>
                  </a:lnTo>
                  <a:lnTo>
                    <a:pt x="147" y="444"/>
                  </a:lnTo>
                  <a:lnTo>
                    <a:pt x="147" y="444"/>
                  </a:lnTo>
                  <a:lnTo>
                    <a:pt x="149" y="446"/>
                  </a:lnTo>
                  <a:lnTo>
                    <a:pt x="150" y="444"/>
                  </a:lnTo>
                  <a:lnTo>
                    <a:pt x="150" y="446"/>
                  </a:lnTo>
                  <a:lnTo>
                    <a:pt x="155" y="448"/>
                  </a:lnTo>
                  <a:lnTo>
                    <a:pt x="157" y="449"/>
                  </a:lnTo>
                  <a:lnTo>
                    <a:pt x="163" y="451"/>
                  </a:lnTo>
                  <a:lnTo>
                    <a:pt x="164" y="451"/>
                  </a:lnTo>
                  <a:lnTo>
                    <a:pt x="166" y="451"/>
                  </a:lnTo>
                  <a:lnTo>
                    <a:pt x="168" y="451"/>
                  </a:lnTo>
                  <a:lnTo>
                    <a:pt x="169" y="449"/>
                  </a:lnTo>
                  <a:lnTo>
                    <a:pt x="169" y="448"/>
                  </a:lnTo>
                  <a:lnTo>
                    <a:pt x="171" y="446"/>
                  </a:lnTo>
                  <a:lnTo>
                    <a:pt x="172" y="444"/>
                  </a:lnTo>
                  <a:lnTo>
                    <a:pt x="174" y="444"/>
                  </a:lnTo>
                  <a:lnTo>
                    <a:pt x="174" y="444"/>
                  </a:lnTo>
                  <a:lnTo>
                    <a:pt x="175" y="443"/>
                  </a:lnTo>
                  <a:lnTo>
                    <a:pt x="179" y="443"/>
                  </a:lnTo>
                  <a:lnTo>
                    <a:pt x="180" y="444"/>
                  </a:lnTo>
                  <a:lnTo>
                    <a:pt x="182" y="444"/>
                  </a:lnTo>
                  <a:lnTo>
                    <a:pt x="183" y="446"/>
                  </a:lnTo>
                  <a:lnTo>
                    <a:pt x="182" y="446"/>
                  </a:lnTo>
                  <a:lnTo>
                    <a:pt x="182" y="449"/>
                  </a:lnTo>
                  <a:lnTo>
                    <a:pt x="180" y="451"/>
                  </a:lnTo>
                  <a:lnTo>
                    <a:pt x="180" y="454"/>
                  </a:lnTo>
                  <a:lnTo>
                    <a:pt x="180" y="459"/>
                  </a:lnTo>
                  <a:lnTo>
                    <a:pt x="179" y="460"/>
                  </a:lnTo>
                  <a:lnTo>
                    <a:pt x="177" y="462"/>
                  </a:lnTo>
                  <a:lnTo>
                    <a:pt x="175" y="462"/>
                  </a:lnTo>
                  <a:lnTo>
                    <a:pt x="174" y="463"/>
                  </a:lnTo>
                  <a:lnTo>
                    <a:pt x="174" y="465"/>
                  </a:lnTo>
                  <a:lnTo>
                    <a:pt x="174" y="468"/>
                  </a:lnTo>
                  <a:lnTo>
                    <a:pt x="174" y="468"/>
                  </a:lnTo>
                  <a:lnTo>
                    <a:pt x="174" y="470"/>
                  </a:lnTo>
                  <a:lnTo>
                    <a:pt x="174" y="470"/>
                  </a:lnTo>
                  <a:lnTo>
                    <a:pt x="174" y="471"/>
                  </a:lnTo>
                  <a:lnTo>
                    <a:pt x="172" y="471"/>
                  </a:lnTo>
                  <a:lnTo>
                    <a:pt x="172" y="470"/>
                  </a:lnTo>
                  <a:lnTo>
                    <a:pt x="172" y="470"/>
                  </a:lnTo>
                  <a:lnTo>
                    <a:pt x="169" y="470"/>
                  </a:lnTo>
                  <a:lnTo>
                    <a:pt x="168" y="468"/>
                  </a:lnTo>
                  <a:lnTo>
                    <a:pt x="166" y="470"/>
                  </a:lnTo>
                  <a:lnTo>
                    <a:pt x="164" y="470"/>
                  </a:lnTo>
                  <a:lnTo>
                    <a:pt x="163" y="471"/>
                  </a:lnTo>
                  <a:lnTo>
                    <a:pt x="161" y="471"/>
                  </a:lnTo>
                  <a:lnTo>
                    <a:pt x="161" y="473"/>
                  </a:lnTo>
                  <a:lnTo>
                    <a:pt x="160" y="474"/>
                  </a:lnTo>
                  <a:lnTo>
                    <a:pt x="160" y="476"/>
                  </a:lnTo>
                  <a:lnTo>
                    <a:pt x="160" y="478"/>
                  </a:lnTo>
                  <a:lnTo>
                    <a:pt x="160" y="478"/>
                  </a:lnTo>
                  <a:lnTo>
                    <a:pt x="161" y="479"/>
                  </a:lnTo>
                  <a:lnTo>
                    <a:pt x="160" y="482"/>
                  </a:lnTo>
                  <a:lnTo>
                    <a:pt x="158" y="487"/>
                  </a:lnTo>
                  <a:lnTo>
                    <a:pt x="157" y="489"/>
                  </a:lnTo>
                  <a:lnTo>
                    <a:pt x="157" y="490"/>
                  </a:lnTo>
                  <a:lnTo>
                    <a:pt x="155" y="492"/>
                  </a:lnTo>
                  <a:lnTo>
                    <a:pt x="153" y="495"/>
                  </a:lnTo>
                  <a:lnTo>
                    <a:pt x="152" y="496"/>
                  </a:lnTo>
                  <a:lnTo>
                    <a:pt x="150" y="498"/>
                  </a:lnTo>
                  <a:lnTo>
                    <a:pt x="150" y="500"/>
                  </a:lnTo>
                  <a:lnTo>
                    <a:pt x="147" y="503"/>
                  </a:lnTo>
                  <a:lnTo>
                    <a:pt x="147" y="504"/>
                  </a:lnTo>
                  <a:lnTo>
                    <a:pt x="146" y="506"/>
                  </a:lnTo>
                  <a:lnTo>
                    <a:pt x="144" y="507"/>
                  </a:lnTo>
                  <a:lnTo>
                    <a:pt x="141" y="509"/>
                  </a:lnTo>
                  <a:lnTo>
                    <a:pt x="138" y="511"/>
                  </a:lnTo>
                  <a:lnTo>
                    <a:pt x="138" y="512"/>
                  </a:lnTo>
                  <a:lnTo>
                    <a:pt x="136" y="512"/>
                  </a:lnTo>
                  <a:lnTo>
                    <a:pt x="134" y="512"/>
                  </a:lnTo>
                  <a:lnTo>
                    <a:pt x="134" y="511"/>
                  </a:lnTo>
                  <a:lnTo>
                    <a:pt x="134" y="509"/>
                  </a:lnTo>
                  <a:lnTo>
                    <a:pt x="134" y="509"/>
                  </a:lnTo>
                  <a:lnTo>
                    <a:pt x="133" y="509"/>
                  </a:lnTo>
                  <a:lnTo>
                    <a:pt x="130" y="509"/>
                  </a:lnTo>
                  <a:lnTo>
                    <a:pt x="130" y="509"/>
                  </a:lnTo>
                  <a:lnTo>
                    <a:pt x="130" y="509"/>
                  </a:lnTo>
                  <a:lnTo>
                    <a:pt x="130" y="506"/>
                  </a:lnTo>
                  <a:lnTo>
                    <a:pt x="130" y="506"/>
                  </a:lnTo>
                  <a:lnTo>
                    <a:pt x="130" y="506"/>
                  </a:lnTo>
                  <a:lnTo>
                    <a:pt x="130" y="506"/>
                  </a:lnTo>
                  <a:lnTo>
                    <a:pt x="128" y="506"/>
                  </a:lnTo>
                  <a:lnTo>
                    <a:pt x="130" y="506"/>
                  </a:lnTo>
                  <a:lnTo>
                    <a:pt x="128" y="507"/>
                  </a:lnTo>
                  <a:lnTo>
                    <a:pt x="127" y="507"/>
                  </a:lnTo>
                  <a:lnTo>
                    <a:pt x="127" y="507"/>
                  </a:lnTo>
                  <a:lnTo>
                    <a:pt x="127" y="506"/>
                  </a:lnTo>
                  <a:lnTo>
                    <a:pt x="127" y="506"/>
                  </a:lnTo>
                  <a:lnTo>
                    <a:pt x="127" y="506"/>
                  </a:lnTo>
                  <a:lnTo>
                    <a:pt x="130" y="503"/>
                  </a:lnTo>
                  <a:lnTo>
                    <a:pt x="131" y="500"/>
                  </a:lnTo>
                  <a:lnTo>
                    <a:pt x="134" y="495"/>
                  </a:lnTo>
                  <a:lnTo>
                    <a:pt x="134" y="493"/>
                  </a:lnTo>
                  <a:lnTo>
                    <a:pt x="134" y="490"/>
                  </a:lnTo>
                  <a:lnTo>
                    <a:pt x="134" y="489"/>
                  </a:lnTo>
                  <a:lnTo>
                    <a:pt x="134" y="487"/>
                  </a:lnTo>
                  <a:lnTo>
                    <a:pt x="131" y="484"/>
                  </a:lnTo>
                  <a:lnTo>
                    <a:pt x="128" y="482"/>
                  </a:lnTo>
                  <a:lnTo>
                    <a:pt x="127" y="482"/>
                  </a:lnTo>
                  <a:lnTo>
                    <a:pt x="125" y="481"/>
                  </a:lnTo>
                  <a:lnTo>
                    <a:pt x="123" y="481"/>
                  </a:lnTo>
                  <a:lnTo>
                    <a:pt x="122" y="479"/>
                  </a:lnTo>
                  <a:lnTo>
                    <a:pt x="119" y="478"/>
                  </a:lnTo>
                  <a:lnTo>
                    <a:pt x="116" y="476"/>
                  </a:lnTo>
                  <a:lnTo>
                    <a:pt x="114" y="474"/>
                  </a:lnTo>
                  <a:lnTo>
                    <a:pt x="114" y="474"/>
                  </a:lnTo>
                  <a:lnTo>
                    <a:pt x="114" y="473"/>
                  </a:lnTo>
                  <a:lnTo>
                    <a:pt x="114" y="473"/>
                  </a:lnTo>
                  <a:lnTo>
                    <a:pt x="114" y="471"/>
                  </a:lnTo>
                  <a:lnTo>
                    <a:pt x="114" y="471"/>
                  </a:lnTo>
                  <a:lnTo>
                    <a:pt x="116" y="470"/>
                  </a:lnTo>
                  <a:lnTo>
                    <a:pt x="119" y="468"/>
                  </a:lnTo>
                  <a:lnTo>
                    <a:pt x="122" y="466"/>
                  </a:lnTo>
                  <a:lnTo>
                    <a:pt x="122" y="466"/>
                  </a:lnTo>
                  <a:lnTo>
                    <a:pt x="123" y="466"/>
                  </a:lnTo>
                  <a:lnTo>
                    <a:pt x="123" y="466"/>
                  </a:lnTo>
                  <a:lnTo>
                    <a:pt x="125" y="465"/>
                  </a:lnTo>
                  <a:lnTo>
                    <a:pt x="125" y="463"/>
                  </a:lnTo>
                  <a:lnTo>
                    <a:pt x="127" y="460"/>
                  </a:lnTo>
                  <a:lnTo>
                    <a:pt x="127" y="459"/>
                  </a:lnTo>
                  <a:lnTo>
                    <a:pt x="128" y="454"/>
                  </a:lnTo>
                  <a:lnTo>
                    <a:pt x="128" y="452"/>
                  </a:lnTo>
                  <a:lnTo>
                    <a:pt x="130" y="451"/>
                  </a:lnTo>
                  <a:lnTo>
                    <a:pt x="128" y="449"/>
                  </a:lnTo>
                  <a:lnTo>
                    <a:pt x="130" y="448"/>
                  </a:lnTo>
                  <a:lnTo>
                    <a:pt x="130" y="448"/>
                  </a:lnTo>
                  <a:lnTo>
                    <a:pt x="130" y="448"/>
                  </a:lnTo>
                  <a:lnTo>
                    <a:pt x="130" y="446"/>
                  </a:lnTo>
                  <a:lnTo>
                    <a:pt x="128" y="443"/>
                  </a:lnTo>
                  <a:lnTo>
                    <a:pt x="128" y="441"/>
                  </a:lnTo>
                  <a:lnTo>
                    <a:pt x="128" y="441"/>
                  </a:lnTo>
                  <a:lnTo>
                    <a:pt x="128" y="440"/>
                  </a:lnTo>
                  <a:lnTo>
                    <a:pt x="127" y="440"/>
                  </a:lnTo>
                  <a:lnTo>
                    <a:pt x="127" y="438"/>
                  </a:lnTo>
                  <a:lnTo>
                    <a:pt x="125" y="437"/>
                  </a:lnTo>
                  <a:lnTo>
                    <a:pt x="127" y="435"/>
                  </a:lnTo>
                  <a:lnTo>
                    <a:pt x="127" y="435"/>
                  </a:lnTo>
                  <a:lnTo>
                    <a:pt x="128" y="438"/>
                  </a:lnTo>
                  <a:lnTo>
                    <a:pt x="128" y="437"/>
                  </a:lnTo>
                  <a:lnTo>
                    <a:pt x="128" y="437"/>
                  </a:lnTo>
                  <a:lnTo>
                    <a:pt x="130" y="435"/>
                  </a:lnTo>
                  <a:lnTo>
                    <a:pt x="130" y="435"/>
                  </a:lnTo>
                  <a:lnTo>
                    <a:pt x="128" y="433"/>
                  </a:lnTo>
                  <a:lnTo>
                    <a:pt x="128" y="433"/>
                  </a:lnTo>
                  <a:lnTo>
                    <a:pt x="127" y="433"/>
                  </a:lnTo>
                  <a:lnTo>
                    <a:pt x="125" y="433"/>
                  </a:lnTo>
                  <a:lnTo>
                    <a:pt x="125" y="433"/>
                  </a:lnTo>
                  <a:lnTo>
                    <a:pt x="123" y="433"/>
                  </a:lnTo>
                  <a:lnTo>
                    <a:pt x="123" y="432"/>
                  </a:lnTo>
                  <a:lnTo>
                    <a:pt x="123" y="430"/>
                  </a:lnTo>
                  <a:lnTo>
                    <a:pt x="122" y="430"/>
                  </a:lnTo>
                  <a:lnTo>
                    <a:pt x="120" y="426"/>
                  </a:lnTo>
                  <a:lnTo>
                    <a:pt x="120" y="426"/>
                  </a:lnTo>
                  <a:lnTo>
                    <a:pt x="123" y="427"/>
                  </a:lnTo>
                  <a:lnTo>
                    <a:pt x="123" y="427"/>
                  </a:lnTo>
                  <a:lnTo>
                    <a:pt x="123" y="426"/>
                  </a:lnTo>
                  <a:lnTo>
                    <a:pt x="123" y="426"/>
                  </a:lnTo>
                  <a:lnTo>
                    <a:pt x="123" y="424"/>
                  </a:lnTo>
                  <a:lnTo>
                    <a:pt x="122" y="424"/>
                  </a:lnTo>
                  <a:lnTo>
                    <a:pt x="122" y="422"/>
                  </a:lnTo>
                  <a:lnTo>
                    <a:pt x="123" y="422"/>
                  </a:lnTo>
                  <a:lnTo>
                    <a:pt x="123" y="422"/>
                  </a:lnTo>
                  <a:lnTo>
                    <a:pt x="122" y="421"/>
                  </a:lnTo>
                  <a:lnTo>
                    <a:pt x="120" y="421"/>
                  </a:lnTo>
                  <a:lnTo>
                    <a:pt x="120" y="421"/>
                  </a:lnTo>
                  <a:lnTo>
                    <a:pt x="122" y="422"/>
                  </a:lnTo>
                  <a:lnTo>
                    <a:pt x="120" y="422"/>
                  </a:lnTo>
                  <a:lnTo>
                    <a:pt x="117" y="419"/>
                  </a:lnTo>
                  <a:lnTo>
                    <a:pt x="117" y="418"/>
                  </a:lnTo>
                  <a:lnTo>
                    <a:pt x="116" y="416"/>
                  </a:lnTo>
                  <a:lnTo>
                    <a:pt x="116" y="418"/>
                  </a:lnTo>
                  <a:lnTo>
                    <a:pt x="116" y="418"/>
                  </a:lnTo>
                  <a:lnTo>
                    <a:pt x="117" y="421"/>
                  </a:lnTo>
                  <a:lnTo>
                    <a:pt x="119" y="422"/>
                  </a:lnTo>
                  <a:lnTo>
                    <a:pt x="119" y="422"/>
                  </a:lnTo>
                  <a:lnTo>
                    <a:pt x="119" y="424"/>
                  </a:lnTo>
                  <a:lnTo>
                    <a:pt x="119" y="424"/>
                  </a:lnTo>
                  <a:lnTo>
                    <a:pt x="117" y="424"/>
                  </a:lnTo>
                  <a:lnTo>
                    <a:pt x="117" y="422"/>
                  </a:lnTo>
                  <a:lnTo>
                    <a:pt x="116" y="421"/>
                  </a:lnTo>
                  <a:lnTo>
                    <a:pt x="109" y="410"/>
                  </a:lnTo>
                  <a:lnTo>
                    <a:pt x="109" y="408"/>
                  </a:lnTo>
                  <a:lnTo>
                    <a:pt x="111" y="408"/>
                  </a:lnTo>
                  <a:lnTo>
                    <a:pt x="111" y="407"/>
                  </a:lnTo>
                  <a:lnTo>
                    <a:pt x="112" y="407"/>
                  </a:lnTo>
                  <a:lnTo>
                    <a:pt x="111" y="407"/>
                  </a:lnTo>
                  <a:lnTo>
                    <a:pt x="111" y="407"/>
                  </a:lnTo>
                  <a:lnTo>
                    <a:pt x="109" y="407"/>
                  </a:lnTo>
                  <a:lnTo>
                    <a:pt x="109" y="408"/>
                  </a:lnTo>
                  <a:lnTo>
                    <a:pt x="108" y="410"/>
                  </a:lnTo>
                  <a:lnTo>
                    <a:pt x="108" y="410"/>
                  </a:lnTo>
                  <a:lnTo>
                    <a:pt x="108" y="408"/>
                  </a:lnTo>
                  <a:lnTo>
                    <a:pt x="106" y="408"/>
                  </a:lnTo>
                  <a:lnTo>
                    <a:pt x="106" y="407"/>
                  </a:lnTo>
                  <a:lnTo>
                    <a:pt x="106" y="407"/>
                  </a:lnTo>
                  <a:lnTo>
                    <a:pt x="106" y="407"/>
                  </a:lnTo>
                  <a:lnTo>
                    <a:pt x="105" y="405"/>
                  </a:lnTo>
                  <a:lnTo>
                    <a:pt x="105" y="405"/>
                  </a:lnTo>
                  <a:lnTo>
                    <a:pt x="106" y="403"/>
                  </a:lnTo>
                  <a:lnTo>
                    <a:pt x="106" y="402"/>
                  </a:lnTo>
                  <a:lnTo>
                    <a:pt x="105" y="400"/>
                  </a:lnTo>
                  <a:lnTo>
                    <a:pt x="103" y="399"/>
                  </a:lnTo>
                  <a:lnTo>
                    <a:pt x="101" y="396"/>
                  </a:lnTo>
                  <a:lnTo>
                    <a:pt x="98" y="392"/>
                  </a:lnTo>
                  <a:lnTo>
                    <a:pt x="101" y="392"/>
                  </a:lnTo>
                  <a:lnTo>
                    <a:pt x="103" y="392"/>
                  </a:lnTo>
                  <a:close/>
                  <a:moveTo>
                    <a:pt x="332" y="11"/>
                  </a:moveTo>
                  <a:lnTo>
                    <a:pt x="332" y="11"/>
                  </a:lnTo>
                  <a:lnTo>
                    <a:pt x="332" y="11"/>
                  </a:lnTo>
                  <a:lnTo>
                    <a:pt x="332" y="13"/>
                  </a:lnTo>
                  <a:lnTo>
                    <a:pt x="332" y="13"/>
                  </a:lnTo>
                  <a:lnTo>
                    <a:pt x="332" y="11"/>
                  </a:lnTo>
                  <a:lnTo>
                    <a:pt x="332" y="11"/>
                  </a:lnTo>
                  <a:lnTo>
                    <a:pt x="332" y="11"/>
                  </a:lnTo>
                  <a:lnTo>
                    <a:pt x="332" y="11"/>
                  </a:lnTo>
                  <a:close/>
                  <a:moveTo>
                    <a:pt x="313" y="0"/>
                  </a:move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6094412" y="4895431"/>
              <a:ext cx="380099" cy="352810"/>
            </a:xfrm>
            <a:custGeom>
              <a:rect b="b" l="l" r="r" t="t"/>
              <a:pathLst>
                <a:path extrusionOk="0" h="181" w="195">
                  <a:moveTo>
                    <a:pt x="20" y="0"/>
                  </a:moveTo>
                  <a:lnTo>
                    <a:pt x="22" y="0"/>
                  </a:lnTo>
                  <a:lnTo>
                    <a:pt x="23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7" y="3"/>
                  </a:lnTo>
                  <a:lnTo>
                    <a:pt x="28" y="5"/>
                  </a:lnTo>
                  <a:lnTo>
                    <a:pt x="30" y="5"/>
                  </a:lnTo>
                  <a:lnTo>
                    <a:pt x="31" y="6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6" y="6"/>
                  </a:lnTo>
                  <a:lnTo>
                    <a:pt x="39" y="6"/>
                  </a:lnTo>
                  <a:lnTo>
                    <a:pt x="42" y="6"/>
                  </a:lnTo>
                  <a:lnTo>
                    <a:pt x="47" y="6"/>
                  </a:lnTo>
                  <a:lnTo>
                    <a:pt x="53" y="6"/>
                  </a:lnTo>
                  <a:lnTo>
                    <a:pt x="58" y="6"/>
                  </a:lnTo>
                  <a:lnTo>
                    <a:pt x="64" y="6"/>
                  </a:lnTo>
                  <a:lnTo>
                    <a:pt x="69" y="6"/>
                  </a:lnTo>
                  <a:lnTo>
                    <a:pt x="75" y="6"/>
                  </a:lnTo>
                  <a:lnTo>
                    <a:pt x="80" y="6"/>
                  </a:lnTo>
                  <a:lnTo>
                    <a:pt x="87" y="6"/>
                  </a:lnTo>
                  <a:lnTo>
                    <a:pt x="88" y="6"/>
                  </a:lnTo>
                  <a:lnTo>
                    <a:pt x="93" y="6"/>
                  </a:lnTo>
                  <a:lnTo>
                    <a:pt x="96" y="6"/>
                  </a:lnTo>
                  <a:lnTo>
                    <a:pt x="98" y="6"/>
                  </a:lnTo>
                  <a:lnTo>
                    <a:pt x="98" y="6"/>
                  </a:lnTo>
                  <a:lnTo>
                    <a:pt x="98" y="8"/>
                  </a:lnTo>
                  <a:lnTo>
                    <a:pt x="99" y="9"/>
                  </a:lnTo>
                  <a:lnTo>
                    <a:pt x="101" y="11"/>
                  </a:lnTo>
                  <a:lnTo>
                    <a:pt x="102" y="13"/>
                  </a:lnTo>
                  <a:lnTo>
                    <a:pt x="105" y="13"/>
                  </a:lnTo>
                  <a:lnTo>
                    <a:pt x="107" y="13"/>
                  </a:lnTo>
                  <a:lnTo>
                    <a:pt x="109" y="13"/>
                  </a:lnTo>
                  <a:lnTo>
                    <a:pt x="110" y="13"/>
                  </a:lnTo>
                  <a:lnTo>
                    <a:pt x="115" y="14"/>
                  </a:lnTo>
                  <a:lnTo>
                    <a:pt x="118" y="14"/>
                  </a:lnTo>
                  <a:lnTo>
                    <a:pt x="123" y="13"/>
                  </a:lnTo>
                  <a:lnTo>
                    <a:pt x="126" y="14"/>
                  </a:lnTo>
                  <a:lnTo>
                    <a:pt x="128" y="14"/>
                  </a:lnTo>
                  <a:lnTo>
                    <a:pt x="129" y="16"/>
                  </a:lnTo>
                  <a:lnTo>
                    <a:pt x="131" y="16"/>
                  </a:lnTo>
                  <a:lnTo>
                    <a:pt x="132" y="16"/>
                  </a:lnTo>
                  <a:lnTo>
                    <a:pt x="135" y="14"/>
                  </a:lnTo>
                  <a:lnTo>
                    <a:pt x="139" y="14"/>
                  </a:lnTo>
                  <a:lnTo>
                    <a:pt x="140" y="16"/>
                  </a:lnTo>
                  <a:lnTo>
                    <a:pt x="140" y="16"/>
                  </a:lnTo>
                  <a:lnTo>
                    <a:pt x="145" y="14"/>
                  </a:lnTo>
                  <a:lnTo>
                    <a:pt x="148" y="14"/>
                  </a:lnTo>
                  <a:lnTo>
                    <a:pt x="153" y="13"/>
                  </a:lnTo>
                  <a:lnTo>
                    <a:pt x="157" y="13"/>
                  </a:lnTo>
                  <a:lnTo>
                    <a:pt x="164" y="11"/>
                  </a:lnTo>
                  <a:lnTo>
                    <a:pt x="169" y="9"/>
                  </a:lnTo>
                  <a:lnTo>
                    <a:pt x="172" y="9"/>
                  </a:lnTo>
                  <a:lnTo>
                    <a:pt x="175" y="9"/>
                  </a:lnTo>
                  <a:lnTo>
                    <a:pt x="178" y="8"/>
                  </a:lnTo>
                  <a:lnTo>
                    <a:pt x="181" y="8"/>
                  </a:lnTo>
                  <a:lnTo>
                    <a:pt x="181" y="8"/>
                  </a:lnTo>
                  <a:lnTo>
                    <a:pt x="189" y="8"/>
                  </a:lnTo>
                  <a:lnTo>
                    <a:pt x="191" y="8"/>
                  </a:lnTo>
                  <a:lnTo>
                    <a:pt x="192" y="9"/>
                  </a:lnTo>
                  <a:lnTo>
                    <a:pt x="194" y="9"/>
                  </a:lnTo>
                  <a:lnTo>
                    <a:pt x="195" y="13"/>
                  </a:lnTo>
                  <a:lnTo>
                    <a:pt x="195" y="13"/>
                  </a:lnTo>
                  <a:lnTo>
                    <a:pt x="191" y="13"/>
                  </a:lnTo>
                  <a:lnTo>
                    <a:pt x="189" y="14"/>
                  </a:lnTo>
                  <a:lnTo>
                    <a:pt x="186" y="16"/>
                  </a:lnTo>
                  <a:lnTo>
                    <a:pt x="184" y="16"/>
                  </a:lnTo>
                  <a:lnTo>
                    <a:pt x="184" y="16"/>
                  </a:lnTo>
                  <a:lnTo>
                    <a:pt x="183" y="16"/>
                  </a:lnTo>
                  <a:lnTo>
                    <a:pt x="181" y="16"/>
                  </a:lnTo>
                  <a:lnTo>
                    <a:pt x="180" y="17"/>
                  </a:lnTo>
                  <a:lnTo>
                    <a:pt x="178" y="17"/>
                  </a:lnTo>
                  <a:lnTo>
                    <a:pt x="176" y="19"/>
                  </a:lnTo>
                  <a:lnTo>
                    <a:pt x="176" y="19"/>
                  </a:lnTo>
                  <a:lnTo>
                    <a:pt x="173" y="22"/>
                  </a:lnTo>
                  <a:lnTo>
                    <a:pt x="173" y="22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2" y="21"/>
                  </a:lnTo>
                  <a:lnTo>
                    <a:pt x="170" y="19"/>
                  </a:lnTo>
                  <a:lnTo>
                    <a:pt x="167" y="16"/>
                  </a:lnTo>
                  <a:lnTo>
                    <a:pt x="167" y="16"/>
                  </a:lnTo>
                  <a:lnTo>
                    <a:pt x="167" y="16"/>
                  </a:lnTo>
                  <a:lnTo>
                    <a:pt x="165" y="16"/>
                  </a:lnTo>
                  <a:lnTo>
                    <a:pt x="159" y="16"/>
                  </a:lnTo>
                  <a:lnTo>
                    <a:pt x="156" y="17"/>
                  </a:lnTo>
                  <a:lnTo>
                    <a:pt x="150" y="19"/>
                  </a:lnTo>
                  <a:lnTo>
                    <a:pt x="142" y="19"/>
                  </a:lnTo>
                  <a:lnTo>
                    <a:pt x="137" y="21"/>
                  </a:lnTo>
                  <a:lnTo>
                    <a:pt x="134" y="21"/>
                  </a:lnTo>
                  <a:lnTo>
                    <a:pt x="134" y="24"/>
                  </a:lnTo>
                  <a:lnTo>
                    <a:pt x="134" y="30"/>
                  </a:lnTo>
                  <a:lnTo>
                    <a:pt x="134" y="35"/>
                  </a:lnTo>
                  <a:lnTo>
                    <a:pt x="134" y="41"/>
                  </a:lnTo>
                  <a:lnTo>
                    <a:pt x="134" y="47"/>
                  </a:lnTo>
                  <a:lnTo>
                    <a:pt x="134" y="54"/>
                  </a:lnTo>
                  <a:lnTo>
                    <a:pt x="134" y="60"/>
                  </a:lnTo>
                  <a:lnTo>
                    <a:pt x="134" y="66"/>
                  </a:lnTo>
                  <a:lnTo>
                    <a:pt x="134" y="72"/>
                  </a:lnTo>
                  <a:lnTo>
                    <a:pt x="134" y="74"/>
                  </a:lnTo>
                  <a:lnTo>
                    <a:pt x="134" y="76"/>
                  </a:lnTo>
                  <a:lnTo>
                    <a:pt x="120" y="76"/>
                  </a:lnTo>
                  <a:lnTo>
                    <a:pt x="120" y="79"/>
                  </a:lnTo>
                  <a:lnTo>
                    <a:pt x="120" y="84"/>
                  </a:lnTo>
                  <a:lnTo>
                    <a:pt x="120" y="88"/>
                  </a:lnTo>
                  <a:lnTo>
                    <a:pt x="120" y="91"/>
                  </a:lnTo>
                  <a:lnTo>
                    <a:pt x="120" y="96"/>
                  </a:lnTo>
                  <a:lnTo>
                    <a:pt x="120" y="101"/>
                  </a:lnTo>
                  <a:lnTo>
                    <a:pt x="120" y="106"/>
                  </a:lnTo>
                  <a:lnTo>
                    <a:pt x="120" y="109"/>
                  </a:lnTo>
                  <a:lnTo>
                    <a:pt x="120" y="113"/>
                  </a:lnTo>
                  <a:lnTo>
                    <a:pt x="120" y="117"/>
                  </a:lnTo>
                  <a:lnTo>
                    <a:pt x="120" y="173"/>
                  </a:lnTo>
                  <a:lnTo>
                    <a:pt x="118" y="173"/>
                  </a:lnTo>
                  <a:lnTo>
                    <a:pt x="115" y="175"/>
                  </a:lnTo>
                  <a:lnTo>
                    <a:pt x="113" y="176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0" y="178"/>
                  </a:lnTo>
                  <a:lnTo>
                    <a:pt x="109" y="180"/>
                  </a:lnTo>
                  <a:lnTo>
                    <a:pt x="110" y="180"/>
                  </a:lnTo>
                  <a:lnTo>
                    <a:pt x="109" y="181"/>
                  </a:lnTo>
                  <a:lnTo>
                    <a:pt x="107" y="181"/>
                  </a:lnTo>
                  <a:lnTo>
                    <a:pt x="105" y="181"/>
                  </a:lnTo>
                  <a:lnTo>
                    <a:pt x="104" y="181"/>
                  </a:lnTo>
                  <a:lnTo>
                    <a:pt x="99" y="180"/>
                  </a:lnTo>
                  <a:lnTo>
                    <a:pt x="96" y="181"/>
                  </a:lnTo>
                  <a:lnTo>
                    <a:pt x="93" y="181"/>
                  </a:lnTo>
                  <a:lnTo>
                    <a:pt x="91" y="180"/>
                  </a:lnTo>
                  <a:lnTo>
                    <a:pt x="88" y="180"/>
                  </a:lnTo>
                  <a:lnTo>
                    <a:pt x="87" y="180"/>
                  </a:lnTo>
                  <a:lnTo>
                    <a:pt x="85" y="178"/>
                  </a:lnTo>
                  <a:lnTo>
                    <a:pt x="83" y="178"/>
                  </a:lnTo>
                  <a:lnTo>
                    <a:pt x="82" y="176"/>
                  </a:lnTo>
                  <a:lnTo>
                    <a:pt x="82" y="176"/>
                  </a:lnTo>
                  <a:lnTo>
                    <a:pt x="82" y="175"/>
                  </a:lnTo>
                  <a:lnTo>
                    <a:pt x="82" y="173"/>
                  </a:lnTo>
                  <a:lnTo>
                    <a:pt x="82" y="173"/>
                  </a:lnTo>
                  <a:lnTo>
                    <a:pt x="82" y="172"/>
                  </a:lnTo>
                  <a:lnTo>
                    <a:pt x="82" y="172"/>
                  </a:lnTo>
                  <a:lnTo>
                    <a:pt x="82" y="170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79" y="169"/>
                  </a:lnTo>
                  <a:lnTo>
                    <a:pt x="79" y="169"/>
                  </a:lnTo>
                  <a:lnTo>
                    <a:pt x="77" y="167"/>
                  </a:lnTo>
                  <a:lnTo>
                    <a:pt x="75" y="169"/>
                  </a:lnTo>
                  <a:lnTo>
                    <a:pt x="75" y="169"/>
                  </a:lnTo>
                  <a:lnTo>
                    <a:pt x="74" y="170"/>
                  </a:lnTo>
                  <a:lnTo>
                    <a:pt x="74" y="172"/>
                  </a:lnTo>
                  <a:lnTo>
                    <a:pt x="74" y="172"/>
                  </a:lnTo>
                  <a:lnTo>
                    <a:pt x="74" y="173"/>
                  </a:lnTo>
                  <a:lnTo>
                    <a:pt x="72" y="173"/>
                  </a:lnTo>
                  <a:lnTo>
                    <a:pt x="72" y="175"/>
                  </a:lnTo>
                  <a:lnTo>
                    <a:pt x="72" y="175"/>
                  </a:lnTo>
                  <a:lnTo>
                    <a:pt x="71" y="175"/>
                  </a:lnTo>
                  <a:lnTo>
                    <a:pt x="69" y="176"/>
                  </a:lnTo>
                  <a:lnTo>
                    <a:pt x="69" y="176"/>
                  </a:lnTo>
                  <a:lnTo>
                    <a:pt x="68" y="175"/>
                  </a:lnTo>
                  <a:lnTo>
                    <a:pt x="63" y="170"/>
                  </a:lnTo>
                  <a:lnTo>
                    <a:pt x="60" y="169"/>
                  </a:lnTo>
                  <a:lnTo>
                    <a:pt x="58" y="167"/>
                  </a:lnTo>
                  <a:lnTo>
                    <a:pt x="52" y="158"/>
                  </a:lnTo>
                  <a:lnTo>
                    <a:pt x="52" y="156"/>
                  </a:lnTo>
                  <a:lnTo>
                    <a:pt x="50" y="151"/>
                  </a:lnTo>
                  <a:lnTo>
                    <a:pt x="50" y="148"/>
                  </a:lnTo>
                  <a:lnTo>
                    <a:pt x="49" y="147"/>
                  </a:lnTo>
                  <a:lnTo>
                    <a:pt x="50" y="145"/>
                  </a:lnTo>
                  <a:lnTo>
                    <a:pt x="50" y="143"/>
                  </a:lnTo>
                  <a:lnTo>
                    <a:pt x="49" y="143"/>
                  </a:lnTo>
                  <a:lnTo>
                    <a:pt x="47" y="140"/>
                  </a:lnTo>
                  <a:lnTo>
                    <a:pt x="47" y="136"/>
                  </a:lnTo>
                  <a:lnTo>
                    <a:pt x="46" y="132"/>
                  </a:lnTo>
                  <a:lnTo>
                    <a:pt x="46" y="129"/>
                  </a:lnTo>
                  <a:lnTo>
                    <a:pt x="46" y="126"/>
                  </a:lnTo>
                  <a:lnTo>
                    <a:pt x="46" y="124"/>
                  </a:lnTo>
                  <a:lnTo>
                    <a:pt x="46" y="121"/>
                  </a:lnTo>
                  <a:lnTo>
                    <a:pt x="44" y="118"/>
                  </a:lnTo>
                  <a:lnTo>
                    <a:pt x="42" y="113"/>
                  </a:lnTo>
                  <a:lnTo>
                    <a:pt x="41" y="109"/>
                  </a:lnTo>
                  <a:lnTo>
                    <a:pt x="41" y="106"/>
                  </a:lnTo>
                  <a:lnTo>
                    <a:pt x="41" y="99"/>
                  </a:lnTo>
                  <a:lnTo>
                    <a:pt x="39" y="98"/>
                  </a:lnTo>
                  <a:lnTo>
                    <a:pt x="39" y="95"/>
                  </a:lnTo>
                  <a:lnTo>
                    <a:pt x="39" y="91"/>
                  </a:lnTo>
                  <a:lnTo>
                    <a:pt x="39" y="90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41" y="90"/>
                  </a:lnTo>
                  <a:lnTo>
                    <a:pt x="41" y="87"/>
                  </a:lnTo>
                  <a:lnTo>
                    <a:pt x="41" y="85"/>
                  </a:lnTo>
                  <a:lnTo>
                    <a:pt x="39" y="82"/>
                  </a:lnTo>
                  <a:lnTo>
                    <a:pt x="38" y="79"/>
                  </a:lnTo>
                  <a:lnTo>
                    <a:pt x="33" y="71"/>
                  </a:lnTo>
                  <a:lnTo>
                    <a:pt x="31" y="69"/>
                  </a:lnTo>
                  <a:lnTo>
                    <a:pt x="31" y="68"/>
                  </a:lnTo>
                  <a:lnTo>
                    <a:pt x="25" y="58"/>
                  </a:lnTo>
                  <a:lnTo>
                    <a:pt x="23" y="54"/>
                  </a:lnTo>
                  <a:lnTo>
                    <a:pt x="22" y="47"/>
                  </a:lnTo>
                  <a:lnTo>
                    <a:pt x="19" y="46"/>
                  </a:lnTo>
                  <a:lnTo>
                    <a:pt x="11" y="30"/>
                  </a:lnTo>
                  <a:lnTo>
                    <a:pt x="9" y="27"/>
                  </a:lnTo>
                  <a:lnTo>
                    <a:pt x="6" y="24"/>
                  </a:lnTo>
                  <a:lnTo>
                    <a:pt x="5" y="22"/>
                  </a:lnTo>
                  <a:lnTo>
                    <a:pt x="3" y="19"/>
                  </a:lnTo>
                  <a:lnTo>
                    <a:pt x="1" y="16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5"/>
                  </a:lnTo>
                  <a:lnTo>
                    <a:pt x="3" y="5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11119505" y="4953908"/>
              <a:ext cx="5848" cy="5848"/>
            </a:xfrm>
            <a:custGeom>
              <a:rect b="b" l="l" r="r" t="t"/>
              <a:pathLst>
                <a:path extrusionOk="0" h="3" w="3">
                  <a:moveTo>
                    <a:pt x="2" y="0"/>
                  </a:moveTo>
                  <a:lnTo>
                    <a:pt x="3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10468465" y="4431517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8020243" y="3538773"/>
              <a:ext cx="228060" cy="122802"/>
            </a:xfrm>
            <a:custGeom>
              <a:rect b="b" l="l" r="r" t="t"/>
              <a:pathLst>
                <a:path extrusionOk="0" h="63" w="117">
                  <a:moveTo>
                    <a:pt x="23" y="0"/>
                  </a:moveTo>
                  <a:lnTo>
                    <a:pt x="26" y="1"/>
                  </a:lnTo>
                  <a:lnTo>
                    <a:pt x="29" y="1"/>
                  </a:lnTo>
                  <a:lnTo>
                    <a:pt x="29" y="3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2" y="6"/>
                  </a:lnTo>
                  <a:lnTo>
                    <a:pt x="35" y="8"/>
                  </a:lnTo>
                  <a:lnTo>
                    <a:pt x="37" y="9"/>
                  </a:lnTo>
                  <a:lnTo>
                    <a:pt x="40" y="11"/>
                  </a:lnTo>
                  <a:lnTo>
                    <a:pt x="43" y="12"/>
                  </a:lnTo>
                  <a:lnTo>
                    <a:pt x="45" y="12"/>
                  </a:lnTo>
                  <a:lnTo>
                    <a:pt x="46" y="14"/>
                  </a:lnTo>
                  <a:lnTo>
                    <a:pt x="48" y="15"/>
                  </a:lnTo>
                  <a:lnTo>
                    <a:pt x="49" y="17"/>
                  </a:lnTo>
                  <a:lnTo>
                    <a:pt x="51" y="19"/>
                  </a:lnTo>
                  <a:lnTo>
                    <a:pt x="53" y="19"/>
                  </a:lnTo>
                  <a:lnTo>
                    <a:pt x="54" y="19"/>
                  </a:lnTo>
                  <a:lnTo>
                    <a:pt x="56" y="17"/>
                  </a:lnTo>
                  <a:lnTo>
                    <a:pt x="57" y="19"/>
                  </a:lnTo>
                  <a:lnTo>
                    <a:pt x="59" y="19"/>
                  </a:lnTo>
                  <a:lnTo>
                    <a:pt x="59" y="20"/>
                  </a:lnTo>
                  <a:lnTo>
                    <a:pt x="59" y="22"/>
                  </a:lnTo>
                  <a:lnTo>
                    <a:pt x="60" y="23"/>
                  </a:lnTo>
                  <a:lnTo>
                    <a:pt x="62" y="25"/>
                  </a:lnTo>
                  <a:lnTo>
                    <a:pt x="64" y="25"/>
                  </a:lnTo>
                  <a:lnTo>
                    <a:pt x="64" y="26"/>
                  </a:lnTo>
                  <a:lnTo>
                    <a:pt x="67" y="28"/>
                  </a:lnTo>
                  <a:lnTo>
                    <a:pt x="67" y="28"/>
                  </a:lnTo>
                  <a:lnTo>
                    <a:pt x="67" y="28"/>
                  </a:lnTo>
                  <a:lnTo>
                    <a:pt x="68" y="28"/>
                  </a:lnTo>
                  <a:lnTo>
                    <a:pt x="68" y="30"/>
                  </a:lnTo>
                  <a:lnTo>
                    <a:pt x="70" y="30"/>
                  </a:lnTo>
                  <a:lnTo>
                    <a:pt x="73" y="28"/>
                  </a:lnTo>
                  <a:lnTo>
                    <a:pt x="73" y="28"/>
                  </a:lnTo>
                  <a:lnTo>
                    <a:pt x="75" y="28"/>
                  </a:lnTo>
                  <a:lnTo>
                    <a:pt x="75" y="28"/>
                  </a:lnTo>
                  <a:lnTo>
                    <a:pt x="73" y="30"/>
                  </a:lnTo>
                  <a:lnTo>
                    <a:pt x="73" y="31"/>
                  </a:lnTo>
                  <a:lnTo>
                    <a:pt x="73" y="33"/>
                  </a:lnTo>
                  <a:lnTo>
                    <a:pt x="75" y="33"/>
                  </a:lnTo>
                  <a:lnTo>
                    <a:pt x="78" y="33"/>
                  </a:lnTo>
                  <a:lnTo>
                    <a:pt x="81" y="33"/>
                  </a:lnTo>
                  <a:lnTo>
                    <a:pt x="82" y="34"/>
                  </a:lnTo>
                  <a:lnTo>
                    <a:pt x="84" y="36"/>
                  </a:lnTo>
                  <a:lnTo>
                    <a:pt x="84" y="37"/>
                  </a:lnTo>
                  <a:lnTo>
                    <a:pt x="86" y="39"/>
                  </a:lnTo>
                  <a:lnTo>
                    <a:pt x="86" y="39"/>
                  </a:lnTo>
                  <a:lnTo>
                    <a:pt x="87" y="39"/>
                  </a:lnTo>
                  <a:lnTo>
                    <a:pt x="87" y="37"/>
                  </a:lnTo>
                  <a:lnTo>
                    <a:pt x="87" y="36"/>
                  </a:lnTo>
                  <a:lnTo>
                    <a:pt x="87" y="36"/>
                  </a:lnTo>
                  <a:lnTo>
                    <a:pt x="89" y="36"/>
                  </a:lnTo>
                  <a:lnTo>
                    <a:pt x="89" y="37"/>
                  </a:lnTo>
                  <a:lnTo>
                    <a:pt x="90" y="39"/>
                  </a:lnTo>
                  <a:lnTo>
                    <a:pt x="92" y="39"/>
                  </a:lnTo>
                  <a:lnTo>
                    <a:pt x="94" y="39"/>
                  </a:lnTo>
                  <a:lnTo>
                    <a:pt x="94" y="39"/>
                  </a:lnTo>
                  <a:lnTo>
                    <a:pt x="94" y="36"/>
                  </a:lnTo>
                  <a:lnTo>
                    <a:pt x="95" y="36"/>
                  </a:lnTo>
                  <a:lnTo>
                    <a:pt x="97" y="36"/>
                  </a:lnTo>
                  <a:lnTo>
                    <a:pt x="97" y="36"/>
                  </a:lnTo>
                  <a:lnTo>
                    <a:pt x="97" y="37"/>
                  </a:lnTo>
                  <a:lnTo>
                    <a:pt x="98" y="37"/>
                  </a:lnTo>
                  <a:lnTo>
                    <a:pt x="100" y="37"/>
                  </a:lnTo>
                  <a:lnTo>
                    <a:pt x="101" y="39"/>
                  </a:lnTo>
                  <a:lnTo>
                    <a:pt x="103" y="41"/>
                  </a:lnTo>
                  <a:lnTo>
                    <a:pt x="105" y="41"/>
                  </a:lnTo>
                  <a:lnTo>
                    <a:pt x="108" y="41"/>
                  </a:lnTo>
                  <a:lnTo>
                    <a:pt x="108" y="41"/>
                  </a:lnTo>
                  <a:lnTo>
                    <a:pt x="109" y="41"/>
                  </a:lnTo>
                  <a:lnTo>
                    <a:pt x="111" y="41"/>
                  </a:lnTo>
                  <a:lnTo>
                    <a:pt x="112" y="39"/>
                  </a:lnTo>
                  <a:lnTo>
                    <a:pt x="114" y="39"/>
                  </a:lnTo>
                  <a:lnTo>
                    <a:pt x="116" y="39"/>
                  </a:lnTo>
                  <a:lnTo>
                    <a:pt x="117" y="39"/>
                  </a:lnTo>
                  <a:lnTo>
                    <a:pt x="117" y="41"/>
                  </a:lnTo>
                  <a:lnTo>
                    <a:pt x="117" y="41"/>
                  </a:lnTo>
                  <a:lnTo>
                    <a:pt x="117" y="42"/>
                  </a:lnTo>
                  <a:lnTo>
                    <a:pt x="117" y="44"/>
                  </a:lnTo>
                  <a:lnTo>
                    <a:pt x="116" y="44"/>
                  </a:lnTo>
                  <a:lnTo>
                    <a:pt x="116" y="47"/>
                  </a:lnTo>
                  <a:lnTo>
                    <a:pt x="114" y="52"/>
                  </a:lnTo>
                  <a:lnTo>
                    <a:pt x="114" y="52"/>
                  </a:lnTo>
                  <a:lnTo>
                    <a:pt x="117" y="5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7" y="60"/>
                  </a:lnTo>
                  <a:lnTo>
                    <a:pt x="116" y="63"/>
                  </a:lnTo>
                  <a:lnTo>
                    <a:pt x="116" y="63"/>
                  </a:lnTo>
                  <a:lnTo>
                    <a:pt x="116" y="63"/>
                  </a:lnTo>
                  <a:lnTo>
                    <a:pt x="112" y="63"/>
                  </a:lnTo>
                  <a:lnTo>
                    <a:pt x="111" y="63"/>
                  </a:lnTo>
                  <a:lnTo>
                    <a:pt x="109" y="63"/>
                  </a:lnTo>
                  <a:lnTo>
                    <a:pt x="108" y="63"/>
                  </a:lnTo>
                  <a:lnTo>
                    <a:pt x="106" y="63"/>
                  </a:lnTo>
                  <a:lnTo>
                    <a:pt x="105" y="63"/>
                  </a:lnTo>
                  <a:lnTo>
                    <a:pt x="103" y="63"/>
                  </a:lnTo>
                  <a:lnTo>
                    <a:pt x="101" y="63"/>
                  </a:lnTo>
                  <a:lnTo>
                    <a:pt x="101" y="60"/>
                  </a:lnTo>
                  <a:lnTo>
                    <a:pt x="101" y="60"/>
                  </a:lnTo>
                  <a:lnTo>
                    <a:pt x="97" y="61"/>
                  </a:lnTo>
                  <a:lnTo>
                    <a:pt x="97" y="63"/>
                  </a:lnTo>
                  <a:lnTo>
                    <a:pt x="94" y="61"/>
                  </a:lnTo>
                  <a:lnTo>
                    <a:pt x="92" y="60"/>
                  </a:lnTo>
                  <a:lnTo>
                    <a:pt x="92" y="60"/>
                  </a:lnTo>
                  <a:lnTo>
                    <a:pt x="89" y="60"/>
                  </a:lnTo>
                  <a:lnTo>
                    <a:pt x="87" y="60"/>
                  </a:lnTo>
                  <a:lnTo>
                    <a:pt x="86" y="58"/>
                  </a:lnTo>
                  <a:lnTo>
                    <a:pt x="84" y="60"/>
                  </a:lnTo>
                  <a:lnTo>
                    <a:pt x="82" y="60"/>
                  </a:lnTo>
                  <a:lnTo>
                    <a:pt x="82" y="60"/>
                  </a:lnTo>
                  <a:lnTo>
                    <a:pt x="82" y="58"/>
                  </a:lnTo>
                  <a:lnTo>
                    <a:pt x="81" y="56"/>
                  </a:lnTo>
                  <a:lnTo>
                    <a:pt x="81" y="56"/>
                  </a:lnTo>
                  <a:lnTo>
                    <a:pt x="79" y="56"/>
                  </a:lnTo>
                  <a:lnTo>
                    <a:pt x="78" y="56"/>
                  </a:lnTo>
                  <a:lnTo>
                    <a:pt x="76" y="58"/>
                  </a:lnTo>
                  <a:lnTo>
                    <a:pt x="75" y="56"/>
                  </a:lnTo>
                  <a:lnTo>
                    <a:pt x="75" y="56"/>
                  </a:lnTo>
                  <a:lnTo>
                    <a:pt x="75" y="56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1" y="55"/>
                  </a:lnTo>
                  <a:lnTo>
                    <a:pt x="70" y="55"/>
                  </a:lnTo>
                  <a:lnTo>
                    <a:pt x="67" y="53"/>
                  </a:lnTo>
                  <a:lnTo>
                    <a:pt x="67" y="52"/>
                  </a:lnTo>
                  <a:lnTo>
                    <a:pt x="67" y="50"/>
                  </a:lnTo>
                  <a:lnTo>
                    <a:pt x="67" y="50"/>
                  </a:lnTo>
                  <a:lnTo>
                    <a:pt x="65" y="48"/>
                  </a:lnTo>
                  <a:lnTo>
                    <a:pt x="64" y="48"/>
                  </a:lnTo>
                  <a:lnTo>
                    <a:pt x="60" y="47"/>
                  </a:lnTo>
                  <a:lnTo>
                    <a:pt x="59" y="45"/>
                  </a:lnTo>
                  <a:lnTo>
                    <a:pt x="57" y="45"/>
                  </a:lnTo>
                  <a:lnTo>
                    <a:pt x="56" y="47"/>
                  </a:lnTo>
                  <a:lnTo>
                    <a:pt x="54" y="47"/>
                  </a:lnTo>
                  <a:lnTo>
                    <a:pt x="54" y="47"/>
                  </a:lnTo>
                  <a:lnTo>
                    <a:pt x="51" y="47"/>
                  </a:lnTo>
                  <a:lnTo>
                    <a:pt x="49" y="45"/>
                  </a:lnTo>
                  <a:lnTo>
                    <a:pt x="48" y="47"/>
                  </a:lnTo>
                  <a:lnTo>
                    <a:pt x="48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3" y="47"/>
                  </a:lnTo>
                  <a:lnTo>
                    <a:pt x="41" y="45"/>
                  </a:lnTo>
                  <a:lnTo>
                    <a:pt x="38" y="45"/>
                  </a:lnTo>
                  <a:lnTo>
                    <a:pt x="38" y="44"/>
                  </a:lnTo>
                  <a:lnTo>
                    <a:pt x="38" y="42"/>
                  </a:lnTo>
                  <a:lnTo>
                    <a:pt x="37" y="42"/>
                  </a:lnTo>
                  <a:lnTo>
                    <a:pt x="35" y="42"/>
                  </a:lnTo>
                  <a:lnTo>
                    <a:pt x="32" y="42"/>
                  </a:lnTo>
                  <a:lnTo>
                    <a:pt x="30" y="39"/>
                  </a:lnTo>
                  <a:lnTo>
                    <a:pt x="29" y="39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26" y="39"/>
                  </a:lnTo>
                  <a:lnTo>
                    <a:pt x="24" y="39"/>
                  </a:lnTo>
                  <a:lnTo>
                    <a:pt x="23" y="37"/>
                  </a:lnTo>
                  <a:lnTo>
                    <a:pt x="21" y="37"/>
                  </a:lnTo>
                  <a:lnTo>
                    <a:pt x="18" y="34"/>
                  </a:lnTo>
                  <a:lnTo>
                    <a:pt x="18" y="34"/>
                  </a:lnTo>
                  <a:lnTo>
                    <a:pt x="16" y="33"/>
                  </a:lnTo>
                  <a:lnTo>
                    <a:pt x="16" y="33"/>
                  </a:lnTo>
                  <a:lnTo>
                    <a:pt x="15" y="31"/>
                  </a:lnTo>
                  <a:lnTo>
                    <a:pt x="12" y="31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5" y="28"/>
                  </a:lnTo>
                  <a:lnTo>
                    <a:pt x="4" y="28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4" y="17"/>
                  </a:lnTo>
                  <a:lnTo>
                    <a:pt x="4" y="15"/>
                  </a:lnTo>
                  <a:lnTo>
                    <a:pt x="4" y="14"/>
                  </a:lnTo>
                  <a:lnTo>
                    <a:pt x="5" y="11"/>
                  </a:lnTo>
                  <a:lnTo>
                    <a:pt x="7" y="8"/>
                  </a:lnTo>
                  <a:lnTo>
                    <a:pt x="8" y="8"/>
                  </a:lnTo>
                  <a:lnTo>
                    <a:pt x="8" y="6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6" y="6"/>
                  </a:lnTo>
                  <a:lnTo>
                    <a:pt x="18" y="4"/>
                  </a:lnTo>
                  <a:lnTo>
                    <a:pt x="19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5507697" y="1433614"/>
              <a:ext cx="1204619" cy="1140295"/>
            </a:xfrm>
            <a:custGeom>
              <a:rect b="b" l="l" r="r" t="t"/>
              <a:pathLst>
                <a:path extrusionOk="0" h="585" w="618">
                  <a:moveTo>
                    <a:pt x="205" y="533"/>
                  </a:moveTo>
                  <a:lnTo>
                    <a:pt x="205" y="535"/>
                  </a:lnTo>
                  <a:lnTo>
                    <a:pt x="205" y="536"/>
                  </a:lnTo>
                  <a:lnTo>
                    <a:pt x="205" y="539"/>
                  </a:lnTo>
                  <a:lnTo>
                    <a:pt x="205" y="539"/>
                  </a:lnTo>
                  <a:lnTo>
                    <a:pt x="203" y="538"/>
                  </a:lnTo>
                  <a:lnTo>
                    <a:pt x="203" y="538"/>
                  </a:lnTo>
                  <a:lnTo>
                    <a:pt x="203" y="536"/>
                  </a:lnTo>
                  <a:lnTo>
                    <a:pt x="203" y="535"/>
                  </a:lnTo>
                  <a:lnTo>
                    <a:pt x="203" y="535"/>
                  </a:lnTo>
                  <a:lnTo>
                    <a:pt x="205" y="533"/>
                  </a:lnTo>
                  <a:close/>
                  <a:moveTo>
                    <a:pt x="203" y="517"/>
                  </a:moveTo>
                  <a:lnTo>
                    <a:pt x="203" y="519"/>
                  </a:lnTo>
                  <a:lnTo>
                    <a:pt x="203" y="520"/>
                  </a:lnTo>
                  <a:lnTo>
                    <a:pt x="201" y="520"/>
                  </a:lnTo>
                  <a:lnTo>
                    <a:pt x="201" y="520"/>
                  </a:lnTo>
                  <a:lnTo>
                    <a:pt x="201" y="517"/>
                  </a:lnTo>
                  <a:lnTo>
                    <a:pt x="201" y="517"/>
                  </a:lnTo>
                  <a:lnTo>
                    <a:pt x="203" y="517"/>
                  </a:lnTo>
                  <a:close/>
                  <a:moveTo>
                    <a:pt x="249" y="467"/>
                  </a:moveTo>
                  <a:lnTo>
                    <a:pt x="249" y="467"/>
                  </a:lnTo>
                  <a:lnTo>
                    <a:pt x="249" y="468"/>
                  </a:lnTo>
                  <a:lnTo>
                    <a:pt x="249" y="470"/>
                  </a:lnTo>
                  <a:lnTo>
                    <a:pt x="247" y="470"/>
                  </a:lnTo>
                  <a:lnTo>
                    <a:pt x="246" y="468"/>
                  </a:lnTo>
                  <a:lnTo>
                    <a:pt x="244" y="468"/>
                  </a:lnTo>
                  <a:lnTo>
                    <a:pt x="244" y="468"/>
                  </a:lnTo>
                  <a:lnTo>
                    <a:pt x="247" y="467"/>
                  </a:lnTo>
                  <a:lnTo>
                    <a:pt x="249" y="467"/>
                  </a:lnTo>
                  <a:close/>
                  <a:moveTo>
                    <a:pt x="258" y="459"/>
                  </a:moveTo>
                  <a:lnTo>
                    <a:pt x="260" y="459"/>
                  </a:lnTo>
                  <a:lnTo>
                    <a:pt x="260" y="460"/>
                  </a:lnTo>
                  <a:lnTo>
                    <a:pt x="258" y="460"/>
                  </a:lnTo>
                  <a:lnTo>
                    <a:pt x="253" y="462"/>
                  </a:lnTo>
                  <a:lnTo>
                    <a:pt x="252" y="462"/>
                  </a:lnTo>
                  <a:lnTo>
                    <a:pt x="252" y="462"/>
                  </a:lnTo>
                  <a:lnTo>
                    <a:pt x="253" y="460"/>
                  </a:lnTo>
                  <a:lnTo>
                    <a:pt x="258" y="459"/>
                  </a:lnTo>
                  <a:lnTo>
                    <a:pt x="258" y="459"/>
                  </a:lnTo>
                  <a:lnTo>
                    <a:pt x="258" y="459"/>
                  </a:lnTo>
                  <a:close/>
                  <a:moveTo>
                    <a:pt x="291" y="432"/>
                  </a:moveTo>
                  <a:lnTo>
                    <a:pt x="293" y="432"/>
                  </a:lnTo>
                  <a:lnTo>
                    <a:pt x="294" y="434"/>
                  </a:lnTo>
                  <a:lnTo>
                    <a:pt x="294" y="434"/>
                  </a:lnTo>
                  <a:lnTo>
                    <a:pt x="293" y="435"/>
                  </a:lnTo>
                  <a:lnTo>
                    <a:pt x="291" y="434"/>
                  </a:lnTo>
                  <a:lnTo>
                    <a:pt x="288" y="435"/>
                  </a:lnTo>
                  <a:lnTo>
                    <a:pt x="287" y="434"/>
                  </a:lnTo>
                  <a:lnTo>
                    <a:pt x="288" y="432"/>
                  </a:lnTo>
                  <a:lnTo>
                    <a:pt x="291" y="432"/>
                  </a:lnTo>
                  <a:close/>
                  <a:moveTo>
                    <a:pt x="304" y="415"/>
                  </a:moveTo>
                  <a:lnTo>
                    <a:pt x="306" y="415"/>
                  </a:lnTo>
                  <a:lnTo>
                    <a:pt x="306" y="415"/>
                  </a:lnTo>
                  <a:lnTo>
                    <a:pt x="306" y="416"/>
                  </a:lnTo>
                  <a:lnTo>
                    <a:pt x="304" y="416"/>
                  </a:lnTo>
                  <a:lnTo>
                    <a:pt x="302" y="416"/>
                  </a:lnTo>
                  <a:lnTo>
                    <a:pt x="302" y="416"/>
                  </a:lnTo>
                  <a:lnTo>
                    <a:pt x="302" y="415"/>
                  </a:lnTo>
                  <a:lnTo>
                    <a:pt x="304" y="415"/>
                  </a:lnTo>
                  <a:close/>
                  <a:moveTo>
                    <a:pt x="317" y="407"/>
                  </a:moveTo>
                  <a:lnTo>
                    <a:pt x="317" y="407"/>
                  </a:lnTo>
                  <a:lnTo>
                    <a:pt x="315" y="408"/>
                  </a:lnTo>
                  <a:lnTo>
                    <a:pt x="312" y="410"/>
                  </a:lnTo>
                  <a:lnTo>
                    <a:pt x="312" y="410"/>
                  </a:lnTo>
                  <a:lnTo>
                    <a:pt x="312" y="408"/>
                  </a:lnTo>
                  <a:lnTo>
                    <a:pt x="312" y="408"/>
                  </a:lnTo>
                  <a:lnTo>
                    <a:pt x="313" y="407"/>
                  </a:lnTo>
                  <a:lnTo>
                    <a:pt x="315" y="407"/>
                  </a:lnTo>
                  <a:lnTo>
                    <a:pt x="317" y="407"/>
                  </a:lnTo>
                  <a:close/>
                  <a:moveTo>
                    <a:pt x="313" y="402"/>
                  </a:moveTo>
                  <a:lnTo>
                    <a:pt x="313" y="402"/>
                  </a:lnTo>
                  <a:lnTo>
                    <a:pt x="315" y="404"/>
                  </a:lnTo>
                  <a:lnTo>
                    <a:pt x="313" y="405"/>
                  </a:lnTo>
                  <a:lnTo>
                    <a:pt x="312" y="407"/>
                  </a:lnTo>
                  <a:lnTo>
                    <a:pt x="310" y="407"/>
                  </a:lnTo>
                  <a:lnTo>
                    <a:pt x="310" y="405"/>
                  </a:lnTo>
                  <a:lnTo>
                    <a:pt x="312" y="404"/>
                  </a:lnTo>
                  <a:lnTo>
                    <a:pt x="312" y="404"/>
                  </a:lnTo>
                  <a:lnTo>
                    <a:pt x="312" y="402"/>
                  </a:lnTo>
                  <a:lnTo>
                    <a:pt x="313" y="402"/>
                  </a:lnTo>
                  <a:close/>
                  <a:moveTo>
                    <a:pt x="321" y="356"/>
                  </a:moveTo>
                  <a:lnTo>
                    <a:pt x="321" y="356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0"/>
                  </a:lnTo>
                  <a:lnTo>
                    <a:pt x="320" y="361"/>
                  </a:lnTo>
                  <a:lnTo>
                    <a:pt x="317" y="363"/>
                  </a:lnTo>
                  <a:lnTo>
                    <a:pt x="318" y="361"/>
                  </a:lnTo>
                  <a:lnTo>
                    <a:pt x="320" y="358"/>
                  </a:lnTo>
                  <a:lnTo>
                    <a:pt x="321" y="356"/>
                  </a:lnTo>
                  <a:close/>
                  <a:moveTo>
                    <a:pt x="331" y="352"/>
                  </a:moveTo>
                  <a:lnTo>
                    <a:pt x="332" y="352"/>
                  </a:lnTo>
                  <a:lnTo>
                    <a:pt x="334" y="352"/>
                  </a:lnTo>
                  <a:lnTo>
                    <a:pt x="335" y="352"/>
                  </a:lnTo>
                  <a:lnTo>
                    <a:pt x="335" y="352"/>
                  </a:lnTo>
                  <a:lnTo>
                    <a:pt x="335" y="353"/>
                  </a:lnTo>
                  <a:lnTo>
                    <a:pt x="334" y="353"/>
                  </a:lnTo>
                  <a:lnTo>
                    <a:pt x="332" y="355"/>
                  </a:lnTo>
                  <a:lnTo>
                    <a:pt x="332" y="355"/>
                  </a:lnTo>
                  <a:lnTo>
                    <a:pt x="331" y="356"/>
                  </a:lnTo>
                  <a:lnTo>
                    <a:pt x="329" y="356"/>
                  </a:lnTo>
                  <a:lnTo>
                    <a:pt x="328" y="356"/>
                  </a:lnTo>
                  <a:lnTo>
                    <a:pt x="328" y="356"/>
                  </a:lnTo>
                  <a:lnTo>
                    <a:pt x="326" y="356"/>
                  </a:lnTo>
                  <a:lnTo>
                    <a:pt x="326" y="356"/>
                  </a:lnTo>
                  <a:lnTo>
                    <a:pt x="326" y="358"/>
                  </a:lnTo>
                  <a:lnTo>
                    <a:pt x="324" y="358"/>
                  </a:lnTo>
                  <a:lnTo>
                    <a:pt x="323" y="358"/>
                  </a:lnTo>
                  <a:lnTo>
                    <a:pt x="323" y="356"/>
                  </a:lnTo>
                  <a:lnTo>
                    <a:pt x="323" y="355"/>
                  </a:lnTo>
                  <a:lnTo>
                    <a:pt x="324" y="355"/>
                  </a:lnTo>
                  <a:lnTo>
                    <a:pt x="324" y="355"/>
                  </a:lnTo>
                  <a:lnTo>
                    <a:pt x="326" y="355"/>
                  </a:lnTo>
                  <a:lnTo>
                    <a:pt x="328" y="352"/>
                  </a:lnTo>
                  <a:lnTo>
                    <a:pt x="329" y="352"/>
                  </a:lnTo>
                  <a:lnTo>
                    <a:pt x="331" y="352"/>
                  </a:lnTo>
                  <a:close/>
                  <a:moveTo>
                    <a:pt x="350" y="333"/>
                  </a:moveTo>
                  <a:lnTo>
                    <a:pt x="350" y="333"/>
                  </a:lnTo>
                  <a:lnTo>
                    <a:pt x="351" y="334"/>
                  </a:lnTo>
                  <a:lnTo>
                    <a:pt x="351" y="334"/>
                  </a:lnTo>
                  <a:lnTo>
                    <a:pt x="353" y="338"/>
                  </a:lnTo>
                  <a:lnTo>
                    <a:pt x="354" y="339"/>
                  </a:lnTo>
                  <a:lnTo>
                    <a:pt x="354" y="342"/>
                  </a:lnTo>
                  <a:lnTo>
                    <a:pt x="351" y="342"/>
                  </a:lnTo>
                  <a:lnTo>
                    <a:pt x="350" y="344"/>
                  </a:lnTo>
                  <a:lnTo>
                    <a:pt x="347" y="344"/>
                  </a:lnTo>
                  <a:lnTo>
                    <a:pt x="347" y="342"/>
                  </a:lnTo>
                  <a:lnTo>
                    <a:pt x="345" y="342"/>
                  </a:lnTo>
                  <a:lnTo>
                    <a:pt x="345" y="341"/>
                  </a:lnTo>
                  <a:lnTo>
                    <a:pt x="343" y="342"/>
                  </a:lnTo>
                  <a:lnTo>
                    <a:pt x="342" y="342"/>
                  </a:lnTo>
                  <a:lnTo>
                    <a:pt x="340" y="342"/>
                  </a:lnTo>
                  <a:lnTo>
                    <a:pt x="340" y="341"/>
                  </a:lnTo>
                  <a:lnTo>
                    <a:pt x="342" y="339"/>
                  </a:lnTo>
                  <a:lnTo>
                    <a:pt x="342" y="338"/>
                  </a:lnTo>
                  <a:lnTo>
                    <a:pt x="343" y="338"/>
                  </a:lnTo>
                  <a:lnTo>
                    <a:pt x="345" y="338"/>
                  </a:lnTo>
                  <a:lnTo>
                    <a:pt x="345" y="339"/>
                  </a:lnTo>
                  <a:lnTo>
                    <a:pt x="347" y="338"/>
                  </a:lnTo>
                  <a:lnTo>
                    <a:pt x="347" y="336"/>
                  </a:lnTo>
                  <a:lnTo>
                    <a:pt x="347" y="336"/>
                  </a:lnTo>
                  <a:lnTo>
                    <a:pt x="350" y="336"/>
                  </a:lnTo>
                  <a:lnTo>
                    <a:pt x="350" y="333"/>
                  </a:lnTo>
                  <a:lnTo>
                    <a:pt x="350" y="333"/>
                  </a:lnTo>
                  <a:close/>
                  <a:moveTo>
                    <a:pt x="362" y="325"/>
                  </a:moveTo>
                  <a:lnTo>
                    <a:pt x="364" y="325"/>
                  </a:lnTo>
                  <a:lnTo>
                    <a:pt x="365" y="327"/>
                  </a:lnTo>
                  <a:lnTo>
                    <a:pt x="365" y="328"/>
                  </a:lnTo>
                  <a:lnTo>
                    <a:pt x="362" y="330"/>
                  </a:lnTo>
                  <a:lnTo>
                    <a:pt x="361" y="333"/>
                  </a:lnTo>
                  <a:lnTo>
                    <a:pt x="361" y="334"/>
                  </a:lnTo>
                  <a:lnTo>
                    <a:pt x="362" y="336"/>
                  </a:lnTo>
                  <a:lnTo>
                    <a:pt x="362" y="338"/>
                  </a:lnTo>
                  <a:lnTo>
                    <a:pt x="362" y="341"/>
                  </a:lnTo>
                  <a:lnTo>
                    <a:pt x="361" y="342"/>
                  </a:lnTo>
                  <a:lnTo>
                    <a:pt x="359" y="344"/>
                  </a:lnTo>
                  <a:lnTo>
                    <a:pt x="359" y="344"/>
                  </a:lnTo>
                  <a:lnTo>
                    <a:pt x="362" y="342"/>
                  </a:lnTo>
                  <a:lnTo>
                    <a:pt x="364" y="341"/>
                  </a:lnTo>
                  <a:lnTo>
                    <a:pt x="364" y="341"/>
                  </a:lnTo>
                  <a:lnTo>
                    <a:pt x="365" y="339"/>
                  </a:lnTo>
                  <a:lnTo>
                    <a:pt x="365" y="338"/>
                  </a:lnTo>
                  <a:lnTo>
                    <a:pt x="365" y="338"/>
                  </a:lnTo>
                  <a:lnTo>
                    <a:pt x="367" y="338"/>
                  </a:lnTo>
                  <a:lnTo>
                    <a:pt x="367" y="336"/>
                  </a:lnTo>
                  <a:lnTo>
                    <a:pt x="367" y="336"/>
                  </a:lnTo>
                  <a:lnTo>
                    <a:pt x="369" y="338"/>
                  </a:lnTo>
                  <a:lnTo>
                    <a:pt x="370" y="338"/>
                  </a:lnTo>
                  <a:lnTo>
                    <a:pt x="370" y="341"/>
                  </a:lnTo>
                  <a:lnTo>
                    <a:pt x="370" y="342"/>
                  </a:lnTo>
                  <a:lnTo>
                    <a:pt x="369" y="344"/>
                  </a:lnTo>
                  <a:lnTo>
                    <a:pt x="365" y="345"/>
                  </a:lnTo>
                  <a:lnTo>
                    <a:pt x="364" y="347"/>
                  </a:lnTo>
                  <a:lnTo>
                    <a:pt x="362" y="349"/>
                  </a:lnTo>
                  <a:lnTo>
                    <a:pt x="362" y="349"/>
                  </a:lnTo>
                  <a:lnTo>
                    <a:pt x="361" y="349"/>
                  </a:lnTo>
                  <a:lnTo>
                    <a:pt x="361" y="349"/>
                  </a:lnTo>
                  <a:lnTo>
                    <a:pt x="359" y="349"/>
                  </a:lnTo>
                  <a:lnTo>
                    <a:pt x="359" y="350"/>
                  </a:lnTo>
                  <a:lnTo>
                    <a:pt x="354" y="350"/>
                  </a:lnTo>
                  <a:lnTo>
                    <a:pt x="353" y="350"/>
                  </a:lnTo>
                  <a:lnTo>
                    <a:pt x="353" y="349"/>
                  </a:lnTo>
                  <a:lnTo>
                    <a:pt x="353" y="349"/>
                  </a:lnTo>
                  <a:lnTo>
                    <a:pt x="351" y="350"/>
                  </a:lnTo>
                  <a:lnTo>
                    <a:pt x="350" y="352"/>
                  </a:lnTo>
                  <a:lnTo>
                    <a:pt x="350" y="352"/>
                  </a:lnTo>
                  <a:lnTo>
                    <a:pt x="348" y="350"/>
                  </a:lnTo>
                  <a:lnTo>
                    <a:pt x="343" y="353"/>
                  </a:lnTo>
                  <a:lnTo>
                    <a:pt x="339" y="353"/>
                  </a:lnTo>
                  <a:lnTo>
                    <a:pt x="339" y="353"/>
                  </a:lnTo>
                  <a:lnTo>
                    <a:pt x="339" y="352"/>
                  </a:lnTo>
                  <a:lnTo>
                    <a:pt x="340" y="350"/>
                  </a:lnTo>
                  <a:lnTo>
                    <a:pt x="343" y="349"/>
                  </a:lnTo>
                  <a:lnTo>
                    <a:pt x="350" y="347"/>
                  </a:lnTo>
                  <a:lnTo>
                    <a:pt x="354" y="342"/>
                  </a:lnTo>
                  <a:lnTo>
                    <a:pt x="356" y="338"/>
                  </a:lnTo>
                  <a:lnTo>
                    <a:pt x="356" y="336"/>
                  </a:lnTo>
                  <a:lnTo>
                    <a:pt x="356" y="336"/>
                  </a:lnTo>
                  <a:lnTo>
                    <a:pt x="354" y="336"/>
                  </a:lnTo>
                  <a:lnTo>
                    <a:pt x="354" y="334"/>
                  </a:lnTo>
                  <a:lnTo>
                    <a:pt x="356" y="333"/>
                  </a:lnTo>
                  <a:lnTo>
                    <a:pt x="358" y="330"/>
                  </a:lnTo>
                  <a:lnTo>
                    <a:pt x="359" y="330"/>
                  </a:lnTo>
                  <a:lnTo>
                    <a:pt x="361" y="327"/>
                  </a:lnTo>
                  <a:lnTo>
                    <a:pt x="362" y="325"/>
                  </a:lnTo>
                  <a:close/>
                  <a:moveTo>
                    <a:pt x="384" y="319"/>
                  </a:moveTo>
                  <a:lnTo>
                    <a:pt x="386" y="320"/>
                  </a:lnTo>
                  <a:lnTo>
                    <a:pt x="388" y="319"/>
                  </a:lnTo>
                  <a:lnTo>
                    <a:pt x="389" y="319"/>
                  </a:lnTo>
                  <a:lnTo>
                    <a:pt x="391" y="319"/>
                  </a:lnTo>
                  <a:lnTo>
                    <a:pt x="391" y="320"/>
                  </a:lnTo>
                  <a:lnTo>
                    <a:pt x="392" y="320"/>
                  </a:lnTo>
                  <a:lnTo>
                    <a:pt x="392" y="322"/>
                  </a:lnTo>
                  <a:lnTo>
                    <a:pt x="394" y="323"/>
                  </a:lnTo>
                  <a:lnTo>
                    <a:pt x="392" y="325"/>
                  </a:lnTo>
                  <a:lnTo>
                    <a:pt x="391" y="325"/>
                  </a:lnTo>
                  <a:lnTo>
                    <a:pt x="391" y="327"/>
                  </a:lnTo>
                  <a:lnTo>
                    <a:pt x="391" y="328"/>
                  </a:lnTo>
                  <a:lnTo>
                    <a:pt x="389" y="330"/>
                  </a:lnTo>
                  <a:lnTo>
                    <a:pt x="386" y="330"/>
                  </a:lnTo>
                  <a:lnTo>
                    <a:pt x="384" y="328"/>
                  </a:lnTo>
                  <a:lnTo>
                    <a:pt x="383" y="330"/>
                  </a:lnTo>
                  <a:lnTo>
                    <a:pt x="380" y="333"/>
                  </a:lnTo>
                  <a:lnTo>
                    <a:pt x="378" y="333"/>
                  </a:lnTo>
                  <a:lnTo>
                    <a:pt x="378" y="333"/>
                  </a:lnTo>
                  <a:lnTo>
                    <a:pt x="376" y="331"/>
                  </a:lnTo>
                  <a:lnTo>
                    <a:pt x="375" y="331"/>
                  </a:lnTo>
                  <a:lnTo>
                    <a:pt x="375" y="331"/>
                  </a:lnTo>
                  <a:lnTo>
                    <a:pt x="375" y="330"/>
                  </a:lnTo>
                  <a:lnTo>
                    <a:pt x="376" y="330"/>
                  </a:lnTo>
                  <a:lnTo>
                    <a:pt x="378" y="328"/>
                  </a:lnTo>
                  <a:lnTo>
                    <a:pt x="376" y="327"/>
                  </a:lnTo>
                  <a:lnTo>
                    <a:pt x="378" y="325"/>
                  </a:lnTo>
                  <a:lnTo>
                    <a:pt x="378" y="323"/>
                  </a:lnTo>
                  <a:lnTo>
                    <a:pt x="378" y="323"/>
                  </a:lnTo>
                  <a:lnTo>
                    <a:pt x="383" y="323"/>
                  </a:lnTo>
                  <a:lnTo>
                    <a:pt x="383" y="323"/>
                  </a:lnTo>
                  <a:lnTo>
                    <a:pt x="383" y="322"/>
                  </a:lnTo>
                  <a:lnTo>
                    <a:pt x="381" y="322"/>
                  </a:lnTo>
                  <a:lnTo>
                    <a:pt x="381" y="320"/>
                  </a:lnTo>
                  <a:lnTo>
                    <a:pt x="383" y="320"/>
                  </a:lnTo>
                  <a:lnTo>
                    <a:pt x="384" y="320"/>
                  </a:lnTo>
                  <a:lnTo>
                    <a:pt x="384" y="319"/>
                  </a:lnTo>
                  <a:lnTo>
                    <a:pt x="384" y="319"/>
                  </a:lnTo>
                  <a:lnTo>
                    <a:pt x="384" y="319"/>
                  </a:lnTo>
                  <a:close/>
                  <a:moveTo>
                    <a:pt x="563" y="311"/>
                  </a:moveTo>
                  <a:lnTo>
                    <a:pt x="564" y="311"/>
                  </a:lnTo>
                  <a:lnTo>
                    <a:pt x="566" y="311"/>
                  </a:lnTo>
                  <a:lnTo>
                    <a:pt x="566" y="312"/>
                  </a:lnTo>
                  <a:lnTo>
                    <a:pt x="564" y="312"/>
                  </a:lnTo>
                  <a:lnTo>
                    <a:pt x="563" y="314"/>
                  </a:lnTo>
                  <a:lnTo>
                    <a:pt x="561" y="312"/>
                  </a:lnTo>
                  <a:lnTo>
                    <a:pt x="563" y="312"/>
                  </a:lnTo>
                  <a:lnTo>
                    <a:pt x="563" y="311"/>
                  </a:lnTo>
                  <a:close/>
                  <a:moveTo>
                    <a:pt x="430" y="301"/>
                  </a:moveTo>
                  <a:lnTo>
                    <a:pt x="432" y="301"/>
                  </a:lnTo>
                  <a:lnTo>
                    <a:pt x="433" y="303"/>
                  </a:lnTo>
                  <a:lnTo>
                    <a:pt x="432" y="306"/>
                  </a:lnTo>
                  <a:lnTo>
                    <a:pt x="432" y="306"/>
                  </a:lnTo>
                  <a:lnTo>
                    <a:pt x="430" y="306"/>
                  </a:lnTo>
                  <a:lnTo>
                    <a:pt x="430" y="306"/>
                  </a:lnTo>
                  <a:lnTo>
                    <a:pt x="429" y="306"/>
                  </a:lnTo>
                  <a:lnTo>
                    <a:pt x="427" y="306"/>
                  </a:lnTo>
                  <a:lnTo>
                    <a:pt x="427" y="305"/>
                  </a:lnTo>
                  <a:lnTo>
                    <a:pt x="427" y="303"/>
                  </a:lnTo>
                  <a:lnTo>
                    <a:pt x="429" y="303"/>
                  </a:lnTo>
                  <a:lnTo>
                    <a:pt x="430" y="301"/>
                  </a:lnTo>
                  <a:close/>
                  <a:moveTo>
                    <a:pt x="410" y="301"/>
                  </a:moveTo>
                  <a:lnTo>
                    <a:pt x="410" y="303"/>
                  </a:lnTo>
                  <a:lnTo>
                    <a:pt x="410" y="306"/>
                  </a:lnTo>
                  <a:lnTo>
                    <a:pt x="411" y="308"/>
                  </a:lnTo>
                  <a:lnTo>
                    <a:pt x="413" y="308"/>
                  </a:lnTo>
                  <a:lnTo>
                    <a:pt x="413" y="306"/>
                  </a:lnTo>
                  <a:lnTo>
                    <a:pt x="414" y="306"/>
                  </a:lnTo>
                  <a:lnTo>
                    <a:pt x="416" y="308"/>
                  </a:lnTo>
                  <a:lnTo>
                    <a:pt x="414" y="308"/>
                  </a:lnTo>
                  <a:lnTo>
                    <a:pt x="413" y="311"/>
                  </a:lnTo>
                  <a:lnTo>
                    <a:pt x="411" y="312"/>
                  </a:lnTo>
                  <a:lnTo>
                    <a:pt x="410" y="312"/>
                  </a:lnTo>
                  <a:lnTo>
                    <a:pt x="408" y="312"/>
                  </a:lnTo>
                  <a:lnTo>
                    <a:pt x="406" y="314"/>
                  </a:lnTo>
                  <a:lnTo>
                    <a:pt x="405" y="316"/>
                  </a:lnTo>
                  <a:lnTo>
                    <a:pt x="403" y="317"/>
                  </a:lnTo>
                  <a:lnTo>
                    <a:pt x="403" y="317"/>
                  </a:lnTo>
                  <a:lnTo>
                    <a:pt x="403" y="319"/>
                  </a:lnTo>
                  <a:lnTo>
                    <a:pt x="399" y="319"/>
                  </a:lnTo>
                  <a:lnTo>
                    <a:pt x="395" y="320"/>
                  </a:lnTo>
                  <a:lnTo>
                    <a:pt x="394" y="319"/>
                  </a:lnTo>
                  <a:lnTo>
                    <a:pt x="392" y="319"/>
                  </a:lnTo>
                  <a:lnTo>
                    <a:pt x="394" y="317"/>
                  </a:lnTo>
                  <a:lnTo>
                    <a:pt x="395" y="317"/>
                  </a:lnTo>
                  <a:lnTo>
                    <a:pt x="395" y="316"/>
                  </a:lnTo>
                  <a:lnTo>
                    <a:pt x="395" y="316"/>
                  </a:lnTo>
                  <a:lnTo>
                    <a:pt x="397" y="316"/>
                  </a:lnTo>
                  <a:lnTo>
                    <a:pt x="397" y="314"/>
                  </a:lnTo>
                  <a:lnTo>
                    <a:pt x="399" y="314"/>
                  </a:lnTo>
                  <a:lnTo>
                    <a:pt x="400" y="314"/>
                  </a:lnTo>
                  <a:lnTo>
                    <a:pt x="400" y="312"/>
                  </a:lnTo>
                  <a:lnTo>
                    <a:pt x="402" y="312"/>
                  </a:lnTo>
                  <a:lnTo>
                    <a:pt x="402" y="314"/>
                  </a:lnTo>
                  <a:lnTo>
                    <a:pt x="402" y="312"/>
                  </a:lnTo>
                  <a:lnTo>
                    <a:pt x="402" y="311"/>
                  </a:lnTo>
                  <a:lnTo>
                    <a:pt x="402" y="311"/>
                  </a:lnTo>
                  <a:lnTo>
                    <a:pt x="403" y="309"/>
                  </a:lnTo>
                  <a:lnTo>
                    <a:pt x="405" y="308"/>
                  </a:lnTo>
                  <a:lnTo>
                    <a:pt x="406" y="306"/>
                  </a:lnTo>
                  <a:lnTo>
                    <a:pt x="406" y="306"/>
                  </a:lnTo>
                  <a:lnTo>
                    <a:pt x="408" y="306"/>
                  </a:lnTo>
                  <a:lnTo>
                    <a:pt x="406" y="305"/>
                  </a:lnTo>
                  <a:lnTo>
                    <a:pt x="408" y="303"/>
                  </a:lnTo>
                  <a:lnTo>
                    <a:pt x="408" y="301"/>
                  </a:lnTo>
                  <a:lnTo>
                    <a:pt x="410" y="301"/>
                  </a:lnTo>
                  <a:close/>
                  <a:moveTo>
                    <a:pt x="416" y="300"/>
                  </a:moveTo>
                  <a:lnTo>
                    <a:pt x="417" y="301"/>
                  </a:lnTo>
                  <a:lnTo>
                    <a:pt x="417" y="303"/>
                  </a:lnTo>
                  <a:lnTo>
                    <a:pt x="419" y="303"/>
                  </a:lnTo>
                  <a:lnTo>
                    <a:pt x="419" y="303"/>
                  </a:lnTo>
                  <a:lnTo>
                    <a:pt x="421" y="305"/>
                  </a:lnTo>
                  <a:lnTo>
                    <a:pt x="422" y="305"/>
                  </a:lnTo>
                  <a:lnTo>
                    <a:pt x="422" y="305"/>
                  </a:lnTo>
                  <a:lnTo>
                    <a:pt x="421" y="306"/>
                  </a:lnTo>
                  <a:lnTo>
                    <a:pt x="419" y="306"/>
                  </a:lnTo>
                  <a:lnTo>
                    <a:pt x="417" y="306"/>
                  </a:lnTo>
                  <a:lnTo>
                    <a:pt x="417" y="305"/>
                  </a:lnTo>
                  <a:lnTo>
                    <a:pt x="416" y="303"/>
                  </a:lnTo>
                  <a:lnTo>
                    <a:pt x="416" y="301"/>
                  </a:lnTo>
                  <a:lnTo>
                    <a:pt x="414" y="301"/>
                  </a:lnTo>
                  <a:lnTo>
                    <a:pt x="416" y="300"/>
                  </a:lnTo>
                  <a:close/>
                  <a:moveTo>
                    <a:pt x="473" y="292"/>
                  </a:moveTo>
                  <a:lnTo>
                    <a:pt x="473" y="292"/>
                  </a:lnTo>
                  <a:lnTo>
                    <a:pt x="473" y="293"/>
                  </a:lnTo>
                  <a:lnTo>
                    <a:pt x="473" y="295"/>
                  </a:lnTo>
                  <a:lnTo>
                    <a:pt x="474" y="295"/>
                  </a:lnTo>
                  <a:lnTo>
                    <a:pt x="473" y="297"/>
                  </a:lnTo>
                  <a:lnTo>
                    <a:pt x="470" y="298"/>
                  </a:lnTo>
                  <a:lnTo>
                    <a:pt x="470" y="300"/>
                  </a:lnTo>
                  <a:lnTo>
                    <a:pt x="468" y="300"/>
                  </a:lnTo>
                  <a:lnTo>
                    <a:pt x="466" y="300"/>
                  </a:lnTo>
                  <a:lnTo>
                    <a:pt x="466" y="300"/>
                  </a:lnTo>
                  <a:lnTo>
                    <a:pt x="466" y="298"/>
                  </a:lnTo>
                  <a:lnTo>
                    <a:pt x="465" y="298"/>
                  </a:lnTo>
                  <a:lnTo>
                    <a:pt x="465" y="298"/>
                  </a:lnTo>
                  <a:lnTo>
                    <a:pt x="463" y="298"/>
                  </a:lnTo>
                  <a:lnTo>
                    <a:pt x="463" y="297"/>
                  </a:lnTo>
                  <a:lnTo>
                    <a:pt x="463" y="297"/>
                  </a:lnTo>
                  <a:lnTo>
                    <a:pt x="465" y="295"/>
                  </a:lnTo>
                  <a:lnTo>
                    <a:pt x="466" y="293"/>
                  </a:lnTo>
                  <a:lnTo>
                    <a:pt x="468" y="295"/>
                  </a:lnTo>
                  <a:lnTo>
                    <a:pt x="473" y="292"/>
                  </a:lnTo>
                  <a:close/>
                  <a:moveTo>
                    <a:pt x="476" y="289"/>
                  </a:moveTo>
                  <a:lnTo>
                    <a:pt x="476" y="289"/>
                  </a:lnTo>
                  <a:lnTo>
                    <a:pt x="476" y="289"/>
                  </a:lnTo>
                  <a:lnTo>
                    <a:pt x="477" y="289"/>
                  </a:lnTo>
                  <a:lnTo>
                    <a:pt x="481" y="290"/>
                  </a:lnTo>
                  <a:lnTo>
                    <a:pt x="479" y="293"/>
                  </a:lnTo>
                  <a:lnTo>
                    <a:pt x="476" y="293"/>
                  </a:lnTo>
                  <a:lnTo>
                    <a:pt x="474" y="293"/>
                  </a:lnTo>
                  <a:lnTo>
                    <a:pt x="474" y="292"/>
                  </a:lnTo>
                  <a:lnTo>
                    <a:pt x="474" y="290"/>
                  </a:lnTo>
                  <a:lnTo>
                    <a:pt x="474" y="289"/>
                  </a:lnTo>
                  <a:lnTo>
                    <a:pt x="476" y="289"/>
                  </a:lnTo>
                  <a:close/>
                  <a:moveTo>
                    <a:pt x="470" y="286"/>
                  </a:moveTo>
                  <a:lnTo>
                    <a:pt x="471" y="286"/>
                  </a:lnTo>
                  <a:lnTo>
                    <a:pt x="471" y="287"/>
                  </a:lnTo>
                  <a:lnTo>
                    <a:pt x="470" y="289"/>
                  </a:lnTo>
                  <a:lnTo>
                    <a:pt x="468" y="289"/>
                  </a:lnTo>
                  <a:lnTo>
                    <a:pt x="465" y="292"/>
                  </a:lnTo>
                  <a:lnTo>
                    <a:pt x="463" y="293"/>
                  </a:lnTo>
                  <a:lnTo>
                    <a:pt x="463" y="293"/>
                  </a:lnTo>
                  <a:lnTo>
                    <a:pt x="462" y="293"/>
                  </a:lnTo>
                  <a:lnTo>
                    <a:pt x="458" y="293"/>
                  </a:lnTo>
                  <a:lnTo>
                    <a:pt x="458" y="293"/>
                  </a:lnTo>
                  <a:lnTo>
                    <a:pt x="458" y="293"/>
                  </a:lnTo>
                  <a:lnTo>
                    <a:pt x="455" y="295"/>
                  </a:lnTo>
                  <a:lnTo>
                    <a:pt x="455" y="295"/>
                  </a:lnTo>
                  <a:lnTo>
                    <a:pt x="452" y="293"/>
                  </a:lnTo>
                  <a:lnTo>
                    <a:pt x="451" y="292"/>
                  </a:lnTo>
                  <a:lnTo>
                    <a:pt x="449" y="290"/>
                  </a:lnTo>
                  <a:lnTo>
                    <a:pt x="452" y="290"/>
                  </a:lnTo>
                  <a:lnTo>
                    <a:pt x="454" y="290"/>
                  </a:lnTo>
                  <a:lnTo>
                    <a:pt x="455" y="290"/>
                  </a:lnTo>
                  <a:lnTo>
                    <a:pt x="455" y="289"/>
                  </a:lnTo>
                  <a:lnTo>
                    <a:pt x="458" y="289"/>
                  </a:lnTo>
                  <a:lnTo>
                    <a:pt x="462" y="289"/>
                  </a:lnTo>
                  <a:lnTo>
                    <a:pt x="463" y="289"/>
                  </a:lnTo>
                  <a:lnTo>
                    <a:pt x="468" y="286"/>
                  </a:lnTo>
                  <a:lnTo>
                    <a:pt x="468" y="287"/>
                  </a:lnTo>
                  <a:lnTo>
                    <a:pt x="470" y="286"/>
                  </a:lnTo>
                  <a:close/>
                  <a:moveTo>
                    <a:pt x="531" y="279"/>
                  </a:moveTo>
                  <a:lnTo>
                    <a:pt x="533" y="279"/>
                  </a:lnTo>
                  <a:lnTo>
                    <a:pt x="534" y="279"/>
                  </a:lnTo>
                  <a:lnTo>
                    <a:pt x="539" y="281"/>
                  </a:lnTo>
                  <a:lnTo>
                    <a:pt x="542" y="282"/>
                  </a:lnTo>
                  <a:lnTo>
                    <a:pt x="542" y="286"/>
                  </a:lnTo>
                  <a:lnTo>
                    <a:pt x="540" y="286"/>
                  </a:lnTo>
                  <a:lnTo>
                    <a:pt x="540" y="287"/>
                  </a:lnTo>
                  <a:lnTo>
                    <a:pt x="536" y="289"/>
                  </a:lnTo>
                  <a:lnTo>
                    <a:pt x="536" y="290"/>
                  </a:lnTo>
                  <a:lnTo>
                    <a:pt x="536" y="290"/>
                  </a:lnTo>
                  <a:lnTo>
                    <a:pt x="539" y="289"/>
                  </a:lnTo>
                  <a:lnTo>
                    <a:pt x="540" y="290"/>
                  </a:lnTo>
                  <a:lnTo>
                    <a:pt x="539" y="292"/>
                  </a:lnTo>
                  <a:lnTo>
                    <a:pt x="539" y="297"/>
                  </a:lnTo>
                  <a:lnTo>
                    <a:pt x="539" y="298"/>
                  </a:lnTo>
                  <a:lnTo>
                    <a:pt x="539" y="300"/>
                  </a:lnTo>
                  <a:lnTo>
                    <a:pt x="539" y="301"/>
                  </a:lnTo>
                  <a:lnTo>
                    <a:pt x="540" y="297"/>
                  </a:lnTo>
                  <a:lnTo>
                    <a:pt x="540" y="297"/>
                  </a:lnTo>
                  <a:lnTo>
                    <a:pt x="544" y="295"/>
                  </a:lnTo>
                  <a:lnTo>
                    <a:pt x="544" y="292"/>
                  </a:lnTo>
                  <a:lnTo>
                    <a:pt x="545" y="287"/>
                  </a:lnTo>
                  <a:lnTo>
                    <a:pt x="547" y="286"/>
                  </a:lnTo>
                  <a:lnTo>
                    <a:pt x="548" y="286"/>
                  </a:lnTo>
                  <a:lnTo>
                    <a:pt x="553" y="286"/>
                  </a:lnTo>
                  <a:lnTo>
                    <a:pt x="555" y="286"/>
                  </a:lnTo>
                  <a:lnTo>
                    <a:pt x="556" y="287"/>
                  </a:lnTo>
                  <a:lnTo>
                    <a:pt x="556" y="289"/>
                  </a:lnTo>
                  <a:lnTo>
                    <a:pt x="561" y="289"/>
                  </a:lnTo>
                  <a:lnTo>
                    <a:pt x="561" y="290"/>
                  </a:lnTo>
                  <a:lnTo>
                    <a:pt x="561" y="290"/>
                  </a:lnTo>
                  <a:lnTo>
                    <a:pt x="563" y="290"/>
                  </a:lnTo>
                  <a:lnTo>
                    <a:pt x="564" y="290"/>
                  </a:lnTo>
                  <a:lnTo>
                    <a:pt x="566" y="289"/>
                  </a:lnTo>
                  <a:lnTo>
                    <a:pt x="569" y="292"/>
                  </a:lnTo>
                  <a:lnTo>
                    <a:pt x="569" y="293"/>
                  </a:lnTo>
                  <a:lnTo>
                    <a:pt x="569" y="293"/>
                  </a:lnTo>
                  <a:lnTo>
                    <a:pt x="572" y="293"/>
                  </a:lnTo>
                  <a:lnTo>
                    <a:pt x="574" y="293"/>
                  </a:lnTo>
                  <a:lnTo>
                    <a:pt x="578" y="297"/>
                  </a:lnTo>
                  <a:lnTo>
                    <a:pt x="580" y="298"/>
                  </a:lnTo>
                  <a:lnTo>
                    <a:pt x="578" y="300"/>
                  </a:lnTo>
                  <a:lnTo>
                    <a:pt x="572" y="303"/>
                  </a:lnTo>
                  <a:lnTo>
                    <a:pt x="569" y="305"/>
                  </a:lnTo>
                  <a:lnTo>
                    <a:pt x="564" y="305"/>
                  </a:lnTo>
                  <a:lnTo>
                    <a:pt x="548" y="305"/>
                  </a:lnTo>
                  <a:lnTo>
                    <a:pt x="548" y="305"/>
                  </a:lnTo>
                  <a:lnTo>
                    <a:pt x="559" y="308"/>
                  </a:lnTo>
                  <a:lnTo>
                    <a:pt x="561" y="309"/>
                  </a:lnTo>
                  <a:lnTo>
                    <a:pt x="559" y="311"/>
                  </a:lnTo>
                  <a:lnTo>
                    <a:pt x="559" y="312"/>
                  </a:lnTo>
                  <a:lnTo>
                    <a:pt x="559" y="314"/>
                  </a:lnTo>
                  <a:lnTo>
                    <a:pt x="561" y="314"/>
                  </a:lnTo>
                  <a:lnTo>
                    <a:pt x="563" y="314"/>
                  </a:lnTo>
                  <a:lnTo>
                    <a:pt x="566" y="314"/>
                  </a:lnTo>
                  <a:lnTo>
                    <a:pt x="567" y="316"/>
                  </a:lnTo>
                  <a:lnTo>
                    <a:pt x="567" y="314"/>
                  </a:lnTo>
                  <a:lnTo>
                    <a:pt x="567" y="312"/>
                  </a:lnTo>
                  <a:lnTo>
                    <a:pt x="569" y="311"/>
                  </a:lnTo>
                  <a:lnTo>
                    <a:pt x="570" y="312"/>
                  </a:lnTo>
                  <a:lnTo>
                    <a:pt x="570" y="314"/>
                  </a:lnTo>
                  <a:lnTo>
                    <a:pt x="572" y="316"/>
                  </a:lnTo>
                  <a:lnTo>
                    <a:pt x="572" y="312"/>
                  </a:lnTo>
                  <a:lnTo>
                    <a:pt x="574" y="312"/>
                  </a:lnTo>
                  <a:lnTo>
                    <a:pt x="575" y="312"/>
                  </a:lnTo>
                  <a:lnTo>
                    <a:pt x="578" y="314"/>
                  </a:lnTo>
                  <a:lnTo>
                    <a:pt x="578" y="317"/>
                  </a:lnTo>
                  <a:lnTo>
                    <a:pt x="578" y="317"/>
                  </a:lnTo>
                  <a:lnTo>
                    <a:pt x="578" y="319"/>
                  </a:lnTo>
                  <a:lnTo>
                    <a:pt x="578" y="320"/>
                  </a:lnTo>
                  <a:lnTo>
                    <a:pt x="577" y="320"/>
                  </a:lnTo>
                  <a:lnTo>
                    <a:pt x="574" y="320"/>
                  </a:lnTo>
                  <a:lnTo>
                    <a:pt x="570" y="319"/>
                  </a:lnTo>
                  <a:lnTo>
                    <a:pt x="569" y="317"/>
                  </a:lnTo>
                  <a:lnTo>
                    <a:pt x="567" y="317"/>
                  </a:lnTo>
                  <a:lnTo>
                    <a:pt x="567" y="317"/>
                  </a:lnTo>
                  <a:lnTo>
                    <a:pt x="569" y="319"/>
                  </a:lnTo>
                  <a:lnTo>
                    <a:pt x="569" y="319"/>
                  </a:lnTo>
                  <a:lnTo>
                    <a:pt x="567" y="320"/>
                  </a:lnTo>
                  <a:lnTo>
                    <a:pt x="567" y="322"/>
                  </a:lnTo>
                  <a:lnTo>
                    <a:pt x="567" y="322"/>
                  </a:lnTo>
                  <a:lnTo>
                    <a:pt x="566" y="323"/>
                  </a:lnTo>
                  <a:lnTo>
                    <a:pt x="563" y="323"/>
                  </a:lnTo>
                  <a:lnTo>
                    <a:pt x="556" y="325"/>
                  </a:lnTo>
                  <a:lnTo>
                    <a:pt x="556" y="327"/>
                  </a:lnTo>
                  <a:lnTo>
                    <a:pt x="555" y="331"/>
                  </a:lnTo>
                  <a:lnTo>
                    <a:pt x="553" y="331"/>
                  </a:lnTo>
                  <a:lnTo>
                    <a:pt x="553" y="331"/>
                  </a:lnTo>
                  <a:lnTo>
                    <a:pt x="550" y="333"/>
                  </a:lnTo>
                  <a:lnTo>
                    <a:pt x="550" y="331"/>
                  </a:lnTo>
                  <a:lnTo>
                    <a:pt x="548" y="330"/>
                  </a:lnTo>
                  <a:lnTo>
                    <a:pt x="548" y="328"/>
                  </a:lnTo>
                  <a:lnTo>
                    <a:pt x="552" y="327"/>
                  </a:lnTo>
                  <a:lnTo>
                    <a:pt x="553" y="323"/>
                  </a:lnTo>
                  <a:lnTo>
                    <a:pt x="555" y="323"/>
                  </a:lnTo>
                  <a:lnTo>
                    <a:pt x="556" y="322"/>
                  </a:lnTo>
                  <a:lnTo>
                    <a:pt x="553" y="316"/>
                  </a:lnTo>
                  <a:lnTo>
                    <a:pt x="548" y="314"/>
                  </a:lnTo>
                  <a:lnTo>
                    <a:pt x="542" y="312"/>
                  </a:lnTo>
                  <a:lnTo>
                    <a:pt x="540" y="311"/>
                  </a:lnTo>
                  <a:lnTo>
                    <a:pt x="537" y="308"/>
                  </a:lnTo>
                  <a:lnTo>
                    <a:pt x="534" y="306"/>
                  </a:lnTo>
                  <a:lnTo>
                    <a:pt x="533" y="306"/>
                  </a:lnTo>
                  <a:lnTo>
                    <a:pt x="531" y="306"/>
                  </a:lnTo>
                  <a:lnTo>
                    <a:pt x="528" y="309"/>
                  </a:lnTo>
                  <a:lnTo>
                    <a:pt x="525" y="309"/>
                  </a:lnTo>
                  <a:lnTo>
                    <a:pt x="523" y="311"/>
                  </a:lnTo>
                  <a:lnTo>
                    <a:pt x="523" y="311"/>
                  </a:lnTo>
                  <a:lnTo>
                    <a:pt x="522" y="309"/>
                  </a:lnTo>
                  <a:lnTo>
                    <a:pt x="518" y="309"/>
                  </a:lnTo>
                  <a:lnTo>
                    <a:pt x="517" y="309"/>
                  </a:lnTo>
                  <a:lnTo>
                    <a:pt x="515" y="309"/>
                  </a:lnTo>
                  <a:lnTo>
                    <a:pt x="512" y="314"/>
                  </a:lnTo>
                  <a:lnTo>
                    <a:pt x="511" y="316"/>
                  </a:lnTo>
                  <a:lnTo>
                    <a:pt x="509" y="316"/>
                  </a:lnTo>
                  <a:lnTo>
                    <a:pt x="507" y="317"/>
                  </a:lnTo>
                  <a:lnTo>
                    <a:pt x="507" y="319"/>
                  </a:lnTo>
                  <a:lnTo>
                    <a:pt x="506" y="323"/>
                  </a:lnTo>
                  <a:lnTo>
                    <a:pt x="504" y="327"/>
                  </a:lnTo>
                  <a:lnTo>
                    <a:pt x="504" y="328"/>
                  </a:lnTo>
                  <a:lnTo>
                    <a:pt x="504" y="331"/>
                  </a:lnTo>
                  <a:lnTo>
                    <a:pt x="504" y="333"/>
                  </a:lnTo>
                  <a:lnTo>
                    <a:pt x="503" y="336"/>
                  </a:lnTo>
                  <a:lnTo>
                    <a:pt x="501" y="336"/>
                  </a:lnTo>
                  <a:lnTo>
                    <a:pt x="499" y="336"/>
                  </a:lnTo>
                  <a:lnTo>
                    <a:pt x="498" y="336"/>
                  </a:lnTo>
                  <a:lnTo>
                    <a:pt x="496" y="338"/>
                  </a:lnTo>
                  <a:lnTo>
                    <a:pt x="496" y="339"/>
                  </a:lnTo>
                  <a:lnTo>
                    <a:pt x="495" y="342"/>
                  </a:lnTo>
                  <a:lnTo>
                    <a:pt x="492" y="344"/>
                  </a:lnTo>
                  <a:lnTo>
                    <a:pt x="490" y="344"/>
                  </a:lnTo>
                  <a:lnTo>
                    <a:pt x="488" y="342"/>
                  </a:lnTo>
                  <a:lnTo>
                    <a:pt x="485" y="341"/>
                  </a:lnTo>
                  <a:lnTo>
                    <a:pt x="484" y="341"/>
                  </a:lnTo>
                  <a:lnTo>
                    <a:pt x="481" y="339"/>
                  </a:lnTo>
                  <a:lnTo>
                    <a:pt x="479" y="339"/>
                  </a:lnTo>
                  <a:lnTo>
                    <a:pt x="476" y="338"/>
                  </a:lnTo>
                  <a:lnTo>
                    <a:pt x="476" y="339"/>
                  </a:lnTo>
                  <a:lnTo>
                    <a:pt x="474" y="341"/>
                  </a:lnTo>
                  <a:lnTo>
                    <a:pt x="471" y="341"/>
                  </a:lnTo>
                  <a:lnTo>
                    <a:pt x="470" y="342"/>
                  </a:lnTo>
                  <a:lnTo>
                    <a:pt x="466" y="342"/>
                  </a:lnTo>
                  <a:lnTo>
                    <a:pt x="465" y="342"/>
                  </a:lnTo>
                  <a:lnTo>
                    <a:pt x="462" y="341"/>
                  </a:lnTo>
                  <a:lnTo>
                    <a:pt x="457" y="341"/>
                  </a:lnTo>
                  <a:lnTo>
                    <a:pt x="455" y="341"/>
                  </a:lnTo>
                  <a:lnTo>
                    <a:pt x="455" y="339"/>
                  </a:lnTo>
                  <a:lnTo>
                    <a:pt x="454" y="338"/>
                  </a:lnTo>
                  <a:lnTo>
                    <a:pt x="451" y="333"/>
                  </a:lnTo>
                  <a:lnTo>
                    <a:pt x="449" y="333"/>
                  </a:lnTo>
                  <a:lnTo>
                    <a:pt x="447" y="330"/>
                  </a:lnTo>
                  <a:lnTo>
                    <a:pt x="444" y="327"/>
                  </a:lnTo>
                  <a:lnTo>
                    <a:pt x="444" y="327"/>
                  </a:lnTo>
                  <a:lnTo>
                    <a:pt x="443" y="327"/>
                  </a:lnTo>
                  <a:lnTo>
                    <a:pt x="440" y="327"/>
                  </a:lnTo>
                  <a:lnTo>
                    <a:pt x="438" y="327"/>
                  </a:lnTo>
                  <a:lnTo>
                    <a:pt x="436" y="328"/>
                  </a:lnTo>
                  <a:lnTo>
                    <a:pt x="436" y="328"/>
                  </a:lnTo>
                  <a:lnTo>
                    <a:pt x="436" y="331"/>
                  </a:lnTo>
                  <a:lnTo>
                    <a:pt x="436" y="331"/>
                  </a:lnTo>
                  <a:lnTo>
                    <a:pt x="436" y="333"/>
                  </a:lnTo>
                  <a:lnTo>
                    <a:pt x="433" y="331"/>
                  </a:lnTo>
                  <a:lnTo>
                    <a:pt x="430" y="331"/>
                  </a:lnTo>
                  <a:lnTo>
                    <a:pt x="430" y="333"/>
                  </a:lnTo>
                  <a:lnTo>
                    <a:pt x="429" y="333"/>
                  </a:lnTo>
                  <a:lnTo>
                    <a:pt x="422" y="333"/>
                  </a:lnTo>
                  <a:lnTo>
                    <a:pt x="425" y="334"/>
                  </a:lnTo>
                  <a:lnTo>
                    <a:pt x="425" y="336"/>
                  </a:lnTo>
                  <a:lnTo>
                    <a:pt x="425" y="338"/>
                  </a:lnTo>
                  <a:lnTo>
                    <a:pt x="425" y="339"/>
                  </a:lnTo>
                  <a:lnTo>
                    <a:pt x="424" y="342"/>
                  </a:lnTo>
                  <a:lnTo>
                    <a:pt x="422" y="344"/>
                  </a:lnTo>
                  <a:lnTo>
                    <a:pt x="421" y="345"/>
                  </a:lnTo>
                  <a:lnTo>
                    <a:pt x="424" y="347"/>
                  </a:lnTo>
                  <a:lnTo>
                    <a:pt x="422" y="349"/>
                  </a:lnTo>
                  <a:lnTo>
                    <a:pt x="421" y="350"/>
                  </a:lnTo>
                  <a:lnTo>
                    <a:pt x="419" y="349"/>
                  </a:lnTo>
                  <a:lnTo>
                    <a:pt x="416" y="349"/>
                  </a:lnTo>
                  <a:lnTo>
                    <a:pt x="410" y="347"/>
                  </a:lnTo>
                  <a:lnTo>
                    <a:pt x="406" y="345"/>
                  </a:lnTo>
                  <a:lnTo>
                    <a:pt x="405" y="345"/>
                  </a:lnTo>
                  <a:lnTo>
                    <a:pt x="403" y="345"/>
                  </a:lnTo>
                  <a:lnTo>
                    <a:pt x="397" y="344"/>
                  </a:lnTo>
                  <a:lnTo>
                    <a:pt x="397" y="344"/>
                  </a:lnTo>
                  <a:lnTo>
                    <a:pt x="394" y="345"/>
                  </a:lnTo>
                  <a:lnTo>
                    <a:pt x="394" y="347"/>
                  </a:lnTo>
                  <a:lnTo>
                    <a:pt x="394" y="350"/>
                  </a:lnTo>
                  <a:lnTo>
                    <a:pt x="394" y="353"/>
                  </a:lnTo>
                  <a:lnTo>
                    <a:pt x="394" y="355"/>
                  </a:lnTo>
                  <a:lnTo>
                    <a:pt x="392" y="356"/>
                  </a:lnTo>
                  <a:lnTo>
                    <a:pt x="391" y="360"/>
                  </a:lnTo>
                  <a:lnTo>
                    <a:pt x="386" y="356"/>
                  </a:lnTo>
                  <a:lnTo>
                    <a:pt x="383" y="356"/>
                  </a:lnTo>
                  <a:lnTo>
                    <a:pt x="380" y="358"/>
                  </a:lnTo>
                  <a:lnTo>
                    <a:pt x="375" y="361"/>
                  </a:lnTo>
                  <a:lnTo>
                    <a:pt x="372" y="368"/>
                  </a:lnTo>
                  <a:lnTo>
                    <a:pt x="372" y="368"/>
                  </a:lnTo>
                  <a:lnTo>
                    <a:pt x="370" y="369"/>
                  </a:lnTo>
                  <a:lnTo>
                    <a:pt x="367" y="371"/>
                  </a:lnTo>
                  <a:lnTo>
                    <a:pt x="365" y="371"/>
                  </a:lnTo>
                  <a:lnTo>
                    <a:pt x="365" y="372"/>
                  </a:lnTo>
                  <a:lnTo>
                    <a:pt x="367" y="375"/>
                  </a:lnTo>
                  <a:lnTo>
                    <a:pt x="369" y="377"/>
                  </a:lnTo>
                  <a:lnTo>
                    <a:pt x="369" y="379"/>
                  </a:lnTo>
                  <a:lnTo>
                    <a:pt x="369" y="380"/>
                  </a:lnTo>
                  <a:lnTo>
                    <a:pt x="369" y="382"/>
                  </a:lnTo>
                  <a:lnTo>
                    <a:pt x="367" y="383"/>
                  </a:lnTo>
                  <a:lnTo>
                    <a:pt x="361" y="388"/>
                  </a:lnTo>
                  <a:lnTo>
                    <a:pt x="356" y="394"/>
                  </a:lnTo>
                  <a:lnTo>
                    <a:pt x="354" y="396"/>
                  </a:lnTo>
                  <a:lnTo>
                    <a:pt x="356" y="401"/>
                  </a:lnTo>
                  <a:lnTo>
                    <a:pt x="354" y="401"/>
                  </a:lnTo>
                  <a:lnTo>
                    <a:pt x="351" y="402"/>
                  </a:lnTo>
                  <a:lnTo>
                    <a:pt x="350" y="404"/>
                  </a:lnTo>
                  <a:lnTo>
                    <a:pt x="348" y="404"/>
                  </a:lnTo>
                  <a:lnTo>
                    <a:pt x="342" y="404"/>
                  </a:lnTo>
                  <a:lnTo>
                    <a:pt x="343" y="408"/>
                  </a:lnTo>
                  <a:lnTo>
                    <a:pt x="343" y="412"/>
                  </a:lnTo>
                  <a:lnTo>
                    <a:pt x="343" y="412"/>
                  </a:lnTo>
                  <a:lnTo>
                    <a:pt x="343" y="413"/>
                  </a:lnTo>
                  <a:lnTo>
                    <a:pt x="342" y="416"/>
                  </a:lnTo>
                  <a:lnTo>
                    <a:pt x="342" y="424"/>
                  </a:lnTo>
                  <a:lnTo>
                    <a:pt x="340" y="424"/>
                  </a:lnTo>
                  <a:lnTo>
                    <a:pt x="339" y="427"/>
                  </a:lnTo>
                  <a:lnTo>
                    <a:pt x="335" y="432"/>
                  </a:lnTo>
                  <a:lnTo>
                    <a:pt x="332" y="435"/>
                  </a:lnTo>
                  <a:lnTo>
                    <a:pt x="329" y="440"/>
                  </a:lnTo>
                  <a:lnTo>
                    <a:pt x="332" y="442"/>
                  </a:lnTo>
                  <a:lnTo>
                    <a:pt x="335" y="443"/>
                  </a:lnTo>
                  <a:lnTo>
                    <a:pt x="335" y="445"/>
                  </a:lnTo>
                  <a:lnTo>
                    <a:pt x="337" y="448"/>
                  </a:lnTo>
                  <a:lnTo>
                    <a:pt x="335" y="449"/>
                  </a:lnTo>
                  <a:lnTo>
                    <a:pt x="335" y="453"/>
                  </a:lnTo>
                  <a:lnTo>
                    <a:pt x="334" y="453"/>
                  </a:lnTo>
                  <a:lnTo>
                    <a:pt x="334" y="454"/>
                  </a:lnTo>
                  <a:lnTo>
                    <a:pt x="329" y="453"/>
                  </a:lnTo>
                  <a:lnTo>
                    <a:pt x="324" y="453"/>
                  </a:lnTo>
                  <a:lnTo>
                    <a:pt x="323" y="453"/>
                  </a:lnTo>
                  <a:lnTo>
                    <a:pt x="320" y="453"/>
                  </a:lnTo>
                  <a:lnTo>
                    <a:pt x="317" y="454"/>
                  </a:lnTo>
                  <a:lnTo>
                    <a:pt x="315" y="456"/>
                  </a:lnTo>
                  <a:lnTo>
                    <a:pt x="315" y="456"/>
                  </a:lnTo>
                  <a:lnTo>
                    <a:pt x="313" y="457"/>
                  </a:lnTo>
                  <a:lnTo>
                    <a:pt x="310" y="462"/>
                  </a:lnTo>
                  <a:lnTo>
                    <a:pt x="307" y="464"/>
                  </a:lnTo>
                  <a:lnTo>
                    <a:pt x="309" y="465"/>
                  </a:lnTo>
                  <a:lnTo>
                    <a:pt x="306" y="470"/>
                  </a:lnTo>
                  <a:lnTo>
                    <a:pt x="307" y="475"/>
                  </a:lnTo>
                  <a:lnTo>
                    <a:pt x="307" y="475"/>
                  </a:lnTo>
                  <a:lnTo>
                    <a:pt x="309" y="478"/>
                  </a:lnTo>
                  <a:lnTo>
                    <a:pt x="307" y="478"/>
                  </a:lnTo>
                  <a:lnTo>
                    <a:pt x="307" y="479"/>
                  </a:lnTo>
                  <a:lnTo>
                    <a:pt x="307" y="481"/>
                  </a:lnTo>
                  <a:lnTo>
                    <a:pt x="307" y="484"/>
                  </a:lnTo>
                  <a:lnTo>
                    <a:pt x="307" y="484"/>
                  </a:lnTo>
                  <a:lnTo>
                    <a:pt x="307" y="486"/>
                  </a:lnTo>
                  <a:lnTo>
                    <a:pt x="310" y="494"/>
                  </a:lnTo>
                  <a:lnTo>
                    <a:pt x="310" y="495"/>
                  </a:lnTo>
                  <a:lnTo>
                    <a:pt x="309" y="495"/>
                  </a:lnTo>
                  <a:lnTo>
                    <a:pt x="309" y="500"/>
                  </a:lnTo>
                  <a:lnTo>
                    <a:pt x="307" y="506"/>
                  </a:lnTo>
                  <a:lnTo>
                    <a:pt x="309" y="508"/>
                  </a:lnTo>
                  <a:lnTo>
                    <a:pt x="312" y="509"/>
                  </a:lnTo>
                  <a:lnTo>
                    <a:pt x="313" y="509"/>
                  </a:lnTo>
                  <a:lnTo>
                    <a:pt x="317" y="512"/>
                  </a:lnTo>
                  <a:lnTo>
                    <a:pt x="318" y="514"/>
                  </a:lnTo>
                  <a:lnTo>
                    <a:pt x="318" y="516"/>
                  </a:lnTo>
                  <a:lnTo>
                    <a:pt x="317" y="517"/>
                  </a:lnTo>
                  <a:lnTo>
                    <a:pt x="317" y="517"/>
                  </a:lnTo>
                  <a:lnTo>
                    <a:pt x="315" y="519"/>
                  </a:lnTo>
                  <a:lnTo>
                    <a:pt x="315" y="520"/>
                  </a:lnTo>
                  <a:lnTo>
                    <a:pt x="315" y="520"/>
                  </a:lnTo>
                  <a:lnTo>
                    <a:pt x="312" y="520"/>
                  </a:lnTo>
                  <a:lnTo>
                    <a:pt x="310" y="522"/>
                  </a:lnTo>
                  <a:lnTo>
                    <a:pt x="310" y="522"/>
                  </a:lnTo>
                  <a:lnTo>
                    <a:pt x="310" y="524"/>
                  </a:lnTo>
                  <a:lnTo>
                    <a:pt x="312" y="528"/>
                  </a:lnTo>
                  <a:lnTo>
                    <a:pt x="313" y="531"/>
                  </a:lnTo>
                  <a:lnTo>
                    <a:pt x="313" y="533"/>
                  </a:lnTo>
                  <a:lnTo>
                    <a:pt x="313" y="536"/>
                  </a:lnTo>
                  <a:lnTo>
                    <a:pt x="313" y="536"/>
                  </a:lnTo>
                  <a:lnTo>
                    <a:pt x="313" y="538"/>
                  </a:lnTo>
                  <a:lnTo>
                    <a:pt x="312" y="541"/>
                  </a:lnTo>
                  <a:lnTo>
                    <a:pt x="310" y="542"/>
                  </a:lnTo>
                  <a:lnTo>
                    <a:pt x="309" y="544"/>
                  </a:lnTo>
                  <a:lnTo>
                    <a:pt x="307" y="546"/>
                  </a:lnTo>
                  <a:lnTo>
                    <a:pt x="306" y="546"/>
                  </a:lnTo>
                  <a:lnTo>
                    <a:pt x="306" y="546"/>
                  </a:lnTo>
                  <a:lnTo>
                    <a:pt x="304" y="547"/>
                  </a:lnTo>
                  <a:lnTo>
                    <a:pt x="304" y="549"/>
                  </a:lnTo>
                  <a:lnTo>
                    <a:pt x="302" y="550"/>
                  </a:lnTo>
                  <a:lnTo>
                    <a:pt x="299" y="552"/>
                  </a:lnTo>
                  <a:lnTo>
                    <a:pt x="299" y="553"/>
                  </a:lnTo>
                  <a:lnTo>
                    <a:pt x="301" y="555"/>
                  </a:lnTo>
                  <a:lnTo>
                    <a:pt x="302" y="558"/>
                  </a:lnTo>
                  <a:lnTo>
                    <a:pt x="302" y="561"/>
                  </a:lnTo>
                  <a:lnTo>
                    <a:pt x="301" y="564"/>
                  </a:lnTo>
                  <a:lnTo>
                    <a:pt x="299" y="566"/>
                  </a:lnTo>
                  <a:lnTo>
                    <a:pt x="299" y="568"/>
                  </a:lnTo>
                  <a:lnTo>
                    <a:pt x="298" y="568"/>
                  </a:lnTo>
                  <a:lnTo>
                    <a:pt x="296" y="564"/>
                  </a:lnTo>
                  <a:lnTo>
                    <a:pt x="296" y="563"/>
                  </a:lnTo>
                  <a:lnTo>
                    <a:pt x="296" y="563"/>
                  </a:lnTo>
                  <a:lnTo>
                    <a:pt x="293" y="561"/>
                  </a:lnTo>
                  <a:lnTo>
                    <a:pt x="291" y="561"/>
                  </a:lnTo>
                  <a:lnTo>
                    <a:pt x="291" y="561"/>
                  </a:lnTo>
                  <a:lnTo>
                    <a:pt x="290" y="561"/>
                  </a:lnTo>
                  <a:lnTo>
                    <a:pt x="288" y="561"/>
                  </a:lnTo>
                  <a:lnTo>
                    <a:pt x="287" y="558"/>
                  </a:lnTo>
                  <a:lnTo>
                    <a:pt x="285" y="557"/>
                  </a:lnTo>
                  <a:lnTo>
                    <a:pt x="285" y="555"/>
                  </a:lnTo>
                  <a:lnTo>
                    <a:pt x="285" y="552"/>
                  </a:lnTo>
                  <a:lnTo>
                    <a:pt x="285" y="550"/>
                  </a:lnTo>
                  <a:lnTo>
                    <a:pt x="285" y="549"/>
                  </a:lnTo>
                  <a:lnTo>
                    <a:pt x="283" y="550"/>
                  </a:lnTo>
                  <a:lnTo>
                    <a:pt x="285" y="552"/>
                  </a:lnTo>
                  <a:lnTo>
                    <a:pt x="283" y="553"/>
                  </a:lnTo>
                  <a:lnTo>
                    <a:pt x="282" y="553"/>
                  </a:lnTo>
                  <a:lnTo>
                    <a:pt x="282" y="555"/>
                  </a:lnTo>
                  <a:lnTo>
                    <a:pt x="283" y="555"/>
                  </a:lnTo>
                  <a:lnTo>
                    <a:pt x="283" y="557"/>
                  </a:lnTo>
                  <a:lnTo>
                    <a:pt x="282" y="560"/>
                  </a:lnTo>
                  <a:lnTo>
                    <a:pt x="280" y="563"/>
                  </a:lnTo>
                  <a:lnTo>
                    <a:pt x="279" y="564"/>
                  </a:lnTo>
                  <a:lnTo>
                    <a:pt x="279" y="564"/>
                  </a:lnTo>
                  <a:lnTo>
                    <a:pt x="277" y="564"/>
                  </a:lnTo>
                  <a:lnTo>
                    <a:pt x="276" y="566"/>
                  </a:lnTo>
                  <a:lnTo>
                    <a:pt x="274" y="566"/>
                  </a:lnTo>
                  <a:lnTo>
                    <a:pt x="274" y="564"/>
                  </a:lnTo>
                  <a:lnTo>
                    <a:pt x="271" y="563"/>
                  </a:lnTo>
                  <a:lnTo>
                    <a:pt x="269" y="563"/>
                  </a:lnTo>
                  <a:lnTo>
                    <a:pt x="271" y="563"/>
                  </a:lnTo>
                  <a:lnTo>
                    <a:pt x="272" y="564"/>
                  </a:lnTo>
                  <a:lnTo>
                    <a:pt x="271" y="566"/>
                  </a:lnTo>
                  <a:lnTo>
                    <a:pt x="271" y="566"/>
                  </a:lnTo>
                  <a:lnTo>
                    <a:pt x="269" y="566"/>
                  </a:lnTo>
                  <a:lnTo>
                    <a:pt x="266" y="568"/>
                  </a:lnTo>
                  <a:lnTo>
                    <a:pt x="268" y="569"/>
                  </a:lnTo>
                  <a:lnTo>
                    <a:pt x="266" y="571"/>
                  </a:lnTo>
                  <a:lnTo>
                    <a:pt x="265" y="571"/>
                  </a:lnTo>
                  <a:lnTo>
                    <a:pt x="265" y="571"/>
                  </a:lnTo>
                  <a:lnTo>
                    <a:pt x="265" y="572"/>
                  </a:lnTo>
                  <a:lnTo>
                    <a:pt x="261" y="574"/>
                  </a:lnTo>
                  <a:lnTo>
                    <a:pt x="255" y="580"/>
                  </a:lnTo>
                  <a:lnTo>
                    <a:pt x="252" y="582"/>
                  </a:lnTo>
                  <a:lnTo>
                    <a:pt x="250" y="583"/>
                  </a:lnTo>
                  <a:lnTo>
                    <a:pt x="247" y="583"/>
                  </a:lnTo>
                  <a:lnTo>
                    <a:pt x="246" y="585"/>
                  </a:lnTo>
                  <a:lnTo>
                    <a:pt x="239" y="585"/>
                  </a:lnTo>
                  <a:lnTo>
                    <a:pt x="236" y="585"/>
                  </a:lnTo>
                  <a:lnTo>
                    <a:pt x="233" y="585"/>
                  </a:lnTo>
                  <a:lnTo>
                    <a:pt x="231" y="585"/>
                  </a:lnTo>
                  <a:lnTo>
                    <a:pt x="231" y="583"/>
                  </a:lnTo>
                  <a:lnTo>
                    <a:pt x="231" y="583"/>
                  </a:lnTo>
                  <a:lnTo>
                    <a:pt x="231" y="583"/>
                  </a:lnTo>
                  <a:lnTo>
                    <a:pt x="231" y="583"/>
                  </a:lnTo>
                  <a:lnTo>
                    <a:pt x="230" y="583"/>
                  </a:lnTo>
                  <a:lnTo>
                    <a:pt x="230" y="583"/>
                  </a:lnTo>
                  <a:lnTo>
                    <a:pt x="230" y="585"/>
                  </a:lnTo>
                  <a:lnTo>
                    <a:pt x="230" y="585"/>
                  </a:lnTo>
                  <a:lnTo>
                    <a:pt x="227" y="583"/>
                  </a:lnTo>
                  <a:lnTo>
                    <a:pt x="227" y="583"/>
                  </a:lnTo>
                  <a:lnTo>
                    <a:pt x="227" y="582"/>
                  </a:lnTo>
                  <a:lnTo>
                    <a:pt x="228" y="582"/>
                  </a:lnTo>
                  <a:lnTo>
                    <a:pt x="228" y="582"/>
                  </a:lnTo>
                  <a:lnTo>
                    <a:pt x="228" y="580"/>
                  </a:lnTo>
                  <a:lnTo>
                    <a:pt x="227" y="580"/>
                  </a:lnTo>
                  <a:lnTo>
                    <a:pt x="225" y="580"/>
                  </a:lnTo>
                  <a:lnTo>
                    <a:pt x="224" y="580"/>
                  </a:lnTo>
                  <a:lnTo>
                    <a:pt x="219" y="579"/>
                  </a:lnTo>
                  <a:lnTo>
                    <a:pt x="219" y="577"/>
                  </a:lnTo>
                  <a:lnTo>
                    <a:pt x="214" y="575"/>
                  </a:lnTo>
                  <a:lnTo>
                    <a:pt x="212" y="572"/>
                  </a:lnTo>
                  <a:lnTo>
                    <a:pt x="211" y="571"/>
                  </a:lnTo>
                  <a:lnTo>
                    <a:pt x="211" y="569"/>
                  </a:lnTo>
                  <a:lnTo>
                    <a:pt x="212" y="566"/>
                  </a:lnTo>
                  <a:lnTo>
                    <a:pt x="212" y="564"/>
                  </a:lnTo>
                  <a:lnTo>
                    <a:pt x="216" y="566"/>
                  </a:lnTo>
                  <a:lnTo>
                    <a:pt x="220" y="568"/>
                  </a:lnTo>
                  <a:lnTo>
                    <a:pt x="220" y="568"/>
                  </a:lnTo>
                  <a:lnTo>
                    <a:pt x="222" y="566"/>
                  </a:lnTo>
                  <a:lnTo>
                    <a:pt x="224" y="564"/>
                  </a:lnTo>
                  <a:lnTo>
                    <a:pt x="224" y="564"/>
                  </a:lnTo>
                  <a:lnTo>
                    <a:pt x="220" y="566"/>
                  </a:lnTo>
                  <a:lnTo>
                    <a:pt x="219" y="564"/>
                  </a:lnTo>
                  <a:lnTo>
                    <a:pt x="217" y="563"/>
                  </a:lnTo>
                  <a:lnTo>
                    <a:pt x="217" y="563"/>
                  </a:lnTo>
                  <a:lnTo>
                    <a:pt x="217" y="561"/>
                  </a:lnTo>
                  <a:lnTo>
                    <a:pt x="219" y="561"/>
                  </a:lnTo>
                  <a:lnTo>
                    <a:pt x="217" y="560"/>
                  </a:lnTo>
                  <a:lnTo>
                    <a:pt x="217" y="558"/>
                  </a:lnTo>
                  <a:lnTo>
                    <a:pt x="219" y="557"/>
                  </a:lnTo>
                  <a:lnTo>
                    <a:pt x="222" y="555"/>
                  </a:lnTo>
                  <a:lnTo>
                    <a:pt x="224" y="553"/>
                  </a:lnTo>
                  <a:lnTo>
                    <a:pt x="225" y="553"/>
                  </a:lnTo>
                  <a:lnTo>
                    <a:pt x="225" y="553"/>
                  </a:lnTo>
                  <a:lnTo>
                    <a:pt x="222" y="553"/>
                  </a:lnTo>
                  <a:lnTo>
                    <a:pt x="220" y="555"/>
                  </a:lnTo>
                  <a:lnTo>
                    <a:pt x="219" y="557"/>
                  </a:lnTo>
                  <a:lnTo>
                    <a:pt x="216" y="558"/>
                  </a:lnTo>
                  <a:lnTo>
                    <a:pt x="214" y="558"/>
                  </a:lnTo>
                  <a:lnTo>
                    <a:pt x="214" y="558"/>
                  </a:lnTo>
                  <a:lnTo>
                    <a:pt x="212" y="558"/>
                  </a:lnTo>
                  <a:lnTo>
                    <a:pt x="211" y="561"/>
                  </a:lnTo>
                  <a:lnTo>
                    <a:pt x="209" y="561"/>
                  </a:lnTo>
                  <a:lnTo>
                    <a:pt x="206" y="561"/>
                  </a:lnTo>
                  <a:lnTo>
                    <a:pt x="206" y="560"/>
                  </a:lnTo>
                  <a:lnTo>
                    <a:pt x="206" y="555"/>
                  </a:lnTo>
                  <a:lnTo>
                    <a:pt x="208" y="553"/>
                  </a:lnTo>
                  <a:lnTo>
                    <a:pt x="208" y="552"/>
                  </a:lnTo>
                  <a:lnTo>
                    <a:pt x="209" y="550"/>
                  </a:lnTo>
                  <a:lnTo>
                    <a:pt x="211" y="550"/>
                  </a:lnTo>
                  <a:lnTo>
                    <a:pt x="211" y="550"/>
                  </a:lnTo>
                  <a:lnTo>
                    <a:pt x="212" y="550"/>
                  </a:lnTo>
                  <a:lnTo>
                    <a:pt x="216" y="550"/>
                  </a:lnTo>
                  <a:lnTo>
                    <a:pt x="217" y="549"/>
                  </a:lnTo>
                  <a:lnTo>
                    <a:pt x="219" y="549"/>
                  </a:lnTo>
                  <a:lnTo>
                    <a:pt x="222" y="547"/>
                  </a:lnTo>
                  <a:lnTo>
                    <a:pt x="222" y="547"/>
                  </a:lnTo>
                  <a:lnTo>
                    <a:pt x="219" y="547"/>
                  </a:lnTo>
                  <a:lnTo>
                    <a:pt x="217" y="547"/>
                  </a:lnTo>
                  <a:lnTo>
                    <a:pt x="216" y="547"/>
                  </a:lnTo>
                  <a:lnTo>
                    <a:pt x="216" y="547"/>
                  </a:lnTo>
                  <a:lnTo>
                    <a:pt x="214" y="547"/>
                  </a:lnTo>
                  <a:lnTo>
                    <a:pt x="216" y="546"/>
                  </a:lnTo>
                  <a:lnTo>
                    <a:pt x="219" y="542"/>
                  </a:lnTo>
                  <a:lnTo>
                    <a:pt x="219" y="542"/>
                  </a:lnTo>
                  <a:lnTo>
                    <a:pt x="220" y="541"/>
                  </a:lnTo>
                  <a:lnTo>
                    <a:pt x="220" y="539"/>
                  </a:lnTo>
                  <a:lnTo>
                    <a:pt x="220" y="538"/>
                  </a:lnTo>
                  <a:lnTo>
                    <a:pt x="224" y="536"/>
                  </a:lnTo>
                  <a:lnTo>
                    <a:pt x="227" y="535"/>
                  </a:lnTo>
                  <a:lnTo>
                    <a:pt x="227" y="536"/>
                  </a:lnTo>
                  <a:lnTo>
                    <a:pt x="227" y="539"/>
                  </a:lnTo>
                  <a:lnTo>
                    <a:pt x="227" y="541"/>
                  </a:lnTo>
                  <a:lnTo>
                    <a:pt x="228" y="536"/>
                  </a:lnTo>
                  <a:lnTo>
                    <a:pt x="228" y="535"/>
                  </a:lnTo>
                  <a:lnTo>
                    <a:pt x="230" y="533"/>
                  </a:lnTo>
                  <a:lnTo>
                    <a:pt x="233" y="533"/>
                  </a:lnTo>
                  <a:lnTo>
                    <a:pt x="233" y="533"/>
                  </a:lnTo>
                  <a:lnTo>
                    <a:pt x="230" y="533"/>
                  </a:lnTo>
                  <a:lnTo>
                    <a:pt x="224" y="535"/>
                  </a:lnTo>
                  <a:lnTo>
                    <a:pt x="220" y="536"/>
                  </a:lnTo>
                  <a:lnTo>
                    <a:pt x="220" y="538"/>
                  </a:lnTo>
                  <a:lnTo>
                    <a:pt x="219" y="539"/>
                  </a:lnTo>
                  <a:lnTo>
                    <a:pt x="217" y="541"/>
                  </a:lnTo>
                  <a:lnTo>
                    <a:pt x="217" y="542"/>
                  </a:lnTo>
                  <a:lnTo>
                    <a:pt x="216" y="542"/>
                  </a:lnTo>
                  <a:lnTo>
                    <a:pt x="214" y="544"/>
                  </a:lnTo>
                  <a:lnTo>
                    <a:pt x="212" y="546"/>
                  </a:lnTo>
                  <a:lnTo>
                    <a:pt x="211" y="547"/>
                  </a:lnTo>
                  <a:lnTo>
                    <a:pt x="209" y="549"/>
                  </a:lnTo>
                  <a:lnTo>
                    <a:pt x="208" y="550"/>
                  </a:lnTo>
                  <a:lnTo>
                    <a:pt x="208" y="550"/>
                  </a:lnTo>
                  <a:lnTo>
                    <a:pt x="206" y="552"/>
                  </a:lnTo>
                  <a:lnTo>
                    <a:pt x="206" y="552"/>
                  </a:lnTo>
                  <a:lnTo>
                    <a:pt x="206" y="550"/>
                  </a:lnTo>
                  <a:lnTo>
                    <a:pt x="206" y="549"/>
                  </a:lnTo>
                  <a:lnTo>
                    <a:pt x="206" y="547"/>
                  </a:lnTo>
                  <a:lnTo>
                    <a:pt x="206" y="546"/>
                  </a:lnTo>
                  <a:lnTo>
                    <a:pt x="208" y="544"/>
                  </a:lnTo>
                  <a:lnTo>
                    <a:pt x="206" y="542"/>
                  </a:lnTo>
                  <a:lnTo>
                    <a:pt x="208" y="541"/>
                  </a:lnTo>
                  <a:lnTo>
                    <a:pt x="208" y="542"/>
                  </a:lnTo>
                  <a:lnTo>
                    <a:pt x="209" y="542"/>
                  </a:lnTo>
                  <a:lnTo>
                    <a:pt x="211" y="542"/>
                  </a:lnTo>
                  <a:lnTo>
                    <a:pt x="214" y="541"/>
                  </a:lnTo>
                  <a:lnTo>
                    <a:pt x="214" y="541"/>
                  </a:lnTo>
                  <a:lnTo>
                    <a:pt x="212" y="541"/>
                  </a:lnTo>
                  <a:lnTo>
                    <a:pt x="209" y="541"/>
                  </a:lnTo>
                  <a:lnTo>
                    <a:pt x="208" y="539"/>
                  </a:lnTo>
                  <a:lnTo>
                    <a:pt x="206" y="536"/>
                  </a:lnTo>
                  <a:lnTo>
                    <a:pt x="206" y="535"/>
                  </a:lnTo>
                  <a:lnTo>
                    <a:pt x="206" y="533"/>
                  </a:lnTo>
                  <a:lnTo>
                    <a:pt x="212" y="530"/>
                  </a:lnTo>
                  <a:lnTo>
                    <a:pt x="214" y="528"/>
                  </a:lnTo>
                  <a:lnTo>
                    <a:pt x="212" y="528"/>
                  </a:lnTo>
                  <a:lnTo>
                    <a:pt x="211" y="530"/>
                  </a:lnTo>
                  <a:lnTo>
                    <a:pt x="208" y="531"/>
                  </a:lnTo>
                  <a:lnTo>
                    <a:pt x="206" y="530"/>
                  </a:lnTo>
                  <a:lnTo>
                    <a:pt x="205" y="528"/>
                  </a:lnTo>
                  <a:lnTo>
                    <a:pt x="205" y="525"/>
                  </a:lnTo>
                  <a:lnTo>
                    <a:pt x="205" y="524"/>
                  </a:lnTo>
                  <a:lnTo>
                    <a:pt x="205" y="520"/>
                  </a:lnTo>
                  <a:lnTo>
                    <a:pt x="206" y="520"/>
                  </a:lnTo>
                  <a:lnTo>
                    <a:pt x="206" y="520"/>
                  </a:lnTo>
                  <a:lnTo>
                    <a:pt x="208" y="520"/>
                  </a:lnTo>
                  <a:lnTo>
                    <a:pt x="211" y="520"/>
                  </a:lnTo>
                  <a:lnTo>
                    <a:pt x="219" y="519"/>
                  </a:lnTo>
                  <a:lnTo>
                    <a:pt x="222" y="520"/>
                  </a:lnTo>
                  <a:lnTo>
                    <a:pt x="225" y="520"/>
                  </a:lnTo>
                  <a:lnTo>
                    <a:pt x="227" y="519"/>
                  </a:lnTo>
                  <a:lnTo>
                    <a:pt x="230" y="519"/>
                  </a:lnTo>
                  <a:lnTo>
                    <a:pt x="231" y="519"/>
                  </a:lnTo>
                  <a:lnTo>
                    <a:pt x="233" y="520"/>
                  </a:lnTo>
                  <a:lnTo>
                    <a:pt x="233" y="522"/>
                  </a:lnTo>
                  <a:lnTo>
                    <a:pt x="233" y="524"/>
                  </a:lnTo>
                  <a:lnTo>
                    <a:pt x="235" y="522"/>
                  </a:lnTo>
                  <a:lnTo>
                    <a:pt x="233" y="522"/>
                  </a:lnTo>
                  <a:lnTo>
                    <a:pt x="233" y="520"/>
                  </a:lnTo>
                  <a:lnTo>
                    <a:pt x="241" y="517"/>
                  </a:lnTo>
                  <a:lnTo>
                    <a:pt x="242" y="517"/>
                  </a:lnTo>
                  <a:lnTo>
                    <a:pt x="239" y="517"/>
                  </a:lnTo>
                  <a:lnTo>
                    <a:pt x="238" y="516"/>
                  </a:lnTo>
                  <a:lnTo>
                    <a:pt x="239" y="512"/>
                  </a:lnTo>
                  <a:lnTo>
                    <a:pt x="239" y="512"/>
                  </a:lnTo>
                  <a:lnTo>
                    <a:pt x="238" y="514"/>
                  </a:lnTo>
                  <a:lnTo>
                    <a:pt x="238" y="516"/>
                  </a:lnTo>
                  <a:lnTo>
                    <a:pt x="238" y="517"/>
                  </a:lnTo>
                  <a:lnTo>
                    <a:pt x="238" y="517"/>
                  </a:lnTo>
                  <a:lnTo>
                    <a:pt x="236" y="519"/>
                  </a:lnTo>
                  <a:lnTo>
                    <a:pt x="231" y="519"/>
                  </a:lnTo>
                  <a:lnTo>
                    <a:pt x="230" y="517"/>
                  </a:lnTo>
                  <a:lnTo>
                    <a:pt x="228" y="517"/>
                  </a:lnTo>
                  <a:lnTo>
                    <a:pt x="227" y="517"/>
                  </a:lnTo>
                  <a:lnTo>
                    <a:pt x="228" y="516"/>
                  </a:lnTo>
                  <a:lnTo>
                    <a:pt x="227" y="516"/>
                  </a:lnTo>
                  <a:lnTo>
                    <a:pt x="227" y="516"/>
                  </a:lnTo>
                  <a:lnTo>
                    <a:pt x="225" y="519"/>
                  </a:lnTo>
                  <a:lnTo>
                    <a:pt x="224" y="519"/>
                  </a:lnTo>
                  <a:lnTo>
                    <a:pt x="220" y="519"/>
                  </a:lnTo>
                  <a:lnTo>
                    <a:pt x="214" y="519"/>
                  </a:lnTo>
                  <a:lnTo>
                    <a:pt x="211" y="519"/>
                  </a:lnTo>
                  <a:lnTo>
                    <a:pt x="209" y="519"/>
                  </a:lnTo>
                  <a:lnTo>
                    <a:pt x="206" y="517"/>
                  </a:lnTo>
                  <a:lnTo>
                    <a:pt x="205" y="516"/>
                  </a:lnTo>
                  <a:lnTo>
                    <a:pt x="205" y="514"/>
                  </a:lnTo>
                  <a:lnTo>
                    <a:pt x="205" y="512"/>
                  </a:lnTo>
                  <a:lnTo>
                    <a:pt x="206" y="511"/>
                  </a:lnTo>
                  <a:lnTo>
                    <a:pt x="208" y="511"/>
                  </a:lnTo>
                  <a:lnTo>
                    <a:pt x="209" y="511"/>
                  </a:lnTo>
                  <a:lnTo>
                    <a:pt x="208" y="511"/>
                  </a:lnTo>
                  <a:lnTo>
                    <a:pt x="206" y="509"/>
                  </a:lnTo>
                  <a:lnTo>
                    <a:pt x="206" y="508"/>
                  </a:lnTo>
                  <a:lnTo>
                    <a:pt x="205" y="508"/>
                  </a:lnTo>
                  <a:lnTo>
                    <a:pt x="203" y="506"/>
                  </a:lnTo>
                  <a:lnTo>
                    <a:pt x="203" y="505"/>
                  </a:lnTo>
                  <a:lnTo>
                    <a:pt x="203" y="503"/>
                  </a:lnTo>
                  <a:lnTo>
                    <a:pt x="203" y="501"/>
                  </a:lnTo>
                  <a:lnTo>
                    <a:pt x="206" y="501"/>
                  </a:lnTo>
                  <a:lnTo>
                    <a:pt x="211" y="501"/>
                  </a:lnTo>
                  <a:lnTo>
                    <a:pt x="216" y="503"/>
                  </a:lnTo>
                  <a:lnTo>
                    <a:pt x="219" y="505"/>
                  </a:lnTo>
                  <a:lnTo>
                    <a:pt x="225" y="505"/>
                  </a:lnTo>
                  <a:lnTo>
                    <a:pt x="230" y="503"/>
                  </a:lnTo>
                  <a:lnTo>
                    <a:pt x="228" y="501"/>
                  </a:lnTo>
                  <a:lnTo>
                    <a:pt x="224" y="503"/>
                  </a:lnTo>
                  <a:lnTo>
                    <a:pt x="220" y="503"/>
                  </a:lnTo>
                  <a:lnTo>
                    <a:pt x="214" y="501"/>
                  </a:lnTo>
                  <a:lnTo>
                    <a:pt x="211" y="501"/>
                  </a:lnTo>
                  <a:lnTo>
                    <a:pt x="208" y="501"/>
                  </a:lnTo>
                  <a:lnTo>
                    <a:pt x="206" y="500"/>
                  </a:lnTo>
                  <a:lnTo>
                    <a:pt x="206" y="498"/>
                  </a:lnTo>
                  <a:lnTo>
                    <a:pt x="206" y="497"/>
                  </a:lnTo>
                  <a:lnTo>
                    <a:pt x="208" y="495"/>
                  </a:lnTo>
                  <a:lnTo>
                    <a:pt x="208" y="497"/>
                  </a:lnTo>
                  <a:lnTo>
                    <a:pt x="209" y="497"/>
                  </a:lnTo>
                  <a:lnTo>
                    <a:pt x="211" y="495"/>
                  </a:lnTo>
                  <a:lnTo>
                    <a:pt x="211" y="494"/>
                  </a:lnTo>
                  <a:lnTo>
                    <a:pt x="212" y="492"/>
                  </a:lnTo>
                  <a:lnTo>
                    <a:pt x="214" y="490"/>
                  </a:lnTo>
                  <a:lnTo>
                    <a:pt x="216" y="490"/>
                  </a:lnTo>
                  <a:lnTo>
                    <a:pt x="217" y="490"/>
                  </a:lnTo>
                  <a:lnTo>
                    <a:pt x="219" y="490"/>
                  </a:lnTo>
                  <a:lnTo>
                    <a:pt x="219" y="490"/>
                  </a:lnTo>
                  <a:lnTo>
                    <a:pt x="220" y="492"/>
                  </a:lnTo>
                  <a:lnTo>
                    <a:pt x="222" y="492"/>
                  </a:lnTo>
                  <a:lnTo>
                    <a:pt x="227" y="490"/>
                  </a:lnTo>
                  <a:lnTo>
                    <a:pt x="227" y="490"/>
                  </a:lnTo>
                  <a:lnTo>
                    <a:pt x="228" y="489"/>
                  </a:lnTo>
                  <a:lnTo>
                    <a:pt x="225" y="489"/>
                  </a:lnTo>
                  <a:lnTo>
                    <a:pt x="222" y="490"/>
                  </a:lnTo>
                  <a:lnTo>
                    <a:pt x="220" y="490"/>
                  </a:lnTo>
                  <a:lnTo>
                    <a:pt x="220" y="489"/>
                  </a:lnTo>
                  <a:lnTo>
                    <a:pt x="220" y="489"/>
                  </a:lnTo>
                  <a:lnTo>
                    <a:pt x="222" y="487"/>
                  </a:lnTo>
                  <a:lnTo>
                    <a:pt x="222" y="487"/>
                  </a:lnTo>
                  <a:lnTo>
                    <a:pt x="224" y="486"/>
                  </a:lnTo>
                  <a:lnTo>
                    <a:pt x="225" y="486"/>
                  </a:lnTo>
                  <a:lnTo>
                    <a:pt x="227" y="486"/>
                  </a:lnTo>
                  <a:lnTo>
                    <a:pt x="230" y="486"/>
                  </a:lnTo>
                  <a:lnTo>
                    <a:pt x="233" y="486"/>
                  </a:lnTo>
                  <a:lnTo>
                    <a:pt x="238" y="486"/>
                  </a:lnTo>
                  <a:lnTo>
                    <a:pt x="239" y="487"/>
                  </a:lnTo>
                  <a:lnTo>
                    <a:pt x="241" y="487"/>
                  </a:lnTo>
                  <a:lnTo>
                    <a:pt x="242" y="487"/>
                  </a:lnTo>
                  <a:lnTo>
                    <a:pt x="242" y="486"/>
                  </a:lnTo>
                  <a:lnTo>
                    <a:pt x="241" y="486"/>
                  </a:lnTo>
                  <a:lnTo>
                    <a:pt x="241" y="486"/>
                  </a:lnTo>
                  <a:lnTo>
                    <a:pt x="241" y="484"/>
                  </a:lnTo>
                  <a:lnTo>
                    <a:pt x="244" y="484"/>
                  </a:lnTo>
                  <a:lnTo>
                    <a:pt x="249" y="483"/>
                  </a:lnTo>
                  <a:lnTo>
                    <a:pt x="249" y="483"/>
                  </a:lnTo>
                  <a:lnTo>
                    <a:pt x="239" y="484"/>
                  </a:lnTo>
                  <a:lnTo>
                    <a:pt x="236" y="483"/>
                  </a:lnTo>
                  <a:lnTo>
                    <a:pt x="235" y="483"/>
                  </a:lnTo>
                  <a:lnTo>
                    <a:pt x="233" y="483"/>
                  </a:lnTo>
                  <a:lnTo>
                    <a:pt x="230" y="484"/>
                  </a:lnTo>
                  <a:lnTo>
                    <a:pt x="230" y="484"/>
                  </a:lnTo>
                  <a:lnTo>
                    <a:pt x="230" y="483"/>
                  </a:lnTo>
                  <a:lnTo>
                    <a:pt x="231" y="479"/>
                  </a:lnTo>
                  <a:lnTo>
                    <a:pt x="231" y="479"/>
                  </a:lnTo>
                  <a:lnTo>
                    <a:pt x="233" y="478"/>
                  </a:lnTo>
                  <a:lnTo>
                    <a:pt x="239" y="476"/>
                  </a:lnTo>
                  <a:lnTo>
                    <a:pt x="241" y="475"/>
                  </a:lnTo>
                  <a:lnTo>
                    <a:pt x="242" y="475"/>
                  </a:lnTo>
                  <a:lnTo>
                    <a:pt x="244" y="475"/>
                  </a:lnTo>
                  <a:lnTo>
                    <a:pt x="246" y="475"/>
                  </a:lnTo>
                  <a:lnTo>
                    <a:pt x="249" y="475"/>
                  </a:lnTo>
                  <a:lnTo>
                    <a:pt x="250" y="478"/>
                  </a:lnTo>
                  <a:lnTo>
                    <a:pt x="252" y="478"/>
                  </a:lnTo>
                  <a:lnTo>
                    <a:pt x="257" y="481"/>
                  </a:lnTo>
                  <a:lnTo>
                    <a:pt x="257" y="479"/>
                  </a:lnTo>
                  <a:lnTo>
                    <a:pt x="252" y="476"/>
                  </a:lnTo>
                  <a:lnTo>
                    <a:pt x="250" y="475"/>
                  </a:lnTo>
                  <a:lnTo>
                    <a:pt x="250" y="473"/>
                  </a:lnTo>
                  <a:lnTo>
                    <a:pt x="250" y="472"/>
                  </a:lnTo>
                  <a:lnTo>
                    <a:pt x="252" y="470"/>
                  </a:lnTo>
                  <a:lnTo>
                    <a:pt x="255" y="470"/>
                  </a:lnTo>
                  <a:lnTo>
                    <a:pt x="257" y="470"/>
                  </a:lnTo>
                  <a:lnTo>
                    <a:pt x="257" y="468"/>
                  </a:lnTo>
                  <a:lnTo>
                    <a:pt x="257" y="467"/>
                  </a:lnTo>
                  <a:lnTo>
                    <a:pt x="255" y="467"/>
                  </a:lnTo>
                  <a:lnTo>
                    <a:pt x="253" y="467"/>
                  </a:lnTo>
                  <a:lnTo>
                    <a:pt x="252" y="465"/>
                  </a:lnTo>
                  <a:lnTo>
                    <a:pt x="253" y="465"/>
                  </a:lnTo>
                  <a:lnTo>
                    <a:pt x="255" y="464"/>
                  </a:lnTo>
                  <a:lnTo>
                    <a:pt x="257" y="464"/>
                  </a:lnTo>
                  <a:lnTo>
                    <a:pt x="260" y="462"/>
                  </a:lnTo>
                  <a:lnTo>
                    <a:pt x="265" y="464"/>
                  </a:lnTo>
                  <a:lnTo>
                    <a:pt x="265" y="464"/>
                  </a:lnTo>
                  <a:lnTo>
                    <a:pt x="263" y="465"/>
                  </a:lnTo>
                  <a:lnTo>
                    <a:pt x="263" y="467"/>
                  </a:lnTo>
                  <a:lnTo>
                    <a:pt x="265" y="467"/>
                  </a:lnTo>
                  <a:lnTo>
                    <a:pt x="266" y="464"/>
                  </a:lnTo>
                  <a:lnTo>
                    <a:pt x="269" y="464"/>
                  </a:lnTo>
                  <a:lnTo>
                    <a:pt x="271" y="464"/>
                  </a:lnTo>
                  <a:lnTo>
                    <a:pt x="272" y="464"/>
                  </a:lnTo>
                  <a:lnTo>
                    <a:pt x="274" y="465"/>
                  </a:lnTo>
                  <a:lnTo>
                    <a:pt x="274" y="465"/>
                  </a:lnTo>
                  <a:lnTo>
                    <a:pt x="276" y="467"/>
                  </a:lnTo>
                  <a:lnTo>
                    <a:pt x="276" y="468"/>
                  </a:lnTo>
                  <a:lnTo>
                    <a:pt x="277" y="468"/>
                  </a:lnTo>
                  <a:lnTo>
                    <a:pt x="277" y="467"/>
                  </a:lnTo>
                  <a:lnTo>
                    <a:pt x="279" y="467"/>
                  </a:lnTo>
                  <a:lnTo>
                    <a:pt x="282" y="467"/>
                  </a:lnTo>
                  <a:lnTo>
                    <a:pt x="285" y="467"/>
                  </a:lnTo>
                  <a:lnTo>
                    <a:pt x="287" y="467"/>
                  </a:lnTo>
                  <a:lnTo>
                    <a:pt x="287" y="467"/>
                  </a:lnTo>
                  <a:lnTo>
                    <a:pt x="287" y="465"/>
                  </a:lnTo>
                  <a:lnTo>
                    <a:pt x="287" y="464"/>
                  </a:lnTo>
                  <a:lnTo>
                    <a:pt x="287" y="462"/>
                  </a:lnTo>
                  <a:lnTo>
                    <a:pt x="288" y="462"/>
                  </a:lnTo>
                  <a:lnTo>
                    <a:pt x="290" y="460"/>
                  </a:lnTo>
                  <a:lnTo>
                    <a:pt x="293" y="460"/>
                  </a:lnTo>
                  <a:lnTo>
                    <a:pt x="294" y="459"/>
                  </a:lnTo>
                  <a:lnTo>
                    <a:pt x="296" y="459"/>
                  </a:lnTo>
                  <a:lnTo>
                    <a:pt x="296" y="457"/>
                  </a:lnTo>
                  <a:lnTo>
                    <a:pt x="294" y="457"/>
                  </a:lnTo>
                  <a:lnTo>
                    <a:pt x="294" y="457"/>
                  </a:lnTo>
                  <a:lnTo>
                    <a:pt x="293" y="456"/>
                  </a:lnTo>
                  <a:lnTo>
                    <a:pt x="294" y="456"/>
                  </a:lnTo>
                  <a:lnTo>
                    <a:pt x="298" y="454"/>
                  </a:lnTo>
                  <a:lnTo>
                    <a:pt x="298" y="454"/>
                  </a:lnTo>
                  <a:lnTo>
                    <a:pt x="294" y="453"/>
                  </a:lnTo>
                  <a:lnTo>
                    <a:pt x="294" y="454"/>
                  </a:lnTo>
                  <a:lnTo>
                    <a:pt x="291" y="454"/>
                  </a:lnTo>
                  <a:lnTo>
                    <a:pt x="290" y="456"/>
                  </a:lnTo>
                  <a:lnTo>
                    <a:pt x="290" y="456"/>
                  </a:lnTo>
                  <a:lnTo>
                    <a:pt x="291" y="457"/>
                  </a:lnTo>
                  <a:lnTo>
                    <a:pt x="290" y="459"/>
                  </a:lnTo>
                  <a:lnTo>
                    <a:pt x="282" y="464"/>
                  </a:lnTo>
                  <a:lnTo>
                    <a:pt x="277" y="465"/>
                  </a:lnTo>
                  <a:lnTo>
                    <a:pt x="276" y="465"/>
                  </a:lnTo>
                  <a:lnTo>
                    <a:pt x="274" y="464"/>
                  </a:lnTo>
                  <a:lnTo>
                    <a:pt x="274" y="464"/>
                  </a:lnTo>
                  <a:lnTo>
                    <a:pt x="272" y="460"/>
                  </a:lnTo>
                  <a:lnTo>
                    <a:pt x="271" y="460"/>
                  </a:lnTo>
                  <a:lnTo>
                    <a:pt x="271" y="462"/>
                  </a:lnTo>
                  <a:lnTo>
                    <a:pt x="271" y="460"/>
                  </a:lnTo>
                  <a:lnTo>
                    <a:pt x="271" y="459"/>
                  </a:lnTo>
                  <a:lnTo>
                    <a:pt x="272" y="457"/>
                  </a:lnTo>
                  <a:lnTo>
                    <a:pt x="274" y="456"/>
                  </a:lnTo>
                  <a:lnTo>
                    <a:pt x="276" y="454"/>
                  </a:lnTo>
                  <a:lnTo>
                    <a:pt x="277" y="453"/>
                  </a:lnTo>
                  <a:lnTo>
                    <a:pt x="280" y="449"/>
                  </a:lnTo>
                  <a:lnTo>
                    <a:pt x="285" y="445"/>
                  </a:lnTo>
                  <a:lnTo>
                    <a:pt x="288" y="443"/>
                  </a:lnTo>
                  <a:lnTo>
                    <a:pt x="290" y="442"/>
                  </a:lnTo>
                  <a:lnTo>
                    <a:pt x="291" y="440"/>
                  </a:lnTo>
                  <a:lnTo>
                    <a:pt x="294" y="438"/>
                  </a:lnTo>
                  <a:lnTo>
                    <a:pt x="296" y="438"/>
                  </a:lnTo>
                  <a:lnTo>
                    <a:pt x="298" y="437"/>
                  </a:lnTo>
                  <a:lnTo>
                    <a:pt x="299" y="435"/>
                  </a:lnTo>
                  <a:lnTo>
                    <a:pt x="299" y="435"/>
                  </a:lnTo>
                  <a:lnTo>
                    <a:pt x="296" y="437"/>
                  </a:lnTo>
                  <a:lnTo>
                    <a:pt x="294" y="437"/>
                  </a:lnTo>
                  <a:lnTo>
                    <a:pt x="294" y="435"/>
                  </a:lnTo>
                  <a:lnTo>
                    <a:pt x="296" y="434"/>
                  </a:lnTo>
                  <a:lnTo>
                    <a:pt x="298" y="432"/>
                  </a:lnTo>
                  <a:lnTo>
                    <a:pt x="307" y="427"/>
                  </a:lnTo>
                  <a:lnTo>
                    <a:pt x="309" y="427"/>
                  </a:lnTo>
                  <a:lnTo>
                    <a:pt x="310" y="429"/>
                  </a:lnTo>
                  <a:lnTo>
                    <a:pt x="312" y="429"/>
                  </a:lnTo>
                  <a:lnTo>
                    <a:pt x="317" y="426"/>
                  </a:lnTo>
                  <a:lnTo>
                    <a:pt x="318" y="423"/>
                  </a:lnTo>
                  <a:lnTo>
                    <a:pt x="317" y="423"/>
                  </a:lnTo>
                  <a:lnTo>
                    <a:pt x="315" y="424"/>
                  </a:lnTo>
                  <a:lnTo>
                    <a:pt x="312" y="426"/>
                  </a:lnTo>
                  <a:lnTo>
                    <a:pt x="312" y="426"/>
                  </a:lnTo>
                  <a:lnTo>
                    <a:pt x="310" y="426"/>
                  </a:lnTo>
                  <a:lnTo>
                    <a:pt x="310" y="426"/>
                  </a:lnTo>
                  <a:lnTo>
                    <a:pt x="309" y="424"/>
                  </a:lnTo>
                  <a:lnTo>
                    <a:pt x="309" y="426"/>
                  </a:lnTo>
                  <a:lnTo>
                    <a:pt x="307" y="424"/>
                  </a:lnTo>
                  <a:lnTo>
                    <a:pt x="307" y="423"/>
                  </a:lnTo>
                  <a:lnTo>
                    <a:pt x="309" y="420"/>
                  </a:lnTo>
                  <a:lnTo>
                    <a:pt x="309" y="418"/>
                  </a:lnTo>
                  <a:lnTo>
                    <a:pt x="310" y="416"/>
                  </a:lnTo>
                  <a:lnTo>
                    <a:pt x="315" y="412"/>
                  </a:lnTo>
                  <a:lnTo>
                    <a:pt x="315" y="410"/>
                  </a:lnTo>
                  <a:lnTo>
                    <a:pt x="317" y="408"/>
                  </a:lnTo>
                  <a:lnTo>
                    <a:pt x="320" y="408"/>
                  </a:lnTo>
                  <a:lnTo>
                    <a:pt x="320" y="408"/>
                  </a:lnTo>
                  <a:lnTo>
                    <a:pt x="320" y="407"/>
                  </a:lnTo>
                  <a:lnTo>
                    <a:pt x="317" y="405"/>
                  </a:lnTo>
                  <a:lnTo>
                    <a:pt x="317" y="405"/>
                  </a:lnTo>
                  <a:lnTo>
                    <a:pt x="326" y="402"/>
                  </a:lnTo>
                  <a:lnTo>
                    <a:pt x="329" y="402"/>
                  </a:lnTo>
                  <a:lnTo>
                    <a:pt x="331" y="402"/>
                  </a:lnTo>
                  <a:lnTo>
                    <a:pt x="332" y="401"/>
                  </a:lnTo>
                  <a:lnTo>
                    <a:pt x="334" y="401"/>
                  </a:lnTo>
                  <a:lnTo>
                    <a:pt x="334" y="399"/>
                  </a:lnTo>
                  <a:lnTo>
                    <a:pt x="329" y="401"/>
                  </a:lnTo>
                  <a:lnTo>
                    <a:pt x="328" y="401"/>
                  </a:lnTo>
                  <a:lnTo>
                    <a:pt x="326" y="401"/>
                  </a:lnTo>
                  <a:lnTo>
                    <a:pt x="324" y="402"/>
                  </a:lnTo>
                  <a:lnTo>
                    <a:pt x="321" y="402"/>
                  </a:lnTo>
                  <a:lnTo>
                    <a:pt x="321" y="397"/>
                  </a:lnTo>
                  <a:lnTo>
                    <a:pt x="321" y="394"/>
                  </a:lnTo>
                  <a:lnTo>
                    <a:pt x="323" y="394"/>
                  </a:lnTo>
                  <a:lnTo>
                    <a:pt x="323" y="391"/>
                  </a:lnTo>
                  <a:lnTo>
                    <a:pt x="324" y="390"/>
                  </a:lnTo>
                  <a:lnTo>
                    <a:pt x="326" y="390"/>
                  </a:lnTo>
                  <a:lnTo>
                    <a:pt x="328" y="390"/>
                  </a:lnTo>
                  <a:lnTo>
                    <a:pt x="329" y="388"/>
                  </a:lnTo>
                  <a:lnTo>
                    <a:pt x="331" y="388"/>
                  </a:lnTo>
                  <a:lnTo>
                    <a:pt x="334" y="388"/>
                  </a:lnTo>
                  <a:lnTo>
                    <a:pt x="332" y="388"/>
                  </a:lnTo>
                  <a:lnTo>
                    <a:pt x="329" y="386"/>
                  </a:lnTo>
                  <a:lnTo>
                    <a:pt x="329" y="385"/>
                  </a:lnTo>
                  <a:lnTo>
                    <a:pt x="331" y="385"/>
                  </a:lnTo>
                  <a:lnTo>
                    <a:pt x="331" y="383"/>
                  </a:lnTo>
                  <a:lnTo>
                    <a:pt x="332" y="383"/>
                  </a:lnTo>
                  <a:lnTo>
                    <a:pt x="334" y="382"/>
                  </a:lnTo>
                  <a:lnTo>
                    <a:pt x="335" y="380"/>
                  </a:lnTo>
                  <a:lnTo>
                    <a:pt x="337" y="380"/>
                  </a:lnTo>
                  <a:lnTo>
                    <a:pt x="339" y="379"/>
                  </a:lnTo>
                  <a:lnTo>
                    <a:pt x="340" y="380"/>
                  </a:lnTo>
                  <a:lnTo>
                    <a:pt x="343" y="379"/>
                  </a:lnTo>
                  <a:lnTo>
                    <a:pt x="345" y="379"/>
                  </a:lnTo>
                  <a:lnTo>
                    <a:pt x="354" y="379"/>
                  </a:lnTo>
                  <a:lnTo>
                    <a:pt x="354" y="377"/>
                  </a:lnTo>
                  <a:lnTo>
                    <a:pt x="353" y="377"/>
                  </a:lnTo>
                  <a:lnTo>
                    <a:pt x="347" y="377"/>
                  </a:lnTo>
                  <a:lnTo>
                    <a:pt x="342" y="377"/>
                  </a:lnTo>
                  <a:lnTo>
                    <a:pt x="342" y="377"/>
                  </a:lnTo>
                  <a:lnTo>
                    <a:pt x="340" y="377"/>
                  </a:lnTo>
                  <a:lnTo>
                    <a:pt x="340" y="375"/>
                  </a:lnTo>
                  <a:lnTo>
                    <a:pt x="342" y="375"/>
                  </a:lnTo>
                  <a:lnTo>
                    <a:pt x="342" y="374"/>
                  </a:lnTo>
                  <a:lnTo>
                    <a:pt x="345" y="371"/>
                  </a:lnTo>
                  <a:lnTo>
                    <a:pt x="348" y="369"/>
                  </a:lnTo>
                  <a:lnTo>
                    <a:pt x="350" y="369"/>
                  </a:lnTo>
                  <a:lnTo>
                    <a:pt x="353" y="371"/>
                  </a:lnTo>
                  <a:lnTo>
                    <a:pt x="354" y="371"/>
                  </a:lnTo>
                  <a:lnTo>
                    <a:pt x="356" y="372"/>
                  </a:lnTo>
                  <a:lnTo>
                    <a:pt x="356" y="374"/>
                  </a:lnTo>
                  <a:lnTo>
                    <a:pt x="358" y="374"/>
                  </a:lnTo>
                  <a:lnTo>
                    <a:pt x="358" y="372"/>
                  </a:lnTo>
                  <a:lnTo>
                    <a:pt x="359" y="371"/>
                  </a:lnTo>
                  <a:lnTo>
                    <a:pt x="358" y="369"/>
                  </a:lnTo>
                  <a:lnTo>
                    <a:pt x="356" y="371"/>
                  </a:lnTo>
                  <a:lnTo>
                    <a:pt x="354" y="369"/>
                  </a:lnTo>
                  <a:lnTo>
                    <a:pt x="353" y="368"/>
                  </a:lnTo>
                  <a:lnTo>
                    <a:pt x="351" y="368"/>
                  </a:lnTo>
                  <a:lnTo>
                    <a:pt x="353" y="366"/>
                  </a:lnTo>
                  <a:lnTo>
                    <a:pt x="353" y="364"/>
                  </a:lnTo>
                  <a:lnTo>
                    <a:pt x="353" y="364"/>
                  </a:lnTo>
                  <a:lnTo>
                    <a:pt x="350" y="366"/>
                  </a:lnTo>
                  <a:lnTo>
                    <a:pt x="347" y="368"/>
                  </a:lnTo>
                  <a:lnTo>
                    <a:pt x="345" y="366"/>
                  </a:lnTo>
                  <a:lnTo>
                    <a:pt x="347" y="364"/>
                  </a:lnTo>
                  <a:lnTo>
                    <a:pt x="345" y="363"/>
                  </a:lnTo>
                  <a:lnTo>
                    <a:pt x="350" y="360"/>
                  </a:lnTo>
                  <a:lnTo>
                    <a:pt x="351" y="360"/>
                  </a:lnTo>
                  <a:lnTo>
                    <a:pt x="353" y="360"/>
                  </a:lnTo>
                  <a:lnTo>
                    <a:pt x="354" y="360"/>
                  </a:lnTo>
                  <a:lnTo>
                    <a:pt x="356" y="360"/>
                  </a:lnTo>
                  <a:lnTo>
                    <a:pt x="358" y="360"/>
                  </a:lnTo>
                  <a:lnTo>
                    <a:pt x="358" y="358"/>
                  </a:lnTo>
                  <a:lnTo>
                    <a:pt x="354" y="358"/>
                  </a:lnTo>
                  <a:lnTo>
                    <a:pt x="353" y="358"/>
                  </a:lnTo>
                  <a:lnTo>
                    <a:pt x="353" y="356"/>
                  </a:lnTo>
                  <a:lnTo>
                    <a:pt x="356" y="356"/>
                  </a:lnTo>
                  <a:lnTo>
                    <a:pt x="358" y="355"/>
                  </a:lnTo>
                  <a:lnTo>
                    <a:pt x="361" y="353"/>
                  </a:lnTo>
                  <a:lnTo>
                    <a:pt x="364" y="353"/>
                  </a:lnTo>
                  <a:lnTo>
                    <a:pt x="364" y="353"/>
                  </a:lnTo>
                  <a:lnTo>
                    <a:pt x="364" y="353"/>
                  </a:lnTo>
                  <a:lnTo>
                    <a:pt x="365" y="358"/>
                  </a:lnTo>
                  <a:lnTo>
                    <a:pt x="367" y="361"/>
                  </a:lnTo>
                  <a:lnTo>
                    <a:pt x="367" y="361"/>
                  </a:lnTo>
                  <a:lnTo>
                    <a:pt x="367" y="358"/>
                  </a:lnTo>
                  <a:lnTo>
                    <a:pt x="367" y="358"/>
                  </a:lnTo>
                  <a:lnTo>
                    <a:pt x="369" y="356"/>
                  </a:lnTo>
                  <a:lnTo>
                    <a:pt x="369" y="356"/>
                  </a:lnTo>
                  <a:lnTo>
                    <a:pt x="367" y="356"/>
                  </a:lnTo>
                  <a:lnTo>
                    <a:pt x="367" y="355"/>
                  </a:lnTo>
                  <a:lnTo>
                    <a:pt x="365" y="352"/>
                  </a:lnTo>
                  <a:lnTo>
                    <a:pt x="365" y="350"/>
                  </a:lnTo>
                  <a:lnTo>
                    <a:pt x="369" y="349"/>
                  </a:lnTo>
                  <a:lnTo>
                    <a:pt x="372" y="349"/>
                  </a:lnTo>
                  <a:lnTo>
                    <a:pt x="375" y="350"/>
                  </a:lnTo>
                  <a:lnTo>
                    <a:pt x="376" y="350"/>
                  </a:lnTo>
                  <a:lnTo>
                    <a:pt x="380" y="349"/>
                  </a:lnTo>
                  <a:lnTo>
                    <a:pt x="383" y="349"/>
                  </a:lnTo>
                  <a:lnTo>
                    <a:pt x="384" y="347"/>
                  </a:lnTo>
                  <a:lnTo>
                    <a:pt x="386" y="347"/>
                  </a:lnTo>
                  <a:lnTo>
                    <a:pt x="386" y="347"/>
                  </a:lnTo>
                  <a:lnTo>
                    <a:pt x="384" y="347"/>
                  </a:lnTo>
                  <a:lnTo>
                    <a:pt x="384" y="347"/>
                  </a:lnTo>
                  <a:lnTo>
                    <a:pt x="384" y="347"/>
                  </a:lnTo>
                  <a:lnTo>
                    <a:pt x="381" y="347"/>
                  </a:lnTo>
                  <a:lnTo>
                    <a:pt x="372" y="347"/>
                  </a:lnTo>
                  <a:lnTo>
                    <a:pt x="370" y="345"/>
                  </a:lnTo>
                  <a:lnTo>
                    <a:pt x="370" y="345"/>
                  </a:lnTo>
                  <a:lnTo>
                    <a:pt x="372" y="344"/>
                  </a:lnTo>
                  <a:lnTo>
                    <a:pt x="372" y="342"/>
                  </a:lnTo>
                  <a:lnTo>
                    <a:pt x="376" y="341"/>
                  </a:lnTo>
                  <a:lnTo>
                    <a:pt x="380" y="341"/>
                  </a:lnTo>
                  <a:lnTo>
                    <a:pt x="383" y="338"/>
                  </a:lnTo>
                  <a:lnTo>
                    <a:pt x="384" y="336"/>
                  </a:lnTo>
                  <a:lnTo>
                    <a:pt x="386" y="333"/>
                  </a:lnTo>
                  <a:lnTo>
                    <a:pt x="388" y="331"/>
                  </a:lnTo>
                  <a:lnTo>
                    <a:pt x="394" y="330"/>
                  </a:lnTo>
                  <a:lnTo>
                    <a:pt x="394" y="328"/>
                  </a:lnTo>
                  <a:lnTo>
                    <a:pt x="394" y="328"/>
                  </a:lnTo>
                  <a:lnTo>
                    <a:pt x="394" y="325"/>
                  </a:lnTo>
                  <a:lnTo>
                    <a:pt x="395" y="322"/>
                  </a:lnTo>
                  <a:lnTo>
                    <a:pt x="395" y="322"/>
                  </a:lnTo>
                  <a:lnTo>
                    <a:pt x="397" y="322"/>
                  </a:lnTo>
                  <a:lnTo>
                    <a:pt x="397" y="322"/>
                  </a:lnTo>
                  <a:lnTo>
                    <a:pt x="399" y="323"/>
                  </a:lnTo>
                  <a:lnTo>
                    <a:pt x="402" y="325"/>
                  </a:lnTo>
                  <a:lnTo>
                    <a:pt x="405" y="325"/>
                  </a:lnTo>
                  <a:lnTo>
                    <a:pt x="405" y="325"/>
                  </a:lnTo>
                  <a:lnTo>
                    <a:pt x="403" y="323"/>
                  </a:lnTo>
                  <a:lnTo>
                    <a:pt x="402" y="322"/>
                  </a:lnTo>
                  <a:lnTo>
                    <a:pt x="400" y="320"/>
                  </a:lnTo>
                  <a:lnTo>
                    <a:pt x="402" y="320"/>
                  </a:lnTo>
                  <a:lnTo>
                    <a:pt x="403" y="320"/>
                  </a:lnTo>
                  <a:lnTo>
                    <a:pt x="405" y="320"/>
                  </a:lnTo>
                  <a:lnTo>
                    <a:pt x="406" y="319"/>
                  </a:lnTo>
                  <a:lnTo>
                    <a:pt x="406" y="319"/>
                  </a:lnTo>
                  <a:lnTo>
                    <a:pt x="406" y="317"/>
                  </a:lnTo>
                  <a:lnTo>
                    <a:pt x="406" y="317"/>
                  </a:lnTo>
                  <a:lnTo>
                    <a:pt x="410" y="314"/>
                  </a:lnTo>
                  <a:lnTo>
                    <a:pt x="416" y="312"/>
                  </a:lnTo>
                  <a:lnTo>
                    <a:pt x="417" y="314"/>
                  </a:lnTo>
                  <a:lnTo>
                    <a:pt x="416" y="317"/>
                  </a:lnTo>
                  <a:lnTo>
                    <a:pt x="416" y="320"/>
                  </a:lnTo>
                  <a:lnTo>
                    <a:pt x="416" y="322"/>
                  </a:lnTo>
                  <a:lnTo>
                    <a:pt x="417" y="320"/>
                  </a:lnTo>
                  <a:lnTo>
                    <a:pt x="419" y="316"/>
                  </a:lnTo>
                  <a:lnTo>
                    <a:pt x="421" y="312"/>
                  </a:lnTo>
                  <a:lnTo>
                    <a:pt x="422" y="311"/>
                  </a:lnTo>
                  <a:lnTo>
                    <a:pt x="422" y="311"/>
                  </a:lnTo>
                  <a:lnTo>
                    <a:pt x="424" y="309"/>
                  </a:lnTo>
                  <a:lnTo>
                    <a:pt x="425" y="309"/>
                  </a:lnTo>
                  <a:lnTo>
                    <a:pt x="425" y="309"/>
                  </a:lnTo>
                  <a:lnTo>
                    <a:pt x="427" y="311"/>
                  </a:lnTo>
                  <a:lnTo>
                    <a:pt x="425" y="316"/>
                  </a:lnTo>
                  <a:lnTo>
                    <a:pt x="425" y="317"/>
                  </a:lnTo>
                  <a:lnTo>
                    <a:pt x="425" y="320"/>
                  </a:lnTo>
                  <a:lnTo>
                    <a:pt x="422" y="325"/>
                  </a:lnTo>
                  <a:lnTo>
                    <a:pt x="422" y="325"/>
                  </a:lnTo>
                  <a:lnTo>
                    <a:pt x="422" y="325"/>
                  </a:lnTo>
                  <a:lnTo>
                    <a:pt x="424" y="323"/>
                  </a:lnTo>
                  <a:lnTo>
                    <a:pt x="429" y="319"/>
                  </a:lnTo>
                  <a:lnTo>
                    <a:pt x="432" y="320"/>
                  </a:lnTo>
                  <a:lnTo>
                    <a:pt x="432" y="320"/>
                  </a:lnTo>
                  <a:lnTo>
                    <a:pt x="430" y="319"/>
                  </a:lnTo>
                  <a:lnTo>
                    <a:pt x="429" y="317"/>
                  </a:lnTo>
                  <a:lnTo>
                    <a:pt x="429" y="316"/>
                  </a:lnTo>
                  <a:lnTo>
                    <a:pt x="429" y="311"/>
                  </a:lnTo>
                  <a:lnTo>
                    <a:pt x="430" y="309"/>
                  </a:lnTo>
                  <a:lnTo>
                    <a:pt x="433" y="311"/>
                  </a:lnTo>
                  <a:lnTo>
                    <a:pt x="435" y="309"/>
                  </a:lnTo>
                  <a:lnTo>
                    <a:pt x="436" y="311"/>
                  </a:lnTo>
                  <a:lnTo>
                    <a:pt x="438" y="311"/>
                  </a:lnTo>
                  <a:lnTo>
                    <a:pt x="440" y="308"/>
                  </a:lnTo>
                  <a:lnTo>
                    <a:pt x="441" y="308"/>
                  </a:lnTo>
                  <a:lnTo>
                    <a:pt x="444" y="309"/>
                  </a:lnTo>
                  <a:lnTo>
                    <a:pt x="446" y="311"/>
                  </a:lnTo>
                  <a:lnTo>
                    <a:pt x="449" y="312"/>
                  </a:lnTo>
                  <a:lnTo>
                    <a:pt x="449" y="312"/>
                  </a:lnTo>
                  <a:lnTo>
                    <a:pt x="449" y="308"/>
                  </a:lnTo>
                  <a:lnTo>
                    <a:pt x="447" y="306"/>
                  </a:lnTo>
                  <a:lnTo>
                    <a:pt x="444" y="305"/>
                  </a:lnTo>
                  <a:lnTo>
                    <a:pt x="441" y="303"/>
                  </a:lnTo>
                  <a:lnTo>
                    <a:pt x="440" y="303"/>
                  </a:lnTo>
                  <a:lnTo>
                    <a:pt x="441" y="301"/>
                  </a:lnTo>
                  <a:lnTo>
                    <a:pt x="443" y="301"/>
                  </a:lnTo>
                  <a:lnTo>
                    <a:pt x="446" y="301"/>
                  </a:lnTo>
                  <a:lnTo>
                    <a:pt x="449" y="300"/>
                  </a:lnTo>
                  <a:lnTo>
                    <a:pt x="451" y="300"/>
                  </a:lnTo>
                  <a:lnTo>
                    <a:pt x="452" y="300"/>
                  </a:lnTo>
                  <a:lnTo>
                    <a:pt x="454" y="301"/>
                  </a:lnTo>
                  <a:lnTo>
                    <a:pt x="455" y="300"/>
                  </a:lnTo>
                  <a:lnTo>
                    <a:pt x="455" y="298"/>
                  </a:lnTo>
                  <a:lnTo>
                    <a:pt x="460" y="298"/>
                  </a:lnTo>
                  <a:lnTo>
                    <a:pt x="462" y="298"/>
                  </a:lnTo>
                  <a:lnTo>
                    <a:pt x="463" y="300"/>
                  </a:lnTo>
                  <a:lnTo>
                    <a:pt x="463" y="301"/>
                  </a:lnTo>
                  <a:lnTo>
                    <a:pt x="465" y="305"/>
                  </a:lnTo>
                  <a:lnTo>
                    <a:pt x="466" y="308"/>
                  </a:lnTo>
                  <a:lnTo>
                    <a:pt x="468" y="308"/>
                  </a:lnTo>
                  <a:lnTo>
                    <a:pt x="470" y="308"/>
                  </a:lnTo>
                  <a:lnTo>
                    <a:pt x="470" y="308"/>
                  </a:lnTo>
                  <a:lnTo>
                    <a:pt x="468" y="306"/>
                  </a:lnTo>
                  <a:lnTo>
                    <a:pt x="468" y="305"/>
                  </a:lnTo>
                  <a:lnTo>
                    <a:pt x="470" y="303"/>
                  </a:lnTo>
                  <a:lnTo>
                    <a:pt x="470" y="301"/>
                  </a:lnTo>
                  <a:lnTo>
                    <a:pt x="474" y="297"/>
                  </a:lnTo>
                  <a:lnTo>
                    <a:pt x="477" y="295"/>
                  </a:lnTo>
                  <a:lnTo>
                    <a:pt x="479" y="295"/>
                  </a:lnTo>
                  <a:lnTo>
                    <a:pt x="482" y="290"/>
                  </a:lnTo>
                  <a:lnTo>
                    <a:pt x="484" y="290"/>
                  </a:lnTo>
                  <a:lnTo>
                    <a:pt x="485" y="289"/>
                  </a:lnTo>
                  <a:lnTo>
                    <a:pt x="485" y="289"/>
                  </a:lnTo>
                  <a:lnTo>
                    <a:pt x="482" y="287"/>
                  </a:lnTo>
                  <a:lnTo>
                    <a:pt x="482" y="286"/>
                  </a:lnTo>
                  <a:lnTo>
                    <a:pt x="485" y="284"/>
                  </a:lnTo>
                  <a:lnTo>
                    <a:pt x="488" y="281"/>
                  </a:lnTo>
                  <a:lnTo>
                    <a:pt x="490" y="281"/>
                  </a:lnTo>
                  <a:lnTo>
                    <a:pt x="490" y="282"/>
                  </a:lnTo>
                  <a:lnTo>
                    <a:pt x="493" y="284"/>
                  </a:lnTo>
                  <a:lnTo>
                    <a:pt x="496" y="286"/>
                  </a:lnTo>
                  <a:lnTo>
                    <a:pt x="496" y="286"/>
                  </a:lnTo>
                  <a:lnTo>
                    <a:pt x="498" y="286"/>
                  </a:lnTo>
                  <a:lnTo>
                    <a:pt x="498" y="284"/>
                  </a:lnTo>
                  <a:lnTo>
                    <a:pt x="499" y="284"/>
                  </a:lnTo>
                  <a:lnTo>
                    <a:pt x="501" y="284"/>
                  </a:lnTo>
                  <a:lnTo>
                    <a:pt x="503" y="286"/>
                  </a:lnTo>
                  <a:lnTo>
                    <a:pt x="504" y="286"/>
                  </a:lnTo>
                  <a:lnTo>
                    <a:pt x="504" y="286"/>
                  </a:lnTo>
                  <a:lnTo>
                    <a:pt x="504" y="286"/>
                  </a:lnTo>
                  <a:lnTo>
                    <a:pt x="503" y="287"/>
                  </a:lnTo>
                  <a:lnTo>
                    <a:pt x="499" y="290"/>
                  </a:lnTo>
                  <a:lnTo>
                    <a:pt x="496" y="293"/>
                  </a:lnTo>
                  <a:lnTo>
                    <a:pt x="496" y="295"/>
                  </a:lnTo>
                  <a:lnTo>
                    <a:pt x="495" y="300"/>
                  </a:lnTo>
                  <a:lnTo>
                    <a:pt x="493" y="301"/>
                  </a:lnTo>
                  <a:lnTo>
                    <a:pt x="493" y="305"/>
                  </a:lnTo>
                  <a:lnTo>
                    <a:pt x="493" y="305"/>
                  </a:lnTo>
                  <a:lnTo>
                    <a:pt x="496" y="305"/>
                  </a:lnTo>
                  <a:lnTo>
                    <a:pt x="499" y="301"/>
                  </a:lnTo>
                  <a:lnTo>
                    <a:pt x="499" y="298"/>
                  </a:lnTo>
                  <a:lnTo>
                    <a:pt x="507" y="292"/>
                  </a:lnTo>
                  <a:lnTo>
                    <a:pt x="511" y="287"/>
                  </a:lnTo>
                  <a:lnTo>
                    <a:pt x="515" y="284"/>
                  </a:lnTo>
                  <a:lnTo>
                    <a:pt x="517" y="282"/>
                  </a:lnTo>
                  <a:lnTo>
                    <a:pt x="518" y="286"/>
                  </a:lnTo>
                  <a:lnTo>
                    <a:pt x="517" y="289"/>
                  </a:lnTo>
                  <a:lnTo>
                    <a:pt x="515" y="290"/>
                  </a:lnTo>
                  <a:lnTo>
                    <a:pt x="517" y="290"/>
                  </a:lnTo>
                  <a:lnTo>
                    <a:pt x="517" y="293"/>
                  </a:lnTo>
                  <a:lnTo>
                    <a:pt x="517" y="295"/>
                  </a:lnTo>
                  <a:lnTo>
                    <a:pt x="517" y="297"/>
                  </a:lnTo>
                  <a:lnTo>
                    <a:pt x="517" y="297"/>
                  </a:lnTo>
                  <a:lnTo>
                    <a:pt x="517" y="297"/>
                  </a:lnTo>
                  <a:lnTo>
                    <a:pt x="522" y="295"/>
                  </a:lnTo>
                  <a:lnTo>
                    <a:pt x="523" y="292"/>
                  </a:lnTo>
                  <a:lnTo>
                    <a:pt x="525" y="290"/>
                  </a:lnTo>
                  <a:lnTo>
                    <a:pt x="525" y="289"/>
                  </a:lnTo>
                  <a:lnTo>
                    <a:pt x="526" y="287"/>
                  </a:lnTo>
                  <a:lnTo>
                    <a:pt x="529" y="287"/>
                  </a:lnTo>
                  <a:lnTo>
                    <a:pt x="529" y="286"/>
                  </a:lnTo>
                  <a:lnTo>
                    <a:pt x="526" y="284"/>
                  </a:lnTo>
                  <a:lnTo>
                    <a:pt x="525" y="282"/>
                  </a:lnTo>
                  <a:lnTo>
                    <a:pt x="526" y="281"/>
                  </a:lnTo>
                  <a:lnTo>
                    <a:pt x="531" y="279"/>
                  </a:lnTo>
                  <a:close/>
                  <a:moveTo>
                    <a:pt x="501" y="278"/>
                  </a:moveTo>
                  <a:lnTo>
                    <a:pt x="506" y="279"/>
                  </a:lnTo>
                  <a:lnTo>
                    <a:pt x="507" y="279"/>
                  </a:lnTo>
                  <a:lnTo>
                    <a:pt x="509" y="281"/>
                  </a:lnTo>
                  <a:lnTo>
                    <a:pt x="511" y="281"/>
                  </a:lnTo>
                  <a:lnTo>
                    <a:pt x="509" y="281"/>
                  </a:lnTo>
                  <a:lnTo>
                    <a:pt x="507" y="282"/>
                  </a:lnTo>
                  <a:lnTo>
                    <a:pt x="504" y="282"/>
                  </a:lnTo>
                  <a:lnTo>
                    <a:pt x="504" y="282"/>
                  </a:lnTo>
                  <a:lnTo>
                    <a:pt x="501" y="282"/>
                  </a:lnTo>
                  <a:lnTo>
                    <a:pt x="499" y="281"/>
                  </a:lnTo>
                  <a:lnTo>
                    <a:pt x="498" y="281"/>
                  </a:lnTo>
                  <a:lnTo>
                    <a:pt x="498" y="281"/>
                  </a:lnTo>
                  <a:lnTo>
                    <a:pt x="499" y="279"/>
                  </a:lnTo>
                  <a:lnTo>
                    <a:pt x="501" y="278"/>
                  </a:lnTo>
                  <a:close/>
                  <a:moveTo>
                    <a:pt x="15" y="276"/>
                  </a:moveTo>
                  <a:lnTo>
                    <a:pt x="17" y="278"/>
                  </a:lnTo>
                  <a:lnTo>
                    <a:pt x="15" y="281"/>
                  </a:lnTo>
                  <a:lnTo>
                    <a:pt x="12" y="282"/>
                  </a:lnTo>
                  <a:lnTo>
                    <a:pt x="7" y="282"/>
                  </a:lnTo>
                  <a:lnTo>
                    <a:pt x="3" y="286"/>
                  </a:lnTo>
                  <a:lnTo>
                    <a:pt x="1" y="286"/>
                  </a:lnTo>
                  <a:lnTo>
                    <a:pt x="0" y="286"/>
                  </a:lnTo>
                  <a:lnTo>
                    <a:pt x="3" y="284"/>
                  </a:lnTo>
                  <a:lnTo>
                    <a:pt x="9" y="281"/>
                  </a:lnTo>
                  <a:lnTo>
                    <a:pt x="11" y="278"/>
                  </a:lnTo>
                  <a:lnTo>
                    <a:pt x="15" y="276"/>
                  </a:lnTo>
                  <a:close/>
                  <a:moveTo>
                    <a:pt x="410" y="185"/>
                  </a:moveTo>
                  <a:lnTo>
                    <a:pt x="410" y="186"/>
                  </a:lnTo>
                  <a:lnTo>
                    <a:pt x="410" y="186"/>
                  </a:lnTo>
                  <a:lnTo>
                    <a:pt x="410" y="188"/>
                  </a:lnTo>
                  <a:lnTo>
                    <a:pt x="408" y="189"/>
                  </a:lnTo>
                  <a:lnTo>
                    <a:pt x="405" y="188"/>
                  </a:lnTo>
                  <a:lnTo>
                    <a:pt x="403" y="186"/>
                  </a:lnTo>
                  <a:lnTo>
                    <a:pt x="405" y="185"/>
                  </a:lnTo>
                  <a:lnTo>
                    <a:pt x="410" y="185"/>
                  </a:lnTo>
                  <a:close/>
                  <a:moveTo>
                    <a:pt x="441" y="62"/>
                  </a:moveTo>
                  <a:lnTo>
                    <a:pt x="444" y="62"/>
                  </a:lnTo>
                  <a:lnTo>
                    <a:pt x="446" y="62"/>
                  </a:lnTo>
                  <a:lnTo>
                    <a:pt x="451" y="62"/>
                  </a:lnTo>
                  <a:lnTo>
                    <a:pt x="452" y="68"/>
                  </a:lnTo>
                  <a:lnTo>
                    <a:pt x="454" y="73"/>
                  </a:lnTo>
                  <a:lnTo>
                    <a:pt x="457" y="74"/>
                  </a:lnTo>
                  <a:lnTo>
                    <a:pt x="460" y="73"/>
                  </a:lnTo>
                  <a:lnTo>
                    <a:pt x="465" y="73"/>
                  </a:lnTo>
                  <a:lnTo>
                    <a:pt x="466" y="73"/>
                  </a:lnTo>
                  <a:lnTo>
                    <a:pt x="470" y="74"/>
                  </a:lnTo>
                  <a:lnTo>
                    <a:pt x="471" y="76"/>
                  </a:lnTo>
                  <a:lnTo>
                    <a:pt x="470" y="76"/>
                  </a:lnTo>
                  <a:lnTo>
                    <a:pt x="466" y="78"/>
                  </a:lnTo>
                  <a:lnTo>
                    <a:pt x="466" y="81"/>
                  </a:lnTo>
                  <a:lnTo>
                    <a:pt x="470" y="82"/>
                  </a:lnTo>
                  <a:lnTo>
                    <a:pt x="474" y="84"/>
                  </a:lnTo>
                  <a:lnTo>
                    <a:pt x="477" y="84"/>
                  </a:lnTo>
                  <a:lnTo>
                    <a:pt x="482" y="84"/>
                  </a:lnTo>
                  <a:lnTo>
                    <a:pt x="487" y="86"/>
                  </a:lnTo>
                  <a:lnTo>
                    <a:pt x="492" y="89"/>
                  </a:lnTo>
                  <a:lnTo>
                    <a:pt x="481" y="92"/>
                  </a:lnTo>
                  <a:lnTo>
                    <a:pt x="479" y="92"/>
                  </a:lnTo>
                  <a:lnTo>
                    <a:pt x="477" y="95"/>
                  </a:lnTo>
                  <a:lnTo>
                    <a:pt x="476" y="97"/>
                  </a:lnTo>
                  <a:lnTo>
                    <a:pt x="474" y="97"/>
                  </a:lnTo>
                  <a:lnTo>
                    <a:pt x="471" y="100"/>
                  </a:lnTo>
                  <a:lnTo>
                    <a:pt x="470" y="100"/>
                  </a:lnTo>
                  <a:lnTo>
                    <a:pt x="466" y="100"/>
                  </a:lnTo>
                  <a:lnTo>
                    <a:pt x="465" y="100"/>
                  </a:lnTo>
                  <a:lnTo>
                    <a:pt x="463" y="101"/>
                  </a:lnTo>
                  <a:lnTo>
                    <a:pt x="462" y="103"/>
                  </a:lnTo>
                  <a:lnTo>
                    <a:pt x="458" y="103"/>
                  </a:lnTo>
                  <a:lnTo>
                    <a:pt x="455" y="101"/>
                  </a:lnTo>
                  <a:lnTo>
                    <a:pt x="457" y="101"/>
                  </a:lnTo>
                  <a:lnTo>
                    <a:pt x="457" y="100"/>
                  </a:lnTo>
                  <a:lnTo>
                    <a:pt x="457" y="98"/>
                  </a:lnTo>
                  <a:lnTo>
                    <a:pt x="460" y="97"/>
                  </a:lnTo>
                  <a:lnTo>
                    <a:pt x="460" y="95"/>
                  </a:lnTo>
                  <a:lnTo>
                    <a:pt x="460" y="95"/>
                  </a:lnTo>
                  <a:lnTo>
                    <a:pt x="458" y="95"/>
                  </a:lnTo>
                  <a:lnTo>
                    <a:pt x="457" y="93"/>
                  </a:lnTo>
                  <a:lnTo>
                    <a:pt x="455" y="93"/>
                  </a:lnTo>
                  <a:lnTo>
                    <a:pt x="454" y="95"/>
                  </a:lnTo>
                  <a:lnTo>
                    <a:pt x="451" y="97"/>
                  </a:lnTo>
                  <a:lnTo>
                    <a:pt x="447" y="97"/>
                  </a:lnTo>
                  <a:lnTo>
                    <a:pt x="436" y="98"/>
                  </a:lnTo>
                  <a:lnTo>
                    <a:pt x="435" y="97"/>
                  </a:lnTo>
                  <a:lnTo>
                    <a:pt x="433" y="93"/>
                  </a:lnTo>
                  <a:lnTo>
                    <a:pt x="438" y="92"/>
                  </a:lnTo>
                  <a:lnTo>
                    <a:pt x="440" y="90"/>
                  </a:lnTo>
                  <a:lnTo>
                    <a:pt x="440" y="87"/>
                  </a:lnTo>
                  <a:lnTo>
                    <a:pt x="441" y="87"/>
                  </a:lnTo>
                  <a:lnTo>
                    <a:pt x="444" y="82"/>
                  </a:lnTo>
                  <a:lnTo>
                    <a:pt x="444" y="82"/>
                  </a:lnTo>
                  <a:lnTo>
                    <a:pt x="438" y="81"/>
                  </a:lnTo>
                  <a:lnTo>
                    <a:pt x="436" y="79"/>
                  </a:lnTo>
                  <a:lnTo>
                    <a:pt x="433" y="74"/>
                  </a:lnTo>
                  <a:lnTo>
                    <a:pt x="432" y="73"/>
                  </a:lnTo>
                  <a:lnTo>
                    <a:pt x="429" y="70"/>
                  </a:lnTo>
                  <a:lnTo>
                    <a:pt x="429" y="67"/>
                  </a:lnTo>
                  <a:lnTo>
                    <a:pt x="427" y="68"/>
                  </a:lnTo>
                  <a:lnTo>
                    <a:pt x="424" y="65"/>
                  </a:lnTo>
                  <a:lnTo>
                    <a:pt x="425" y="65"/>
                  </a:lnTo>
                  <a:lnTo>
                    <a:pt x="436" y="63"/>
                  </a:lnTo>
                  <a:lnTo>
                    <a:pt x="441" y="62"/>
                  </a:lnTo>
                  <a:close/>
                  <a:moveTo>
                    <a:pt x="517" y="54"/>
                  </a:moveTo>
                  <a:lnTo>
                    <a:pt x="518" y="57"/>
                  </a:lnTo>
                  <a:lnTo>
                    <a:pt x="522" y="59"/>
                  </a:lnTo>
                  <a:lnTo>
                    <a:pt x="520" y="60"/>
                  </a:lnTo>
                  <a:lnTo>
                    <a:pt x="518" y="60"/>
                  </a:lnTo>
                  <a:lnTo>
                    <a:pt x="514" y="57"/>
                  </a:lnTo>
                  <a:lnTo>
                    <a:pt x="514" y="56"/>
                  </a:lnTo>
                  <a:lnTo>
                    <a:pt x="514" y="56"/>
                  </a:lnTo>
                  <a:lnTo>
                    <a:pt x="517" y="54"/>
                  </a:lnTo>
                  <a:close/>
                  <a:moveTo>
                    <a:pt x="285" y="52"/>
                  </a:moveTo>
                  <a:lnTo>
                    <a:pt x="288" y="52"/>
                  </a:lnTo>
                  <a:lnTo>
                    <a:pt x="290" y="54"/>
                  </a:lnTo>
                  <a:lnTo>
                    <a:pt x="293" y="57"/>
                  </a:lnTo>
                  <a:lnTo>
                    <a:pt x="293" y="57"/>
                  </a:lnTo>
                  <a:lnTo>
                    <a:pt x="291" y="59"/>
                  </a:lnTo>
                  <a:lnTo>
                    <a:pt x="293" y="60"/>
                  </a:lnTo>
                  <a:lnTo>
                    <a:pt x="294" y="62"/>
                  </a:lnTo>
                  <a:lnTo>
                    <a:pt x="294" y="63"/>
                  </a:lnTo>
                  <a:lnTo>
                    <a:pt x="298" y="63"/>
                  </a:lnTo>
                  <a:lnTo>
                    <a:pt x="299" y="65"/>
                  </a:lnTo>
                  <a:lnTo>
                    <a:pt x="302" y="67"/>
                  </a:lnTo>
                  <a:lnTo>
                    <a:pt x="304" y="68"/>
                  </a:lnTo>
                  <a:lnTo>
                    <a:pt x="304" y="68"/>
                  </a:lnTo>
                  <a:lnTo>
                    <a:pt x="306" y="71"/>
                  </a:lnTo>
                  <a:lnTo>
                    <a:pt x="307" y="73"/>
                  </a:lnTo>
                  <a:lnTo>
                    <a:pt x="304" y="73"/>
                  </a:lnTo>
                  <a:lnTo>
                    <a:pt x="302" y="70"/>
                  </a:lnTo>
                  <a:lnTo>
                    <a:pt x="299" y="68"/>
                  </a:lnTo>
                  <a:lnTo>
                    <a:pt x="296" y="67"/>
                  </a:lnTo>
                  <a:lnTo>
                    <a:pt x="293" y="67"/>
                  </a:lnTo>
                  <a:lnTo>
                    <a:pt x="293" y="67"/>
                  </a:lnTo>
                  <a:lnTo>
                    <a:pt x="288" y="60"/>
                  </a:lnTo>
                  <a:lnTo>
                    <a:pt x="288" y="59"/>
                  </a:lnTo>
                  <a:lnTo>
                    <a:pt x="285" y="57"/>
                  </a:lnTo>
                  <a:lnTo>
                    <a:pt x="285" y="54"/>
                  </a:lnTo>
                  <a:lnTo>
                    <a:pt x="285" y="52"/>
                  </a:lnTo>
                  <a:close/>
                  <a:moveTo>
                    <a:pt x="548" y="49"/>
                  </a:moveTo>
                  <a:lnTo>
                    <a:pt x="552" y="51"/>
                  </a:lnTo>
                  <a:lnTo>
                    <a:pt x="556" y="52"/>
                  </a:lnTo>
                  <a:lnTo>
                    <a:pt x="561" y="51"/>
                  </a:lnTo>
                  <a:lnTo>
                    <a:pt x="561" y="52"/>
                  </a:lnTo>
                  <a:lnTo>
                    <a:pt x="556" y="54"/>
                  </a:lnTo>
                  <a:lnTo>
                    <a:pt x="550" y="52"/>
                  </a:lnTo>
                  <a:lnTo>
                    <a:pt x="544" y="52"/>
                  </a:lnTo>
                  <a:lnTo>
                    <a:pt x="537" y="54"/>
                  </a:lnTo>
                  <a:lnTo>
                    <a:pt x="534" y="54"/>
                  </a:lnTo>
                  <a:lnTo>
                    <a:pt x="539" y="52"/>
                  </a:lnTo>
                  <a:lnTo>
                    <a:pt x="542" y="51"/>
                  </a:lnTo>
                  <a:lnTo>
                    <a:pt x="542" y="49"/>
                  </a:lnTo>
                  <a:lnTo>
                    <a:pt x="544" y="49"/>
                  </a:lnTo>
                  <a:lnTo>
                    <a:pt x="548" y="49"/>
                  </a:lnTo>
                  <a:close/>
                  <a:moveTo>
                    <a:pt x="369" y="15"/>
                  </a:moveTo>
                  <a:lnTo>
                    <a:pt x="370" y="16"/>
                  </a:lnTo>
                  <a:lnTo>
                    <a:pt x="375" y="19"/>
                  </a:lnTo>
                  <a:lnTo>
                    <a:pt x="375" y="19"/>
                  </a:lnTo>
                  <a:lnTo>
                    <a:pt x="376" y="19"/>
                  </a:lnTo>
                  <a:lnTo>
                    <a:pt x="376" y="18"/>
                  </a:lnTo>
                  <a:lnTo>
                    <a:pt x="376" y="18"/>
                  </a:lnTo>
                  <a:lnTo>
                    <a:pt x="381" y="18"/>
                  </a:lnTo>
                  <a:lnTo>
                    <a:pt x="386" y="19"/>
                  </a:lnTo>
                  <a:lnTo>
                    <a:pt x="388" y="21"/>
                  </a:lnTo>
                  <a:lnTo>
                    <a:pt x="389" y="22"/>
                  </a:lnTo>
                  <a:lnTo>
                    <a:pt x="391" y="26"/>
                  </a:lnTo>
                  <a:lnTo>
                    <a:pt x="391" y="29"/>
                  </a:lnTo>
                  <a:lnTo>
                    <a:pt x="388" y="30"/>
                  </a:lnTo>
                  <a:lnTo>
                    <a:pt x="388" y="32"/>
                  </a:lnTo>
                  <a:lnTo>
                    <a:pt x="388" y="34"/>
                  </a:lnTo>
                  <a:lnTo>
                    <a:pt x="388" y="35"/>
                  </a:lnTo>
                  <a:lnTo>
                    <a:pt x="388" y="37"/>
                  </a:lnTo>
                  <a:lnTo>
                    <a:pt x="391" y="35"/>
                  </a:lnTo>
                  <a:lnTo>
                    <a:pt x="395" y="29"/>
                  </a:lnTo>
                  <a:lnTo>
                    <a:pt x="397" y="29"/>
                  </a:lnTo>
                  <a:lnTo>
                    <a:pt x="397" y="29"/>
                  </a:lnTo>
                  <a:lnTo>
                    <a:pt x="400" y="30"/>
                  </a:lnTo>
                  <a:lnTo>
                    <a:pt x="403" y="34"/>
                  </a:lnTo>
                  <a:lnTo>
                    <a:pt x="403" y="34"/>
                  </a:lnTo>
                  <a:lnTo>
                    <a:pt x="403" y="35"/>
                  </a:lnTo>
                  <a:lnTo>
                    <a:pt x="403" y="37"/>
                  </a:lnTo>
                  <a:lnTo>
                    <a:pt x="403" y="38"/>
                  </a:lnTo>
                  <a:lnTo>
                    <a:pt x="403" y="38"/>
                  </a:lnTo>
                  <a:lnTo>
                    <a:pt x="402" y="40"/>
                  </a:lnTo>
                  <a:lnTo>
                    <a:pt x="402" y="40"/>
                  </a:lnTo>
                  <a:lnTo>
                    <a:pt x="403" y="40"/>
                  </a:lnTo>
                  <a:lnTo>
                    <a:pt x="405" y="41"/>
                  </a:lnTo>
                  <a:lnTo>
                    <a:pt x="406" y="43"/>
                  </a:lnTo>
                  <a:lnTo>
                    <a:pt x="408" y="43"/>
                  </a:lnTo>
                  <a:lnTo>
                    <a:pt x="413" y="43"/>
                  </a:lnTo>
                  <a:lnTo>
                    <a:pt x="417" y="45"/>
                  </a:lnTo>
                  <a:lnTo>
                    <a:pt x="419" y="48"/>
                  </a:lnTo>
                  <a:lnTo>
                    <a:pt x="422" y="46"/>
                  </a:lnTo>
                  <a:lnTo>
                    <a:pt x="422" y="45"/>
                  </a:lnTo>
                  <a:lnTo>
                    <a:pt x="424" y="45"/>
                  </a:lnTo>
                  <a:lnTo>
                    <a:pt x="427" y="45"/>
                  </a:lnTo>
                  <a:lnTo>
                    <a:pt x="430" y="45"/>
                  </a:lnTo>
                  <a:lnTo>
                    <a:pt x="432" y="46"/>
                  </a:lnTo>
                  <a:lnTo>
                    <a:pt x="429" y="49"/>
                  </a:lnTo>
                  <a:lnTo>
                    <a:pt x="432" y="52"/>
                  </a:lnTo>
                  <a:lnTo>
                    <a:pt x="436" y="54"/>
                  </a:lnTo>
                  <a:lnTo>
                    <a:pt x="440" y="56"/>
                  </a:lnTo>
                  <a:lnTo>
                    <a:pt x="441" y="56"/>
                  </a:lnTo>
                  <a:lnTo>
                    <a:pt x="441" y="57"/>
                  </a:lnTo>
                  <a:lnTo>
                    <a:pt x="440" y="59"/>
                  </a:lnTo>
                  <a:lnTo>
                    <a:pt x="436" y="59"/>
                  </a:lnTo>
                  <a:lnTo>
                    <a:pt x="432" y="59"/>
                  </a:lnTo>
                  <a:lnTo>
                    <a:pt x="427" y="60"/>
                  </a:lnTo>
                  <a:lnTo>
                    <a:pt x="417" y="60"/>
                  </a:lnTo>
                  <a:lnTo>
                    <a:pt x="416" y="62"/>
                  </a:lnTo>
                  <a:lnTo>
                    <a:pt x="416" y="62"/>
                  </a:lnTo>
                  <a:lnTo>
                    <a:pt x="416" y="63"/>
                  </a:lnTo>
                  <a:lnTo>
                    <a:pt x="411" y="65"/>
                  </a:lnTo>
                  <a:lnTo>
                    <a:pt x="408" y="68"/>
                  </a:lnTo>
                  <a:lnTo>
                    <a:pt x="406" y="70"/>
                  </a:lnTo>
                  <a:lnTo>
                    <a:pt x="406" y="73"/>
                  </a:lnTo>
                  <a:lnTo>
                    <a:pt x="406" y="74"/>
                  </a:lnTo>
                  <a:lnTo>
                    <a:pt x="406" y="76"/>
                  </a:lnTo>
                  <a:lnTo>
                    <a:pt x="406" y="78"/>
                  </a:lnTo>
                  <a:lnTo>
                    <a:pt x="403" y="79"/>
                  </a:lnTo>
                  <a:lnTo>
                    <a:pt x="402" y="79"/>
                  </a:lnTo>
                  <a:lnTo>
                    <a:pt x="400" y="79"/>
                  </a:lnTo>
                  <a:lnTo>
                    <a:pt x="399" y="79"/>
                  </a:lnTo>
                  <a:lnTo>
                    <a:pt x="399" y="81"/>
                  </a:lnTo>
                  <a:lnTo>
                    <a:pt x="399" y="82"/>
                  </a:lnTo>
                  <a:lnTo>
                    <a:pt x="399" y="87"/>
                  </a:lnTo>
                  <a:lnTo>
                    <a:pt x="397" y="90"/>
                  </a:lnTo>
                  <a:lnTo>
                    <a:pt x="397" y="93"/>
                  </a:lnTo>
                  <a:lnTo>
                    <a:pt x="395" y="95"/>
                  </a:lnTo>
                  <a:lnTo>
                    <a:pt x="394" y="97"/>
                  </a:lnTo>
                  <a:lnTo>
                    <a:pt x="389" y="97"/>
                  </a:lnTo>
                  <a:lnTo>
                    <a:pt x="386" y="100"/>
                  </a:lnTo>
                  <a:lnTo>
                    <a:pt x="384" y="104"/>
                  </a:lnTo>
                  <a:lnTo>
                    <a:pt x="383" y="106"/>
                  </a:lnTo>
                  <a:lnTo>
                    <a:pt x="380" y="109"/>
                  </a:lnTo>
                  <a:lnTo>
                    <a:pt x="380" y="111"/>
                  </a:lnTo>
                  <a:lnTo>
                    <a:pt x="381" y="112"/>
                  </a:lnTo>
                  <a:lnTo>
                    <a:pt x="380" y="114"/>
                  </a:lnTo>
                  <a:lnTo>
                    <a:pt x="376" y="117"/>
                  </a:lnTo>
                  <a:lnTo>
                    <a:pt x="376" y="119"/>
                  </a:lnTo>
                  <a:lnTo>
                    <a:pt x="378" y="120"/>
                  </a:lnTo>
                  <a:lnTo>
                    <a:pt x="378" y="122"/>
                  </a:lnTo>
                  <a:lnTo>
                    <a:pt x="376" y="123"/>
                  </a:lnTo>
                  <a:lnTo>
                    <a:pt x="373" y="125"/>
                  </a:lnTo>
                  <a:lnTo>
                    <a:pt x="370" y="123"/>
                  </a:lnTo>
                  <a:lnTo>
                    <a:pt x="369" y="122"/>
                  </a:lnTo>
                  <a:lnTo>
                    <a:pt x="367" y="120"/>
                  </a:lnTo>
                  <a:lnTo>
                    <a:pt x="365" y="119"/>
                  </a:lnTo>
                  <a:lnTo>
                    <a:pt x="364" y="119"/>
                  </a:lnTo>
                  <a:lnTo>
                    <a:pt x="356" y="115"/>
                  </a:lnTo>
                  <a:lnTo>
                    <a:pt x="350" y="109"/>
                  </a:lnTo>
                  <a:lnTo>
                    <a:pt x="345" y="106"/>
                  </a:lnTo>
                  <a:lnTo>
                    <a:pt x="342" y="106"/>
                  </a:lnTo>
                  <a:lnTo>
                    <a:pt x="339" y="104"/>
                  </a:lnTo>
                  <a:lnTo>
                    <a:pt x="337" y="103"/>
                  </a:lnTo>
                  <a:lnTo>
                    <a:pt x="335" y="101"/>
                  </a:lnTo>
                  <a:lnTo>
                    <a:pt x="335" y="100"/>
                  </a:lnTo>
                  <a:lnTo>
                    <a:pt x="334" y="98"/>
                  </a:lnTo>
                  <a:lnTo>
                    <a:pt x="334" y="97"/>
                  </a:lnTo>
                  <a:lnTo>
                    <a:pt x="334" y="95"/>
                  </a:lnTo>
                  <a:lnTo>
                    <a:pt x="335" y="93"/>
                  </a:lnTo>
                  <a:lnTo>
                    <a:pt x="340" y="93"/>
                  </a:lnTo>
                  <a:lnTo>
                    <a:pt x="342" y="93"/>
                  </a:lnTo>
                  <a:lnTo>
                    <a:pt x="343" y="95"/>
                  </a:lnTo>
                  <a:lnTo>
                    <a:pt x="345" y="95"/>
                  </a:lnTo>
                  <a:lnTo>
                    <a:pt x="348" y="90"/>
                  </a:lnTo>
                  <a:lnTo>
                    <a:pt x="365" y="87"/>
                  </a:lnTo>
                  <a:lnTo>
                    <a:pt x="372" y="87"/>
                  </a:lnTo>
                  <a:lnTo>
                    <a:pt x="378" y="87"/>
                  </a:lnTo>
                  <a:lnTo>
                    <a:pt x="376" y="86"/>
                  </a:lnTo>
                  <a:lnTo>
                    <a:pt x="376" y="84"/>
                  </a:lnTo>
                  <a:lnTo>
                    <a:pt x="375" y="84"/>
                  </a:lnTo>
                  <a:lnTo>
                    <a:pt x="370" y="84"/>
                  </a:lnTo>
                  <a:lnTo>
                    <a:pt x="364" y="86"/>
                  </a:lnTo>
                  <a:lnTo>
                    <a:pt x="361" y="86"/>
                  </a:lnTo>
                  <a:lnTo>
                    <a:pt x="358" y="84"/>
                  </a:lnTo>
                  <a:lnTo>
                    <a:pt x="353" y="86"/>
                  </a:lnTo>
                  <a:lnTo>
                    <a:pt x="350" y="87"/>
                  </a:lnTo>
                  <a:lnTo>
                    <a:pt x="347" y="87"/>
                  </a:lnTo>
                  <a:lnTo>
                    <a:pt x="343" y="87"/>
                  </a:lnTo>
                  <a:lnTo>
                    <a:pt x="335" y="87"/>
                  </a:lnTo>
                  <a:lnTo>
                    <a:pt x="334" y="87"/>
                  </a:lnTo>
                  <a:lnTo>
                    <a:pt x="331" y="86"/>
                  </a:lnTo>
                  <a:lnTo>
                    <a:pt x="331" y="84"/>
                  </a:lnTo>
                  <a:lnTo>
                    <a:pt x="331" y="82"/>
                  </a:lnTo>
                  <a:lnTo>
                    <a:pt x="329" y="79"/>
                  </a:lnTo>
                  <a:lnTo>
                    <a:pt x="331" y="79"/>
                  </a:lnTo>
                  <a:lnTo>
                    <a:pt x="331" y="78"/>
                  </a:lnTo>
                  <a:lnTo>
                    <a:pt x="332" y="78"/>
                  </a:lnTo>
                  <a:lnTo>
                    <a:pt x="334" y="78"/>
                  </a:lnTo>
                  <a:lnTo>
                    <a:pt x="335" y="78"/>
                  </a:lnTo>
                  <a:lnTo>
                    <a:pt x="339" y="81"/>
                  </a:lnTo>
                  <a:lnTo>
                    <a:pt x="337" y="78"/>
                  </a:lnTo>
                  <a:lnTo>
                    <a:pt x="348" y="76"/>
                  </a:lnTo>
                  <a:lnTo>
                    <a:pt x="353" y="73"/>
                  </a:lnTo>
                  <a:lnTo>
                    <a:pt x="356" y="73"/>
                  </a:lnTo>
                  <a:lnTo>
                    <a:pt x="359" y="73"/>
                  </a:lnTo>
                  <a:lnTo>
                    <a:pt x="358" y="73"/>
                  </a:lnTo>
                  <a:lnTo>
                    <a:pt x="358" y="71"/>
                  </a:lnTo>
                  <a:lnTo>
                    <a:pt x="359" y="70"/>
                  </a:lnTo>
                  <a:lnTo>
                    <a:pt x="361" y="70"/>
                  </a:lnTo>
                  <a:lnTo>
                    <a:pt x="365" y="70"/>
                  </a:lnTo>
                  <a:lnTo>
                    <a:pt x="375" y="70"/>
                  </a:lnTo>
                  <a:lnTo>
                    <a:pt x="378" y="68"/>
                  </a:lnTo>
                  <a:lnTo>
                    <a:pt x="380" y="67"/>
                  </a:lnTo>
                  <a:lnTo>
                    <a:pt x="378" y="68"/>
                  </a:lnTo>
                  <a:lnTo>
                    <a:pt x="375" y="68"/>
                  </a:lnTo>
                  <a:lnTo>
                    <a:pt x="373" y="68"/>
                  </a:lnTo>
                  <a:lnTo>
                    <a:pt x="370" y="67"/>
                  </a:lnTo>
                  <a:lnTo>
                    <a:pt x="370" y="65"/>
                  </a:lnTo>
                  <a:lnTo>
                    <a:pt x="373" y="62"/>
                  </a:lnTo>
                  <a:lnTo>
                    <a:pt x="375" y="59"/>
                  </a:lnTo>
                  <a:lnTo>
                    <a:pt x="370" y="60"/>
                  </a:lnTo>
                  <a:lnTo>
                    <a:pt x="370" y="60"/>
                  </a:lnTo>
                  <a:lnTo>
                    <a:pt x="365" y="63"/>
                  </a:lnTo>
                  <a:lnTo>
                    <a:pt x="362" y="65"/>
                  </a:lnTo>
                  <a:lnTo>
                    <a:pt x="359" y="65"/>
                  </a:lnTo>
                  <a:lnTo>
                    <a:pt x="354" y="65"/>
                  </a:lnTo>
                  <a:lnTo>
                    <a:pt x="354" y="65"/>
                  </a:lnTo>
                  <a:lnTo>
                    <a:pt x="353" y="63"/>
                  </a:lnTo>
                  <a:lnTo>
                    <a:pt x="353" y="62"/>
                  </a:lnTo>
                  <a:lnTo>
                    <a:pt x="353" y="62"/>
                  </a:lnTo>
                  <a:lnTo>
                    <a:pt x="354" y="60"/>
                  </a:lnTo>
                  <a:lnTo>
                    <a:pt x="354" y="57"/>
                  </a:lnTo>
                  <a:lnTo>
                    <a:pt x="354" y="56"/>
                  </a:lnTo>
                  <a:lnTo>
                    <a:pt x="353" y="56"/>
                  </a:lnTo>
                  <a:lnTo>
                    <a:pt x="351" y="57"/>
                  </a:lnTo>
                  <a:lnTo>
                    <a:pt x="351" y="59"/>
                  </a:lnTo>
                  <a:lnTo>
                    <a:pt x="348" y="60"/>
                  </a:lnTo>
                  <a:lnTo>
                    <a:pt x="347" y="60"/>
                  </a:lnTo>
                  <a:lnTo>
                    <a:pt x="347" y="59"/>
                  </a:lnTo>
                  <a:lnTo>
                    <a:pt x="345" y="59"/>
                  </a:lnTo>
                  <a:lnTo>
                    <a:pt x="345" y="57"/>
                  </a:lnTo>
                  <a:lnTo>
                    <a:pt x="343" y="57"/>
                  </a:lnTo>
                  <a:lnTo>
                    <a:pt x="342" y="59"/>
                  </a:lnTo>
                  <a:lnTo>
                    <a:pt x="340" y="59"/>
                  </a:lnTo>
                  <a:lnTo>
                    <a:pt x="342" y="60"/>
                  </a:lnTo>
                  <a:lnTo>
                    <a:pt x="342" y="62"/>
                  </a:lnTo>
                  <a:lnTo>
                    <a:pt x="340" y="63"/>
                  </a:lnTo>
                  <a:lnTo>
                    <a:pt x="340" y="65"/>
                  </a:lnTo>
                  <a:lnTo>
                    <a:pt x="342" y="67"/>
                  </a:lnTo>
                  <a:lnTo>
                    <a:pt x="343" y="68"/>
                  </a:lnTo>
                  <a:lnTo>
                    <a:pt x="342" y="68"/>
                  </a:lnTo>
                  <a:lnTo>
                    <a:pt x="339" y="70"/>
                  </a:lnTo>
                  <a:lnTo>
                    <a:pt x="337" y="71"/>
                  </a:lnTo>
                  <a:lnTo>
                    <a:pt x="335" y="71"/>
                  </a:lnTo>
                  <a:lnTo>
                    <a:pt x="332" y="71"/>
                  </a:lnTo>
                  <a:lnTo>
                    <a:pt x="329" y="73"/>
                  </a:lnTo>
                  <a:lnTo>
                    <a:pt x="321" y="73"/>
                  </a:lnTo>
                  <a:lnTo>
                    <a:pt x="318" y="71"/>
                  </a:lnTo>
                  <a:lnTo>
                    <a:pt x="318" y="70"/>
                  </a:lnTo>
                  <a:lnTo>
                    <a:pt x="317" y="70"/>
                  </a:lnTo>
                  <a:lnTo>
                    <a:pt x="315" y="68"/>
                  </a:lnTo>
                  <a:lnTo>
                    <a:pt x="312" y="65"/>
                  </a:lnTo>
                  <a:lnTo>
                    <a:pt x="309" y="62"/>
                  </a:lnTo>
                  <a:lnTo>
                    <a:pt x="307" y="62"/>
                  </a:lnTo>
                  <a:lnTo>
                    <a:pt x="304" y="60"/>
                  </a:lnTo>
                  <a:lnTo>
                    <a:pt x="304" y="59"/>
                  </a:lnTo>
                  <a:lnTo>
                    <a:pt x="302" y="57"/>
                  </a:lnTo>
                  <a:lnTo>
                    <a:pt x="301" y="56"/>
                  </a:lnTo>
                  <a:lnTo>
                    <a:pt x="302" y="54"/>
                  </a:lnTo>
                  <a:lnTo>
                    <a:pt x="304" y="54"/>
                  </a:lnTo>
                  <a:lnTo>
                    <a:pt x="299" y="52"/>
                  </a:lnTo>
                  <a:lnTo>
                    <a:pt x="296" y="51"/>
                  </a:lnTo>
                  <a:lnTo>
                    <a:pt x="298" y="49"/>
                  </a:lnTo>
                  <a:lnTo>
                    <a:pt x="299" y="49"/>
                  </a:lnTo>
                  <a:lnTo>
                    <a:pt x="309" y="52"/>
                  </a:lnTo>
                  <a:lnTo>
                    <a:pt x="310" y="51"/>
                  </a:lnTo>
                  <a:lnTo>
                    <a:pt x="312" y="51"/>
                  </a:lnTo>
                  <a:lnTo>
                    <a:pt x="310" y="49"/>
                  </a:lnTo>
                  <a:lnTo>
                    <a:pt x="309" y="49"/>
                  </a:lnTo>
                  <a:lnTo>
                    <a:pt x="307" y="49"/>
                  </a:lnTo>
                  <a:lnTo>
                    <a:pt x="306" y="49"/>
                  </a:lnTo>
                  <a:lnTo>
                    <a:pt x="306" y="48"/>
                  </a:lnTo>
                  <a:lnTo>
                    <a:pt x="304" y="46"/>
                  </a:lnTo>
                  <a:lnTo>
                    <a:pt x="304" y="45"/>
                  </a:lnTo>
                  <a:lnTo>
                    <a:pt x="304" y="45"/>
                  </a:lnTo>
                  <a:lnTo>
                    <a:pt x="306" y="41"/>
                  </a:lnTo>
                  <a:lnTo>
                    <a:pt x="307" y="40"/>
                  </a:lnTo>
                  <a:lnTo>
                    <a:pt x="306" y="40"/>
                  </a:lnTo>
                  <a:lnTo>
                    <a:pt x="299" y="40"/>
                  </a:lnTo>
                  <a:lnTo>
                    <a:pt x="299" y="40"/>
                  </a:lnTo>
                  <a:lnTo>
                    <a:pt x="299" y="41"/>
                  </a:lnTo>
                  <a:lnTo>
                    <a:pt x="298" y="45"/>
                  </a:lnTo>
                  <a:lnTo>
                    <a:pt x="296" y="45"/>
                  </a:lnTo>
                  <a:lnTo>
                    <a:pt x="294" y="45"/>
                  </a:lnTo>
                  <a:lnTo>
                    <a:pt x="293" y="41"/>
                  </a:lnTo>
                  <a:lnTo>
                    <a:pt x="290" y="38"/>
                  </a:lnTo>
                  <a:lnTo>
                    <a:pt x="290" y="37"/>
                  </a:lnTo>
                  <a:lnTo>
                    <a:pt x="290" y="35"/>
                  </a:lnTo>
                  <a:lnTo>
                    <a:pt x="288" y="34"/>
                  </a:lnTo>
                  <a:lnTo>
                    <a:pt x="287" y="32"/>
                  </a:lnTo>
                  <a:lnTo>
                    <a:pt x="287" y="30"/>
                  </a:lnTo>
                  <a:lnTo>
                    <a:pt x="287" y="30"/>
                  </a:lnTo>
                  <a:lnTo>
                    <a:pt x="288" y="27"/>
                  </a:lnTo>
                  <a:lnTo>
                    <a:pt x="287" y="26"/>
                  </a:lnTo>
                  <a:lnTo>
                    <a:pt x="287" y="26"/>
                  </a:lnTo>
                  <a:lnTo>
                    <a:pt x="287" y="24"/>
                  </a:lnTo>
                  <a:lnTo>
                    <a:pt x="287" y="22"/>
                  </a:lnTo>
                  <a:lnTo>
                    <a:pt x="288" y="22"/>
                  </a:lnTo>
                  <a:lnTo>
                    <a:pt x="288" y="22"/>
                  </a:lnTo>
                  <a:lnTo>
                    <a:pt x="291" y="24"/>
                  </a:lnTo>
                  <a:lnTo>
                    <a:pt x="293" y="26"/>
                  </a:lnTo>
                  <a:lnTo>
                    <a:pt x="293" y="26"/>
                  </a:lnTo>
                  <a:lnTo>
                    <a:pt x="294" y="22"/>
                  </a:lnTo>
                  <a:lnTo>
                    <a:pt x="296" y="22"/>
                  </a:lnTo>
                  <a:lnTo>
                    <a:pt x="301" y="22"/>
                  </a:lnTo>
                  <a:lnTo>
                    <a:pt x="307" y="24"/>
                  </a:lnTo>
                  <a:lnTo>
                    <a:pt x="309" y="26"/>
                  </a:lnTo>
                  <a:lnTo>
                    <a:pt x="309" y="26"/>
                  </a:lnTo>
                  <a:lnTo>
                    <a:pt x="309" y="24"/>
                  </a:lnTo>
                  <a:lnTo>
                    <a:pt x="309" y="22"/>
                  </a:lnTo>
                  <a:lnTo>
                    <a:pt x="309" y="22"/>
                  </a:lnTo>
                  <a:lnTo>
                    <a:pt x="313" y="24"/>
                  </a:lnTo>
                  <a:lnTo>
                    <a:pt x="317" y="24"/>
                  </a:lnTo>
                  <a:lnTo>
                    <a:pt x="321" y="21"/>
                  </a:lnTo>
                  <a:lnTo>
                    <a:pt x="329" y="21"/>
                  </a:lnTo>
                  <a:lnTo>
                    <a:pt x="332" y="22"/>
                  </a:lnTo>
                  <a:lnTo>
                    <a:pt x="332" y="22"/>
                  </a:lnTo>
                  <a:lnTo>
                    <a:pt x="332" y="24"/>
                  </a:lnTo>
                  <a:lnTo>
                    <a:pt x="332" y="24"/>
                  </a:lnTo>
                  <a:lnTo>
                    <a:pt x="331" y="26"/>
                  </a:lnTo>
                  <a:lnTo>
                    <a:pt x="320" y="27"/>
                  </a:lnTo>
                  <a:lnTo>
                    <a:pt x="313" y="30"/>
                  </a:lnTo>
                  <a:lnTo>
                    <a:pt x="323" y="30"/>
                  </a:lnTo>
                  <a:lnTo>
                    <a:pt x="324" y="30"/>
                  </a:lnTo>
                  <a:lnTo>
                    <a:pt x="324" y="34"/>
                  </a:lnTo>
                  <a:lnTo>
                    <a:pt x="326" y="34"/>
                  </a:lnTo>
                  <a:lnTo>
                    <a:pt x="328" y="34"/>
                  </a:lnTo>
                  <a:lnTo>
                    <a:pt x="331" y="35"/>
                  </a:lnTo>
                  <a:lnTo>
                    <a:pt x="332" y="37"/>
                  </a:lnTo>
                  <a:lnTo>
                    <a:pt x="334" y="38"/>
                  </a:lnTo>
                  <a:lnTo>
                    <a:pt x="334" y="38"/>
                  </a:lnTo>
                  <a:lnTo>
                    <a:pt x="335" y="37"/>
                  </a:lnTo>
                  <a:lnTo>
                    <a:pt x="334" y="35"/>
                  </a:lnTo>
                  <a:lnTo>
                    <a:pt x="334" y="34"/>
                  </a:lnTo>
                  <a:lnTo>
                    <a:pt x="334" y="32"/>
                  </a:lnTo>
                  <a:lnTo>
                    <a:pt x="335" y="30"/>
                  </a:lnTo>
                  <a:lnTo>
                    <a:pt x="337" y="29"/>
                  </a:lnTo>
                  <a:lnTo>
                    <a:pt x="340" y="26"/>
                  </a:lnTo>
                  <a:lnTo>
                    <a:pt x="343" y="22"/>
                  </a:lnTo>
                  <a:lnTo>
                    <a:pt x="347" y="24"/>
                  </a:lnTo>
                  <a:lnTo>
                    <a:pt x="350" y="27"/>
                  </a:lnTo>
                  <a:lnTo>
                    <a:pt x="353" y="30"/>
                  </a:lnTo>
                  <a:lnTo>
                    <a:pt x="354" y="35"/>
                  </a:lnTo>
                  <a:lnTo>
                    <a:pt x="358" y="41"/>
                  </a:lnTo>
                  <a:lnTo>
                    <a:pt x="359" y="43"/>
                  </a:lnTo>
                  <a:lnTo>
                    <a:pt x="361" y="43"/>
                  </a:lnTo>
                  <a:lnTo>
                    <a:pt x="367" y="49"/>
                  </a:lnTo>
                  <a:lnTo>
                    <a:pt x="369" y="49"/>
                  </a:lnTo>
                  <a:lnTo>
                    <a:pt x="367" y="45"/>
                  </a:lnTo>
                  <a:lnTo>
                    <a:pt x="364" y="38"/>
                  </a:lnTo>
                  <a:lnTo>
                    <a:pt x="361" y="32"/>
                  </a:lnTo>
                  <a:lnTo>
                    <a:pt x="361" y="30"/>
                  </a:lnTo>
                  <a:lnTo>
                    <a:pt x="361" y="27"/>
                  </a:lnTo>
                  <a:lnTo>
                    <a:pt x="361" y="26"/>
                  </a:lnTo>
                  <a:lnTo>
                    <a:pt x="361" y="26"/>
                  </a:lnTo>
                  <a:lnTo>
                    <a:pt x="362" y="21"/>
                  </a:lnTo>
                  <a:lnTo>
                    <a:pt x="364" y="19"/>
                  </a:lnTo>
                  <a:lnTo>
                    <a:pt x="364" y="18"/>
                  </a:lnTo>
                  <a:lnTo>
                    <a:pt x="364" y="16"/>
                  </a:lnTo>
                  <a:lnTo>
                    <a:pt x="367" y="15"/>
                  </a:lnTo>
                  <a:lnTo>
                    <a:pt x="369" y="15"/>
                  </a:lnTo>
                  <a:close/>
                  <a:moveTo>
                    <a:pt x="615" y="8"/>
                  </a:moveTo>
                  <a:lnTo>
                    <a:pt x="618" y="8"/>
                  </a:lnTo>
                  <a:lnTo>
                    <a:pt x="616" y="10"/>
                  </a:lnTo>
                  <a:lnTo>
                    <a:pt x="602" y="11"/>
                  </a:lnTo>
                  <a:lnTo>
                    <a:pt x="588" y="13"/>
                  </a:lnTo>
                  <a:lnTo>
                    <a:pt x="586" y="13"/>
                  </a:lnTo>
                  <a:lnTo>
                    <a:pt x="610" y="8"/>
                  </a:lnTo>
                  <a:lnTo>
                    <a:pt x="610" y="8"/>
                  </a:lnTo>
                  <a:lnTo>
                    <a:pt x="615" y="8"/>
                  </a:lnTo>
                  <a:close/>
                  <a:moveTo>
                    <a:pt x="395" y="4"/>
                  </a:moveTo>
                  <a:lnTo>
                    <a:pt x="400" y="5"/>
                  </a:lnTo>
                  <a:lnTo>
                    <a:pt x="403" y="7"/>
                  </a:lnTo>
                  <a:lnTo>
                    <a:pt x="400" y="8"/>
                  </a:lnTo>
                  <a:lnTo>
                    <a:pt x="394" y="7"/>
                  </a:lnTo>
                  <a:lnTo>
                    <a:pt x="395" y="5"/>
                  </a:lnTo>
                  <a:lnTo>
                    <a:pt x="395" y="4"/>
                  </a:lnTo>
                  <a:close/>
                  <a:moveTo>
                    <a:pt x="417" y="0"/>
                  </a:moveTo>
                  <a:lnTo>
                    <a:pt x="419" y="0"/>
                  </a:lnTo>
                  <a:lnTo>
                    <a:pt x="422" y="2"/>
                  </a:lnTo>
                  <a:lnTo>
                    <a:pt x="425" y="2"/>
                  </a:lnTo>
                  <a:lnTo>
                    <a:pt x="429" y="4"/>
                  </a:lnTo>
                  <a:lnTo>
                    <a:pt x="432" y="7"/>
                  </a:lnTo>
                  <a:lnTo>
                    <a:pt x="433" y="8"/>
                  </a:lnTo>
                  <a:lnTo>
                    <a:pt x="435" y="8"/>
                  </a:lnTo>
                  <a:lnTo>
                    <a:pt x="443" y="8"/>
                  </a:lnTo>
                  <a:lnTo>
                    <a:pt x="444" y="8"/>
                  </a:lnTo>
                  <a:lnTo>
                    <a:pt x="446" y="11"/>
                  </a:lnTo>
                  <a:lnTo>
                    <a:pt x="446" y="11"/>
                  </a:lnTo>
                  <a:lnTo>
                    <a:pt x="449" y="11"/>
                  </a:lnTo>
                  <a:lnTo>
                    <a:pt x="452" y="15"/>
                  </a:lnTo>
                  <a:lnTo>
                    <a:pt x="454" y="15"/>
                  </a:lnTo>
                  <a:lnTo>
                    <a:pt x="455" y="13"/>
                  </a:lnTo>
                  <a:lnTo>
                    <a:pt x="457" y="10"/>
                  </a:lnTo>
                  <a:lnTo>
                    <a:pt x="457" y="5"/>
                  </a:lnTo>
                  <a:lnTo>
                    <a:pt x="455" y="4"/>
                  </a:lnTo>
                  <a:lnTo>
                    <a:pt x="457" y="2"/>
                  </a:lnTo>
                  <a:lnTo>
                    <a:pt x="458" y="2"/>
                  </a:lnTo>
                  <a:lnTo>
                    <a:pt x="460" y="2"/>
                  </a:lnTo>
                  <a:lnTo>
                    <a:pt x="462" y="2"/>
                  </a:lnTo>
                  <a:lnTo>
                    <a:pt x="463" y="0"/>
                  </a:lnTo>
                  <a:lnTo>
                    <a:pt x="465" y="0"/>
                  </a:lnTo>
                  <a:lnTo>
                    <a:pt x="468" y="2"/>
                  </a:lnTo>
                  <a:lnTo>
                    <a:pt x="470" y="2"/>
                  </a:lnTo>
                  <a:lnTo>
                    <a:pt x="468" y="4"/>
                  </a:lnTo>
                  <a:lnTo>
                    <a:pt x="468" y="5"/>
                  </a:lnTo>
                  <a:lnTo>
                    <a:pt x="466" y="10"/>
                  </a:lnTo>
                  <a:lnTo>
                    <a:pt x="470" y="10"/>
                  </a:lnTo>
                  <a:lnTo>
                    <a:pt x="474" y="10"/>
                  </a:lnTo>
                  <a:lnTo>
                    <a:pt x="476" y="8"/>
                  </a:lnTo>
                  <a:lnTo>
                    <a:pt x="477" y="7"/>
                  </a:lnTo>
                  <a:lnTo>
                    <a:pt x="481" y="7"/>
                  </a:lnTo>
                  <a:lnTo>
                    <a:pt x="482" y="7"/>
                  </a:lnTo>
                  <a:lnTo>
                    <a:pt x="482" y="5"/>
                  </a:lnTo>
                  <a:lnTo>
                    <a:pt x="484" y="4"/>
                  </a:lnTo>
                  <a:lnTo>
                    <a:pt x="485" y="4"/>
                  </a:lnTo>
                  <a:lnTo>
                    <a:pt x="487" y="7"/>
                  </a:lnTo>
                  <a:lnTo>
                    <a:pt x="487" y="7"/>
                  </a:lnTo>
                  <a:lnTo>
                    <a:pt x="490" y="7"/>
                  </a:lnTo>
                  <a:lnTo>
                    <a:pt x="490" y="7"/>
                  </a:lnTo>
                  <a:lnTo>
                    <a:pt x="492" y="7"/>
                  </a:lnTo>
                  <a:lnTo>
                    <a:pt x="499" y="8"/>
                  </a:lnTo>
                  <a:lnTo>
                    <a:pt x="503" y="10"/>
                  </a:lnTo>
                  <a:lnTo>
                    <a:pt x="504" y="10"/>
                  </a:lnTo>
                  <a:lnTo>
                    <a:pt x="506" y="10"/>
                  </a:lnTo>
                  <a:lnTo>
                    <a:pt x="514" y="10"/>
                  </a:lnTo>
                  <a:lnTo>
                    <a:pt x="520" y="11"/>
                  </a:lnTo>
                  <a:lnTo>
                    <a:pt x="522" y="11"/>
                  </a:lnTo>
                  <a:lnTo>
                    <a:pt x="525" y="15"/>
                  </a:lnTo>
                  <a:lnTo>
                    <a:pt x="525" y="19"/>
                  </a:lnTo>
                  <a:lnTo>
                    <a:pt x="523" y="21"/>
                  </a:lnTo>
                  <a:lnTo>
                    <a:pt x="511" y="27"/>
                  </a:lnTo>
                  <a:lnTo>
                    <a:pt x="507" y="29"/>
                  </a:lnTo>
                  <a:lnTo>
                    <a:pt x="506" y="30"/>
                  </a:lnTo>
                  <a:lnTo>
                    <a:pt x="504" y="35"/>
                  </a:lnTo>
                  <a:lnTo>
                    <a:pt x="503" y="35"/>
                  </a:lnTo>
                  <a:lnTo>
                    <a:pt x="496" y="38"/>
                  </a:lnTo>
                  <a:lnTo>
                    <a:pt x="495" y="38"/>
                  </a:lnTo>
                  <a:lnTo>
                    <a:pt x="492" y="37"/>
                  </a:lnTo>
                  <a:lnTo>
                    <a:pt x="490" y="37"/>
                  </a:lnTo>
                  <a:lnTo>
                    <a:pt x="484" y="38"/>
                  </a:lnTo>
                  <a:lnTo>
                    <a:pt x="482" y="40"/>
                  </a:lnTo>
                  <a:lnTo>
                    <a:pt x="481" y="41"/>
                  </a:lnTo>
                  <a:lnTo>
                    <a:pt x="477" y="43"/>
                  </a:lnTo>
                  <a:lnTo>
                    <a:pt x="476" y="41"/>
                  </a:lnTo>
                  <a:lnTo>
                    <a:pt x="463" y="41"/>
                  </a:lnTo>
                  <a:lnTo>
                    <a:pt x="462" y="40"/>
                  </a:lnTo>
                  <a:lnTo>
                    <a:pt x="460" y="38"/>
                  </a:lnTo>
                  <a:lnTo>
                    <a:pt x="462" y="35"/>
                  </a:lnTo>
                  <a:lnTo>
                    <a:pt x="449" y="37"/>
                  </a:lnTo>
                  <a:lnTo>
                    <a:pt x="433" y="35"/>
                  </a:lnTo>
                  <a:lnTo>
                    <a:pt x="433" y="35"/>
                  </a:lnTo>
                  <a:lnTo>
                    <a:pt x="432" y="35"/>
                  </a:lnTo>
                  <a:lnTo>
                    <a:pt x="427" y="34"/>
                  </a:lnTo>
                  <a:lnTo>
                    <a:pt x="422" y="34"/>
                  </a:lnTo>
                  <a:lnTo>
                    <a:pt x="419" y="32"/>
                  </a:lnTo>
                  <a:lnTo>
                    <a:pt x="416" y="29"/>
                  </a:lnTo>
                  <a:lnTo>
                    <a:pt x="417" y="29"/>
                  </a:lnTo>
                  <a:lnTo>
                    <a:pt x="419" y="29"/>
                  </a:lnTo>
                  <a:lnTo>
                    <a:pt x="421" y="27"/>
                  </a:lnTo>
                  <a:lnTo>
                    <a:pt x="424" y="29"/>
                  </a:lnTo>
                  <a:lnTo>
                    <a:pt x="429" y="29"/>
                  </a:lnTo>
                  <a:lnTo>
                    <a:pt x="429" y="26"/>
                  </a:lnTo>
                  <a:lnTo>
                    <a:pt x="430" y="26"/>
                  </a:lnTo>
                  <a:lnTo>
                    <a:pt x="432" y="24"/>
                  </a:lnTo>
                  <a:lnTo>
                    <a:pt x="427" y="24"/>
                  </a:lnTo>
                  <a:lnTo>
                    <a:pt x="422" y="24"/>
                  </a:lnTo>
                  <a:lnTo>
                    <a:pt x="419" y="24"/>
                  </a:lnTo>
                  <a:lnTo>
                    <a:pt x="416" y="26"/>
                  </a:lnTo>
                  <a:lnTo>
                    <a:pt x="413" y="26"/>
                  </a:lnTo>
                  <a:lnTo>
                    <a:pt x="405" y="24"/>
                  </a:lnTo>
                  <a:lnTo>
                    <a:pt x="402" y="24"/>
                  </a:lnTo>
                  <a:lnTo>
                    <a:pt x="399" y="22"/>
                  </a:lnTo>
                  <a:lnTo>
                    <a:pt x="397" y="21"/>
                  </a:lnTo>
                  <a:lnTo>
                    <a:pt x="395" y="19"/>
                  </a:lnTo>
                  <a:lnTo>
                    <a:pt x="395" y="18"/>
                  </a:lnTo>
                  <a:lnTo>
                    <a:pt x="400" y="18"/>
                  </a:lnTo>
                  <a:lnTo>
                    <a:pt x="402" y="16"/>
                  </a:lnTo>
                  <a:lnTo>
                    <a:pt x="405" y="15"/>
                  </a:lnTo>
                  <a:lnTo>
                    <a:pt x="397" y="15"/>
                  </a:lnTo>
                  <a:lnTo>
                    <a:pt x="394" y="13"/>
                  </a:lnTo>
                  <a:lnTo>
                    <a:pt x="391" y="11"/>
                  </a:lnTo>
                  <a:lnTo>
                    <a:pt x="394" y="10"/>
                  </a:lnTo>
                  <a:lnTo>
                    <a:pt x="403" y="10"/>
                  </a:lnTo>
                  <a:lnTo>
                    <a:pt x="406" y="10"/>
                  </a:lnTo>
                  <a:lnTo>
                    <a:pt x="408" y="11"/>
                  </a:lnTo>
                  <a:lnTo>
                    <a:pt x="411" y="13"/>
                  </a:lnTo>
                  <a:lnTo>
                    <a:pt x="414" y="11"/>
                  </a:lnTo>
                  <a:lnTo>
                    <a:pt x="411" y="10"/>
                  </a:lnTo>
                  <a:lnTo>
                    <a:pt x="410" y="7"/>
                  </a:lnTo>
                  <a:lnTo>
                    <a:pt x="408" y="7"/>
                  </a:lnTo>
                  <a:lnTo>
                    <a:pt x="410" y="5"/>
                  </a:lnTo>
                  <a:lnTo>
                    <a:pt x="410" y="5"/>
                  </a:lnTo>
                  <a:lnTo>
                    <a:pt x="411" y="5"/>
                  </a:lnTo>
                  <a:lnTo>
                    <a:pt x="414" y="8"/>
                  </a:lnTo>
                  <a:lnTo>
                    <a:pt x="417" y="8"/>
                  </a:lnTo>
                  <a:lnTo>
                    <a:pt x="417" y="7"/>
                  </a:lnTo>
                  <a:lnTo>
                    <a:pt x="417" y="5"/>
                  </a:lnTo>
                  <a:lnTo>
                    <a:pt x="417" y="4"/>
                  </a:lnTo>
                  <a:lnTo>
                    <a:pt x="416" y="2"/>
                  </a:lnTo>
                  <a:lnTo>
                    <a:pt x="416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5860505" y="2749338"/>
              <a:ext cx="107208" cy="107208"/>
            </a:xfrm>
            <a:custGeom>
              <a:rect b="b" l="l" r="r" t="t"/>
              <a:pathLst>
                <a:path extrusionOk="0" h="55" w="55">
                  <a:moveTo>
                    <a:pt x="3" y="44"/>
                  </a:moveTo>
                  <a:lnTo>
                    <a:pt x="5" y="44"/>
                  </a:lnTo>
                  <a:lnTo>
                    <a:pt x="6" y="44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13" y="44"/>
                  </a:lnTo>
                  <a:lnTo>
                    <a:pt x="11" y="44"/>
                  </a:lnTo>
                  <a:lnTo>
                    <a:pt x="11" y="45"/>
                  </a:lnTo>
                  <a:lnTo>
                    <a:pt x="9" y="45"/>
                  </a:lnTo>
                  <a:lnTo>
                    <a:pt x="8" y="47"/>
                  </a:lnTo>
                  <a:lnTo>
                    <a:pt x="6" y="47"/>
                  </a:lnTo>
                  <a:lnTo>
                    <a:pt x="5" y="47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3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3" y="44"/>
                  </a:lnTo>
                  <a:close/>
                  <a:moveTo>
                    <a:pt x="6" y="36"/>
                  </a:moveTo>
                  <a:lnTo>
                    <a:pt x="8" y="36"/>
                  </a:lnTo>
                  <a:lnTo>
                    <a:pt x="9" y="38"/>
                  </a:lnTo>
                  <a:lnTo>
                    <a:pt x="9" y="38"/>
                  </a:lnTo>
                  <a:lnTo>
                    <a:pt x="9" y="39"/>
                  </a:lnTo>
                  <a:lnTo>
                    <a:pt x="8" y="39"/>
                  </a:lnTo>
                  <a:lnTo>
                    <a:pt x="6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6" y="36"/>
                  </a:lnTo>
                  <a:close/>
                  <a:moveTo>
                    <a:pt x="33" y="20"/>
                  </a:moveTo>
                  <a:lnTo>
                    <a:pt x="33" y="20"/>
                  </a:lnTo>
                  <a:lnTo>
                    <a:pt x="35" y="20"/>
                  </a:lnTo>
                  <a:lnTo>
                    <a:pt x="35" y="22"/>
                  </a:lnTo>
                  <a:lnTo>
                    <a:pt x="35" y="22"/>
                  </a:lnTo>
                  <a:lnTo>
                    <a:pt x="35" y="22"/>
                  </a:lnTo>
                  <a:lnTo>
                    <a:pt x="33" y="23"/>
                  </a:lnTo>
                  <a:lnTo>
                    <a:pt x="31" y="25"/>
                  </a:lnTo>
                  <a:lnTo>
                    <a:pt x="31" y="25"/>
                  </a:lnTo>
                  <a:lnTo>
                    <a:pt x="30" y="27"/>
                  </a:lnTo>
                  <a:lnTo>
                    <a:pt x="30" y="27"/>
                  </a:lnTo>
                  <a:lnTo>
                    <a:pt x="27" y="25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8" y="22"/>
                  </a:lnTo>
                  <a:lnTo>
                    <a:pt x="31" y="20"/>
                  </a:lnTo>
                  <a:lnTo>
                    <a:pt x="33" y="20"/>
                  </a:lnTo>
                  <a:close/>
                  <a:moveTo>
                    <a:pt x="28" y="11"/>
                  </a:moveTo>
                  <a:lnTo>
                    <a:pt x="27" y="12"/>
                  </a:lnTo>
                  <a:lnTo>
                    <a:pt x="25" y="12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5" y="16"/>
                  </a:lnTo>
                  <a:lnTo>
                    <a:pt x="25" y="17"/>
                  </a:lnTo>
                  <a:lnTo>
                    <a:pt x="27" y="17"/>
                  </a:lnTo>
                  <a:lnTo>
                    <a:pt x="27" y="19"/>
                  </a:lnTo>
                  <a:lnTo>
                    <a:pt x="25" y="20"/>
                  </a:lnTo>
                  <a:lnTo>
                    <a:pt x="24" y="20"/>
                  </a:lnTo>
                  <a:lnTo>
                    <a:pt x="24" y="20"/>
                  </a:lnTo>
                  <a:lnTo>
                    <a:pt x="24" y="22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28" y="27"/>
                  </a:lnTo>
                  <a:lnTo>
                    <a:pt x="30" y="27"/>
                  </a:lnTo>
                  <a:lnTo>
                    <a:pt x="35" y="23"/>
                  </a:lnTo>
                  <a:lnTo>
                    <a:pt x="36" y="22"/>
                  </a:lnTo>
                  <a:lnTo>
                    <a:pt x="36" y="20"/>
                  </a:lnTo>
                  <a:lnTo>
                    <a:pt x="35" y="20"/>
                  </a:lnTo>
                  <a:lnTo>
                    <a:pt x="33" y="19"/>
                  </a:lnTo>
                  <a:lnTo>
                    <a:pt x="31" y="19"/>
                  </a:lnTo>
                  <a:lnTo>
                    <a:pt x="31" y="19"/>
                  </a:lnTo>
                  <a:lnTo>
                    <a:pt x="31" y="17"/>
                  </a:lnTo>
                  <a:lnTo>
                    <a:pt x="31" y="17"/>
                  </a:lnTo>
                  <a:lnTo>
                    <a:pt x="33" y="16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30" y="16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28" y="11"/>
                  </a:lnTo>
                  <a:lnTo>
                    <a:pt x="28" y="11"/>
                  </a:lnTo>
                  <a:close/>
                  <a:moveTo>
                    <a:pt x="22" y="9"/>
                  </a:moveTo>
                  <a:lnTo>
                    <a:pt x="22" y="11"/>
                  </a:lnTo>
                  <a:lnTo>
                    <a:pt x="20" y="12"/>
                  </a:lnTo>
                  <a:lnTo>
                    <a:pt x="19" y="12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2" y="9"/>
                  </a:lnTo>
                  <a:close/>
                  <a:moveTo>
                    <a:pt x="24" y="6"/>
                  </a:moveTo>
                  <a:lnTo>
                    <a:pt x="25" y="6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4" y="6"/>
                  </a:lnTo>
                  <a:close/>
                  <a:moveTo>
                    <a:pt x="49" y="3"/>
                  </a:moveTo>
                  <a:lnTo>
                    <a:pt x="50" y="4"/>
                  </a:lnTo>
                  <a:lnTo>
                    <a:pt x="52" y="6"/>
                  </a:lnTo>
                  <a:lnTo>
                    <a:pt x="54" y="6"/>
                  </a:lnTo>
                  <a:lnTo>
                    <a:pt x="55" y="6"/>
                  </a:lnTo>
                  <a:lnTo>
                    <a:pt x="55" y="9"/>
                  </a:lnTo>
                  <a:lnTo>
                    <a:pt x="55" y="12"/>
                  </a:lnTo>
                  <a:lnTo>
                    <a:pt x="55" y="12"/>
                  </a:lnTo>
                  <a:lnTo>
                    <a:pt x="54" y="14"/>
                  </a:lnTo>
                  <a:lnTo>
                    <a:pt x="52" y="17"/>
                  </a:lnTo>
                  <a:lnTo>
                    <a:pt x="52" y="19"/>
                  </a:lnTo>
                  <a:lnTo>
                    <a:pt x="52" y="19"/>
                  </a:lnTo>
                  <a:lnTo>
                    <a:pt x="49" y="19"/>
                  </a:lnTo>
                  <a:lnTo>
                    <a:pt x="47" y="20"/>
                  </a:lnTo>
                  <a:lnTo>
                    <a:pt x="47" y="20"/>
                  </a:lnTo>
                  <a:lnTo>
                    <a:pt x="47" y="20"/>
                  </a:lnTo>
                  <a:lnTo>
                    <a:pt x="47" y="20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49" y="23"/>
                  </a:lnTo>
                  <a:lnTo>
                    <a:pt x="49" y="23"/>
                  </a:lnTo>
                  <a:lnTo>
                    <a:pt x="50" y="23"/>
                  </a:lnTo>
                  <a:lnTo>
                    <a:pt x="52" y="23"/>
                  </a:lnTo>
                  <a:lnTo>
                    <a:pt x="52" y="23"/>
                  </a:lnTo>
                  <a:lnTo>
                    <a:pt x="52" y="25"/>
                  </a:lnTo>
                  <a:lnTo>
                    <a:pt x="52" y="25"/>
                  </a:lnTo>
                  <a:lnTo>
                    <a:pt x="52" y="27"/>
                  </a:lnTo>
                  <a:lnTo>
                    <a:pt x="52" y="28"/>
                  </a:lnTo>
                  <a:lnTo>
                    <a:pt x="50" y="30"/>
                  </a:lnTo>
                  <a:lnTo>
                    <a:pt x="49" y="30"/>
                  </a:lnTo>
                  <a:lnTo>
                    <a:pt x="49" y="30"/>
                  </a:lnTo>
                  <a:lnTo>
                    <a:pt x="47" y="30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9" y="31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6" y="34"/>
                  </a:lnTo>
                  <a:lnTo>
                    <a:pt x="44" y="34"/>
                  </a:lnTo>
                  <a:lnTo>
                    <a:pt x="43" y="34"/>
                  </a:lnTo>
                  <a:lnTo>
                    <a:pt x="43" y="34"/>
                  </a:lnTo>
                  <a:lnTo>
                    <a:pt x="43" y="34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9" y="34"/>
                  </a:lnTo>
                  <a:lnTo>
                    <a:pt x="38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8" y="38"/>
                  </a:lnTo>
                  <a:lnTo>
                    <a:pt x="39" y="39"/>
                  </a:lnTo>
                  <a:lnTo>
                    <a:pt x="39" y="39"/>
                  </a:lnTo>
                  <a:lnTo>
                    <a:pt x="39" y="41"/>
                  </a:lnTo>
                  <a:lnTo>
                    <a:pt x="41" y="41"/>
                  </a:lnTo>
                  <a:lnTo>
                    <a:pt x="41" y="42"/>
                  </a:lnTo>
                  <a:lnTo>
                    <a:pt x="41" y="42"/>
                  </a:lnTo>
                  <a:lnTo>
                    <a:pt x="39" y="44"/>
                  </a:lnTo>
                  <a:lnTo>
                    <a:pt x="38" y="47"/>
                  </a:lnTo>
                  <a:lnTo>
                    <a:pt x="38" y="47"/>
                  </a:lnTo>
                  <a:lnTo>
                    <a:pt x="39" y="47"/>
                  </a:lnTo>
                  <a:lnTo>
                    <a:pt x="39" y="47"/>
                  </a:lnTo>
                  <a:lnTo>
                    <a:pt x="39" y="47"/>
                  </a:lnTo>
                  <a:lnTo>
                    <a:pt x="39" y="49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6" y="50"/>
                  </a:lnTo>
                  <a:lnTo>
                    <a:pt x="35" y="50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2"/>
                  </a:lnTo>
                  <a:lnTo>
                    <a:pt x="38" y="52"/>
                  </a:lnTo>
                  <a:lnTo>
                    <a:pt x="38" y="53"/>
                  </a:lnTo>
                  <a:lnTo>
                    <a:pt x="38" y="55"/>
                  </a:lnTo>
                  <a:lnTo>
                    <a:pt x="36" y="55"/>
                  </a:lnTo>
                  <a:lnTo>
                    <a:pt x="35" y="55"/>
                  </a:lnTo>
                  <a:lnTo>
                    <a:pt x="33" y="55"/>
                  </a:lnTo>
                  <a:lnTo>
                    <a:pt x="33" y="55"/>
                  </a:lnTo>
                  <a:lnTo>
                    <a:pt x="33" y="55"/>
                  </a:lnTo>
                  <a:lnTo>
                    <a:pt x="31" y="53"/>
                  </a:lnTo>
                  <a:lnTo>
                    <a:pt x="33" y="53"/>
                  </a:lnTo>
                  <a:lnTo>
                    <a:pt x="33" y="52"/>
                  </a:lnTo>
                  <a:lnTo>
                    <a:pt x="35" y="52"/>
                  </a:lnTo>
                  <a:lnTo>
                    <a:pt x="33" y="52"/>
                  </a:lnTo>
                  <a:lnTo>
                    <a:pt x="35" y="52"/>
                  </a:lnTo>
                  <a:lnTo>
                    <a:pt x="35" y="49"/>
                  </a:lnTo>
                  <a:lnTo>
                    <a:pt x="35" y="49"/>
                  </a:lnTo>
                  <a:lnTo>
                    <a:pt x="35" y="49"/>
                  </a:lnTo>
                  <a:lnTo>
                    <a:pt x="35" y="47"/>
                  </a:lnTo>
                  <a:lnTo>
                    <a:pt x="31" y="47"/>
                  </a:lnTo>
                  <a:lnTo>
                    <a:pt x="31" y="45"/>
                  </a:lnTo>
                  <a:lnTo>
                    <a:pt x="30" y="45"/>
                  </a:lnTo>
                  <a:lnTo>
                    <a:pt x="30" y="45"/>
                  </a:lnTo>
                  <a:lnTo>
                    <a:pt x="30" y="45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25" y="44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2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19" y="41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14" y="42"/>
                  </a:lnTo>
                  <a:lnTo>
                    <a:pt x="14" y="44"/>
                  </a:lnTo>
                  <a:lnTo>
                    <a:pt x="14" y="44"/>
                  </a:lnTo>
                  <a:lnTo>
                    <a:pt x="13" y="44"/>
                  </a:lnTo>
                  <a:lnTo>
                    <a:pt x="13" y="44"/>
                  </a:lnTo>
                  <a:lnTo>
                    <a:pt x="11" y="44"/>
                  </a:lnTo>
                  <a:lnTo>
                    <a:pt x="9" y="42"/>
                  </a:lnTo>
                  <a:lnTo>
                    <a:pt x="6" y="42"/>
                  </a:lnTo>
                  <a:lnTo>
                    <a:pt x="5" y="42"/>
                  </a:lnTo>
                  <a:lnTo>
                    <a:pt x="3" y="42"/>
                  </a:lnTo>
                  <a:lnTo>
                    <a:pt x="2" y="41"/>
                  </a:lnTo>
                  <a:lnTo>
                    <a:pt x="0" y="41"/>
                  </a:lnTo>
                  <a:lnTo>
                    <a:pt x="2" y="39"/>
                  </a:lnTo>
                  <a:lnTo>
                    <a:pt x="2" y="39"/>
                  </a:lnTo>
                  <a:lnTo>
                    <a:pt x="5" y="39"/>
                  </a:lnTo>
                  <a:lnTo>
                    <a:pt x="6" y="39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11" y="41"/>
                  </a:lnTo>
                  <a:lnTo>
                    <a:pt x="9" y="41"/>
                  </a:lnTo>
                  <a:lnTo>
                    <a:pt x="9" y="39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4" y="28"/>
                  </a:lnTo>
                  <a:lnTo>
                    <a:pt x="16" y="25"/>
                  </a:lnTo>
                  <a:lnTo>
                    <a:pt x="17" y="23"/>
                  </a:lnTo>
                  <a:lnTo>
                    <a:pt x="19" y="16"/>
                  </a:lnTo>
                  <a:lnTo>
                    <a:pt x="19" y="14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2"/>
                  </a:lnTo>
                  <a:lnTo>
                    <a:pt x="28" y="11"/>
                  </a:lnTo>
                  <a:lnTo>
                    <a:pt x="30" y="8"/>
                  </a:lnTo>
                  <a:lnTo>
                    <a:pt x="31" y="8"/>
                  </a:lnTo>
                  <a:lnTo>
                    <a:pt x="36" y="4"/>
                  </a:lnTo>
                  <a:lnTo>
                    <a:pt x="38" y="4"/>
                  </a:lnTo>
                  <a:lnTo>
                    <a:pt x="43" y="4"/>
                  </a:lnTo>
                  <a:lnTo>
                    <a:pt x="46" y="3"/>
                  </a:lnTo>
                  <a:lnTo>
                    <a:pt x="49" y="3"/>
                  </a:lnTo>
                  <a:close/>
                  <a:moveTo>
                    <a:pt x="31" y="3"/>
                  </a:moveTo>
                  <a:lnTo>
                    <a:pt x="31" y="3"/>
                  </a:lnTo>
                  <a:lnTo>
                    <a:pt x="28" y="4"/>
                  </a:lnTo>
                  <a:lnTo>
                    <a:pt x="27" y="4"/>
                  </a:lnTo>
                  <a:lnTo>
                    <a:pt x="25" y="4"/>
                  </a:lnTo>
                  <a:lnTo>
                    <a:pt x="28" y="4"/>
                  </a:lnTo>
                  <a:lnTo>
                    <a:pt x="31" y="3"/>
                  </a:lnTo>
                  <a:close/>
                  <a:moveTo>
                    <a:pt x="36" y="3"/>
                  </a:moveTo>
                  <a:lnTo>
                    <a:pt x="36" y="3"/>
                  </a:lnTo>
                  <a:lnTo>
                    <a:pt x="36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6" y="3"/>
                  </a:lnTo>
                  <a:close/>
                  <a:moveTo>
                    <a:pt x="41" y="1"/>
                  </a:moveTo>
                  <a:lnTo>
                    <a:pt x="43" y="3"/>
                  </a:lnTo>
                  <a:lnTo>
                    <a:pt x="41" y="3"/>
                  </a:lnTo>
                  <a:lnTo>
                    <a:pt x="39" y="3"/>
                  </a:lnTo>
                  <a:lnTo>
                    <a:pt x="39" y="3"/>
                  </a:lnTo>
                  <a:lnTo>
                    <a:pt x="41" y="1"/>
                  </a:lnTo>
                  <a:close/>
                  <a:moveTo>
                    <a:pt x="49" y="0"/>
                  </a:moveTo>
                  <a:lnTo>
                    <a:pt x="49" y="0"/>
                  </a:lnTo>
                  <a:lnTo>
                    <a:pt x="49" y="1"/>
                  </a:lnTo>
                  <a:lnTo>
                    <a:pt x="47" y="1"/>
                  </a:lnTo>
                  <a:lnTo>
                    <a:pt x="47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3981456" y="3918871"/>
              <a:ext cx="9747" cy="3898"/>
            </a:xfrm>
            <a:custGeom>
              <a:rect b="b" l="l" r="r" t="t"/>
              <a:pathLst>
                <a:path extrusionOk="0" h="2" w="5">
                  <a:moveTo>
                    <a:pt x="4" y="2"/>
                  </a:move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3293382" y="3992941"/>
              <a:ext cx="126700" cy="122802"/>
            </a:xfrm>
            <a:custGeom>
              <a:rect b="b" l="l" r="r" t="t"/>
              <a:pathLst>
                <a:path extrusionOk="0" h="63" w="65">
                  <a:moveTo>
                    <a:pt x="27" y="42"/>
                  </a:moveTo>
                  <a:lnTo>
                    <a:pt x="27" y="42"/>
                  </a:lnTo>
                  <a:lnTo>
                    <a:pt x="26" y="44"/>
                  </a:lnTo>
                  <a:lnTo>
                    <a:pt x="26" y="44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6" y="47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6" y="49"/>
                  </a:lnTo>
                  <a:lnTo>
                    <a:pt x="27" y="49"/>
                  </a:lnTo>
                  <a:lnTo>
                    <a:pt x="27" y="49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27" y="52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29" y="55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32" y="55"/>
                  </a:lnTo>
                  <a:lnTo>
                    <a:pt x="33" y="57"/>
                  </a:lnTo>
                  <a:lnTo>
                    <a:pt x="35" y="57"/>
                  </a:lnTo>
                  <a:lnTo>
                    <a:pt x="38" y="58"/>
                  </a:lnTo>
                  <a:lnTo>
                    <a:pt x="38" y="58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41" y="58"/>
                  </a:lnTo>
                  <a:lnTo>
                    <a:pt x="41" y="58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1" y="57"/>
                  </a:lnTo>
                  <a:lnTo>
                    <a:pt x="41" y="55"/>
                  </a:lnTo>
                  <a:lnTo>
                    <a:pt x="41" y="53"/>
                  </a:lnTo>
                  <a:lnTo>
                    <a:pt x="40" y="53"/>
                  </a:lnTo>
                  <a:lnTo>
                    <a:pt x="38" y="52"/>
                  </a:lnTo>
                  <a:lnTo>
                    <a:pt x="37" y="49"/>
                  </a:lnTo>
                  <a:lnTo>
                    <a:pt x="35" y="47"/>
                  </a:lnTo>
                  <a:lnTo>
                    <a:pt x="33" y="47"/>
                  </a:lnTo>
                  <a:lnTo>
                    <a:pt x="33" y="46"/>
                  </a:lnTo>
                  <a:lnTo>
                    <a:pt x="32" y="46"/>
                  </a:lnTo>
                  <a:lnTo>
                    <a:pt x="30" y="44"/>
                  </a:lnTo>
                  <a:lnTo>
                    <a:pt x="29" y="44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7" y="42"/>
                  </a:lnTo>
                  <a:close/>
                  <a:moveTo>
                    <a:pt x="19" y="38"/>
                  </a:moveTo>
                  <a:lnTo>
                    <a:pt x="19" y="38"/>
                  </a:lnTo>
                  <a:lnTo>
                    <a:pt x="18" y="38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6" y="39"/>
                  </a:lnTo>
                  <a:lnTo>
                    <a:pt x="16" y="39"/>
                  </a:lnTo>
                  <a:lnTo>
                    <a:pt x="18" y="39"/>
                  </a:lnTo>
                  <a:lnTo>
                    <a:pt x="18" y="41"/>
                  </a:lnTo>
                  <a:lnTo>
                    <a:pt x="19" y="41"/>
                  </a:lnTo>
                  <a:lnTo>
                    <a:pt x="19" y="41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9" y="42"/>
                  </a:lnTo>
                  <a:lnTo>
                    <a:pt x="21" y="42"/>
                  </a:lnTo>
                  <a:lnTo>
                    <a:pt x="22" y="42"/>
                  </a:lnTo>
                  <a:lnTo>
                    <a:pt x="22" y="41"/>
                  </a:lnTo>
                  <a:lnTo>
                    <a:pt x="22" y="41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2" y="39"/>
                  </a:lnTo>
                  <a:lnTo>
                    <a:pt x="21" y="39"/>
                  </a:lnTo>
                  <a:lnTo>
                    <a:pt x="21" y="38"/>
                  </a:lnTo>
                  <a:lnTo>
                    <a:pt x="19" y="38"/>
                  </a:lnTo>
                  <a:close/>
                  <a:moveTo>
                    <a:pt x="62" y="0"/>
                  </a:moveTo>
                  <a:lnTo>
                    <a:pt x="65" y="0"/>
                  </a:lnTo>
                  <a:lnTo>
                    <a:pt x="65" y="1"/>
                  </a:lnTo>
                  <a:lnTo>
                    <a:pt x="65" y="1"/>
                  </a:lnTo>
                  <a:lnTo>
                    <a:pt x="63" y="3"/>
                  </a:lnTo>
                  <a:lnTo>
                    <a:pt x="63" y="3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3" y="5"/>
                  </a:lnTo>
                  <a:lnTo>
                    <a:pt x="63" y="5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3" y="12"/>
                  </a:lnTo>
                  <a:lnTo>
                    <a:pt x="63" y="14"/>
                  </a:lnTo>
                  <a:lnTo>
                    <a:pt x="62" y="16"/>
                  </a:lnTo>
                  <a:lnTo>
                    <a:pt x="60" y="19"/>
                  </a:lnTo>
                  <a:lnTo>
                    <a:pt x="60" y="25"/>
                  </a:lnTo>
                  <a:lnTo>
                    <a:pt x="60" y="31"/>
                  </a:lnTo>
                  <a:lnTo>
                    <a:pt x="60" y="36"/>
                  </a:lnTo>
                  <a:lnTo>
                    <a:pt x="60" y="38"/>
                  </a:lnTo>
                  <a:lnTo>
                    <a:pt x="60" y="38"/>
                  </a:lnTo>
                  <a:lnTo>
                    <a:pt x="60" y="39"/>
                  </a:lnTo>
                  <a:lnTo>
                    <a:pt x="59" y="39"/>
                  </a:lnTo>
                  <a:lnTo>
                    <a:pt x="59" y="38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60" y="34"/>
                  </a:lnTo>
                  <a:lnTo>
                    <a:pt x="59" y="34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7" y="36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9" y="39"/>
                  </a:lnTo>
                  <a:lnTo>
                    <a:pt x="59" y="41"/>
                  </a:lnTo>
                  <a:lnTo>
                    <a:pt x="59" y="41"/>
                  </a:lnTo>
                  <a:lnTo>
                    <a:pt x="59" y="44"/>
                  </a:lnTo>
                  <a:lnTo>
                    <a:pt x="57" y="44"/>
                  </a:lnTo>
                  <a:lnTo>
                    <a:pt x="57" y="44"/>
                  </a:lnTo>
                  <a:lnTo>
                    <a:pt x="57" y="44"/>
                  </a:lnTo>
                  <a:lnTo>
                    <a:pt x="57" y="44"/>
                  </a:lnTo>
                  <a:lnTo>
                    <a:pt x="57" y="46"/>
                  </a:lnTo>
                  <a:lnTo>
                    <a:pt x="55" y="46"/>
                  </a:lnTo>
                  <a:lnTo>
                    <a:pt x="55" y="47"/>
                  </a:lnTo>
                  <a:lnTo>
                    <a:pt x="57" y="47"/>
                  </a:lnTo>
                  <a:lnTo>
                    <a:pt x="57" y="47"/>
                  </a:lnTo>
                  <a:lnTo>
                    <a:pt x="57" y="47"/>
                  </a:lnTo>
                  <a:lnTo>
                    <a:pt x="59" y="49"/>
                  </a:lnTo>
                  <a:lnTo>
                    <a:pt x="59" y="50"/>
                  </a:lnTo>
                  <a:lnTo>
                    <a:pt x="57" y="50"/>
                  </a:lnTo>
                  <a:lnTo>
                    <a:pt x="57" y="52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5"/>
                  </a:lnTo>
                  <a:lnTo>
                    <a:pt x="55" y="57"/>
                  </a:lnTo>
                  <a:lnTo>
                    <a:pt x="57" y="58"/>
                  </a:lnTo>
                  <a:lnTo>
                    <a:pt x="57" y="60"/>
                  </a:lnTo>
                  <a:lnTo>
                    <a:pt x="59" y="60"/>
                  </a:lnTo>
                  <a:lnTo>
                    <a:pt x="59" y="61"/>
                  </a:lnTo>
                  <a:lnTo>
                    <a:pt x="57" y="61"/>
                  </a:lnTo>
                  <a:lnTo>
                    <a:pt x="55" y="63"/>
                  </a:lnTo>
                  <a:lnTo>
                    <a:pt x="54" y="63"/>
                  </a:lnTo>
                  <a:lnTo>
                    <a:pt x="52" y="63"/>
                  </a:lnTo>
                  <a:lnTo>
                    <a:pt x="51" y="63"/>
                  </a:lnTo>
                  <a:lnTo>
                    <a:pt x="51" y="61"/>
                  </a:lnTo>
                  <a:lnTo>
                    <a:pt x="51" y="61"/>
                  </a:lnTo>
                  <a:lnTo>
                    <a:pt x="49" y="60"/>
                  </a:lnTo>
                  <a:lnTo>
                    <a:pt x="49" y="60"/>
                  </a:lnTo>
                  <a:lnTo>
                    <a:pt x="48" y="60"/>
                  </a:lnTo>
                  <a:lnTo>
                    <a:pt x="46" y="60"/>
                  </a:lnTo>
                  <a:lnTo>
                    <a:pt x="44" y="58"/>
                  </a:lnTo>
                  <a:lnTo>
                    <a:pt x="43" y="58"/>
                  </a:lnTo>
                  <a:lnTo>
                    <a:pt x="41" y="58"/>
                  </a:lnTo>
                  <a:lnTo>
                    <a:pt x="40" y="60"/>
                  </a:lnTo>
                  <a:lnTo>
                    <a:pt x="37" y="58"/>
                  </a:lnTo>
                  <a:lnTo>
                    <a:pt x="33" y="58"/>
                  </a:lnTo>
                  <a:lnTo>
                    <a:pt x="32" y="57"/>
                  </a:lnTo>
                  <a:lnTo>
                    <a:pt x="30" y="57"/>
                  </a:lnTo>
                  <a:lnTo>
                    <a:pt x="30" y="57"/>
                  </a:lnTo>
                  <a:lnTo>
                    <a:pt x="30" y="57"/>
                  </a:lnTo>
                  <a:lnTo>
                    <a:pt x="29" y="58"/>
                  </a:lnTo>
                  <a:lnTo>
                    <a:pt x="29" y="58"/>
                  </a:lnTo>
                  <a:lnTo>
                    <a:pt x="29" y="58"/>
                  </a:lnTo>
                  <a:lnTo>
                    <a:pt x="29" y="58"/>
                  </a:lnTo>
                  <a:lnTo>
                    <a:pt x="29" y="58"/>
                  </a:lnTo>
                  <a:lnTo>
                    <a:pt x="27" y="57"/>
                  </a:lnTo>
                  <a:lnTo>
                    <a:pt x="26" y="53"/>
                  </a:lnTo>
                  <a:lnTo>
                    <a:pt x="18" y="49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3" y="41"/>
                  </a:lnTo>
                  <a:lnTo>
                    <a:pt x="8" y="38"/>
                  </a:lnTo>
                  <a:lnTo>
                    <a:pt x="7" y="38"/>
                  </a:lnTo>
                  <a:lnTo>
                    <a:pt x="3" y="33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3" y="30"/>
                  </a:lnTo>
                  <a:lnTo>
                    <a:pt x="3" y="31"/>
                  </a:lnTo>
                  <a:lnTo>
                    <a:pt x="5" y="31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1" y="27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3"/>
                  </a:lnTo>
                  <a:lnTo>
                    <a:pt x="13" y="20"/>
                  </a:lnTo>
                  <a:lnTo>
                    <a:pt x="13" y="20"/>
                  </a:lnTo>
                  <a:lnTo>
                    <a:pt x="13" y="19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2" y="16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6" y="16"/>
                  </a:lnTo>
                  <a:lnTo>
                    <a:pt x="27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30" y="14"/>
                  </a:lnTo>
                  <a:lnTo>
                    <a:pt x="32" y="14"/>
                  </a:lnTo>
                  <a:lnTo>
                    <a:pt x="33" y="12"/>
                  </a:lnTo>
                  <a:lnTo>
                    <a:pt x="35" y="11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7" y="8"/>
                  </a:lnTo>
                  <a:lnTo>
                    <a:pt x="37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3" y="5"/>
                  </a:lnTo>
                  <a:lnTo>
                    <a:pt x="44" y="6"/>
                  </a:lnTo>
                  <a:lnTo>
                    <a:pt x="46" y="6"/>
                  </a:lnTo>
                  <a:lnTo>
                    <a:pt x="48" y="6"/>
                  </a:lnTo>
                  <a:lnTo>
                    <a:pt x="48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49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1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4" y="5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9" y="3"/>
                  </a:lnTo>
                  <a:lnTo>
                    <a:pt x="59" y="3"/>
                  </a:lnTo>
                  <a:lnTo>
                    <a:pt x="59" y="1"/>
                  </a:lnTo>
                  <a:lnTo>
                    <a:pt x="60" y="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5839065" y="4026079"/>
              <a:ext cx="337216" cy="270942"/>
            </a:xfrm>
            <a:custGeom>
              <a:rect b="b" l="l" r="r" t="t"/>
              <a:pathLst>
                <a:path extrusionOk="0" h="139" w="173">
                  <a:moveTo>
                    <a:pt x="66" y="136"/>
                  </a:moveTo>
                  <a:lnTo>
                    <a:pt x="66" y="136"/>
                  </a:lnTo>
                  <a:lnTo>
                    <a:pt x="68" y="136"/>
                  </a:lnTo>
                  <a:lnTo>
                    <a:pt x="68" y="137"/>
                  </a:lnTo>
                  <a:lnTo>
                    <a:pt x="66" y="137"/>
                  </a:lnTo>
                  <a:lnTo>
                    <a:pt x="65" y="137"/>
                  </a:lnTo>
                  <a:lnTo>
                    <a:pt x="66" y="136"/>
                  </a:lnTo>
                  <a:close/>
                  <a:moveTo>
                    <a:pt x="41" y="0"/>
                  </a:moveTo>
                  <a:lnTo>
                    <a:pt x="46" y="2"/>
                  </a:lnTo>
                  <a:lnTo>
                    <a:pt x="50" y="3"/>
                  </a:lnTo>
                  <a:lnTo>
                    <a:pt x="52" y="3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6"/>
                  </a:lnTo>
                  <a:lnTo>
                    <a:pt x="57" y="6"/>
                  </a:lnTo>
                  <a:lnTo>
                    <a:pt x="58" y="8"/>
                  </a:lnTo>
                  <a:lnTo>
                    <a:pt x="60" y="11"/>
                  </a:lnTo>
                  <a:lnTo>
                    <a:pt x="61" y="13"/>
                  </a:lnTo>
                  <a:lnTo>
                    <a:pt x="61" y="13"/>
                  </a:lnTo>
                  <a:lnTo>
                    <a:pt x="63" y="13"/>
                  </a:lnTo>
                  <a:lnTo>
                    <a:pt x="63" y="13"/>
                  </a:lnTo>
                  <a:lnTo>
                    <a:pt x="65" y="13"/>
                  </a:lnTo>
                  <a:lnTo>
                    <a:pt x="66" y="11"/>
                  </a:lnTo>
                  <a:lnTo>
                    <a:pt x="66" y="11"/>
                  </a:lnTo>
                  <a:lnTo>
                    <a:pt x="68" y="11"/>
                  </a:lnTo>
                  <a:lnTo>
                    <a:pt x="74" y="8"/>
                  </a:lnTo>
                  <a:lnTo>
                    <a:pt x="76" y="8"/>
                  </a:lnTo>
                  <a:lnTo>
                    <a:pt x="77" y="8"/>
                  </a:lnTo>
                  <a:lnTo>
                    <a:pt x="79" y="8"/>
                  </a:lnTo>
                  <a:lnTo>
                    <a:pt x="83" y="11"/>
                  </a:lnTo>
                  <a:lnTo>
                    <a:pt x="88" y="14"/>
                  </a:lnTo>
                  <a:lnTo>
                    <a:pt x="91" y="14"/>
                  </a:lnTo>
                  <a:lnTo>
                    <a:pt x="95" y="16"/>
                  </a:lnTo>
                  <a:lnTo>
                    <a:pt x="101" y="16"/>
                  </a:lnTo>
                  <a:lnTo>
                    <a:pt x="106" y="11"/>
                  </a:lnTo>
                  <a:lnTo>
                    <a:pt x="107" y="10"/>
                  </a:lnTo>
                  <a:lnTo>
                    <a:pt x="109" y="10"/>
                  </a:lnTo>
                  <a:lnTo>
                    <a:pt x="110" y="8"/>
                  </a:lnTo>
                  <a:lnTo>
                    <a:pt x="113" y="8"/>
                  </a:lnTo>
                  <a:lnTo>
                    <a:pt x="120" y="8"/>
                  </a:lnTo>
                  <a:lnTo>
                    <a:pt x="126" y="8"/>
                  </a:lnTo>
                  <a:lnTo>
                    <a:pt x="128" y="8"/>
                  </a:lnTo>
                  <a:lnTo>
                    <a:pt x="129" y="8"/>
                  </a:lnTo>
                  <a:lnTo>
                    <a:pt x="136" y="10"/>
                  </a:lnTo>
                  <a:lnTo>
                    <a:pt x="137" y="11"/>
                  </a:lnTo>
                  <a:lnTo>
                    <a:pt x="140" y="11"/>
                  </a:lnTo>
                  <a:lnTo>
                    <a:pt x="142" y="11"/>
                  </a:lnTo>
                  <a:lnTo>
                    <a:pt x="142" y="10"/>
                  </a:lnTo>
                  <a:lnTo>
                    <a:pt x="145" y="8"/>
                  </a:lnTo>
                  <a:lnTo>
                    <a:pt x="147" y="6"/>
                  </a:lnTo>
                  <a:lnTo>
                    <a:pt x="148" y="6"/>
                  </a:lnTo>
                  <a:lnTo>
                    <a:pt x="150" y="5"/>
                  </a:lnTo>
                  <a:lnTo>
                    <a:pt x="153" y="5"/>
                  </a:lnTo>
                  <a:lnTo>
                    <a:pt x="154" y="3"/>
                  </a:lnTo>
                  <a:lnTo>
                    <a:pt x="156" y="3"/>
                  </a:lnTo>
                  <a:lnTo>
                    <a:pt x="159" y="2"/>
                  </a:lnTo>
                  <a:lnTo>
                    <a:pt x="161" y="5"/>
                  </a:lnTo>
                  <a:lnTo>
                    <a:pt x="164" y="10"/>
                  </a:lnTo>
                  <a:lnTo>
                    <a:pt x="165" y="11"/>
                  </a:lnTo>
                  <a:lnTo>
                    <a:pt x="167" y="19"/>
                  </a:lnTo>
                  <a:lnTo>
                    <a:pt x="167" y="19"/>
                  </a:lnTo>
                  <a:lnTo>
                    <a:pt x="167" y="21"/>
                  </a:lnTo>
                  <a:lnTo>
                    <a:pt x="167" y="21"/>
                  </a:lnTo>
                  <a:lnTo>
                    <a:pt x="167" y="22"/>
                  </a:lnTo>
                  <a:lnTo>
                    <a:pt x="169" y="22"/>
                  </a:lnTo>
                  <a:lnTo>
                    <a:pt x="170" y="22"/>
                  </a:lnTo>
                  <a:lnTo>
                    <a:pt x="172" y="22"/>
                  </a:lnTo>
                  <a:lnTo>
                    <a:pt x="172" y="24"/>
                  </a:lnTo>
                  <a:lnTo>
                    <a:pt x="173" y="24"/>
                  </a:lnTo>
                  <a:lnTo>
                    <a:pt x="173" y="25"/>
                  </a:lnTo>
                  <a:lnTo>
                    <a:pt x="173" y="25"/>
                  </a:lnTo>
                  <a:lnTo>
                    <a:pt x="173" y="27"/>
                  </a:lnTo>
                  <a:lnTo>
                    <a:pt x="173" y="30"/>
                  </a:lnTo>
                  <a:lnTo>
                    <a:pt x="172" y="32"/>
                  </a:lnTo>
                  <a:lnTo>
                    <a:pt x="172" y="33"/>
                  </a:lnTo>
                  <a:lnTo>
                    <a:pt x="172" y="35"/>
                  </a:lnTo>
                  <a:lnTo>
                    <a:pt x="172" y="35"/>
                  </a:lnTo>
                  <a:lnTo>
                    <a:pt x="172" y="35"/>
                  </a:lnTo>
                  <a:lnTo>
                    <a:pt x="170" y="36"/>
                  </a:lnTo>
                  <a:lnTo>
                    <a:pt x="167" y="38"/>
                  </a:lnTo>
                  <a:lnTo>
                    <a:pt x="165" y="38"/>
                  </a:lnTo>
                  <a:lnTo>
                    <a:pt x="165" y="38"/>
                  </a:lnTo>
                  <a:lnTo>
                    <a:pt x="164" y="40"/>
                  </a:lnTo>
                  <a:lnTo>
                    <a:pt x="162" y="40"/>
                  </a:lnTo>
                  <a:lnTo>
                    <a:pt x="159" y="44"/>
                  </a:lnTo>
                  <a:lnTo>
                    <a:pt x="158" y="47"/>
                  </a:lnTo>
                  <a:lnTo>
                    <a:pt x="156" y="51"/>
                  </a:lnTo>
                  <a:lnTo>
                    <a:pt x="156" y="54"/>
                  </a:lnTo>
                  <a:lnTo>
                    <a:pt x="153" y="55"/>
                  </a:lnTo>
                  <a:lnTo>
                    <a:pt x="153" y="57"/>
                  </a:lnTo>
                  <a:lnTo>
                    <a:pt x="153" y="57"/>
                  </a:lnTo>
                  <a:lnTo>
                    <a:pt x="153" y="58"/>
                  </a:lnTo>
                  <a:lnTo>
                    <a:pt x="153" y="62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0" y="63"/>
                  </a:lnTo>
                  <a:lnTo>
                    <a:pt x="148" y="65"/>
                  </a:lnTo>
                  <a:lnTo>
                    <a:pt x="148" y="66"/>
                  </a:lnTo>
                  <a:lnTo>
                    <a:pt x="148" y="68"/>
                  </a:lnTo>
                  <a:lnTo>
                    <a:pt x="147" y="71"/>
                  </a:lnTo>
                  <a:lnTo>
                    <a:pt x="147" y="73"/>
                  </a:lnTo>
                  <a:lnTo>
                    <a:pt x="147" y="74"/>
                  </a:lnTo>
                  <a:lnTo>
                    <a:pt x="147" y="74"/>
                  </a:lnTo>
                  <a:lnTo>
                    <a:pt x="145" y="76"/>
                  </a:lnTo>
                  <a:lnTo>
                    <a:pt x="143" y="76"/>
                  </a:lnTo>
                  <a:lnTo>
                    <a:pt x="142" y="77"/>
                  </a:lnTo>
                  <a:lnTo>
                    <a:pt x="140" y="79"/>
                  </a:lnTo>
                  <a:lnTo>
                    <a:pt x="139" y="81"/>
                  </a:lnTo>
                  <a:lnTo>
                    <a:pt x="139" y="82"/>
                  </a:lnTo>
                  <a:lnTo>
                    <a:pt x="137" y="87"/>
                  </a:lnTo>
                  <a:lnTo>
                    <a:pt x="136" y="90"/>
                  </a:lnTo>
                  <a:lnTo>
                    <a:pt x="136" y="90"/>
                  </a:lnTo>
                  <a:lnTo>
                    <a:pt x="136" y="92"/>
                  </a:lnTo>
                  <a:lnTo>
                    <a:pt x="132" y="95"/>
                  </a:lnTo>
                  <a:lnTo>
                    <a:pt x="132" y="95"/>
                  </a:lnTo>
                  <a:lnTo>
                    <a:pt x="132" y="96"/>
                  </a:lnTo>
                  <a:lnTo>
                    <a:pt x="132" y="96"/>
                  </a:lnTo>
                  <a:lnTo>
                    <a:pt x="132" y="98"/>
                  </a:lnTo>
                  <a:lnTo>
                    <a:pt x="134" y="98"/>
                  </a:lnTo>
                  <a:lnTo>
                    <a:pt x="132" y="99"/>
                  </a:lnTo>
                  <a:lnTo>
                    <a:pt x="129" y="101"/>
                  </a:lnTo>
                  <a:lnTo>
                    <a:pt x="129" y="101"/>
                  </a:lnTo>
                  <a:lnTo>
                    <a:pt x="129" y="103"/>
                  </a:lnTo>
                  <a:lnTo>
                    <a:pt x="129" y="104"/>
                  </a:lnTo>
                  <a:lnTo>
                    <a:pt x="128" y="104"/>
                  </a:lnTo>
                  <a:lnTo>
                    <a:pt x="128" y="106"/>
                  </a:lnTo>
                  <a:lnTo>
                    <a:pt x="126" y="106"/>
                  </a:lnTo>
                  <a:lnTo>
                    <a:pt x="126" y="107"/>
                  </a:lnTo>
                  <a:lnTo>
                    <a:pt x="124" y="107"/>
                  </a:lnTo>
                  <a:lnTo>
                    <a:pt x="123" y="107"/>
                  </a:lnTo>
                  <a:lnTo>
                    <a:pt x="123" y="107"/>
                  </a:lnTo>
                  <a:lnTo>
                    <a:pt x="121" y="107"/>
                  </a:lnTo>
                  <a:lnTo>
                    <a:pt x="121" y="104"/>
                  </a:lnTo>
                  <a:lnTo>
                    <a:pt x="121" y="104"/>
                  </a:lnTo>
                  <a:lnTo>
                    <a:pt x="120" y="103"/>
                  </a:lnTo>
                  <a:lnTo>
                    <a:pt x="118" y="101"/>
                  </a:lnTo>
                  <a:lnTo>
                    <a:pt x="117" y="99"/>
                  </a:lnTo>
                  <a:lnTo>
                    <a:pt x="115" y="99"/>
                  </a:lnTo>
                  <a:lnTo>
                    <a:pt x="115" y="99"/>
                  </a:lnTo>
                  <a:lnTo>
                    <a:pt x="115" y="99"/>
                  </a:lnTo>
                  <a:lnTo>
                    <a:pt x="113" y="101"/>
                  </a:lnTo>
                  <a:lnTo>
                    <a:pt x="113" y="101"/>
                  </a:lnTo>
                  <a:lnTo>
                    <a:pt x="112" y="101"/>
                  </a:lnTo>
                  <a:lnTo>
                    <a:pt x="110" y="101"/>
                  </a:lnTo>
                  <a:lnTo>
                    <a:pt x="109" y="101"/>
                  </a:lnTo>
                  <a:lnTo>
                    <a:pt x="109" y="101"/>
                  </a:lnTo>
                  <a:lnTo>
                    <a:pt x="109" y="101"/>
                  </a:lnTo>
                  <a:lnTo>
                    <a:pt x="109" y="99"/>
                  </a:lnTo>
                  <a:lnTo>
                    <a:pt x="107" y="101"/>
                  </a:lnTo>
                  <a:lnTo>
                    <a:pt x="104" y="103"/>
                  </a:lnTo>
                  <a:lnTo>
                    <a:pt x="104" y="103"/>
                  </a:lnTo>
                  <a:lnTo>
                    <a:pt x="102" y="103"/>
                  </a:lnTo>
                  <a:lnTo>
                    <a:pt x="102" y="104"/>
                  </a:lnTo>
                  <a:lnTo>
                    <a:pt x="101" y="106"/>
                  </a:lnTo>
                  <a:lnTo>
                    <a:pt x="101" y="107"/>
                  </a:lnTo>
                  <a:lnTo>
                    <a:pt x="99" y="109"/>
                  </a:lnTo>
                  <a:lnTo>
                    <a:pt x="98" y="109"/>
                  </a:lnTo>
                  <a:lnTo>
                    <a:pt x="98" y="109"/>
                  </a:lnTo>
                  <a:lnTo>
                    <a:pt x="95" y="112"/>
                  </a:lnTo>
                  <a:lnTo>
                    <a:pt x="93" y="114"/>
                  </a:lnTo>
                  <a:lnTo>
                    <a:pt x="91" y="115"/>
                  </a:lnTo>
                  <a:lnTo>
                    <a:pt x="91" y="117"/>
                  </a:lnTo>
                  <a:lnTo>
                    <a:pt x="90" y="120"/>
                  </a:lnTo>
                  <a:lnTo>
                    <a:pt x="90" y="121"/>
                  </a:lnTo>
                  <a:lnTo>
                    <a:pt x="88" y="126"/>
                  </a:lnTo>
                  <a:lnTo>
                    <a:pt x="88" y="128"/>
                  </a:lnTo>
                  <a:lnTo>
                    <a:pt x="87" y="129"/>
                  </a:lnTo>
                  <a:lnTo>
                    <a:pt x="87" y="131"/>
                  </a:lnTo>
                  <a:lnTo>
                    <a:pt x="85" y="133"/>
                  </a:lnTo>
                  <a:lnTo>
                    <a:pt x="85" y="133"/>
                  </a:lnTo>
                  <a:lnTo>
                    <a:pt x="85" y="133"/>
                  </a:lnTo>
                  <a:lnTo>
                    <a:pt x="83" y="133"/>
                  </a:lnTo>
                  <a:lnTo>
                    <a:pt x="83" y="131"/>
                  </a:lnTo>
                  <a:lnTo>
                    <a:pt x="82" y="131"/>
                  </a:lnTo>
                  <a:lnTo>
                    <a:pt x="80" y="129"/>
                  </a:lnTo>
                  <a:lnTo>
                    <a:pt x="80" y="129"/>
                  </a:lnTo>
                  <a:lnTo>
                    <a:pt x="82" y="134"/>
                  </a:lnTo>
                  <a:lnTo>
                    <a:pt x="82" y="136"/>
                  </a:lnTo>
                  <a:lnTo>
                    <a:pt x="77" y="136"/>
                  </a:lnTo>
                  <a:lnTo>
                    <a:pt x="74" y="136"/>
                  </a:lnTo>
                  <a:lnTo>
                    <a:pt x="72" y="136"/>
                  </a:lnTo>
                  <a:lnTo>
                    <a:pt x="71" y="134"/>
                  </a:lnTo>
                  <a:lnTo>
                    <a:pt x="71" y="134"/>
                  </a:lnTo>
                  <a:lnTo>
                    <a:pt x="71" y="134"/>
                  </a:lnTo>
                  <a:lnTo>
                    <a:pt x="71" y="134"/>
                  </a:lnTo>
                  <a:lnTo>
                    <a:pt x="69" y="136"/>
                  </a:lnTo>
                  <a:lnTo>
                    <a:pt x="68" y="136"/>
                  </a:lnTo>
                  <a:lnTo>
                    <a:pt x="66" y="134"/>
                  </a:lnTo>
                  <a:lnTo>
                    <a:pt x="65" y="133"/>
                  </a:lnTo>
                  <a:lnTo>
                    <a:pt x="65" y="133"/>
                  </a:lnTo>
                  <a:lnTo>
                    <a:pt x="65" y="133"/>
                  </a:lnTo>
                  <a:lnTo>
                    <a:pt x="65" y="134"/>
                  </a:lnTo>
                  <a:lnTo>
                    <a:pt x="65" y="136"/>
                  </a:lnTo>
                  <a:lnTo>
                    <a:pt x="63" y="137"/>
                  </a:lnTo>
                  <a:lnTo>
                    <a:pt x="61" y="137"/>
                  </a:lnTo>
                  <a:lnTo>
                    <a:pt x="61" y="137"/>
                  </a:lnTo>
                  <a:lnTo>
                    <a:pt x="60" y="136"/>
                  </a:lnTo>
                  <a:lnTo>
                    <a:pt x="60" y="134"/>
                  </a:lnTo>
                  <a:lnTo>
                    <a:pt x="60" y="133"/>
                  </a:lnTo>
                  <a:lnTo>
                    <a:pt x="60" y="133"/>
                  </a:lnTo>
                  <a:lnTo>
                    <a:pt x="60" y="134"/>
                  </a:lnTo>
                  <a:lnTo>
                    <a:pt x="60" y="134"/>
                  </a:lnTo>
                  <a:lnTo>
                    <a:pt x="60" y="136"/>
                  </a:lnTo>
                  <a:lnTo>
                    <a:pt x="61" y="137"/>
                  </a:lnTo>
                  <a:lnTo>
                    <a:pt x="60" y="137"/>
                  </a:lnTo>
                  <a:lnTo>
                    <a:pt x="58" y="137"/>
                  </a:lnTo>
                  <a:lnTo>
                    <a:pt x="58" y="139"/>
                  </a:lnTo>
                  <a:lnTo>
                    <a:pt x="57" y="137"/>
                  </a:lnTo>
                  <a:lnTo>
                    <a:pt x="57" y="136"/>
                  </a:lnTo>
                  <a:lnTo>
                    <a:pt x="57" y="136"/>
                  </a:lnTo>
                  <a:lnTo>
                    <a:pt x="57" y="137"/>
                  </a:lnTo>
                  <a:lnTo>
                    <a:pt x="55" y="139"/>
                  </a:lnTo>
                  <a:lnTo>
                    <a:pt x="55" y="139"/>
                  </a:lnTo>
                  <a:lnTo>
                    <a:pt x="54" y="139"/>
                  </a:lnTo>
                  <a:lnTo>
                    <a:pt x="52" y="139"/>
                  </a:lnTo>
                  <a:lnTo>
                    <a:pt x="52" y="139"/>
                  </a:lnTo>
                  <a:lnTo>
                    <a:pt x="52" y="137"/>
                  </a:lnTo>
                  <a:lnTo>
                    <a:pt x="52" y="137"/>
                  </a:lnTo>
                  <a:lnTo>
                    <a:pt x="52" y="137"/>
                  </a:lnTo>
                  <a:lnTo>
                    <a:pt x="52" y="139"/>
                  </a:lnTo>
                  <a:lnTo>
                    <a:pt x="50" y="139"/>
                  </a:lnTo>
                  <a:lnTo>
                    <a:pt x="50" y="139"/>
                  </a:lnTo>
                  <a:lnTo>
                    <a:pt x="49" y="139"/>
                  </a:lnTo>
                  <a:lnTo>
                    <a:pt x="47" y="137"/>
                  </a:lnTo>
                  <a:lnTo>
                    <a:pt x="46" y="136"/>
                  </a:lnTo>
                  <a:lnTo>
                    <a:pt x="42" y="134"/>
                  </a:lnTo>
                  <a:lnTo>
                    <a:pt x="42" y="133"/>
                  </a:lnTo>
                  <a:lnTo>
                    <a:pt x="41" y="131"/>
                  </a:lnTo>
                  <a:lnTo>
                    <a:pt x="41" y="129"/>
                  </a:lnTo>
                  <a:lnTo>
                    <a:pt x="39" y="126"/>
                  </a:lnTo>
                  <a:lnTo>
                    <a:pt x="39" y="126"/>
                  </a:lnTo>
                  <a:lnTo>
                    <a:pt x="41" y="126"/>
                  </a:lnTo>
                  <a:lnTo>
                    <a:pt x="41" y="126"/>
                  </a:lnTo>
                  <a:lnTo>
                    <a:pt x="39" y="126"/>
                  </a:lnTo>
                  <a:lnTo>
                    <a:pt x="39" y="126"/>
                  </a:lnTo>
                  <a:lnTo>
                    <a:pt x="39" y="125"/>
                  </a:lnTo>
                  <a:lnTo>
                    <a:pt x="39" y="123"/>
                  </a:lnTo>
                  <a:lnTo>
                    <a:pt x="41" y="123"/>
                  </a:lnTo>
                  <a:lnTo>
                    <a:pt x="41" y="123"/>
                  </a:lnTo>
                  <a:lnTo>
                    <a:pt x="42" y="123"/>
                  </a:lnTo>
                  <a:lnTo>
                    <a:pt x="42" y="121"/>
                  </a:lnTo>
                  <a:lnTo>
                    <a:pt x="39" y="123"/>
                  </a:lnTo>
                  <a:lnTo>
                    <a:pt x="38" y="121"/>
                  </a:lnTo>
                  <a:lnTo>
                    <a:pt x="36" y="121"/>
                  </a:lnTo>
                  <a:lnTo>
                    <a:pt x="38" y="120"/>
                  </a:lnTo>
                  <a:lnTo>
                    <a:pt x="38" y="120"/>
                  </a:lnTo>
                  <a:lnTo>
                    <a:pt x="39" y="120"/>
                  </a:lnTo>
                  <a:lnTo>
                    <a:pt x="41" y="120"/>
                  </a:lnTo>
                  <a:lnTo>
                    <a:pt x="39" y="120"/>
                  </a:lnTo>
                  <a:lnTo>
                    <a:pt x="39" y="120"/>
                  </a:lnTo>
                  <a:lnTo>
                    <a:pt x="39" y="120"/>
                  </a:lnTo>
                  <a:lnTo>
                    <a:pt x="39" y="118"/>
                  </a:lnTo>
                  <a:lnTo>
                    <a:pt x="38" y="118"/>
                  </a:lnTo>
                  <a:lnTo>
                    <a:pt x="38" y="120"/>
                  </a:lnTo>
                  <a:lnTo>
                    <a:pt x="36" y="120"/>
                  </a:lnTo>
                  <a:lnTo>
                    <a:pt x="36" y="120"/>
                  </a:lnTo>
                  <a:lnTo>
                    <a:pt x="36" y="118"/>
                  </a:lnTo>
                  <a:lnTo>
                    <a:pt x="35" y="117"/>
                  </a:lnTo>
                  <a:lnTo>
                    <a:pt x="35" y="117"/>
                  </a:lnTo>
                  <a:lnTo>
                    <a:pt x="31" y="114"/>
                  </a:lnTo>
                  <a:lnTo>
                    <a:pt x="28" y="110"/>
                  </a:lnTo>
                  <a:lnTo>
                    <a:pt x="25" y="109"/>
                  </a:lnTo>
                  <a:lnTo>
                    <a:pt x="22" y="109"/>
                  </a:lnTo>
                  <a:lnTo>
                    <a:pt x="13" y="109"/>
                  </a:lnTo>
                  <a:lnTo>
                    <a:pt x="11" y="107"/>
                  </a:lnTo>
                  <a:lnTo>
                    <a:pt x="13" y="107"/>
                  </a:lnTo>
                  <a:lnTo>
                    <a:pt x="13" y="107"/>
                  </a:lnTo>
                  <a:lnTo>
                    <a:pt x="16" y="106"/>
                  </a:lnTo>
                  <a:lnTo>
                    <a:pt x="16" y="106"/>
                  </a:lnTo>
                  <a:lnTo>
                    <a:pt x="13" y="107"/>
                  </a:lnTo>
                  <a:lnTo>
                    <a:pt x="11" y="107"/>
                  </a:lnTo>
                  <a:lnTo>
                    <a:pt x="9" y="109"/>
                  </a:lnTo>
                  <a:lnTo>
                    <a:pt x="1" y="109"/>
                  </a:lnTo>
                  <a:lnTo>
                    <a:pt x="1" y="109"/>
                  </a:lnTo>
                  <a:lnTo>
                    <a:pt x="1" y="107"/>
                  </a:lnTo>
                  <a:lnTo>
                    <a:pt x="1" y="106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1" y="98"/>
                  </a:lnTo>
                  <a:lnTo>
                    <a:pt x="1" y="95"/>
                  </a:lnTo>
                  <a:lnTo>
                    <a:pt x="1" y="93"/>
                  </a:lnTo>
                  <a:lnTo>
                    <a:pt x="1" y="93"/>
                  </a:lnTo>
                  <a:lnTo>
                    <a:pt x="1" y="93"/>
                  </a:lnTo>
                  <a:lnTo>
                    <a:pt x="1" y="92"/>
                  </a:lnTo>
                  <a:lnTo>
                    <a:pt x="1" y="92"/>
                  </a:lnTo>
                  <a:lnTo>
                    <a:pt x="1" y="90"/>
                  </a:lnTo>
                  <a:lnTo>
                    <a:pt x="1" y="88"/>
                  </a:lnTo>
                  <a:lnTo>
                    <a:pt x="0" y="87"/>
                  </a:lnTo>
                  <a:lnTo>
                    <a:pt x="1" y="85"/>
                  </a:lnTo>
                  <a:lnTo>
                    <a:pt x="1" y="82"/>
                  </a:lnTo>
                  <a:lnTo>
                    <a:pt x="1" y="81"/>
                  </a:lnTo>
                  <a:lnTo>
                    <a:pt x="1" y="79"/>
                  </a:lnTo>
                  <a:lnTo>
                    <a:pt x="1" y="76"/>
                  </a:lnTo>
                  <a:lnTo>
                    <a:pt x="1" y="74"/>
                  </a:lnTo>
                  <a:lnTo>
                    <a:pt x="1" y="69"/>
                  </a:lnTo>
                  <a:lnTo>
                    <a:pt x="3" y="69"/>
                  </a:lnTo>
                  <a:lnTo>
                    <a:pt x="6" y="69"/>
                  </a:lnTo>
                  <a:lnTo>
                    <a:pt x="6" y="68"/>
                  </a:lnTo>
                  <a:lnTo>
                    <a:pt x="8" y="66"/>
                  </a:lnTo>
                  <a:lnTo>
                    <a:pt x="8" y="65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9" y="62"/>
                  </a:lnTo>
                  <a:lnTo>
                    <a:pt x="9" y="60"/>
                  </a:lnTo>
                  <a:lnTo>
                    <a:pt x="11" y="58"/>
                  </a:lnTo>
                  <a:lnTo>
                    <a:pt x="11" y="58"/>
                  </a:lnTo>
                  <a:lnTo>
                    <a:pt x="13" y="58"/>
                  </a:lnTo>
                  <a:lnTo>
                    <a:pt x="13" y="58"/>
                  </a:lnTo>
                  <a:lnTo>
                    <a:pt x="14" y="57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4" y="51"/>
                  </a:lnTo>
                  <a:lnTo>
                    <a:pt x="14" y="51"/>
                  </a:lnTo>
                  <a:lnTo>
                    <a:pt x="16" y="51"/>
                  </a:lnTo>
                  <a:lnTo>
                    <a:pt x="16" y="51"/>
                  </a:lnTo>
                  <a:lnTo>
                    <a:pt x="16" y="51"/>
                  </a:lnTo>
                  <a:lnTo>
                    <a:pt x="16" y="51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6" y="46"/>
                  </a:lnTo>
                  <a:lnTo>
                    <a:pt x="16" y="44"/>
                  </a:lnTo>
                  <a:lnTo>
                    <a:pt x="16" y="43"/>
                  </a:lnTo>
                  <a:lnTo>
                    <a:pt x="16" y="41"/>
                  </a:lnTo>
                  <a:lnTo>
                    <a:pt x="16" y="40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13" y="36"/>
                  </a:lnTo>
                  <a:lnTo>
                    <a:pt x="13" y="35"/>
                  </a:lnTo>
                  <a:lnTo>
                    <a:pt x="13" y="33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9"/>
                  </a:lnTo>
                  <a:lnTo>
                    <a:pt x="14" y="27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4" y="19"/>
                  </a:lnTo>
                  <a:lnTo>
                    <a:pt x="16" y="19"/>
                  </a:lnTo>
                  <a:lnTo>
                    <a:pt x="19" y="16"/>
                  </a:lnTo>
                  <a:lnTo>
                    <a:pt x="20" y="14"/>
                  </a:lnTo>
                  <a:lnTo>
                    <a:pt x="20" y="11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4" y="5"/>
                  </a:lnTo>
                  <a:lnTo>
                    <a:pt x="25" y="3"/>
                  </a:lnTo>
                  <a:lnTo>
                    <a:pt x="28" y="2"/>
                  </a:lnTo>
                  <a:lnTo>
                    <a:pt x="30" y="2"/>
                  </a:lnTo>
                  <a:lnTo>
                    <a:pt x="31" y="2"/>
                  </a:lnTo>
                  <a:lnTo>
                    <a:pt x="33" y="2"/>
                  </a:lnTo>
                  <a:lnTo>
                    <a:pt x="36" y="2"/>
                  </a:lnTo>
                  <a:lnTo>
                    <a:pt x="38" y="2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10495754" y="5252138"/>
              <a:ext cx="1950" cy="195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5768893" y="3747339"/>
              <a:ext cx="444422" cy="341114"/>
            </a:xfrm>
            <a:custGeom>
              <a:rect b="b" l="l" r="r" t="t"/>
              <a:pathLst>
                <a:path extrusionOk="0" h="175" w="228">
                  <a:moveTo>
                    <a:pt x="172" y="0"/>
                  </a:moveTo>
                  <a:lnTo>
                    <a:pt x="178" y="1"/>
                  </a:lnTo>
                  <a:lnTo>
                    <a:pt x="186" y="3"/>
                  </a:lnTo>
                  <a:lnTo>
                    <a:pt x="192" y="5"/>
                  </a:lnTo>
                  <a:lnTo>
                    <a:pt x="194" y="6"/>
                  </a:lnTo>
                  <a:lnTo>
                    <a:pt x="198" y="9"/>
                  </a:lnTo>
                  <a:lnTo>
                    <a:pt x="203" y="12"/>
                  </a:lnTo>
                  <a:lnTo>
                    <a:pt x="203" y="12"/>
                  </a:lnTo>
                  <a:lnTo>
                    <a:pt x="203" y="12"/>
                  </a:lnTo>
                  <a:lnTo>
                    <a:pt x="208" y="11"/>
                  </a:lnTo>
                  <a:lnTo>
                    <a:pt x="214" y="8"/>
                  </a:lnTo>
                  <a:lnTo>
                    <a:pt x="216" y="16"/>
                  </a:lnTo>
                  <a:lnTo>
                    <a:pt x="217" y="23"/>
                  </a:lnTo>
                  <a:lnTo>
                    <a:pt x="217" y="28"/>
                  </a:lnTo>
                  <a:lnTo>
                    <a:pt x="217" y="30"/>
                  </a:lnTo>
                  <a:lnTo>
                    <a:pt x="217" y="30"/>
                  </a:lnTo>
                  <a:lnTo>
                    <a:pt x="219" y="31"/>
                  </a:lnTo>
                  <a:lnTo>
                    <a:pt x="224" y="38"/>
                  </a:lnTo>
                  <a:lnTo>
                    <a:pt x="222" y="39"/>
                  </a:lnTo>
                  <a:lnTo>
                    <a:pt x="224" y="41"/>
                  </a:lnTo>
                  <a:lnTo>
                    <a:pt x="224" y="42"/>
                  </a:lnTo>
                  <a:lnTo>
                    <a:pt x="228" y="47"/>
                  </a:lnTo>
                  <a:lnTo>
                    <a:pt x="228" y="47"/>
                  </a:lnTo>
                  <a:lnTo>
                    <a:pt x="228" y="49"/>
                  </a:lnTo>
                  <a:lnTo>
                    <a:pt x="225" y="53"/>
                  </a:lnTo>
                  <a:lnTo>
                    <a:pt x="225" y="53"/>
                  </a:lnTo>
                  <a:lnTo>
                    <a:pt x="225" y="60"/>
                  </a:lnTo>
                  <a:lnTo>
                    <a:pt x="224" y="64"/>
                  </a:lnTo>
                  <a:lnTo>
                    <a:pt x="224" y="71"/>
                  </a:lnTo>
                  <a:lnTo>
                    <a:pt x="224" y="77"/>
                  </a:lnTo>
                  <a:lnTo>
                    <a:pt x="222" y="83"/>
                  </a:lnTo>
                  <a:lnTo>
                    <a:pt x="222" y="91"/>
                  </a:lnTo>
                  <a:lnTo>
                    <a:pt x="222" y="99"/>
                  </a:lnTo>
                  <a:lnTo>
                    <a:pt x="217" y="102"/>
                  </a:lnTo>
                  <a:lnTo>
                    <a:pt x="211" y="110"/>
                  </a:lnTo>
                  <a:lnTo>
                    <a:pt x="206" y="115"/>
                  </a:lnTo>
                  <a:lnTo>
                    <a:pt x="203" y="120"/>
                  </a:lnTo>
                  <a:lnTo>
                    <a:pt x="197" y="127"/>
                  </a:lnTo>
                  <a:lnTo>
                    <a:pt x="195" y="132"/>
                  </a:lnTo>
                  <a:lnTo>
                    <a:pt x="194" y="134"/>
                  </a:lnTo>
                  <a:lnTo>
                    <a:pt x="192" y="135"/>
                  </a:lnTo>
                  <a:lnTo>
                    <a:pt x="194" y="138"/>
                  </a:lnTo>
                  <a:lnTo>
                    <a:pt x="195" y="145"/>
                  </a:lnTo>
                  <a:lnTo>
                    <a:pt x="192" y="146"/>
                  </a:lnTo>
                  <a:lnTo>
                    <a:pt x="190" y="146"/>
                  </a:lnTo>
                  <a:lnTo>
                    <a:pt x="189" y="148"/>
                  </a:lnTo>
                  <a:lnTo>
                    <a:pt x="186" y="148"/>
                  </a:lnTo>
                  <a:lnTo>
                    <a:pt x="184" y="149"/>
                  </a:lnTo>
                  <a:lnTo>
                    <a:pt x="183" y="149"/>
                  </a:lnTo>
                  <a:lnTo>
                    <a:pt x="181" y="151"/>
                  </a:lnTo>
                  <a:lnTo>
                    <a:pt x="178" y="153"/>
                  </a:lnTo>
                  <a:lnTo>
                    <a:pt x="178" y="154"/>
                  </a:lnTo>
                  <a:lnTo>
                    <a:pt x="176" y="154"/>
                  </a:lnTo>
                  <a:lnTo>
                    <a:pt x="173" y="154"/>
                  </a:lnTo>
                  <a:lnTo>
                    <a:pt x="172" y="153"/>
                  </a:lnTo>
                  <a:lnTo>
                    <a:pt x="165" y="151"/>
                  </a:lnTo>
                  <a:lnTo>
                    <a:pt x="164" y="151"/>
                  </a:lnTo>
                  <a:lnTo>
                    <a:pt x="162" y="151"/>
                  </a:lnTo>
                  <a:lnTo>
                    <a:pt x="156" y="151"/>
                  </a:lnTo>
                  <a:lnTo>
                    <a:pt x="149" y="151"/>
                  </a:lnTo>
                  <a:lnTo>
                    <a:pt x="146" y="151"/>
                  </a:lnTo>
                  <a:lnTo>
                    <a:pt x="145" y="153"/>
                  </a:lnTo>
                  <a:lnTo>
                    <a:pt x="143" y="153"/>
                  </a:lnTo>
                  <a:lnTo>
                    <a:pt x="142" y="154"/>
                  </a:lnTo>
                  <a:lnTo>
                    <a:pt x="137" y="159"/>
                  </a:lnTo>
                  <a:lnTo>
                    <a:pt x="131" y="159"/>
                  </a:lnTo>
                  <a:lnTo>
                    <a:pt x="127" y="157"/>
                  </a:lnTo>
                  <a:lnTo>
                    <a:pt x="124" y="157"/>
                  </a:lnTo>
                  <a:lnTo>
                    <a:pt x="119" y="154"/>
                  </a:lnTo>
                  <a:lnTo>
                    <a:pt x="115" y="151"/>
                  </a:lnTo>
                  <a:lnTo>
                    <a:pt x="113" y="151"/>
                  </a:lnTo>
                  <a:lnTo>
                    <a:pt x="112" y="151"/>
                  </a:lnTo>
                  <a:lnTo>
                    <a:pt x="110" y="151"/>
                  </a:lnTo>
                  <a:lnTo>
                    <a:pt x="104" y="154"/>
                  </a:lnTo>
                  <a:lnTo>
                    <a:pt x="102" y="154"/>
                  </a:lnTo>
                  <a:lnTo>
                    <a:pt x="102" y="154"/>
                  </a:lnTo>
                  <a:lnTo>
                    <a:pt x="101" y="156"/>
                  </a:lnTo>
                  <a:lnTo>
                    <a:pt x="99" y="156"/>
                  </a:lnTo>
                  <a:lnTo>
                    <a:pt x="99" y="156"/>
                  </a:lnTo>
                  <a:lnTo>
                    <a:pt x="97" y="156"/>
                  </a:lnTo>
                  <a:lnTo>
                    <a:pt x="97" y="156"/>
                  </a:lnTo>
                  <a:lnTo>
                    <a:pt x="96" y="154"/>
                  </a:lnTo>
                  <a:lnTo>
                    <a:pt x="94" y="151"/>
                  </a:lnTo>
                  <a:lnTo>
                    <a:pt x="93" y="149"/>
                  </a:lnTo>
                  <a:lnTo>
                    <a:pt x="93" y="149"/>
                  </a:lnTo>
                  <a:lnTo>
                    <a:pt x="90" y="146"/>
                  </a:lnTo>
                  <a:lnTo>
                    <a:pt x="90" y="146"/>
                  </a:lnTo>
                  <a:lnTo>
                    <a:pt x="88" y="146"/>
                  </a:lnTo>
                  <a:lnTo>
                    <a:pt x="86" y="146"/>
                  </a:lnTo>
                  <a:lnTo>
                    <a:pt x="82" y="145"/>
                  </a:lnTo>
                  <a:lnTo>
                    <a:pt x="77" y="143"/>
                  </a:lnTo>
                  <a:lnTo>
                    <a:pt x="75" y="143"/>
                  </a:lnTo>
                  <a:lnTo>
                    <a:pt x="75" y="143"/>
                  </a:lnTo>
                  <a:lnTo>
                    <a:pt x="74" y="145"/>
                  </a:lnTo>
                  <a:lnTo>
                    <a:pt x="72" y="145"/>
                  </a:lnTo>
                  <a:lnTo>
                    <a:pt x="69" y="145"/>
                  </a:lnTo>
                  <a:lnTo>
                    <a:pt x="67" y="145"/>
                  </a:lnTo>
                  <a:lnTo>
                    <a:pt x="66" y="145"/>
                  </a:lnTo>
                  <a:lnTo>
                    <a:pt x="64" y="145"/>
                  </a:lnTo>
                  <a:lnTo>
                    <a:pt x="61" y="146"/>
                  </a:lnTo>
                  <a:lnTo>
                    <a:pt x="60" y="148"/>
                  </a:lnTo>
                  <a:lnTo>
                    <a:pt x="58" y="149"/>
                  </a:lnTo>
                  <a:lnTo>
                    <a:pt x="58" y="149"/>
                  </a:lnTo>
                  <a:lnTo>
                    <a:pt x="56" y="154"/>
                  </a:lnTo>
                  <a:lnTo>
                    <a:pt x="56" y="157"/>
                  </a:lnTo>
                  <a:lnTo>
                    <a:pt x="55" y="159"/>
                  </a:lnTo>
                  <a:lnTo>
                    <a:pt x="52" y="162"/>
                  </a:lnTo>
                  <a:lnTo>
                    <a:pt x="50" y="162"/>
                  </a:lnTo>
                  <a:lnTo>
                    <a:pt x="50" y="165"/>
                  </a:lnTo>
                  <a:lnTo>
                    <a:pt x="50" y="167"/>
                  </a:lnTo>
                  <a:lnTo>
                    <a:pt x="50" y="170"/>
                  </a:lnTo>
                  <a:lnTo>
                    <a:pt x="50" y="172"/>
                  </a:lnTo>
                  <a:lnTo>
                    <a:pt x="50" y="172"/>
                  </a:lnTo>
                  <a:lnTo>
                    <a:pt x="50" y="172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3"/>
                  </a:lnTo>
                  <a:lnTo>
                    <a:pt x="50" y="175"/>
                  </a:lnTo>
                  <a:lnTo>
                    <a:pt x="50" y="175"/>
                  </a:lnTo>
                  <a:lnTo>
                    <a:pt x="49" y="173"/>
                  </a:lnTo>
                  <a:lnTo>
                    <a:pt x="47" y="173"/>
                  </a:lnTo>
                  <a:lnTo>
                    <a:pt x="47" y="172"/>
                  </a:lnTo>
                  <a:lnTo>
                    <a:pt x="45" y="172"/>
                  </a:lnTo>
                  <a:lnTo>
                    <a:pt x="45" y="170"/>
                  </a:lnTo>
                  <a:lnTo>
                    <a:pt x="44" y="168"/>
                  </a:lnTo>
                  <a:lnTo>
                    <a:pt x="39" y="165"/>
                  </a:lnTo>
                  <a:lnTo>
                    <a:pt x="39" y="165"/>
                  </a:lnTo>
                  <a:lnTo>
                    <a:pt x="39" y="165"/>
                  </a:lnTo>
                  <a:lnTo>
                    <a:pt x="37" y="165"/>
                  </a:lnTo>
                  <a:lnTo>
                    <a:pt x="36" y="165"/>
                  </a:lnTo>
                  <a:lnTo>
                    <a:pt x="36" y="167"/>
                  </a:lnTo>
                  <a:lnTo>
                    <a:pt x="36" y="167"/>
                  </a:lnTo>
                  <a:lnTo>
                    <a:pt x="33" y="167"/>
                  </a:lnTo>
                  <a:lnTo>
                    <a:pt x="31" y="167"/>
                  </a:lnTo>
                  <a:lnTo>
                    <a:pt x="31" y="168"/>
                  </a:lnTo>
                  <a:lnTo>
                    <a:pt x="33" y="170"/>
                  </a:lnTo>
                  <a:lnTo>
                    <a:pt x="33" y="172"/>
                  </a:lnTo>
                  <a:lnTo>
                    <a:pt x="31" y="172"/>
                  </a:lnTo>
                  <a:lnTo>
                    <a:pt x="30" y="168"/>
                  </a:lnTo>
                  <a:lnTo>
                    <a:pt x="28" y="167"/>
                  </a:lnTo>
                  <a:lnTo>
                    <a:pt x="28" y="165"/>
                  </a:lnTo>
                  <a:lnTo>
                    <a:pt x="28" y="165"/>
                  </a:lnTo>
                  <a:lnTo>
                    <a:pt x="28" y="165"/>
                  </a:lnTo>
                  <a:lnTo>
                    <a:pt x="28" y="165"/>
                  </a:lnTo>
                  <a:lnTo>
                    <a:pt x="30" y="164"/>
                  </a:lnTo>
                  <a:lnTo>
                    <a:pt x="30" y="164"/>
                  </a:lnTo>
                  <a:lnTo>
                    <a:pt x="30" y="164"/>
                  </a:lnTo>
                  <a:lnTo>
                    <a:pt x="30" y="162"/>
                  </a:lnTo>
                  <a:lnTo>
                    <a:pt x="30" y="160"/>
                  </a:lnTo>
                  <a:lnTo>
                    <a:pt x="28" y="160"/>
                  </a:lnTo>
                  <a:lnTo>
                    <a:pt x="28" y="160"/>
                  </a:lnTo>
                  <a:lnTo>
                    <a:pt x="26" y="160"/>
                  </a:lnTo>
                  <a:lnTo>
                    <a:pt x="26" y="160"/>
                  </a:lnTo>
                  <a:lnTo>
                    <a:pt x="25" y="160"/>
                  </a:lnTo>
                  <a:lnTo>
                    <a:pt x="23" y="162"/>
                  </a:lnTo>
                  <a:lnTo>
                    <a:pt x="22" y="162"/>
                  </a:lnTo>
                  <a:lnTo>
                    <a:pt x="20" y="160"/>
                  </a:lnTo>
                  <a:lnTo>
                    <a:pt x="20" y="160"/>
                  </a:lnTo>
                  <a:lnTo>
                    <a:pt x="17" y="159"/>
                  </a:lnTo>
                  <a:lnTo>
                    <a:pt x="14" y="156"/>
                  </a:lnTo>
                  <a:lnTo>
                    <a:pt x="12" y="156"/>
                  </a:lnTo>
                  <a:lnTo>
                    <a:pt x="12" y="156"/>
                  </a:lnTo>
                  <a:lnTo>
                    <a:pt x="12" y="153"/>
                  </a:lnTo>
                  <a:lnTo>
                    <a:pt x="12" y="151"/>
                  </a:lnTo>
                  <a:lnTo>
                    <a:pt x="12" y="151"/>
                  </a:lnTo>
                  <a:lnTo>
                    <a:pt x="14" y="151"/>
                  </a:lnTo>
                  <a:lnTo>
                    <a:pt x="15" y="151"/>
                  </a:lnTo>
                  <a:lnTo>
                    <a:pt x="15" y="151"/>
                  </a:lnTo>
                  <a:lnTo>
                    <a:pt x="14" y="149"/>
                  </a:lnTo>
                  <a:lnTo>
                    <a:pt x="12" y="149"/>
                  </a:lnTo>
                  <a:lnTo>
                    <a:pt x="12" y="148"/>
                  </a:lnTo>
                  <a:lnTo>
                    <a:pt x="11" y="148"/>
                  </a:lnTo>
                  <a:lnTo>
                    <a:pt x="11" y="146"/>
                  </a:lnTo>
                  <a:lnTo>
                    <a:pt x="11" y="146"/>
                  </a:lnTo>
                  <a:lnTo>
                    <a:pt x="9" y="146"/>
                  </a:lnTo>
                  <a:lnTo>
                    <a:pt x="9" y="146"/>
                  </a:lnTo>
                  <a:lnTo>
                    <a:pt x="8" y="146"/>
                  </a:lnTo>
                  <a:lnTo>
                    <a:pt x="6" y="145"/>
                  </a:lnTo>
                  <a:lnTo>
                    <a:pt x="6" y="143"/>
                  </a:lnTo>
                  <a:lnTo>
                    <a:pt x="4" y="142"/>
                  </a:lnTo>
                  <a:lnTo>
                    <a:pt x="3" y="140"/>
                  </a:lnTo>
                  <a:lnTo>
                    <a:pt x="3" y="138"/>
                  </a:lnTo>
                  <a:lnTo>
                    <a:pt x="3" y="137"/>
                  </a:lnTo>
                  <a:lnTo>
                    <a:pt x="3" y="137"/>
                  </a:lnTo>
                  <a:lnTo>
                    <a:pt x="1" y="135"/>
                  </a:lnTo>
                  <a:lnTo>
                    <a:pt x="0" y="134"/>
                  </a:lnTo>
                  <a:lnTo>
                    <a:pt x="0" y="132"/>
                  </a:lnTo>
                  <a:lnTo>
                    <a:pt x="1" y="129"/>
                  </a:lnTo>
                  <a:lnTo>
                    <a:pt x="1" y="129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4" y="127"/>
                  </a:lnTo>
                  <a:lnTo>
                    <a:pt x="8" y="127"/>
                  </a:lnTo>
                  <a:lnTo>
                    <a:pt x="11" y="127"/>
                  </a:lnTo>
                  <a:lnTo>
                    <a:pt x="12" y="127"/>
                  </a:lnTo>
                  <a:lnTo>
                    <a:pt x="14" y="124"/>
                  </a:lnTo>
                  <a:lnTo>
                    <a:pt x="17" y="123"/>
                  </a:lnTo>
                  <a:lnTo>
                    <a:pt x="20" y="123"/>
                  </a:lnTo>
                  <a:lnTo>
                    <a:pt x="25" y="123"/>
                  </a:lnTo>
                  <a:lnTo>
                    <a:pt x="28" y="123"/>
                  </a:lnTo>
                  <a:lnTo>
                    <a:pt x="33" y="121"/>
                  </a:lnTo>
                  <a:lnTo>
                    <a:pt x="36" y="121"/>
                  </a:lnTo>
                  <a:lnTo>
                    <a:pt x="41" y="121"/>
                  </a:lnTo>
                  <a:lnTo>
                    <a:pt x="41" y="121"/>
                  </a:lnTo>
                  <a:lnTo>
                    <a:pt x="42" y="120"/>
                  </a:lnTo>
                  <a:lnTo>
                    <a:pt x="42" y="120"/>
                  </a:lnTo>
                  <a:lnTo>
                    <a:pt x="45" y="121"/>
                  </a:lnTo>
                  <a:lnTo>
                    <a:pt x="49" y="121"/>
                  </a:lnTo>
                  <a:lnTo>
                    <a:pt x="49" y="120"/>
                  </a:lnTo>
                  <a:lnTo>
                    <a:pt x="52" y="116"/>
                  </a:lnTo>
                  <a:lnTo>
                    <a:pt x="53" y="116"/>
                  </a:lnTo>
                  <a:lnTo>
                    <a:pt x="53" y="116"/>
                  </a:lnTo>
                  <a:lnTo>
                    <a:pt x="53" y="115"/>
                  </a:lnTo>
                  <a:lnTo>
                    <a:pt x="55" y="115"/>
                  </a:lnTo>
                  <a:lnTo>
                    <a:pt x="55" y="113"/>
                  </a:lnTo>
                  <a:lnTo>
                    <a:pt x="55" y="113"/>
                  </a:lnTo>
                  <a:lnTo>
                    <a:pt x="55" y="112"/>
                  </a:lnTo>
                  <a:lnTo>
                    <a:pt x="56" y="108"/>
                  </a:lnTo>
                  <a:lnTo>
                    <a:pt x="58" y="107"/>
                  </a:lnTo>
                  <a:lnTo>
                    <a:pt x="58" y="104"/>
                  </a:lnTo>
                  <a:lnTo>
                    <a:pt x="58" y="101"/>
                  </a:lnTo>
                  <a:lnTo>
                    <a:pt x="58" y="97"/>
                  </a:lnTo>
                  <a:lnTo>
                    <a:pt x="60" y="97"/>
                  </a:lnTo>
                  <a:lnTo>
                    <a:pt x="60" y="93"/>
                  </a:lnTo>
                  <a:lnTo>
                    <a:pt x="60" y="88"/>
                  </a:lnTo>
                  <a:lnTo>
                    <a:pt x="60" y="85"/>
                  </a:lnTo>
                  <a:lnTo>
                    <a:pt x="60" y="80"/>
                  </a:lnTo>
                  <a:lnTo>
                    <a:pt x="60" y="75"/>
                  </a:lnTo>
                  <a:lnTo>
                    <a:pt x="60" y="72"/>
                  </a:lnTo>
                  <a:lnTo>
                    <a:pt x="60" y="68"/>
                  </a:lnTo>
                  <a:lnTo>
                    <a:pt x="60" y="66"/>
                  </a:lnTo>
                  <a:lnTo>
                    <a:pt x="63" y="64"/>
                  </a:lnTo>
                  <a:lnTo>
                    <a:pt x="66" y="64"/>
                  </a:lnTo>
                  <a:lnTo>
                    <a:pt x="71" y="63"/>
                  </a:lnTo>
                  <a:lnTo>
                    <a:pt x="75" y="63"/>
                  </a:lnTo>
                  <a:lnTo>
                    <a:pt x="80" y="61"/>
                  </a:lnTo>
                  <a:lnTo>
                    <a:pt x="82" y="60"/>
                  </a:lnTo>
                  <a:lnTo>
                    <a:pt x="86" y="57"/>
                  </a:lnTo>
                  <a:lnTo>
                    <a:pt x="88" y="55"/>
                  </a:lnTo>
                  <a:lnTo>
                    <a:pt x="93" y="52"/>
                  </a:lnTo>
                  <a:lnTo>
                    <a:pt x="96" y="49"/>
                  </a:lnTo>
                  <a:lnTo>
                    <a:pt x="99" y="45"/>
                  </a:lnTo>
                  <a:lnTo>
                    <a:pt x="102" y="42"/>
                  </a:lnTo>
                  <a:lnTo>
                    <a:pt x="105" y="39"/>
                  </a:lnTo>
                  <a:lnTo>
                    <a:pt x="112" y="36"/>
                  </a:lnTo>
                  <a:lnTo>
                    <a:pt x="118" y="31"/>
                  </a:lnTo>
                  <a:lnTo>
                    <a:pt x="126" y="27"/>
                  </a:lnTo>
                  <a:lnTo>
                    <a:pt x="134" y="22"/>
                  </a:lnTo>
                  <a:lnTo>
                    <a:pt x="142" y="19"/>
                  </a:lnTo>
                  <a:lnTo>
                    <a:pt x="148" y="14"/>
                  </a:lnTo>
                  <a:lnTo>
                    <a:pt x="156" y="9"/>
                  </a:lnTo>
                  <a:lnTo>
                    <a:pt x="164" y="5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10271594" y="4957807"/>
              <a:ext cx="230008" cy="103309"/>
            </a:xfrm>
            <a:custGeom>
              <a:rect b="b" l="l" r="r" t="t"/>
              <a:pathLst>
                <a:path extrusionOk="0" h="53" w="118">
                  <a:moveTo>
                    <a:pt x="109" y="52"/>
                  </a:moveTo>
                  <a:lnTo>
                    <a:pt x="110" y="52"/>
                  </a:lnTo>
                  <a:lnTo>
                    <a:pt x="110" y="53"/>
                  </a:lnTo>
                  <a:lnTo>
                    <a:pt x="109" y="53"/>
                  </a:lnTo>
                  <a:lnTo>
                    <a:pt x="109" y="53"/>
                  </a:lnTo>
                  <a:lnTo>
                    <a:pt x="109" y="53"/>
                  </a:lnTo>
                  <a:lnTo>
                    <a:pt x="109" y="53"/>
                  </a:lnTo>
                  <a:lnTo>
                    <a:pt x="109" y="52"/>
                  </a:lnTo>
                  <a:close/>
                  <a:moveTo>
                    <a:pt x="116" y="33"/>
                  </a:moveTo>
                  <a:lnTo>
                    <a:pt x="116" y="34"/>
                  </a:lnTo>
                  <a:lnTo>
                    <a:pt x="116" y="34"/>
                  </a:lnTo>
                  <a:lnTo>
                    <a:pt x="116" y="34"/>
                  </a:lnTo>
                  <a:lnTo>
                    <a:pt x="116" y="34"/>
                  </a:lnTo>
                  <a:lnTo>
                    <a:pt x="118" y="34"/>
                  </a:lnTo>
                  <a:lnTo>
                    <a:pt x="118" y="37"/>
                  </a:lnTo>
                  <a:lnTo>
                    <a:pt x="116" y="37"/>
                  </a:lnTo>
                  <a:lnTo>
                    <a:pt x="116" y="37"/>
                  </a:lnTo>
                  <a:lnTo>
                    <a:pt x="115" y="37"/>
                  </a:lnTo>
                  <a:lnTo>
                    <a:pt x="115" y="37"/>
                  </a:lnTo>
                  <a:lnTo>
                    <a:pt x="115" y="36"/>
                  </a:lnTo>
                  <a:lnTo>
                    <a:pt x="113" y="34"/>
                  </a:lnTo>
                  <a:lnTo>
                    <a:pt x="115" y="34"/>
                  </a:lnTo>
                  <a:lnTo>
                    <a:pt x="116" y="33"/>
                  </a:lnTo>
                  <a:close/>
                  <a:moveTo>
                    <a:pt x="105" y="23"/>
                  </a:moveTo>
                  <a:lnTo>
                    <a:pt x="105" y="23"/>
                  </a:lnTo>
                  <a:lnTo>
                    <a:pt x="107" y="25"/>
                  </a:lnTo>
                  <a:lnTo>
                    <a:pt x="105" y="26"/>
                  </a:lnTo>
                  <a:lnTo>
                    <a:pt x="107" y="28"/>
                  </a:lnTo>
                  <a:lnTo>
                    <a:pt x="109" y="29"/>
                  </a:lnTo>
                  <a:lnTo>
                    <a:pt x="109" y="29"/>
                  </a:lnTo>
                  <a:lnTo>
                    <a:pt x="107" y="31"/>
                  </a:lnTo>
                  <a:lnTo>
                    <a:pt x="107" y="31"/>
                  </a:lnTo>
                  <a:lnTo>
                    <a:pt x="105" y="29"/>
                  </a:lnTo>
                  <a:lnTo>
                    <a:pt x="104" y="29"/>
                  </a:lnTo>
                  <a:lnTo>
                    <a:pt x="102" y="28"/>
                  </a:lnTo>
                  <a:lnTo>
                    <a:pt x="102" y="26"/>
                  </a:lnTo>
                  <a:lnTo>
                    <a:pt x="104" y="26"/>
                  </a:lnTo>
                  <a:lnTo>
                    <a:pt x="105" y="25"/>
                  </a:lnTo>
                  <a:lnTo>
                    <a:pt x="104" y="25"/>
                  </a:lnTo>
                  <a:lnTo>
                    <a:pt x="102" y="25"/>
                  </a:lnTo>
                  <a:lnTo>
                    <a:pt x="102" y="25"/>
                  </a:lnTo>
                  <a:lnTo>
                    <a:pt x="105" y="23"/>
                  </a:lnTo>
                  <a:close/>
                  <a:moveTo>
                    <a:pt x="96" y="20"/>
                  </a:moveTo>
                  <a:lnTo>
                    <a:pt x="96" y="20"/>
                  </a:lnTo>
                  <a:lnTo>
                    <a:pt x="97" y="20"/>
                  </a:lnTo>
                  <a:lnTo>
                    <a:pt x="96" y="20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3"/>
                  </a:lnTo>
                  <a:lnTo>
                    <a:pt x="96" y="23"/>
                  </a:lnTo>
                  <a:lnTo>
                    <a:pt x="94" y="23"/>
                  </a:lnTo>
                  <a:lnTo>
                    <a:pt x="96" y="23"/>
                  </a:lnTo>
                  <a:lnTo>
                    <a:pt x="96" y="22"/>
                  </a:lnTo>
                  <a:lnTo>
                    <a:pt x="96" y="20"/>
                  </a:lnTo>
                  <a:lnTo>
                    <a:pt x="96" y="20"/>
                  </a:lnTo>
                  <a:close/>
                  <a:moveTo>
                    <a:pt x="60" y="15"/>
                  </a:moveTo>
                  <a:lnTo>
                    <a:pt x="61" y="17"/>
                  </a:lnTo>
                  <a:lnTo>
                    <a:pt x="63" y="18"/>
                  </a:lnTo>
                  <a:lnTo>
                    <a:pt x="64" y="17"/>
                  </a:lnTo>
                  <a:lnTo>
                    <a:pt x="68" y="18"/>
                  </a:lnTo>
                  <a:lnTo>
                    <a:pt x="72" y="23"/>
                  </a:lnTo>
                  <a:lnTo>
                    <a:pt x="74" y="25"/>
                  </a:lnTo>
                  <a:lnTo>
                    <a:pt x="75" y="25"/>
                  </a:lnTo>
                  <a:lnTo>
                    <a:pt x="77" y="25"/>
                  </a:lnTo>
                  <a:lnTo>
                    <a:pt x="77" y="26"/>
                  </a:lnTo>
                  <a:lnTo>
                    <a:pt x="79" y="28"/>
                  </a:lnTo>
                  <a:lnTo>
                    <a:pt x="79" y="28"/>
                  </a:lnTo>
                  <a:lnTo>
                    <a:pt x="79" y="29"/>
                  </a:lnTo>
                  <a:lnTo>
                    <a:pt x="80" y="29"/>
                  </a:lnTo>
                  <a:lnTo>
                    <a:pt x="82" y="31"/>
                  </a:lnTo>
                  <a:lnTo>
                    <a:pt x="83" y="33"/>
                  </a:lnTo>
                  <a:lnTo>
                    <a:pt x="85" y="33"/>
                  </a:lnTo>
                  <a:lnTo>
                    <a:pt x="85" y="34"/>
                  </a:lnTo>
                  <a:lnTo>
                    <a:pt x="86" y="34"/>
                  </a:lnTo>
                  <a:lnTo>
                    <a:pt x="86" y="34"/>
                  </a:lnTo>
                  <a:lnTo>
                    <a:pt x="88" y="36"/>
                  </a:lnTo>
                  <a:lnTo>
                    <a:pt x="91" y="37"/>
                  </a:lnTo>
                  <a:lnTo>
                    <a:pt x="94" y="40"/>
                  </a:lnTo>
                  <a:lnTo>
                    <a:pt x="96" y="40"/>
                  </a:lnTo>
                  <a:lnTo>
                    <a:pt x="97" y="42"/>
                  </a:lnTo>
                  <a:lnTo>
                    <a:pt x="99" y="44"/>
                  </a:lnTo>
                  <a:lnTo>
                    <a:pt x="101" y="45"/>
                  </a:lnTo>
                  <a:lnTo>
                    <a:pt x="102" y="47"/>
                  </a:lnTo>
                  <a:lnTo>
                    <a:pt x="102" y="48"/>
                  </a:lnTo>
                  <a:lnTo>
                    <a:pt x="101" y="48"/>
                  </a:lnTo>
                  <a:lnTo>
                    <a:pt x="99" y="48"/>
                  </a:lnTo>
                  <a:lnTo>
                    <a:pt x="99" y="48"/>
                  </a:lnTo>
                  <a:lnTo>
                    <a:pt x="96" y="47"/>
                  </a:lnTo>
                  <a:lnTo>
                    <a:pt x="94" y="47"/>
                  </a:lnTo>
                  <a:lnTo>
                    <a:pt x="94" y="47"/>
                  </a:lnTo>
                  <a:lnTo>
                    <a:pt x="94" y="47"/>
                  </a:lnTo>
                  <a:lnTo>
                    <a:pt x="93" y="47"/>
                  </a:lnTo>
                  <a:lnTo>
                    <a:pt x="91" y="45"/>
                  </a:lnTo>
                  <a:lnTo>
                    <a:pt x="90" y="45"/>
                  </a:lnTo>
                  <a:lnTo>
                    <a:pt x="90" y="44"/>
                  </a:lnTo>
                  <a:lnTo>
                    <a:pt x="90" y="44"/>
                  </a:lnTo>
                  <a:lnTo>
                    <a:pt x="90" y="42"/>
                  </a:lnTo>
                  <a:lnTo>
                    <a:pt x="86" y="42"/>
                  </a:lnTo>
                  <a:lnTo>
                    <a:pt x="85" y="40"/>
                  </a:lnTo>
                  <a:lnTo>
                    <a:pt x="83" y="40"/>
                  </a:lnTo>
                  <a:lnTo>
                    <a:pt x="82" y="39"/>
                  </a:lnTo>
                  <a:lnTo>
                    <a:pt x="79" y="37"/>
                  </a:lnTo>
                  <a:lnTo>
                    <a:pt x="77" y="37"/>
                  </a:lnTo>
                  <a:lnTo>
                    <a:pt x="77" y="36"/>
                  </a:lnTo>
                  <a:lnTo>
                    <a:pt x="74" y="33"/>
                  </a:lnTo>
                  <a:lnTo>
                    <a:pt x="72" y="33"/>
                  </a:lnTo>
                  <a:lnTo>
                    <a:pt x="71" y="31"/>
                  </a:lnTo>
                  <a:lnTo>
                    <a:pt x="68" y="28"/>
                  </a:lnTo>
                  <a:lnTo>
                    <a:pt x="66" y="26"/>
                  </a:lnTo>
                  <a:lnTo>
                    <a:pt x="64" y="26"/>
                  </a:lnTo>
                  <a:lnTo>
                    <a:pt x="64" y="25"/>
                  </a:lnTo>
                  <a:lnTo>
                    <a:pt x="63" y="23"/>
                  </a:lnTo>
                  <a:lnTo>
                    <a:pt x="61" y="20"/>
                  </a:lnTo>
                  <a:lnTo>
                    <a:pt x="61" y="20"/>
                  </a:lnTo>
                  <a:lnTo>
                    <a:pt x="61" y="18"/>
                  </a:lnTo>
                  <a:lnTo>
                    <a:pt x="60" y="18"/>
                  </a:lnTo>
                  <a:lnTo>
                    <a:pt x="60" y="17"/>
                  </a:lnTo>
                  <a:lnTo>
                    <a:pt x="60" y="17"/>
                  </a:lnTo>
                  <a:lnTo>
                    <a:pt x="60" y="15"/>
                  </a:lnTo>
                  <a:lnTo>
                    <a:pt x="60" y="15"/>
                  </a:lnTo>
                  <a:close/>
                  <a:moveTo>
                    <a:pt x="0" y="0"/>
                  </a:move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6616803" y="4710255"/>
              <a:ext cx="298231" cy="477560"/>
            </a:xfrm>
            <a:custGeom>
              <a:rect b="b" l="l" r="r" t="t"/>
              <a:pathLst>
                <a:path extrusionOk="0" h="245" w="153">
                  <a:moveTo>
                    <a:pt x="148" y="0"/>
                  </a:moveTo>
                  <a:lnTo>
                    <a:pt x="148" y="2"/>
                  </a:lnTo>
                  <a:lnTo>
                    <a:pt x="150" y="4"/>
                  </a:lnTo>
                  <a:lnTo>
                    <a:pt x="150" y="4"/>
                  </a:lnTo>
                  <a:lnTo>
                    <a:pt x="148" y="4"/>
                  </a:lnTo>
                  <a:lnTo>
                    <a:pt x="150" y="5"/>
                  </a:lnTo>
                  <a:lnTo>
                    <a:pt x="148" y="7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8" y="8"/>
                  </a:lnTo>
                  <a:lnTo>
                    <a:pt x="148" y="10"/>
                  </a:lnTo>
                  <a:lnTo>
                    <a:pt x="146" y="12"/>
                  </a:lnTo>
                  <a:lnTo>
                    <a:pt x="146" y="13"/>
                  </a:lnTo>
                  <a:lnTo>
                    <a:pt x="148" y="15"/>
                  </a:lnTo>
                  <a:lnTo>
                    <a:pt x="146" y="18"/>
                  </a:lnTo>
                  <a:lnTo>
                    <a:pt x="148" y="19"/>
                  </a:lnTo>
                  <a:lnTo>
                    <a:pt x="148" y="21"/>
                  </a:lnTo>
                  <a:lnTo>
                    <a:pt x="148" y="23"/>
                  </a:lnTo>
                  <a:lnTo>
                    <a:pt x="148" y="24"/>
                  </a:lnTo>
                  <a:lnTo>
                    <a:pt x="148" y="27"/>
                  </a:lnTo>
                  <a:lnTo>
                    <a:pt x="148" y="27"/>
                  </a:lnTo>
                  <a:lnTo>
                    <a:pt x="148" y="29"/>
                  </a:lnTo>
                  <a:lnTo>
                    <a:pt x="150" y="30"/>
                  </a:lnTo>
                  <a:lnTo>
                    <a:pt x="150" y="32"/>
                  </a:lnTo>
                  <a:lnTo>
                    <a:pt x="150" y="34"/>
                  </a:lnTo>
                  <a:lnTo>
                    <a:pt x="150" y="34"/>
                  </a:lnTo>
                  <a:lnTo>
                    <a:pt x="148" y="35"/>
                  </a:lnTo>
                  <a:lnTo>
                    <a:pt x="146" y="37"/>
                  </a:lnTo>
                  <a:lnTo>
                    <a:pt x="148" y="37"/>
                  </a:lnTo>
                  <a:lnTo>
                    <a:pt x="150" y="37"/>
                  </a:lnTo>
                  <a:lnTo>
                    <a:pt x="150" y="38"/>
                  </a:lnTo>
                  <a:lnTo>
                    <a:pt x="150" y="38"/>
                  </a:lnTo>
                  <a:lnTo>
                    <a:pt x="150" y="40"/>
                  </a:lnTo>
                  <a:lnTo>
                    <a:pt x="150" y="41"/>
                  </a:lnTo>
                  <a:lnTo>
                    <a:pt x="150" y="43"/>
                  </a:lnTo>
                  <a:lnTo>
                    <a:pt x="148" y="43"/>
                  </a:lnTo>
                  <a:lnTo>
                    <a:pt x="150" y="45"/>
                  </a:lnTo>
                  <a:lnTo>
                    <a:pt x="150" y="46"/>
                  </a:lnTo>
                  <a:lnTo>
                    <a:pt x="150" y="49"/>
                  </a:lnTo>
                  <a:lnTo>
                    <a:pt x="150" y="54"/>
                  </a:lnTo>
                  <a:lnTo>
                    <a:pt x="150" y="54"/>
                  </a:lnTo>
                  <a:lnTo>
                    <a:pt x="150" y="54"/>
                  </a:lnTo>
                  <a:lnTo>
                    <a:pt x="151" y="54"/>
                  </a:lnTo>
                  <a:lnTo>
                    <a:pt x="151" y="56"/>
                  </a:lnTo>
                  <a:lnTo>
                    <a:pt x="150" y="57"/>
                  </a:lnTo>
                  <a:lnTo>
                    <a:pt x="150" y="59"/>
                  </a:lnTo>
                  <a:lnTo>
                    <a:pt x="150" y="59"/>
                  </a:lnTo>
                  <a:lnTo>
                    <a:pt x="151" y="57"/>
                  </a:lnTo>
                  <a:lnTo>
                    <a:pt x="153" y="57"/>
                  </a:lnTo>
                  <a:lnTo>
                    <a:pt x="153" y="59"/>
                  </a:lnTo>
                  <a:lnTo>
                    <a:pt x="153" y="59"/>
                  </a:lnTo>
                  <a:lnTo>
                    <a:pt x="153" y="60"/>
                  </a:lnTo>
                  <a:lnTo>
                    <a:pt x="153" y="60"/>
                  </a:lnTo>
                  <a:lnTo>
                    <a:pt x="153" y="62"/>
                  </a:lnTo>
                  <a:lnTo>
                    <a:pt x="153" y="64"/>
                  </a:lnTo>
                  <a:lnTo>
                    <a:pt x="153" y="64"/>
                  </a:lnTo>
                  <a:lnTo>
                    <a:pt x="151" y="65"/>
                  </a:lnTo>
                  <a:lnTo>
                    <a:pt x="151" y="67"/>
                  </a:lnTo>
                  <a:lnTo>
                    <a:pt x="151" y="67"/>
                  </a:lnTo>
                  <a:lnTo>
                    <a:pt x="150" y="67"/>
                  </a:lnTo>
                  <a:lnTo>
                    <a:pt x="150" y="68"/>
                  </a:lnTo>
                  <a:lnTo>
                    <a:pt x="150" y="68"/>
                  </a:lnTo>
                  <a:lnTo>
                    <a:pt x="150" y="70"/>
                  </a:lnTo>
                  <a:lnTo>
                    <a:pt x="150" y="73"/>
                  </a:lnTo>
                  <a:lnTo>
                    <a:pt x="145" y="78"/>
                  </a:lnTo>
                  <a:lnTo>
                    <a:pt x="143" y="79"/>
                  </a:lnTo>
                  <a:lnTo>
                    <a:pt x="142" y="81"/>
                  </a:lnTo>
                  <a:lnTo>
                    <a:pt x="143" y="81"/>
                  </a:lnTo>
                  <a:lnTo>
                    <a:pt x="142" y="82"/>
                  </a:lnTo>
                  <a:lnTo>
                    <a:pt x="140" y="84"/>
                  </a:lnTo>
                  <a:lnTo>
                    <a:pt x="139" y="84"/>
                  </a:lnTo>
                  <a:lnTo>
                    <a:pt x="139" y="86"/>
                  </a:lnTo>
                  <a:lnTo>
                    <a:pt x="139" y="87"/>
                  </a:lnTo>
                  <a:lnTo>
                    <a:pt x="137" y="87"/>
                  </a:lnTo>
                  <a:lnTo>
                    <a:pt x="135" y="89"/>
                  </a:lnTo>
                  <a:lnTo>
                    <a:pt x="131" y="92"/>
                  </a:lnTo>
                  <a:lnTo>
                    <a:pt x="129" y="93"/>
                  </a:lnTo>
                  <a:lnTo>
                    <a:pt x="128" y="95"/>
                  </a:lnTo>
                  <a:lnTo>
                    <a:pt x="126" y="95"/>
                  </a:lnTo>
                  <a:lnTo>
                    <a:pt x="124" y="97"/>
                  </a:lnTo>
                  <a:lnTo>
                    <a:pt x="123" y="97"/>
                  </a:lnTo>
                  <a:lnTo>
                    <a:pt x="123" y="97"/>
                  </a:lnTo>
                  <a:lnTo>
                    <a:pt x="121" y="97"/>
                  </a:lnTo>
                  <a:lnTo>
                    <a:pt x="121" y="97"/>
                  </a:lnTo>
                  <a:lnTo>
                    <a:pt x="118" y="98"/>
                  </a:lnTo>
                  <a:lnTo>
                    <a:pt x="113" y="100"/>
                  </a:lnTo>
                  <a:lnTo>
                    <a:pt x="113" y="100"/>
                  </a:lnTo>
                  <a:lnTo>
                    <a:pt x="113" y="100"/>
                  </a:lnTo>
                  <a:lnTo>
                    <a:pt x="110" y="101"/>
                  </a:lnTo>
                  <a:lnTo>
                    <a:pt x="105" y="104"/>
                  </a:lnTo>
                  <a:lnTo>
                    <a:pt x="101" y="106"/>
                  </a:lnTo>
                  <a:lnTo>
                    <a:pt x="98" y="109"/>
                  </a:lnTo>
                  <a:lnTo>
                    <a:pt x="98" y="109"/>
                  </a:lnTo>
                  <a:lnTo>
                    <a:pt x="96" y="111"/>
                  </a:lnTo>
                  <a:lnTo>
                    <a:pt x="96" y="112"/>
                  </a:lnTo>
                  <a:lnTo>
                    <a:pt x="96" y="112"/>
                  </a:lnTo>
                  <a:lnTo>
                    <a:pt x="94" y="116"/>
                  </a:lnTo>
                  <a:lnTo>
                    <a:pt x="91" y="119"/>
                  </a:lnTo>
                  <a:lnTo>
                    <a:pt x="90" y="119"/>
                  </a:lnTo>
                  <a:lnTo>
                    <a:pt x="90" y="120"/>
                  </a:lnTo>
                  <a:lnTo>
                    <a:pt x="90" y="122"/>
                  </a:lnTo>
                  <a:lnTo>
                    <a:pt x="88" y="122"/>
                  </a:lnTo>
                  <a:lnTo>
                    <a:pt x="87" y="122"/>
                  </a:lnTo>
                  <a:lnTo>
                    <a:pt x="87" y="123"/>
                  </a:lnTo>
                  <a:lnTo>
                    <a:pt x="87" y="123"/>
                  </a:lnTo>
                  <a:lnTo>
                    <a:pt x="85" y="123"/>
                  </a:lnTo>
                  <a:lnTo>
                    <a:pt x="83" y="123"/>
                  </a:lnTo>
                  <a:lnTo>
                    <a:pt x="80" y="125"/>
                  </a:lnTo>
                  <a:lnTo>
                    <a:pt x="79" y="128"/>
                  </a:lnTo>
                  <a:lnTo>
                    <a:pt x="74" y="133"/>
                  </a:lnTo>
                  <a:lnTo>
                    <a:pt x="68" y="138"/>
                  </a:lnTo>
                  <a:lnTo>
                    <a:pt x="68" y="138"/>
                  </a:lnTo>
                  <a:lnTo>
                    <a:pt x="66" y="138"/>
                  </a:lnTo>
                  <a:lnTo>
                    <a:pt x="65" y="136"/>
                  </a:lnTo>
                  <a:lnTo>
                    <a:pt x="63" y="136"/>
                  </a:lnTo>
                  <a:lnTo>
                    <a:pt x="65" y="136"/>
                  </a:lnTo>
                  <a:lnTo>
                    <a:pt x="65" y="138"/>
                  </a:lnTo>
                  <a:lnTo>
                    <a:pt x="65" y="139"/>
                  </a:lnTo>
                  <a:lnTo>
                    <a:pt x="65" y="142"/>
                  </a:lnTo>
                  <a:lnTo>
                    <a:pt x="65" y="147"/>
                  </a:lnTo>
                  <a:lnTo>
                    <a:pt x="65" y="147"/>
                  </a:lnTo>
                  <a:lnTo>
                    <a:pt x="66" y="149"/>
                  </a:lnTo>
                  <a:lnTo>
                    <a:pt x="68" y="150"/>
                  </a:lnTo>
                  <a:lnTo>
                    <a:pt x="68" y="152"/>
                  </a:lnTo>
                  <a:lnTo>
                    <a:pt x="71" y="158"/>
                  </a:lnTo>
                  <a:lnTo>
                    <a:pt x="71" y="161"/>
                  </a:lnTo>
                  <a:lnTo>
                    <a:pt x="72" y="164"/>
                  </a:lnTo>
                  <a:lnTo>
                    <a:pt x="72" y="166"/>
                  </a:lnTo>
                  <a:lnTo>
                    <a:pt x="74" y="171"/>
                  </a:lnTo>
                  <a:lnTo>
                    <a:pt x="74" y="174"/>
                  </a:lnTo>
                  <a:lnTo>
                    <a:pt x="74" y="177"/>
                  </a:lnTo>
                  <a:lnTo>
                    <a:pt x="74" y="177"/>
                  </a:lnTo>
                  <a:lnTo>
                    <a:pt x="74" y="177"/>
                  </a:lnTo>
                  <a:lnTo>
                    <a:pt x="74" y="175"/>
                  </a:lnTo>
                  <a:lnTo>
                    <a:pt x="76" y="172"/>
                  </a:lnTo>
                  <a:lnTo>
                    <a:pt x="76" y="172"/>
                  </a:lnTo>
                  <a:lnTo>
                    <a:pt x="76" y="172"/>
                  </a:lnTo>
                  <a:lnTo>
                    <a:pt x="76" y="174"/>
                  </a:lnTo>
                  <a:lnTo>
                    <a:pt x="77" y="174"/>
                  </a:lnTo>
                  <a:lnTo>
                    <a:pt x="77" y="175"/>
                  </a:lnTo>
                  <a:lnTo>
                    <a:pt x="77" y="175"/>
                  </a:lnTo>
                  <a:lnTo>
                    <a:pt x="76" y="180"/>
                  </a:lnTo>
                  <a:lnTo>
                    <a:pt x="76" y="182"/>
                  </a:lnTo>
                  <a:lnTo>
                    <a:pt x="77" y="185"/>
                  </a:lnTo>
                  <a:lnTo>
                    <a:pt x="76" y="188"/>
                  </a:lnTo>
                  <a:lnTo>
                    <a:pt x="74" y="196"/>
                  </a:lnTo>
                  <a:lnTo>
                    <a:pt x="74" y="197"/>
                  </a:lnTo>
                  <a:lnTo>
                    <a:pt x="74" y="197"/>
                  </a:lnTo>
                  <a:lnTo>
                    <a:pt x="76" y="197"/>
                  </a:lnTo>
                  <a:lnTo>
                    <a:pt x="76" y="197"/>
                  </a:lnTo>
                  <a:lnTo>
                    <a:pt x="76" y="197"/>
                  </a:lnTo>
                  <a:lnTo>
                    <a:pt x="77" y="197"/>
                  </a:lnTo>
                  <a:lnTo>
                    <a:pt x="76" y="202"/>
                  </a:lnTo>
                  <a:lnTo>
                    <a:pt x="76" y="204"/>
                  </a:lnTo>
                  <a:lnTo>
                    <a:pt x="72" y="207"/>
                  </a:lnTo>
                  <a:lnTo>
                    <a:pt x="71" y="208"/>
                  </a:lnTo>
                  <a:lnTo>
                    <a:pt x="69" y="210"/>
                  </a:lnTo>
                  <a:lnTo>
                    <a:pt x="63" y="213"/>
                  </a:lnTo>
                  <a:lnTo>
                    <a:pt x="52" y="216"/>
                  </a:lnTo>
                  <a:lnTo>
                    <a:pt x="47" y="218"/>
                  </a:lnTo>
                  <a:lnTo>
                    <a:pt x="46" y="219"/>
                  </a:lnTo>
                  <a:lnTo>
                    <a:pt x="39" y="223"/>
                  </a:lnTo>
                  <a:lnTo>
                    <a:pt x="36" y="226"/>
                  </a:lnTo>
                  <a:lnTo>
                    <a:pt x="36" y="229"/>
                  </a:lnTo>
                  <a:lnTo>
                    <a:pt x="35" y="229"/>
                  </a:lnTo>
                  <a:lnTo>
                    <a:pt x="35" y="231"/>
                  </a:lnTo>
                  <a:lnTo>
                    <a:pt x="35" y="232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38" y="235"/>
                  </a:lnTo>
                  <a:lnTo>
                    <a:pt x="38" y="235"/>
                  </a:lnTo>
                  <a:lnTo>
                    <a:pt x="38" y="234"/>
                  </a:lnTo>
                  <a:lnTo>
                    <a:pt x="39" y="232"/>
                  </a:lnTo>
                  <a:lnTo>
                    <a:pt x="39" y="232"/>
                  </a:lnTo>
                  <a:lnTo>
                    <a:pt x="39" y="235"/>
                  </a:lnTo>
                  <a:lnTo>
                    <a:pt x="38" y="243"/>
                  </a:lnTo>
                  <a:lnTo>
                    <a:pt x="38" y="245"/>
                  </a:lnTo>
                  <a:lnTo>
                    <a:pt x="36" y="245"/>
                  </a:lnTo>
                  <a:lnTo>
                    <a:pt x="35" y="245"/>
                  </a:lnTo>
                  <a:lnTo>
                    <a:pt x="33" y="245"/>
                  </a:lnTo>
                  <a:lnTo>
                    <a:pt x="30" y="245"/>
                  </a:lnTo>
                  <a:lnTo>
                    <a:pt x="28" y="245"/>
                  </a:lnTo>
                  <a:lnTo>
                    <a:pt x="27" y="245"/>
                  </a:lnTo>
                  <a:lnTo>
                    <a:pt x="27" y="238"/>
                  </a:lnTo>
                  <a:lnTo>
                    <a:pt x="27" y="238"/>
                  </a:lnTo>
                  <a:lnTo>
                    <a:pt x="27" y="237"/>
                  </a:lnTo>
                  <a:lnTo>
                    <a:pt x="27" y="235"/>
                  </a:lnTo>
                  <a:lnTo>
                    <a:pt x="27" y="234"/>
                  </a:lnTo>
                  <a:lnTo>
                    <a:pt x="27" y="232"/>
                  </a:lnTo>
                  <a:lnTo>
                    <a:pt x="27" y="232"/>
                  </a:lnTo>
                  <a:lnTo>
                    <a:pt x="25" y="231"/>
                  </a:lnTo>
                  <a:lnTo>
                    <a:pt x="25" y="231"/>
                  </a:lnTo>
                  <a:lnTo>
                    <a:pt x="25" y="229"/>
                  </a:lnTo>
                  <a:lnTo>
                    <a:pt x="24" y="227"/>
                  </a:lnTo>
                  <a:lnTo>
                    <a:pt x="25" y="226"/>
                  </a:lnTo>
                  <a:lnTo>
                    <a:pt x="25" y="221"/>
                  </a:lnTo>
                  <a:lnTo>
                    <a:pt x="25" y="219"/>
                  </a:lnTo>
                  <a:lnTo>
                    <a:pt x="25" y="216"/>
                  </a:lnTo>
                  <a:lnTo>
                    <a:pt x="25" y="213"/>
                  </a:lnTo>
                  <a:lnTo>
                    <a:pt x="25" y="210"/>
                  </a:lnTo>
                  <a:lnTo>
                    <a:pt x="25" y="207"/>
                  </a:lnTo>
                  <a:lnTo>
                    <a:pt x="25" y="207"/>
                  </a:lnTo>
                  <a:lnTo>
                    <a:pt x="25" y="205"/>
                  </a:lnTo>
                  <a:lnTo>
                    <a:pt x="24" y="204"/>
                  </a:lnTo>
                  <a:lnTo>
                    <a:pt x="24" y="201"/>
                  </a:lnTo>
                  <a:lnTo>
                    <a:pt x="22" y="199"/>
                  </a:lnTo>
                  <a:lnTo>
                    <a:pt x="22" y="197"/>
                  </a:lnTo>
                  <a:lnTo>
                    <a:pt x="20" y="196"/>
                  </a:lnTo>
                  <a:lnTo>
                    <a:pt x="20" y="196"/>
                  </a:lnTo>
                  <a:lnTo>
                    <a:pt x="20" y="194"/>
                  </a:lnTo>
                  <a:lnTo>
                    <a:pt x="19" y="193"/>
                  </a:lnTo>
                  <a:lnTo>
                    <a:pt x="19" y="191"/>
                  </a:lnTo>
                  <a:lnTo>
                    <a:pt x="19" y="190"/>
                  </a:lnTo>
                  <a:lnTo>
                    <a:pt x="17" y="185"/>
                  </a:lnTo>
                  <a:lnTo>
                    <a:pt x="17" y="183"/>
                  </a:lnTo>
                  <a:lnTo>
                    <a:pt x="16" y="180"/>
                  </a:lnTo>
                  <a:lnTo>
                    <a:pt x="16" y="177"/>
                  </a:lnTo>
                  <a:lnTo>
                    <a:pt x="16" y="177"/>
                  </a:lnTo>
                  <a:lnTo>
                    <a:pt x="16" y="177"/>
                  </a:lnTo>
                  <a:lnTo>
                    <a:pt x="17" y="175"/>
                  </a:lnTo>
                  <a:lnTo>
                    <a:pt x="19" y="172"/>
                  </a:lnTo>
                  <a:lnTo>
                    <a:pt x="22" y="171"/>
                  </a:lnTo>
                  <a:lnTo>
                    <a:pt x="24" y="167"/>
                  </a:lnTo>
                  <a:lnTo>
                    <a:pt x="25" y="166"/>
                  </a:lnTo>
                  <a:lnTo>
                    <a:pt x="28" y="163"/>
                  </a:lnTo>
                  <a:lnTo>
                    <a:pt x="31" y="160"/>
                  </a:lnTo>
                  <a:lnTo>
                    <a:pt x="31" y="160"/>
                  </a:lnTo>
                  <a:lnTo>
                    <a:pt x="31" y="160"/>
                  </a:lnTo>
                  <a:lnTo>
                    <a:pt x="30" y="156"/>
                  </a:lnTo>
                  <a:lnTo>
                    <a:pt x="33" y="155"/>
                  </a:lnTo>
                  <a:lnTo>
                    <a:pt x="33" y="153"/>
                  </a:lnTo>
                  <a:lnTo>
                    <a:pt x="33" y="150"/>
                  </a:lnTo>
                  <a:lnTo>
                    <a:pt x="33" y="150"/>
                  </a:lnTo>
                  <a:lnTo>
                    <a:pt x="33" y="149"/>
                  </a:lnTo>
                  <a:lnTo>
                    <a:pt x="35" y="149"/>
                  </a:lnTo>
                  <a:lnTo>
                    <a:pt x="36" y="145"/>
                  </a:lnTo>
                  <a:lnTo>
                    <a:pt x="38" y="144"/>
                  </a:lnTo>
                  <a:lnTo>
                    <a:pt x="39" y="141"/>
                  </a:lnTo>
                  <a:lnTo>
                    <a:pt x="39" y="139"/>
                  </a:lnTo>
                  <a:lnTo>
                    <a:pt x="39" y="138"/>
                  </a:lnTo>
                  <a:lnTo>
                    <a:pt x="39" y="138"/>
                  </a:lnTo>
                  <a:lnTo>
                    <a:pt x="38" y="136"/>
                  </a:lnTo>
                  <a:lnTo>
                    <a:pt x="38" y="133"/>
                  </a:lnTo>
                  <a:lnTo>
                    <a:pt x="36" y="131"/>
                  </a:lnTo>
                  <a:lnTo>
                    <a:pt x="38" y="128"/>
                  </a:lnTo>
                  <a:lnTo>
                    <a:pt x="38" y="128"/>
                  </a:lnTo>
                  <a:lnTo>
                    <a:pt x="38" y="127"/>
                  </a:lnTo>
                  <a:lnTo>
                    <a:pt x="38" y="127"/>
                  </a:lnTo>
                  <a:lnTo>
                    <a:pt x="36" y="125"/>
                  </a:lnTo>
                  <a:lnTo>
                    <a:pt x="36" y="125"/>
                  </a:lnTo>
                  <a:lnTo>
                    <a:pt x="36" y="125"/>
                  </a:lnTo>
                  <a:lnTo>
                    <a:pt x="36" y="123"/>
                  </a:lnTo>
                  <a:lnTo>
                    <a:pt x="36" y="123"/>
                  </a:lnTo>
                  <a:lnTo>
                    <a:pt x="38" y="122"/>
                  </a:lnTo>
                  <a:lnTo>
                    <a:pt x="38" y="122"/>
                  </a:lnTo>
                  <a:lnTo>
                    <a:pt x="38" y="120"/>
                  </a:lnTo>
                  <a:lnTo>
                    <a:pt x="38" y="120"/>
                  </a:lnTo>
                  <a:lnTo>
                    <a:pt x="39" y="117"/>
                  </a:lnTo>
                  <a:lnTo>
                    <a:pt x="39" y="116"/>
                  </a:lnTo>
                  <a:lnTo>
                    <a:pt x="39" y="116"/>
                  </a:lnTo>
                  <a:lnTo>
                    <a:pt x="39" y="114"/>
                  </a:lnTo>
                  <a:lnTo>
                    <a:pt x="39" y="114"/>
                  </a:lnTo>
                  <a:lnTo>
                    <a:pt x="39" y="112"/>
                  </a:lnTo>
                  <a:lnTo>
                    <a:pt x="39" y="108"/>
                  </a:lnTo>
                  <a:lnTo>
                    <a:pt x="39" y="101"/>
                  </a:lnTo>
                  <a:lnTo>
                    <a:pt x="39" y="100"/>
                  </a:lnTo>
                  <a:lnTo>
                    <a:pt x="38" y="97"/>
                  </a:lnTo>
                  <a:lnTo>
                    <a:pt x="38" y="93"/>
                  </a:lnTo>
                  <a:lnTo>
                    <a:pt x="39" y="92"/>
                  </a:lnTo>
                  <a:lnTo>
                    <a:pt x="39" y="92"/>
                  </a:lnTo>
                  <a:lnTo>
                    <a:pt x="38" y="92"/>
                  </a:lnTo>
                  <a:lnTo>
                    <a:pt x="38" y="92"/>
                  </a:lnTo>
                  <a:lnTo>
                    <a:pt x="36" y="90"/>
                  </a:lnTo>
                  <a:lnTo>
                    <a:pt x="35" y="90"/>
                  </a:lnTo>
                  <a:lnTo>
                    <a:pt x="31" y="89"/>
                  </a:lnTo>
                  <a:lnTo>
                    <a:pt x="28" y="87"/>
                  </a:lnTo>
                  <a:lnTo>
                    <a:pt x="25" y="87"/>
                  </a:lnTo>
                  <a:lnTo>
                    <a:pt x="20" y="84"/>
                  </a:lnTo>
                  <a:lnTo>
                    <a:pt x="17" y="84"/>
                  </a:lnTo>
                  <a:lnTo>
                    <a:pt x="17" y="82"/>
                  </a:lnTo>
                  <a:lnTo>
                    <a:pt x="14" y="81"/>
                  </a:lnTo>
                  <a:lnTo>
                    <a:pt x="9" y="81"/>
                  </a:lnTo>
                  <a:lnTo>
                    <a:pt x="6" y="81"/>
                  </a:lnTo>
                  <a:lnTo>
                    <a:pt x="3" y="81"/>
                  </a:lnTo>
                  <a:lnTo>
                    <a:pt x="3" y="81"/>
                  </a:lnTo>
                  <a:lnTo>
                    <a:pt x="1" y="78"/>
                  </a:lnTo>
                  <a:lnTo>
                    <a:pt x="1" y="76"/>
                  </a:lnTo>
                  <a:lnTo>
                    <a:pt x="1" y="73"/>
                  </a:lnTo>
                  <a:lnTo>
                    <a:pt x="1" y="71"/>
                  </a:lnTo>
                  <a:lnTo>
                    <a:pt x="1" y="70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3" y="65"/>
                  </a:lnTo>
                  <a:lnTo>
                    <a:pt x="5" y="64"/>
                  </a:lnTo>
                  <a:lnTo>
                    <a:pt x="6" y="64"/>
                  </a:lnTo>
                  <a:lnTo>
                    <a:pt x="9" y="62"/>
                  </a:lnTo>
                  <a:lnTo>
                    <a:pt x="12" y="62"/>
                  </a:lnTo>
                  <a:lnTo>
                    <a:pt x="16" y="60"/>
                  </a:lnTo>
                  <a:lnTo>
                    <a:pt x="19" y="60"/>
                  </a:lnTo>
                  <a:lnTo>
                    <a:pt x="20" y="59"/>
                  </a:lnTo>
                  <a:lnTo>
                    <a:pt x="22" y="59"/>
                  </a:lnTo>
                  <a:lnTo>
                    <a:pt x="25" y="57"/>
                  </a:lnTo>
                  <a:lnTo>
                    <a:pt x="27" y="57"/>
                  </a:lnTo>
                  <a:lnTo>
                    <a:pt x="28" y="57"/>
                  </a:lnTo>
                  <a:lnTo>
                    <a:pt x="30" y="56"/>
                  </a:lnTo>
                  <a:lnTo>
                    <a:pt x="33" y="56"/>
                  </a:lnTo>
                  <a:lnTo>
                    <a:pt x="38" y="54"/>
                  </a:lnTo>
                  <a:lnTo>
                    <a:pt x="39" y="52"/>
                  </a:lnTo>
                  <a:lnTo>
                    <a:pt x="42" y="52"/>
                  </a:lnTo>
                  <a:lnTo>
                    <a:pt x="44" y="52"/>
                  </a:lnTo>
                  <a:lnTo>
                    <a:pt x="46" y="56"/>
                  </a:lnTo>
                  <a:lnTo>
                    <a:pt x="47" y="57"/>
                  </a:lnTo>
                  <a:lnTo>
                    <a:pt x="49" y="60"/>
                  </a:lnTo>
                  <a:lnTo>
                    <a:pt x="49" y="60"/>
                  </a:lnTo>
                  <a:lnTo>
                    <a:pt x="50" y="59"/>
                  </a:lnTo>
                  <a:lnTo>
                    <a:pt x="50" y="59"/>
                  </a:lnTo>
                  <a:lnTo>
                    <a:pt x="53" y="59"/>
                  </a:lnTo>
                  <a:lnTo>
                    <a:pt x="55" y="59"/>
                  </a:lnTo>
                  <a:lnTo>
                    <a:pt x="55" y="59"/>
                  </a:lnTo>
                  <a:lnTo>
                    <a:pt x="57" y="57"/>
                  </a:lnTo>
                  <a:lnTo>
                    <a:pt x="60" y="57"/>
                  </a:lnTo>
                  <a:lnTo>
                    <a:pt x="60" y="57"/>
                  </a:lnTo>
                  <a:lnTo>
                    <a:pt x="61" y="60"/>
                  </a:lnTo>
                  <a:lnTo>
                    <a:pt x="61" y="62"/>
                  </a:lnTo>
                  <a:lnTo>
                    <a:pt x="63" y="65"/>
                  </a:lnTo>
                  <a:lnTo>
                    <a:pt x="63" y="67"/>
                  </a:lnTo>
                  <a:lnTo>
                    <a:pt x="63" y="68"/>
                  </a:lnTo>
                  <a:lnTo>
                    <a:pt x="61" y="70"/>
                  </a:lnTo>
                  <a:lnTo>
                    <a:pt x="60" y="73"/>
                  </a:lnTo>
                  <a:lnTo>
                    <a:pt x="60" y="75"/>
                  </a:lnTo>
                  <a:lnTo>
                    <a:pt x="60" y="76"/>
                  </a:lnTo>
                  <a:lnTo>
                    <a:pt x="58" y="78"/>
                  </a:lnTo>
                  <a:lnTo>
                    <a:pt x="58" y="78"/>
                  </a:lnTo>
                  <a:lnTo>
                    <a:pt x="58" y="79"/>
                  </a:lnTo>
                  <a:lnTo>
                    <a:pt x="58" y="79"/>
                  </a:lnTo>
                  <a:lnTo>
                    <a:pt x="60" y="81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1" y="86"/>
                  </a:lnTo>
                  <a:lnTo>
                    <a:pt x="61" y="86"/>
                  </a:lnTo>
                  <a:lnTo>
                    <a:pt x="63" y="87"/>
                  </a:lnTo>
                  <a:lnTo>
                    <a:pt x="65" y="89"/>
                  </a:lnTo>
                  <a:lnTo>
                    <a:pt x="68" y="92"/>
                  </a:lnTo>
                  <a:lnTo>
                    <a:pt x="69" y="93"/>
                  </a:lnTo>
                  <a:lnTo>
                    <a:pt x="69" y="93"/>
                  </a:lnTo>
                  <a:lnTo>
                    <a:pt x="71" y="93"/>
                  </a:lnTo>
                  <a:lnTo>
                    <a:pt x="71" y="95"/>
                  </a:lnTo>
                  <a:lnTo>
                    <a:pt x="69" y="97"/>
                  </a:lnTo>
                  <a:lnTo>
                    <a:pt x="69" y="97"/>
                  </a:lnTo>
                  <a:lnTo>
                    <a:pt x="71" y="97"/>
                  </a:lnTo>
                  <a:lnTo>
                    <a:pt x="71" y="98"/>
                  </a:lnTo>
                  <a:lnTo>
                    <a:pt x="72" y="98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3"/>
                  </a:lnTo>
                  <a:lnTo>
                    <a:pt x="72" y="90"/>
                  </a:lnTo>
                  <a:lnTo>
                    <a:pt x="71" y="89"/>
                  </a:lnTo>
                  <a:lnTo>
                    <a:pt x="71" y="89"/>
                  </a:lnTo>
                  <a:lnTo>
                    <a:pt x="71" y="89"/>
                  </a:lnTo>
                  <a:lnTo>
                    <a:pt x="72" y="87"/>
                  </a:lnTo>
                  <a:lnTo>
                    <a:pt x="72" y="84"/>
                  </a:lnTo>
                  <a:lnTo>
                    <a:pt x="74" y="84"/>
                  </a:lnTo>
                  <a:lnTo>
                    <a:pt x="74" y="84"/>
                  </a:lnTo>
                  <a:lnTo>
                    <a:pt x="77" y="82"/>
                  </a:lnTo>
                  <a:lnTo>
                    <a:pt x="79" y="82"/>
                  </a:lnTo>
                  <a:lnTo>
                    <a:pt x="80" y="82"/>
                  </a:lnTo>
                  <a:lnTo>
                    <a:pt x="80" y="81"/>
                  </a:lnTo>
                  <a:lnTo>
                    <a:pt x="80" y="76"/>
                  </a:lnTo>
                  <a:lnTo>
                    <a:pt x="80" y="73"/>
                  </a:lnTo>
                  <a:lnTo>
                    <a:pt x="80" y="70"/>
                  </a:lnTo>
                  <a:lnTo>
                    <a:pt x="80" y="67"/>
                  </a:lnTo>
                  <a:lnTo>
                    <a:pt x="82" y="65"/>
                  </a:lnTo>
                  <a:lnTo>
                    <a:pt x="82" y="64"/>
                  </a:lnTo>
                  <a:lnTo>
                    <a:pt x="80" y="62"/>
                  </a:lnTo>
                  <a:lnTo>
                    <a:pt x="79" y="59"/>
                  </a:lnTo>
                  <a:lnTo>
                    <a:pt x="76" y="54"/>
                  </a:lnTo>
                  <a:lnTo>
                    <a:pt x="74" y="52"/>
                  </a:lnTo>
                  <a:lnTo>
                    <a:pt x="72" y="49"/>
                  </a:lnTo>
                  <a:lnTo>
                    <a:pt x="69" y="46"/>
                  </a:lnTo>
                  <a:lnTo>
                    <a:pt x="68" y="45"/>
                  </a:lnTo>
                  <a:lnTo>
                    <a:pt x="66" y="45"/>
                  </a:lnTo>
                  <a:lnTo>
                    <a:pt x="66" y="43"/>
                  </a:lnTo>
                  <a:lnTo>
                    <a:pt x="66" y="43"/>
                  </a:lnTo>
                  <a:lnTo>
                    <a:pt x="66" y="41"/>
                  </a:lnTo>
                  <a:lnTo>
                    <a:pt x="66" y="41"/>
                  </a:lnTo>
                  <a:lnTo>
                    <a:pt x="66" y="38"/>
                  </a:lnTo>
                  <a:lnTo>
                    <a:pt x="66" y="38"/>
                  </a:lnTo>
                  <a:lnTo>
                    <a:pt x="66" y="37"/>
                  </a:lnTo>
                  <a:lnTo>
                    <a:pt x="66" y="35"/>
                  </a:lnTo>
                  <a:lnTo>
                    <a:pt x="66" y="34"/>
                  </a:lnTo>
                  <a:lnTo>
                    <a:pt x="66" y="32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65" y="27"/>
                  </a:lnTo>
                  <a:lnTo>
                    <a:pt x="65" y="26"/>
                  </a:lnTo>
                  <a:lnTo>
                    <a:pt x="65" y="26"/>
                  </a:lnTo>
                  <a:lnTo>
                    <a:pt x="65" y="26"/>
                  </a:lnTo>
                  <a:lnTo>
                    <a:pt x="65" y="24"/>
                  </a:lnTo>
                  <a:lnTo>
                    <a:pt x="66" y="24"/>
                  </a:lnTo>
                  <a:lnTo>
                    <a:pt x="66" y="23"/>
                  </a:lnTo>
                  <a:lnTo>
                    <a:pt x="66" y="23"/>
                  </a:lnTo>
                  <a:lnTo>
                    <a:pt x="68" y="23"/>
                  </a:lnTo>
                  <a:lnTo>
                    <a:pt x="68" y="21"/>
                  </a:lnTo>
                  <a:lnTo>
                    <a:pt x="68" y="18"/>
                  </a:lnTo>
                  <a:lnTo>
                    <a:pt x="68" y="16"/>
                  </a:lnTo>
                  <a:lnTo>
                    <a:pt x="68" y="16"/>
                  </a:lnTo>
                  <a:lnTo>
                    <a:pt x="71" y="16"/>
                  </a:lnTo>
                  <a:lnTo>
                    <a:pt x="74" y="16"/>
                  </a:lnTo>
                  <a:lnTo>
                    <a:pt x="76" y="16"/>
                  </a:lnTo>
                  <a:lnTo>
                    <a:pt x="76" y="16"/>
                  </a:lnTo>
                  <a:lnTo>
                    <a:pt x="77" y="16"/>
                  </a:lnTo>
                  <a:lnTo>
                    <a:pt x="77" y="16"/>
                  </a:lnTo>
                  <a:lnTo>
                    <a:pt x="79" y="16"/>
                  </a:lnTo>
                  <a:lnTo>
                    <a:pt x="80" y="15"/>
                  </a:lnTo>
                  <a:lnTo>
                    <a:pt x="82" y="15"/>
                  </a:lnTo>
                  <a:lnTo>
                    <a:pt x="85" y="16"/>
                  </a:lnTo>
                  <a:lnTo>
                    <a:pt x="85" y="16"/>
                  </a:lnTo>
                  <a:lnTo>
                    <a:pt x="87" y="18"/>
                  </a:lnTo>
                  <a:lnTo>
                    <a:pt x="88" y="18"/>
                  </a:lnTo>
                  <a:lnTo>
                    <a:pt x="91" y="18"/>
                  </a:lnTo>
                  <a:lnTo>
                    <a:pt x="93" y="18"/>
                  </a:lnTo>
                  <a:lnTo>
                    <a:pt x="94" y="16"/>
                  </a:lnTo>
                  <a:lnTo>
                    <a:pt x="96" y="16"/>
                  </a:lnTo>
                  <a:lnTo>
                    <a:pt x="98" y="16"/>
                  </a:lnTo>
                  <a:lnTo>
                    <a:pt x="99" y="16"/>
                  </a:lnTo>
                  <a:lnTo>
                    <a:pt x="99" y="18"/>
                  </a:lnTo>
                  <a:lnTo>
                    <a:pt x="101" y="18"/>
                  </a:lnTo>
                  <a:lnTo>
                    <a:pt x="102" y="18"/>
                  </a:lnTo>
                  <a:lnTo>
                    <a:pt x="105" y="18"/>
                  </a:lnTo>
                  <a:lnTo>
                    <a:pt x="109" y="16"/>
                  </a:lnTo>
                  <a:lnTo>
                    <a:pt x="110" y="15"/>
                  </a:lnTo>
                  <a:lnTo>
                    <a:pt x="110" y="13"/>
                  </a:lnTo>
                  <a:lnTo>
                    <a:pt x="110" y="13"/>
                  </a:lnTo>
                  <a:lnTo>
                    <a:pt x="110" y="12"/>
                  </a:lnTo>
                  <a:lnTo>
                    <a:pt x="112" y="12"/>
                  </a:lnTo>
                  <a:lnTo>
                    <a:pt x="115" y="12"/>
                  </a:lnTo>
                  <a:lnTo>
                    <a:pt x="117" y="13"/>
                  </a:lnTo>
                  <a:lnTo>
                    <a:pt x="120" y="13"/>
                  </a:lnTo>
                  <a:lnTo>
                    <a:pt x="121" y="13"/>
                  </a:lnTo>
                  <a:lnTo>
                    <a:pt x="123" y="12"/>
                  </a:lnTo>
                  <a:lnTo>
                    <a:pt x="126" y="10"/>
                  </a:lnTo>
                  <a:lnTo>
                    <a:pt x="129" y="10"/>
                  </a:lnTo>
                  <a:lnTo>
                    <a:pt x="131" y="10"/>
                  </a:lnTo>
                  <a:lnTo>
                    <a:pt x="132" y="8"/>
                  </a:lnTo>
                  <a:lnTo>
                    <a:pt x="135" y="7"/>
                  </a:lnTo>
                  <a:lnTo>
                    <a:pt x="137" y="7"/>
                  </a:lnTo>
                  <a:lnTo>
                    <a:pt x="139" y="7"/>
                  </a:lnTo>
                  <a:lnTo>
                    <a:pt x="140" y="5"/>
                  </a:lnTo>
                  <a:lnTo>
                    <a:pt x="143" y="4"/>
                  </a:lnTo>
                  <a:lnTo>
                    <a:pt x="146" y="2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8361357" y="3597250"/>
              <a:ext cx="253399" cy="541884"/>
            </a:xfrm>
            <a:custGeom>
              <a:rect b="b" l="l" r="r" t="t"/>
              <a:pathLst>
                <a:path extrusionOk="0" h="278" w="130">
                  <a:moveTo>
                    <a:pt x="89" y="275"/>
                  </a:moveTo>
                  <a:lnTo>
                    <a:pt x="89" y="277"/>
                  </a:lnTo>
                  <a:lnTo>
                    <a:pt x="87" y="277"/>
                  </a:lnTo>
                  <a:lnTo>
                    <a:pt x="87" y="277"/>
                  </a:lnTo>
                  <a:lnTo>
                    <a:pt x="86" y="278"/>
                  </a:lnTo>
                  <a:lnTo>
                    <a:pt x="86" y="278"/>
                  </a:lnTo>
                  <a:lnTo>
                    <a:pt x="87" y="277"/>
                  </a:lnTo>
                  <a:lnTo>
                    <a:pt x="87" y="275"/>
                  </a:lnTo>
                  <a:lnTo>
                    <a:pt x="89" y="275"/>
                  </a:lnTo>
                  <a:close/>
                  <a:moveTo>
                    <a:pt x="87" y="263"/>
                  </a:moveTo>
                  <a:lnTo>
                    <a:pt x="87" y="263"/>
                  </a:lnTo>
                  <a:lnTo>
                    <a:pt x="89" y="266"/>
                  </a:lnTo>
                  <a:lnTo>
                    <a:pt x="89" y="266"/>
                  </a:lnTo>
                  <a:lnTo>
                    <a:pt x="89" y="266"/>
                  </a:lnTo>
                  <a:lnTo>
                    <a:pt x="89" y="266"/>
                  </a:lnTo>
                  <a:lnTo>
                    <a:pt x="87" y="264"/>
                  </a:lnTo>
                  <a:lnTo>
                    <a:pt x="87" y="263"/>
                  </a:lnTo>
                  <a:lnTo>
                    <a:pt x="86" y="264"/>
                  </a:lnTo>
                  <a:lnTo>
                    <a:pt x="87" y="263"/>
                  </a:lnTo>
                  <a:lnTo>
                    <a:pt x="87" y="263"/>
                  </a:lnTo>
                  <a:close/>
                  <a:moveTo>
                    <a:pt x="92" y="261"/>
                  </a:moveTo>
                  <a:lnTo>
                    <a:pt x="92" y="263"/>
                  </a:lnTo>
                  <a:lnTo>
                    <a:pt x="92" y="263"/>
                  </a:lnTo>
                  <a:lnTo>
                    <a:pt x="92" y="263"/>
                  </a:lnTo>
                  <a:lnTo>
                    <a:pt x="92" y="263"/>
                  </a:lnTo>
                  <a:lnTo>
                    <a:pt x="92" y="261"/>
                  </a:lnTo>
                  <a:close/>
                  <a:moveTo>
                    <a:pt x="89" y="250"/>
                  </a:moveTo>
                  <a:lnTo>
                    <a:pt x="89" y="252"/>
                  </a:lnTo>
                  <a:lnTo>
                    <a:pt x="89" y="253"/>
                  </a:lnTo>
                  <a:lnTo>
                    <a:pt x="89" y="255"/>
                  </a:lnTo>
                  <a:lnTo>
                    <a:pt x="87" y="255"/>
                  </a:lnTo>
                  <a:lnTo>
                    <a:pt x="87" y="255"/>
                  </a:lnTo>
                  <a:lnTo>
                    <a:pt x="87" y="255"/>
                  </a:lnTo>
                  <a:lnTo>
                    <a:pt x="87" y="255"/>
                  </a:lnTo>
                  <a:lnTo>
                    <a:pt x="87" y="253"/>
                  </a:lnTo>
                  <a:lnTo>
                    <a:pt x="87" y="253"/>
                  </a:lnTo>
                  <a:lnTo>
                    <a:pt x="89" y="250"/>
                  </a:lnTo>
                  <a:lnTo>
                    <a:pt x="89" y="250"/>
                  </a:lnTo>
                  <a:close/>
                  <a:moveTo>
                    <a:pt x="92" y="250"/>
                  </a:moveTo>
                  <a:lnTo>
                    <a:pt x="92" y="252"/>
                  </a:lnTo>
                  <a:lnTo>
                    <a:pt x="92" y="255"/>
                  </a:lnTo>
                  <a:lnTo>
                    <a:pt x="90" y="253"/>
                  </a:lnTo>
                  <a:lnTo>
                    <a:pt x="90" y="253"/>
                  </a:lnTo>
                  <a:lnTo>
                    <a:pt x="90" y="252"/>
                  </a:lnTo>
                  <a:lnTo>
                    <a:pt x="90" y="252"/>
                  </a:lnTo>
                  <a:lnTo>
                    <a:pt x="90" y="250"/>
                  </a:lnTo>
                  <a:lnTo>
                    <a:pt x="92" y="250"/>
                  </a:lnTo>
                  <a:close/>
                  <a:moveTo>
                    <a:pt x="84" y="250"/>
                  </a:moveTo>
                  <a:lnTo>
                    <a:pt x="86" y="252"/>
                  </a:lnTo>
                  <a:lnTo>
                    <a:pt x="86" y="252"/>
                  </a:lnTo>
                  <a:lnTo>
                    <a:pt x="86" y="252"/>
                  </a:lnTo>
                  <a:lnTo>
                    <a:pt x="86" y="253"/>
                  </a:lnTo>
                  <a:lnTo>
                    <a:pt x="84" y="252"/>
                  </a:lnTo>
                  <a:lnTo>
                    <a:pt x="84" y="250"/>
                  </a:lnTo>
                  <a:close/>
                  <a:moveTo>
                    <a:pt x="90" y="245"/>
                  </a:moveTo>
                  <a:lnTo>
                    <a:pt x="92" y="247"/>
                  </a:lnTo>
                  <a:lnTo>
                    <a:pt x="94" y="249"/>
                  </a:lnTo>
                  <a:lnTo>
                    <a:pt x="94" y="249"/>
                  </a:lnTo>
                  <a:lnTo>
                    <a:pt x="92" y="249"/>
                  </a:lnTo>
                  <a:lnTo>
                    <a:pt x="92" y="249"/>
                  </a:lnTo>
                  <a:lnTo>
                    <a:pt x="90" y="247"/>
                  </a:lnTo>
                  <a:lnTo>
                    <a:pt x="90" y="245"/>
                  </a:lnTo>
                  <a:close/>
                  <a:moveTo>
                    <a:pt x="86" y="244"/>
                  </a:moveTo>
                  <a:lnTo>
                    <a:pt x="86" y="244"/>
                  </a:lnTo>
                  <a:lnTo>
                    <a:pt x="86" y="244"/>
                  </a:lnTo>
                  <a:lnTo>
                    <a:pt x="86" y="244"/>
                  </a:lnTo>
                  <a:lnTo>
                    <a:pt x="86" y="244"/>
                  </a:lnTo>
                  <a:lnTo>
                    <a:pt x="86" y="244"/>
                  </a:lnTo>
                  <a:lnTo>
                    <a:pt x="86" y="245"/>
                  </a:lnTo>
                  <a:lnTo>
                    <a:pt x="86" y="245"/>
                  </a:lnTo>
                  <a:lnTo>
                    <a:pt x="86" y="245"/>
                  </a:lnTo>
                  <a:lnTo>
                    <a:pt x="86" y="245"/>
                  </a:lnTo>
                  <a:lnTo>
                    <a:pt x="86" y="244"/>
                  </a:lnTo>
                  <a:lnTo>
                    <a:pt x="86" y="244"/>
                  </a:lnTo>
                  <a:lnTo>
                    <a:pt x="86" y="244"/>
                  </a:lnTo>
                  <a:close/>
                  <a:moveTo>
                    <a:pt x="86" y="242"/>
                  </a:moveTo>
                  <a:lnTo>
                    <a:pt x="86" y="242"/>
                  </a:lnTo>
                  <a:lnTo>
                    <a:pt x="86" y="242"/>
                  </a:lnTo>
                  <a:lnTo>
                    <a:pt x="84" y="244"/>
                  </a:lnTo>
                  <a:lnTo>
                    <a:pt x="84" y="242"/>
                  </a:lnTo>
                  <a:lnTo>
                    <a:pt x="84" y="242"/>
                  </a:lnTo>
                  <a:lnTo>
                    <a:pt x="84" y="242"/>
                  </a:lnTo>
                  <a:lnTo>
                    <a:pt x="86" y="242"/>
                  </a:lnTo>
                  <a:lnTo>
                    <a:pt x="86" y="242"/>
                  </a:lnTo>
                  <a:close/>
                  <a:moveTo>
                    <a:pt x="89" y="237"/>
                  </a:moveTo>
                  <a:lnTo>
                    <a:pt x="90" y="237"/>
                  </a:lnTo>
                  <a:lnTo>
                    <a:pt x="90" y="239"/>
                  </a:lnTo>
                  <a:lnTo>
                    <a:pt x="90" y="239"/>
                  </a:lnTo>
                  <a:lnTo>
                    <a:pt x="92" y="239"/>
                  </a:lnTo>
                  <a:lnTo>
                    <a:pt x="90" y="241"/>
                  </a:lnTo>
                  <a:lnTo>
                    <a:pt x="90" y="242"/>
                  </a:lnTo>
                  <a:lnTo>
                    <a:pt x="89" y="242"/>
                  </a:lnTo>
                  <a:lnTo>
                    <a:pt x="89" y="242"/>
                  </a:lnTo>
                  <a:lnTo>
                    <a:pt x="89" y="241"/>
                  </a:lnTo>
                  <a:lnTo>
                    <a:pt x="89" y="239"/>
                  </a:lnTo>
                  <a:lnTo>
                    <a:pt x="89" y="237"/>
                  </a:lnTo>
                  <a:close/>
                  <a:moveTo>
                    <a:pt x="89" y="230"/>
                  </a:moveTo>
                  <a:lnTo>
                    <a:pt x="89" y="230"/>
                  </a:lnTo>
                  <a:lnTo>
                    <a:pt x="89" y="231"/>
                  </a:lnTo>
                  <a:lnTo>
                    <a:pt x="89" y="231"/>
                  </a:lnTo>
                  <a:lnTo>
                    <a:pt x="89" y="234"/>
                  </a:lnTo>
                  <a:lnTo>
                    <a:pt x="89" y="233"/>
                  </a:lnTo>
                  <a:lnTo>
                    <a:pt x="89" y="231"/>
                  </a:lnTo>
                  <a:lnTo>
                    <a:pt x="89" y="230"/>
                  </a:lnTo>
                  <a:lnTo>
                    <a:pt x="89" y="230"/>
                  </a:lnTo>
                  <a:close/>
                  <a:moveTo>
                    <a:pt x="38" y="190"/>
                  </a:moveTo>
                  <a:lnTo>
                    <a:pt x="38" y="190"/>
                  </a:lnTo>
                  <a:lnTo>
                    <a:pt x="38" y="192"/>
                  </a:lnTo>
                  <a:lnTo>
                    <a:pt x="38" y="192"/>
                  </a:lnTo>
                  <a:lnTo>
                    <a:pt x="37" y="192"/>
                  </a:lnTo>
                  <a:lnTo>
                    <a:pt x="37" y="192"/>
                  </a:lnTo>
                  <a:lnTo>
                    <a:pt x="38" y="190"/>
                  </a:lnTo>
                  <a:close/>
                  <a:moveTo>
                    <a:pt x="35" y="185"/>
                  </a:moveTo>
                  <a:lnTo>
                    <a:pt x="35" y="187"/>
                  </a:lnTo>
                  <a:lnTo>
                    <a:pt x="35" y="189"/>
                  </a:lnTo>
                  <a:lnTo>
                    <a:pt x="34" y="190"/>
                  </a:lnTo>
                  <a:lnTo>
                    <a:pt x="32" y="192"/>
                  </a:lnTo>
                  <a:lnTo>
                    <a:pt x="32" y="189"/>
                  </a:lnTo>
                  <a:lnTo>
                    <a:pt x="34" y="187"/>
                  </a:lnTo>
                  <a:lnTo>
                    <a:pt x="35" y="187"/>
                  </a:lnTo>
                  <a:lnTo>
                    <a:pt x="35" y="185"/>
                  </a:lnTo>
                  <a:close/>
                  <a:moveTo>
                    <a:pt x="78" y="181"/>
                  </a:moveTo>
                  <a:lnTo>
                    <a:pt x="78" y="182"/>
                  </a:lnTo>
                  <a:lnTo>
                    <a:pt x="78" y="182"/>
                  </a:lnTo>
                  <a:lnTo>
                    <a:pt x="79" y="182"/>
                  </a:lnTo>
                  <a:lnTo>
                    <a:pt x="78" y="182"/>
                  </a:lnTo>
                  <a:lnTo>
                    <a:pt x="78" y="185"/>
                  </a:lnTo>
                  <a:lnTo>
                    <a:pt x="78" y="185"/>
                  </a:lnTo>
                  <a:lnTo>
                    <a:pt x="76" y="184"/>
                  </a:lnTo>
                  <a:lnTo>
                    <a:pt x="76" y="182"/>
                  </a:lnTo>
                  <a:lnTo>
                    <a:pt x="78" y="181"/>
                  </a:lnTo>
                  <a:lnTo>
                    <a:pt x="78" y="181"/>
                  </a:lnTo>
                  <a:close/>
                  <a:moveTo>
                    <a:pt x="21" y="146"/>
                  </a:moveTo>
                  <a:lnTo>
                    <a:pt x="23" y="146"/>
                  </a:lnTo>
                  <a:lnTo>
                    <a:pt x="23" y="148"/>
                  </a:lnTo>
                  <a:lnTo>
                    <a:pt x="23" y="149"/>
                  </a:lnTo>
                  <a:lnTo>
                    <a:pt x="23" y="149"/>
                  </a:lnTo>
                  <a:lnTo>
                    <a:pt x="23" y="149"/>
                  </a:lnTo>
                  <a:lnTo>
                    <a:pt x="21" y="148"/>
                  </a:lnTo>
                  <a:lnTo>
                    <a:pt x="19" y="146"/>
                  </a:lnTo>
                  <a:lnTo>
                    <a:pt x="21" y="146"/>
                  </a:lnTo>
                  <a:close/>
                  <a:moveTo>
                    <a:pt x="23" y="137"/>
                  </a:moveTo>
                  <a:lnTo>
                    <a:pt x="24" y="137"/>
                  </a:lnTo>
                  <a:lnTo>
                    <a:pt x="24" y="137"/>
                  </a:lnTo>
                  <a:lnTo>
                    <a:pt x="26" y="138"/>
                  </a:lnTo>
                  <a:lnTo>
                    <a:pt x="26" y="138"/>
                  </a:lnTo>
                  <a:lnTo>
                    <a:pt x="26" y="138"/>
                  </a:lnTo>
                  <a:lnTo>
                    <a:pt x="26" y="140"/>
                  </a:lnTo>
                  <a:lnTo>
                    <a:pt x="24" y="140"/>
                  </a:lnTo>
                  <a:lnTo>
                    <a:pt x="23" y="140"/>
                  </a:lnTo>
                  <a:lnTo>
                    <a:pt x="23" y="138"/>
                  </a:lnTo>
                  <a:lnTo>
                    <a:pt x="21" y="138"/>
                  </a:lnTo>
                  <a:lnTo>
                    <a:pt x="21" y="137"/>
                  </a:lnTo>
                  <a:lnTo>
                    <a:pt x="23" y="137"/>
                  </a:lnTo>
                  <a:lnTo>
                    <a:pt x="23" y="137"/>
                  </a:lnTo>
                  <a:close/>
                  <a:moveTo>
                    <a:pt x="18" y="130"/>
                  </a:moveTo>
                  <a:lnTo>
                    <a:pt x="19" y="130"/>
                  </a:lnTo>
                  <a:lnTo>
                    <a:pt x="19" y="134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8" y="130"/>
                  </a:lnTo>
                  <a:close/>
                  <a:moveTo>
                    <a:pt x="12" y="129"/>
                  </a:moveTo>
                  <a:lnTo>
                    <a:pt x="12" y="129"/>
                  </a:lnTo>
                  <a:lnTo>
                    <a:pt x="12" y="130"/>
                  </a:lnTo>
                  <a:lnTo>
                    <a:pt x="13" y="132"/>
                  </a:lnTo>
                  <a:lnTo>
                    <a:pt x="12" y="132"/>
                  </a:lnTo>
                  <a:lnTo>
                    <a:pt x="12" y="129"/>
                  </a:lnTo>
                  <a:lnTo>
                    <a:pt x="12" y="129"/>
                  </a:lnTo>
                  <a:close/>
                  <a:moveTo>
                    <a:pt x="79" y="0"/>
                  </a:moveTo>
                  <a:lnTo>
                    <a:pt x="79" y="0"/>
                  </a:lnTo>
                  <a:lnTo>
                    <a:pt x="79" y="1"/>
                  </a:lnTo>
                  <a:lnTo>
                    <a:pt x="81" y="1"/>
                  </a:lnTo>
                  <a:lnTo>
                    <a:pt x="81" y="3"/>
                  </a:lnTo>
                  <a:lnTo>
                    <a:pt x="82" y="3"/>
                  </a:lnTo>
                  <a:lnTo>
                    <a:pt x="82" y="3"/>
                  </a:lnTo>
                  <a:lnTo>
                    <a:pt x="82" y="3"/>
                  </a:lnTo>
                  <a:lnTo>
                    <a:pt x="84" y="3"/>
                  </a:lnTo>
                  <a:lnTo>
                    <a:pt x="84" y="4"/>
                  </a:lnTo>
                  <a:lnTo>
                    <a:pt x="86" y="4"/>
                  </a:lnTo>
                  <a:lnTo>
                    <a:pt x="86" y="6"/>
                  </a:lnTo>
                  <a:lnTo>
                    <a:pt x="86" y="7"/>
                  </a:lnTo>
                  <a:lnTo>
                    <a:pt x="86" y="7"/>
                  </a:lnTo>
                  <a:lnTo>
                    <a:pt x="87" y="12"/>
                  </a:lnTo>
                  <a:lnTo>
                    <a:pt x="89" y="14"/>
                  </a:lnTo>
                  <a:lnTo>
                    <a:pt x="89" y="15"/>
                  </a:lnTo>
                  <a:lnTo>
                    <a:pt x="89" y="15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2" y="14"/>
                  </a:lnTo>
                  <a:lnTo>
                    <a:pt x="94" y="14"/>
                  </a:lnTo>
                  <a:lnTo>
                    <a:pt x="94" y="14"/>
                  </a:lnTo>
                  <a:lnTo>
                    <a:pt x="94" y="17"/>
                  </a:lnTo>
                  <a:lnTo>
                    <a:pt x="94" y="20"/>
                  </a:lnTo>
                  <a:lnTo>
                    <a:pt x="94" y="20"/>
                  </a:lnTo>
                  <a:lnTo>
                    <a:pt x="95" y="23"/>
                  </a:lnTo>
                  <a:lnTo>
                    <a:pt x="95" y="25"/>
                  </a:lnTo>
                  <a:lnTo>
                    <a:pt x="95" y="26"/>
                  </a:lnTo>
                  <a:lnTo>
                    <a:pt x="95" y="28"/>
                  </a:lnTo>
                  <a:lnTo>
                    <a:pt x="95" y="30"/>
                  </a:lnTo>
                  <a:lnTo>
                    <a:pt x="95" y="33"/>
                  </a:lnTo>
                  <a:lnTo>
                    <a:pt x="94" y="34"/>
                  </a:lnTo>
                  <a:lnTo>
                    <a:pt x="95" y="36"/>
                  </a:lnTo>
                  <a:lnTo>
                    <a:pt x="94" y="36"/>
                  </a:lnTo>
                  <a:lnTo>
                    <a:pt x="92" y="37"/>
                  </a:lnTo>
                  <a:lnTo>
                    <a:pt x="92" y="37"/>
                  </a:lnTo>
                  <a:lnTo>
                    <a:pt x="94" y="39"/>
                  </a:lnTo>
                  <a:lnTo>
                    <a:pt x="94" y="41"/>
                  </a:lnTo>
                  <a:lnTo>
                    <a:pt x="94" y="41"/>
                  </a:lnTo>
                  <a:lnTo>
                    <a:pt x="94" y="41"/>
                  </a:lnTo>
                  <a:lnTo>
                    <a:pt x="92" y="41"/>
                  </a:lnTo>
                  <a:lnTo>
                    <a:pt x="90" y="42"/>
                  </a:lnTo>
                  <a:lnTo>
                    <a:pt x="90" y="44"/>
                  </a:lnTo>
                  <a:lnTo>
                    <a:pt x="89" y="45"/>
                  </a:lnTo>
                  <a:lnTo>
                    <a:pt x="89" y="45"/>
                  </a:lnTo>
                  <a:lnTo>
                    <a:pt x="87" y="45"/>
                  </a:lnTo>
                  <a:lnTo>
                    <a:pt x="87" y="45"/>
                  </a:lnTo>
                  <a:lnTo>
                    <a:pt x="86" y="47"/>
                  </a:lnTo>
                  <a:lnTo>
                    <a:pt x="86" y="48"/>
                  </a:lnTo>
                  <a:lnTo>
                    <a:pt x="84" y="50"/>
                  </a:lnTo>
                  <a:lnTo>
                    <a:pt x="84" y="50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1" y="52"/>
                  </a:lnTo>
                  <a:lnTo>
                    <a:pt x="81" y="53"/>
                  </a:lnTo>
                  <a:lnTo>
                    <a:pt x="81" y="55"/>
                  </a:lnTo>
                  <a:lnTo>
                    <a:pt x="81" y="56"/>
                  </a:lnTo>
                  <a:lnTo>
                    <a:pt x="81" y="56"/>
                  </a:lnTo>
                  <a:lnTo>
                    <a:pt x="79" y="56"/>
                  </a:lnTo>
                  <a:lnTo>
                    <a:pt x="78" y="58"/>
                  </a:lnTo>
                  <a:lnTo>
                    <a:pt x="78" y="59"/>
                  </a:lnTo>
                  <a:lnTo>
                    <a:pt x="78" y="61"/>
                  </a:lnTo>
                  <a:lnTo>
                    <a:pt x="78" y="63"/>
                  </a:lnTo>
                  <a:lnTo>
                    <a:pt x="79" y="63"/>
                  </a:lnTo>
                  <a:lnTo>
                    <a:pt x="79" y="64"/>
                  </a:lnTo>
                  <a:lnTo>
                    <a:pt x="79" y="64"/>
                  </a:lnTo>
                  <a:lnTo>
                    <a:pt x="81" y="66"/>
                  </a:lnTo>
                  <a:lnTo>
                    <a:pt x="79" y="67"/>
                  </a:lnTo>
                  <a:lnTo>
                    <a:pt x="78" y="69"/>
                  </a:lnTo>
                  <a:lnTo>
                    <a:pt x="78" y="70"/>
                  </a:lnTo>
                  <a:lnTo>
                    <a:pt x="79" y="70"/>
                  </a:lnTo>
                  <a:lnTo>
                    <a:pt x="79" y="70"/>
                  </a:lnTo>
                  <a:lnTo>
                    <a:pt x="81" y="70"/>
                  </a:lnTo>
                  <a:lnTo>
                    <a:pt x="82" y="69"/>
                  </a:lnTo>
                  <a:lnTo>
                    <a:pt x="84" y="69"/>
                  </a:lnTo>
                  <a:lnTo>
                    <a:pt x="87" y="67"/>
                  </a:lnTo>
                  <a:lnTo>
                    <a:pt x="90" y="67"/>
                  </a:lnTo>
                  <a:lnTo>
                    <a:pt x="92" y="67"/>
                  </a:lnTo>
                  <a:lnTo>
                    <a:pt x="92" y="67"/>
                  </a:lnTo>
                  <a:lnTo>
                    <a:pt x="94" y="69"/>
                  </a:lnTo>
                  <a:lnTo>
                    <a:pt x="95" y="67"/>
                  </a:lnTo>
                  <a:lnTo>
                    <a:pt x="97" y="67"/>
                  </a:lnTo>
                  <a:lnTo>
                    <a:pt x="97" y="67"/>
                  </a:lnTo>
                  <a:lnTo>
                    <a:pt x="97" y="67"/>
                  </a:lnTo>
                  <a:lnTo>
                    <a:pt x="95" y="70"/>
                  </a:lnTo>
                  <a:lnTo>
                    <a:pt x="94" y="70"/>
                  </a:lnTo>
                  <a:lnTo>
                    <a:pt x="94" y="72"/>
                  </a:lnTo>
                  <a:lnTo>
                    <a:pt x="95" y="72"/>
                  </a:lnTo>
                  <a:lnTo>
                    <a:pt x="95" y="74"/>
                  </a:lnTo>
                  <a:lnTo>
                    <a:pt x="97" y="74"/>
                  </a:lnTo>
                  <a:lnTo>
                    <a:pt x="97" y="77"/>
                  </a:lnTo>
                  <a:lnTo>
                    <a:pt x="97" y="77"/>
                  </a:lnTo>
                  <a:lnTo>
                    <a:pt x="97" y="78"/>
                  </a:lnTo>
                  <a:lnTo>
                    <a:pt x="97" y="78"/>
                  </a:lnTo>
                  <a:lnTo>
                    <a:pt x="97" y="80"/>
                  </a:lnTo>
                  <a:lnTo>
                    <a:pt x="97" y="82"/>
                  </a:lnTo>
                  <a:lnTo>
                    <a:pt x="100" y="83"/>
                  </a:lnTo>
                  <a:lnTo>
                    <a:pt x="101" y="83"/>
                  </a:lnTo>
                  <a:lnTo>
                    <a:pt x="105" y="83"/>
                  </a:lnTo>
                  <a:lnTo>
                    <a:pt x="105" y="83"/>
                  </a:lnTo>
                  <a:lnTo>
                    <a:pt x="106" y="83"/>
                  </a:lnTo>
                  <a:lnTo>
                    <a:pt x="106" y="85"/>
                  </a:lnTo>
                  <a:lnTo>
                    <a:pt x="106" y="85"/>
                  </a:lnTo>
                  <a:lnTo>
                    <a:pt x="106" y="86"/>
                  </a:lnTo>
                  <a:lnTo>
                    <a:pt x="105" y="86"/>
                  </a:lnTo>
                  <a:lnTo>
                    <a:pt x="103" y="89"/>
                  </a:lnTo>
                  <a:lnTo>
                    <a:pt x="105" y="91"/>
                  </a:lnTo>
                  <a:lnTo>
                    <a:pt x="103" y="93"/>
                  </a:lnTo>
                  <a:lnTo>
                    <a:pt x="103" y="94"/>
                  </a:lnTo>
                  <a:lnTo>
                    <a:pt x="101" y="96"/>
                  </a:lnTo>
                  <a:lnTo>
                    <a:pt x="101" y="97"/>
                  </a:lnTo>
                  <a:lnTo>
                    <a:pt x="101" y="97"/>
                  </a:lnTo>
                  <a:lnTo>
                    <a:pt x="101" y="97"/>
                  </a:lnTo>
                  <a:lnTo>
                    <a:pt x="103" y="97"/>
                  </a:lnTo>
                  <a:lnTo>
                    <a:pt x="103" y="97"/>
                  </a:lnTo>
                  <a:lnTo>
                    <a:pt x="105" y="97"/>
                  </a:lnTo>
                  <a:lnTo>
                    <a:pt x="108" y="99"/>
                  </a:lnTo>
                  <a:lnTo>
                    <a:pt x="111" y="99"/>
                  </a:lnTo>
                  <a:lnTo>
                    <a:pt x="112" y="99"/>
                  </a:lnTo>
                  <a:lnTo>
                    <a:pt x="112" y="100"/>
                  </a:lnTo>
                  <a:lnTo>
                    <a:pt x="112" y="100"/>
                  </a:lnTo>
                  <a:lnTo>
                    <a:pt x="112" y="102"/>
                  </a:lnTo>
                  <a:lnTo>
                    <a:pt x="112" y="104"/>
                  </a:lnTo>
                  <a:lnTo>
                    <a:pt x="112" y="104"/>
                  </a:lnTo>
                  <a:lnTo>
                    <a:pt x="114" y="104"/>
                  </a:lnTo>
                  <a:lnTo>
                    <a:pt x="114" y="105"/>
                  </a:lnTo>
                  <a:lnTo>
                    <a:pt x="116" y="105"/>
                  </a:lnTo>
                  <a:lnTo>
                    <a:pt x="114" y="107"/>
                  </a:lnTo>
                  <a:lnTo>
                    <a:pt x="116" y="107"/>
                  </a:lnTo>
                  <a:lnTo>
                    <a:pt x="116" y="107"/>
                  </a:lnTo>
                  <a:lnTo>
                    <a:pt x="117" y="108"/>
                  </a:lnTo>
                  <a:lnTo>
                    <a:pt x="119" y="107"/>
                  </a:lnTo>
                  <a:lnTo>
                    <a:pt x="120" y="107"/>
                  </a:lnTo>
                  <a:lnTo>
                    <a:pt x="120" y="108"/>
                  </a:lnTo>
                  <a:lnTo>
                    <a:pt x="122" y="107"/>
                  </a:lnTo>
                  <a:lnTo>
                    <a:pt x="123" y="107"/>
                  </a:lnTo>
                  <a:lnTo>
                    <a:pt x="125" y="105"/>
                  </a:lnTo>
                  <a:lnTo>
                    <a:pt x="128" y="104"/>
                  </a:lnTo>
                  <a:lnTo>
                    <a:pt x="128" y="104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0" y="105"/>
                  </a:lnTo>
                  <a:lnTo>
                    <a:pt x="130" y="107"/>
                  </a:lnTo>
                  <a:lnTo>
                    <a:pt x="128" y="107"/>
                  </a:lnTo>
                  <a:lnTo>
                    <a:pt x="127" y="108"/>
                  </a:lnTo>
                  <a:lnTo>
                    <a:pt x="125" y="110"/>
                  </a:lnTo>
                  <a:lnTo>
                    <a:pt x="123" y="110"/>
                  </a:lnTo>
                  <a:lnTo>
                    <a:pt x="123" y="111"/>
                  </a:lnTo>
                  <a:lnTo>
                    <a:pt x="123" y="113"/>
                  </a:lnTo>
                  <a:lnTo>
                    <a:pt x="122" y="113"/>
                  </a:lnTo>
                  <a:lnTo>
                    <a:pt x="122" y="115"/>
                  </a:lnTo>
                  <a:lnTo>
                    <a:pt x="120" y="115"/>
                  </a:lnTo>
                  <a:lnTo>
                    <a:pt x="120" y="116"/>
                  </a:lnTo>
                  <a:lnTo>
                    <a:pt x="122" y="116"/>
                  </a:lnTo>
                  <a:lnTo>
                    <a:pt x="122" y="116"/>
                  </a:lnTo>
                  <a:lnTo>
                    <a:pt x="122" y="116"/>
                  </a:lnTo>
                  <a:lnTo>
                    <a:pt x="122" y="118"/>
                  </a:lnTo>
                  <a:lnTo>
                    <a:pt x="120" y="118"/>
                  </a:lnTo>
                  <a:lnTo>
                    <a:pt x="119" y="118"/>
                  </a:lnTo>
                  <a:lnTo>
                    <a:pt x="119" y="118"/>
                  </a:lnTo>
                  <a:lnTo>
                    <a:pt x="117" y="119"/>
                  </a:lnTo>
                  <a:lnTo>
                    <a:pt x="116" y="121"/>
                  </a:lnTo>
                  <a:lnTo>
                    <a:pt x="116" y="124"/>
                  </a:lnTo>
                  <a:lnTo>
                    <a:pt x="116" y="124"/>
                  </a:lnTo>
                  <a:lnTo>
                    <a:pt x="114" y="124"/>
                  </a:lnTo>
                  <a:lnTo>
                    <a:pt x="112" y="124"/>
                  </a:lnTo>
                  <a:lnTo>
                    <a:pt x="112" y="122"/>
                  </a:lnTo>
                  <a:lnTo>
                    <a:pt x="111" y="124"/>
                  </a:lnTo>
                  <a:lnTo>
                    <a:pt x="109" y="124"/>
                  </a:lnTo>
                  <a:lnTo>
                    <a:pt x="109" y="124"/>
                  </a:lnTo>
                  <a:lnTo>
                    <a:pt x="108" y="124"/>
                  </a:lnTo>
                  <a:lnTo>
                    <a:pt x="106" y="124"/>
                  </a:lnTo>
                  <a:lnTo>
                    <a:pt x="106" y="124"/>
                  </a:lnTo>
                  <a:lnTo>
                    <a:pt x="105" y="124"/>
                  </a:lnTo>
                  <a:lnTo>
                    <a:pt x="106" y="126"/>
                  </a:lnTo>
                  <a:lnTo>
                    <a:pt x="106" y="127"/>
                  </a:lnTo>
                  <a:lnTo>
                    <a:pt x="106" y="127"/>
                  </a:lnTo>
                  <a:lnTo>
                    <a:pt x="106" y="127"/>
                  </a:lnTo>
                  <a:lnTo>
                    <a:pt x="105" y="129"/>
                  </a:lnTo>
                  <a:lnTo>
                    <a:pt x="103" y="129"/>
                  </a:lnTo>
                  <a:lnTo>
                    <a:pt x="103" y="129"/>
                  </a:lnTo>
                  <a:lnTo>
                    <a:pt x="101" y="127"/>
                  </a:lnTo>
                  <a:lnTo>
                    <a:pt x="101" y="127"/>
                  </a:lnTo>
                  <a:lnTo>
                    <a:pt x="100" y="129"/>
                  </a:lnTo>
                  <a:lnTo>
                    <a:pt x="100" y="129"/>
                  </a:lnTo>
                  <a:lnTo>
                    <a:pt x="100" y="129"/>
                  </a:lnTo>
                  <a:lnTo>
                    <a:pt x="98" y="132"/>
                  </a:lnTo>
                  <a:lnTo>
                    <a:pt x="98" y="132"/>
                  </a:lnTo>
                  <a:lnTo>
                    <a:pt x="98" y="134"/>
                  </a:lnTo>
                  <a:lnTo>
                    <a:pt x="97" y="134"/>
                  </a:lnTo>
                  <a:lnTo>
                    <a:pt x="97" y="134"/>
                  </a:lnTo>
                  <a:lnTo>
                    <a:pt x="95" y="134"/>
                  </a:lnTo>
                  <a:lnTo>
                    <a:pt x="92" y="134"/>
                  </a:lnTo>
                  <a:lnTo>
                    <a:pt x="90" y="134"/>
                  </a:lnTo>
                  <a:lnTo>
                    <a:pt x="90" y="134"/>
                  </a:lnTo>
                  <a:lnTo>
                    <a:pt x="89" y="134"/>
                  </a:lnTo>
                  <a:lnTo>
                    <a:pt x="87" y="134"/>
                  </a:lnTo>
                  <a:lnTo>
                    <a:pt x="86" y="134"/>
                  </a:lnTo>
                  <a:lnTo>
                    <a:pt x="86" y="134"/>
                  </a:lnTo>
                  <a:lnTo>
                    <a:pt x="84" y="134"/>
                  </a:lnTo>
                  <a:lnTo>
                    <a:pt x="84" y="135"/>
                  </a:lnTo>
                  <a:lnTo>
                    <a:pt x="82" y="135"/>
                  </a:lnTo>
                  <a:lnTo>
                    <a:pt x="82" y="138"/>
                  </a:lnTo>
                  <a:lnTo>
                    <a:pt x="81" y="140"/>
                  </a:lnTo>
                  <a:lnTo>
                    <a:pt x="81" y="143"/>
                  </a:lnTo>
                  <a:lnTo>
                    <a:pt x="81" y="145"/>
                  </a:lnTo>
                  <a:lnTo>
                    <a:pt x="81" y="146"/>
                  </a:lnTo>
                  <a:lnTo>
                    <a:pt x="81" y="149"/>
                  </a:lnTo>
                  <a:lnTo>
                    <a:pt x="81" y="151"/>
                  </a:lnTo>
                  <a:lnTo>
                    <a:pt x="81" y="151"/>
                  </a:lnTo>
                  <a:lnTo>
                    <a:pt x="79" y="151"/>
                  </a:lnTo>
                  <a:lnTo>
                    <a:pt x="78" y="151"/>
                  </a:lnTo>
                  <a:lnTo>
                    <a:pt x="78" y="152"/>
                  </a:lnTo>
                  <a:lnTo>
                    <a:pt x="78" y="152"/>
                  </a:lnTo>
                  <a:lnTo>
                    <a:pt x="76" y="151"/>
                  </a:lnTo>
                  <a:lnTo>
                    <a:pt x="75" y="151"/>
                  </a:lnTo>
                  <a:lnTo>
                    <a:pt x="76" y="152"/>
                  </a:lnTo>
                  <a:lnTo>
                    <a:pt x="76" y="154"/>
                  </a:lnTo>
                  <a:lnTo>
                    <a:pt x="78" y="156"/>
                  </a:lnTo>
                  <a:lnTo>
                    <a:pt x="79" y="154"/>
                  </a:lnTo>
                  <a:lnTo>
                    <a:pt x="79" y="156"/>
                  </a:lnTo>
                  <a:lnTo>
                    <a:pt x="79" y="156"/>
                  </a:lnTo>
                  <a:lnTo>
                    <a:pt x="79" y="157"/>
                  </a:lnTo>
                  <a:lnTo>
                    <a:pt x="81" y="159"/>
                  </a:lnTo>
                  <a:lnTo>
                    <a:pt x="81" y="160"/>
                  </a:lnTo>
                  <a:lnTo>
                    <a:pt x="79" y="162"/>
                  </a:lnTo>
                  <a:lnTo>
                    <a:pt x="81" y="162"/>
                  </a:lnTo>
                  <a:lnTo>
                    <a:pt x="81" y="162"/>
                  </a:lnTo>
                  <a:lnTo>
                    <a:pt x="81" y="163"/>
                  </a:lnTo>
                  <a:lnTo>
                    <a:pt x="84" y="167"/>
                  </a:lnTo>
                  <a:lnTo>
                    <a:pt x="86" y="168"/>
                  </a:lnTo>
                  <a:lnTo>
                    <a:pt x="87" y="170"/>
                  </a:lnTo>
                  <a:lnTo>
                    <a:pt x="89" y="171"/>
                  </a:lnTo>
                  <a:lnTo>
                    <a:pt x="90" y="174"/>
                  </a:lnTo>
                  <a:lnTo>
                    <a:pt x="92" y="176"/>
                  </a:lnTo>
                  <a:lnTo>
                    <a:pt x="92" y="178"/>
                  </a:lnTo>
                  <a:lnTo>
                    <a:pt x="92" y="179"/>
                  </a:lnTo>
                  <a:lnTo>
                    <a:pt x="92" y="181"/>
                  </a:lnTo>
                  <a:lnTo>
                    <a:pt x="94" y="181"/>
                  </a:lnTo>
                  <a:lnTo>
                    <a:pt x="94" y="184"/>
                  </a:lnTo>
                  <a:lnTo>
                    <a:pt x="95" y="184"/>
                  </a:lnTo>
                  <a:lnTo>
                    <a:pt x="97" y="182"/>
                  </a:lnTo>
                  <a:lnTo>
                    <a:pt x="97" y="182"/>
                  </a:lnTo>
                  <a:lnTo>
                    <a:pt x="97" y="184"/>
                  </a:lnTo>
                  <a:lnTo>
                    <a:pt x="97" y="184"/>
                  </a:lnTo>
                  <a:lnTo>
                    <a:pt x="97" y="185"/>
                  </a:lnTo>
                  <a:lnTo>
                    <a:pt x="97" y="185"/>
                  </a:lnTo>
                  <a:lnTo>
                    <a:pt x="94" y="189"/>
                  </a:lnTo>
                  <a:lnTo>
                    <a:pt x="92" y="190"/>
                  </a:lnTo>
                  <a:lnTo>
                    <a:pt x="92" y="192"/>
                  </a:lnTo>
                  <a:lnTo>
                    <a:pt x="92" y="195"/>
                  </a:lnTo>
                  <a:lnTo>
                    <a:pt x="92" y="198"/>
                  </a:lnTo>
                  <a:lnTo>
                    <a:pt x="92" y="198"/>
                  </a:lnTo>
                  <a:lnTo>
                    <a:pt x="92" y="198"/>
                  </a:lnTo>
                  <a:lnTo>
                    <a:pt x="90" y="198"/>
                  </a:lnTo>
                  <a:lnTo>
                    <a:pt x="89" y="200"/>
                  </a:lnTo>
                  <a:lnTo>
                    <a:pt x="89" y="200"/>
                  </a:lnTo>
                  <a:lnTo>
                    <a:pt x="87" y="200"/>
                  </a:lnTo>
                  <a:lnTo>
                    <a:pt x="87" y="201"/>
                  </a:lnTo>
                  <a:lnTo>
                    <a:pt x="87" y="201"/>
                  </a:lnTo>
                  <a:lnTo>
                    <a:pt x="87" y="204"/>
                  </a:lnTo>
                  <a:lnTo>
                    <a:pt x="87" y="206"/>
                  </a:lnTo>
                  <a:lnTo>
                    <a:pt x="89" y="208"/>
                  </a:lnTo>
                  <a:lnTo>
                    <a:pt x="90" y="209"/>
                  </a:lnTo>
                  <a:lnTo>
                    <a:pt x="92" y="211"/>
                  </a:lnTo>
                  <a:lnTo>
                    <a:pt x="92" y="212"/>
                  </a:lnTo>
                  <a:lnTo>
                    <a:pt x="95" y="215"/>
                  </a:lnTo>
                  <a:lnTo>
                    <a:pt x="98" y="217"/>
                  </a:lnTo>
                  <a:lnTo>
                    <a:pt x="100" y="219"/>
                  </a:lnTo>
                  <a:lnTo>
                    <a:pt x="100" y="220"/>
                  </a:lnTo>
                  <a:lnTo>
                    <a:pt x="101" y="222"/>
                  </a:lnTo>
                  <a:lnTo>
                    <a:pt x="101" y="225"/>
                  </a:lnTo>
                  <a:lnTo>
                    <a:pt x="101" y="225"/>
                  </a:lnTo>
                  <a:lnTo>
                    <a:pt x="101" y="230"/>
                  </a:lnTo>
                  <a:lnTo>
                    <a:pt x="101" y="230"/>
                  </a:lnTo>
                  <a:lnTo>
                    <a:pt x="100" y="231"/>
                  </a:lnTo>
                  <a:lnTo>
                    <a:pt x="101" y="233"/>
                  </a:lnTo>
                  <a:lnTo>
                    <a:pt x="101" y="233"/>
                  </a:lnTo>
                  <a:lnTo>
                    <a:pt x="101" y="234"/>
                  </a:lnTo>
                  <a:lnTo>
                    <a:pt x="101" y="236"/>
                  </a:lnTo>
                  <a:lnTo>
                    <a:pt x="103" y="237"/>
                  </a:lnTo>
                  <a:lnTo>
                    <a:pt x="105" y="239"/>
                  </a:lnTo>
                  <a:lnTo>
                    <a:pt x="105" y="239"/>
                  </a:lnTo>
                  <a:lnTo>
                    <a:pt x="105" y="241"/>
                  </a:lnTo>
                  <a:lnTo>
                    <a:pt x="105" y="242"/>
                  </a:lnTo>
                  <a:lnTo>
                    <a:pt x="105" y="242"/>
                  </a:lnTo>
                  <a:lnTo>
                    <a:pt x="106" y="244"/>
                  </a:lnTo>
                  <a:lnTo>
                    <a:pt x="106" y="245"/>
                  </a:lnTo>
                  <a:lnTo>
                    <a:pt x="108" y="250"/>
                  </a:lnTo>
                  <a:lnTo>
                    <a:pt x="108" y="252"/>
                  </a:lnTo>
                  <a:lnTo>
                    <a:pt x="108" y="252"/>
                  </a:lnTo>
                  <a:lnTo>
                    <a:pt x="106" y="253"/>
                  </a:lnTo>
                  <a:lnTo>
                    <a:pt x="106" y="253"/>
                  </a:lnTo>
                  <a:lnTo>
                    <a:pt x="105" y="253"/>
                  </a:lnTo>
                  <a:lnTo>
                    <a:pt x="105" y="256"/>
                  </a:lnTo>
                  <a:lnTo>
                    <a:pt x="101" y="261"/>
                  </a:lnTo>
                  <a:lnTo>
                    <a:pt x="100" y="263"/>
                  </a:lnTo>
                  <a:lnTo>
                    <a:pt x="97" y="264"/>
                  </a:lnTo>
                  <a:lnTo>
                    <a:pt x="95" y="266"/>
                  </a:lnTo>
                  <a:lnTo>
                    <a:pt x="95" y="267"/>
                  </a:lnTo>
                  <a:lnTo>
                    <a:pt x="95" y="267"/>
                  </a:lnTo>
                  <a:lnTo>
                    <a:pt x="95" y="269"/>
                  </a:lnTo>
                  <a:lnTo>
                    <a:pt x="95" y="271"/>
                  </a:lnTo>
                  <a:lnTo>
                    <a:pt x="95" y="271"/>
                  </a:lnTo>
                  <a:lnTo>
                    <a:pt x="95" y="272"/>
                  </a:lnTo>
                  <a:lnTo>
                    <a:pt x="95" y="274"/>
                  </a:lnTo>
                  <a:lnTo>
                    <a:pt x="94" y="274"/>
                  </a:lnTo>
                  <a:lnTo>
                    <a:pt x="92" y="275"/>
                  </a:lnTo>
                  <a:lnTo>
                    <a:pt x="92" y="275"/>
                  </a:lnTo>
                  <a:lnTo>
                    <a:pt x="92" y="274"/>
                  </a:lnTo>
                  <a:lnTo>
                    <a:pt x="92" y="271"/>
                  </a:lnTo>
                  <a:lnTo>
                    <a:pt x="90" y="266"/>
                  </a:lnTo>
                  <a:lnTo>
                    <a:pt x="92" y="266"/>
                  </a:lnTo>
                  <a:lnTo>
                    <a:pt x="92" y="266"/>
                  </a:lnTo>
                  <a:lnTo>
                    <a:pt x="94" y="264"/>
                  </a:lnTo>
                  <a:lnTo>
                    <a:pt x="94" y="263"/>
                  </a:lnTo>
                  <a:lnTo>
                    <a:pt x="94" y="260"/>
                  </a:lnTo>
                  <a:lnTo>
                    <a:pt x="95" y="258"/>
                  </a:lnTo>
                  <a:lnTo>
                    <a:pt x="95" y="256"/>
                  </a:lnTo>
                  <a:lnTo>
                    <a:pt x="95" y="255"/>
                  </a:lnTo>
                  <a:lnTo>
                    <a:pt x="95" y="255"/>
                  </a:lnTo>
                  <a:lnTo>
                    <a:pt x="95" y="253"/>
                  </a:lnTo>
                  <a:lnTo>
                    <a:pt x="95" y="252"/>
                  </a:lnTo>
                  <a:lnTo>
                    <a:pt x="97" y="252"/>
                  </a:lnTo>
                  <a:lnTo>
                    <a:pt x="97" y="252"/>
                  </a:lnTo>
                  <a:lnTo>
                    <a:pt x="97" y="250"/>
                  </a:lnTo>
                  <a:lnTo>
                    <a:pt x="95" y="252"/>
                  </a:lnTo>
                  <a:lnTo>
                    <a:pt x="94" y="252"/>
                  </a:lnTo>
                  <a:lnTo>
                    <a:pt x="94" y="250"/>
                  </a:lnTo>
                  <a:lnTo>
                    <a:pt x="94" y="249"/>
                  </a:lnTo>
                  <a:lnTo>
                    <a:pt x="94" y="249"/>
                  </a:lnTo>
                  <a:lnTo>
                    <a:pt x="95" y="249"/>
                  </a:lnTo>
                  <a:lnTo>
                    <a:pt x="95" y="247"/>
                  </a:lnTo>
                  <a:lnTo>
                    <a:pt x="94" y="245"/>
                  </a:lnTo>
                  <a:lnTo>
                    <a:pt x="95" y="244"/>
                  </a:lnTo>
                  <a:lnTo>
                    <a:pt x="94" y="244"/>
                  </a:lnTo>
                  <a:lnTo>
                    <a:pt x="94" y="244"/>
                  </a:lnTo>
                  <a:lnTo>
                    <a:pt x="94" y="242"/>
                  </a:lnTo>
                  <a:lnTo>
                    <a:pt x="94" y="242"/>
                  </a:lnTo>
                  <a:lnTo>
                    <a:pt x="94" y="241"/>
                  </a:lnTo>
                  <a:lnTo>
                    <a:pt x="94" y="239"/>
                  </a:lnTo>
                  <a:lnTo>
                    <a:pt x="94" y="237"/>
                  </a:lnTo>
                  <a:lnTo>
                    <a:pt x="94" y="236"/>
                  </a:lnTo>
                  <a:lnTo>
                    <a:pt x="94" y="234"/>
                  </a:lnTo>
                  <a:lnTo>
                    <a:pt x="94" y="233"/>
                  </a:lnTo>
                  <a:lnTo>
                    <a:pt x="94" y="231"/>
                  </a:lnTo>
                  <a:lnTo>
                    <a:pt x="92" y="228"/>
                  </a:lnTo>
                  <a:lnTo>
                    <a:pt x="90" y="226"/>
                  </a:lnTo>
                  <a:lnTo>
                    <a:pt x="87" y="222"/>
                  </a:lnTo>
                  <a:lnTo>
                    <a:pt x="89" y="220"/>
                  </a:lnTo>
                  <a:lnTo>
                    <a:pt x="87" y="219"/>
                  </a:lnTo>
                  <a:lnTo>
                    <a:pt x="87" y="219"/>
                  </a:lnTo>
                  <a:lnTo>
                    <a:pt x="87" y="223"/>
                  </a:lnTo>
                  <a:lnTo>
                    <a:pt x="86" y="222"/>
                  </a:lnTo>
                  <a:lnTo>
                    <a:pt x="86" y="220"/>
                  </a:lnTo>
                  <a:lnTo>
                    <a:pt x="86" y="219"/>
                  </a:lnTo>
                  <a:lnTo>
                    <a:pt x="86" y="215"/>
                  </a:lnTo>
                  <a:lnTo>
                    <a:pt x="84" y="214"/>
                  </a:lnTo>
                  <a:lnTo>
                    <a:pt x="84" y="211"/>
                  </a:lnTo>
                  <a:lnTo>
                    <a:pt x="82" y="209"/>
                  </a:lnTo>
                  <a:lnTo>
                    <a:pt x="84" y="208"/>
                  </a:lnTo>
                  <a:lnTo>
                    <a:pt x="84" y="209"/>
                  </a:lnTo>
                  <a:lnTo>
                    <a:pt x="84" y="208"/>
                  </a:lnTo>
                  <a:lnTo>
                    <a:pt x="82" y="208"/>
                  </a:lnTo>
                  <a:lnTo>
                    <a:pt x="82" y="206"/>
                  </a:lnTo>
                  <a:lnTo>
                    <a:pt x="81" y="201"/>
                  </a:lnTo>
                  <a:lnTo>
                    <a:pt x="81" y="200"/>
                  </a:lnTo>
                  <a:lnTo>
                    <a:pt x="81" y="197"/>
                  </a:lnTo>
                  <a:lnTo>
                    <a:pt x="81" y="190"/>
                  </a:lnTo>
                  <a:lnTo>
                    <a:pt x="78" y="189"/>
                  </a:lnTo>
                  <a:lnTo>
                    <a:pt x="79" y="187"/>
                  </a:lnTo>
                  <a:lnTo>
                    <a:pt x="79" y="185"/>
                  </a:lnTo>
                  <a:lnTo>
                    <a:pt x="79" y="182"/>
                  </a:lnTo>
                  <a:lnTo>
                    <a:pt x="79" y="181"/>
                  </a:lnTo>
                  <a:lnTo>
                    <a:pt x="81" y="181"/>
                  </a:lnTo>
                  <a:lnTo>
                    <a:pt x="79" y="181"/>
                  </a:lnTo>
                  <a:lnTo>
                    <a:pt x="79" y="181"/>
                  </a:lnTo>
                  <a:lnTo>
                    <a:pt x="78" y="181"/>
                  </a:lnTo>
                  <a:lnTo>
                    <a:pt x="76" y="181"/>
                  </a:lnTo>
                  <a:lnTo>
                    <a:pt x="75" y="179"/>
                  </a:lnTo>
                  <a:lnTo>
                    <a:pt x="75" y="178"/>
                  </a:lnTo>
                  <a:lnTo>
                    <a:pt x="73" y="176"/>
                  </a:lnTo>
                  <a:lnTo>
                    <a:pt x="73" y="173"/>
                  </a:lnTo>
                  <a:lnTo>
                    <a:pt x="73" y="173"/>
                  </a:lnTo>
                  <a:lnTo>
                    <a:pt x="71" y="171"/>
                  </a:lnTo>
                  <a:lnTo>
                    <a:pt x="71" y="171"/>
                  </a:lnTo>
                  <a:lnTo>
                    <a:pt x="70" y="170"/>
                  </a:lnTo>
                  <a:lnTo>
                    <a:pt x="68" y="168"/>
                  </a:lnTo>
                  <a:lnTo>
                    <a:pt x="68" y="170"/>
                  </a:lnTo>
                  <a:lnTo>
                    <a:pt x="68" y="170"/>
                  </a:lnTo>
                  <a:lnTo>
                    <a:pt x="68" y="171"/>
                  </a:lnTo>
                  <a:lnTo>
                    <a:pt x="68" y="173"/>
                  </a:lnTo>
                  <a:lnTo>
                    <a:pt x="68" y="174"/>
                  </a:lnTo>
                  <a:lnTo>
                    <a:pt x="67" y="178"/>
                  </a:lnTo>
                  <a:lnTo>
                    <a:pt x="67" y="178"/>
                  </a:lnTo>
                  <a:lnTo>
                    <a:pt x="65" y="181"/>
                  </a:lnTo>
                  <a:lnTo>
                    <a:pt x="64" y="181"/>
                  </a:lnTo>
                  <a:lnTo>
                    <a:pt x="62" y="181"/>
                  </a:lnTo>
                  <a:lnTo>
                    <a:pt x="60" y="181"/>
                  </a:lnTo>
                  <a:lnTo>
                    <a:pt x="59" y="181"/>
                  </a:lnTo>
                  <a:lnTo>
                    <a:pt x="59" y="179"/>
                  </a:lnTo>
                  <a:lnTo>
                    <a:pt x="59" y="178"/>
                  </a:lnTo>
                  <a:lnTo>
                    <a:pt x="59" y="178"/>
                  </a:lnTo>
                  <a:lnTo>
                    <a:pt x="59" y="178"/>
                  </a:lnTo>
                  <a:lnTo>
                    <a:pt x="59" y="179"/>
                  </a:lnTo>
                  <a:lnTo>
                    <a:pt x="59" y="181"/>
                  </a:lnTo>
                  <a:lnTo>
                    <a:pt x="60" y="182"/>
                  </a:lnTo>
                  <a:lnTo>
                    <a:pt x="60" y="182"/>
                  </a:lnTo>
                  <a:lnTo>
                    <a:pt x="57" y="184"/>
                  </a:lnTo>
                  <a:lnTo>
                    <a:pt x="57" y="184"/>
                  </a:lnTo>
                  <a:lnTo>
                    <a:pt x="56" y="184"/>
                  </a:lnTo>
                  <a:lnTo>
                    <a:pt x="56" y="184"/>
                  </a:lnTo>
                  <a:lnTo>
                    <a:pt x="56" y="185"/>
                  </a:lnTo>
                  <a:lnTo>
                    <a:pt x="53" y="187"/>
                  </a:lnTo>
                  <a:lnTo>
                    <a:pt x="51" y="187"/>
                  </a:lnTo>
                  <a:lnTo>
                    <a:pt x="51" y="189"/>
                  </a:lnTo>
                  <a:lnTo>
                    <a:pt x="49" y="192"/>
                  </a:lnTo>
                  <a:lnTo>
                    <a:pt x="46" y="193"/>
                  </a:lnTo>
                  <a:lnTo>
                    <a:pt x="46" y="193"/>
                  </a:lnTo>
                  <a:lnTo>
                    <a:pt x="45" y="192"/>
                  </a:lnTo>
                  <a:lnTo>
                    <a:pt x="46" y="190"/>
                  </a:lnTo>
                  <a:lnTo>
                    <a:pt x="46" y="189"/>
                  </a:lnTo>
                  <a:lnTo>
                    <a:pt x="46" y="187"/>
                  </a:lnTo>
                  <a:lnTo>
                    <a:pt x="46" y="189"/>
                  </a:lnTo>
                  <a:lnTo>
                    <a:pt x="45" y="190"/>
                  </a:lnTo>
                  <a:lnTo>
                    <a:pt x="43" y="192"/>
                  </a:lnTo>
                  <a:lnTo>
                    <a:pt x="41" y="192"/>
                  </a:lnTo>
                  <a:lnTo>
                    <a:pt x="40" y="192"/>
                  </a:lnTo>
                  <a:lnTo>
                    <a:pt x="40" y="189"/>
                  </a:lnTo>
                  <a:lnTo>
                    <a:pt x="40" y="189"/>
                  </a:lnTo>
                  <a:lnTo>
                    <a:pt x="40" y="187"/>
                  </a:lnTo>
                  <a:lnTo>
                    <a:pt x="40" y="187"/>
                  </a:lnTo>
                  <a:lnTo>
                    <a:pt x="40" y="185"/>
                  </a:lnTo>
                  <a:lnTo>
                    <a:pt x="38" y="187"/>
                  </a:lnTo>
                  <a:lnTo>
                    <a:pt x="38" y="189"/>
                  </a:lnTo>
                  <a:lnTo>
                    <a:pt x="38" y="189"/>
                  </a:lnTo>
                  <a:lnTo>
                    <a:pt x="37" y="190"/>
                  </a:lnTo>
                  <a:lnTo>
                    <a:pt x="37" y="189"/>
                  </a:lnTo>
                  <a:lnTo>
                    <a:pt x="37" y="187"/>
                  </a:lnTo>
                  <a:lnTo>
                    <a:pt x="37" y="187"/>
                  </a:lnTo>
                  <a:lnTo>
                    <a:pt x="37" y="185"/>
                  </a:lnTo>
                  <a:lnTo>
                    <a:pt x="37" y="182"/>
                  </a:lnTo>
                  <a:lnTo>
                    <a:pt x="37" y="182"/>
                  </a:lnTo>
                  <a:lnTo>
                    <a:pt x="37" y="181"/>
                  </a:lnTo>
                  <a:lnTo>
                    <a:pt x="37" y="182"/>
                  </a:lnTo>
                  <a:lnTo>
                    <a:pt x="37" y="184"/>
                  </a:lnTo>
                  <a:lnTo>
                    <a:pt x="35" y="184"/>
                  </a:lnTo>
                  <a:lnTo>
                    <a:pt x="35" y="184"/>
                  </a:lnTo>
                  <a:lnTo>
                    <a:pt x="34" y="185"/>
                  </a:lnTo>
                  <a:lnTo>
                    <a:pt x="34" y="187"/>
                  </a:lnTo>
                  <a:lnTo>
                    <a:pt x="30" y="189"/>
                  </a:lnTo>
                  <a:lnTo>
                    <a:pt x="30" y="189"/>
                  </a:lnTo>
                  <a:lnTo>
                    <a:pt x="30" y="187"/>
                  </a:lnTo>
                  <a:lnTo>
                    <a:pt x="30" y="181"/>
                  </a:lnTo>
                  <a:lnTo>
                    <a:pt x="32" y="181"/>
                  </a:lnTo>
                  <a:lnTo>
                    <a:pt x="32" y="179"/>
                  </a:lnTo>
                  <a:lnTo>
                    <a:pt x="32" y="176"/>
                  </a:lnTo>
                  <a:lnTo>
                    <a:pt x="34" y="174"/>
                  </a:lnTo>
                  <a:lnTo>
                    <a:pt x="34" y="171"/>
                  </a:lnTo>
                  <a:lnTo>
                    <a:pt x="34" y="171"/>
                  </a:lnTo>
                  <a:lnTo>
                    <a:pt x="35" y="170"/>
                  </a:lnTo>
                  <a:lnTo>
                    <a:pt x="35" y="165"/>
                  </a:lnTo>
                  <a:lnTo>
                    <a:pt x="35" y="163"/>
                  </a:lnTo>
                  <a:lnTo>
                    <a:pt x="34" y="162"/>
                  </a:lnTo>
                  <a:lnTo>
                    <a:pt x="34" y="156"/>
                  </a:lnTo>
                  <a:lnTo>
                    <a:pt x="30" y="152"/>
                  </a:lnTo>
                  <a:lnTo>
                    <a:pt x="30" y="151"/>
                  </a:lnTo>
                  <a:lnTo>
                    <a:pt x="29" y="148"/>
                  </a:lnTo>
                  <a:lnTo>
                    <a:pt x="30" y="148"/>
                  </a:lnTo>
                  <a:lnTo>
                    <a:pt x="27" y="146"/>
                  </a:lnTo>
                  <a:lnTo>
                    <a:pt x="27" y="146"/>
                  </a:lnTo>
                  <a:lnTo>
                    <a:pt x="27" y="143"/>
                  </a:lnTo>
                  <a:lnTo>
                    <a:pt x="27" y="140"/>
                  </a:lnTo>
                  <a:lnTo>
                    <a:pt x="27" y="140"/>
                  </a:lnTo>
                  <a:lnTo>
                    <a:pt x="27" y="141"/>
                  </a:lnTo>
                  <a:lnTo>
                    <a:pt x="26" y="143"/>
                  </a:lnTo>
                  <a:lnTo>
                    <a:pt x="26" y="145"/>
                  </a:lnTo>
                  <a:lnTo>
                    <a:pt x="26" y="145"/>
                  </a:lnTo>
                  <a:lnTo>
                    <a:pt x="26" y="146"/>
                  </a:lnTo>
                  <a:lnTo>
                    <a:pt x="24" y="145"/>
                  </a:lnTo>
                  <a:lnTo>
                    <a:pt x="23" y="145"/>
                  </a:lnTo>
                  <a:lnTo>
                    <a:pt x="21" y="141"/>
                  </a:lnTo>
                  <a:lnTo>
                    <a:pt x="19" y="138"/>
                  </a:lnTo>
                  <a:lnTo>
                    <a:pt x="19" y="138"/>
                  </a:lnTo>
                  <a:lnTo>
                    <a:pt x="21" y="138"/>
                  </a:lnTo>
                  <a:lnTo>
                    <a:pt x="23" y="140"/>
                  </a:lnTo>
                  <a:lnTo>
                    <a:pt x="24" y="141"/>
                  </a:lnTo>
                  <a:lnTo>
                    <a:pt x="26" y="140"/>
                  </a:lnTo>
                  <a:lnTo>
                    <a:pt x="26" y="140"/>
                  </a:lnTo>
                  <a:lnTo>
                    <a:pt x="27" y="138"/>
                  </a:lnTo>
                  <a:lnTo>
                    <a:pt x="26" y="137"/>
                  </a:lnTo>
                  <a:lnTo>
                    <a:pt x="26" y="137"/>
                  </a:lnTo>
                  <a:lnTo>
                    <a:pt x="24" y="137"/>
                  </a:lnTo>
                  <a:lnTo>
                    <a:pt x="23" y="135"/>
                  </a:lnTo>
                  <a:lnTo>
                    <a:pt x="23" y="135"/>
                  </a:lnTo>
                  <a:lnTo>
                    <a:pt x="23" y="134"/>
                  </a:lnTo>
                  <a:lnTo>
                    <a:pt x="23" y="134"/>
                  </a:lnTo>
                  <a:lnTo>
                    <a:pt x="21" y="134"/>
                  </a:lnTo>
                  <a:lnTo>
                    <a:pt x="21" y="132"/>
                  </a:lnTo>
                  <a:lnTo>
                    <a:pt x="23" y="130"/>
                  </a:lnTo>
                  <a:lnTo>
                    <a:pt x="21" y="130"/>
                  </a:lnTo>
                  <a:lnTo>
                    <a:pt x="18" y="129"/>
                  </a:lnTo>
                  <a:lnTo>
                    <a:pt x="18" y="129"/>
                  </a:lnTo>
                  <a:lnTo>
                    <a:pt x="18" y="129"/>
                  </a:lnTo>
                  <a:lnTo>
                    <a:pt x="16" y="129"/>
                  </a:lnTo>
                  <a:lnTo>
                    <a:pt x="15" y="129"/>
                  </a:lnTo>
                  <a:lnTo>
                    <a:pt x="15" y="130"/>
                  </a:lnTo>
                  <a:lnTo>
                    <a:pt x="15" y="132"/>
                  </a:lnTo>
                  <a:lnTo>
                    <a:pt x="15" y="132"/>
                  </a:lnTo>
                  <a:lnTo>
                    <a:pt x="12" y="129"/>
                  </a:lnTo>
                  <a:lnTo>
                    <a:pt x="13" y="127"/>
                  </a:lnTo>
                  <a:lnTo>
                    <a:pt x="13" y="127"/>
                  </a:lnTo>
                  <a:lnTo>
                    <a:pt x="13" y="127"/>
                  </a:lnTo>
                  <a:lnTo>
                    <a:pt x="13" y="127"/>
                  </a:lnTo>
                  <a:lnTo>
                    <a:pt x="13" y="124"/>
                  </a:lnTo>
                  <a:lnTo>
                    <a:pt x="13" y="124"/>
                  </a:lnTo>
                  <a:lnTo>
                    <a:pt x="13" y="124"/>
                  </a:lnTo>
                  <a:lnTo>
                    <a:pt x="12" y="126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8" y="126"/>
                  </a:lnTo>
                  <a:lnTo>
                    <a:pt x="10" y="126"/>
                  </a:lnTo>
                  <a:lnTo>
                    <a:pt x="10" y="126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8" y="122"/>
                  </a:lnTo>
                  <a:lnTo>
                    <a:pt x="8" y="121"/>
                  </a:lnTo>
                  <a:lnTo>
                    <a:pt x="8" y="121"/>
                  </a:lnTo>
                  <a:lnTo>
                    <a:pt x="8" y="122"/>
                  </a:lnTo>
                  <a:lnTo>
                    <a:pt x="8" y="126"/>
                  </a:lnTo>
                  <a:lnTo>
                    <a:pt x="7" y="122"/>
                  </a:lnTo>
                  <a:lnTo>
                    <a:pt x="4" y="119"/>
                  </a:lnTo>
                  <a:lnTo>
                    <a:pt x="2" y="118"/>
                  </a:lnTo>
                  <a:lnTo>
                    <a:pt x="2" y="116"/>
                  </a:lnTo>
                  <a:lnTo>
                    <a:pt x="2" y="116"/>
                  </a:lnTo>
                  <a:lnTo>
                    <a:pt x="2" y="115"/>
                  </a:lnTo>
                  <a:lnTo>
                    <a:pt x="2" y="113"/>
                  </a:lnTo>
                  <a:lnTo>
                    <a:pt x="0" y="113"/>
                  </a:lnTo>
                  <a:lnTo>
                    <a:pt x="0" y="111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4" y="108"/>
                  </a:lnTo>
                  <a:lnTo>
                    <a:pt x="5" y="108"/>
                  </a:lnTo>
                  <a:lnTo>
                    <a:pt x="5" y="110"/>
                  </a:lnTo>
                  <a:lnTo>
                    <a:pt x="5" y="110"/>
                  </a:lnTo>
                  <a:lnTo>
                    <a:pt x="7" y="110"/>
                  </a:lnTo>
                  <a:lnTo>
                    <a:pt x="7" y="110"/>
                  </a:lnTo>
                  <a:lnTo>
                    <a:pt x="7" y="110"/>
                  </a:lnTo>
                  <a:lnTo>
                    <a:pt x="7" y="107"/>
                  </a:lnTo>
                  <a:lnTo>
                    <a:pt x="7" y="105"/>
                  </a:lnTo>
                  <a:lnTo>
                    <a:pt x="7" y="100"/>
                  </a:lnTo>
                  <a:lnTo>
                    <a:pt x="5" y="100"/>
                  </a:lnTo>
                  <a:lnTo>
                    <a:pt x="7" y="99"/>
                  </a:lnTo>
                  <a:lnTo>
                    <a:pt x="7" y="99"/>
                  </a:lnTo>
                  <a:lnTo>
                    <a:pt x="7" y="97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0" y="99"/>
                  </a:lnTo>
                  <a:lnTo>
                    <a:pt x="12" y="100"/>
                  </a:lnTo>
                  <a:lnTo>
                    <a:pt x="12" y="99"/>
                  </a:lnTo>
                  <a:lnTo>
                    <a:pt x="13" y="97"/>
                  </a:lnTo>
                  <a:lnTo>
                    <a:pt x="13" y="97"/>
                  </a:lnTo>
                  <a:lnTo>
                    <a:pt x="13" y="96"/>
                  </a:lnTo>
                  <a:lnTo>
                    <a:pt x="15" y="96"/>
                  </a:lnTo>
                  <a:lnTo>
                    <a:pt x="15" y="96"/>
                  </a:lnTo>
                  <a:lnTo>
                    <a:pt x="15" y="96"/>
                  </a:lnTo>
                  <a:lnTo>
                    <a:pt x="15" y="94"/>
                  </a:lnTo>
                  <a:lnTo>
                    <a:pt x="13" y="91"/>
                  </a:lnTo>
                  <a:lnTo>
                    <a:pt x="13" y="89"/>
                  </a:lnTo>
                  <a:lnTo>
                    <a:pt x="13" y="89"/>
                  </a:lnTo>
                  <a:lnTo>
                    <a:pt x="13" y="88"/>
                  </a:lnTo>
                  <a:lnTo>
                    <a:pt x="15" y="86"/>
                  </a:lnTo>
                  <a:lnTo>
                    <a:pt x="15" y="85"/>
                  </a:lnTo>
                  <a:lnTo>
                    <a:pt x="15" y="85"/>
                  </a:lnTo>
                  <a:lnTo>
                    <a:pt x="15" y="83"/>
                  </a:lnTo>
                  <a:lnTo>
                    <a:pt x="16" y="85"/>
                  </a:lnTo>
                  <a:lnTo>
                    <a:pt x="16" y="85"/>
                  </a:lnTo>
                  <a:lnTo>
                    <a:pt x="18" y="83"/>
                  </a:lnTo>
                  <a:lnTo>
                    <a:pt x="18" y="83"/>
                  </a:lnTo>
                  <a:lnTo>
                    <a:pt x="18" y="80"/>
                  </a:lnTo>
                  <a:lnTo>
                    <a:pt x="18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18" y="67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21" y="69"/>
                  </a:lnTo>
                  <a:lnTo>
                    <a:pt x="21" y="69"/>
                  </a:lnTo>
                  <a:lnTo>
                    <a:pt x="23" y="69"/>
                  </a:lnTo>
                  <a:lnTo>
                    <a:pt x="23" y="69"/>
                  </a:lnTo>
                  <a:lnTo>
                    <a:pt x="24" y="70"/>
                  </a:lnTo>
                  <a:lnTo>
                    <a:pt x="27" y="70"/>
                  </a:lnTo>
                  <a:lnTo>
                    <a:pt x="27" y="70"/>
                  </a:lnTo>
                  <a:lnTo>
                    <a:pt x="29" y="70"/>
                  </a:lnTo>
                  <a:lnTo>
                    <a:pt x="29" y="69"/>
                  </a:lnTo>
                  <a:lnTo>
                    <a:pt x="30" y="67"/>
                  </a:lnTo>
                  <a:lnTo>
                    <a:pt x="30" y="64"/>
                  </a:lnTo>
                  <a:lnTo>
                    <a:pt x="32" y="63"/>
                  </a:lnTo>
                  <a:lnTo>
                    <a:pt x="32" y="61"/>
                  </a:lnTo>
                  <a:lnTo>
                    <a:pt x="34" y="59"/>
                  </a:lnTo>
                  <a:lnTo>
                    <a:pt x="35" y="58"/>
                  </a:lnTo>
                  <a:lnTo>
                    <a:pt x="37" y="55"/>
                  </a:lnTo>
                  <a:lnTo>
                    <a:pt x="37" y="53"/>
                  </a:lnTo>
                  <a:lnTo>
                    <a:pt x="37" y="53"/>
                  </a:lnTo>
                  <a:lnTo>
                    <a:pt x="37" y="52"/>
                  </a:lnTo>
                  <a:lnTo>
                    <a:pt x="35" y="52"/>
                  </a:lnTo>
                  <a:lnTo>
                    <a:pt x="35" y="52"/>
                  </a:lnTo>
                  <a:lnTo>
                    <a:pt x="35" y="50"/>
                  </a:lnTo>
                  <a:lnTo>
                    <a:pt x="35" y="50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7" y="47"/>
                  </a:lnTo>
                  <a:lnTo>
                    <a:pt x="38" y="45"/>
                  </a:lnTo>
                  <a:lnTo>
                    <a:pt x="38" y="45"/>
                  </a:lnTo>
                  <a:lnTo>
                    <a:pt x="40" y="44"/>
                  </a:lnTo>
                  <a:lnTo>
                    <a:pt x="41" y="42"/>
                  </a:lnTo>
                  <a:lnTo>
                    <a:pt x="41" y="41"/>
                  </a:lnTo>
                  <a:lnTo>
                    <a:pt x="41" y="39"/>
                  </a:lnTo>
                  <a:lnTo>
                    <a:pt x="43" y="39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3" y="37"/>
                  </a:lnTo>
                  <a:lnTo>
                    <a:pt x="41" y="36"/>
                  </a:lnTo>
                  <a:lnTo>
                    <a:pt x="41" y="33"/>
                  </a:lnTo>
                  <a:lnTo>
                    <a:pt x="41" y="31"/>
                  </a:lnTo>
                  <a:lnTo>
                    <a:pt x="43" y="31"/>
                  </a:lnTo>
                  <a:lnTo>
                    <a:pt x="43" y="30"/>
                  </a:lnTo>
                  <a:lnTo>
                    <a:pt x="45" y="28"/>
                  </a:lnTo>
                  <a:lnTo>
                    <a:pt x="46" y="28"/>
                  </a:lnTo>
                  <a:lnTo>
                    <a:pt x="48" y="26"/>
                  </a:lnTo>
                  <a:lnTo>
                    <a:pt x="51" y="23"/>
                  </a:lnTo>
                  <a:lnTo>
                    <a:pt x="53" y="23"/>
                  </a:lnTo>
                  <a:lnTo>
                    <a:pt x="54" y="23"/>
                  </a:lnTo>
                  <a:lnTo>
                    <a:pt x="56" y="22"/>
                  </a:lnTo>
                  <a:lnTo>
                    <a:pt x="56" y="20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65" y="18"/>
                  </a:lnTo>
                  <a:lnTo>
                    <a:pt x="67" y="18"/>
                  </a:lnTo>
                  <a:lnTo>
                    <a:pt x="67" y="18"/>
                  </a:lnTo>
                  <a:lnTo>
                    <a:pt x="68" y="20"/>
                  </a:lnTo>
                  <a:lnTo>
                    <a:pt x="70" y="22"/>
                  </a:lnTo>
                  <a:lnTo>
                    <a:pt x="70" y="22"/>
                  </a:lnTo>
                  <a:lnTo>
                    <a:pt x="71" y="22"/>
                  </a:lnTo>
                  <a:lnTo>
                    <a:pt x="71" y="20"/>
                  </a:lnTo>
                  <a:lnTo>
                    <a:pt x="68" y="17"/>
                  </a:lnTo>
                  <a:lnTo>
                    <a:pt x="68" y="15"/>
                  </a:lnTo>
                  <a:lnTo>
                    <a:pt x="68" y="14"/>
                  </a:lnTo>
                  <a:lnTo>
                    <a:pt x="68" y="14"/>
                  </a:lnTo>
                  <a:lnTo>
                    <a:pt x="70" y="12"/>
                  </a:lnTo>
                  <a:lnTo>
                    <a:pt x="71" y="12"/>
                  </a:lnTo>
                  <a:lnTo>
                    <a:pt x="73" y="11"/>
                  </a:lnTo>
                  <a:lnTo>
                    <a:pt x="73" y="9"/>
                  </a:lnTo>
                  <a:lnTo>
                    <a:pt x="75" y="9"/>
                  </a:lnTo>
                  <a:lnTo>
                    <a:pt x="75" y="9"/>
                  </a:lnTo>
                  <a:lnTo>
                    <a:pt x="75" y="7"/>
                  </a:lnTo>
                  <a:lnTo>
                    <a:pt x="75" y="7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6" y="3"/>
                  </a:lnTo>
                  <a:lnTo>
                    <a:pt x="76" y="1"/>
                  </a:lnTo>
                  <a:lnTo>
                    <a:pt x="78" y="1"/>
                  </a:lnTo>
                  <a:lnTo>
                    <a:pt x="78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8571873" y="4211254"/>
              <a:ext cx="553579" cy="181278"/>
            </a:xfrm>
            <a:custGeom>
              <a:rect b="b" l="l" r="r" t="t"/>
              <a:pathLst>
                <a:path extrusionOk="0" h="93" w="284">
                  <a:moveTo>
                    <a:pt x="168" y="66"/>
                  </a:moveTo>
                  <a:lnTo>
                    <a:pt x="170" y="66"/>
                  </a:lnTo>
                  <a:lnTo>
                    <a:pt x="170" y="66"/>
                  </a:lnTo>
                  <a:lnTo>
                    <a:pt x="170" y="69"/>
                  </a:lnTo>
                  <a:lnTo>
                    <a:pt x="170" y="71"/>
                  </a:lnTo>
                  <a:lnTo>
                    <a:pt x="170" y="71"/>
                  </a:lnTo>
                  <a:lnTo>
                    <a:pt x="170" y="71"/>
                  </a:lnTo>
                  <a:lnTo>
                    <a:pt x="168" y="71"/>
                  </a:lnTo>
                  <a:lnTo>
                    <a:pt x="168" y="66"/>
                  </a:lnTo>
                  <a:lnTo>
                    <a:pt x="168" y="66"/>
                  </a:lnTo>
                  <a:close/>
                  <a:moveTo>
                    <a:pt x="66" y="64"/>
                  </a:moveTo>
                  <a:lnTo>
                    <a:pt x="66" y="66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6" y="66"/>
                  </a:lnTo>
                  <a:lnTo>
                    <a:pt x="64" y="66"/>
                  </a:lnTo>
                  <a:lnTo>
                    <a:pt x="66" y="64"/>
                  </a:lnTo>
                  <a:lnTo>
                    <a:pt x="66" y="64"/>
                  </a:lnTo>
                  <a:close/>
                  <a:moveTo>
                    <a:pt x="25" y="61"/>
                  </a:moveTo>
                  <a:lnTo>
                    <a:pt x="25" y="61"/>
                  </a:lnTo>
                  <a:lnTo>
                    <a:pt x="25" y="63"/>
                  </a:lnTo>
                  <a:lnTo>
                    <a:pt x="23" y="63"/>
                  </a:lnTo>
                  <a:lnTo>
                    <a:pt x="23" y="63"/>
                  </a:lnTo>
                  <a:lnTo>
                    <a:pt x="23" y="61"/>
                  </a:lnTo>
                  <a:lnTo>
                    <a:pt x="25" y="61"/>
                  </a:lnTo>
                  <a:close/>
                  <a:moveTo>
                    <a:pt x="261" y="44"/>
                  </a:moveTo>
                  <a:lnTo>
                    <a:pt x="261" y="44"/>
                  </a:lnTo>
                  <a:lnTo>
                    <a:pt x="265" y="45"/>
                  </a:lnTo>
                  <a:lnTo>
                    <a:pt x="261" y="45"/>
                  </a:lnTo>
                  <a:lnTo>
                    <a:pt x="260" y="45"/>
                  </a:lnTo>
                  <a:lnTo>
                    <a:pt x="261" y="45"/>
                  </a:lnTo>
                  <a:lnTo>
                    <a:pt x="260" y="44"/>
                  </a:lnTo>
                  <a:lnTo>
                    <a:pt x="261" y="44"/>
                  </a:lnTo>
                  <a:close/>
                  <a:moveTo>
                    <a:pt x="9" y="26"/>
                  </a:moveTo>
                  <a:lnTo>
                    <a:pt x="9" y="26"/>
                  </a:lnTo>
                  <a:lnTo>
                    <a:pt x="11" y="28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8" y="30"/>
                  </a:lnTo>
                  <a:lnTo>
                    <a:pt x="8" y="26"/>
                  </a:lnTo>
                  <a:lnTo>
                    <a:pt x="9" y="26"/>
                  </a:lnTo>
                  <a:close/>
                  <a:moveTo>
                    <a:pt x="3" y="12"/>
                  </a:moveTo>
                  <a:lnTo>
                    <a:pt x="4" y="14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5"/>
                  </a:lnTo>
                  <a:lnTo>
                    <a:pt x="1" y="15"/>
                  </a:lnTo>
                  <a:lnTo>
                    <a:pt x="1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1" y="14"/>
                  </a:lnTo>
                  <a:lnTo>
                    <a:pt x="3" y="12"/>
                  </a:lnTo>
                  <a:lnTo>
                    <a:pt x="3" y="12"/>
                  </a:lnTo>
                  <a:close/>
                  <a:moveTo>
                    <a:pt x="9" y="9"/>
                  </a:moveTo>
                  <a:lnTo>
                    <a:pt x="9" y="9"/>
                  </a:lnTo>
                  <a:lnTo>
                    <a:pt x="11" y="11"/>
                  </a:lnTo>
                  <a:lnTo>
                    <a:pt x="14" y="12"/>
                  </a:lnTo>
                  <a:lnTo>
                    <a:pt x="14" y="12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7" y="14"/>
                  </a:lnTo>
                  <a:lnTo>
                    <a:pt x="19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5"/>
                  </a:lnTo>
                  <a:lnTo>
                    <a:pt x="20" y="17"/>
                  </a:lnTo>
                  <a:lnTo>
                    <a:pt x="22" y="19"/>
                  </a:lnTo>
                  <a:lnTo>
                    <a:pt x="20" y="20"/>
                  </a:lnTo>
                  <a:lnTo>
                    <a:pt x="20" y="22"/>
                  </a:lnTo>
                  <a:lnTo>
                    <a:pt x="20" y="22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22" y="23"/>
                  </a:lnTo>
                  <a:lnTo>
                    <a:pt x="23" y="23"/>
                  </a:lnTo>
                  <a:lnTo>
                    <a:pt x="23" y="22"/>
                  </a:lnTo>
                  <a:lnTo>
                    <a:pt x="25" y="22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28" y="20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1" y="22"/>
                  </a:lnTo>
                  <a:lnTo>
                    <a:pt x="33" y="22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34" y="17"/>
                  </a:lnTo>
                  <a:lnTo>
                    <a:pt x="36" y="17"/>
                  </a:lnTo>
                  <a:lnTo>
                    <a:pt x="36" y="15"/>
                  </a:lnTo>
                  <a:lnTo>
                    <a:pt x="38" y="15"/>
                  </a:lnTo>
                  <a:lnTo>
                    <a:pt x="39" y="17"/>
                  </a:lnTo>
                  <a:lnTo>
                    <a:pt x="42" y="22"/>
                  </a:lnTo>
                  <a:lnTo>
                    <a:pt x="45" y="25"/>
                  </a:lnTo>
                  <a:lnTo>
                    <a:pt x="47" y="25"/>
                  </a:lnTo>
                  <a:lnTo>
                    <a:pt x="49" y="26"/>
                  </a:lnTo>
                  <a:lnTo>
                    <a:pt x="50" y="28"/>
                  </a:lnTo>
                  <a:lnTo>
                    <a:pt x="52" y="30"/>
                  </a:lnTo>
                  <a:lnTo>
                    <a:pt x="55" y="36"/>
                  </a:lnTo>
                  <a:lnTo>
                    <a:pt x="55" y="39"/>
                  </a:lnTo>
                  <a:lnTo>
                    <a:pt x="55" y="42"/>
                  </a:lnTo>
                  <a:lnTo>
                    <a:pt x="55" y="49"/>
                  </a:lnTo>
                  <a:lnTo>
                    <a:pt x="53" y="52"/>
                  </a:lnTo>
                  <a:lnTo>
                    <a:pt x="53" y="53"/>
                  </a:lnTo>
                  <a:lnTo>
                    <a:pt x="55" y="55"/>
                  </a:lnTo>
                  <a:lnTo>
                    <a:pt x="55" y="56"/>
                  </a:lnTo>
                  <a:lnTo>
                    <a:pt x="55" y="58"/>
                  </a:lnTo>
                  <a:lnTo>
                    <a:pt x="55" y="63"/>
                  </a:lnTo>
                  <a:lnTo>
                    <a:pt x="56" y="64"/>
                  </a:lnTo>
                  <a:lnTo>
                    <a:pt x="56" y="66"/>
                  </a:lnTo>
                  <a:lnTo>
                    <a:pt x="61" y="69"/>
                  </a:lnTo>
                  <a:lnTo>
                    <a:pt x="61" y="69"/>
                  </a:lnTo>
                  <a:lnTo>
                    <a:pt x="63" y="72"/>
                  </a:lnTo>
                  <a:lnTo>
                    <a:pt x="66" y="80"/>
                  </a:lnTo>
                  <a:lnTo>
                    <a:pt x="68" y="85"/>
                  </a:lnTo>
                  <a:lnTo>
                    <a:pt x="68" y="85"/>
                  </a:lnTo>
                  <a:lnTo>
                    <a:pt x="68" y="85"/>
                  </a:lnTo>
                  <a:lnTo>
                    <a:pt x="66" y="86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4" y="83"/>
                  </a:lnTo>
                  <a:lnTo>
                    <a:pt x="63" y="83"/>
                  </a:lnTo>
                  <a:lnTo>
                    <a:pt x="63" y="82"/>
                  </a:lnTo>
                  <a:lnTo>
                    <a:pt x="63" y="83"/>
                  </a:lnTo>
                  <a:lnTo>
                    <a:pt x="63" y="85"/>
                  </a:lnTo>
                  <a:lnTo>
                    <a:pt x="61" y="85"/>
                  </a:lnTo>
                  <a:lnTo>
                    <a:pt x="61" y="85"/>
                  </a:lnTo>
                  <a:lnTo>
                    <a:pt x="58" y="85"/>
                  </a:lnTo>
                  <a:lnTo>
                    <a:pt x="56" y="86"/>
                  </a:lnTo>
                  <a:lnTo>
                    <a:pt x="55" y="86"/>
                  </a:lnTo>
                  <a:lnTo>
                    <a:pt x="55" y="85"/>
                  </a:lnTo>
                  <a:lnTo>
                    <a:pt x="55" y="83"/>
                  </a:lnTo>
                  <a:lnTo>
                    <a:pt x="53" y="83"/>
                  </a:lnTo>
                  <a:lnTo>
                    <a:pt x="47" y="80"/>
                  </a:lnTo>
                  <a:lnTo>
                    <a:pt x="45" y="78"/>
                  </a:lnTo>
                  <a:lnTo>
                    <a:pt x="42" y="75"/>
                  </a:lnTo>
                  <a:lnTo>
                    <a:pt x="36" y="74"/>
                  </a:lnTo>
                  <a:lnTo>
                    <a:pt x="33" y="71"/>
                  </a:lnTo>
                  <a:lnTo>
                    <a:pt x="31" y="69"/>
                  </a:lnTo>
                  <a:lnTo>
                    <a:pt x="27" y="67"/>
                  </a:lnTo>
                  <a:lnTo>
                    <a:pt x="25" y="64"/>
                  </a:lnTo>
                  <a:lnTo>
                    <a:pt x="25" y="64"/>
                  </a:lnTo>
                  <a:lnTo>
                    <a:pt x="23" y="64"/>
                  </a:lnTo>
                  <a:lnTo>
                    <a:pt x="25" y="63"/>
                  </a:lnTo>
                  <a:lnTo>
                    <a:pt x="25" y="60"/>
                  </a:lnTo>
                  <a:lnTo>
                    <a:pt x="23" y="58"/>
                  </a:lnTo>
                  <a:lnTo>
                    <a:pt x="22" y="55"/>
                  </a:lnTo>
                  <a:lnTo>
                    <a:pt x="20" y="53"/>
                  </a:lnTo>
                  <a:lnTo>
                    <a:pt x="17" y="52"/>
                  </a:lnTo>
                  <a:lnTo>
                    <a:pt x="17" y="50"/>
                  </a:lnTo>
                  <a:lnTo>
                    <a:pt x="15" y="49"/>
                  </a:lnTo>
                  <a:lnTo>
                    <a:pt x="17" y="49"/>
                  </a:lnTo>
                  <a:lnTo>
                    <a:pt x="17" y="47"/>
                  </a:lnTo>
                  <a:lnTo>
                    <a:pt x="17" y="47"/>
                  </a:lnTo>
                  <a:lnTo>
                    <a:pt x="15" y="45"/>
                  </a:lnTo>
                  <a:lnTo>
                    <a:pt x="14" y="42"/>
                  </a:lnTo>
                  <a:lnTo>
                    <a:pt x="14" y="39"/>
                  </a:lnTo>
                  <a:lnTo>
                    <a:pt x="12" y="33"/>
                  </a:lnTo>
                  <a:lnTo>
                    <a:pt x="11" y="25"/>
                  </a:lnTo>
                  <a:lnTo>
                    <a:pt x="11" y="22"/>
                  </a:lnTo>
                  <a:lnTo>
                    <a:pt x="11" y="20"/>
                  </a:lnTo>
                  <a:lnTo>
                    <a:pt x="9" y="17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8" y="12"/>
                  </a:lnTo>
                  <a:lnTo>
                    <a:pt x="8" y="9"/>
                  </a:lnTo>
                  <a:lnTo>
                    <a:pt x="8" y="9"/>
                  </a:lnTo>
                  <a:lnTo>
                    <a:pt x="9" y="9"/>
                  </a:lnTo>
                  <a:close/>
                  <a:moveTo>
                    <a:pt x="247" y="4"/>
                  </a:moveTo>
                  <a:lnTo>
                    <a:pt x="249" y="6"/>
                  </a:lnTo>
                  <a:lnTo>
                    <a:pt x="249" y="8"/>
                  </a:lnTo>
                  <a:lnTo>
                    <a:pt x="249" y="8"/>
                  </a:lnTo>
                  <a:lnTo>
                    <a:pt x="249" y="9"/>
                  </a:lnTo>
                  <a:lnTo>
                    <a:pt x="247" y="11"/>
                  </a:lnTo>
                  <a:lnTo>
                    <a:pt x="249" y="11"/>
                  </a:lnTo>
                  <a:lnTo>
                    <a:pt x="250" y="9"/>
                  </a:lnTo>
                  <a:lnTo>
                    <a:pt x="252" y="8"/>
                  </a:lnTo>
                  <a:lnTo>
                    <a:pt x="252" y="6"/>
                  </a:lnTo>
                  <a:lnTo>
                    <a:pt x="254" y="4"/>
                  </a:lnTo>
                  <a:lnTo>
                    <a:pt x="255" y="6"/>
                  </a:lnTo>
                  <a:lnTo>
                    <a:pt x="255" y="6"/>
                  </a:lnTo>
                  <a:lnTo>
                    <a:pt x="255" y="8"/>
                  </a:lnTo>
                  <a:lnTo>
                    <a:pt x="255" y="8"/>
                  </a:lnTo>
                  <a:lnTo>
                    <a:pt x="255" y="9"/>
                  </a:lnTo>
                  <a:lnTo>
                    <a:pt x="257" y="11"/>
                  </a:lnTo>
                  <a:lnTo>
                    <a:pt x="258" y="11"/>
                  </a:lnTo>
                  <a:lnTo>
                    <a:pt x="260" y="12"/>
                  </a:lnTo>
                  <a:lnTo>
                    <a:pt x="260" y="12"/>
                  </a:lnTo>
                  <a:lnTo>
                    <a:pt x="261" y="12"/>
                  </a:lnTo>
                  <a:lnTo>
                    <a:pt x="261" y="14"/>
                  </a:lnTo>
                  <a:lnTo>
                    <a:pt x="261" y="15"/>
                  </a:lnTo>
                  <a:lnTo>
                    <a:pt x="260" y="17"/>
                  </a:lnTo>
                  <a:lnTo>
                    <a:pt x="260" y="19"/>
                  </a:lnTo>
                  <a:lnTo>
                    <a:pt x="260" y="19"/>
                  </a:lnTo>
                  <a:lnTo>
                    <a:pt x="260" y="20"/>
                  </a:lnTo>
                  <a:lnTo>
                    <a:pt x="258" y="20"/>
                  </a:lnTo>
                  <a:lnTo>
                    <a:pt x="263" y="20"/>
                  </a:lnTo>
                  <a:lnTo>
                    <a:pt x="265" y="20"/>
                  </a:lnTo>
                  <a:lnTo>
                    <a:pt x="266" y="19"/>
                  </a:lnTo>
                  <a:lnTo>
                    <a:pt x="266" y="20"/>
                  </a:lnTo>
                  <a:lnTo>
                    <a:pt x="268" y="22"/>
                  </a:lnTo>
                  <a:lnTo>
                    <a:pt x="266" y="22"/>
                  </a:lnTo>
                  <a:lnTo>
                    <a:pt x="265" y="22"/>
                  </a:lnTo>
                  <a:lnTo>
                    <a:pt x="265" y="22"/>
                  </a:lnTo>
                  <a:lnTo>
                    <a:pt x="265" y="23"/>
                  </a:lnTo>
                  <a:lnTo>
                    <a:pt x="266" y="23"/>
                  </a:lnTo>
                  <a:lnTo>
                    <a:pt x="268" y="23"/>
                  </a:lnTo>
                  <a:lnTo>
                    <a:pt x="269" y="22"/>
                  </a:lnTo>
                  <a:lnTo>
                    <a:pt x="269" y="22"/>
                  </a:lnTo>
                  <a:lnTo>
                    <a:pt x="271" y="22"/>
                  </a:lnTo>
                  <a:lnTo>
                    <a:pt x="273" y="23"/>
                  </a:lnTo>
                  <a:lnTo>
                    <a:pt x="273" y="23"/>
                  </a:lnTo>
                  <a:lnTo>
                    <a:pt x="274" y="23"/>
                  </a:lnTo>
                  <a:lnTo>
                    <a:pt x="274" y="25"/>
                  </a:lnTo>
                  <a:lnTo>
                    <a:pt x="276" y="25"/>
                  </a:lnTo>
                  <a:lnTo>
                    <a:pt x="279" y="28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82" y="28"/>
                  </a:lnTo>
                  <a:lnTo>
                    <a:pt x="284" y="28"/>
                  </a:lnTo>
                  <a:lnTo>
                    <a:pt x="284" y="28"/>
                  </a:lnTo>
                  <a:lnTo>
                    <a:pt x="284" y="30"/>
                  </a:lnTo>
                  <a:lnTo>
                    <a:pt x="284" y="30"/>
                  </a:lnTo>
                  <a:lnTo>
                    <a:pt x="284" y="31"/>
                  </a:lnTo>
                  <a:lnTo>
                    <a:pt x="284" y="31"/>
                  </a:lnTo>
                  <a:lnTo>
                    <a:pt x="282" y="33"/>
                  </a:lnTo>
                  <a:lnTo>
                    <a:pt x="279" y="33"/>
                  </a:lnTo>
                  <a:lnTo>
                    <a:pt x="276" y="34"/>
                  </a:lnTo>
                  <a:lnTo>
                    <a:pt x="274" y="34"/>
                  </a:lnTo>
                  <a:lnTo>
                    <a:pt x="271" y="33"/>
                  </a:lnTo>
                  <a:lnTo>
                    <a:pt x="271" y="33"/>
                  </a:lnTo>
                  <a:lnTo>
                    <a:pt x="269" y="34"/>
                  </a:lnTo>
                  <a:lnTo>
                    <a:pt x="268" y="36"/>
                  </a:lnTo>
                  <a:lnTo>
                    <a:pt x="271" y="39"/>
                  </a:lnTo>
                  <a:lnTo>
                    <a:pt x="274" y="41"/>
                  </a:lnTo>
                  <a:lnTo>
                    <a:pt x="274" y="41"/>
                  </a:lnTo>
                  <a:lnTo>
                    <a:pt x="274" y="42"/>
                  </a:lnTo>
                  <a:lnTo>
                    <a:pt x="274" y="42"/>
                  </a:lnTo>
                  <a:lnTo>
                    <a:pt x="273" y="42"/>
                  </a:lnTo>
                  <a:lnTo>
                    <a:pt x="271" y="44"/>
                  </a:lnTo>
                  <a:lnTo>
                    <a:pt x="269" y="44"/>
                  </a:lnTo>
                  <a:lnTo>
                    <a:pt x="268" y="44"/>
                  </a:lnTo>
                  <a:lnTo>
                    <a:pt x="266" y="44"/>
                  </a:lnTo>
                  <a:lnTo>
                    <a:pt x="265" y="44"/>
                  </a:lnTo>
                  <a:lnTo>
                    <a:pt x="261" y="44"/>
                  </a:lnTo>
                  <a:lnTo>
                    <a:pt x="261" y="42"/>
                  </a:lnTo>
                  <a:lnTo>
                    <a:pt x="260" y="44"/>
                  </a:lnTo>
                  <a:lnTo>
                    <a:pt x="260" y="45"/>
                  </a:lnTo>
                  <a:lnTo>
                    <a:pt x="260" y="45"/>
                  </a:lnTo>
                  <a:lnTo>
                    <a:pt x="258" y="45"/>
                  </a:lnTo>
                  <a:lnTo>
                    <a:pt x="258" y="45"/>
                  </a:lnTo>
                  <a:lnTo>
                    <a:pt x="255" y="44"/>
                  </a:lnTo>
                  <a:lnTo>
                    <a:pt x="252" y="44"/>
                  </a:lnTo>
                  <a:lnTo>
                    <a:pt x="249" y="44"/>
                  </a:lnTo>
                  <a:lnTo>
                    <a:pt x="247" y="42"/>
                  </a:lnTo>
                  <a:lnTo>
                    <a:pt x="246" y="44"/>
                  </a:lnTo>
                  <a:lnTo>
                    <a:pt x="246" y="44"/>
                  </a:lnTo>
                  <a:lnTo>
                    <a:pt x="244" y="42"/>
                  </a:lnTo>
                  <a:lnTo>
                    <a:pt x="244" y="42"/>
                  </a:lnTo>
                  <a:lnTo>
                    <a:pt x="243" y="44"/>
                  </a:lnTo>
                  <a:lnTo>
                    <a:pt x="243" y="44"/>
                  </a:lnTo>
                  <a:lnTo>
                    <a:pt x="241" y="42"/>
                  </a:lnTo>
                  <a:lnTo>
                    <a:pt x="239" y="42"/>
                  </a:lnTo>
                  <a:lnTo>
                    <a:pt x="238" y="42"/>
                  </a:lnTo>
                  <a:lnTo>
                    <a:pt x="236" y="44"/>
                  </a:lnTo>
                  <a:lnTo>
                    <a:pt x="235" y="42"/>
                  </a:lnTo>
                  <a:lnTo>
                    <a:pt x="235" y="42"/>
                  </a:lnTo>
                  <a:lnTo>
                    <a:pt x="235" y="44"/>
                  </a:lnTo>
                  <a:lnTo>
                    <a:pt x="233" y="44"/>
                  </a:lnTo>
                  <a:lnTo>
                    <a:pt x="232" y="45"/>
                  </a:lnTo>
                  <a:lnTo>
                    <a:pt x="232" y="47"/>
                  </a:lnTo>
                  <a:lnTo>
                    <a:pt x="232" y="49"/>
                  </a:lnTo>
                  <a:lnTo>
                    <a:pt x="230" y="49"/>
                  </a:lnTo>
                  <a:lnTo>
                    <a:pt x="230" y="52"/>
                  </a:lnTo>
                  <a:lnTo>
                    <a:pt x="230" y="53"/>
                  </a:lnTo>
                  <a:lnTo>
                    <a:pt x="230" y="55"/>
                  </a:lnTo>
                  <a:lnTo>
                    <a:pt x="230" y="56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30" y="60"/>
                  </a:lnTo>
                  <a:lnTo>
                    <a:pt x="230" y="60"/>
                  </a:lnTo>
                  <a:lnTo>
                    <a:pt x="230" y="61"/>
                  </a:lnTo>
                  <a:lnTo>
                    <a:pt x="228" y="61"/>
                  </a:lnTo>
                  <a:lnTo>
                    <a:pt x="228" y="63"/>
                  </a:lnTo>
                  <a:lnTo>
                    <a:pt x="227" y="63"/>
                  </a:lnTo>
                  <a:lnTo>
                    <a:pt x="225" y="61"/>
                  </a:lnTo>
                  <a:lnTo>
                    <a:pt x="225" y="63"/>
                  </a:lnTo>
                  <a:lnTo>
                    <a:pt x="224" y="64"/>
                  </a:lnTo>
                  <a:lnTo>
                    <a:pt x="224" y="64"/>
                  </a:lnTo>
                  <a:lnTo>
                    <a:pt x="224" y="66"/>
                  </a:lnTo>
                  <a:lnTo>
                    <a:pt x="224" y="66"/>
                  </a:lnTo>
                  <a:lnTo>
                    <a:pt x="224" y="66"/>
                  </a:lnTo>
                  <a:lnTo>
                    <a:pt x="224" y="67"/>
                  </a:lnTo>
                  <a:lnTo>
                    <a:pt x="224" y="67"/>
                  </a:lnTo>
                  <a:lnTo>
                    <a:pt x="224" y="67"/>
                  </a:lnTo>
                  <a:lnTo>
                    <a:pt x="225" y="69"/>
                  </a:lnTo>
                  <a:lnTo>
                    <a:pt x="225" y="69"/>
                  </a:lnTo>
                  <a:lnTo>
                    <a:pt x="224" y="69"/>
                  </a:lnTo>
                  <a:lnTo>
                    <a:pt x="224" y="71"/>
                  </a:lnTo>
                  <a:lnTo>
                    <a:pt x="222" y="72"/>
                  </a:lnTo>
                  <a:lnTo>
                    <a:pt x="220" y="72"/>
                  </a:lnTo>
                  <a:lnTo>
                    <a:pt x="219" y="74"/>
                  </a:lnTo>
                  <a:lnTo>
                    <a:pt x="219" y="74"/>
                  </a:lnTo>
                  <a:lnTo>
                    <a:pt x="219" y="74"/>
                  </a:lnTo>
                  <a:lnTo>
                    <a:pt x="219" y="75"/>
                  </a:lnTo>
                  <a:lnTo>
                    <a:pt x="219" y="77"/>
                  </a:lnTo>
                  <a:lnTo>
                    <a:pt x="220" y="77"/>
                  </a:lnTo>
                  <a:lnTo>
                    <a:pt x="219" y="77"/>
                  </a:lnTo>
                  <a:lnTo>
                    <a:pt x="219" y="78"/>
                  </a:lnTo>
                  <a:lnTo>
                    <a:pt x="219" y="78"/>
                  </a:lnTo>
                  <a:lnTo>
                    <a:pt x="217" y="78"/>
                  </a:lnTo>
                  <a:lnTo>
                    <a:pt x="217" y="78"/>
                  </a:lnTo>
                  <a:lnTo>
                    <a:pt x="217" y="82"/>
                  </a:lnTo>
                  <a:lnTo>
                    <a:pt x="217" y="82"/>
                  </a:lnTo>
                  <a:lnTo>
                    <a:pt x="216" y="83"/>
                  </a:lnTo>
                  <a:lnTo>
                    <a:pt x="216" y="85"/>
                  </a:lnTo>
                  <a:lnTo>
                    <a:pt x="216" y="85"/>
                  </a:lnTo>
                  <a:lnTo>
                    <a:pt x="213" y="83"/>
                  </a:lnTo>
                  <a:lnTo>
                    <a:pt x="211" y="85"/>
                  </a:lnTo>
                  <a:lnTo>
                    <a:pt x="209" y="85"/>
                  </a:lnTo>
                  <a:lnTo>
                    <a:pt x="208" y="85"/>
                  </a:lnTo>
                  <a:lnTo>
                    <a:pt x="206" y="85"/>
                  </a:lnTo>
                  <a:lnTo>
                    <a:pt x="205" y="85"/>
                  </a:lnTo>
                  <a:lnTo>
                    <a:pt x="205" y="86"/>
                  </a:lnTo>
                  <a:lnTo>
                    <a:pt x="203" y="88"/>
                  </a:lnTo>
                  <a:lnTo>
                    <a:pt x="202" y="88"/>
                  </a:lnTo>
                  <a:lnTo>
                    <a:pt x="200" y="86"/>
                  </a:lnTo>
                  <a:lnTo>
                    <a:pt x="200" y="86"/>
                  </a:lnTo>
                  <a:lnTo>
                    <a:pt x="198" y="86"/>
                  </a:lnTo>
                  <a:lnTo>
                    <a:pt x="195" y="85"/>
                  </a:lnTo>
                  <a:lnTo>
                    <a:pt x="194" y="85"/>
                  </a:lnTo>
                  <a:lnTo>
                    <a:pt x="194" y="85"/>
                  </a:lnTo>
                  <a:lnTo>
                    <a:pt x="194" y="85"/>
                  </a:lnTo>
                  <a:lnTo>
                    <a:pt x="194" y="83"/>
                  </a:lnTo>
                  <a:lnTo>
                    <a:pt x="194" y="83"/>
                  </a:lnTo>
                  <a:lnTo>
                    <a:pt x="192" y="83"/>
                  </a:lnTo>
                  <a:lnTo>
                    <a:pt x="186" y="83"/>
                  </a:lnTo>
                  <a:lnTo>
                    <a:pt x="184" y="83"/>
                  </a:lnTo>
                  <a:lnTo>
                    <a:pt x="183" y="85"/>
                  </a:lnTo>
                  <a:lnTo>
                    <a:pt x="181" y="85"/>
                  </a:lnTo>
                  <a:lnTo>
                    <a:pt x="181" y="86"/>
                  </a:lnTo>
                  <a:lnTo>
                    <a:pt x="181" y="88"/>
                  </a:lnTo>
                  <a:lnTo>
                    <a:pt x="179" y="89"/>
                  </a:lnTo>
                  <a:lnTo>
                    <a:pt x="178" y="89"/>
                  </a:lnTo>
                  <a:lnTo>
                    <a:pt x="176" y="91"/>
                  </a:lnTo>
                  <a:lnTo>
                    <a:pt x="175" y="91"/>
                  </a:lnTo>
                  <a:lnTo>
                    <a:pt x="175" y="91"/>
                  </a:lnTo>
                  <a:lnTo>
                    <a:pt x="173" y="91"/>
                  </a:lnTo>
                  <a:lnTo>
                    <a:pt x="172" y="91"/>
                  </a:lnTo>
                  <a:lnTo>
                    <a:pt x="172" y="91"/>
                  </a:lnTo>
                  <a:lnTo>
                    <a:pt x="168" y="91"/>
                  </a:lnTo>
                  <a:lnTo>
                    <a:pt x="165" y="89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59" y="93"/>
                  </a:lnTo>
                  <a:lnTo>
                    <a:pt x="157" y="93"/>
                  </a:lnTo>
                  <a:lnTo>
                    <a:pt x="156" y="93"/>
                  </a:lnTo>
                  <a:lnTo>
                    <a:pt x="156" y="93"/>
                  </a:lnTo>
                  <a:lnTo>
                    <a:pt x="154" y="91"/>
                  </a:lnTo>
                  <a:lnTo>
                    <a:pt x="151" y="88"/>
                  </a:lnTo>
                  <a:lnTo>
                    <a:pt x="151" y="88"/>
                  </a:lnTo>
                  <a:lnTo>
                    <a:pt x="150" y="86"/>
                  </a:lnTo>
                  <a:lnTo>
                    <a:pt x="150" y="86"/>
                  </a:lnTo>
                  <a:lnTo>
                    <a:pt x="148" y="85"/>
                  </a:lnTo>
                  <a:lnTo>
                    <a:pt x="148" y="85"/>
                  </a:lnTo>
                  <a:lnTo>
                    <a:pt x="146" y="83"/>
                  </a:lnTo>
                  <a:lnTo>
                    <a:pt x="145" y="82"/>
                  </a:lnTo>
                  <a:lnTo>
                    <a:pt x="145" y="80"/>
                  </a:lnTo>
                  <a:lnTo>
                    <a:pt x="143" y="80"/>
                  </a:lnTo>
                  <a:lnTo>
                    <a:pt x="143" y="78"/>
                  </a:lnTo>
                  <a:lnTo>
                    <a:pt x="143" y="78"/>
                  </a:lnTo>
                  <a:lnTo>
                    <a:pt x="145" y="77"/>
                  </a:lnTo>
                  <a:lnTo>
                    <a:pt x="145" y="78"/>
                  </a:lnTo>
                  <a:lnTo>
                    <a:pt x="146" y="78"/>
                  </a:lnTo>
                  <a:lnTo>
                    <a:pt x="148" y="80"/>
                  </a:lnTo>
                  <a:lnTo>
                    <a:pt x="150" y="80"/>
                  </a:lnTo>
                  <a:lnTo>
                    <a:pt x="151" y="82"/>
                  </a:lnTo>
                  <a:lnTo>
                    <a:pt x="153" y="82"/>
                  </a:lnTo>
                  <a:lnTo>
                    <a:pt x="154" y="82"/>
                  </a:lnTo>
                  <a:lnTo>
                    <a:pt x="154" y="80"/>
                  </a:lnTo>
                  <a:lnTo>
                    <a:pt x="156" y="82"/>
                  </a:lnTo>
                  <a:lnTo>
                    <a:pt x="159" y="83"/>
                  </a:lnTo>
                  <a:lnTo>
                    <a:pt x="161" y="83"/>
                  </a:lnTo>
                  <a:lnTo>
                    <a:pt x="162" y="83"/>
                  </a:lnTo>
                  <a:lnTo>
                    <a:pt x="164" y="83"/>
                  </a:lnTo>
                  <a:lnTo>
                    <a:pt x="165" y="85"/>
                  </a:lnTo>
                  <a:lnTo>
                    <a:pt x="167" y="85"/>
                  </a:lnTo>
                  <a:lnTo>
                    <a:pt x="167" y="85"/>
                  </a:lnTo>
                  <a:lnTo>
                    <a:pt x="167" y="85"/>
                  </a:lnTo>
                  <a:lnTo>
                    <a:pt x="165" y="85"/>
                  </a:lnTo>
                  <a:lnTo>
                    <a:pt x="165" y="83"/>
                  </a:lnTo>
                  <a:lnTo>
                    <a:pt x="165" y="82"/>
                  </a:lnTo>
                  <a:lnTo>
                    <a:pt x="165" y="82"/>
                  </a:lnTo>
                  <a:lnTo>
                    <a:pt x="167" y="80"/>
                  </a:lnTo>
                  <a:lnTo>
                    <a:pt x="167" y="78"/>
                  </a:lnTo>
                  <a:lnTo>
                    <a:pt x="167" y="77"/>
                  </a:lnTo>
                  <a:lnTo>
                    <a:pt x="168" y="75"/>
                  </a:lnTo>
                  <a:lnTo>
                    <a:pt x="168" y="75"/>
                  </a:lnTo>
                  <a:lnTo>
                    <a:pt x="167" y="74"/>
                  </a:lnTo>
                  <a:lnTo>
                    <a:pt x="167" y="72"/>
                  </a:lnTo>
                  <a:lnTo>
                    <a:pt x="167" y="71"/>
                  </a:lnTo>
                  <a:lnTo>
                    <a:pt x="168" y="71"/>
                  </a:lnTo>
                  <a:lnTo>
                    <a:pt x="168" y="71"/>
                  </a:lnTo>
                  <a:lnTo>
                    <a:pt x="170" y="72"/>
                  </a:lnTo>
                  <a:lnTo>
                    <a:pt x="170" y="71"/>
                  </a:lnTo>
                  <a:lnTo>
                    <a:pt x="170" y="71"/>
                  </a:lnTo>
                  <a:lnTo>
                    <a:pt x="172" y="71"/>
                  </a:lnTo>
                  <a:lnTo>
                    <a:pt x="170" y="69"/>
                  </a:lnTo>
                  <a:lnTo>
                    <a:pt x="170" y="67"/>
                  </a:lnTo>
                  <a:lnTo>
                    <a:pt x="172" y="66"/>
                  </a:lnTo>
                  <a:lnTo>
                    <a:pt x="173" y="64"/>
                  </a:lnTo>
                  <a:lnTo>
                    <a:pt x="175" y="64"/>
                  </a:lnTo>
                  <a:lnTo>
                    <a:pt x="181" y="64"/>
                  </a:lnTo>
                  <a:lnTo>
                    <a:pt x="189" y="61"/>
                  </a:lnTo>
                  <a:lnTo>
                    <a:pt x="192" y="61"/>
                  </a:lnTo>
                  <a:lnTo>
                    <a:pt x="194" y="60"/>
                  </a:lnTo>
                  <a:lnTo>
                    <a:pt x="194" y="60"/>
                  </a:lnTo>
                  <a:lnTo>
                    <a:pt x="195" y="58"/>
                  </a:lnTo>
                  <a:lnTo>
                    <a:pt x="198" y="55"/>
                  </a:lnTo>
                  <a:lnTo>
                    <a:pt x="200" y="52"/>
                  </a:lnTo>
                  <a:lnTo>
                    <a:pt x="203" y="49"/>
                  </a:lnTo>
                  <a:lnTo>
                    <a:pt x="206" y="44"/>
                  </a:lnTo>
                  <a:lnTo>
                    <a:pt x="206" y="44"/>
                  </a:lnTo>
                  <a:lnTo>
                    <a:pt x="208" y="42"/>
                  </a:lnTo>
                  <a:lnTo>
                    <a:pt x="208" y="41"/>
                  </a:lnTo>
                  <a:lnTo>
                    <a:pt x="208" y="41"/>
                  </a:lnTo>
                  <a:lnTo>
                    <a:pt x="208" y="39"/>
                  </a:lnTo>
                  <a:lnTo>
                    <a:pt x="208" y="39"/>
                  </a:lnTo>
                  <a:lnTo>
                    <a:pt x="208" y="39"/>
                  </a:lnTo>
                  <a:lnTo>
                    <a:pt x="209" y="39"/>
                  </a:lnTo>
                  <a:lnTo>
                    <a:pt x="209" y="41"/>
                  </a:lnTo>
                  <a:lnTo>
                    <a:pt x="211" y="41"/>
                  </a:lnTo>
                  <a:lnTo>
                    <a:pt x="211" y="42"/>
                  </a:lnTo>
                  <a:lnTo>
                    <a:pt x="213" y="42"/>
                  </a:lnTo>
                  <a:lnTo>
                    <a:pt x="213" y="44"/>
                  </a:lnTo>
                  <a:lnTo>
                    <a:pt x="213" y="44"/>
                  </a:lnTo>
                  <a:lnTo>
                    <a:pt x="214" y="44"/>
                  </a:lnTo>
                  <a:lnTo>
                    <a:pt x="214" y="45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17" y="47"/>
                  </a:lnTo>
                  <a:lnTo>
                    <a:pt x="219" y="47"/>
                  </a:lnTo>
                  <a:lnTo>
                    <a:pt x="219" y="45"/>
                  </a:lnTo>
                  <a:lnTo>
                    <a:pt x="219" y="44"/>
                  </a:lnTo>
                  <a:lnTo>
                    <a:pt x="219" y="44"/>
                  </a:lnTo>
                  <a:lnTo>
                    <a:pt x="220" y="42"/>
                  </a:lnTo>
                  <a:lnTo>
                    <a:pt x="220" y="42"/>
                  </a:lnTo>
                  <a:lnTo>
                    <a:pt x="219" y="42"/>
                  </a:lnTo>
                  <a:lnTo>
                    <a:pt x="219" y="41"/>
                  </a:lnTo>
                  <a:lnTo>
                    <a:pt x="219" y="41"/>
                  </a:lnTo>
                  <a:lnTo>
                    <a:pt x="219" y="39"/>
                  </a:lnTo>
                  <a:lnTo>
                    <a:pt x="219" y="38"/>
                  </a:lnTo>
                  <a:lnTo>
                    <a:pt x="219" y="38"/>
                  </a:lnTo>
                  <a:lnTo>
                    <a:pt x="220" y="36"/>
                  </a:lnTo>
                  <a:lnTo>
                    <a:pt x="222" y="36"/>
                  </a:lnTo>
                  <a:lnTo>
                    <a:pt x="222" y="34"/>
                  </a:lnTo>
                  <a:lnTo>
                    <a:pt x="222" y="36"/>
                  </a:lnTo>
                  <a:lnTo>
                    <a:pt x="222" y="38"/>
                  </a:lnTo>
                  <a:lnTo>
                    <a:pt x="224" y="39"/>
                  </a:lnTo>
                  <a:lnTo>
                    <a:pt x="224" y="42"/>
                  </a:lnTo>
                  <a:lnTo>
                    <a:pt x="225" y="42"/>
                  </a:lnTo>
                  <a:lnTo>
                    <a:pt x="225" y="42"/>
                  </a:lnTo>
                  <a:lnTo>
                    <a:pt x="227" y="42"/>
                  </a:lnTo>
                  <a:lnTo>
                    <a:pt x="227" y="42"/>
                  </a:lnTo>
                  <a:lnTo>
                    <a:pt x="227" y="42"/>
                  </a:lnTo>
                  <a:lnTo>
                    <a:pt x="227" y="41"/>
                  </a:lnTo>
                  <a:lnTo>
                    <a:pt x="227" y="39"/>
                  </a:lnTo>
                  <a:lnTo>
                    <a:pt x="225" y="38"/>
                  </a:lnTo>
                  <a:lnTo>
                    <a:pt x="225" y="36"/>
                  </a:lnTo>
                  <a:lnTo>
                    <a:pt x="224" y="34"/>
                  </a:lnTo>
                  <a:lnTo>
                    <a:pt x="228" y="34"/>
                  </a:lnTo>
                  <a:lnTo>
                    <a:pt x="228" y="34"/>
                  </a:lnTo>
                  <a:lnTo>
                    <a:pt x="230" y="33"/>
                  </a:lnTo>
                  <a:lnTo>
                    <a:pt x="230" y="33"/>
                  </a:lnTo>
                  <a:lnTo>
                    <a:pt x="230" y="31"/>
                  </a:lnTo>
                  <a:lnTo>
                    <a:pt x="228" y="30"/>
                  </a:lnTo>
                  <a:lnTo>
                    <a:pt x="228" y="28"/>
                  </a:lnTo>
                  <a:lnTo>
                    <a:pt x="228" y="28"/>
                  </a:lnTo>
                  <a:lnTo>
                    <a:pt x="230" y="25"/>
                  </a:lnTo>
                  <a:lnTo>
                    <a:pt x="232" y="25"/>
                  </a:lnTo>
                  <a:lnTo>
                    <a:pt x="232" y="25"/>
                  </a:lnTo>
                  <a:lnTo>
                    <a:pt x="232" y="26"/>
                  </a:lnTo>
                  <a:lnTo>
                    <a:pt x="233" y="26"/>
                  </a:lnTo>
                  <a:lnTo>
                    <a:pt x="233" y="26"/>
                  </a:lnTo>
                  <a:lnTo>
                    <a:pt x="235" y="25"/>
                  </a:lnTo>
                  <a:lnTo>
                    <a:pt x="235" y="23"/>
                  </a:lnTo>
                  <a:lnTo>
                    <a:pt x="238" y="20"/>
                  </a:lnTo>
                  <a:lnTo>
                    <a:pt x="238" y="19"/>
                  </a:lnTo>
                  <a:lnTo>
                    <a:pt x="239" y="17"/>
                  </a:lnTo>
                  <a:lnTo>
                    <a:pt x="244" y="12"/>
                  </a:lnTo>
                  <a:lnTo>
                    <a:pt x="244" y="11"/>
                  </a:lnTo>
                  <a:lnTo>
                    <a:pt x="247" y="4"/>
                  </a:lnTo>
                  <a:lnTo>
                    <a:pt x="247" y="4"/>
                  </a:lnTo>
                  <a:close/>
                  <a:moveTo>
                    <a:pt x="255" y="0"/>
                  </a:moveTo>
                  <a:lnTo>
                    <a:pt x="255" y="1"/>
                  </a:lnTo>
                  <a:lnTo>
                    <a:pt x="255" y="1"/>
                  </a:lnTo>
                  <a:lnTo>
                    <a:pt x="255" y="3"/>
                  </a:lnTo>
                  <a:lnTo>
                    <a:pt x="254" y="3"/>
                  </a:lnTo>
                  <a:lnTo>
                    <a:pt x="252" y="3"/>
                  </a:lnTo>
                  <a:lnTo>
                    <a:pt x="252" y="3"/>
                  </a:lnTo>
                  <a:lnTo>
                    <a:pt x="252" y="1"/>
                  </a:lnTo>
                  <a:lnTo>
                    <a:pt x="254" y="0"/>
                  </a:lnTo>
                  <a:lnTo>
                    <a:pt x="25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2427927" y="3466652"/>
              <a:ext cx="892743" cy="541884"/>
            </a:xfrm>
            <a:custGeom>
              <a:rect b="b" l="l" r="r" t="t"/>
              <a:pathLst>
                <a:path extrusionOk="0" h="278" w="458">
                  <a:moveTo>
                    <a:pt x="388" y="215"/>
                  </a:moveTo>
                  <a:lnTo>
                    <a:pt x="388" y="215"/>
                  </a:lnTo>
                  <a:lnTo>
                    <a:pt x="389" y="215"/>
                  </a:lnTo>
                  <a:lnTo>
                    <a:pt x="388" y="216"/>
                  </a:lnTo>
                  <a:lnTo>
                    <a:pt x="386" y="216"/>
                  </a:lnTo>
                  <a:lnTo>
                    <a:pt x="384" y="216"/>
                  </a:lnTo>
                  <a:lnTo>
                    <a:pt x="384" y="216"/>
                  </a:lnTo>
                  <a:lnTo>
                    <a:pt x="388" y="215"/>
                  </a:lnTo>
                  <a:close/>
                  <a:moveTo>
                    <a:pt x="107" y="213"/>
                  </a:moveTo>
                  <a:lnTo>
                    <a:pt x="108" y="215"/>
                  </a:lnTo>
                  <a:lnTo>
                    <a:pt x="108" y="215"/>
                  </a:lnTo>
                  <a:lnTo>
                    <a:pt x="107" y="216"/>
                  </a:lnTo>
                  <a:lnTo>
                    <a:pt x="107" y="215"/>
                  </a:lnTo>
                  <a:lnTo>
                    <a:pt x="107" y="215"/>
                  </a:lnTo>
                  <a:lnTo>
                    <a:pt x="107" y="213"/>
                  </a:lnTo>
                  <a:close/>
                  <a:moveTo>
                    <a:pt x="457" y="188"/>
                  </a:moveTo>
                  <a:lnTo>
                    <a:pt x="457" y="188"/>
                  </a:lnTo>
                  <a:lnTo>
                    <a:pt x="457" y="189"/>
                  </a:lnTo>
                  <a:lnTo>
                    <a:pt x="455" y="193"/>
                  </a:lnTo>
                  <a:lnTo>
                    <a:pt x="454" y="193"/>
                  </a:lnTo>
                  <a:lnTo>
                    <a:pt x="454" y="191"/>
                  </a:lnTo>
                  <a:lnTo>
                    <a:pt x="454" y="189"/>
                  </a:lnTo>
                  <a:lnTo>
                    <a:pt x="455" y="188"/>
                  </a:lnTo>
                  <a:lnTo>
                    <a:pt x="457" y="188"/>
                  </a:lnTo>
                  <a:lnTo>
                    <a:pt x="457" y="188"/>
                  </a:lnTo>
                  <a:close/>
                  <a:moveTo>
                    <a:pt x="458" y="177"/>
                  </a:moveTo>
                  <a:lnTo>
                    <a:pt x="458" y="177"/>
                  </a:lnTo>
                  <a:lnTo>
                    <a:pt x="458" y="178"/>
                  </a:lnTo>
                  <a:lnTo>
                    <a:pt x="458" y="178"/>
                  </a:lnTo>
                  <a:lnTo>
                    <a:pt x="458" y="178"/>
                  </a:lnTo>
                  <a:lnTo>
                    <a:pt x="458" y="178"/>
                  </a:lnTo>
                  <a:lnTo>
                    <a:pt x="457" y="177"/>
                  </a:lnTo>
                  <a:lnTo>
                    <a:pt x="458" y="177"/>
                  </a:lnTo>
                  <a:close/>
                  <a:moveTo>
                    <a:pt x="171" y="171"/>
                  </a:moveTo>
                  <a:lnTo>
                    <a:pt x="171" y="172"/>
                  </a:lnTo>
                  <a:lnTo>
                    <a:pt x="171" y="172"/>
                  </a:lnTo>
                  <a:lnTo>
                    <a:pt x="171" y="172"/>
                  </a:lnTo>
                  <a:lnTo>
                    <a:pt x="171" y="174"/>
                  </a:lnTo>
                  <a:lnTo>
                    <a:pt x="170" y="174"/>
                  </a:lnTo>
                  <a:lnTo>
                    <a:pt x="170" y="172"/>
                  </a:lnTo>
                  <a:lnTo>
                    <a:pt x="170" y="171"/>
                  </a:lnTo>
                  <a:lnTo>
                    <a:pt x="171" y="171"/>
                  </a:lnTo>
                  <a:close/>
                  <a:moveTo>
                    <a:pt x="123" y="131"/>
                  </a:moveTo>
                  <a:lnTo>
                    <a:pt x="124" y="133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23" y="133"/>
                  </a:lnTo>
                  <a:lnTo>
                    <a:pt x="123" y="131"/>
                  </a:lnTo>
                  <a:lnTo>
                    <a:pt x="123" y="131"/>
                  </a:lnTo>
                  <a:close/>
                  <a:moveTo>
                    <a:pt x="94" y="128"/>
                  </a:moveTo>
                  <a:lnTo>
                    <a:pt x="94" y="128"/>
                  </a:lnTo>
                  <a:lnTo>
                    <a:pt x="97" y="130"/>
                  </a:lnTo>
                  <a:lnTo>
                    <a:pt x="97" y="131"/>
                  </a:lnTo>
                  <a:lnTo>
                    <a:pt x="93" y="128"/>
                  </a:lnTo>
                  <a:lnTo>
                    <a:pt x="94" y="128"/>
                  </a:lnTo>
                  <a:close/>
                  <a:moveTo>
                    <a:pt x="112" y="120"/>
                  </a:moveTo>
                  <a:lnTo>
                    <a:pt x="113" y="120"/>
                  </a:lnTo>
                  <a:lnTo>
                    <a:pt x="113" y="120"/>
                  </a:lnTo>
                  <a:lnTo>
                    <a:pt x="113" y="123"/>
                  </a:lnTo>
                  <a:lnTo>
                    <a:pt x="113" y="122"/>
                  </a:lnTo>
                  <a:lnTo>
                    <a:pt x="112" y="122"/>
                  </a:lnTo>
                  <a:lnTo>
                    <a:pt x="112" y="120"/>
                  </a:lnTo>
                  <a:lnTo>
                    <a:pt x="112" y="120"/>
                  </a:lnTo>
                  <a:lnTo>
                    <a:pt x="112" y="120"/>
                  </a:lnTo>
                  <a:close/>
                  <a:moveTo>
                    <a:pt x="91" y="117"/>
                  </a:moveTo>
                  <a:lnTo>
                    <a:pt x="91" y="117"/>
                  </a:lnTo>
                  <a:lnTo>
                    <a:pt x="89" y="123"/>
                  </a:lnTo>
                  <a:lnTo>
                    <a:pt x="89" y="123"/>
                  </a:lnTo>
                  <a:lnTo>
                    <a:pt x="91" y="123"/>
                  </a:lnTo>
                  <a:lnTo>
                    <a:pt x="91" y="125"/>
                  </a:lnTo>
                  <a:lnTo>
                    <a:pt x="91" y="126"/>
                  </a:lnTo>
                  <a:lnTo>
                    <a:pt x="91" y="128"/>
                  </a:lnTo>
                  <a:lnTo>
                    <a:pt x="93" y="128"/>
                  </a:lnTo>
                  <a:lnTo>
                    <a:pt x="91" y="128"/>
                  </a:lnTo>
                  <a:lnTo>
                    <a:pt x="91" y="126"/>
                  </a:lnTo>
                  <a:lnTo>
                    <a:pt x="89" y="125"/>
                  </a:lnTo>
                  <a:lnTo>
                    <a:pt x="89" y="125"/>
                  </a:lnTo>
                  <a:lnTo>
                    <a:pt x="88" y="125"/>
                  </a:lnTo>
                  <a:lnTo>
                    <a:pt x="89" y="122"/>
                  </a:lnTo>
                  <a:lnTo>
                    <a:pt x="91" y="117"/>
                  </a:lnTo>
                  <a:close/>
                  <a:moveTo>
                    <a:pt x="105" y="104"/>
                  </a:moveTo>
                  <a:lnTo>
                    <a:pt x="105" y="106"/>
                  </a:lnTo>
                  <a:lnTo>
                    <a:pt x="105" y="106"/>
                  </a:lnTo>
                  <a:lnTo>
                    <a:pt x="105" y="106"/>
                  </a:lnTo>
                  <a:lnTo>
                    <a:pt x="105" y="106"/>
                  </a:lnTo>
                  <a:lnTo>
                    <a:pt x="104" y="108"/>
                  </a:lnTo>
                  <a:lnTo>
                    <a:pt x="104" y="108"/>
                  </a:lnTo>
                  <a:lnTo>
                    <a:pt x="105" y="104"/>
                  </a:lnTo>
                  <a:lnTo>
                    <a:pt x="105" y="104"/>
                  </a:lnTo>
                  <a:lnTo>
                    <a:pt x="105" y="104"/>
                  </a:lnTo>
                  <a:close/>
                  <a:moveTo>
                    <a:pt x="45" y="70"/>
                  </a:moveTo>
                  <a:lnTo>
                    <a:pt x="47" y="70"/>
                  </a:lnTo>
                  <a:lnTo>
                    <a:pt x="47" y="71"/>
                  </a:lnTo>
                  <a:lnTo>
                    <a:pt x="47" y="73"/>
                  </a:lnTo>
                  <a:lnTo>
                    <a:pt x="47" y="74"/>
                  </a:lnTo>
                  <a:lnTo>
                    <a:pt x="44" y="73"/>
                  </a:lnTo>
                  <a:lnTo>
                    <a:pt x="45" y="71"/>
                  </a:lnTo>
                  <a:lnTo>
                    <a:pt x="45" y="70"/>
                  </a:lnTo>
                  <a:lnTo>
                    <a:pt x="45" y="70"/>
                  </a:lnTo>
                  <a:close/>
                  <a:moveTo>
                    <a:pt x="1" y="56"/>
                  </a:moveTo>
                  <a:lnTo>
                    <a:pt x="1" y="56"/>
                  </a:lnTo>
                  <a:lnTo>
                    <a:pt x="1" y="57"/>
                  </a:lnTo>
                  <a:lnTo>
                    <a:pt x="3" y="57"/>
                  </a:lnTo>
                  <a:lnTo>
                    <a:pt x="3" y="59"/>
                  </a:lnTo>
                  <a:lnTo>
                    <a:pt x="3" y="60"/>
                  </a:lnTo>
                  <a:lnTo>
                    <a:pt x="1" y="60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1" y="56"/>
                  </a:lnTo>
                  <a:close/>
                  <a:moveTo>
                    <a:pt x="88" y="56"/>
                  </a:moveTo>
                  <a:lnTo>
                    <a:pt x="89" y="56"/>
                  </a:lnTo>
                  <a:lnTo>
                    <a:pt x="89" y="57"/>
                  </a:lnTo>
                  <a:lnTo>
                    <a:pt x="89" y="59"/>
                  </a:lnTo>
                  <a:lnTo>
                    <a:pt x="88" y="63"/>
                  </a:lnTo>
                  <a:lnTo>
                    <a:pt x="88" y="62"/>
                  </a:lnTo>
                  <a:lnTo>
                    <a:pt x="85" y="62"/>
                  </a:lnTo>
                  <a:lnTo>
                    <a:pt x="85" y="60"/>
                  </a:lnTo>
                  <a:lnTo>
                    <a:pt x="86" y="57"/>
                  </a:lnTo>
                  <a:lnTo>
                    <a:pt x="86" y="56"/>
                  </a:lnTo>
                  <a:lnTo>
                    <a:pt x="88" y="56"/>
                  </a:lnTo>
                  <a:close/>
                  <a:moveTo>
                    <a:pt x="69" y="51"/>
                  </a:moveTo>
                  <a:lnTo>
                    <a:pt x="71" y="51"/>
                  </a:lnTo>
                  <a:lnTo>
                    <a:pt x="72" y="51"/>
                  </a:lnTo>
                  <a:lnTo>
                    <a:pt x="72" y="52"/>
                  </a:lnTo>
                  <a:lnTo>
                    <a:pt x="72" y="54"/>
                  </a:lnTo>
                  <a:lnTo>
                    <a:pt x="75" y="54"/>
                  </a:lnTo>
                  <a:lnTo>
                    <a:pt x="75" y="57"/>
                  </a:lnTo>
                  <a:lnTo>
                    <a:pt x="75" y="59"/>
                  </a:lnTo>
                  <a:lnTo>
                    <a:pt x="75" y="59"/>
                  </a:lnTo>
                  <a:lnTo>
                    <a:pt x="74" y="57"/>
                  </a:lnTo>
                  <a:lnTo>
                    <a:pt x="71" y="54"/>
                  </a:lnTo>
                  <a:lnTo>
                    <a:pt x="71" y="52"/>
                  </a:lnTo>
                  <a:lnTo>
                    <a:pt x="69" y="52"/>
                  </a:lnTo>
                  <a:lnTo>
                    <a:pt x="69" y="51"/>
                  </a:lnTo>
                  <a:close/>
                  <a:moveTo>
                    <a:pt x="53" y="15"/>
                  </a:moveTo>
                  <a:lnTo>
                    <a:pt x="53" y="16"/>
                  </a:lnTo>
                  <a:lnTo>
                    <a:pt x="53" y="16"/>
                  </a:lnTo>
                  <a:lnTo>
                    <a:pt x="53" y="16"/>
                  </a:lnTo>
                  <a:lnTo>
                    <a:pt x="53" y="16"/>
                  </a:lnTo>
                  <a:lnTo>
                    <a:pt x="52" y="16"/>
                  </a:lnTo>
                  <a:lnTo>
                    <a:pt x="52" y="15"/>
                  </a:lnTo>
                  <a:lnTo>
                    <a:pt x="53" y="15"/>
                  </a:lnTo>
                  <a:close/>
                  <a:moveTo>
                    <a:pt x="53" y="0"/>
                  </a:moveTo>
                  <a:lnTo>
                    <a:pt x="52" y="2"/>
                  </a:lnTo>
                  <a:lnTo>
                    <a:pt x="52" y="4"/>
                  </a:lnTo>
                  <a:lnTo>
                    <a:pt x="58" y="7"/>
                  </a:lnTo>
                  <a:lnTo>
                    <a:pt x="66" y="8"/>
                  </a:lnTo>
                  <a:lnTo>
                    <a:pt x="72" y="11"/>
                  </a:lnTo>
                  <a:lnTo>
                    <a:pt x="78" y="13"/>
                  </a:lnTo>
                  <a:lnTo>
                    <a:pt x="86" y="16"/>
                  </a:lnTo>
                  <a:lnTo>
                    <a:pt x="93" y="18"/>
                  </a:lnTo>
                  <a:lnTo>
                    <a:pt x="99" y="21"/>
                  </a:lnTo>
                  <a:lnTo>
                    <a:pt x="107" y="22"/>
                  </a:lnTo>
                  <a:lnTo>
                    <a:pt x="112" y="22"/>
                  </a:lnTo>
                  <a:lnTo>
                    <a:pt x="116" y="22"/>
                  </a:lnTo>
                  <a:lnTo>
                    <a:pt x="123" y="22"/>
                  </a:lnTo>
                  <a:lnTo>
                    <a:pt x="127" y="22"/>
                  </a:lnTo>
                  <a:lnTo>
                    <a:pt x="132" y="22"/>
                  </a:lnTo>
                  <a:lnTo>
                    <a:pt x="137" y="22"/>
                  </a:lnTo>
                  <a:lnTo>
                    <a:pt x="142" y="22"/>
                  </a:lnTo>
                  <a:lnTo>
                    <a:pt x="148" y="22"/>
                  </a:lnTo>
                  <a:lnTo>
                    <a:pt x="148" y="21"/>
                  </a:lnTo>
                  <a:lnTo>
                    <a:pt x="148" y="19"/>
                  </a:lnTo>
                  <a:lnTo>
                    <a:pt x="148" y="18"/>
                  </a:lnTo>
                  <a:lnTo>
                    <a:pt x="148" y="15"/>
                  </a:lnTo>
                  <a:lnTo>
                    <a:pt x="151" y="15"/>
                  </a:lnTo>
                  <a:lnTo>
                    <a:pt x="160" y="15"/>
                  </a:lnTo>
                  <a:lnTo>
                    <a:pt x="164" y="15"/>
                  </a:lnTo>
                  <a:lnTo>
                    <a:pt x="167" y="15"/>
                  </a:lnTo>
                  <a:lnTo>
                    <a:pt x="170" y="15"/>
                  </a:lnTo>
                  <a:lnTo>
                    <a:pt x="173" y="15"/>
                  </a:lnTo>
                  <a:lnTo>
                    <a:pt x="173" y="16"/>
                  </a:lnTo>
                  <a:lnTo>
                    <a:pt x="173" y="16"/>
                  </a:lnTo>
                  <a:lnTo>
                    <a:pt x="175" y="16"/>
                  </a:lnTo>
                  <a:lnTo>
                    <a:pt x="176" y="19"/>
                  </a:lnTo>
                  <a:lnTo>
                    <a:pt x="178" y="21"/>
                  </a:lnTo>
                  <a:lnTo>
                    <a:pt x="179" y="21"/>
                  </a:lnTo>
                  <a:lnTo>
                    <a:pt x="183" y="24"/>
                  </a:lnTo>
                  <a:lnTo>
                    <a:pt x="186" y="27"/>
                  </a:lnTo>
                  <a:lnTo>
                    <a:pt x="190" y="30"/>
                  </a:lnTo>
                  <a:lnTo>
                    <a:pt x="192" y="32"/>
                  </a:lnTo>
                  <a:lnTo>
                    <a:pt x="194" y="34"/>
                  </a:lnTo>
                  <a:lnTo>
                    <a:pt x="195" y="34"/>
                  </a:lnTo>
                  <a:lnTo>
                    <a:pt x="197" y="37"/>
                  </a:lnTo>
                  <a:lnTo>
                    <a:pt x="198" y="41"/>
                  </a:lnTo>
                  <a:lnTo>
                    <a:pt x="198" y="43"/>
                  </a:lnTo>
                  <a:lnTo>
                    <a:pt x="200" y="46"/>
                  </a:lnTo>
                  <a:lnTo>
                    <a:pt x="201" y="49"/>
                  </a:lnTo>
                  <a:lnTo>
                    <a:pt x="203" y="51"/>
                  </a:lnTo>
                  <a:lnTo>
                    <a:pt x="205" y="51"/>
                  </a:lnTo>
                  <a:lnTo>
                    <a:pt x="205" y="51"/>
                  </a:lnTo>
                  <a:lnTo>
                    <a:pt x="206" y="52"/>
                  </a:lnTo>
                  <a:lnTo>
                    <a:pt x="208" y="54"/>
                  </a:lnTo>
                  <a:lnTo>
                    <a:pt x="211" y="54"/>
                  </a:lnTo>
                  <a:lnTo>
                    <a:pt x="212" y="56"/>
                  </a:lnTo>
                  <a:lnTo>
                    <a:pt x="217" y="59"/>
                  </a:lnTo>
                  <a:lnTo>
                    <a:pt x="219" y="59"/>
                  </a:lnTo>
                  <a:lnTo>
                    <a:pt x="220" y="59"/>
                  </a:lnTo>
                  <a:lnTo>
                    <a:pt x="222" y="59"/>
                  </a:lnTo>
                  <a:lnTo>
                    <a:pt x="222" y="57"/>
                  </a:lnTo>
                  <a:lnTo>
                    <a:pt x="224" y="56"/>
                  </a:lnTo>
                  <a:lnTo>
                    <a:pt x="225" y="56"/>
                  </a:lnTo>
                  <a:lnTo>
                    <a:pt x="225" y="56"/>
                  </a:lnTo>
                  <a:lnTo>
                    <a:pt x="225" y="54"/>
                  </a:lnTo>
                  <a:lnTo>
                    <a:pt x="225" y="52"/>
                  </a:lnTo>
                  <a:lnTo>
                    <a:pt x="227" y="49"/>
                  </a:lnTo>
                  <a:lnTo>
                    <a:pt x="228" y="48"/>
                  </a:lnTo>
                  <a:lnTo>
                    <a:pt x="230" y="48"/>
                  </a:lnTo>
                  <a:lnTo>
                    <a:pt x="231" y="46"/>
                  </a:lnTo>
                  <a:lnTo>
                    <a:pt x="233" y="46"/>
                  </a:lnTo>
                  <a:lnTo>
                    <a:pt x="233" y="46"/>
                  </a:lnTo>
                  <a:lnTo>
                    <a:pt x="235" y="46"/>
                  </a:lnTo>
                  <a:lnTo>
                    <a:pt x="238" y="46"/>
                  </a:lnTo>
                  <a:lnTo>
                    <a:pt x="241" y="46"/>
                  </a:lnTo>
                  <a:lnTo>
                    <a:pt x="242" y="46"/>
                  </a:lnTo>
                  <a:lnTo>
                    <a:pt x="244" y="46"/>
                  </a:lnTo>
                  <a:lnTo>
                    <a:pt x="244" y="46"/>
                  </a:lnTo>
                  <a:lnTo>
                    <a:pt x="244" y="46"/>
                  </a:lnTo>
                  <a:lnTo>
                    <a:pt x="244" y="48"/>
                  </a:lnTo>
                  <a:lnTo>
                    <a:pt x="246" y="48"/>
                  </a:lnTo>
                  <a:lnTo>
                    <a:pt x="246" y="48"/>
                  </a:lnTo>
                  <a:lnTo>
                    <a:pt x="247" y="49"/>
                  </a:lnTo>
                  <a:lnTo>
                    <a:pt x="252" y="52"/>
                  </a:lnTo>
                  <a:lnTo>
                    <a:pt x="252" y="52"/>
                  </a:lnTo>
                  <a:lnTo>
                    <a:pt x="252" y="52"/>
                  </a:lnTo>
                  <a:lnTo>
                    <a:pt x="253" y="54"/>
                  </a:lnTo>
                  <a:lnTo>
                    <a:pt x="255" y="56"/>
                  </a:lnTo>
                  <a:lnTo>
                    <a:pt x="257" y="59"/>
                  </a:lnTo>
                  <a:lnTo>
                    <a:pt x="257" y="60"/>
                  </a:lnTo>
                  <a:lnTo>
                    <a:pt x="258" y="62"/>
                  </a:lnTo>
                  <a:lnTo>
                    <a:pt x="260" y="65"/>
                  </a:lnTo>
                  <a:lnTo>
                    <a:pt x="261" y="67"/>
                  </a:lnTo>
                  <a:lnTo>
                    <a:pt x="261" y="67"/>
                  </a:lnTo>
                  <a:lnTo>
                    <a:pt x="261" y="68"/>
                  </a:lnTo>
                  <a:lnTo>
                    <a:pt x="261" y="70"/>
                  </a:lnTo>
                  <a:lnTo>
                    <a:pt x="263" y="71"/>
                  </a:lnTo>
                  <a:lnTo>
                    <a:pt x="265" y="71"/>
                  </a:lnTo>
                  <a:lnTo>
                    <a:pt x="266" y="74"/>
                  </a:lnTo>
                  <a:lnTo>
                    <a:pt x="268" y="76"/>
                  </a:lnTo>
                  <a:lnTo>
                    <a:pt x="269" y="79"/>
                  </a:lnTo>
                  <a:lnTo>
                    <a:pt x="272" y="81"/>
                  </a:lnTo>
                  <a:lnTo>
                    <a:pt x="274" y="82"/>
                  </a:lnTo>
                  <a:lnTo>
                    <a:pt x="274" y="82"/>
                  </a:lnTo>
                  <a:lnTo>
                    <a:pt x="274" y="84"/>
                  </a:lnTo>
                  <a:lnTo>
                    <a:pt x="274" y="85"/>
                  </a:lnTo>
                  <a:lnTo>
                    <a:pt x="274" y="85"/>
                  </a:lnTo>
                  <a:lnTo>
                    <a:pt x="274" y="87"/>
                  </a:lnTo>
                  <a:lnTo>
                    <a:pt x="274" y="87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90"/>
                  </a:lnTo>
                  <a:lnTo>
                    <a:pt x="276" y="92"/>
                  </a:lnTo>
                  <a:lnTo>
                    <a:pt x="277" y="93"/>
                  </a:lnTo>
                  <a:lnTo>
                    <a:pt x="279" y="97"/>
                  </a:lnTo>
                  <a:lnTo>
                    <a:pt x="279" y="97"/>
                  </a:lnTo>
                  <a:lnTo>
                    <a:pt x="279" y="98"/>
                  </a:lnTo>
                  <a:lnTo>
                    <a:pt x="280" y="100"/>
                  </a:lnTo>
                  <a:lnTo>
                    <a:pt x="282" y="100"/>
                  </a:lnTo>
                  <a:lnTo>
                    <a:pt x="283" y="100"/>
                  </a:lnTo>
                  <a:lnTo>
                    <a:pt x="285" y="101"/>
                  </a:lnTo>
                  <a:lnTo>
                    <a:pt x="287" y="101"/>
                  </a:lnTo>
                  <a:lnTo>
                    <a:pt x="288" y="103"/>
                  </a:lnTo>
                  <a:lnTo>
                    <a:pt x="290" y="103"/>
                  </a:lnTo>
                  <a:lnTo>
                    <a:pt x="291" y="104"/>
                  </a:lnTo>
                  <a:lnTo>
                    <a:pt x="294" y="104"/>
                  </a:lnTo>
                  <a:lnTo>
                    <a:pt x="298" y="104"/>
                  </a:lnTo>
                  <a:lnTo>
                    <a:pt x="301" y="106"/>
                  </a:lnTo>
                  <a:lnTo>
                    <a:pt x="304" y="108"/>
                  </a:lnTo>
                  <a:lnTo>
                    <a:pt x="304" y="108"/>
                  </a:lnTo>
                  <a:lnTo>
                    <a:pt x="304" y="108"/>
                  </a:lnTo>
                  <a:lnTo>
                    <a:pt x="304" y="108"/>
                  </a:lnTo>
                  <a:lnTo>
                    <a:pt x="304" y="108"/>
                  </a:lnTo>
                  <a:lnTo>
                    <a:pt x="306" y="106"/>
                  </a:lnTo>
                  <a:lnTo>
                    <a:pt x="307" y="106"/>
                  </a:lnTo>
                  <a:lnTo>
                    <a:pt x="307" y="109"/>
                  </a:lnTo>
                  <a:lnTo>
                    <a:pt x="306" y="112"/>
                  </a:lnTo>
                  <a:lnTo>
                    <a:pt x="304" y="117"/>
                  </a:lnTo>
                  <a:lnTo>
                    <a:pt x="302" y="120"/>
                  </a:lnTo>
                  <a:lnTo>
                    <a:pt x="299" y="130"/>
                  </a:lnTo>
                  <a:lnTo>
                    <a:pt x="299" y="136"/>
                  </a:lnTo>
                  <a:lnTo>
                    <a:pt x="299" y="139"/>
                  </a:lnTo>
                  <a:lnTo>
                    <a:pt x="299" y="139"/>
                  </a:lnTo>
                  <a:lnTo>
                    <a:pt x="299" y="141"/>
                  </a:lnTo>
                  <a:lnTo>
                    <a:pt x="299" y="147"/>
                  </a:lnTo>
                  <a:lnTo>
                    <a:pt x="299" y="152"/>
                  </a:lnTo>
                  <a:lnTo>
                    <a:pt x="299" y="153"/>
                  </a:lnTo>
                  <a:lnTo>
                    <a:pt x="298" y="155"/>
                  </a:lnTo>
                  <a:lnTo>
                    <a:pt x="298" y="156"/>
                  </a:lnTo>
                  <a:lnTo>
                    <a:pt x="298" y="158"/>
                  </a:lnTo>
                  <a:lnTo>
                    <a:pt x="298" y="160"/>
                  </a:lnTo>
                  <a:lnTo>
                    <a:pt x="298" y="163"/>
                  </a:lnTo>
                  <a:lnTo>
                    <a:pt x="299" y="164"/>
                  </a:lnTo>
                  <a:lnTo>
                    <a:pt x="301" y="169"/>
                  </a:lnTo>
                  <a:lnTo>
                    <a:pt x="302" y="171"/>
                  </a:lnTo>
                  <a:lnTo>
                    <a:pt x="304" y="172"/>
                  </a:lnTo>
                  <a:lnTo>
                    <a:pt x="306" y="174"/>
                  </a:lnTo>
                  <a:lnTo>
                    <a:pt x="304" y="175"/>
                  </a:lnTo>
                  <a:lnTo>
                    <a:pt x="304" y="175"/>
                  </a:lnTo>
                  <a:lnTo>
                    <a:pt x="304" y="177"/>
                  </a:lnTo>
                  <a:lnTo>
                    <a:pt x="304" y="177"/>
                  </a:lnTo>
                  <a:lnTo>
                    <a:pt x="304" y="175"/>
                  </a:lnTo>
                  <a:lnTo>
                    <a:pt x="304" y="174"/>
                  </a:lnTo>
                  <a:lnTo>
                    <a:pt x="304" y="174"/>
                  </a:lnTo>
                  <a:lnTo>
                    <a:pt x="302" y="172"/>
                  </a:lnTo>
                  <a:lnTo>
                    <a:pt x="301" y="171"/>
                  </a:lnTo>
                  <a:lnTo>
                    <a:pt x="299" y="166"/>
                  </a:lnTo>
                  <a:lnTo>
                    <a:pt x="301" y="172"/>
                  </a:lnTo>
                  <a:lnTo>
                    <a:pt x="301" y="174"/>
                  </a:lnTo>
                  <a:lnTo>
                    <a:pt x="301" y="174"/>
                  </a:lnTo>
                  <a:lnTo>
                    <a:pt x="302" y="174"/>
                  </a:lnTo>
                  <a:lnTo>
                    <a:pt x="302" y="175"/>
                  </a:lnTo>
                  <a:lnTo>
                    <a:pt x="302" y="175"/>
                  </a:lnTo>
                  <a:lnTo>
                    <a:pt x="304" y="180"/>
                  </a:lnTo>
                  <a:lnTo>
                    <a:pt x="307" y="185"/>
                  </a:lnTo>
                  <a:lnTo>
                    <a:pt x="307" y="186"/>
                  </a:lnTo>
                  <a:lnTo>
                    <a:pt x="307" y="188"/>
                  </a:lnTo>
                  <a:lnTo>
                    <a:pt x="313" y="194"/>
                  </a:lnTo>
                  <a:lnTo>
                    <a:pt x="318" y="199"/>
                  </a:lnTo>
                  <a:lnTo>
                    <a:pt x="318" y="204"/>
                  </a:lnTo>
                  <a:lnTo>
                    <a:pt x="320" y="204"/>
                  </a:lnTo>
                  <a:lnTo>
                    <a:pt x="320" y="207"/>
                  </a:lnTo>
                  <a:lnTo>
                    <a:pt x="323" y="208"/>
                  </a:lnTo>
                  <a:lnTo>
                    <a:pt x="323" y="210"/>
                  </a:lnTo>
                  <a:lnTo>
                    <a:pt x="324" y="210"/>
                  </a:lnTo>
                  <a:lnTo>
                    <a:pt x="326" y="213"/>
                  </a:lnTo>
                  <a:lnTo>
                    <a:pt x="328" y="215"/>
                  </a:lnTo>
                  <a:lnTo>
                    <a:pt x="326" y="215"/>
                  </a:lnTo>
                  <a:lnTo>
                    <a:pt x="324" y="213"/>
                  </a:lnTo>
                  <a:lnTo>
                    <a:pt x="324" y="215"/>
                  </a:lnTo>
                  <a:lnTo>
                    <a:pt x="326" y="215"/>
                  </a:lnTo>
                  <a:lnTo>
                    <a:pt x="329" y="216"/>
                  </a:lnTo>
                  <a:lnTo>
                    <a:pt x="331" y="216"/>
                  </a:lnTo>
                  <a:lnTo>
                    <a:pt x="329" y="216"/>
                  </a:lnTo>
                  <a:lnTo>
                    <a:pt x="328" y="215"/>
                  </a:lnTo>
                  <a:lnTo>
                    <a:pt x="328" y="215"/>
                  </a:lnTo>
                  <a:lnTo>
                    <a:pt x="331" y="216"/>
                  </a:lnTo>
                  <a:lnTo>
                    <a:pt x="335" y="216"/>
                  </a:lnTo>
                  <a:lnTo>
                    <a:pt x="339" y="218"/>
                  </a:lnTo>
                  <a:lnTo>
                    <a:pt x="342" y="218"/>
                  </a:lnTo>
                  <a:lnTo>
                    <a:pt x="343" y="221"/>
                  </a:lnTo>
                  <a:lnTo>
                    <a:pt x="345" y="224"/>
                  </a:lnTo>
                  <a:lnTo>
                    <a:pt x="347" y="224"/>
                  </a:lnTo>
                  <a:lnTo>
                    <a:pt x="347" y="224"/>
                  </a:lnTo>
                  <a:lnTo>
                    <a:pt x="350" y="224"/>
                  </a:lnTo>
                  <a:lnTo>
                    <a:pt x="354" y="221"/>
                  </a:lnTo>
                  <a:lnTo>
                    <a:pt x="356" y="221"/>
                  </a:lnTo>
                  <a:lnTo>
                    <a:pt x="359" y="219"/>
                  </a:lnTo>
                  <a:lnTo>
                    <a:pt x="364" y="219"/>
                  </a:lnTo>
                  <a:lnTo>
                    <a:pt x="365" y="219"/>
                  </a:lnTo>
                  <a:lnTo>
                    <a:pt x="369" y="219"/>
                  </a:lnTo>
                  <a:lnTo>
                    <a:pt x="370" y="218"/>
                  </a:lnTo>
                  <a:lnTo>
                    <a:pt x="372" y="218"/>
                  </a:lnTo>
                  <a:lnTo>
                    <a:pt x="372" y="218"/>
                  </a:lnTo>
                  <a:lnTo>
                    <a:pt x="375" y="216"/>
                  </a:lnTo>
                  <a:lnTo>
                    <a:pt x="375" y="216"/>
                  </a:lnTo>
                  <a:lnTo>
                    <a:pt x="378" y="216"/>
                  </a:lnTo>
                  <a:lnTo>
                    <a:pt x="380" y="216"/>
                  </a:lnTo>
                  <a:lnTo>
                    <a:pt x="383" y="216"/>
                  </a:lnTo>
                  <a:lnTo>
                    <a:pt x="383" y="216"/>
                  </a:lnTo>
                  <a:lnTo>
                    <a:pt x="383" y="218"/>
                  </a:lnTo>
                  <a:lnTo>
                    <a:pt x="383" y="218"/>
                  </a:lnTo>
                  <a:lnTo>
                    <a:pt x="383" y="218"/>
                  </a:lnTo>
                  <a:lnTo>
                    <a:pt x="384" y="219"/>
                  </a:lnTo>
                  <a:lnTo>
                    <a:pt x="388" y="219"/>
                  </a:lnTo>
                  <a:lnTo>
                    <a:pt x="389" y="219"/>
                  </a:lnTo>
                  <a:lnTo>
                    <a:pt x="391" y="218"/>
                  </a:lnTo>
                  <a:lnTo>
                    <a:pt x="392" y="216"/>
                  </a:lnTo>
                  <a:lnTo>
                    <a:pt x="392" y="216"/>
                  </a:lnTo>
                  <a:lnTo>
                    <a:pt x="392" y="215"/>
                  </a:lnTo>
                  <a:lnTo>
                    <a:pt x="391" y="215"/>
                  </a:lnTo>
                  <a:lnTo>
                    <a:pt x="391" y="215"/>
                  </a:lnTo>
                  <a:lnTo>
                    <a:pt x="391" y="213"/>
                  </a:lnTo>
                  <a:lnTo>
                    <a:pt x="391" y="213"/>
                  </a:lnTo>
                  <a:lnTo>
                    <a:pt x="389" y="213"/>
                  </a:lnTo>
                  <a:lnTo>
                    <a:pt x="389" y="213"/>
                  </a:lnTo>
                  <a:lnTo>
                    <a:pt x="389" y="213"/>
                  </a:lnTo>
                  <a:lnTo>
                    <a:pt x="391" y="213"/>
                  </a:lnTo>
                  <a:lnTo>
                    <a:pt x="394" y="212"/>
                  </a:lnTo>
                  <a:lnTo>
                    <a:pt x="395" y="210"/>
                  </a:lnTo>
                  <a:lnTo>
                    <a:pt x="397" y="208"/>
                  </a:lnTo>
                  <a:lnTo>
                    <a:pt x="400" y="207"/>
                  </a:lnTo>
                  <a:lnTo>
                    <a:pt x="400" y="201"/>
                  </a:lnTo>
                  <a:lnTo>
                    <a:pt x="402" y="199"/>
                  </a:lnTo>
                  <a:lnTo>
                    <a:pt x="403" y="197"/>
                  </a:lnTo>
                  <a:lnTo>
                    <a:pt x="403" y="197"/>
                  </a:lnTo>
                  <a:lnTo>
                    <a:pt x="403" y="196"/>
                  </a:lnTo>
                  <a:lnTo>
                    <a:pt x="403" y="193"/>
                  </a:lnTo>
                  <a:lnTo>
                    <a:pt x="403" y="191"/>
                  </a:lnTo>
                  <a:lnTo>
                    <a:pt x="403" y="188"/>
                  </a:lnTo>
                  <a:lnTo>
                    <a:pt x="405" y="186"/>
                  </a:lnTo>
                  <a:lnTo>
                    <a:pt x="405" y="185"/>
                  </a:lnTo>
                  <a:lnTo>
                    <a:pt x="405" y="182"/>
                  </a:lnTo>
                  <a:lnTo>
                    <a:pt x="408" y="180"/>
                  </a:lnTo>
                  <a:lnTo>
                    <a:pt x="413" y="178"/>
                  </a:lnTo>
                  <a:lnTo>
                    <a:pt x="413" y="177"/>
                  </a:lnTo>
                  <a:lnTo>
                    <a:pt x="427" y="175"/>
                  </a:lnTo>
                  <a:lnTo>
                    <a:pt x="429" y="175"/>
                  </a:lnTo>
                  <a:lnTo>
                    <a:pt x="432" y="174"/>
                  </a:lnTo>
                  <a:lnTo>
                    <a:pt x="433" y="174"/>
                  </a:lnTo>
                  <a:lnTo>
                    <a:pt x="436" y="174"/>
                  </a:lnTo>
                  <a:lnTo>
                    <a:pt x="436" y="172"/>
                  </a:lnTo>
                  <a:lnTo>
                    <a:pt x="436" y="172"/>
                  </a:lnTo>
                  <a:lnTo>
                    <a:pt x="436" y="172"/>
                  </a:lnTo>
                  <a:lnTo>
                    <a:pt x="438" y="172"/>
                  </a:lnTo>
                  <a:lnTo>
                    <a:pt x="440" y="172"/>
                  </a:lnTo>
                  <a:lnTo>
                    <a:pt x="443" y="174"/>
                  </a:lnTo>
                  <a:lnTo>
                    <a:pt x="444" y="174"/>
                  </a:lnTo>
                  <a:lnTo>
                    <a:pt x="447" y="174"/>
                  </a:lnTo>
                  <a:lnTo>
                    <a:pt x="451" y="175"/>
                  </a:lnTo>
                  <a:lnTo>
                    <a:pt x="451" y="175"/>
                  </a:lnTo>
                  <a:lnTo>
                    <a:pt x="451" y="174"/>
                  </a:lnTo>
                  <a:lnTo>
                    <a:pt x="452" y="174"/>
                  </a:lnTo>
                  <a:lnTo>
                    <a:pt x="451" y="174"/>
                  </a:lnTo>
                  <a:lnTo>
                    <a:pt x="451" y="174"/>
                  </a:lnTo>
                  <a:lnTo>
                    <a:pt x="451" y="174"/>
                  </a:lnTo>
                  <a:lnTo>
                    <a:pt x="451" y="174"/>
                  </a:lnTo>
                  <a:lnTo>
                    <a:pt x="449" y="174"/>
                  </a:lnTo>
                  <a:lnTo>
                    <a:pt x="449" y="172"/>
                  </a:lnTo>
                  <a:lnTo>
                    <a:pt x="451" y="174"/>
                  </a:lnTo>
                  <a:lnTo>
                    <a:pt x="451" y="172"/>
                  </a:lnTo>
                  <a:lnTo>
                    <a:pt x="452" y="172"/>
                  </a:lnTo>
                  <a:lnTo>
                    <a:pt x="454" y="172"/>
                  </a:lnTo>
                  <a:lnTo>
                    <a:pt x="455" y="175"/>
                  </a:lnTo>
                  <a:lnTo>
                    <a:pt x="457" y="175"/>
                  </a:lnTo>
                  <a:lnTo>
                    <a:pt x="457" y="178"/>
                  </a:lnTo>
                  <a:lnTo>
                    <a:pt x="457" y="178"/>
                  </a:lnTo>
                  <a:lnTo>
                    <a:pt x="457" y="180"/>
                  </a:lnTo>
                  <a:lnTo>
                    <a:pt x="457" y="182"/>
                  </a:lnTo>
                  <a:lnTo>
                    <a:pt x="455" y="183"/>
                  </a:lnTo>
                  <a:lnTo>
                    <a:pt x="455" y="185"/>
                  </a:lnTo>
                  <a:lnTo>
                    <a:pt x="454" y="186"/>
                  </a:lnTo>
                  <a:lnTo>
                    <a:pt x="451" y="189"/>
                  </a:lnTo>
                  <a:lnTo>
                    <a:pt x="447" y="193"/>
                  </a:lnTo>
                  <a:lnTo>
                    <a:pt x="447" y="194"/>
                  </a:lnTo>
                  <a:lnTo>
                    <a:pt x="447" y="196"/>
                  </a:lnTo>
                  <a:lnTo>
                    <a:pt x="447" y="197"/>
                  </a:lnTo>
                  <a:lnTo>
                    <a:pt x="447" y="199"/>
                  </a:lnTo>
                  <a:lnTo>
                    <a:pt x="447" y="199"/>
                  </a:lnTo>
                  <a:lnTo>
                    <a:pt x="447" y="199"/>
                  </a:lnTo>
                  <a:lnTo>
                    <a:pt x="446" y="201"/>
                  </a:lnTo>
                  <a:lnTo>
                    <a:pt x="444" y="202"/>
                  </a:lnTo>
                  <a:lnTo>
                    <a:pt x="444" y="202"/>
                  </a:lnTo>
                  <a:lnTo>
                    <a:pt x="444" y="204"/>
                  </a:lnTo>
                  <a:lnTo>
                    <a:pt x="446" y="202"/>
                  </a:lnTo>
                  <a:lnTo>
                    <a:pt x="447" y="202"/>
                  </a:lnTo>
                  <a:lnTo>
                    <a:pt x="447" y="202"/>
                  </a:lnTo>
                  <a:lnTo>
                    <a:pt x="447" y="202"/>
                  </a:lnTo>
                  <a:lnTo>
                    <a:pt x="447" y="204"/>
                  </a:lnTo>
                  <a:lnTo>
                    <a:pt x="447" y="205"/>
                  </a:lnTo>
                  <a:lnTo>
                    <a:pt x="447" y="205"/>
                  </a:lnTo>
                  <a:lnTo>
                    <a:pt x="446" y="205"/>
                  </a:lnTo>
                  <a:lnTo>
                    <a:pt x="444" y="205"/>
                  </a:lnTo>
                  <a:lnTo>
                    <a:pt x="444" y="207"/>
                  </a:lnTo>
                  <a:lnTo>
                    <a:pt x="444" y="207"/>
                  </a:lnTo>
                  <a:lnTo>
                    <a:pt x="446" y="208"/>
                  </a:lnTo>
                  <a:lnTo>
                    <a:pt x="446" y="207"/>
                  </a:lnTo>
                  <a:lnTo>
                    <a:pt x="447" y="207"/>
                  </a:lnTo>
                  <a:lnTo>
                    <a:pt x="447" y="207"/>
                  </a:lnTo>
                  <a:lnTo>
                    <a:pt x="446" y="210"/>
                  </a:lnTo>
                  <a:lnTo>
                    <a:pt x="444" y="215"/>
                  </a:lnTo>
                  <a:lnTo>
                    <a:pt x="443" y="216"/>
                  </a:lnTo>
                  <a:lnTo>
                    <a:pt x="443" y="219"/>
                  </a:lnTo>
                  <a:lnTo>
                    <a:pt x="443" y="221"/>
                  </a:lnTo>
                  <a:lnTo>
                    <a:pt x="441" y="223"/>
                  </a:lnTo>
                  <a:lnTo>
                    <a:pt x="441" y="223"/>
                  </a:lnTo>
                  <a:lnTo>
                    <a:pt x="440" y="219"/>
                  </a:lnTo>
                  <a:lnTo>
                    <a:pt x="440" y="219"/>
                  </a:lnTo>
                  <a:lnTo>
                    <a:pt x="440" y="218"/>
                  </a:lnTo>
                  <a:lnTo>
                    <a:pt x="440" y="215"/>
                  </a:lnTo>
                  <a:lnTo>
                    <a:pt x="440" y="213"/>
                  </a:lnTo>
                  <a:lnTo>
                    <a:pt x="438" y="213"/>
                  </a:lnTo>
                  <a:lnTo>
                    <a:pt x="438" y="215"/>
                  </a:lnTo>
                  <a:lnTo>
                    <a:pt x="436" y="216"/>
                  </a:lnTo>
                  <a:lnTo>
                    <a:pt x="436" y="216"/>
                  </a:lnTo>
                  <a:lnTo>
                    <a:pt x="436" y="218"/>
                  </a:lnTo>
                  <a:lnTo>
                    <a:pt x="435" y="219"/>
                  </a:lnTo>
                  <a:lnTo>
                    <a:pt x="435" y="219"/>
                  </a:lnTo>
                  <a:lnTo>
                    <a:pt x="433" y="219"/>
                  </a:lnTo>
                  <a:lnTo>
                    <a:pt x="432" y="219"/>
                  </a:lnTo>
                  <a:lnTo>
                    <a:pt x="432" y="223"/>
                  </a:lnTo>
                  <a:lnTo>
                    <a:pt x="429" y="226"/>
                  </a:lnTo>
                  <a:lnTo>
                    <a:pt x="429" y="227"/>
                  </a:lnTo>
                  <a:lnTo>
                    <a:pt x="427" y="227"/>
                  </a:lnTo>
                  <a:lnTo>
                    <a:pt x="427" y="227"/>
                  </a:lnTo>
                  <a:lnTo>
                    <a:pt x="425" y="227"/>
                  </a:lnTo>
                  <a:lnTo>
                    <a:pt x="424" y="226"/>
                  </a:lnTo>
                  <a:lnTo>
                    <a:pt x="424" y="227"/>
                  </a:lnTo>
                  <a:lnTo>
                    <a:pt x="422" y="227"/>
                  </a:lnTo>
                  <a:lnTo>
                    <a:pt x="422" y="229"/>
                  </a:lnTo>
                  <a:lnTo>
                    <a:pt x="414" y="229"/>
                  </a:lnTo>
                  <a:lnTo>
                    <a:pt x="408" y="229"/>
                  </a:lnTo>
                  <a:lnTo>
                    <a:pt x="402" y="229"/>
                  </a:lnTo>
                  <a:lnTo>
                    <a:pt x="397" y="229"/>
                  </a:lnTo>
                  <a:lnTo>
                    <a:pt x="397" y="232"/>
                  </a:lnTo>
                  <a:lnTo>
                    <a:pt x="397" y="235"/>
                  </a:lnTo>
                  <a:lnTo>
                    <a:pt x="397" y="237"/>
                  </a:lnTo>
                  <a:lnTo>
                    <a:pt x="394" y="237"/>
                  </a:lnTo>
                  <a:lnTo>
                    <a:pt x="391" y="237"/>
                  </a:lnTo>
                  <a:lnTo>
                    <a:pt x="391" y="238"/>
                  </a:lnTo>
                  <a:lnTo>
                    <a:pt x="392" y="238"/>
                  </a:lnTo>
                  <a:lnTo>
                    <a:pt x="392" y="240"/>
                  </a:lnTo>
                  <a:lnTo>
                    <a:pt x="395" y="241"/>
                  </a:lnTo>
                  <a:lnTo>
                    <a:pt x="397" y="243"/>
                  </a:lnTo>
                  <a:lnTo>
                    <a:pt x="399" y="245"/>
                  </a:lnTo>
                  <a:lnTo>
                    <a:pt x="400" y="245"/>
                  </a:lnTo>
                  <a:lnTo>
                    <a:pt x="402" y="246"/>
                  </a:lnTo>
                  <a:lnTo>
                    <a:pt x="402" y="248"/>
                  </a:lnTo>
                  <a:lnTo>
                    <a:pt x="402" y="248"/>
                  </a:lnTo>
                  <a:lnTo>
                    <a:pt x="402" y="249"/>
                  </a:lnTo>
                  <a:lnTo>
                    <a:pt x="403" y="249"/>
                  </a:lnTo>
                  <a:lnTo>
                    <a:pt x="405" y="249"/>
                  </a:lnTo>
                  <a:lnTo>
                    <a:pt x="405" y="251"/>
                  </a:lnTo>
                  <a:lnTo>
                    <a:pt x="405" y="252"/>
                  </a:lnTo>
                  <a:lnTo>
                    <a:pt x="403" y="254"/>
                  </a:lnTo>
                  <a:lnTo>
                    <a:pt x="405" y="254"/>
                  </a:lnTo>
                  <a:lnTo>
                    <a:pt x="403" y="254"/>
                  </a:lnTo>
                  <a:lnTo>
                    <a:pt x="400" y="254"/>
                  </a:lnTo>
                  <a:lnTo>
                    <a:pt x="397" y="254"/>
                  </a:lnTo>
                  <a:lnTo>
                    <a:pt x="392" y="254"/>
                  </a:lnTo>
                  <a:lnTo>
                    <a:pt x="391" y="254"/>
                  </a:lnTo>
                  <a:lnTo>
                    <a:pt x="386" y="254"/>
                  </a:lnTo>
                  <a:lnTo>
                    <a:pt x="384" y="257"/>
                  </a:lnTo>
                  <a:lnTo>
                    <a:pt x="383" y="260"/>
                  </a:lnTo>
                  <a:lnTo>
                    <a:pt x="381" y="264"/>
                  </a:lnTo>
                  <a:lnTo>
                    <a:pt x="380" y="265"/>
                  </a:lnTo>
                  <a:lnTo>
                    <a:pt x="380" y="267"/>
                  </a:lnTo>
                  <a:lnTo>
                    <a:pt x="380" y="267"/>
                  </a:lnTo>
                  <a:lnTo>
                    <a:pt x="381" y="270"/>
                  </a:lnTo>
                  <a:lnTo>
                    <a:pt x="380" y="270"/>
                  </a:lnTo>
                  <a:lnTo>
                    <a:pt x="380" y="270"/>
                  </a:lnTo>
                  <a:lnTo>
                    <a:pt x="380" y="271"/>
                  </a:lnTo>
                  <a:lnTo>
                    <a:pt x="380" y="271"/>
                  </a:lnTo>
                  <a:lnTo>
                    <a:pt x="380" y="273"/>
                  </a:lnTo>
                  <a:lnTo>
                    <a:pt x="380" y="275"/>
                  </a:lnTo>
                  <a:lnTo>
                    <a:pt x="380" y="275"/>
                  </a:lnTo>
                  <a:lnTo>
                    <a:pt x="380" y="276"/>
                  </a:lnTo>
                  <a:lnTo>
                    <a:pt x="378" y="276"/>
                  </a:lnTo>
                  <a:lnTo>
                    <a:pt x="378" y="278"/>
                  </a:lnTo>
                  <a:lnTo>
                    <a:pt x="378" y="276"/>
                  </a:lnTo>
                  <a:lnTo>
                    <a:pt x="375" y="273"/>
                  </a:lnTo>
                  <a:lnTo>
                    <a:pt x="370" y="268"/>
                  </a:lnTo>
                  <a:lnTo>
                    <a:pt x="369" y="267"/>
                  </a:lnTo>
                  <a:lnTo>
                    <a:pt x="367" y="267"/>
                  </a:lnTo>
                  <a:lnTo>
                    <a:pt x="365" y="264"/>
                  </a:lnTo>
                  <a:lnTo>
                    <a:pt x="359" y="259"/>
                  </a:lnTo>
                  <a:lnTo>
                    <a:pt x="356" y="257"/>
                  </a:lnTo>
                  <a:lnTo>
                    <a:pt x="354" y="256"/>
                  </a:lnTo>
                  <a:lnTo>
                    <a:pt x="351" y="254"/>
                  </a:lnTo>
                  <a:lnTo>
                    <a:pt x="350" y="252"/>
                  </a:lnTo>
                  <a:lnTo>
                    <a:pt x="348" y="252"/>
                  </a:lnTo>
                  <a:lnTo>
                    <a:pt x="348" y="251"/>
                  </a:lnTo>
                  <a:lnTo>
                    <a:pt x="347" y="251"/>
                  </a:lnTo>
                  <a:lnTo>
                    <a:pt x="347" y="252"/>
                  </a:lnTo>
                  <a:lnTo>
                    <a:pt x="348" y="252"/>
                  </a:lnTo>
                  <a:lnTo>
                    <a:pt x="348" y="254"/>
                  </a:lnTo>
                  <a:lnTo>
                    <a:pt x="350" y="254"/>
                  </a:lnTo>
                  <a:lnTo>
                    <a:pt x="350" y="254"/>
                  </a:lnTo>
                  <a:lnTo>
                    <a:pt x="353" y="256"/>
                  </a:lnTo>
                  <a:lnTo>
                    <a:pt x="353" y="256"/>
                  </a:lnTo>
                  <a:lnTo>
                    <a:pt x="347" y="252"/>
                  </a:lnTo>
                  <a:lnTo>
                    <a:pt x="343" y="252"/>
                  </a:lnTo>
                  <a:lnTo>
                    <a:pt x="343" y="252"/>
                  </a:lnTo>
                  <a:lnTo>
                    <a:pt x="345" y="251"/>
                  </a:lnTo>
                  <a:lnTo>
                    <a:pt x="343" y="251"/>
                  </a:lnTo>
                  <a:lnTo>
                    <a:pt x="343" y="251"/>
                  </a:lnTo>
                  <a:lnTo>
                    <a:pt x="342" y="251"/>
                  </a:lnTo>
                  <a:lnTo>
                    <a:pt x="342" y="251"/>
                  </a:lnTo>
                  <a:lnTo>
                    <a:pt x="342" y="251"/>
                  </a:lnTo>
                  <a:lnTo>
                    <a:pt x="342" y="251"/>
                  </a:lnTo>
                  <a:lnTo>
                    <a:pt x="340" y="249"/>
                  </a:lnTo>
                  <a:lnTo>
                    <a:pt x="340" y="249"/>
                  </a:lnTo>
                  <a:lnTo>
                    <a:pt x="339" y="251"/>
                  </a:lnTo>
                  <a:lnTo>
                    <a:pt x="339" y="251"/>
                  </a:lnTo>
                  <a:lnTo>
                    <a:pt x="339" y="252"/>
                  </a:lnTo>
                  <a:lnTo>
                    <a:pt x="340" y="252"/>
                  </a:lnTo>
                  <a:lnTo>
                    <a:pt x="342" y="252"/>
                  </a:lnTo>
                  <a:lnTo>
                    <a:pt x="342" y="252"/>
                  </a:lnTo>
                  <a:lnTo>
                    <a:pt x="339" y="252"/>
                  </a:lnTo>
                  <a:lnTo>
                    <a:pt x="337" y="252"/>
                  </a:lnTo>
                  <a:lnTo>
                    <a:pt x="332" y="256"/>
                  </a:lnTo>
                  <a:lnTo>
                    <a:pt x="328" y="257"/>
                  </a:lnTo>
                  <a:lnTo>
                    <a:pt x="321" y="260"/>
                  </a:lnTo>
                  <a:lnTo>
                    <a:pt x="318" y="260"/>
                  </a:lnTo>
                  <a:lnTo>
                    <a:pt x="317" y="260"/>
                  </a:lnTo>
                  <a:lnTo>
                    <a:pt x="312" y="260"/>
                  </a:lnTo>
                  <a:lnTo>
                    <a:pt x="307" y="257"/>
                  </a:lnTo>
                  <a:lnTo>
                    <a:pt x="299" y="256"/>
                  </a:lnTo>
                  <a:lnTo>
                    <a:pt x="293" y="252"/>
                  </a:lnTo>
                  <a:lnTo>
                    <a:pt x="288" y="251"/>
                  </a:lnTo>
                  <a:lnTo>
                    <a:pt x="283" y="248"/>
                  </a:lnTo>
                  <a:lnTo>
                    <a:pt x="282" y="248"/>
                  </a:lnTo>
                  <a:lnTo>
                    <a:pt x="280" y="248"/>
                  </a:lnTo>
                  <a:lnTo>
                    <a:pt x="276" y="246"/>
                  </a:lnTo>
                  <a:lnTo>
                    <a:pt x="271" y="245"/>
                  </a:lnTo>
                  <a:lnTo>
                    <a:pt x="266" y="241"/>
                  </a:lnTo>
                  <a:lnTo>
                    <a:pt x="263" y="241"/>
                  </a:lnTo>
                  <a:lnTo>
                    <a:pt x="260" y="240"/>
                  </a:lnTo>
                  <a:lnTo>
                    <a:pt x="253" y="238"/>
                  </a:lnTo>
                  <a:lnTo>
                    <a:pt x="252" y="237"/>
                  </a:lnTo>
                  <a:lnTo>
                    <a:pt x="250" y="235"/>
                  </a:lnTo>
                  <a:lnTo>
                    <a:pt x="246" y="234"/>
                  </a:lnTo>
                  <a:lnTo>
                    <a:pt x="244" y="232"/>
                  </a:lnTo>
                  <a:lnTo>
                    <a:pt x="242" y="232"/>
                  </a:lnTo>
                  <a:lnTo>
                    <a:pt x="241" y="229"/>
                  </a:lnTo>
                  <a:lnTo>
                    <a:pt x="239" y="227"/>
                  </a:lnTo>
                  <a:lnTo>
                    <a:pt x="238" y="227"/>
                  </a:lnTo>
                  <a:lnTo>
                    <a:pt x="238" y="227"/>
                  </a:lnTo>
                  <a:lnTo>
                    <a:pt x="235" y="227"/>
                  </a:lnTo>
                  <a:lnTo>
                    <a:pt x="230" y="226"/>
                  </a:lnTo>
                  <a:lnTo>
                    <a:pt x="227" y="226"/>
                  </a:lnTo>
                  <a:lnTo>
                    <a:pt x="222" y="224"/>
                  </a:lnTo>
                  <a:lnTo>
                    <a:pt x="216" y="221"/>
                  </a:lnTo>
                  <a:lnTo>
                    <a:pt x="214" y="219"/>
                  </a:lnTo>
                  <a:lnTo>
                    <a:pt x="212" y="216"/>
                  </a:lnTo>
                  <a:lnTo>
                    <a:pt x="209" y="215"/>
                  </a:lnTo>
                  <a:lnTo>
                    <a:pt x="208" y="213"/>
                  </a:lnTo>
                  <a:lnTo>
                    <a:pt x="205" y="212"/>
                  </a:lnTo>
                  <a:lnTo>
                    <a:pt x="203" y="210"/>
                  </a:lnTo>
                  <a:lnTo>
                    <a:pt x="200" y="208"/>
                  </a:lnTo>
                  <a:lnTo>
                    <a:pt x="195" y="207"/>
                  </a:lnTo>
                  <a:lnTo>
                    <a:pt x="194" y="205"/>
                  </a:lnTo>
                  <a:lnTo>
                    <a:pt x="192" y="204"/>
                  </a:lnTo>
                  <a:lnTo>
                    <a:pt x="190" y="201"/>
                  </a:lnTo>
                  <a:lnTo>
                    <a:pt x="187" y="197"/>
                  </a:lnTo>
                  <a:lnTo>
                    <a:pt x="186" y="196"/>
                  </a:lnTo>
                  <a:lnTo>
                    <a:pt x="186" y="193"/>
                  </a:lnTo>
                  <a:lnTo>
                    <a:pt x="186" y="191"/>
                  </a:lnTo>
                  <a:lnTo>
                    <a:pt x="184" y="191"/>
                  </a:lnTo>
                  <a:lnTo>
                    <a:pt x="184" y="189"/>
                  </a:lnTo>
                  <a:lnTo>
                    <a:pt x="186" y="189"/>
                  </a:lnTo>
                  <a:lnTo>
                    <a:pt x="189" y="189"/>
                  </a:lnTo>
                  <a:lnTo>
                    <a:pt x="190" y="188"/>
                  </a:lnTo>
                  <a:lnTo>
                    <a:pt x="190" y="186"/>
                  </a:lnTo>
                  <a:lnTo>
                    <a:pt x="190" y="186"/>
                  </a:lnTo>
                  <a:lnTo>
                    <a:pt x="189" y="185"/>
                  </a:lnTo>
                  <a:lnTo>
                    <a:pt x="187" y="185"/>
                  </a:lnTo>
                  <a:lnTo>
                    <a:pt x="187" y="185"/>
                  </a:lnTo>
                  <a:lnTo>
                    <a:pt x="187" y="185"/>
                  </a:lnTo>
                  <a:lnTo>
                    <a:pt x="187" y="183"/>
                  </a:lnTo>
                  <a:lnTo>
                    <a:pt x="189" y="183"/>
                  </a:lnTo>
                  <a:lnTo>
                    <a:pt x="189" y="182"/>
                  </a:lnTo>
                  <a:lnTo>
                    <a:pt x="190" y="180"/>
                  </a:lnTo>
                  <a:lnTo>
                    <a:pt x="190" y="178"/>
                  </a:lnTo>
                  <a:lnTo>
                    <a:pt x="190" y="175"/>
                  </a:lnTo>
                  <a:lnTo>
                    <a:pt x="190" y="174"/>
                  </a:lnTo>
                  <a:lnTo>
                    <a:pt x="187" y="172"/>
                  </a:lnTo>
                  <a:lnTo>
                    <a:pt x="187" y="172"/>
                  </a:lnTo>
                  <a:lnTo>
                    <a:pt x="186" y="169"/>
                  </a:lnTo>
                  <a:lnTo>
                    <a:pt x="184" y="167"/>
                  </a:lnTo>
                  <a:lnTo>
                    <a:pt x="184" y="161"/>
                  </a:lnTo>
                  <a:lnTo>
                    <a:pt x="183" y="156"/>
                  </a:lnTo>
                  <a:lnTo>
                    <a:pt x="181" y="155"/>
                  </a:lnTo>
                  <a:lnTo>
                    <a:pt x="179" y="153"/>
                  </a:lnTo>
                  <a:lnTo>
                    <a:pt x="176" y="150"/>
                  </a:lnTo>
                  <a:lnTo>
                    <a:pt x="173" y="149"/>
                  </a:lnTo>
                  <a:lnTo>
                    <a:pt x="171" y="144"/>
                  </a:lnTo>
                  <a:lnTo>
                    <a:pt x="168" y="141"/>
                  </a:lnTo>
                  <a:lnTo>
                    <a:pt x="165" y="137"/>
                  </a:lnTo>
                  <a:lnTo>
                    <a:pt x="164" y="136"/>
                  </a:lnTo>
                  <a:lnTo>
                    <a:pt x="154" y="130"/>
                  </a:lnTo>
                  <a:lnTo>
                    <a:pt x="154" y="130"/>
                  </a:lnTo>
                  <a:lnTo>
                    <a:pt x="157" y="131"/>
                  </a:lnTo>
                  <a:lnTo>
                    <a:pt x="157" y="131"/>
                  </a:lnTo>
                  <a:lnTo>
                    <a:pt x="157" y="130"/>
                  </a:lnTo>
                  <a:lnTo>
                    <a:pt x="157" y="128"/>
                  </a:lnTo>
                  <a:lnTo>
                    <a:pt x="157" y="128"/>
                  </a:lnTo>
                  <a:lnTo>
                    <a:pt x="156" y="128"/>
                  </a:lnTo>
                  <a:lnTo>
                    <a:pt x="156" y="128"/>
                  </a:lnTo>
                  <a:lnTo>
                    <a:pt x="154" y="128"/>
                  </a:lnTo>
                  <a:lnTo>
                    <a:pt x="153" y="128"/>
                  </a:lnTo>
                  <a:lnTo>
                    <a:pt x="151" y="126"/>
                  </a:lnTo>
                  <a:lnTo>
                    <a:pt x="151" y="125"/>
                  </a:lnTo>
                  <a:lnTo>
                    <a:pt x="151" y="125"/>
                  </a:lnTo>
                  <a:lnTo>
                    <a:pt x="148" y="122"/>
                  </a:lnTo>
                  <a:lnTo>
                    <a:pt x="146" y="120"/>
                  </a:lnTo>
                  <a:lnTo>
                    <a:pt x="146" y="120"/>
                  </a:lnTo>
                  <a:lnTo>
                    <a:pt x="148" y="120"/>
                  </a:lnTo>
                  <a:lnTo>
                    <a:pt x="148" y="120"/>
                  </a:lnTo>
                  <a:lnTo>
                    <a:pt x="149" y="120"/>
                  </a:lnTo>
                  <a:lnTo>
                    <a:pt x="149" y="120"/>
                  </a:lnTo>
                  <a:lnTo>
                    <a:pt x="149" y="120"/>
                  </a:lnTo>
                  <a:lnTo>
                    <a:pt x="149" y="120"/>
                  </a:lnTo>
                  <a:lnTo>
                    <a:pt x="145" y="119"/>
                  </a:lnTo>
                  <a:lnTo>
                    <a:pt x="143" y="117"/>
                  </a:lnTo>
                  <a:lnTo>
                    <a:pt x="140" y="115"/>
                  </a:lnTo>
                  <a:lnTo>
                    <a:pt x="140" y="114"/>
                  </a:lnTo>
                  <a:lnTo>
                    <a:pt x="138" y="112"/>
                  </a:lnTo>
                  <a:lnTo>
                    <a:pt x="138" y="112"/>
                  </a:lnTo>
                  <a:lnTo>
                    <a:pt x="138" y="114"/>
                  </a:lnTo>
                  <a:lnTo>
                    <a:pt x="135" y="114"/>
                  </a:lnTo>
                  <a:lnTo>
                    <a:pt x="135" y="112"/>
                  </a:lnTo>
                  <a:lnTo>
                    <a:pt x="135" y="112"/>
                  </a:lnTo>
                  <a:lnTo>
                    <a:pt x="137" y="112"/>
                  </a:lnTo>
                  <a:lnTo>
                    <a:pt x="138" y="111"/>
                  </a:lnTo>
                  <a:lnTo>
                    <a:pt x="138" y="109"/>
                  </a:lnTo>
                  <a:lnTo>
                    <a:pt x="137" y="111"/>
                  </a:lnTo>
                  <a:lnTo>
                    <a:pt x="135" y="111"/>
                  </a:lnTo>
                  <a:lnTo>
                    <a:pt x="135" y="112"/>
                  </a:lnTo>
                  <a:lnTo>
                    <a:pt x="134" y="112"/>
                  </a:lnTo>
                  <a:lnTo>
                    <a:pt x="132" y="112"/>
                  </a:lnTo>
                  <a:lnTo>
                    <a:pt x="132" y="111"/>
                  </a:lnTo>
                  <a:lnTo>
                    <a:pt x="130" y="109"/>
                  </a:lnTo>
                  <a:lnTo>
                    <a:pt x="130" y="104"/>
                  </a:lnTo>
                  <a:lnTo>
                    <a:pt x="130" y="103"/>
                  </a:lnTo>
                  <a:lnTo>
                    <a:pt x="132" y="101"/>
                  </a:lnTo>
                  <a:lnTo>
                    <a:pt x="134" y="101"/>
                  </a:lnTo>
                  <a:lnTo>
                    <a:pt x="134" y="101"/>
                  </a:lnTo>
                  <a:lnTo>
                    <a:pt x="134" y="101"/>
                  </a:lnTo>
                  <a:lnTo>
                    <a:pt x="134" y="101"/>
                  </a:lnTo>
                  <a:lnTo>
                    <a:pt x="134" y="100"/>
                  </a:lnTo>
                  <a:lnTo>
                    <a:pt x="132" y="100"/>
                  </a:lnTo>
                  <a:lnTo>
                    <a:pt x="132" y="98"/>
                  </a:lnTo>
                  <a:lnTo>
                    <a:pt x="132" y="98"/>
                  </a:lnTo>
                  <a:lnTo>
                    <a:pt x="129" y="95"/>
                  </a:lnTo>
                  <a:lnTo>
                    <a:pt x="126" y="95"/>
                  </a:lnTo>
                  <a:lnTo>
                    <a:pt x="126" y="95"/>
                  </a:lnTo>
                  <a:lnTo>
                    <a:pt x="124" y="93"/>
                  </a:lnTo>
                  <a:lnTo>
                    <a:pt x="123" y="92"/>
                  </a:lnTo>
                  <a:lnTo>
                    <a:pt x="123" y="90"/>
                  </a:lnTo>
                  <a:lnTo>
                    <a:pt x="123" y="90"/>
                  </a:lnTo>
                  <a:lnTo>
                    <a:pt x="123" y="89"/>
                  </a:lnTo>
                  <a:lnTo>
                    <a:pt x="118" y="87"/>
                  </a:lnTo>
                  <a:lnTo>
                    <a:pt x="116" y="87"/>
                  </a:lnTo>
                  <a:lnTo>
                    <a:pt x="115" y="85"/>
                  </a:lnTo>
                  <a:lnTo>
                    <a:pt x="115" y="84"/>
                  </a:lnTo>
                  <a:lnTo>
                    <a:pt x="113" y="84"/>
                  </a:lnTo>
                  <a:lnTo>
                    <a:pt x="113" y="82"/>
                  </a:lnTo>
                  <a:lnTo>
                    <a:pt x="113" y="81"/>
                  </a:lnTo>
                  <a:lnTo>
                    <a:pt x="113" y="78"/>
                  </a:lnTo>
                  <a:lnTo>
                    <a:pt x="115" y="76"/>
                  </a:lnTo>
                  <a:lnTo>
                    <a:pt x="110" y="76"/>
                  </a:lnTo>
                  <a:lnTo>
                    <a:pt x="110" y="76"/>
                  </a:lnTo>
                  <a:lnTo>
                    <a:pt x="108" y="76"/>
                  </a:lnTo>
                  <a:lnTo>
                    <a:pt x="107" y="76"/>
                  </a:lnTo>
                  <a:lnTo>
                    <a:pt x="105" y="74"/>
                  </a:lnTo>
                  <a:lnTo>
                    <a:pt x="104" y="73"/>
                  </a:lnTo>
                  <a:lnTo>
                    <a:pt x="101" y="68"/>
                  </a:lnTo>
                  <a:lnTo>
                    <a:pt x="97" y="67"/>
                  </a:lnTo>
                  <a:lnTo>
                    <a:pt x="96" y="67"/>
                  </a:lnTo>
                  <a:lnTo>
                    <a:pt x="96" y="65"/>
                  </a:lnTo>
                  <a:lnTo>
                    <a:pt x="94" y="63"/>
                  </a:lnTo>
                  <a:lnTo>
                    <a:pt x="94" y="62"/>
                  </a:lnTo>
                  <a:lnTo>
                    <a:pt x="94" y="62"/>
                  </a:lnTo>
                  <a:lnTo>
                    <a:pt x="93" y="60"/>
                  </a:lnTo>
                  <a:lnTo>
                    <a:pt x="91" y="59"/>
                  </a:lnTo>
                  <a:lnTo>
                    <a:pt x="89" y="57"/>
                  </a:lnTo>
                  <a:lnTo>
                    <a:pt x="89" y="56"/>
                  </a:lnTo>
                  <a:lnTo>
                    <a:pt x="88" y="54"/>
                  </a:lnTo>
                  <a:lnTo>
                    <a:pt x="88" y="54"/>
                  </a:lnTo>
                  <a:lnTo>
                    <a:pt x="86" y="52"/>
                  </a:lnTo>
                  <a:lnTo>
                    <a:pt x="86" y="52"/>
                  </a:lnTo>
                  <a:lnTo>
                    <a:pt x="86" y="51"/>
                  </a:lnTo>
                  <a:lnTo>
                    <a:pt x="85" y="48"/>
                  </a:lnTo>
                  <a:lnTo>
                    <a:pt x="83" y="46"/>
                  </a:lnTo>
                  <a:lnTo>
                    <a:pt x="83" y="45"/>
                  </a:lnTo>
                  <a:lnTo>
                    <a:pt x="82" y="43"/>
                  </a:lnTo>
                  <a:lnTo>
                    <a:pt x="82" y="41"/>
                  </a:lnTo>
                  <a:lnTo>
                    <a:pt x="80" y="38"/>
                  </a:lnTo>
                  <a:lnTo>
                    <a:pt x="78" y="35"/>
                  </a:lnTo>
                  <a:lnTo>
                    <a:pt x="77" y="34"/>
                  </a:lnTo>
                  <a:lnTo>
                    <a:pt x="77" y="30"/>
                  </a:lnTo>
                  <a:lnTo>
                    <a:pt x="77" y="29"/>
                  </a:lnTo>
                  <a:lnTo>
                    <a:pt x="77" y="27"/>
                  </a:lnTo>
                  <a:lnTo>
                    <a:pt x="77" y="27"/>
                  </a:lnTo>
                  <a:lnTo>
                    <a:pt x="77" y="26"/>
                  </a:lnTo>
                  <a:lnTo>
                    <a:pt x="77" y="27"/>
                  </a:lnTo>
                  <a:lnTo>
                    <a:pt x="77" y="26"/>
                  </a:lnTo>
                  <a:lnTo>
                    <a:pt x="77" y="24"/>
                  </a:lnTo>
                  <a:lnTo>
                    <a:pt x="77" y="24"/>
                  </a:lnTo>
                  <a:lnTo>
                    <a:pt x="75" y="24"/>
                  </a:lnTo>
                  <a:lnTo>
                    <a:pt x="75" y="24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9" y="21"/>
                  </a:lnTo>
                  <a:lnTo>
                    <a:pt x="67" y="19"/>
                  </a:lnTo>
                  <a:lnTo>
                    <a:pt x="67" y="19"/>
                  </a:lnTo>
                  <a:lnTo>
                    <a:pt x="64" y="18"/>
                  </a:lnTo>
                  <a:lnTo>
                    <a:pt x="64" y="18"/>
                  </a:lnTo>
                  <a:lnTo>
                    <a:pt x="64" y="19"/>
                  </a:lnTo>
                  <a:lnTo>
                    <a:pt x="63" y="19"/>
                  </a:lnTo>
                  <a:lnTo>
                    <a:pt x="61" y="19"/>
                  </a:lnTo>
                  <a:lnTo>
                    <a:pt x="60" y="19"/>
                  </a:lnTo>
                  <a:lnTo>
                    <a:pt x="56" y="16"/>
                  </a:lnTo>
                  <a:lnTo>
                    <a:pt x="55" y="16"/>
                  </a:lnTo>
                  <a:lnTo>
                    <a:pt x="53" y="15"/>
                  </a:lnTo>
                  <a:lnTo>
                    <a:pt x="53" y="15"/>
                  </a:lnTo>
                  <a:lnTo>
                    <a:pt x="50" y="13"/>
                  </a:lnTo>
                  <a:lnTo>
                    <a:pt x="50" y="15"/>
                  </a:lnTo>
                  <a:lnTo>
                    <a:pt x="52" y="15"/>
                  </a:lnTo>
                  <a:lnTo>
                    <a:pt x="52" y="18"/>
                  </a:lnTo>
                  <a:lnTo>
                    <a:pt x="52" y="19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3" y="29"/>
                  </a:lnTo>
                  <a:lnTo>
                    <a:pt x="53" y="32"/>
                  </a:lnTo>
                  <a:lnTo>
                    <a:pt x="53" y="34"/>
                  </a:lnTo>
                  <a:lnTo>
                    <a:pt x="55" y="35"/>
                  </a:lnTo>
                  <a:lnTo>
                    <a:pt x="55" y="40"/>
                  </a:lnTo>
                  <a:lnTo>
                    <a:pt x="55" y="41"/>
                  </a:lnTo>
                  <a:lnTo>
                    <a:pt x="56" y="43"/>
                  </a:lnTo>
                  <a:lnTo>
                    <a:pt x="58" y="45"/>
                  </a:lnTo>
                  <a:lnTo>
                    <a:pt x="58" y="46"/>
                  </a:lnTo>
                  <a:lnTo>
                    <a:pt x="61" y="48"/>
                  </a:lnTo>
                  <a:lnTo>
                    <a:pt x="63" y="49"/>
                  </a:lnTo>
                  <a:lnTo>
                    <a:pt x="66" y="52"/>
                  </a:lnTo>
                  <a:lnTo>
                    <a:pt x="67" y="54"/>
                  </a:lnTo>
                  <a:lnTo>
                    <a:pt x="71" y="57"/>
                  </a:lnTo>
                  <a:lnTo>
                    <a:pt x="71" y="59"/>
                  </a:lnTo>
                  <a:lnTo>
                    <a:pt x="71" y="60"/>
                  </a:lnTo>
                  <a:lnTo>
                    <a:pt x="72" y="60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74" y="62"/>
                  </a:lnTo>
                  <a:lnTo>
                    <a:pt x="75" y="62"/>
                  </a:lnTo>
                  <a:lnTo>
                    <a:pt x="77" y="67"/>
                  </a:lnTo>
                  <a:lnTo>
                    <a:pt x="78" y="67"/>
                  </a:lnTo>
                  <a:lnTo>
                    <a:pt x="78" y="68"/>
                  </a:lnTo>
                  <a:lnTo>
                    <a:pt x="80" y="68"/>
                  </a:lnTo>
                  <a:lnTo>
                    <a:pt x="80" y="70"/>
                  </a:lnTo>
                  <a:lnTo>
                    <a:pt x="80" y="70"/>
                  </a:lnTo>
                  <a:lnTo>
                    <a:pt x="82" y="71"/>
                  </a:lnTo>
                  <a:lnTo>
                    <a:pt x="82" y="73"/>
                  </a:lnTo>
                  <a:lnTo>
                    <a:pt x="82" y="74"/>
                  </a:lnTo>
                  <a:lnTo>
                    <a:pt x="82" y="76"/>
                  </a:lnTo>
                  <a:lnTo>
                    <a:pt x="82" y="78"/>
                  </a:lnTo>
                  <a:lnTo>
                    <a:pt x="85" y="81"/>
                  </a:lnTo>
                  <a:lnTo>
                    <a:pt x="88" y="82"/>
                  </a:lnTo>
                  <a:lnTo>
                    <a:pt x="88" y="85"/>
                  </a:lnTo>
                  <a:lnTo>
                    <a:pt x="89" y="87"/>
                  </a:lnTo>
                  <a:lnTo>
                    <a:pt x="91" y="89"/>
                  </a:lnTo>
                  <a:lnTo>
                    <a:pt x="93" y="89"/>
                  </a:lnTo>
                  <a:lnTo>
                    <a:pt x="93" y="90"/>
                  </a:lnTo>
                  <a:lnTo>
                    <a:pt x="93" y="90"/>
                  </a:lnTo>
                  <a:lnTo>
                    <a:pt x="94" y="93"/>
                  </a:lnTo>
                  <a:lnTo>
                    <a:pt x="94" y="95"/>
                  </a:lnTo>
                  <a:lnTo>
                    <a:pt x="96" y="97"/>
                  </a:lnTo>
                  <a:lnTo>
                    <a:pt x="97" y="97"/>
                  </a:lnTo>
                  <a:lnTo>
                    <a:pt x="97" y="97"/>
                  </a:lnTo>
                  <a:lnTo>
                    <a:pt x="96" y="95"/>
                  </a:lnTo>
                  <a:lnTo>
                    <a:pt x="96" y="93"/>
                  </a:lnTo>
                  <a:lnTo>
                    <a:pt x="96" y="92"/>
                  </a:lnTo>
                  <a:lnTo>
                    <a:pt x="96" y="92"/>
                  </a:lnTo>
                  <a:lnTo>
                    <a:pt x="99" y="95"/>
                  </a:lnTo>
                  <a:lnTo>
                    <a:pt x="99" y="97"/>
                  </a:lnTo>
                  <a:lnTo>
                    <a:pt x="101" y="98"/>
                  </a:lnTo>
                  <a:lnTo>
                    <a:pt x="101" y="100"/>
                  </a:lnTo>
                  <a:lnTo>
                    <a:pt x="101" y="100"/>
                  </a:lnTo>
                  <a:lnTo>
                    <a:pt x="101" y="101"/>
                  </a:lnTo>
                  <a:lnTo>
                    <a:pt x="102" y="104"/>
                  </a:lnTo>
                  <a:lnTo>
                    <a:pt x="102" y="106"/>
                  </a:lnTo>
                  <a:lnTo>
                    <a:pt x="104" y="109"/>
                  </a:lnTo>
                  <a:lnTo>
                    <a:pt x="105" y="112"/>
                  </a:lnTo>
                  <a:lnTo>
                    <a:pt x="107" y="112"/>
                  </a:lnTo>
                  <a:lnTo>
                    <a:pt x="107" y="114"/>
                  </a:lnTo>
                  <a:lnTo>
                    <a:pt x="108" y="119"/>
                  </a:lnTo>
                  <a:lnTo>
                    <a:pt x="110" y="122"/>
                  </a:lnTo>
                  <a:lnTo>
                    <a:pt x="112" y="123"/>
                  </a:lnTo>
                  <a:lnTo>
                    <a:pt x="112" y="125"/>
                  </a:lnTo>
                  <a:lnTo>
                    <a:pt x="112" y="126"/>
                  </a:lnTo>
                  <a:lnTo>
                    <a:pt x="112" y="126"/>
                  </a:lnTo>
                  <a:lnTo>
                    <a:pt x="112" y="131"/>
                  </a:lnTo>
                  <a:lnTo>
                    <a:pt x="113" y="133"/>
                  </a:lnTo>
                  <a:lnTo>
                    <a:pt x="115" y="133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6" y="134"/>
                  </a:lnTo>
                  <a:lnTo>
                    <a:pt x="118" y="133"/>
                  </a:lnTo>
                  <a:lnTo>
                    <a:pt x="116" y="133"/>
                  </a:lnTo>
                  <a:lnTo>
                    <a:pt x="116" y="131"/>
                  </a:lnTo>
                  <a:lnTo>
                    <a:pt x="118" y="131"/>
                  </a:lnTo>
                  <a:lnTo>
                    <a:pt x="118" y="131"/>
                  </a:lnTo>
                  <a:lnTo>
                    <a:pt x="121" y="133"/>
                  </a:lnTo>
                  <a:lnTo>
                    <a:pt x="123" y="134"/>
                  </a:lnTo>
                  <a:lnTo>
                    <a:pt x="123" y="136"/>
                  </a:lnTo>
                  <a:lnTo>
                    <a:pt x="124" y="137"/>
                  </a:lnTo>
                  <a:lnTo>
                    <a:pt x="124" y="137"/>
                  </a:lnTo>
                  <a:lnTo>
                    <a:pt x="126" y="139"/>
                  </a:lnTo>
                  <a:lnTo>
                    <a:pt x="126" y="141"/>
                  </a:lnTo>
                  <a:lnTo>
                    <a:pt x="129" y="142"/>
                  </a:lnTo>
                  <a:lnTo>
                    <a:pt x="130" y="144"/>
                  </a:lnTo>
                  <a:lnTo>
                    <a:pt x="130" y="145"/>
                  </a:lnTo>
                  <a:lnTo>
                    <a:pt x="129" y="149"/>
                  </a:lnTo>
                  <a:lnTo>
                    <a:pt x="129" y="149"/>
                  </a:lnTo>
                  <a:lnTo>
                    <a:pt x="127" y="150"/>
                  </a:lnTo>
                  <a:lnTo>
                    <a:pt x="126" y="152"/>
                  </a:lnTo>
                  <a:lnTo>
                    <a:pt x="124" y="153"/>
                  </a:lnTo>
                  <a:lnTo>
                    <a:pt x="123" y="153"/>
                  </a:lnTo>
                  <a:lnTo>
                    <a:pt x="121" y="153"/>
                  </a:lnTo>
                  <a:lnTo>
                    <a:pt x="121" y="152"/>
                  </a:lnTo>
                  <a:lnTo>
                    <a:pt x="119" y="147"/>
                  </a:lnTo>
                  <a:lnTo>
                    <a:pt x="118" y="145"/>
                  </a:lnTo>
                  <a:lnTo>
                    <a:pt x="118" y="144"/>
                  </a:lnTo>
                  <a:lnTo>
                    <a:pt x="116" y="141"/>
                  </a:lnTo>
                  <a:lnTo>
                    <a:pt x="113" y="141"/>
                  </a:lnTo>
                  <a:lnTo>
                    <a:pt x="110" y="137"/>
                  </a:lnTo>
                  <a:lnTo>
                    <a:pt x="108" y="136"/>
                  </a:lnTo>
                  <a:lnTo>
                    <a:pt x="107" y="134"/>
                  </a:lnTo>
                  <a:lnTo>
                    <a:pt x="101" y="131"/>
                  </a:lnTo>
                  <a:lnTo>
                    <a:pt x="99" y="130"/>
                  </a:lnTo>
                  <a:lnTo>
                    <a:pt x="97" y="128"/>
                  </a:lnTo>
                  <a:lnTo>
                    <a:pt x="96" y="128"/>
                  </a:lnTo>
                  <a:lnTo>
                    <a:pt x="96" y="128"/>
                  </a:lnTo>
                  <a:lnTo>
                    <a:pt x="96" y="128"/>
                  </a:lnTo>
                  <a:lnTo>
                    <a:pt x="96" y="126"/>
                  </a:lnTo>
                  <a:lnTo>
                    <a:pt x="94" y="126"/>
                  </a:lnTo>
                  <a:lnTo>
                    <a:pt x="91" y="123"/>
                  </a:lnTo>
                  <a:lnTo>
                    <a:pt x="91" y="122"/>
                  </a:lnTo>
                  <a:lnTo>
                    <a:pt x="91" y="120"/>
                  </a:lnTo>
                  <a:lnTo>
                    <a:pt x="91" y="115"/>
                  </a:lnTo>
                  <a:lnTo>
                    <a:pt x="93" y="114"/>
                  </a:lnTo>
                  <a:lnTo>
                    <a:pt x="91" y="112"/>
                  </a:lnTo>
                  <a:lnTo>
                    <a:pt x="91" y="112"/>
                  </a:lnTo>
                  <a:lnTo>
                    <a:pt x="91" y="111"/>
                  </a:lnTo>
                  <a:lnTo>
                    <a:pt x="91" y="109"/>
                  </a:lnTo>
                  <a:lnTo>
                    <a:pt x="89" y="108"/>
                  </a:lnTo>
                  <a:lnTo>
                    <a:pt x="88" y="103"/>
                  </a:lnTo>
                  <a:lnTo>
                    <a:pt x="85" y="101"/>
                  </a:lnTo>
                  <a:lnTo>
                    <a:pt x="83" y="101"/>
                  </a:lnTo>
                  <a:lnTo>
                    <a:pt x="78" y="97"/>
                  </a:lnTo>
                  <a:lnTo>
                    <a:pt x="77" y="95"/>
                  </a:lnTo>
                  <a:lnTo>
                    <a:pt x="77" y="93"/>
                  </a:lnTo>
                  <a:lnTo>
                    <a:pt x="75" y="92"/>
                  </a:lnTo>
                  <a:lnTo>
                    <a:pt x="75" y="92"/>
                  </a:lnTo>
                  <a:lnTo>
                    <a:pt x="74" y="93"/>
                  </a:lnTo>
                  <a:lnTo>
                    <a:pt x="72" y="93"/>
                  </a:lnTo>
                  <a:lnTo>
                    <a:pt x="69" y="95"/>
                  </a:lnTo>
                  <a:lnTo>
                    <a:pt x="67" y="93"/>
                  </a:lnTo>
                  <a:lnTo>
                    <a:pt x="67" y="92"/>
                  </a:lnTo>
                  <a:lnTo>
                    <a:pt x="66" y="90"/>
                  </a:lnTo>
                  <a:lnTo>
                    <a:pt x="64" y="90"/>
                  </a:lnTo>
                  <a:lnTo>
                    <a:pt x="64" y="90"/>
                  </a:lnTo>
                  <a:lnTo>
                    <a:pt x="63" y="89"/>
                  </a:lnTo>
                  <a:lnTo>
                    <a:pt x="61" y="89"/>
                  </a:lnTo>
                  <a:lnTo>
                    <a:pt x="60" y="87"/>
                  </a:lnTo>
                  <a:lnTo>
                    <a:pt x="58" y="87"/>
                  </a:lnTo>
                  <a:lnTo>
                    <a:pt x="56" y="85"/>
                  </a:lnTo>
                  <a:lnTo>
                    <a:pt x="56" y="84"/>
                  </a:lnTo>
                  <a:lnTo>
                    <a:pt x="56" y="84"/>
                  </a:lnTo>
                  <a:lnTo>
                    <a:pt x="53" y="82"/>
                  </a:lnTo>
                  <a:lnTo>
                    <a:pt x="52" y="81"/>
                  </a:lnTo>
                  <a:lnTo>
                    <a:pt x="50" y="79"/>
                  </a:lnTo>
                  <a:lnTo>
                    <a:pt x="48" y="78"/>
                  </a:lnTo>
                  <a:lnTo>
                    <a:pt x="48" y="78"/>
                  </a:lnTo>
                  <a:lnTo>
                    <a:pt x="52" y="78"/>
                  </a:lnTo>
                  <a:lnTo>
                    <a:pt x="55" y="78"/>
                  </a:lnTo>
                  <a:lnTo>
                    <a:pt x="58" y="78"/>
                  </a:lnTo>
                  <a:lnTo>
                    <a:pt x="58" y="78"/>
                  </a:lnTo>
                  <a:lnTo>
                    <a:pt x="60" y="76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3" y="79"/>
                  </a:lnTo>
                  <a:lnTo>
                    <a:pt x="61" y="79"/>
                  </a:lnTo>
                  <a:lnTo>
                    <a:pt x="61" y="78"/>
                  </a:lnTo>
                  <a:lnTo>
                    <a:pt x="61" y="76"/>
                  </a:lnTo>
                  <a:lnTo>
                    <a:pt x="61" y="76"/>
                  </a:lnTo>
                  <a:lnTo>
                    <a:pt x="60" y="76"/>
                  </a:lnTo>
                  <a:lnTo>
                    <a:pt x="60" y="76"/>
                  </a:lnTo>
                  <a:lnTo>
                    <a:pt x="61" y="74"/>
                  </a:lnTo>
                  <a:lnTo>
                    <a:pt x="63" y="71"/>
                  </a:lnTo>
                  <a:lnTo>
                    <a:pt x="63" y="68"/>
                  </a:lnTo>
                  <a:lnTo>
                    <a:pt x="61" y="65"/>
                  </a:lnTo>
                  <a:lnTo>
                    <a:pt x="60" y="63"/>
                  </a:lnTo>
                  <a:lnTo>
                    <a:pt x="55" y="57"/>
                  </a:lnTo>
                  <a:lnTo>
                    <a:pt x="52" y="54"/>
                  </a:lnTo>
                  <a:lnTo>
                    <a:pt x="50" y="54"/>
                  </a:lnTo>
                  <a:lnTo>
                    <a:pt x="50" y="52"/>
                  </a:lnTo>
                  <a:lnTo>
                    <a:pt x="47" y="52"/>
                  </a:lnTo>
                  <a:lnTo>
                    <a:pt x="45" y="51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9" y="45"/>
                  </a:lnTo>
                  <a:lnTo>
                    <a:pt x="37" y="45"/>
                  </a:lnTo>
                  <a:lnTo>
                    <a:pt x="37" y="41"/>
                  </a:lnTo>
                  <a:lnTo>
                    <a:pt x="37" y="38"/>
                  </a:lnTo>
                  <a:lnTo>
                    <a:pt x="37" y="38"/>
                  </a:lnTo>
                  <a:lnTo>
                    <a:pt x="34" y="37"/>
                  </a:lnTo>
                  <a:lnTo>
                    <a:pt x="34" y="35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1" y="29"/>
                  </a:lnTo>
                  <a:lnTo>
                    <a:pt x="31" y="27"/>
                  </a:lnTo>
                  <a:lnTo>
                    <a:pt x="31" y="26"/>
                  </a:lnTo>
                  <a:lnTo>
                    <a:pt x="30" y="24"/>
                  </a:lnTo>
                  <a:lnTo>
                    <a:pt x="28" y="22"/>
                  </a:lnTo>
                  <a:lnTo>
                    <a:pt x="26" y="19"/>
                  </a:lnTo>
                  <a:lnTo>
                    <a:pt x="25" y="19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5" y="16"/>
                  </a:lnTo>
                  <a:lnTo>
                    <a:pt x="26" y="16"/>
                  </a:lnTo>
                  <a:lnTo>
                    <a:pt x="26" y="15"/>
                  </a:lnTo>
                  <a:lnTo>
                    <a:pt x="23" y="11"/>
                  </a:lnTo>
                  <a:lnTo>
                    <a:pt x="22" y="8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19" y="4"/>
                  </a:lnTo>
                  <a:lnTo>
                    <a:pt x="23" y="4"/>
                  </a:lnTo>
                  <a:lnTo>
                    <a:pt x="26" y="2"/>
                  </a:lnTo>
                  <a:lnTo>
                    <a:pt x="31" y="2"/>
                  </a:lnTo>
                  <a:lnTo>
                    <a:pt x="36" y="2"/>
                  </a:lnTo>
                  <a:lnTo>
                    <a:pt x="39" y="2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52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6685027" y="4681017"/>
              <a:ext cx="91614" cy="220263"/>
            </a:xfrm>
            <a:custGeom>
              <a:rect b="b" l="l" r="r" t="t"/>
              <a:pathLst>
                <a:path extrusionOk="0" h="113" w="47">
                  <a:moveTo>
                    <a:pt x="30" y="38"/>
                  </a:moveTo>
                  <a:lnTo>
                    <a:pt x="30" y="38"/>
                  </a:lnTo>
                  <a:lnTo>
                    <a:pt x="30" y="38"/>
                  </a:lnTo>
                  <a:lnTo>
                    <a:pt x="30" y="38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0" y="39"/>
                  </a:lnTo>
                  <a:lnTo>
                    <a:pt x="30" y="38"/>
                  </a:lnTo>
                  <a:lnTo>
                    <a:pt x="30" y="38"/>
                  </a:lnTo>
                  <a:lnTo>
                    <a:pt x="30" y="38"/>
                  </a:lnTo>
                  <a:close/>
                  <a:moveTo>
                    <a:pt x="28" y="38"/>
                  </a:moveTo>
                  <a:lnTo>
                    <a:pt x="28" y="3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26" y="38"/>
                  </a:lnTo>
                  <a:lnTo>
                    <a:pt x="28" y="38"/>
                  </a:lnTo>
                  <a:lnTo>
                    <a:pt x="28" y="38"/>
                  </a:lnTo>
                  <a:close/>
                  <a:moveTo>
                    <a:pt x="33" y="31"/>
                  </a:moveTo>
                  <a:lnTo>
                    <a:pt x="33" y="31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3" y="31"/>
                  </a:lnTo>
                  <a:close/>
                  <a:moveTo>
                    <a:pt x="4" y="0"/>
                  </a:moveTo>
                  <a:lnTo>
                    <a:pt x="7" y="1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8" y="3"/>
                  </a:lnTo>
                  <a:lnTo>
                    <a:pt x="18" y="3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20" y="11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3" y="14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2" y="15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2" y="17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3" y="27"/>
                  </a:lnTo>
                  <a:lnTo>
                    <a:pt x="23" y="28"/>
                  </a:lnTo>
                  <a:lnTo>
                    <a:pt x="23" y="30"/>
                  </a:lnTo>
                  <a:lnTo>
                    <a:pt x="23" y="33"/>
                  </a:lnTo>
                  <a:lnTo>
                    <a:pt x="23" y="33"/>
                  </a:lnTo>
                  <a:lnTo>
                    <a:pt x="23" y="34"/>
                  </a:lnTo>
                  <a:lnTo>
                    <a:pt x="22" y="34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0" y="38"/>
                  </a:lnTo>
                  <a:lnTo>
                    <a:pt x="20" y="38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42"/>
                  </a:lnTo>
                  <a:lnTo>
                    <a:pt x="20" y="42"/>
                  </a:lnTo>
                  <a:lnTo>
                    <a:pt x="22" y="42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3" y="47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50"/>
                  </a:lnTo>
                  <a:lnTo>
                    <a:pt x="23" y="50"/>
                  </a:lnTo>
                  <a:lnTo>
                    <a:pt x="25" y="52"/>
                  </a:lnTo>
                  <a:lnTo>
                    <a:pt x="25" y="55"/>
                  </a:lnTo>
                  <a:lnTo>
                    <a:pt x="25" y="56"/>
                  </a:lnTo>
                  <a:lnTo>
                    <a:pt x="23" y="56"/>
                  </a:lnTo>
                  <a:lnTo>
                    <a:pt x="23" y="56"/>
                  </a:lnTo>
                  <a:lnTo>
                    <a:pt x="23" y="58"/>
                  </a:lnTo>
                  <a:lnTo>
                    <a:pt x="25" y="60"/>
                  </a:lnTo>
                  <a:lnTo>
                    <a:pt x="26" y="60"/>
                  </a:lnTo>
                  <a:lnTo>
                    <a:pt x="26" y="60"/>
                  </a:lnTo>
                  <a:lnTo>
                    <a:pt x="28" y="61"/>
                  </a:lnTo>
                  <a:lnTo>
                    <a:pt x="28" y="61"/>
                  </a:lnTo>
                  <a:lnTo>
                    <a:pt x="28" y="63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8" y="66"/>
                  </a:lnTo>
                  <a:lnTo>
                    <a:pt x="26" y="66"/>
                  </a:lnTo>
                  <a:lnTo>
                    <a:pt x="28" y="67"/>
                  </a:lnTo>
                  <a:lnTo>
                    <a:pt x="28" y="67"/>
                  </a:lnTo>
                  <a:lnTo>
                    <a:pt x="28" y="69"/>
                  </a:lnTo>
                  <a:lnTo>
                    <a:pt x="28" y="69"/>
                  </a:lnTo>
                  <a:lnTo>
                    <a:pt x="30" y="69"/>
                  </a:lnTo>
                  <a:lnTo>
                    <a:pt x="30" y="71"/>
                  </a:lnTo>
                  <a:lnTo>
                    <a:pt x="30" y="71"/>
                  </a:lnTo>
                  <a:lnTo>
                    <a:pt x="30" y="71"/>
                  </a:lnTo>
                  <a:lnTo>
                    <a:pt x="31" y="71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9"/>
                  </a:lnTo>
                  <a:lnTo>
                    <a:pt x="31" y="67"/>
                  </a:lnTo>
                  <a:lnTo>
                    <a:pt x="31" y="67"/>
                  </a:lnTo>
                  <a:lnTo>
                    <a:pt x="31" y="67"/>
                  </a:lnTo>
                  <a:lnTo>
                    <a:pt x="31" y="67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3" y="67"/>
                  </a:lnTo>
                  <a:lnTo>
                    <a:pt x="33" y="69"/>
                  </a:lnTo>
                  <a:lnTo>
                    <a:pt x="33" y="69"/>
                  </a:lnTo>
                  <a:lnTo>
                    <a:pt x="34" y="69"/>
                  </a:lnTo>
                  <a:lnTo>
                    <a:pt x="34" y="69"/>
                  </a:lnTo>
                  <a:lnTo>
                    <a:pt x="36" y="71"/>
                  </a:lnTo>
                  <a:lnTo>
                    <a:pt x="36" y="72"/>
                  </a:lnTo>
                  <a:lnTo>
                    <a:pt x="37" y="72"/>
                  </a:lnTo>
                  <a:lnTo>
                    <a:pt x="37" y="72"/>
                  </a:lnTo>
                  <a:lnTo>
                    <a:pt x="37" y="72"/>
                  </a:lnTo>
                  <a:lnTo>
                    <a:pt x="37" y="72"/>
                  </a:lnTo>
                  <a:lnTo>
                    <a:pt x="37" y="71"/>
                  </a:lnTo>
                  <a:lnTo>
                    <a:pt x="36" y="67"/>
                  </a:lnTo>
                  <a:lnTo>
                    <a:pt x="36" y="67"/>
                  </a:lnTo>
                  <a:lnTo>
                    <a:pt x="36" y="64"/>
                  </a:lnTo>
                  <a:lnTo>
                    <a:pt x="34" y="63"/>
                  </a:lnTo>
                  <a:lnTo>
                    <a:pt x="34" y="63"/>
                  </a:lnTo>
                  <a:lnTo>
                    <a:pt x="33" y="63"/>
                  </a:lnTo>
                  <a:lnTo>
                    <a:pt x="31" y="63"/>
                  </a:lnTo>
                  <a:lnTo>
                    <a:pt x="31" y="61"/>
                  </a:lnTo>
                  <a:lnTo>
                    <a:pt x="31" y="60"/>
                  </a:lnTo>
                  <a:lnTo>
                    <a:pt x="33" y="60"/>
                  </a:lnTo>
                  <a:lnTo>
                    <a:pt x="34" y="61"/>
                  </a:lnTo>
                  <a:lnTo>
                    <a:pt x="37" y="64"/>
                  </a:lnTo>
                  <a:lnTo>
                    <a:pt x="39" y="67"/>
                  </a:lnTo>
                  <a:lnTo>
                    <a:pt x="41" y="69"/>
                  </a:lnTo>
                  <a:lnTo>
                    <a:pt x="44" y="74"/>
                  </a:lnTo>
                  <a:lnTo>
                    <a:pt x="45" y="77"/>
                  </a:lnTo>
                  <a:lnTo>
                    <a:pt x="47" y="79"/>
                  </a:lnTo>
                  <a:lnTo>
                    <a:pt x="47" y="80"/>
                  </a:lnTo>
                  <a:lnTo>
                    <a:pt x="45" y="82"/>
                  </a:lnTo>
                  <a:lnTo>
                    <a:pt x="45" y="85"/>
                  </a:lnTo>
                  <a:lnTo>
                    <a:pt x="45" y="88"/>
                  </a:lnTo>
                  <a:lnTo>
                    <a:pt x="45" y="91"/>
                  </a:lnTo>
                  <a:lnTo>
                    <a:pt x="45" y="96"/>
                  </a:lnTo>
                  <a:lnTo>
                    <a:pt x="45" y="97"/>
                  </a:lnTo>
                  <a:lnTo>
                    <a:pt x="44" y="97"/>
                  </a:lnTo>
                  <a:lnTo>
                    <a:pt x="42" y="97"/>
                  </a:lnTo>
                  <a:lnTo>
                    <a:pt x="39" y="99"/>
                  </a:lnTo>
                  <a:lnTo>
                    <a:pt x="39" y="99"/>
                  </a:lnTo>
                  <a:lnTo>
                    <a:pt x="37" y="99"/>
                  </a:lnTo>
                  <a:lnTo>
                    <a:pt x="37" y="102"/>
                  </a:lnTo>
                  <a:lnTo>
                    <a:pt x="36" y="104"/>
                  </a:lnTo>
                  <a:lnTo>
                    <a:pt x="36" y="104"/>
                  </a:lnTo>
                  <a:lnTo>
                    <a:pt x="36" y="104"/>
                  </a:lnTo>
                  <a:lnTo>
                    <a:pt x="37" y="105"/>
                  </a:lnTo>
                  <a:lnTo>
                    <a:pt x="37" y="108"/>
                  </a:lnTo>
                  <a:lnTo>
                    <a:pt x="37" y="112"/>
                  </a:lnTo>
                  <a:lnTo>
                    <a:pt x="37" y="112"/>
                  </a:lnTo>
                  <a:lnTo>
                    <a:pt x="37" y="113"/>
                  </a:lnTo>
                  <a:lnTo>
                    <a:pt x="36" y="113"/>
                  </a:lnTo>
                  <a:lnTo>
                    <a:pt x="36" y="112"/>
                  </a:lnTo>
                  <a:lnTo>
                    <a:pt x="34" y="112"/>
                  </a:lnTo>
                  <a:lnTo>
                    <a:pt x="34" y="112"/>
                  </a:lnTo>
                  <a:lnTo>
                    <a:pt x="36" y="110"/>
                  </a:lnTo>
                  <a:lnTo>
                    <a:pt x="36" y="108"/>
                  </a:lnTo>
                  <a:lnTo>
                    <a:pt x="34" y="108"/>
                  </a:lnTo>
                  <a:lnTo>
                    <a:pt x="34" y="108"/>
                  </a:lnTo>
                  <a:lnTo>
                    <a:pt x="33" y="107"/>
                  </a:lnTo>
                  <a:lnTo>
                    <a:pt x="30" y="104"/>
                  </a:lnTo>
                  <a:lnTo>
                    <a:pt x="28" y="102"/>
                  </a:lnTo>
                  <a:lnTo>
                    <a:pt x="26" y="101"/>
                  </a:lnTo>
                  <a:lnTo>
                    <a:pt x="26" y="101"/>
                  </a:lnTo>
                  <a:lnTo>
                    <a:pt x="25" y="99"/>
                  </a:lnTo>
                  <a:lnTo>
                    <a:pt x="25" y="99"/>
                  </a:lnTo>
                  <a:lnTo>
                    <a:pt x="25" y="97"/>
                  </a:lnTo>
                  <a:lnTo>
                    <a:pt x="25" y="97"/>
                  </a:lnTo>
                  <a:lnTo>
                    <a:pt x="25" y="96"/>
                  </a:lnTo>
                  <a:lnTo>
                    <a:pt x="23" y="94"/>
                  </a:lnTo>
                  <a:lnTo>
                    <a:pt x="23" y="94"/>
                  </a:lnTo>
                  <a:lnTo>
                    <a:pt x="23" y="93"/>
                  </a:lnTo>
                  <a:lnTo>
                    <a:pt x="23" y="93"/>
                  </a:lnTo>
                  <a:lnTo>
                    <a:pt x="25" y="91"/>
                  </a:lnTo>
                  <a:lnTo>
                    <a:pt x="25" y="90"/>
                  </a:lnTo>
                  <a:lnTo>
                    <a:pt x="25" y="88"/>
                  </a:lnTo>
                  <a:lnTo>
                    <a:pt x="26" y="85"/>
                  </a:lnTo>
                  <a:lnTo>
                    <a:pt x="28" y="83"/>
                  </a:lnTo>
                  <a:lnTo>
                    <a:pt x="28" y="82"/>
                  </a:lnTo>
                  <a:lnTo>
                    <a:pt x="28" y="80"/>
                  </a:lnTo>
                  <a:lnTo>
                    <a:pt x="26" y="77"/>
                  </a:lnTo>
                  <a:lnTo>
                    <a:pt x="26" y="75"/>
                  </a:lnTo>
                  <a:lnTo>
                    <a:pt x="25" y="72"/>
                  </a:lnTo>
                  <a:lnTo>
                    <a:pt x="25" y="72"/>
                  </a:lnTo>
                  <a:lnTo>
                    <a:pt x="22" y="72"/>
                  </a:lnTo>
                  <a:lnTo>
                    <a:pt x="20" y="74"/>
                  </a:lnTo>
                  <a:lnTo>
                    <a:pt x="20" y="74"/>
                  </a:lnTo>
                  <a:lnTo>
                    <a:pt x="18" y="74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14" y="75"/>
                  </a:lnTo>
                  <a:lnTo>
                    <a:pt x="14" y="75"/>
                  </a:lnTo>
                  <a:lnTo>
                    <a:pt x="12" y="72"/>
                  </a:lnTo>
                  <a:lnTo>
                    <a:pt x="11" y="71"/>
                  </a:lnTo>
                  <a:lnTo>
                    <a:pt x="9" y="67"/>
                  </a:lnTo>
                  <a:lnTo>
                    <a:pt x="7" y="67"/>
                  </a:lnTo>
                  <a:lnTo>
                    <a:pt x="7" y="66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4"/>
                  </a:lnTo>
                  <a:lnTo>
                    <a:pt x="3" y="64"/>
                  </a:lnTo>
                  <a:lnTo>
                    <a:pt x="3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3" y="63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1" y="60"/>
                  </a:lnTo>
                  <a:lnTo>
                    <a:pt x="3" y="60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4" y="53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4" y="50"/>
                  </a:lnTo>
                  <a:lnTo>
                    <a:pt x="4" y="49"/>
                  </a:lnTo>
                  <a:lnTo>
                    <a:pt x="4" y="47"/>
                  </a:lnTo>
                  <a:lnTo>
                    <a:pt x="6" y="47"/>
                  </a:lnTo>
                  <a:lnTo>
                    <a:pt x="9" y="45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2" y="44"/>
                  </a:lnTo>
                  <a:lnTo>
                    <a:pt x="12" y="42"/>
                  </a:lnTo>
                  <a:lnTo>
                    <a:pt x="12" y="42"/>
                  </a:lnTo>
                  <a:lnTo>
                    <a:pt x="11" y="42"/>
                  </a:lnTo>
                  <a:lnTo>
                    <a:pt x="9" y="42"/>
                  </a:lnTo>
                  <a:lnTo>
                    <a:pt x="9" y="39"/>
                  </a:lnTo>
                  <a:lnTo>
                    <a:pt x="9" y="36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7" y="31"/>
                  </a:lnTo>
                  <a:lnTo>
                    <a:pt x="7" y="28"/>
                  </a:lnTo>
                  <a:lnTo>
                    <a:pt x="9" y="28"/>
                  </a:lnTo>
                  <a:lnTo>
                    <a:pt x="9" y="27"/>
                  </a:lnTo>
                  <a:lnTo>
                    <a:pt x="11" y="25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12" y="20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2"/>
                  </a:lnTo>
                  <a:lnTo>
                    <a:pt x="12" y="11"/>
                  </a:lnTo>
                  <a:lnTo>
                    <a:pt x="11" y="11"/>
                  </a:lnTo>
                  <a:lnTo>
                    <a:pt x="9" y="9"/>
                  </a:lnTo>
                  <a:lnTo>
                    <a:pt x="9" y="8"/>
                  </a:lnTo>
                  <a:lnTo>
                    <a:pt x="11" y="6"/>
                  </a:lnTo>
                  <a:lnTo>
                    <a:pt x="9" y="6"/>
                  </a:lnTo>
                  <a:lnTo>
                    <a:pt x="9" y="4"/>
                  </a:lnTo>
                  <a:lnTo>
                    <a:pt x="7" y="4"/>
                  </a:lnTo>
                  <a:lnTo>
                    <a:pt x="7" y="3"/>
                  </a:lnTo>
                  <a:lnTo>
                    <a:pt x="7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7833117" y="4297020"/>
              <a:ext cx="3898" cy="31188"/>
            </a:xfrm>
            <a:custGeom>
              <a:rect b="b" l="l" r="r" t="t"/>
              <a:pathLst>
                <a:path extrusionOk="0" h="16" w="2">
                  <a:moveTo>
                    <a:pt x="0" y="14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7378949" y="4985096"/>
              <a:ext cx="15594" cy="15594"/>
            </a:xfrm>
            <a:custGeom>
              <a:rect b="b" l="l" r="r" t="t"/>
              <a:pathLst>
                <a:path extrusionOk="0" h="8" w="8">
                  <a:moveTo>
                    <a:pt x="5" y="0"/>
                  </a:moveTo>
                  <a:lnTo>
                    <a:pt x="6" y="1"/>
                  </a:lnTo>
                  <a:lnTo>
                    <a:pt x="8" y="3"/>
                  </a:lnTo>
                  <a:lnTo>
                    <a:pt x="8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5" y="6"/>
                  </a:lnTo>
                  <a:lnTo>
                    <a:pt x="3" y="8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4"/>
                  </a:lnTo>
                  <a:lnTo>
                    <a:pt x="1" y="3"/>
                  </a:lnTo>
                  <a:lnTo>
                    <a:pt x="1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6164584" y="3359445"/>
              <a:ext cx="9747" cy="9747"/>
            </a:xfrm>
            <a:custGeom>
              <a:rect b="b" l="l" r="r" t="t"/>
              <a:pathLst>
                <a:path extrusionOk="0" h="5" w="5">
                  <a:moveTo>
                    <a:pt x="2" y="2"/>
                  </a:moveTo>
                  <a:lnTo>
                    <a:pt x="3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lnTo>
                    <a:pt x="3" y="5"/>
                  </a:lnTo>
                  <a:lnTo>
                    <a:pt x="2" y="3"/>
                  </a:lnTo>
                  <a:lnTo>
                    <a:pt x="2" y="2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4010695" y="3944211"/>
              <a:ext cx="1950" cy="195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5283536" y="3632336"/>
              <a:ext cx="346961" cy="370352"/>
            </a:xfrm>
            <a:custGeom>
              <a:rect b="b" l="l" r="r" t="t"/>
              <a:pathLst>
                <a:path extrusionOk="0" h="190" w="178">
                  <a:moveTo>
                    <a:pt x="11" y="114"/>
                  </a:moveTo>
                  <a:lnTo>
                    <a:pt x="11" y="116"/>
                  </a:lnTo>
                  <a:lnTo>
                    <a:pt x="9" y="117"/>
                  </a:lnTo>
                  <a:lnTo>
                    <a:pt x="9" y="117"/>
                  </a:lnTo>
                  <a:lnTo>
                    <a:pt x="9" y="116"/>
                  </a:lnTo>
                  <a:lnTo>
                    <a:pt x="9" y="114"/>
                  </a:lnTo>
                  <a:lnTo>
                    <a:pt x="11" y="114"/>
                  </a:lnTo>
                  <a:lnTo>
                    <a:pt x="11" y="114"/>
                  </a:lnTo>
                  <a:close/>
                  <a:moveTo>
                    <a:pt x="121" y="0"/>
                  </a:moveTo>
                  <a:lnTo>
                    <a:pt x="124" y="2"/>
                  </a:lnTo>
                  <a:lnTo>
                    <a:pt x="127" y="4"/>
                  </a:lnTo>
                  <a:lnTo>
                    <a:pt x="129" y="5"/>
                  </a:lnTo>
                  <a:lnTo>
                    <a:pt x="132" y="8"/>
                  </a:lnTo>
                  <a:lnTo>
                    <a:pt x="135" y="10"/>
                  </a:lnTo>
                  <a:lnTo>
                    <a:pt x="138" y="12"/>
                  </a:lnTo>
                  <a:lnTo>
                    <a:pt x="140" y="13"/>
                  </a:lnTo>
                  <a:lnTo>
                    <a:pt x="143" y="15"/>
                  </a:lnTo>
                  <a:lnTo>
                    <a:pt x="146" y="16"/>
                  </a:lnTo>
                  <a:lnTo>
                    <a:pt x="148" y="18"/>
                  </a:lnTo>
                  <a:lnTo>
                    <a:pt x="151" y="19"/>
                  </a:lnTo>
                  <a:lnTo>
                    <a:pt x="154" y="21"/>
                  </a:lnTo>
                  <a:lnTo>
                    <a:pt x="157" y="23"/>
                  </a:lnTo>
                  <a:lnTo>
                    <a:pt x="159" y="24"/>
                  </a:lnTo>
                  <a:lnTo>
                    <a:pt x="162" y="26"/>
                  </a:lnTo>
                  <a:lnTo>
                    <a:pt x="165" y="27"/>
                  </a:lnTo>
                  <a:lnTo>
                    <a:pt x="167" y="29"/>
                  </a:lnTo>
                  <a:lnTo>
                    <a:pt x="170" y="32"/>
                  </a:lnTo>
                  <a:lnTo>
                    <a:pt x="175" y="34"/>
                  </a:lnTo>
                  <a:lnTo>
                    <a:pt x="178" y="37"/>
                  </a:lnTo>
                  <a:lnTo>
                    <a:pt x="171" y="37"/>
                  </a:lnTo>
                  <a:lnTo>
                    <a:pt x="165" y="37"/>
                  </a:lnTo>
                  <a:lnTo>
                    <a:pt x="156" y="37"/>
                  </a:lnTo>
                  <a:lnTo>
                    <a:pt x="151" y="37"/>
                  </a:lnTo>
                  <a:lnTo>
                    <a:pt x="152" y="40"/>
                  </a:lnTo>
                  <a:lnTo>
                    <a:pt x="152" y="43"/>
                  </a:lnTo>
                  <a:lnTo>
                    <a:pt x="152" y="48"/>
                  </a:lnTo>
                  <a:lnTo>
                    <a:pt x="152" y="51"/>
                  </a:lnTo>
                  <a:lnTo>
                    <a:pt x="154" y="54"/>
                  </a:lnTo>
                  <a:lnTo>
                    <a:pt x="154" y="59"/>
                  </a:lnTo>
                  <a:lnTo>
                    <a:pt x="154" y="62"/>
                  </a:lnTo>
                  <a:lnTo>
                    <a:pt x="154" y="67"/>
                  </a:lnTo>
                  <a:lnTo>
                    <a:pt x="156" y="70"/>
                  </a:lnTo>
                  <a:lnTo>
                    <a:pt x="156" y="73"/>
                  </a:lnTo>
                  <a:lnTo>
                    <a:pt x="156" y="78"/>
                  </a:lnTo>
                  <a:lnTo>
                    <a:pt x="156" y="81"/>
                  </a:lnTo>
                  <a:lnTo>
                    <a:pt x="157" y="84"/>
                  </a:lnTo>
                  <a:lnTo>
                    <a:pt x="157" y="89"/>
                  </a:lnTo>
                  <a:lnTo>
                    <a:pt x="157" y="92"/>
                  </a:lnTo>
                  <a:lnTo>
                    <a:pt x="159" y="97"/>
                  </a:lnTo>
                  <a:lnTo>
                    <a:pt x="159" y="100"/>
                  </a:lnTo>
                  <a:lnTo>
                    <a:pt x="159" y="103"/>
                  </a:lnTo>
                  <a:lnTo>
                    <a:pt x="159" y="108"/>
                  </a:lnTo>
                  <a:lnTo>
                    <a:pt x="160" y="111"/>
                  </a:lnTo>
                  <a:lnTo>
                    <a:pt x="160" y="114"/>
                  </a:lnTo>
                  <a:lnTo>
                    <a:pt x="160" y="119"/>
                  </a:lnTo>
                  <a:lnTo>
                    <a:pt x="160" y="122"/>
                  </a:lnTo>
                  <a:lnTo>
                    <a:pt x="162" y="125"/>
                  </a:lnTo>
                  <a:lnTo>
                    <a:pt x="162" y="130"/>
                  </a:lnTo>
                  <a:lnTo>
                    <a:pt x="162" y="133"/>
                  </a:lnTo>
                  <a:lnTo>
                    <a:pt x="162" y="138"/>
                  </a:lnTo>
                  <a:lnTo>
                    <a:pt x="163" y="141"/>
                  </a:lnTo>
                  <a:lnTo>
                    <a:pt x="163" y="144"/>
                  </a:lnTo>
                  <a:lnTo>
                    <a:pt x="163" y="149"/>
                  </a:lnTo>
                  <a:lnTo>
                    <a:pt x="163" y="152"/>
                  </a:lnTo>
                  <a:lnTo>
                    <a:pt x="165" y="155"/>
                  </a:lnTo>
                  <a:lnTo>
                    <a:pt x="165" y="160"/>
                  </a:lnTo>
                  <a:lnTo>
                    <a:pt x="165" y="163"/>
                  </a:lnTo>
                  <a:lnTo>
                    <a:pt x="167" y="164"/>
                  </a:lnTo>
                  <a:lnTo>
                    <a:pt x="170" y="166"/>
                  </a:lnTo>
                  <a:lnTo>
                    <a:pt x="168" y="171"/>
                  </a:lnTo>
                  <a:lnTo>
                    <a:pt x="168" y="174"/>
                  </a:lnTo>
                  <a:lnTo>
                    <a:pt x="167" y="179"/>
                  </a:lnTo>
                  <a:lnTo>
                    <a:pt x="115" y="179"/>
                  </a:lnTo>
                  <a:lnTo>
                    <a:pt x="113" y="179"/>
                  </a:lnTo>
                  <a:lnTo>
                    <a:pt x="111" y="179"/>
                  </a:lnTo>
                  <a:lnTo>
                    <a:pt x="111" y="175"/>
                  </a:lnTo>
                  <a:lnTo>
                    <a:pt x="111" y="175"/>
                  </a:lnTo>
                  <a:lnTo>
                    <a:pt x="110" y="177"/>
                  </a:lnTo>
                  <a:lnTo>
                    <a:pt x="110" y="177"/>
                  </a:lnTo>
                  <a:lnTo>
                    <a:pt x="110" y="179"/>
                  </a:lnTo>
                  <a:lnTo>
                    <a:pt x="110" y="179"/>
                  </a:lnTo>
                  <a:lnTo>
                    <a:pt x="108" y="179"/>
                  </a:lnTo>
                  <a:lnTo>
                    <a:pt x="105" y="180"/>
                  </a:lnTo>
                  <a:lnTo>
                    <a:pt x="104" y="180"/>
                  </a:lnTo>
                  <a:lnTo>
                    <a:pt x="100" y="180"/>
                  </a:lnTo>
                  <a:lnTo>
                    <a:pt x="99" y="180"/>
                  </a:lnTo>
                  <a:lnTo>
                    <a:pt x="99" y="180"/>
                  </a:lnTo>
                  <a:lnTo>
                    <a:pt x="96" y="179"/>
                  </a:lnTo>
                  <a:lnTo>
                    <a:pt x="96" y="179"/>
                  </a:lnTo>
                  <a:lnTo>
                    <a:pt x="94" y="179"/>
                  </a:lnTo>
                  <a:lnTo>
                    <a:pt x="93" y="179"/>
                  </a:lnTo>
                  <a:lnTo>
                    <a:pt x="91" y="180"/>
                  </a:lnTo>
                  <a:lnTo>
                    <a:pt x="91" y="182"/>
                  </a:lnTo>
                  <a:lnTo>
                    <a:pt x="89" y="183"/>
                  </a:lnTo>
                  <a:lnTo>
                    <a:pt x="88" y="183"/>
                  </a:lnTo>
                  <a:lnTo>
                    <a:pt x="88" y="182"/>
                  </a:lnTo>
                  <a:lnTo>
                    <a:pt x="85" y="180"/>
                  </a:lnTo>
                  <a:lnTo>
                    <a:pt x="83" y="177"/>
                  </a:lnTo>
                  <a:lnTo>
                    <a:pt x="81" y="177"/>
                  </a:lnTo>
                  <a:lnTo>
                    <a:pt x="80" y="175"/>
                  </a:lnTo>
                  <a:lnTo>
                    <a:pt x="78" y="177"/>
                  </a:lnTo>
                  <a:lnTo>
                    <a:pt x="78" y="179"/>
                  </a:lnTo>
                  <a:lnTo>
                    <a:pt x="77" y="179"/>
                  </a:lnTo>
                  <a:lnTo>
                    <a:pt x="77" y="180"/>
                  </a:lnTo>
                  <a:lnTo>
                    <a:pt x="75" y="182"/>
                  </a:lnTo>
                  <a:lnTo>
                    <a:pt x="75" y="183"/>
                  </a:lnTo>
                  <a:lnTo>
                    <a:pt x="75" y="185"/>
                  </a:lnTo>
                  <a:lnTo>
                    <a:pt x="74" y="186"/>
                  </a:lnTo>
                  <a:lnTo>
                    <a:pt x="74" y="188"/>
                  </a:lnTo>
                  <a:lnTo>
                    <a:pt x="72" y="190"/>
                  </a:lnTo>
                  <a:lnTo>
                    <a:pt x="72" y="190"/>
                  </a:lnTo>
                  <a:lnTo>
                    <a:pt x="69" y="188"/>
                  </a:lnTo>
                  <a:lnTo>
                    <a:pt x="69" y="188"/>
                  </a:lnTo>
                  <a:lnTo>
                    <a:pt x="67" y="186"/>
                  </a:lnTo>
                  <a:lnTo>
                    <a:pt x="67" y="186"/>
                  </a:lnTo>
                  <a:lnTo>
                    <a:pt x="66" y="185"/>
                  </a:lnTo>
                  <a:lnTo>
                    <a:pt x="64" y="185"/>
                  </a:lnTo>
                  <a:lnTo>
                    <a:pt x="63" y="183"/>
                  </a:lnTo>
                  <a:lnTo>
                    <a:pt x="63" y="183"/>
                  </a:lnTo>
                  <a:lnTo>
                    <a:pt x="61" y="182"/>
                  </a:lnTo>
                  <a:lnTo>
                    <a:pt x="61" y="182"/>
                  </a:lnTo>
                  <a:lnTo>
                    <a:pt x="61" y="182"/>
                  </a:lnTo>
                  <a:lnTo>
                    <a:pt x="61" y="182"/>
                  </a:lnTo>
                  <a:lnTo>
                    <a:pt x="61" y="180"/>
                  </a:lnTo>
                  <a:lnTo>
                    <a:pt x="59" y="179"/>
                  </a:lnTo>
                  <a:lnTo>
                    <a:pt x="59" y="179"/>
                  </a:lnTo>
                  <a:lnTo>
                    <a:pt x="58" y="179"/>
                  </a:lnTo>
                  <a:lnTo>
                    <a:pt x="58" y="179"/>
                  </a:lnTo>
                  <a:lnTo>
                    <a:pt x="58" y="177"/>
                  </a:lnTo>
                  <a:lnTo>
                    <a:pt x="58" y="177"/>
                  </a:lnTo>
                  <a:lnTo>
                    <a:pt x="56" y="177"/>
                  </a:lnTo>
                  <a:lnTo>
                    <a:pt x="56" y="177"/>
                  </a:lnTo>
                  <a:lnTo>
                    <a:pt x="55" y="175"/>
                  </a:lnTo>
                  <a:lnTo>
                    <a:pt x="55" y="172"/>
                  </a:lnTo>
                  <a:lnTo>
                    <a:pt x="53" y="171"/>
                  </a:lnTo>
                  <a:lnTo>
                    <a:pt x="53" y="171"/>
                  </a:lnTo>
                  <a:lnTo>
                    <a:pt x="52" y="169"/>
                  </a:lnTo>
                  <a:lnTo>
                    <a:pt x="52" y="169"/>
                  </a:lnTo>
                  <a:lnTo>
                    <a:pt x="52" y="169"/>
                  </a:lnTo>
                  <a:lnTo>
                    <a:pt x="52" y="169"/>
                  </a:lnTo>
                  <a:lnTo>
                    <a:pt x="52" y="169"/>
                  </a:lnTo>
                  <a:lnTo>
                    <a:pt x="50" y="169"/>
                  </a:lnTo>
                  <a:lnTo>
                    <a:pt x="48" y="169"/>
                  </a:lnTo>
                  <a:lnTo>
                    <a:pt x="48" y="169"/>
                  </a:lnTo>
                  <a:lnTo>
                    <a:pt x="48" y="167"/>
                  </a:lnTo>
                  <a:lnTo>
                    <a:pt x="47" y="169"/>
                  </a:lnTo>
                  <a:lnTo>
                    <a:pt x="47" y="169"/>
                  </a:lnTo>
                  <a:lnTo>
                    <a:pt x="45" y="167"/>
                  </a:lnTo>
                  <a:lnTo>
                    <a:pt x="45" y="167"/>
                  </a:lnTo>
                  <a:lnTo>
                    <a:pt x="45" y="166"/>
                  </a:lnTo>
                  <a:lnTo>
                    <a:pt x="44" y="164"/>
                  </a:lnTo>
                  <a:lnTo>
                    <a:pt x="41" y="163"/>
                  </a:lnTo>
                  <a:lnTo>
                    <a:pt x="37" y="161"/>
                  </a:lnTo>
                  <a:lnTo>
                    <a:pt x="33" y="161"/>
                  </a:lnTo>
                  <a:lnTo>
                    <a:pt x="31" y="161"/>
                  </a:lnTo>
                  <a:lnTo>
                    <a:pt x="31" y="161"/>
                  </a:lnTo>
                  <a:lnTo>
                    <a:pt x="29" y="161"/>
                  </a:lnTo>
                  <a:lnTo>
                    <a:pt x="29" y="161"/>
                  </a:lnTo>
                  <a:lnTo>
                    <a:pt x="29" y="161"/>
                  </a:lnTo>
                  <a:lnTo>
                    <a:pt x="28" y="161"/>
                  </a:lnTo>
                  <a:lnTo>
                    <a:pt x="28" y="161"/>
                  </a:lnTo>
                  <a:lnTo>
                    <a:pt x="28" y="161"/>
                  </a:lnTo>
                  <a:lnTo>
                    <a:pt x="26" y="163"/>
                  </a:lnTo>
                  <a:lnTo>
                    <a:pt x="25" y="163"/>
                  </a:lnTo>
                  <a:lnTo>
                    <a:pt x="23" y="163"/>
                  </a:lnTo>
                  <a:lnTo>
                    <a:pt x="22" y="163"/>
                  </a:lnTo>
                  <a:lnTo>
                    <a:pt x="18" y="164"/>
                  </a:lnTo>
                  <a:lnTo>
                    <a:pt x="15" y="163"/>
                  </a:lnTo>
                  <a:lnTo>
                    <a:pt x="14" y="163"/>
                  </a:lnTo>
                  <a:lnTo>
                    <a:pt x="14" y="163"/>
                  </a:lnTo>
                  <a:lnTo>
                    <a:pt x="14" y="163"/>
                  </a:lnTo>
                  <a:lnTo>
                    <a:pt x="12" y="163"/>
                  </a:lnTo>
                  <a:lnTo>
                    <a:pt x="11" y="164"/>
                  </a:lnTo>
                  <a:lnTo>
                    <a:pt x="11" y="166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9" y="169"/>
                  </a:lnTo>
                  <a:lnTo>
                    <a:pt x="9" y="172"/>
                  </a:lnTo>
                  <a:lnTo>
                    <a:pt x="7" y="174"/>
                  </a:lnTo>
                  <a:lnTo>
                    <a:pt x="7" y="166"/>
                  </a:lnTo>
                  <a:lnTo>
                    <a:pt x="9" y="164"/>
                  </a:lnTo>
                  <a:lnTo>
                    <a:pt x="9" y="161"/>
                  </a:lnTo>
                  <a:lnTo>
                    <a:pt x="11" y="156"/>
                  </a:lnTo>
                  <a:lnTo>
                    <a:pt x="12" y="153"/>
                  </a:lnTo>
                  <a:lnTo>
                    <a:pt x="14" y="149"/>
                  </a:lnTo>
                  <a:lnTo>
                    <a:pt x="15" y="142"/>
                  </a:lnTo>
                  <a:lnTo>
                    <a:pt x="15" y="138"/>
                  </a:lnTo>
                  <a:lnTo>
                    <a:pt x="14" y="133"/>
                  </a:lnTo>
                  <a:lnTo>
                    <a:pt x="14" y="131"/>
                  </a:lnTo>
                  <a:lnTo>
                    <a:pt x="12" y="127"/>
                  </a:lnTo>
                  <a:lnTo>
                    <a:pt x="11" y="123"/>
                  </a:lnTo>
                  <a:lnTo>
                    <a:pt x="9" y="122"/>
                  </a:lnTo>
                  <a:lnTo>
                    <a:pt x="7" y="120"/>
                  </a:lnTo>
                  <a:lnTo>
                    <a:pt x="9" y="120"/>
                  </a:lnTo>
                  <a:lnTo>
                    <a:pt x="11" y="120"/>
                  </a:lnTo>
                  <a:lnTo>
                    <a:pt x="11" y="119"/>
                  </a:lnTo>
                  <a:lnTo>
                    <a:pt x="9" y="119"/>
                  </a:lnTo>
                  <a:lnTo>
                    <a:pt x="12" y="114"/>
                  </a:lnTo>
                  <a:lnTo>
                    <a:pt x="12" y="111"/>
                  </a:lnTo>
                  <a:lnTo>
                    <a:pt x="12" y="109"/>
                  </a:lnTo>
                  <a:lnTo>
                    <a:pt x="12" y="108"/>
                  </a:lnTo>
                  <a:lnTo>
                    <a:pt x="11" y="106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7" y="103"/>
                  </a:lnTo>
                  <a:lnTo>
                    <a:pt x="6" y="101"/>
                  </a:lnTo>
                  <a:lnTo>
                    <a:pt x="4" y="100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" y="95"/>
                  </a:lnTo>
                  <a:lnTo>
                    <a:pt x="1" y="97"/>
                  </a:lnTo>
                  <a:lnTo>
                    <a:pt x="1" y="100"/>
                  </a:lnTo>
                  <a:lnTo>
                    <a:pt x="0" y="98"/>
                  </a:lnTo>
                  <a:lnTo>
                    <a:pt x="1" y="97"/>
                  </a:lnTo>
                  <a:lnTo>
                    <a:pt x="1" y="95"/>
                  </a:lnTo>
                  <a:lnTo>
                    <a:pt x="1" y="92"/>
                  </a:lnTo>
                  <a:lnTo>
                    <a:pt x="7" y="92"/>
                  </a:lnTo>
                  <a:lnTo>
                    <a:pt x="11" y="92"/>
                  </a:lnTo>
                  <a:lnTo>
                    <a:pt x="14" y="92"/>
                  </a:lnTo>
                  <a:lnTo>
                    <a:pt x="17" y="92"/>
                  </a:lnTo>
                  <a:lnTo>
                    <a:pt x="20" y="92"/>
                  </a:lnTo>
                  <a:lnTo>
                    <a:pt x="23" y="92"/>
                  </a:lnTo>
                  <a:lnTo>
                    <a:pt x="26" y="92"/>
                  </a:lnTo>
                  <a:lnTo>
                    <a:pt x="29" y="92"/>
                  </a:lnTo>
                  <a:lnTo>
                    <a:pt x="33" y="92"/>
                  </a:lnTo>
                  <a:lnTo>
                    <a:pt x="36" y="92"/>
                  </a:lnTo>
                  <a:lnTo>
                    <a:pt x="41" y="92"/>
                  </a:lnTo>
                  <a:lnTo>
                    <a:pt x="47" y="92"/>
                  </a:lnTo>
                  <a:lnTo>
                    <a:pt x="50" y="92"/>
                  </a:lnTo>
                  <a:lnTo>
                    <a:pt x="53" y="92"/>
                  </a:lnTo>
                  <a:lnTo>
                    <a:pt x="58" y="92"/>
                  </a:lnTo>
                  <a:lnTo>
                    <a:pt x="58" y="90"/>
                  </a:lnTo>
                  <a:lnTo>
                    <a:pt x="58" y="87"/>
                  </a:lnTo>
                  <a:lnTo>
                    <a:pt x="58" y="86"/>
                  </a:lnTo>
                  <a:lnTo>
                    <a:pt x="58" y="84"/>
                  </a:lnTo>
                  <a:lnTo>
                    <a:pt x="58" y="81"/>
                  </a:lnTo>
                  <a:lnTo>
                    <a:pt x="58" y="79"/>
                  </a:lnTo>
                  <a:lnTo>
                    <a:pt x="58" y="78"/>
                  </a:lnTo>
                  <a:lnTo>
                    <a:pt x="58" y="76"/>
                  </a:lnTo>
                  <a:lnTo>
                    <a:pt x="58" y="75"/>
                  </a:lnTo>
                  <a:lnTo>
                    <a:pt x="58" y="73"/>
                  </a:lnTo>
                  <a:lnTo>
                    <a:pt x="56" y="71"/>
                  </a:lnTo>
                  <a:lnTo>
                    <a:pt x="56" y="70"/>
                  </a:lnTo>
                  <a:lnTo>
                    <a:pt x="56" y="70"/>
                  </a:lnTo>
                  <a:lnTo>
                    <a:pt x="58" y="68"/>
                  </a:lnTo>
                  <a:lnTo>
                    <a:pt x="58" y="67"/>
                  </a:lnTo>
                  <a:lnTo>
                    <a:pt x="61" y="65"/>
                  </a:lnTo>
                  <a:lnTo>
                    <a:pt x="63" y="64"/>
                  </a:lnTo>
                  <a:lnTo>
                    <a:pt x="64" y="62"/>
                  </a:lnTo>
                  <a:lnTo>
                    <a:pt x="66" y="62"/>
                  </a:lnTo>
                  <a:lnTo>
                    <a:pt x="67" y="62"/>
                  </a:lnTo>
                  <a:lnTo>
                    <a:pt x="70" y="60"/>
                  </a:lnTo>
                  <a:lnTo>
                    <a:pt x="72" y="60"/>
                  </a:lnTo>
                  <a:lnTo>
                    <a:pt x="74" y="59"/>
                  </a:lnTo>
                  <a:lnTo>
                    <a:pt x="74" y="57"/>
                  </a:lnTo>
                  <a:lnTo>
                    <a:pt x="74" y="21"/>
                  </a:lnTo>
                  <a:lnTo>
                    <a:pt x="121" y="21"/>
                  </a:lnTo>
                  <a:lnTo>
                    <a:pt x="121" y="19"/>
                  </a:lnTo>
                  <a:lnTo>
                    <a:pt x="121" y="16"/>
                  </a:lnTo>
                  <a:lnTo>
                    <a:pt x="121" y="13"/>
                  </a:lnTo>
                  <a:lnTo>
                    <a:pt x="121" y="10"/>
                  </a:lnTo>
                  <a:lnTo>
                    <a:pt x="121" y="7"/>
                  </a:lnTo>
                  <a:lnTo>
                    <a:pt x="121" y="4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4039933" y="3998790"/>
              <a:ext cx="9747" cy="11695"/>
            </a:xfrm>
            <a:custGeom>
              <a:rect b="b" l="l" r="r" t="t"/>
              <a:pathLst>
                <a:path extrusionOk="0" h="6" w="5">
                  <a:moveTo>
                    <a:pt x="0" y="0"/>
                  </a:move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9852511" y="3885735"/>
              <a:ext cx="21442" cy="134497"/>
            </a:xfrm>
            <a:custGeom>
              <a:rect b="b" l="l" r="r" t="t"/>
              <a:pathLst>
                <a:path extrusionOk="0" h="69" w="11">
                  <a:moveTo>
                    <a:pt x="2" y="67"/>
                  </a:moveTo>
                  <a:lnTo>
                    <a:pt x="3" y="67"/>
                  </a:lnTo>
                  <a:lnTo>
                    <a:pt x="3" y="67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2" y="67"/>
                  </a:lnTo>
                  <a:lnTo>
                    <a:pt x="0" y="67"/>
                  </a:lnTo>
                  <a:lnTo>
                    <a:pt x="2" y="67"/>
                  </a:lnTo>
                  <a:close/>
                  <a:moveTo>
                    <a:pt x="8" y="55"/>
                  </a:moveTo>
                  <a:lnTo>
                    <a:pt x="8" y="55"/>
                  </a:lnTo>
                  <a:lnTo>
                    <a:pt x="8" y="56"/>
                  </a:lnTo>
                  <a:lnTo>
                    <a:pt x="8" y="56"/>
                  </a:lnTo>
                  <a:lnTo>
                    <a:pt x="8" y="55"/>
                  </a:lnTo>
                  <a:lnTo>
                    <a:pt x="7" y="55"/>
                  </a:lnTo>
                  <a:lnTo>
                    <a:pt x="8" y="55"/>
                  </a:lnTo>
                  <a:close/>
                  <a:moveTo>
                    <a:pt x="11" y="52"/>
                  </a:moveTo>
                  <a:lnTo>
                    <a:pt x="10" y="52"/>
                  </a:lnTo>
                  <a:lnTo>
                    <a:pt x="10" y="53"/>
                  </a:lnTo>
                  <a:lnTo>
                    <a:pt x="10" y="53"/>
                  </a:lnTo>
                  <a:lnTo>
                    <a:pt x="10" y="53"/>
                  </a:lnTo>
                  <a:lnTo>
                    <a:pt x="10" y="53"/>
                  </a:lnTo>
                  <a:lnTo>
                    <a:pt x="8" y="53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11" y="52"/>
                  </a:lnTo>
                  <a:close/>
                  <a:moveTo>
                    <a:pt x="8" y="36"/>
                  </a:moveTo>
                  <a:lnTo>
                    <a:pt x="10" y="36"/>
                  </a:lnTo>
                  <a:lnTo>
                    <a:pt x="10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8" y="36"/>
                  </a:lnTo>
                  <a:close/>
                  <a:moveTo>
                    <a:pt x="11" y="9"/>
                  </a:moveTo>
                  <a:lnTo>
                    <a:pt x="11" y="9"/>
                  </a:lnTo>
                  <a:lnTo>
                    <a:pt x="10" y="11"/>
                  </a:lnTo>
                  <a:lnTo>
                    <a:pt x="10" y="11"/>
                  </a:lnTo>
                  <a:lnTo>
                    <a:pt x="10" y="9"/>
                  </a:lnTo>
                  <a:lnTo>
                    <a:pt x="11" y="9"/>
                  </a:lnTo>
                  <a:close/>
                  <a:moveTo>
                    <a:pt x="8" y="0"/>
                  </a:moveTo>
                  <a:lnTo>
                    <a:pt x="8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8961717" y="3784375"/>
              <a:ext cx="3898" cy="1950"/>
            </a:xfrm>
            <a:custGeom>
              <a:rect b="b" l="l" r="r" t="t"/>
              <a:pathLst>
                <a:path extrusionOk="0" h="1"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8236607" y="2807815"/>
              <a:ext cx="906389" cy="370352"/>
            </a:xfrm>
            <a:custGeom>
              <a:rect b="b" l="l" r="r" t="t"/>
              <a:pathLst>
                <a:path extrusionOk="0" h="190" w="465">
                  <a:moveTo>
                    <a:pt x="161" y="0"/>
                  </a:moveTo>
                  <a:lnTo>
                    <a:pt x="162" y="0"/>
                  </a:lnTo>
                  <a:lnTo>
                    <a:pt x="164" y="1"/>
                  </a:lnTo>
                  <a:lnTo>
                    <a:pt x="164" y="1"/>
                  </a:lnTo>
                  <a:lnTo>
                    <a:pt x="165" y="1"/>
                  </a:lnTo>
                  <a:lnTo>
                    <a:pt x="169" y="3"/>
                  </a:lnTo>
                  <a:lnTo>
                    <a:pt x="170" y="3"/>
                  </a:lnTo>
                  <a:lnTo>
                    <a:pt x="172" y="4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6" y="6"/>
                  </a:lnTo>
                  <a:lnTo>
                    <a:pt x="178" y="6"/>
                  </a:lnTo>
                  <a:lnTo>
                    <a:pt x="181" y="8"/>
                  </a:lnTo>
                  <a:lnTo>
                    <a:pt x="184" y="8"/>
                  </a:lnTo>
                  <a:lnTo>
                    <a:pt x="184" y="8"/>
                  </a:lnTo>
                  <a:lnTo>
                    <a:pt x="187" y="8"/>
                  </a:lnTo>
                  <a:lnTo>
                    <a:pt x="191" y="9"/>
                  </a:lnTo>
                  <a:lnTo>
                    <a:pt x="194" y="11"/>
                  </a:lnTo>
                  <a:lnTo>
                    <a:pt x="195" y="11"/>
                  </a:lnTo>
                  <a:lnTo>
                    <a:pt x="197" y="12"/>
                  </a:lnTo>
                  <a:lnTo>
                    <a:pt x="197" y="12"/>
                  </a:lnTo>
                  <a:lnTo>
                    <a:pt x="199" y="12"/>
                  </a:lnTo>
                  <a:lnTo>
                    <a:pt x="200" y="12"/>
                  </a:lnTo>
                  <a:lnTo>
                    <a:pt x="203" y="12"/>
                  </a:lnTo>
                  <a:lnTo>
                    <a:pt x="206" y="14"/>
                  </a:lnTo>
                  <a:lnTo>
                    <a:pt x="208" y="14"/>
                  </a:lnTo>
                  <a:lnTo>
                    <a:pt x="208" y="15"/>
                  </a:lnTo>
                  <a:lnTo>
                    <a:pt x="208" y="15"/>
                  </a:lnTo>
                  <a:lnTo>
                    <a:pt x="208" y="17"/>
                  </a:lnTo>
                  <a:lnTo>
                    <a:pt x="208" y="19"/>
                  </a:lnTo>
                  <a:lnTo>
                    <a:pt x="210" y="20"/>
                  </a:lnTo>
                  <a:lnTo>
                    <a:pt x="210" y="22"/>
                  </a:lnTo>
                  <a:lnTo>
                    <a:pt x="210" y="23"/>
                  </a:lnTo>
                  <a:lnTo>
                    <a:pt x="210" y="23"/>
                  </a:lnTo>
                  <a:lnTo>
                    <a:pt x="210" y="25"/>
                  </a:lnTo>
                  <a:lnTo>
                    <a:pt x="210" y="25"/>
                  </a:lnTo>
                  <a:lnTo>
                    <a:pt x="211" y="26"/>
                  </a:lnTo>
                  <a:lnTo>
                    <a:pt x="211" y="26"/>
                  </a:lnTo>
                  <a:lnTo>
                    <a:pt x="211" y="28"/>
                  </a:lnTo>
                  <a:lnTo>
                    <a:pt x="211" y="28"/>
                  </a:lnTo>
                  <a:lnTo>
                    <a:pt x="211" y="30"/>
                  </a:lnTo>
                  <a:lnTo>
                    <a:pt x="213" y="30"/>
                  </a:lnTo>
                  <a:lnTo>
                    <a:pt x="213" y="30"/>
                  </a:lnTo>
                  <a:lnTo>
                    <a:pt x="214" y="31"/>
                  </a:lnTo>
                  <a:lnTo>
                    <a:pt x="216" y="33"/>
                  </a:lnTo>
                  <a:lnTo>
                    <a:pt x="217" y="33"/>
                  </a:lnTo>
                  <a:lnTo>
                    <a:pt x="219" y="33"/>
                  </a:lnTo>
                  <a:lnTo>
                    <a:pt x="221" y="34"/>
                  </a:lnTo>
                  <a:lnTo>
                    <a:pt x="224" y="34"/>
                  </a:lnTo>
                  <a:lnTo>
                    <a:pt x="224" y="34"/>
                  </a:lnTo>
                  <a:lnTo>
                    <a:pt x="225" y="36"/>
                  </a:lnTo>
                  <a:lnTo>
                    <a:pt x="227" y="36"/>
                  </a:lnTo>
                  <a:lnTo>
                    <a:pt x="228" y="36"/>
                  </a:lnTo>
                  <a:lnTo>
                    <a:pt x="230" y="37"/>
                  </a:lnTo>
                  <a:lnTo>
                    <a:pt x="232" y="37"/>
                  </a:lnTo>
                  <a:lnTo>
                    <a:pt x="232" y="36"/>
                  </a:lnTo>
                  <a:lnTo>
                    <a:pt x="233" y="36"/>
                  </a:lnTo>
                  <a:lnTo>
                    <a:pt x="235" y="37"/>
                  </a:lnTo>
                  <a:lnTo>
                    <a:pt x="236" y="37"/>
                  </a:lnTo>
                  <a:lnTo>
                    <a:pt x="238" y="36"/>
                  </a:lnTo>
                  <a:lnTo>
                    <a:pt x="240" y="36"/>
                  </a:lnTo>
                  <a:lnTo>
                    <a:pt x="240" y="34"/>
                  </a:lnTo>
                  <a:lnTo>
                    <a:pt x="243" y="34"/>
                  </a:lnTo>
                  <a:lnTo>
                    <a:pt x="244" y="34"/>
                  </a:lnTo>
                  <a:lnTo>
                    <a:pt x="246" y="33"/>
                  </a:lnTo>
                  <a:lnTo>
                    <a:pt x="249" y="33"/>
                  </a:lnTo>
                  <a:lnTo>
                    <a:pt x="251" y="33"/>
                  </a:lnTo>
                  <a:lnTo>
                    <a:pt x="252" y="31"/>
                  </a:lnTo>
                  <a:lnTo>
                    <a:pt x="254" y="31"/>
                  </a:lnTo>
                  <a:lnTo>
                    <a:pt x="255" y="31"/>
                  </a:lnTo>
                  <a:lnTo>
                    <a:pt x="257" y="31"/>
                  </a:lnTo>
                  <a:lnTo>
                    <a:pt x="260" y="31"/>
                  </a:lnTo>
                  <a:lnTo>
                    <a:pt x="262" y="33"/>
                  </a:lnTo>
                  <a:lnTo>
                    <a:pt x="265" y="33"/>
                  </a:lnTo>
                  <a:lnTo>
                    <a:pt x="265" y="33"/>
                  </a:lnTo>
                  <a:lnTo>
                    <a:pt x="268" y="34"/>
                  </a:lnTo>
                  <a:lnTo>
                    <a:pt x="269" y="34"/>
                  </a:lnTo>
                  <a:lnTo>
                    <a:pt x="273" y="33"/>
                  </a:lnTo>
                  <a:lnTo>
                    <a:pt x="274" y="34"/>
                  </a:lnTo>
                  <a:lnTo>
                    <a:pt x="276" y="34"/>
                  </a:lnTo>
                  <a:lnTo>
                    <a:pt x="277" y="36"/>
                  </a:lnTo>
                  <a:lnTo>
                    <a:pt x="279" y="37"/>
                  </a:lnTo>
                  <a:lnTo>
                    <a:pt x="281" y="39"/>
                  </a:lnTo>
                  <a:lnTo>
                    <a:pt x="282" y="41"/>
                  </a:lnTo>
                  <a:lnTo>
                    <a:pt x="284" y="41"/>
                  </a:lnTo>
                  <a:lnTo>
                    <a:pt x="288" y="41"/>
                  </a:lnTo>
                  <a:lnTo>
                    <a:pt x="290" y="41"/>
                  </a:lnTo>
                  <a:lnTo>
                    <a:pt x="292" y="41"/>
                  </a:lnTo>
                  <a:lnTo>
                    <a:pt x="292" y="41"/>
                  </a:lnTo>
                  <a:lnTo>
                    <a:pt x="292" y="42"/>
                  </a:lnTo>
                  <a:lnTo>
                    <a:pt x="292" y="45"/>
                  </a:lnTo>
                  <a:lnTo>
                    <a:pt x="292" y="45"/>
                  </a:lnTo>
                  <a:lnTo>
                    <a:pt x="293" y="47"/>
                  </a:lnTo>
                  <a:lnTo>
                    <a:pt x="293" y="47"/>
                  </a:lnTo>
                  <a:lnTo>
                    <a:pt x="293" y="47"/>
                  </a:lnTo>
                  <a:lnTo>
                    <a:pt x="295" y="49"/>
                  </a:lnTo>
                  <a:lnTo>
                    <a:pt x="296" y="49"/>
                  </a:lnTo>
                  <a:lnTo>
                    <a:pt x="299" y="52"/>
                  </a:lnTo>
                  <a:lnTo>
                    <a:pt x="301" y="52"/>
                  </a:lnTo>
                  <a:lnTo>
                    <a:pt x="303" y="52"/>
                  </a:lnTo>
                  <a:lnTo>
                    <a:pt x="304" y="52"/>
                  </a:lnTo>
                  <a:lnTo>
                    <a:pt x="306" y="52"/>
                  </a:lnTo>
                  <a:lnTo>
                    <a:pt x="310" y="52"/>
                  </a:lnTo>
                  <a:lnTo>
                    <a:pt x="314" y="53"/>
                  </a:lnTo>
                  <a:lnTo>
                    <a:pt x="315" y="53"/>
                  </a:lnTo>
                  <a:lnTo>
                    <a:pt x="318" y="53"/>
                  </a:lnTo>
                  <a:lnTo>
                    <a:pt x="322" y="55"/>
                  </a:lnTo>
                  <a:lnTo>
                    <a:pt x="325" y="55"/>
                  </a:lnTo>
                  <a:lnTo>
                    <a:pt x="326" y="55"/>
                  </a:lnTo>
                  <a:lnTo>
                    <a:pt x="328" y="55"/>
                  </a:lnTo>
                  <a:lnTo>
                    <a:pt x="329" y="55"/>
                  </a:lnTo>
                  <a:lnTo>
                    <a:pt x="331" y="56"/>
                  </a:lnTo>
                  <a:lnTo>
                    <a:pt x="333" y="56"/>
                  </a:lnTo>
                  <a:lnTo>
                    <a:pt x="334" y="55"/>
                  </a:lnTo>
                  <a:lnTo>
                    <a:pt x="339" y="53"/>
                  </a:lnTo>
                  <a:lnTo>
                    <a:pt x="340" y="52"/>
                  </a:lnTo>
                  <a:lnTo>
                    <a:pt x="342" y="52"/>
                  </a:lnTo>
                  <a:lnTo>
                    <a:pt x="344" y="52"/>
                  </a:lnTo>
                  <a:lnTo>
                    <a:pt x="345" y="52"/>
                  </a:lnTo>
                  <a:lnTo>
                    <a:pt x="347" y="52"/>
                  </a:lnTo>
                  <a:lnTo>
                    <a:pt x="348" y="52"/>
                  </a:lnTo>
                  <a:lnTo>
                    <a:pt x="350" y="50"/>
                  </a:lnTo>
                  <a:lnTo>
                    <a:pt x="351" y="50"/>
                  </a:lnTo>
                  <a:lnTo>
                    <a:pt x="356" y="49"/>
                  </a:lnTo>
                  <a:lnTo>
                    <a:pt x="358" y="49"/>
                  </a:lnTo>
                  <a:lnTo>
                    <a:pt x="361" y="49"/>
                  </a:lnTo>
                  <a:lnTo>
                    <a:pt x="363" y="49"/>
                  </a:lnTo>
                  <a:lnTo>
                    <a:pt x="364" y="49"/>
                  </a:lnTo>
                  <a:lnTo>
                    <a:pt x="366" y="47"/>
                  </a:lnTo>
                  <a:lnTo>
                    <a:pt x="367" y="45"/>
                  </a:lnTo>
                  <a:lnTo>
                    <a:pt x="367" y="44"/>
                  </a:lnTo>
                  <a:lnTo>
                    <a:pt x="370" y="42"/>
                  </a:lnTo>
                  <a:lnTo>
                    <a:pt x="372" y="41"/>
                  </a:lnTo>
                  <a:lnTo>
                    <a:pt x="374" y="39"/>
                  </a:lnTo>
                  <a:lnTo>
                    <a:pt x="375" y="39"/>
                  </a:lnTo>
                  <a:lnTo>
                    <a:pt x="378" y="37"/>
                  </a:lnTo>
                  <a:lnTo>
                    <a:pt x="381" y="36"/>
                  </a:lnTo>
                  <a:lnTo>
                    <a:pt x="383" y="34"/>
                  </a:lnTo>
                  <a:lnTo>
                    <a:pt x="385" y="34"/>
                  </a:lnTo>
                  <a:lnTo>
                    <a:pt x="385" y="34"/>
                  </a:lnTo>
                  <a:lnTo>
                    <a:pt x="388" y="36"/>
                  </a:lnTo>
                  <a:lnTo>
                    <a:pt x="389" y="34"/>
                  </a:lnTo>
                  <a:lnTo>
                    <a:pt x="391" y="36"/>
                  </a:lnTo>
                  <a:lnTo>
                    <a:pt x="392" y="36"/>
                  </a:lnTo>
                  <a:lnTo>
                    <a:pt x="394" y="37"/>
                  </a:lnTo>
                  <a:lnTo>
                    <a:pt x="396" y="39"/>
                  </a:lnTo>
                  <a:lnTo>
                    <a:pt x="399" y="41"/>
                  </a:lnTo>
                  <a:lnTo>
                    <a:pt x="399" y="41"/>
                  </a:lnTo>
                  <a:lnTo>
                    <a:pt x="400" y="42"/>
                  </a:lnTo>
                  <a:lnTo>
                    <a:pt x="402" y="42"/>
                  </a:lnTo>
                  <a:lnTo>
                    <a:pt x="405" y="42"/>
                  </a:lnTo>
                  <a:lnTo>
                    <a:pt x="405" y="42"/>
                  </a:lnTo>
                  <a:lnTo>
                    <a:pt x="408" y="41"/>
                  </a:lnTo>
                  <a:lnTo>
                    <a:pt x="410" y="39"/>
                  </a:lnTo>
                  <a:lnTo>
                    <a:pt x="411" y="39"/>
                  </a:lnTo>
                  <a:lnTo>
                    <a:pt x="413" y="41"/>
                  </a:lnTo>
                  <a:lnTo>
                    <a:pt x="416" y="41"/>
                  </a:lnTo>
                  <a:lnTo>
                    <a:pt x="418" y="42"/>
                  </a:lnTo>
                  <a:lnTo>
                    <a:pt x="419" y="44"/>
                  </a:lnTo>
                  <a:lnTo>
                    <a:pt x="418" y="45"/>
                  </a:lnTo>
                  <a:lnTo>
                    <a:pt x="415" y="50"/>
                  </a:lnTo>
                  <a:lnTo>
                    <a:pt x="411" y="55"/>
                  </a:lnTo>
                  <a:lnTo>
                    <a:pt x="411" y="58"/>
                  </a:lnTo>
                  <a:lnTo>
                    <a:pt x="410" y="60"/>
                  </a:lnTo>
                  <a:lnTo>
                    <a:pt x="410" y="61"/>
                  </a:lnTo>
                  <a:lnTo>
                    <a:pt x="408" y="63"/>
                  </a:lnTo>
                  <a:lnTo>
                    <a:pt x="408" y="64"/>
                  </a:lnTo>
                  <a:lnTo>
                    <a:pt x="407" y="66"/>
                  </a:lnTo>
                  <a:lnTo>
                    <a:pt x="405" y="69"/>
                  </a:lnTo>
                  <a:lnTo>
                    <a:pt x="405" y="71"/>
                  </a:lnTo>
                  <a:lnTo>
                    <a:pt x="405" y="72"/>
                  </a:lnTo>
                  <a:lnTo>
                    <a:pt x="404" y="74"/>
                  </a:lnTo>
                  <a:lnTo>
                    <a:pt x="402" y="75"/>
                  </a:lnTo>
                  <a:lnTo>
                    <a:pt x="402" y="78"/>
                  </a:lnTo>
                  <a:lnTo>
                    <a:pt x="404" y="80"/>
                  </a:lnTo>
                  <a:lnTo>
                    <a:pt x="405" y="80"/>
                  </a:lnTo>
                  <a:lnTo>
                    <a:pt x="407" y="82"/>
                  </a:lnTo>
                  <a:lnTo>
                    <a:pt x="407" y="83"/>
                  </a:lnTo>
                  <a:lnTo>
                    <a:pt x="408" y="82"/>
                  </a:lnTo>
                  <a:lnTo>
                    <a:pt x="410" y="80"/>
                  </a:lnTo>
                  <a:lnTo>
                    <a:pt x="411" y="80"/>
                  </a:lnTo>
                  <a:lnTo>
                    <a:pt x="413" y="80"/>
                  </a:lnTo>
                  <a:lnTo>
                    <a:pt x="415" y="80"/>
                  </a:lnTo>
                  <a:lnTo>
                    <a:pt x="416" y="80"/>
                  </a:lnTo>
                  <a:lnTo>
                    <a:pt x="418" y="80"/>
                  </a:lnTo>
                  <a:lnTo>
                    <a:pt x="419" y="80"/>
                  </a:lnTo>
                  <a:lnTo>
                    <a:pt x="422" y="80"/>
                  </a:lnTo>
                  <a:lnTo>
                    <a:pt x="422" y="80"/>
                  </a:lnTo>
                  <a:lnTo>
                    <a:pt x="424" y="80"/>
                  </a:lnTo>
                  <a:lnTo>
                    <a:pt x="426" y="82"/>
                  </a:lnTo>
                  <a:lnTo>
                    <a:pt x="427" y="83"/>
                  </a:lnTo>
                  <a:lnTo>
                    <a:pt x="429" y="83"/>
                  </a:lnTo>
                  <a:lnTo>
                    <a:pt x="429" y="83"/>
                  </a:lnTo>
                  <a:lnTo>
                    <a:pt x="430" y="82"/>
                  </a:lnTo>
                  <a:lnTo>
                    <a:pt x="430" y="80"/>
                  </a:lnTo>
                  <a:lnTo>
                    <a:pt x="433" y="78"/>
                  </a:lnTo>
                  <a:lnTo>
                    <a:pt x="433" y="77"/>
                  </a:lnTo>
                  <a:lnTo>
                    <a:pt x="435" y="77"/>
                  </a:lnTo>
                  <a:lnTo>
                    <a:pt x="437" y="77"/>
                  </a:lnTo>
                  <a:lnTo>
                    <a:pt x="438" y="77"/>
                  </a:lnTo>
                  <a:lnTo>
                    <a:pt x="440" y="77"/>
                  </a:lnTo>
                  <a:lnTo>
                    <a:pt x="441" y="77"/>
                  </a:lnTo>
                  <a:lnTo>
                    <a:pt x="445" y="77"/>
                  </a:lnTo>
                  <a:lnTo>
                    <a:pt x="446" y="78"/>
                  </a:lnTo>
                  <a:lnTo>
                    <a:pt x="448" y="80"/>
                  </a:lnTo>
                  <a:lnTo>
                    <a:pt x="449" y="82"/>
                  </a:lnTo>
                  <a:lnTo>
                    <a:pt x="451" y="82"/>
                  </a:lnTo>
                  <a:lnTo>
                    <a:pt x="451" y="83"/>
                  </a:lnTo>
                  <a:lnTo>
                    <a:pt x="452" y="83"/>
                  </a:lnTo>
                  <a:lnTo>
                    <a:pt x="452" y="83"/>
                  </a:lnTo>
                  <a:lnTo>
                    <a:pt x="454" y="85"/>
                  </a:lnTo>
                  <a:lnTo>
                    <a:pt x="454" y="85"/>
                  </a:lnTo>
                  <a:lnTo>
                    <a:pt x="454" y="86"/>
                  </a:lnTo>
                  <a:lnTo>
                    <a:pt x="456" y="86"/>
                  </a:lnTo>
                  <a:lnTo>
                    <a:pt x="456" y="86"/>
                  </a:lnTo>
                  <a:lnTo>
                    <a:pt x="457" y="88"/>
                  </a:lnTo>
                  <a:lnTo>
                    <a:pt x="457" y="88"/>
                  </a:lnTo>
                  <a:lnTo>
                    <a:pt x="457" y="88"/>
                  </a:lnTo>
                  <a:lnTo>
                    <a:pt x="460" y="91"/>
                  </a:lnTo>
                  <a:lnTo>
                    <a:pt x="460" y="91"/>
                  </a:lnTo>
                  <a:lnTo>
                    <a:pt x="462" y="93"/>
                  </a:lnTo>
                  <a:lnTo>
                    <a:pt x="463" y="94"/>
                  </a:lnTo>
                  <a:lnTo>
                    <a:pt x="463" y="94"/>
                  </a:lnTo>
                  <a:lnTo>
                    <a:pt x="463" y="96"/>
                  </a:lnTo>
                  <a:lnTo>
                    <a:pt x="465" y="97"/>
                  </a:lnTo>
                  <a:lnTo>
                    <a:pt x="465" y="97"/>
                  </a:lnTo>
                  <a:lnTo>
                    <a:pt x="465" y="99"/>
                  </a:lnTo>
                  <a:lnTo>
                    <a:pt x="465" y="101"/>
                  </a:lnTo>
                  <a:lnTo>
                    <a:pt x="465" y="101"/>
                  </a:lnTo>
                  <a:lnTo>
                    <a:pt x="463" y="102"/>
                  </a:lnTo>
                  <a:lnTo>
                    <a:pt x="462" y="102"/>
                  </a:lnTo>
                  <a:lnTo>
                    <a:pt x="460" y="102"/>
                  </a:lnTo>
                  <a:lnTo>
                    <a:pt x="459" y="102"/>
                  </a:lnTo>
                  <a:lnTo>
                    <a:pt x="457" y="102"/>
                  </a:lnTo>
                  <a:lnTo>
                    <a:pt x="454" y="102"/>
                  </a:lnTo>
                  <a:lnTo>
                    <a:pt x="452" y="101"/>
                  </a:lnTo>
                  <a:lnTo>
                    <a:pt x="451" y="101"/>
                  </a:lnTo>
                  <a:lnTo>
                    <a:pt x="449" y="99"/>
                  </a:lnTo>
                  <a:lnTo>
                    <a:pt x="449" y="101"/>
                  </a:lnTo>
                  <a:lnTo>
                    <a:pt x="448" y="101"/>
                  </a:lnTo>
                  <a:lnTo>
                    <a:pt x="448" y="101"/>
                  </a:lnTo>
                  <a:lnTo>
                    <a:pt x="446" y="101"/>
                  </a:lnTo>
                  <a:lnTo>
                    <a:pt x="443" y="101"/>
                  </a:lnTo>
                  <a:lnTo>
                    <a:pt x="441" y="101"/>
                  </a:lnTo>
                  <a:lnTo>
                    <a:pt x="440" y="101"/>
                  </a:lnTo>
                  <a:lnTo>
                    <a:pt x="438" y="102"/>
                  </a:lnTo>
                  <a:lnTo>
                    <a:pt x="437" y="102"/>
                  </a:lnTo>
                  <a:lnTo>
                    <a:pt x="435" y="104"/>
                  </a:lnTo>
                  <a:lnTo>
                    <a:pt x="433" y="104"/>
                  </a:lnTo>
                  <a:lnTo>
                    <a:pt x="433" y="104"/>
                  </a:lnTo>
                  <a:lnTo>
                    <a:pt x="432" y="104"/>
                  </a:lnTo>
                  <a:lnTo>
                    <a:pt x="430" y="102"/>
                  </a:lnTo>
                  <a:lnTo>
                    <a:pt x="429" y="102"/>
                  </a:lnTo>
                  <a:lnTo>
                    <a:pt x="429" y="104"/>
                  </a:lnTo>
                  <a:lnTo>
                    <a:pt x="429" y="104"/>
                  </a:lnTo>
                  <a:lnTo>
                    <a:pt x="429" y="105"/>
                  </a:lnTo>
                  <a:lnTo>
                    <a:pt x="429" y="107"/>
                  </a:lnTo>
                  <a:lnTo>
                    <a:pt x="427" y="107"/>
                  </a:lnTo>
                  <a:lnTo>
                    <a:pt x="427" y="107"/>
                  </a:lnTo>
                  <a:lnTo>
                    <a:pt x="426" y="107"/>
                  </a:lnTo>
                  <a:lnTo>
                    <a:pt x="422" y="107"/>
                  </a:lnTo>
                  <a:lnTo>
                    <a:pt x="421" y="107"/>
                  </a:lnTo>
                  <a:lnTo>
                    <a:pt x="419" y="107"/>
                  </a:lnTo>
                  <a:lnTo>
                    <a:pt x="419" y="107"/>
                  </a:lnTo>
                  <a:lnTo>
                    <a:pt x="418" y="108"/>
                  </a:lnTo>
                  <a:lnTo>
                    <a:pt x="416" y="108"/>
                  </a:lnTo>
                  <a:lnTo>
                    <a:pt x="416" y="110"/>
                  </a:lnTo>
                  <a:lnTo>
                    <a:pt x="415" y="110"/>
                  </a:lnTo>
                  <a:lnTo>
                    <a:pt x="415" y="112"/>
                  </a:lnTo>
                  <a:lnTo>
                    <a:pt x="413" y="115"/>
                  </a:lnTo>
                  <a:lnTo>
                    <a:pt x="411" y="115"/>
                  </a:lnTo>
                  <a:lnTo>
                    <a:pt x="411" y="116"/>
                  </a:lnTo>
                  <a:lnTo>
                    <a:pt x="411" y="116"/>
                  </a:lnTo>
                  <a:lnTo>
                    <a:pt x="411" y="118"/>
                  </a:lnTo>
                  <a:lnTo>
                    <a:pt x="410" y="119"/>
                  </a:lnTo>
                  <a:lnTo>
                    <a:pt x="410" y="119"/>
                  </a:lnTo>
                  <a:lnTo>
                    <a:pt x="408" y="119"/>
                  </a:lnTo>
                  <a:lnTo>
                    <a:pt x="405" y="121"/>
                  </a:lnTo>
                  <a:lnTo>
                    <a:pt x="404" y="123"/>
                  </a:lnTo>
                  <a:lnTo>
                    <a:pt x="402" y="124"/>
                  </a:lnTo>
                  <a:lnTo>
                    <a:pt x="400" y="124"/>
                  </a:lnTo>
                  <a:lnTo>
                    <a:pt x="397" y="124"/>
                  </a:lnTo>
                  <a:lnTo>
                    <a:pt x="397" y="124"/>
                  </a:lnTo>
                  <a:lnTo>
                    <a:pt x="392" y="124"/>
                  </a:lnTo>
                  <a:lnTo>
                    <a:pt x="391" y="124"/>
                  </a:lnTo>
                  <a:lnTo>
                    <a:pt x="389" y="124"/>
                  </a:lnTo>
                  <a:lnTo>
                    <a:pt x="388" y="124"/>
                  </a:lnTo>
                  <a:lnTo>
                    <a:pt x="388" y="124"/>
                  </a:lnTo>
                  <a:lnTo>
                    <a:pt x="388" y="126"/>
                  </a:lnTo>
                  <a:lnTo>
                    <a:pt x="386" y="126"/>
                  </a:lnTo>
                  <a:lnTo>
                    <a:pt x="386" y="127"/>
                  </a:lnTo>
                  <a:lnTo>
                    <a:pt x="383" y="129"/>
                  </a:lnTo>
                  <a:lnTo>
                    <a:pt x="381" y="130"/>
                  </a:lnTo>
                  <a:lnTo>
                    <a:pt x="381" y="132"/>
                  </a:lnTo>
                  <a:lnTo>
                    <a:pt x="380" y="132"/>
                  </a:lnTo>
                  <a:lnTo>
                    <a:pt x="378" y="134"/>
                  </a:lnTo>
                  <a:lnTo>
                    <a:pt x="378" y="134"/>
                  </a:lnTo>
                  <a:lnTo>
                    <a:pt x="377" y="134"/>
                  </a:lnTo>
                  <a:lnTo>
                    <a:pt x="375" y="135"/>
                  </a:lnTo>
                  <a:lnTo>
                    <a:pt x="374" y="135"/>
                  </a:lnTo>
                  <a:lnTo>
                    <a:pt x="372" y="135"/>
                  </a:lnTo>
                  <a:lnTo>
                    <a:pt x="372" y="135"/>
                  </a:lnTo>
                  <a:lnTo>
                    <a:pt x="369" y="135"/>
                  </a:lnTo>
                  <a:lnTo>
                    <a:pt x="369" y="135"/>
                  </a:lnTo>
                  <a:lnTo>
                    <a:pt x="366" y="135"/>
                  </a:lnTo>
                  <a:lnTo>
                    <a:pt x="361" y="134"/>
                  </a:lnTo>
                  <a:lnTo>
                    <a:pt x="359" y="132"/>
                  </a:lnTo>
                  <a:lnTo>
                    <a:pt x="358" y="130"/>
                  </a:lnTo>
                  <a:lnTo>
                    <a:pt x="356" y="130"/>
                  </a:lnTo>
                  <a:lnTo>
                    <a:pt x="355" y="130"/>
                  </a:lnTo>
                  <a:lnTo>
                    <a:pt x="353" y="130"/>
                  </a:lnTo>
                  <a:lnTo>
                    <a:pt x="351" y="130"/>
                  </a:lnTo>
                  <a:lnTo>
                    <a:pt x="350" y="130"/>
                  </a:lnTo>
                  <a:lnTo>
                    <a:pt x="347" y="132"/>
                  </a:lnTo>
                  <a:lnTo>
                    <a:pt x="347" y="134"/>
                  </a:lnTo>
                  <a:lnTo>
                    <a:pt x="345" y="134"/>
                  </a:lnTo>
                  <a:lnTo>
                    <a:pt x="344" y="137"/>
                  </a:lnTo>
                  <a:lnTo>
                    <a:pt x="344" y="138"/>
                  </a:lnTo>
                  <a:lnTo>
                    <a:pt x="344" y="140"/>
                  </a:lnTo>
                  <a:lnTo>
                    <a:pt x="342" y="141"/>
                  </a:lnTo>
                  <a:lnTo>
                    <a:pt x="342" y="143"/>
                  </a:lnTo>
                  <a:lnTo>
                    <a:pt x="342" y="143"/>
                  </a:lnTo>
                  <a:lnTo>
                    <a:pt x="344" y="145"/>
                  </a:lnTo>
                  <a:lnTo>
                    <a:pt x="344" y="146"/>
                  </a:lnTo>
                  <a:lnTo>
                    <a:pt x="345" y="148"/>
                  </a:lnTo>
                  <a:lnTo>
                    <a:pt x="347" y="148"/>
                  </a:lnTo>
                  <a:lnTo>
                    <a:pt x="348" y="151"/>
                  </a:lnTo>
                  <a:lnTo>
                    <a:pt x="348" y="151"/>
                  </a:lnTo>
                  <a:lnTo>
                    <a:pt x="350" y="153"/>
                  </a:lnTo>
                  <a:lnTo>
                    <a:pt x="350" y="154"/>
                  </a:lnTo>
                  <a:lnTo>
                    <a:pt x="350" y="154"/>
                  </a:lnTo>
                  <a:lnTo>
                    <a:pt x="348" y="154"/>
                  </a:lnTo>
                  <a:lnTo>
                    <a:pt x="347" y="156"/>
                  </a:lnTo>
                  <a:lnTo>
                    <a:pt x="347" y="156"/>
                  </a:lnTo>
                  <a:lnTo>
                    <a:pt x="345" y="157"/>
                  </a:lnTo>
                  <a:lnTo>
                    <a:pt x="344" y="157"/>
                  </a:lnTo>
                  <a:lnTo>
                    <a:pt x="344" y="157"/>
                  </a:lnTo>
                  <a:lnTo>
                    <a:pt x="344" y="159"/>
                  </a:lnTo>
                  <a:lnTo>
                    <a:pt x="339" y="160"/>
                  </a:lnTo>
                  <a:lnTo>
                    <a:pt x="337" y="160"/>
                  </a:lnTo>
                  <a:lnTo>
                    <a:pt x="336" y="160"/>
                  </a:lnTo>
                  <a:lnTo>
                    <a:pt x="336" y="162"/>
                  </a:lnTo>
                  <a:lnTo>
                    <a:pt x="334" y="164"/>
                  </a:lnTo>
                  <a:lnTo>
                    <a:pt x="333" y="165"/>
                  </a:lnTo>
                  <a:lnTo>
                    <a:pt x="333" y="165"/>
                  </a:lnTo>
                  <a:lnTo>
                    <a:pt x="331" y="167"/>
                  </a:lnTo>
                  <a:lnTo>
                    <a:pt x="329" y="168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8" y="170"/>
                  </a:lnTo>
                  <a:lnTo>
                    <a:pt x="326" y="171"/>
                  </a:lnTo>
                  <a:lnTo>
                    <a:pt x="325" y="171"/>
                  </a:lnTo>
                  <a:lnTo>
                    <a:pt x="323" y="173"/>
                  </a:lnTo>
                  <a:lnTo>
                    <a:pt x="320" y="173"/>
                  </a:lnTo>
                  <a:lnTo>
                    <a:pt x="317" y="175"/>
                  </a:lnTo>
                  <a:lnTo>
                    <a:pt x="317" y="175"/>
                  </a:lnTo>
                  <a:lnTo>
                    <a:pt x="314" y="176"/>
                  </a:lnTo>
                  <a:lnTo>
                    <a:pt x="312" y="176"/>
                  </a:lnTo>
                  <a:lnTo>
                    <a:pt x="309" y="176"/>
                  </a:lnTo>
                  <a:lnTo>
                    <a:pt x="306" y="176"/>
                  </a:lnTo>
                  <a:lnTo>
                    <a:pt x="303" y="176"/>
                  </a:lnTo>
                  <a:lnTo>
                    <a:pt x="301" y="176"/>
                  </a:lnTo>
                  <a:lnTo>
                    <a:pt x="298" y="176"/>
                  </a:lnTo>
                  <a:lnTo>
                    <a:pt x="295" y="176"/>
                  </a:lnTo>
                  <a:lnTo>
                    <a:pt x="293" y="176"/>
                  </a:lnTo>
                  <a:lnTo>
                    <a:pt x="290" y="176"/>
                  </a:lnTo>
                  <a:lnTo>
                    <a:pt x="290" y="178"/>
                  </a:lnTo>
                  <a:lnTo>
                    <a:pt x="282" y="178"/>
                  </a:lnTo>
                  <a:lnTo>
                    <a:pt x="281" y="178"/>
                  </a:lnTo>
                  <a:lnTo>
                    <a:pt x="277" y="179"/>
                  </a:lnTo>
                  <a:lnTo>
                    <a:pt x="276" y="179"/>
                  </a:lnTo>
                  <a:lnTo>
                    <a:pt x="274" y="179"/>
                  </a:lnTo>
                  <a:lnTo>
                    <a:pt x="273" y="179"/>
                  </a:lnTo>
                  <a:lnTo>
                    <a:pt x="271" y="181"/>
                  </a:lnTo>
                  <a:lnTo>
                    <a:pt x="268" y="181"/>
                  </a:lnTo>
                  <a:lnTo>
                    <a:pt x="262" y="184"/>
                  </a:lnTo>
                  <a:lnTo>
                    <a:pt x="258" y="186"/>
                  </a:lnTo>
                  <a:lnTo>
                    <a:pt x="257" y="187"/>
                  </a:lnTo>
                  <a:lnTo>
                    <a:pt x="254" y="187"/>
                  </a:lnTo>
                  <a:lnTo>
                    <a:pt x="252" y="189"/>
                  </a:lnTo>
                  <a:lnTo>
                    <a:pt x="251" y="190"/>
                  </a:lnTo>
                  <a:lnTo>
                    <a:pt x="251" y="190"/>
                  </a:lnTo>
                  <a:lnTo>
                    <a:pt x="249" y="190"/>
                  </a:lnTo>
                  <a:lnTo>
                    <a:pt x="247" y="190"/>
                  </a:lnTo>
                  <a:lnTo>
                    <a:pt x="246" y="190"/>
                  </a:lnTo>
                  <a:lnTo>
                    <a:pt x="243" y="190"/>
                  </a:lnTo>
                  <a:lnTo>
                    <a:pt x="243" y="186"/>
                  </a:lnTo>
                  <a:lnTo>
                    <a:pt x="240" y="187"/>
                  </a:lnTo>
                  <a:lnTo>
                    <a:pt x="235" y="187"/>
                  </a:lnTo>
                  <a:lnTo>
                    <a:pt x="232" y="189"/>
                  </a:lnTo>
                  <a:lnTo>
                    <a:pt x="227" y="187"/>
                  </a:lnTo>
                  <a:lnTo>
                    <a:pt x="224" y="186"/>
                  </a:lnTo>
                  <a:lnTo>
                    <a:pt x="222" y="184"/>
                  </a:lnTo>
                  <a:lnTo>
                    <a:pt x="217" y="182"/>
                  </a:lnTo>
                  <a:lnTo>
                    <a:pt x="214" y="182"/>
                  </a:lnTo>
                  <a:lnTo>
                    <a:pt x="208" y="181"/>
                  </a:lnTo>
                  <a:lnTo>
                    <a:pt x="206" y="181"/>
                  </a:lnTo>
                  <a:lnTo>
                    <a:pt x="205" y="179"/>
                  </a:lnTo>
                  <a:lnTo>
                    <a:pt x="202" y="176"/>
                  </a:lnTo>
                  <a:lnTo>
                    <a:pt x="202" y="175"/>
                  </a:lnTo>
                  <a:lnTo>
                    <a:pt x="200" y="175"/>
                  </a:lnTo>
                  <a:lnTo>
                    <a:pt x="199" y="175"/>
                  </a:lnTo>
                  <a:lnTo>
                    <a:pt x="197" y="175"/>
                  </a:lnTo>
                  <a:lnTo>
                    <a:pt x="194" y="175"/>
                  </a:lnTo>
                  <a:lnTo>
                    <a:pt x="189" y="173"/>
                  </a:lnTo>
                  <a:lnTo>
                    <a:pt x="184" y="173"/>
                  </a:lnTo>
                  <a:lnTo>
                    <a:pt x="178" y="173"/>
                  </a:lnTo>
                  <a:lnTo>
                    <a:pt x="176" y="171"/>
                  </a:lnTo>
                  <a:lnTo>
                    <a:pt x="173" y="173"/>
                  </a:lnTo>
                  <a:lnTo>
                    <a:pt x="170" y="175"/>
                  </a:lnTo>
                  <a:lnTo>
                    <a:pt x="162" y="173"/>
                  </a:lnTo>
                  <a:lnTo>
                    <a:pt x="159" y="173"/>
                  </a:lnTo>
                  <a:lnTo>
                    <a:pt x="151" y="171"/>
                  </a:lnTo>
                  <a:lnTo>
                    <a:pt x="145" y="171"/>
                  </a:lnTo>
                  <a:lnTo>
                    <a:pt x="137" y="170"/>
                  </a:lnTo>
                  <a:lnTo>
                    <a:pt x="132" y="171"/>
                  </a:lnTo>
                  <a:lnTo>
                    <a:pt x="129" y="171"/>
                  </a:lnTo>
                  <a:lnTo>
                    <a:pt x="124" y="171"/>
                  </a:lnTo>
                  <a:lnTo>
                    <a:pt x="124" y="171"/>
                  </a:lnTo>
                  <a:lnTo>
                    <a:pt x="124" y="170"/>
                  </a:lnTo>
                  <a:lnTo>
                    <a:pt x="124" y="168"/>
                  </a:lnTo>
                  <a:lnTo>
                    <a:pt x="121" y="167"/>
                  </a:lnTo>
                  <a:lnTo>
                    <a:pt x="121" y="165"/>
                  </a:lnTo>
                  <a:lnTo>
                    <a:pt x="118" y="164"/>
                  </a:lnTo>
                  <a:lnTo>
                    <a:pt x="118" y="162"/>
                  </a:lnTo>
                  <a:lnTo>
                    <a:pt x="117" y="160"/>
                  </a:lnTo>
                  <a:lnTo>
                    <a:pt x="115" y="156"/>
                  </a:lnTo>
                  <a:lnTo>
                    <a:pt x="113" y="151"/>
                  </a:lnTo>
                  <a:lnTo>
                    <a:pt x="113" y="151"/>
                  </a:lnTo>
                  <a:lnTo>
                    <a:pt x="113" y="149"/>
                  </a:lnTo>
                  <a:lnTo>
                    <a:pt x="112" y="149"/>
                  </a:lnTo>
                  <a:lnTo>
                    <a:pt x="110" y="149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0" y="146"/>
                  </a:lnTo>
                  <a:lnTo>
                    <a:pt x="110" y="145"/>
                  </a:lnTo>
                  <a:lnTo>
                    <a:pt x="110" y="145"/>
                  </a:lnTo>
                  <a:lnTo>
                    <a:pt x="105" y="145"/>
                  </a:lnTo>
                  <a:lnTo>
                    <a:pt x="102" y="143"/>
                  </a:lnTo>
                  <a:lnTo>
                    <a:pt x="101" y="143"/>
                  </a:lnTo>
                  <a:lnTo>
                    <a:pt x="98" y="140"/>
                  </a:lnTo>
                  <a:lnTo>
                    <a:pt x="96" y="140"/>
                  </a:lnTo>
                  <a:lnTo>
                    <a:pt x="93" y="138"/>
                  </a:lnTo>
                  <a:lnTo>
                    <a:pt x="90" y="137"/>
                  </a:lnTo>
                  <a:lnTo>
                    <a:pt x="88" y="137"/>
                  </a:lnTo>
                  <a:lnTo>
                    <a:pt x="87" y="134"/>
                  </a:lnTo>
                  <a:lnTo>
                    <a:pt x="85" y="134"/>
                  </a:lnTo>
                  <a:lnTo>
                    <a:pt x="83" y="132"/>
                  </a:lnTo>
                  <a:lnTo>
                    <a:pt x="80" y="132"/>
                  </a:lnTo>
                  <a:lnTo>
                    <a:pt x="76" y="130"/>
                  </a:lnTo>
                  <a:lnTo>
                    <a:pt x="72" y="130"/>
                  </a:lnTo>
                  <a:lnTo>
                    <a:pt x="71" y="130"/>
                  </a:lnTo>
                  <a:lnTo>
                    <a:pt x="68" y="130"/>
                  </a:lnTo>
                  <a:lnTo>
                    <a:pt x="64" y="130"/>
                  </a:lnTo>
                  <a:lnTo>
                    <a:pt x="61" y="130"/>
                  </a:lnTo>
                  <a:lnTo>
                    <a:pt x="60" y="130"/>
                  </a:lnTo>
                  <a:lnTo>
                    <a:pt x="58" y="130"/>
                  </a:lnTo>
                  <a:lnTo>
                    <a:pt x="55" y="130"/>
                  </a:lnTo>
                  <a:lnTo>
                    <a:pt x="55" y="129"/>
                  </a:lnTo>
                  <a:lnTo>
                    <a:pt x="53" y="129"/>
                  </a:lnTo>
                  <a:lnTo>
                    <a:pt x="52" y="129"/>
                  </a:lnTo>
                  <a:lnTo>
                    <a:pt x="50" y="129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47" y="127"/>
                  </a:lnTo>
                  <a:lnTo>
                    <a:pt x="46" y="127"/>
                  </a:lnTo>
                  <a:lnTo>
                    <a:pt x="46" y="127"/>
                  </a:lnTo>
                  <a:lnTo>
                    <a:pt x="46" y="127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2" y="123"/>
                  </a:lnTo>
                  <a:lnTo>
                    <a:pt x="42" y="123"/>
                  </a:lnTo>
                  <a:lnTo>
                    <a:pt x="42" y="121"/>
                  </a:lnTo>
                  <a:lnTo>
                    <a:pt x="42" y="118"/>
                  </a:lnTo>
                  <a:lnTo>
                    <a:pt x="44" y="116"/>
                  </a:lnTo>
                  <a:lnTo>
                    <a:pt x="46" y="115"/>
                  </a:lnTo>
                  <a:lnTo>
                    <a:pt x="46" y="115"/>
                  </a:lnTo>
                  <a:lnTo>
                    <a:pt x="47" y="113"/>
                  </a:lnTo>
                  <a:lnTo>
                    <a:pt x="47" y="113"/>
                  </a:lnTo>
                  <a:lnTo>
                    <a:pt x="47" y="112"/>
                  </a:lnTo>
                  <a:lnTo>
                    <a:pt x="47" y="110"/>
                  </a:lnTo>
                  <a:lnTo>
                    <a:pt x="46" y="108"/>
                  </a:lnTo>
                  <a:lnTo>
                    <a:pt x="46" y="107"/>
                  </a:lnTo>
                  <a:lnTo>
                    <a:pt x="47" y="107"/>
                  </a:lnTo>
                  <a:lnTo>
                    <a:pt x="47" y="104"/>
                  </a:lnTo>
                  <a:lnTo>
                    <a:pt x="47" y="104"/>
                  </a:lnTo>
                  <a:lnTo>
                    <a:pt x="47" y="102"/>
                  </a:lnTo>
                  <a:lnTo>
                    <a:pt x="47" y="102"/>
                  </a:lnTo>
                  <a:lnTo>
                    <a:pt x="47" y="101"/>
                  </a:lnTo>
                  <a:lnTo>
                    <a:pt x="46" y="97"/>
                  </a:lnTo>
                  <a:lnTo>
                    <a:pt x="46" y="96"/>
                  </a:lnTo>
                  <a:lnTo>
                    <a:pt x="44" y="96"/>
                  </a:lnTo>
                  <a:lnTo>
                    <a:pt x="42" y="96"/>
                  </a:lnTo>
                  <a:lnTo>
                    <a:pt x="42" y="94"/>
                  </a:lnTo>
                  <a:lnTo>
                    <a:pt x="41" y="91"/>
                  </a:lnTo>
                  <a:lnTo>
                    <a:pt x="39" y="89"/>
                  </a:lnTo>
                  <a:lnTo>
                    <a:pt x="39" y="89"/>
                  </a:lnTo>
                  <a:lnTo>
                    <a:pt x="39" y="88"/>
                  </a:lnTo>
                  <a:lnTo>
                    <a:pt x="39" y="86"/>
                  </a:lnTo>
                  <a:lnTo>
                    <a:pt x="38" y="85"/>
                  </a:lnTo>
                  <a:lnTo>
                    <a:pt x="38" y="85"/>
                  </a:lnTo>
                  <a:lnTo>
                    <a:pt x="38" y="83"/>
                  </a:lnTo>
                  <a:lnTo>
                    <a:pt x="38" y="83"/>
                  </a:lnTo>
                  <a:lnTo>
                    <a:pt x="36" y="83"/>
                  </a:lnTo>
                  <a:lnTo>
                    <a:pt x="35" y="82"/>
                  </a:lnTo>
                  <a:lnTo>
                    <a:pt x="33" y="80"/>
                  </a:lnTo>
                  <a:lnTo>
                    <a:pt x="33" y="80"/>
                  </a:lnTo>
                  <a:lnTo>
                    <a:pt x="33" y="78"/>
                  </a:lnTo>
                  <a:lnTo>
                    <a:pt x="33" y="78"/>
                  </a:lnTo>
                  <a:lnTo>
                    <a:pt x="31" y="80"/>
                  </a:lnTo>
                  <a:lnTo>
                    <a:pt x="30" y="80"/>
                  </a:lnTo>
                  <a:lnTo>
                    <a:pt x="30" y="80"/>
                  </a:lnTo>
                  <a:lnTo>
                    <a:pt x="28" y="80"/>
                  </a:lnTo>
                  <a:lnTo>
                    <a:pt x="28" y="78"/>
                  </a:lnTo>
                  <a:lnTo>
                    <a:pt x="28" y="78"/>
                  </a:lnTo>
                  <a:lnTo>
                    <a:pt x="27" y="77"/>
                  </a:lnTo>
                  <a:lnTo>
                    <a:pt x="25" y="77"/>
                  </a:lnTo>
                  <a:lnTo>
                    <a:pt x="23" y="77"/>
                  </a:lnTo>
                  <a:lnTo>
                    <a:pt x="22" y="77"/>
                  </a:lnTo>
                  <a:lnTo>
                    <a:pt x="20" y="77"/>
                  </a:lnTo>
                  <a:lnTo>
                    <a:pt x="19" y="77"/>
                  </a:lnTo>
                  <a:lnTo>
                    <a:pt x="17" y="75"/>
                  </a:lnTo>
                  <a:lnTo>
                    <a:pt x="17" y="75"/>
                  </a:lnTo>
                  <a:lnTo>
                    <a:pt x="16" y="75"/>
                  </a:lnTo>
                  <a:lnTo>
                    <a:pt x="14" y="74"/>
                  </a:lnTo>
                  <a:lnTo>
                    <a:pt x="12" y="72"/>
                  </a:lnTo>
                  <a:lnTo>
                    <a:pt x="12" y="71"/>
                  </a:lnTo>
                  <a:lnTo>
                    <a:pt x="11" y="71"/>
                  </a:lnTo>
                  <a:lnTo>
                    <a:pt x="9" y="69"/>
                  </a:lnTo>
                  <a:lnTo>
                    <a:pt x="8" y="69"/>
                  </a:lnTo>
                  <a:lnTo>
                    <a:pt x="6" y="67"/>
                  </a:lnTo>
                  <a:lnTo>
                    <a:pt x="5" y="67"/>
                  </a:lnTo>
                  <a:lnTo>
                    <a:pt x="3" y="67"/>
                  </a:lnTo>
                  <a:lnTo>
                    <a:pt x="3" y="66"/>
                  </a:lnTo>
                  <a:lnTo>
                    <a:pt x="3" y="66"/>
                  </a:lnTo>
                  <a:lnTo>
                    <a:pt x="5" y="66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5" y="63"/>
                  </a:lnTo>
                  <a:lnTo>
                    <a:pt x="3" y="63"/>
                  </a:lnTo>
                  <a:lnTo>
                    <a:pt x="1" y="63"/>
                  </a:lnTo>
                  <a:lnTo>
                    <a:pt x="1" y="61"/>
                  </a:lnTo>
                  <a:lnTo>
                    <a:pt x="0" y="61"/>
                  </a:lnTo>
                  <a:lnTo>
                    <a:pt x="0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5" y="55"/>
                  </a:lnTo>
                  <a:lnTo>
                    <a:pt x="6" y="53"/>
                  </a:lnTo>
                  <a:lnTo>
                    <a:pt x="6" y="53"/>
                  </a:lnTo>
                  <a:lnTo>
                    <a:pt x="6" y="52"/>
                  </a:lnTo>
                  <a:lnTo>
                    <a:pt x="6" y="50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11" y="50"/>
                  </a:lnTo>
                  <a:lnTo>
                    <a:pt x="12" y="50"/>
                  </a:lnTo>
                  <a:lnTo>
                    <a:pt x="12" y="50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6" y="49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3" y="47"/>
                  </a:lnTo>
                  <a:lnTo>
                    <a:pt x="25" y="45"/>
                  </a:lnTo>
                  <a:lnTo>
                    <a:pt x="27" y="45"/>
                  </a:lnTo>
                  <a:lnTo>
                    <a:pt x="28" y="45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8" y="42"/>
                  </a:lnTo>
                  <a:lnTo>
                    <a:pt x="30" y="41"/>
                  </a:lnTo>
                  <a:lnTo>
                    <a:pt x="31" y="41"/>
                  </a:lnTo>
                  <a:lnTo>
                    <a:pt x="33" y="41"/>
                  </a:lnTo>
                  <a:lnTo>
                    <a:pt x="33" y="39"/>
                  </a:lnTo>
                  <a:lnTo>
                    <a:pt x="33" y="37"/>
                  </a:lnTo>
                  <a:lnTo>
                    <a:pt x="35" y="37"/>
                  </a:lnTo>
                  <a:lnTo>
                    <a:pt x="36" y="37"/>
                  </a:lnTo>
                  <a:lnTo>
                    <a:pt x="38" y="37"/>
                  </a:lnTo>
                  <a:lnTo>
                    <a:pt x="38" y="36"/>
                  </a:lnTo>
                  <a:lnTo>
                    <a:pt x="41" y="36"/>
                  </a:lnTo>
                  <a:lnTo>
                    <a:pt x="42" y="36"/>
                  </a:lnTo>
                  <a:lnTo>
                    <a:pt x="42" y="34"/>
                  </a:lnTo>
                  <a:lnTo>
                    <a:pt x="44" y="34"/>
                  </a:lnTo>
                  <a:lnTo>
                    <a:pt x="46" y="34"/>
                  </a:lnTo>
                  <a:lnTo>
                    <a:pt x="46" y="33"/>
                  </a:lnTo>
                  <a:lnTo>
                    <a:pt x="47" y="31"/>
                  </a:lnTo>
                  <a:lnTo>
                    <a:pt x="49" y="31"/>
                  </a:lnTo>
                  <a:lnTo>
                    <a:pt x="50" y="31"/>
                  </a:lnTo>
                  <a:lnTo>
                    <a:pt x="52" y="31"/>
                  </a:lnTo>
                  <a:lnTo>
                    <a:pt x="52" y="31"/>
                  </a:lnTo>
                  <a:lnTo>
                    <a:pt x="53" y="31"/>
                  </a:lnTo>
                  <a:lnTo>
                    <a:pt x="53" y="30"/>
                  </a:lnTo>
                  <a:lnTo>
                    <a:pt x="55" y="30"/>
                  </a:lnTo>
                  <a:lnTo>
                    <a:pt x="57" y="30"/>
                  </a:lnTo>
                  <a:lnTo>
                    <a:pt x="57" y="28"/>
                  </a:lnTo>
                  <a:lnTo>
                    <a:pt x="58" y="26"/>
                  </a:lnTo>
                  <a:lnTo>
                    <a:pt x="58" y="26"/>
                  </a:lnTo>
                  <a:lnTo>
                    <a:pt x="61" y="26"/>
                  </a:lnTo>
                  <a:lnTo>
                    <a:pt x="63" y="26"/>
                  </a:lnTo>
                  <a:lnTo>
                    <a:pt x="64" y="26"/>
                  </a:lnTo>
                  <a:lnTo>
                    <a:pt x="66" y="25"/>
                  </a:lnTo>
                  <a:lnTo>
                    <a:pt x="66" y="25"/>
                  </a:lnTo>
                  <a:lnTo>
                    <a:pt x="66" y="23"/>
                  </a:lnTo>
                  <a:lnTo>
                    <a:pt x="66" y="23"/>
                  </a:lnTo>
                  <a:lnTo>
                    <a:pt x="68" y="25"/>
                  </a:lnTo>
                  <a:lnTo>
                    <a:pt x="69" y="25"/>
                  </a:lnTo>
                  <a:lnTo>
                    <a:pt x="71" y="26"/>
                  </a:lnTo>
                  <a:lnTo>
                    <a:pt x="71" y="26"/>
                  </a:lnTo>
                  <a:lnTo>
                    <a:pt x="71" y="26"/>
                  </a:lnTo>
                  <a:lnTo>
                    <a:pt x="72" y="26"/>
                  </a:lnTo>
                  <a:lnTo>
                    <a:pt x="72" y="25"/>
                  </a:lnTo>
                  <a:lnTo>
                    <a:pt x="74" y="25"/>
                  </a:lnTo>
                  <a:lnTo>
                    <a:pt x="76" y="25"/>
                  </a:lnTo>
                  <a:lnTo>
                    <a:pt x="76" y="25"/>
                  </a:lnTo>
                  <a:lnTo>
                    <a:pt x="76" y="26"/>
                  </a:lnTo>
                  <a:lnTo>
                    <a:pt x="76" y="28"/>
                  </a:lnTo>
                  <a:lnTo>
                    <a:pt x="77" y="28"/>
                  </a:lnTo>
                  <a:lnTo>
                    <a:pt x="79" y="28"/>
                  </a:lnTo>
                  <a:lnTo>
                    <a:pt x="80" y="28"/>
                  </a:lnTo>
                  <a:lnTo>
                    <a:pt x="82" y="28"/>
                  </a:lnTo>
                  <a:lnTo>
                    <a:pt x="83" y="28"/>
                  </a:lnTo>
                  <a:lnTo>
                    <a:pt x="85" y="28"/>
                  </a:lnTo>
                  <a:lnTo>
                    <a:pt x="85" y="28"/>
                  </a:lnTo>
                  <a:lnTo>
                    <a:pt x="88" y="28"/>
                  </a:lnTo>
                  <a:lnTo>
                    <a:pt x="90" y="30"/>
                  </a:lnTo>
                  <a:lnTo>
                    <a:pt x="91" y="30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94" y="33"/>
                  </a:lnTo>
                  <a:lnTo>
                    <a:pt x="96" y="34"/>
                  </a:lnTo>
                  <a:lnTo>
                    <a:pt x="96" y="36"/>
                  </a:lnTo>
                  <a:lnTo>
                    <a:pt x="96" y="36"/>
                  </a:lnTo>
                  <a:lnTo>
                    <a:pt x="98" y="36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99" y="39"/>
                  </a:lnTo>
                  <a:lnTo>
                    <a:pt x="101" y="39"/>
                  </a:lnTo>
                  <a:lnTo>
                    <a:pt x="101" y="39"/>
                  </a:lnTo>
                  <a:lnTo>
                    <a:pt x="102" y="39"/>
                  </a:lnTo>
                  <a:lnTo>
                    <a:pt x="104" y="39"/>
                  </a:lnTo>
                  <a:lnTo>
                    <a:pt x="105" y="39"/>
                  </a:lnTo>
                  <a:lnTo>
                    <a:pt x="105" y="41"/>
                  </a:lnTo>
                  <a:lnTo>
                    <a:pt x="107" y="41"/>
                  </a:lnTo>
                  <a:lnTo>
                    <a:pt x="107" y="41"/>
                  </a:lnTo>
                  <a:lnTo>
                    <a:pt x="110" y="41"/>
                  </a:lnTo>
                  <a:lnTo>
                    <a:pt x="110" y="41"/>
                  </a:lnTo>
                  <a:lnTo>
                    <a:pt x="112" y="41"/>
                  </a:lnTo>
                  <a:lnTo>
                    <a:pt x="113" y="41"/>
                  </a:lnTo>
                  <a:lnTo>
                    <a:pt x="113" y="41"/>
                  </a:lnTo>
                  <a:lnTo>
                    <a:pt x="115" y="41"/>
                  </a:lnTo>
                  <a:lnTo>
                    <a:pt x="117" y="39"/>
                  </a:lnTo>
                  <a:lnTo>
                    <a:pt x="118" y="39"/>
                  </a:lnTo>
                  <a:lnTo>
                    <a:pt x="118" y="41"/>
                  </a:lnTo>
                  <a:lnTo>
                    <a:pt x="118" y="41"/>
                  </a:lnTo>
                  <a:lnTo>
                    <a:pt x="120" y="41"/>
                  </a:lnTo>
                  <a:lnTo>
                    <a:pt x="120" y="39"/>
                  </a:lnTo>
                  <a:lnTo>
                    <a:pt x="120" y="39"/>
                  </a:lnTo>
                  <a:lnTo>
                    <a:pt x="121" y="41"/>
                  </a:lnTo>
                  <a:lnTo>
                    <a:pt x="123" y="41"/>
                  </a:lnTo>
                  <a:lnTo>
                    <a:pt x="124" y="42"/>
                  </a:lnTo>
                  <a:lnTo>
                    <a:pt x="124" y="42"/>
                  </a:lnTo>
                  <a:lnTo>
                    <a:pt x="126" y="41"/>
                  </a:lnTo>
                  <a:lnTo>
                    <a:pt x="128" y="41"/>
                  </a:lnTo>
                  <a:lnTo>
                    <a:pt x="128" y="42"/>
                  </a:lnTo>
                  <a:lnTo>
                    <a:pt x="128" y="42"/>
                  </a:lnTo>
                  <a:lnTo>
                    <a:pt x="129" y="42"/>
                  </a:lnTo>
                  <a:lnTo>
                    <a:pt x="129" y="41"/>
                  </a:lnTo>
                  <a:lnTo>
                    <a:pt x="134" y="42"/>
                  </a:lnTo>
                  <a:lnTo>
                    <a:pt x="135" y="42"/>
                  </a:lnTo>
                  <a:lnTo>
                    <a:pt x="135" y="44"/>
                  </a:lnTo>
                  <a:lnTo>
                    <a:pt x="135" y="44"/>
                  </a:lnTo>
                  <a:lnTo>
                    <a:pt x="137" y="45"/>
                  </a:lnTo>
                  <a:lnTo>
                    <a:pt x="139" y="45"/>
                  </a:lnTo>
                  <a:lnTo>
                    <a:pt x="140" y="44"/>
                  </a:lnTo>
                  <a:lnTo>
                    <a:pt x="142" y="42"/>
                  </a:lnTo>
                  <a:lnTo>
                    <a:pt x="142" y="41"/>
                  </a:lnTo>
                  <a:lnTo>
                    <a:pt x="143" y="41"/>
                  </a:lnTo>
                  <a:lnTo>
                    <a:pt x="145" y="41"/>
                  </a:lnTo>
                  <a:lnTo>
                    <a:pt x="145" y="41"/>
                  </a:lnTo>
                  <a:lnTo>
                    <a:pt x="146" y="41"/>
                  </a:lnTo>
                  <a:lnTo>
                    <a:pt x="148" y="39"/>
                  </a:lnTo>
                  <a:lnTo>
                    <a:pt x="148" y="39"/>
                  </a:lnTo>
                  <a:lnTo>
                    <a:pt x="150" y="37"/>
                  </a:lnTo>
                  <a:lnTo>
                    <a:pt x="150" y="37"/>
                  </a:lnTo>
                  <a:lnTo>
                    <a:pt x="151" y="36"/>
                  </a:lnTo>
                  <a:lnTo>
                    <a:pt x="151" y="36"/>
                  </a:lnTo>
                  <a:lnTo>
                    <a:pt x="153" y="34"/>
                  </a:lnTo>
                  <a:lnTo>
                    <a:pt x="153" y="31"/>
                  </a:lnTo>
                  <a:lnTo>
                    <a:pt x="153" y="31"/>
                  </a:lnTo>
                  <a:lnTo>
                    <a:pt x="153" y="30"/>
                  </a:lnTo>
                  <a:lnTo>
                    <a:pt x="151" y="30"/>
                  </a:lnTo>
                  <a:lnTo>
                    <a:pt x="151" y="30"/>
                  </a:lnTo>
                  <a:lnTo>
                    <a:pt x="150" y="28"/>
                  </a:lnTo>
                  <a:lnTo>
                    <a:pt x="148" y="28"/>
                  </a:lnTo>
                  <a:lnTo>
                    <a:pt x="148" y="26"/>
                  </a:lnTo>
                  <a:lnTo>
                    <a:pt x="148" y="25"/>
                  </a:lnTo>
                  <a:lnTo>
                    <a:pt x="148" y="25"/>
                  </a:lnTo>
                  <a:lnTo>
                    <a:pt x="148" y="23"/>
                  </a:lnTo>
                  <a:lnTo>
                    <a:pt x="146" y="23"/>
                  </a:lnTo>
                  <a:lnTo>
                    <a:pt x="146" y="22"/>
                  </a:lnTo>
                  <a:lnTo>
                    <a:pt x="146" y="22"/>
                  </a:lnTo>
                  <a:lnTo>
                    <a:pt x="146" y="20"/>
                  </a:lnTo>
                  <a:lnTo>
                    <a:pt x="146" y="17"/>
                  </a:lnTo>
                  <a:lnTo>
                    <a:pt x="146" y="17"/>
                  </a:lnTo>
                  <a:lnTo>
                    <a:pt x="148" y="15"/>
                  </a:lnTo>
                  <a:lnTo>
                    <a:pt x="148" y="15"/>
                  </a:lnTo>
                  <a:lnTo>
                    <a:pt x="148" y="14"/>
                  </a:lnTo>
                  <a:lnTo>
                    <a:pt x="148" y="14"/>
                  </a:lnTo>
                  <a:lnTo>
                    <a:pt x="150" y="12"/>
                  </a:lnTo>
                  <a:lnTo>
                    <a:pt x="150" y="12"/>
                  </a:lnTo>
                  <a:lnTo>
                    <a:pt x="151" y="11"/>
                  </a:lnTo>
                  <a:lnTo>
                    <a:pt x="151" y="11"/>
                  </a:lnTo>
                  <a:lnTo>
                    <a:pt x="151" y="9"/>
                  </a:lnTo>
                  <a:lnTo>
                    <a:pt x="153" y="9"/>
                  </a:lnTo>
                  <a:lnTo>
                    <a:pt x="153" y="8"/>
                  </a:lnTo>
                  <a:lnTo>
                    <a:pt x="153" y="8"/>
                  </a:lnTo>
                  <a:lnTo>
                    <a:pt x="158" y="6"/>
                  </a:lnTo>
                  <a:lnTo>
                    <a:pt x="159" y="3"/>
                  </a:lnTo>
                  <a:lnTo>
                    <a:pt x="161" y="3"/>
                  </a:lnTo>
                  <a:lnTo>
                    <a:pt x="161" y="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5418033" y="3704457"/>
              <a:ext cx="467813" cy="426880"/>
            </a:xfrm>
            <a:custGeom>
              <a:rect b="b" l="l" r="r" t="t"/>
              <a:pathLst>
                <a:path extrusionOk="0" h="219" w="240">
                  <a:moveTo>
                    <a:pt x="102" y="0"/>
                  </a:moveTo>
                  <a:lnTo>
                    <a:pt x="109" y="0"/>
                  </a:lnTo>
                  <a:lnTo>
                    <a:pt x="112" y="1"/>
                  </a:lnTo>
                  <a:lnTo>
                    <a:pt x="117" y="4"/>
                  </a:lnTo>
                  <a:lnTo>
                    <a:pt x="121" y="8"/>
                  </a:lnTo>
                  <a:lnTo>
                    <a:pt x="126" y="11"/>
                  </a:lnTo>
                  <a:lnTo>
                    <a:pt x="131" y="14"/>
                  </a:lnTo>
                  <a:lnTo>
                    <a:pt x="135" y="17"/>
                  </a:lnTo>
                  <a:lnTo>
                    <a:pt x="140" y="20"/>
                  </a:lnTo>
                  <a:lnTo>
                    <a:pt x="145" y="25"/>
                  </a:lnTo>
                  <a:lnTo>
                    <a:pt x="150" y="28"/>
                  </a:lnTo>
                  <a:lnTo>
                    <a:pt x="154" y="31"/>
                  </a:lnTo>
                  <a:lnTo>
                    <a:pt x="159" y="34"/>
                  </a:lnTo>
                  <a:lnTo>
                    <a:pt x="164" y="38"/>
                  </a:lnTo>
                  <a:lnTo>
                    <a:pt x="169" y="41"/>
                  </a:lnTo>
                  <a:lnTo>
                    <a:pt x="173" y="44"/>
                  </a:lnTo>
                  <a:lnTo>
                    <a:pt x="178" y="47"/>
                  </a:lnTo>
                  <a:lnTo>
                    <a:pt x="183" y="50"/>
                  </a:lnTo>
                  <a:lnTo>
                    <a:pt x="188" y="53"/>
                  </a:lnTo>
                  <a:lnTo>
                    <a:pt x="192" y="56"/>
                  </a:lnTo>
                  <a:lnTo>
                    <a:pt x="194" y="58"/>
                  </a:lnTo>
                  <a:lnTo>
                    <a:pt x="194" y="58"/>
                  </a:lnTo>
                  <a:lnTo>
                    <a:pt x="195" y="60"/>
                  </a:lnTo>
                  <a:lnTo>
                    <a:pt x="194" y="61"/>
                  </a:lnTo>
                  <a:lnTo>
                    <a:pt x="194" y="63"/>
                  </a:lnTo>
                  <a:lnTo>
                    <a:pt x="195" y="63"/>
                  </a:lnTo>
                  <a:lnTo>
                    <a:pt x="197" y="64"/>
                  </a:lnTo>
                  <a:lnTo>
                    <a:pt x="202" y="66"/>
                  </a:lnTo>
                  <a:lnTo>
                    <a:pt x="202" y="66"/>
                  </a:lnTo>
                  <a:lnTo>
                    <a:pt x="202" y="67"/>
                  </a:lnTo>
                  <a:lnTo>
                    <a:pt x="202" y="69"/>
                  </a:lnTo>
                  <a:lnTo>
                    <a:pt x="203" y="69"/>
                  </a:lnTo>
                  <a:lnTo>
                    <a:pt x="205" y="71"/>
                  </a:lnTo>
                  <a:lnTo>
                    <a:pt x="205" y="71"/>
                  </a:lnTo>
                  <a:lnTo>
                    <a:pt x="210" y="71"/>
                  </a:lnTo>
                  <a:lnTo>
                    <a:pt x="211" y="71"/>
                  </a:lnTo>
                  <a:lnTo>
                    <a:pt x="213" y="74"/>
                  </a:lnTo>
                  <a:lnTo>
                    <a:pt x="213" y="74"/>
                  </a:lnTo>
                  <a:lnTo>
                    <a:pt x="216" y="75"/>
                  </a:lnTo>
                  <a:lnTo>
                    <a:pt x="219" y="75"/>
                  </a:lnTo>
                  <a:lnTo>
                    <a:pt x="219" y="75"/>
                  </a:lnTo>
                  <a:lnTo>
                    <a:pt x="221" y="75"/>
                  </a:lnTo>
                  <a:lnTo>
                    <a:pt x="222" y="77"/>
                  </a:lnTo>
                  <a:lnTo>
                    <a:pt x="224" y="77"/>
                  </a:lnTo>
                  <a:lnTo>
                    <a:pt x="224" y="79"/>
                  </a:lnTo>
                  <a:lnTo>
                    <a:pt x="224" y="79"/>
                  </a:lnTo>
                  <a:lnTo>
                    <a:pt x="224" y="82"/>
                  </a:lnTo>
                  <a:lnTo>
                    <a:pt x="224" y="82"/>
                  </a:lnTo>
                  <a:lnTo>
                    <a:pt x="225" y="83"/>
                  </a:lnTo>
                  <a:lnTo>
                    <a:pt x="225" y="83"/>
                  </a:lnTo>
                  <a:lnTo>
                    <a:pt x="224" y="85"/>
                  </a:lnTo>
                  <a:lnTo>
                    <a:pt x="224" y="85"/>
                  </a:lnTo>
                  <a:lnTo>
                    <a:pt x="224" y="85"/>
                  </a:lnTo>
                  <a:lnTo>
                    <a:pt x="224" y="86"/>
                  </a:lnTo>
                  <a:lnTo>
                    <a:pt x="222" y="86"/>
                  </a:lnTo>
                  <a:lnTo>
                    <a:pt x="222" y="88"/>
                  </a:lnTo>
                  <a:lnTo>
                    <a:pt x="224" y="88"/>
                  </a:lnTo>
                  <a:lnTo>
                    <a:pt x="225" y="90"/>
                  </a:lnTo>
                  <a:lnTo>
                    <a:pt x="225" y="90"/>
                  </a:lnTo>
                  <a:lnTo>
                    <a:pt x="227" y="90"/>
                  </a:lnTo>
                  <a:lnTo>
                    <a:pt x="227" y="90"/>
                  </a:lnTo>
                  <a:lnTo>
                    <a:pt x="227" y="90"/>
                  </a:lnTo>
                  <a:lnTo>
                    <a:pt x="232" y="90"/>
                  </a:lnTo>
                  <a:lnTo>
                    <a:pt x="235" y="88"/>
                  </a:lnTo>
                  <a:lnTo>
                    <a:pt x="240" y="88"/>
                  </a:lnTo>
                  <a:lnTo>
                    <a:pt x="240" y="90"/>
                  </a:lnTo>
                  <a:lnTo>
                    <a:pt x="240" y="94"/>
                  </a:lnTo>
                  <a:lnTo>
                    <a:pt x="240" y="97"/>
                  </a:lnTo>
                  <a:lnTo>
                    <a:pt x="240" y="102"/>
                  </a:lnTo>
                  <a:lnTo>
                    <a:pt x="240" y="107"/>
                  </a:lnTo>
                  <a:lnTo>
                    <a:pt x="240" y="110"/>
                  </a:lnTo>
                  <a:lnTo>
                    <a:pt x="240" y="115"/>
                  </a:lnTo>
                  <a:lnTo>
                    <a:pt x="240" y="119"/>
                  </a:lnTo>
                  <a:lnTo>
                    <a:pt x="238" y="119"/>
                  </a:lnTo>
                  <a:lnTo>
                    <a:pt x="238" y="123"/>
                  </a:lnTo>
                  <a:lnTo>
                    <a:pt x="238" y="126"/>
                  </a:lnTo>
                  <a:lnTo>
                    <a:pt x="238" y="129"/>
                  </a:lnTo>
                  <a:lnTo>
                    <a:pt x="236" y="130"/>
                  </a:lnTo>
                  <a:lnTo>
                    <a:pt x="235" y="134"/>
                  </a:lnTo>
                  <a:lnTo>
                    <a:pt x="235" y="135"/>
                  </a:lnTo>
                  <a:lnTo>
                    <a:pt x="235" y="135"/>
                  </a:lnTo>
                  <a:lnTo>
                    <a:pt x="235" y="137"/>
                  </a:lnTo>
                  <a:lnTo>
                    <a:pt x="233" y="137"/>
                  </a:lnTo>
                  <a:lnTo>
                    <a:pt x="233" y="138"/>
                  </a:lnTo>
                  <a:lnTo>
                    <a:pt x="233" y="138"/>
                  </a:lnTo>
                  <a:lnTo>
                    <a:pt x="232" y="138"/>
                  </a:lnTo>
                  <a:lnTo>
                    <a:pt x="229" y="142"/>
                  </a:lnTo>
                  <a:lnTo>
                    <a:pt x="229" y="143"/>
                  </a:lnTo>
                  <a:lnTo>
                    <a:pt x="225" y="143"/>
                  </a:lnTo>
                  <a:lnTo>
                    <a:pt x="222" y="142"/>
                  </a:lnTo>
                  <a:lnTo>
                    <a:pt x="222" y="142"/>
                  </a:lnTo>
                  <a:lnTo>
                    <a:pt x="221" y="143"/>
                  </a:lnTo>
                  <a:lnTo>
                    <a:pt x="221" y="143"/>
                  </a:lnTo>
                  <a:lnTo>
                    <a:pt x="216" y="143"/>
                  </a:lnTo>
                  <a:lnTo>
                    <a:pt x="213" y="143"/>
                  </a:lnTo>
                  <a:lnTo>
                    <a:pt x="208" y="145"/>
                  </a:lnTo>
                  <a:lnTo>
                    <a:pt x="205" y="145"/>
                  </a:lnTo>
                  <a:lnTo>
                    <a:pt x="200" y="145"/>
                  </a:lnTo>
                  <a:lnTo>
                    <a:pt x="197" y="145"/>
                  </a:lnTo>
                  <a:lnTo>
                    <a:pt x="194" y="146"/>
                  </a:lnTo>
                  <a:lnTo>
                    <a:pt x="192" y="149"/>
                  </a:lnTo>
                  <a:lnTo>
                    <a:pt x="191" y="149"/>
                  </a:lnTo>
                  <a:lnTo>
                    <a:pt x="188" y="149"/>
                  </a:lnTo>
                  <a:lnTo>
                    <a:pt x="184" y="149"/>
                  </a:lnTo>
                  <a:lnTo>
                    <a:pt x="181" y="149"/>
                  </a:lnTo>
                  <a:lnTo>
                    <a:pt x="181" y="149"/>
                  </a:lnTo>
                  <a:lnTo>
                    <a:pt x="181" y="149"/>
                  </a:lnTo>
                  <a:lnTo>
                    <a:pt x="178" y="149"/>
                  </a:lnTo>
                  <a:lnTo>
                    <a:pt x="175" y="148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70" y="148"/>
                  </a:lnTo>
                  <a:lnTo>
                    <a:pt x="169" y="148"/>
                  </a:lnTo>
                  <a:lnTo>
                    <a:pt x="167" y="148"/>
                  </a:lnTo>
                  <a:lnTo>
                    <a:pt x="164" y="149"/>
                  </a:lnTo>
                  <a:lnTo>
                    <a:pt x="162" y="151"/>
                  </a:lnTo>
                  <a:lnTo>
                    <a:pt x="162" y="151"/>
                  </a:lnTo>
                  <a:lnTo>
                    <a:pt x="161" y="153"/>
                  </a:lnTo>
                  <a:lnTo>
                    <a:pt x="156" y="154"/>
                  </a:lnTo>
                  <a:lnTo>
                    <a:pt x="154" y="156"/>
                  </a:lnTo>
                  <a:lnTo>
                    <a:pt x="153" y="156"/>
                  </a:lnTo>
                  <a:lnTo>
                    <a:pt x="153" y="156"/>
                  </a:lnTo>
                  <a:lnTo>
                    <a:pt x="151" y="156"/>
                  </a:lnTo>
                  <a:lnTo>
                    <a:pt x="150" y="156"/>
                  </a:lnTo>
                  <a:lnTo>
                    <a:pt x="148" y="160"/>
                  </a:lnTo>
                  <a:lnTo>
                    <a:pt x="147" y="160"/>
                  </a:lnTo>
                  <a:lnTo>
                    <a:pt x="142" y="159"/>
                  </a:lnTo>
                  <a:lnTo>
                    <a:pt x="142" y="159"/>
                  </a:lnTo>
                  <a:lnTo>
                    <a:pt x="140" y="160"/>
                  </a:lnTo>
                  <a:lnTo>
                    <a:pt x="137" y="162"/>
                  </a:lnTo>
                  <a:lnTo>
                    <a:pt x="135" y="164"/>
                  </a:lnTo>
                  <a:lnTo>
                    <a:pt x="135" y="167"/>
                  </a:lnTo>
                  <a:lnTo>
                    <a:pt x="135" y="167"/>
                  </a:lnTo>
                  <a:lnTo>
                    <a:pt x="135" y="168"/>
                  </a:lnTo>
                  <a:lnTo>
                    <a:pt x="135" y="168"/>
                  </a:lnTo>
                  <a:lnTo>
                    <a:pt x="134" y="168"/>
                  </a:lnTo>
                  <a:lnTo>
                    <a:pt x="134" y="168"/>
                  </a:lnTo>
                  <a:lnTo>
                    <a:pt x="131" y="168"/>
                  </a:lnTo>
                  <a:lnTo>
                    <a:pt x="131" y="168"/>
                  </a:lnTo>
                  <a:lnTo>
                    <a:pt x="131" y="170"/>
                  </a:lnTo>
                  <a:lnTo>
                    <a:pt x="131" y="171"/>
                  </a:lnTo>
                  <a:lnTo>
                    <a:pt x="131" y="173"/>
                  </a:lnTo>
                  <a:lnTo>
                    <a:pt x="129" y="175"/>
                  </a:lnTo>
                  <a:lnTo>
                    <a:pt x="128" y="175"/>
                  </a:lnTo>
                  <a:lnTo>
                    <a:pt x="126" y="175"/>
                  </a:lnTo>
                  <a:lnTo>
                    <a:pt x="126" y="175"/>
                  </a:lnTo>
                  <a:lnTo>
                    <a:pt x="121" y="173"/>
                  </a:lnTo>
                  <a:lnTo>
                    <a:pt x="121" y="171"/>
                  </a:lnTo>
                  <a:lnTo>
                    <a:pt x="120" y="171"/>
                  </a:lnTo>
                  <a:lnTo>
                    <a:pt x="118" y="173"/>
                  </a:lnTo>
                  <a:lnTo>
                    <a:pt x="117" y="175"/>
                  </a:lnTo>
                  <a:lnTo>
                    <a:pt x="117" y="175"/>
                  </a:lnTo>
                  <a:lnTo>
                    <a:pt x="115" y="176"/>
                  </a:lnTo>
                  <a:lnTo>
                    <a:pt x="115" y="178"/>
                  </a:lnTo>
                  <a:lnTo>
                    <a:pt x="117" y="178"/>
                  </a:lnTo>
                  <a:lnTo>
                    <a:pt x="117" y="179"/>
                  </a:lnTo>
                  <a:lnTo>
                    <a:pt x="117" y="181"/>
                  </a:lnTo>
                  <a:lnTo>
                    <a:pt x="113" y="182"/>
                  </a:lnTo>
                  <a:lnTo>
                    <a:pt x="113" y="182"/>
                  </a:lnTo>
                  <a:lnTo>
                    <a:pt x="113" y="184"/>
                  </a:lnTo>
                  <a:lnTo>
                    <a:pt x="113" y="186"/>
                  </a:lnTo>
                  <a:lnTo>
                    <a:pt x="113" y="187"/>
                  </a:lnTo>
                  <a:lnTo>
                    <a:pt x="113" y="189"/>
                  </a:lnTo>
                  <a:lnTo>
                    <a:pt x="112" y="189"/>
                  </a:lnTo>
                  <a:lnTo>
                    <a:pt x="112" y="190"/>
                  </a:lnTo>
                  <a:lnTo>
                    <a:pt x="110" y="190"/>
                  </a:lnTo>
                  <a:lnTo>
                    <a:pt x="110" y="192"/>
                  </a:lnTo>
                  <a:lnTo>
                    <a:pt x="109" y="192"/>
                  </a:lnTo>
                  <a:lnTo>
                    <a:pt x="106" y="192"/>
                  </a:lnTo>
                  <a:lnTo>
                    <a:pt x="104" y="194"/>
                  </a:lnTo>
                  <a:lnTo>
                    <a:pt x="104" y="194"/>
                  </a:lnTo>
                  <a:lnTo>
                    <a:pt x="102" y="194"/>
                  </a:lnTo>
                  <a:lnTo>
                    <a:pt x="101" y="195"/>
                  </a:lnTo>
                  <a:lnTo>
                    <a:pt x="101" y="195"/>
                  </a:lnTo>
                  <a:lnTo>
                    <a:pt x="101" y="197"/>
                  </a:lnTo>
                  <a:lnTo>
                    <a:pt x="101" y="198"/>
                  </a:lnTo>
                  <a:lnTo>
                    <a:pt x="102" y="198"/>
                  </a:lnTo>
                  <a:lnTo>
                    <a:pt x="102" y="200"/>
                  </a:lnTo>
                  <a:lnTo>
                    <a:pt x="102" y="201"/>
                  </a:lnTo>
                  <a:lnTo>
                    <a:pt x="101" y="205"/>
                  </a:lnTo>
                  <a:lnTo>
                    <a:pt x="101" y="205"/>
                  </a:lnTo>
                  <a:lnTo>
                    <a:pt x="99" y="206"/>
                  </a:lnTo>
                  <a:lnTo>
                    <a:pt x="98" y="206"/>
                  </a:lnTo>
                  <a:lnTo>
                    <a:pt x="99" y="208"/>
                  </a:lnTo>
                  <a:lnTo>
                    <a:pt x="99" y="211"/>
                  </a:lnTo>
                  <a:lnTo>
                    <a:pt x="99" y="212"/>
                  </a:lnTo>
                  <a:lnTo>
                    <a:pt x="99" y="212"/>
                  </a:lnTo>
                  <a:lnTo>
                    <a:pt x="98" y="214"/>
                  </a:lnTo>
                  <a:lnTo>
                    <a:pt x="98" y="216"/>
                  </a:lnTo>
                  <a:lnTo>
                    <a:pt x="98" y="216"/>
                  </a:lnTo>
                  <a:lnTo>
                    <a:pt x="96" y="216"/>
                  </a:lnTo>
                  <a:lnTo>
                    <a:pt x="93" y="216"/>
                  </a:lnTo>
                  <a:lnTo>
                    <a:pt x="93" y="216"/>
                  </a:lnTo>
                  <a:lnTo>
                    <a:pt x="93" y="217"/>
                  </a:lnTo>
                  <a:lnTo>
                    <a:pt x="91" y="217"/>
                  </a:lnTo>
                  <a:lnTo>
                    <a:pt x="91" y="217"/>
                  </a:lnTo>
                  <a:lnTo>
                    <a:pt x="90" y="219"/>
                  </a:lnTo>
                  <a:lnTo>
                    <a:pt x="90" y="219"/>
                  </a:lnTo>
                  <a:lnTo>
                    <a:pt x="88" y="219"/>
                  </a:lnTo>
                  <a:lnTo>
                    <a:pt x="88" y="217"/>
                  </a:lnTo>
                  <a:lnTo>
                    <a:pt x="88" y="217"/>
                  </a:lnTo>
                  <a:lnTo>
                    <a:pt x="88" y="217"/>
                  </a:lnTo>
                  <a:lnTo>
                    <a:pt x="88" y="216"/>
                  </a:lnTo>
                  <a:lnTo>
                    <a:pt x="88" y="216"/>
                  </a:lnTo>
                  <a:lnTo>
                    <a:pt x="88" y="214"/>
                  </a:lnTo>
                  <a:lnTo>
                    <a:pt x="88" y="214"/>
                  </a:lnTo>
                  <a:lnTo>
                    <a:pt x="88" y="212"/>
                  </a:lnTo>
                  <a:lnTo>
                    <a:pt x="87" y="211"/>
                  </a:lnTo>
                  <a:lnTo>
                    <a:pt x="87" y="211"/>
                  </a:lnTo>
                  <a:lnTo>
                    <a:pt x="85" y="211"/>
                  </a:lnTo>
                  <a:lnTo>
                    <a:pt x="85" y="211"/>
                  </a:lnTo>
                  <a:lnTo>
                    <a:pt x="85" y="212"/>
                  </a:lnTo>
                  <a:lnTo>
                    <a:pt x="85" y="212"/>
                  </a:lnTo>
                  <a:lnTo>
                    <a:pt x="85" y="212"/>
                  </a:lnTo>
                  <a:lnTo>
                    <a:pt x="85" y="214"/>
                  </a:lnTo>
                  <a:lnTo>
                    <a:pt x="83" y="214"/>
                  </a:lnTo>
                  <a:lnTo>
                    <a:pt x="83" y="212"/>
                  </a:lnTo>
                  <a:lnTo>
                    <a:pt x="82" y="212"/>
                  </a:lnTo>
                  <a:lnTo>
                    <a:pt x="82" y="212"/>
                  </a:lnTo>
                  <a:lnTo>
                    <a:pt x="82" y="212"/>
                  </a:lnTo>
                  <a:lnTo>
                    <a:pt x="80" y="214"/>
                  </a:lnTo>
                  <a:lnTo>
                    <a:pt x="82" y="216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9" y="216"/>
                  </a:lnTo>
                  <a:lnTo>
                    <a:pt x="79" y="217"/>
                  </a:lnTo>
                  <a:lnTo>
                    <a:pt x="77" y="217"/>
                  </a:lnTo>
                  <a:lnTo>
                    <a:pt x="77" y="217"/>
                  </a:lnTo>
                  <a:lnTo>
                    <a:pt x="77" y="217"/>
                  </a:lnTo>
                  <a:lnTo>
                    <a:pt x="77" y="219"/>
                  </a:lnTo>
                  <a:lnTo>
                    <a:pt x="77" y="219"/>
                  </a:lnTo>
                  <a:lnTo>
                    <a:pt x="77" y="219"/>
                  </a:lnTo>
                  <a:lnTo>
                    <a:pt x="76" y="219"/>
                  </a:lnTo>
                  <a:lnTo>
                    <a:pt x="76" y="219"/>
                  </a:lnTo>
                  <a:lnTo>
                    <a:pt x="76" y="219"/>
                  </a:lnTo>
                  <a:lnTo>
                    <a:pt x="74" y="219"/>
                  </a:lnTo>
                  <a:lnTo>
                    <a:pt x="71" y="217"/>
                  </a:lnTo>
                  <a:lnTo>
                    <a:pt x="71" y="217"/>
                  </a:lnTo>
                  <a:lnTo>
                    <a:pt x="71" y="217"/>
                  </a:lnTo>
                  <a:lnTo>
                    <a:pt x="69" y="216"/>
                  </a:lnTo>
                  <a:lnTo>
                    <a:pt x="69" y="216"/>
                  </a:lnTo>
                  <a:lnTo>
                    <a:pt x="69" y="216"/>
                  </a:lnTo>
                  <a:lnTo>
                    <a:pt x="68" y="216"/>
                  </a:lnTo>
                  <a:lnTo>
                    <a:pt x="68" y="216"/>
                  </a:lnTo>
                  <a:lnTo>
                    <a:pt x="66" y="217"/>
                  </a:lnTo>
                  <a:lnTo>
                    <a:pt x="65" y="219"/>
                  </a:lnTo>
                  <a:lnTo>
                    <a:pt x="65" y="219"/>
                  </a:lnTo>
                  <a:lnTo>
                    <a:pt x="63" y="219"/>
                  </a:lnTo>
                  <a:lnTo>
                    <a:pt x="63" y="219"/>
                  </a:lnTo>
                  <a:lnTo>
                    <a:pt x="63" y="219"/>
                  </a:lnTo>
                  <a:lnTo>
                    <a:pt x="63" y="217"/>
                  </a:lnTo>
                  <a:lnTo>
                    <a:pt x="61" y="217"/>
                  </a:lnTo>
                  <a:lnTo>
                    <a:pt x="58" y="216"/>
                  </a:lnTo>
                  <a:lnTo>
                    <a:pt x="58" y="214"/>
                  </a:lnTo>
                  <a:lnTo>
                    <a:pt x="58" y="212"/>
                  </a:lnTo>
                  <a:lnTo>
                    <a:pt x="57" y="211"/>
                  </a:lnTo>
                  <a:lnTo>
                    <a:pt x="58" y="209"/>
                  </a:lnTo>
                  <a:lnTo>
                    <a:pt x="58" y="208"/>
                  </a:lnTo>
                  <a:lnTo>
                    <a:pt x="58" y="208"/>
                  </a:lnTo>
                  <a:lnTo>
                    <a:pt x="57" y="208"/>
                  </a:lnTo>
                  <a:lnTo>
                    <a:pt x="57" y="206"/>
                  </a:lnTo>
                  <a:lnTo>
                    <a:pt x="55" y="206"/>
                  </a:lnTo>
                  <a:lnTo>
                    <a:pt x="53" y="208"/>
                  </a:lnTo>
                  <a:lnTo>
                    <a:pt x="53" y="208"/>
                  </a:lnTo>
                  <a:lnTo>
                    <a:pt x="53" y="208"/>
                  </a:lnTo>
                  <a:lnTo>
                    <a:pt x="52" y="206"/>
                  </a:lnTo>
                  <a:lnTo>
                    <a:pt x="52" y="206"/>
                  </a:lnTo>
                  <a:lnTo>
                    <a:pt x="53" y="205"/>
                  </a:lnTo>
                  <a:lnTo>
                    <a:pt x="55" y="203"/>
                  </a:lnTo>
                  <a:lnTo>
                    <a:pt x="55" y="203"/>
                  </a:lnTo>
                  <a:lnTo>
                    <a:pt x="57" y="203"/>
                  </a:lnTo>
                  <a:lnTo>
                    <a:pt x="57" y="201"/>
                  </a:lnTo>
                  <a:lnTo>
                    <a:pt x="57" y="201"/>
                  </a:lnTo>
                  <a:lnTo>
                    <a:pt x="57" y="201"/>
                  </a:lnTo>
                  <a:lnTo>
                    <a:pt x="55" y="201"/>
                  </a:lnTo>
                  <a:lnTo>
                    <a:pt x="53" y="200"/>
                  </a:lnTo>
                  <a:lnTo>
                    <a:pt x="53" y="200"/>
                  </a:lnTo>
                  <a:lnTo>
                    <a:pt x="52" y="200"/>
                  </a:lnTo>
                  <a:lnTo>
                    <a:pt x="52" y="198"/>
                  </a:lnTo>
                  <a:lnTo>
                    <a:pt x="52" y="198"/>
                  </a:lnTo>
                  <a:lnTo>
                    <a:pt x="50" y="198"/>
                  </a:lnTo>
                  <a:lnTo>
                    <a:pt x="50" y="197"/>
                  </a:lnTo>
                  <a:lnTo>
                    <a:pt x="50" y="195"/>
                  </a:lnTo>
                  <a:lnTo>
                    <a:pt x="50" y="194"/>
                  </a:lnTo>
                  <a:lnTo>
                    <a:pt x="49" y="190"/>
                  </a:lnTo>
                  <a:lnTo>
                    <a:pt x="49" y="189"/>
                  </a:lnTo>
                  <a:lnTo>
                    <a:pt x="47" y="187"/>
                  </a:lnTo>
                  <a:lnTo>
                    <a:pt x="47" y="187"/>
                  </a:lnTo>
                  <a:lnTo>
                    <a:pt x="46" y="186"/>
                  </a:lnTo>
                  <a:lnTo>
                    <a:pt x="44" y="186"/>
                  </a:lnTo>
                  <a:lnTo>
                    <a:pt x="44" y="186"/>
                  </a:lnTo>
                  <a:lnTo>
                    <a:pt x="42" y="186"/>
                  </a:lnTo>
                  <a:lnTo>
                    <a:pt x="42" y="186"/>
                  </a:lnTo>
                  <a:lnTo>
                    <a:pt x="42" y="186"/>
                  </a:lnTo>
                  <a:lnTo>
                    <a:pt x="42" y="187"/>
                  </a:lnTo>
                  <a:lnTo>
                    <a:pt x="42" y="187"/>
                  </a:lnTo>
                  <a:lnTo>
                    <a:pt x="42" y="189"/>
                  </a:lnTo>
                  <a:lnTo>
                    <a:pt x="42" y="189"/>
                  </a:lnTo>
                  <a:lnTo>
                    <a:pt x="42" y="189"/>
                  </a:lnTo>
                  <a:lnTo>
                    <a:pt x="41" y="189"/>
                  </a:lnTo>
                  <a:lnTo>
                    <a:pt x="39" y="190"/>
                  </a:lnTo>
                  <a:lnTo>
                    <a:pt x="38" y="190"/>
                  </a:lnTo>
                  <a:lnTo>
                    <a:pt x="38" y="192"/>
                  </a:lnTo>
                  <a:lnTo>
                    <a:pt x="36" y="192"/>
                  </a:lnTo>
                  <a:lnTo>
                    <a:pt x="36" y="192"/>
                  </a:lnTo>
                  <a:lnTo>
                    <a:pt x="33" y="190"/>
                  </a:lnTo>
                  <a:lnTo>
                    <a:pt x="31" y="190"/>
                  </a:lnTo>
                  <a:lnTo>
                    <a:pt x="30" y="189"/>
                  </a:lnTo>
                  <a:lnTo>
                    <a:pt x="28" y="189"/>
                  </a:lnTo>
                  <a:lnTo>
                    <a:pt x="28" y="190"/>
                  </a:lnTo>
                  <a:lnTo>
                    <a:pt x="27" y="190"/>
                  </a:lnTo>
                  <a:lnTo>
                    <a:pt x="25" y="192"/>
                  </a:lnTo>
                  <a:lnTo>
                    <a:pt x="24" y="194"/>
                  </a:lnTo>
                  <a:lnTo>
                    <a:pt x="24" y="194"/>
                  </a:lnTo>
                  <a:lnTo>
                    <a:pt x="24" y="194"/>
                  </a:lnTo>
                  <a:lnTo>
                    <a:pt x="24" y="194"/>
                  </a:lnTo>
                  <a:lnTo>
                    <a:pt x="22" y="194"/>
                  </a:lnTo>
                  <a:lnTo>
                    <a:pt x="22" y="194"/>
                  </a:lnTo>
                  <a:lnTo>
                    <a:pt x="22" y="192"/>
                  </a:lnTo>
                  <a:lnTo>
                    <a:pt x="20" y="190"/>
                  </a:lnTo>
                  <a:lnTo>
                    <a:pt x="20" y="189"/>
                  </a:lnTo>
                  <a:lnTo>
                    <a:pt x="19" y="189"/>
                  </a:lnTo>
                  <a:lnTo>
                    <a:pt x="17" y="190"/>
                  </a:lnTo>
                  <a:lnTo>
                    <a:pt x="17" y="190"/>
                  </a:lnTo>
                  <a:lnTo>
                    <a:pt x="16" y="192"/>
                  </a:lnTo>
                  <a:lnTo>
                    <a:pt x="16" y="192"/>
                  </a:lnTo>
                  <a:lnTo>
                    <a:pt x="14" y="192"/>
                  </a:lnTo>
                  <a:lnTo>
                    <a:pt x="12" y="190"/>
                  </a:lnTo>
                  <a:lnTo>
                    <a:pt x="11" y="190"/>
                  </a:lnTo>
                  <a:lnTo>
                    <a:pt x="11" y="189"/>
                  </a:lnTo>
                  <a:lnTo>
                    <a:pt x="12" y="189"/>
                  </a:lnTo>
                  <a:lnTo>
                    <a:pt x="12" y="187"/>
                  </a:lnTo>
                  <a:lnTo>
                    <a:pt x="12" y="187"/>
                  </a:lnTo>
                  <a:lnTo>
                    <a:pt x="12" y="187"/>
                  </a:lnTo>
                  <a:lnTo>
                    <a:pt x="12" y="186"/>
                  </a:lnTo>
                  <a:lnTo>
                    <a:pt x="12" y="184"/>
                  </a:lnTo>
                  <a:lnTo>
                    <a:pt x="12" y="184"/>
                  </a:lnTo>
                  <a:lnTo>
                    <a:pt x="12" y="182"/>
                  </a:lnTo>
                  <a:lnTo>
                    <a:pt x="12" y="181"/>
                  </a:lnTo>
                  <a:lnTo>
                    <a:pt x="12" y="181"/>
                  </a:lnTo>
                  <a:lnTo>
                    <a:pt x="12" y="179"/>
                  </a:lnTo>
                  <a:lnTo>
                    <a:pt x="12" y="178"/>
                  </a:lnTo>
                  <a:lnTo>
                    <a:pt x="12" y="178"/>
                  </a:lnTo>
                  <a:lnTo>
                    <a:pt x="11" y="176"/>
                  </a:lnTo>
                  <a:lnTo>
                    <a:pt x="11" y="175"/>
                  </a:lnTo>
                  <a:lnTo>
                    <a:pt x="11" y="175"/>
                  </a:lnTo>
                  <a:lnTo>
                    <a:pt x="11" y="173"/>
                  </a:lnTo>
                  <a:lnTo>
                    <a:pt x="9" y="173"/>
                  </a:lnTo>
                  <a:lnTo>
                    <a:pt x="9" y="171"/>
                  </a:lnTo>
                  <a:lnTo>
                    <a:pt x="8" y="171"/>
                  </a:lnTo>
                  <a:lnTo>
                    <a:pt x="8" y="173"/>
                  </a:lnTo>
                  <a:lnTo>
                    <a:pt x="8" y="173"/>
                  </a:lnTo>
                  <a:lnTo>
                    <a:pt x="6" y="173"/>
                  </a:lnTo>
                  <a:lnTo>
                    <a:pt x="6" y="173"/>
                  </a:lnTo>
                  <a:lnTo>
                    <a:pt x="6" y="171"/>
                  </a:lnTo>
                  <a:lnTo>
                    <a:pt x="6" y="171"/>
                  </a:lnTo>
                  <a:lnTo>
                    <a:pt x="5" y="170"/>
                  </a:lnTo>
                  <a:lnTo>
                    <a:pt x="3" y="168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5" y="165"/>
                  </a:lnTo>
                  <a:lnTo>
                    <a:pt x="5" y="165"/>
                  </a:lnTo>
                  <a:lnTo>
                    <a:pt x="5" y="164"/>
                  </a:lnTo>
                  <a:lnTo>
                    <a:pt x="5" y="164"/>
                  </a:lnTo>
                  <a:lnTo>
                    <a:pt x="5" y="162"/>
                  </a:lnTo>
                  <a:lnTo>
                    <a:pt x="5" y="160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1" y="157"/>
                  </a:lnTo>
                  <a:lnTo>
                    <a:pt x="1" y="156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0" y="151"/>
                  </a:lnTo>
                  <a:lnTo>
                    <a:pt x="3" y="153"/>
                  </a:lnTo>
                  <a:lnTo>
                    <a:pt x="3" y="153"/>
                  </a:lnTo>
                  <a:lnTo>
                    <a:pt x="5" y="151"/>
                  </a:lnTo>
                  <a:lnTo>
                    <a:pt x="5" y="149"/>
                  </a:lnTo>
                  <a:lnTo>
                    <a:pt x="6" y="148"/>
                  </a:lnTo>
                  <a:lnTo>
                    <a:pt x="6" y="146"/>
                  </a:lnTo>
                  <a:lnTo>
                    <a:pt x="6" y="145"/>
                  </a:lnTo>
                  <a:lnTo>
                    <a:pt x="8" y="143"/>
                  </a:lnTo>
                  <a:lnTo>
                    <a:pt x="8" y="142"/>
                  </a:lnTo>
                  <a:lnTo>
                    <a:pt x="9" y="142"/>
                  </a:lnTo>
                  <a:lnTo>
                    <a:pt x="9" y="140"/>
                  </a:lnTo>
                  <a:lnTo>
                    <a:pt x="11" y="138"/>
                  </a:lnTo>
                  <a:lnTo>
                    <a:pt x="12" y="140"/>
                  </a:lnTo>
                  <a:lnTo>
                    <a:pt x="14" y="140"/>
                  </a:lnTo>
                  <a:lnTo>
                    <a:pt x="16" y="143"/>
                  </a:lnTo>
                  <a:lnTo>
                    <a:pt x="19" y="145"/>
                  </a:lnTo>
                  <a:lnTo>
                    <a:pt x="19" y="146"/>
                  </a:lnTo>
                  <a:lnTo>
                    <a:pt x="20" y="146"/>
                  </a:lnTo>
                  <a:lnTo>
                    <a:pt x="22" y="145"/>
                  </a:lnTo>
                  <a:lnTo>
                    <a:pt x="22" y="143"/>
                  </a:lnTo>
                  <a:lnTo>
                    <a:pt x="24" y="142"/>
                  </a:lnTo>
                  <a:lnTo>
                    <a:pt x="25" y="142"/>
                  </a:lnTo>
                  <a:lnTo>
                    <a:pt x="27" y="142"/>
                  </a:lnTo>
                  <a:lnTo>
                    <a:pt x="27" y="142"/>
                  </a:lnTo>
                  <a:lnTo>
                    <a:pt x="30" y="143"/>
                  </a:lnTo>
                  <a:lnTo>
                    <a:pt x="30" y="143"/>
                  </a:lnTo>
                  <a:lnTo>
                    <a:pt x="31" y="143"/>
                  </a:lnTo>
                  <a:lnTo>
                    <a:pt x="35" y="143"/>
                  </a:lnTo>
                  <a:lnTo>
                    <a:pt x="36" y="143"/>
                  </a:lnTo>
                  <a:lnTo>
                    <a:pt x="39" y="142"/>
                  </a:lnTo>
                  <a:lnTo>
                    <a:pt x="41" y="142"/>
                  </a:lnTo>
                  <a:lnTo>
                    <a:pt x="41" y="142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2" y="138"/>
                  </a:lnTo>
                  <a:lnTo>
                    <a:pt x="42" y="138"/>
                  </a:lnTo>
                  <a:lnTo>
                    <a:pt x="42" y="142"/>
                  </a:lnTo>
                  <a:lnTo>
                    <a:pt x="44" y="142"/>
                  </a:lnTo>
                  <a:lnTo>
                    <a:pt x="46" y="142"/>
                  </a:lnTo>
                  <a:lnTo>
                    <a:pt x="98" y="142"/>
                  </a:lnTo>
                  <a:lnTo>
                    <a:pt x="99" y="137"/>
                  </a:lnTo>
                  <a:lnTo>
                    <a:pt x="99" y="134"/>
                  </a:lnTo>
                  <a:lnTo>
                    <a:pt x="101" y="129"/>
                  </a:lnTo>
                  <a:lnTo>
                    <a:pt x="98" y="127"/>
                  </a:lnTo>
                  <a:lnTo>
                    <a:pt x="96" y="126"/>
                  </a:lnTo>
                  <a:lnTo>
                    <a:pt x="96" y="123"/>
                  </a:lnTo>
                  <a:lnTo>
                    <a:pt x="96" y="118"/>
                  </a:lnTo>
                  <a:lnTo>
                    <a:pt x="94" y="115"/>
                  </a:lnTo>
                  <a:lnTo>
                    <a:pt x="94" y="112"/>
                  </a:lnTo>
                  <a:lnTo>
                    <a:pt x="94" y="107"/>
                  </a:lnTo>
                  <a:lnTo>
                    <a:pt x="94" y="104"/>
                  </a:lnTo>
                  <a:lnTo>
                    <a:pt x="93" y="101"/>
                  </a:lnTo>
                  <a:lnTo>
                    <a:pt x="93" y="96"/>
                  </a:lnTo>
                  <a:lnTo>
                    <a:pt x="93" y="93"/>
                  </a:lnTo>
                  <a:lnTo>
                    <a:pt x="93" y="88"/>
                  </a:lnTo>
                  <a:lnTo>
                    <a:pt x="91" y="85"/>
                  </a:lnTo>
                  <a:lnTo>
                    <a:pt x="91" y="82"/>
                  </a:lnTo>
                  <a:lnTo>
                    <a:pt x="91" y="77"/>
                  </a:lnTo>
                  <a:lnTo>
                    <a:pt x="91" y="74"/>
                  </a:lnTo>
                  <a:lnTo>
                    <a:pt x="90" y="71"/>
                  </a:lnTo>
                  <a:lnTo>
                    <a:pt x="90" y="66"/>
                  </a:lnTo>
                  <a:lnTo>
                    <a:pt x="90" y="63"/>
                  </a:lnTo>
                  <a:lnTo>
                    <a:pt x="90" y="60"/>
                  </a:lnTo>
                  <a:lnTo>
                    <a:pt x="88" y="55"/>
                  </a:lnTo>
                  <a:lnTo>
                    <a:pt x="88" y="52"/>
                  </a:lnTo>
                  <a:lnTo>
                    <a:pt x="88" y="47"/>
                  </a:lnTo>
                  <a:lnTo>
                    <a:pt x="87" y="44"/>
                  </a:lnTo>
                  <a:lnTo>
                    <a:pt x="87" y="41"/>
                  </a:lnTo>
                  <a:lnTo>
                    <a:pt x="87" y="36"/>
                  </a:lnTo>
                  <a:lnTo>
                    <a:pt x="87" y="33"/>
                  </a:lnTo>
                  <a:lnTo>
                    <a:pt x="85" y="30"/>
                  </a:lnTo>
                  <a:lnTo>
                    <a:pt x="85" y="25"/>
                  </a:lnTo>
                  <a:lnTo>
                    <a:pt x="85" y="22"/>
                  </a:lnTo>
                  <a:lnTo>
                    <a:pt x="85" y="17"/>
                  </a:lnTo>
                  <a:lnTo>
                    <a:pt x="83" y="14"/>
                  </a:lnTo>
                  <a:lnTo>
                    <a:pt x="83" y="11"/>
                  </a:lnTo>
                  <a:lnTo>
                    <a:pt x="83" y="6"/>
                  </a:lnTo>
                  <a:lnTo>
                    <a:pt x="83" y="3"/>
                  </a:lnTo>
                  <a:lnTo>
                    <a:pt x="82" y="0"/>
                  </a:lnTo>
                  <a:lnTo>
                    <a:pt x="87" y="0"/>
                  </a:lnTo>
                  <a:lnTo>
                    <a:pt x="96" y="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6340014" y="3154776"/>
              <a:ext cx="74070" cy="50680"/>
            </a:xfrm>
            <a:custGeom>
              <a:rect b="b" l="l" r="r" t="t"/>
              <a:pathLst>
                <a:path extrusionOk="0" h="26" w="38">
                  <a:moveTo>
                    <a:pt x="27" y="0"/>
                  </a:moveTo>
                  <a:lnTo>
                    <a:pt x="27" y="0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6" y="12"/>
                  </a:lnTo>
                  <a:lnTo>
                    <a:pt x="36" y="17"/>
                  </a:lnTo>
                  <a:lnTo>
                    <a:pt x="36" y="17"/>
                  </a:lnTo>
                  <a:lnTo>
                    <a:pt x="35" y="17"/>
                  </a:lnTo>
                  <a:lnTo>
                    <a:pt x="35" y="17"/>
                  </a:lnTo>
                  <a:lnTo>
                    <a:pt x="33" y="17"/>
                  </a:lnTo>
                  <a:lnTo>
                    <a:pt x="33" y="20"/>
                  </a:lnTo>
                  <a:lnTo>
                    <a:pt x="31" y="20"/>
                  </a:lnTo>
                  <a:lnTo>
                    <a:pt x="30" y="22"/>
                  </a:lnTo>
                  <a:lnTo>
                    <a:pt x="28" y="22"/>
                  </a:lnTo>
                  <a:lnTo>
                    <a:pt x="27" y="20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2" y="20"/>
                  </a:lnTo>
                  <a:lnTo>
                    <a:pt x="22" y="22"/>
                  </a:lnTo>
                  <a:lnTo>
                    <a:pt x="19" y="23"/>
                  </a:lnTo>
                  <a:lnTo>
                    <a:pt x="17" y="25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3" y="25"/>
                  </a:lnTo>
                  <a:lnTo>
                    <a:pt x="11" y="25"/>
                  </a:lnTo>
                  <a:lnTo>
                    <a:pt x="9" y="25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6" y="25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5" y="9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4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1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5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10464566" y="4104048"/>
              <a:ext cx="138395" cy="150091"/>
            </a:xfrm>
            <a:custGeom>
              <a:rect b="b" l="l" r="r" t="t"/>
              <a:pathLst>
                <a:path extrusionOk="0" h="77" w="71">
                  <a:moveTo>
                    <a:pt x="43" y="74"/>
                  </a:moveTo>
                  <a:lnTo>
                    <a:pt x="43" y="75"/>
                  </a:lnTo>
                  <a:lnTo>
                    <a:pt x="41" y="75"/>
                  </a:lnTo>
                  <a:lnTo>
                    <a:pt x="41" y="77"/>
                  </a:lnTo>
                  <a:lnTo>
                    <a:pt x="41" y="77"/>
                  </a:lnTo>
                  <a:lnTo>
                    <a:pt x="41" y="77"/>
                  </a:lnTo>
                  <a:lnTo>
                    <a:pt x="41" y="77"/>
                  </a:lnTo>
                  <a:lnTo>
                    <a:pt x="41" y="77"/>
                  </a:lnTo>
                  <a:lnTo>
                    <a:pt x="41" y="75"/>
                  </a:lnTo>
                  <a:lnTo>
                    <a:pt x="43" y="75"/>
                  </a:lnTo>
                  <a:lnTo>
                    <a:pt x="43" y="74"/>
                  </a:lnTo>
                  <a:close/>
                  <a:moveTo>
                    <a:pt x="69" y="59"/>
                  </a:moveTo>
                  <a:lnTo>
                    <a:pt x="69" y="59"/>
                  </a:lnTo>
                  <a:lnTo>
                    <a:pt x="71" y="59"/>
                  </a:lnTo>
                  <a:lnTo>
                    <a:pt x="71" y="59"/>
                  </a:lnTo>
                  <a:lnTo>
                    <a:pt x="71" y="59"/>
                  </a:lnTo>
                  <a:lnTo>
                    <a:pt x="71" y="59"/>
                  </a:lnTo>
                  <a:lnTo>
                    <a:pt x="71" y="59"/>
                  </a:lnTo>
                  <a:lnTo>
                    <a:pt x="69" y="59"/>
                  </a:lnTo>
                  <a:lnTo>
                    <a:pt x="69" y="59"/>
                  </a:lnTo>
                  <a:lnTo>
                    <a:pt x="69" y="59"/>
                  </a:lnTo>
                  <a:close/>
                  <a:moveTo>
                    <a:pt x="62" y="58"/>
                  </a:moveTo>
                  <a:lnTo>
                    <a:pt x="62" y="58"/>
                  </a:lnTo>
                  <a:lnTo>
                    <a:pt x="65" y="58"/>
                  </a:lnTo>
                  <a:lnTo>
                    <a:pt x="66" y="58"/>
                  </a:lnTo>
                  <a:lnTo>
                    <a:pt x="66" y="58"/>
                  </a:lnTo>
                  <a:lnTo>
                    <a:pt x="65" y="58"/>
                  </a:lnTo>
                  <a:lnTo>
                    <a:pt x="65" y="59"/>
                  </a:lnTo>
                  <a:lnTo>
                    <a:pt x="65" y="59"/>
                  </a:lnTo>
                  <a:lnTo>
                    <a:pt x="63" y="59"/>
                  </a:lnTo>
                  <a:lnTo>
                    <a:pt x="62" y="58"/>
                  </a:lnTo>
                  <a:lnTo>
                    <a:pt x="62" y="58"/>
                  </a:lnTo>
                  <a:lnTo>
                    <a:pt x="62" y="58"/>
                  </a:lnTo>
                  <a:close/>
                  <a:moveTo>
                    <a:pt x="27" y="55"/>
                  </a:moveTo>
                  <a:lnTo>
                    <a:pt x="28" y="55"/>
                  </a:lnTo>
                  <a:lnTo>
                    <a:pt x="30" y="55"/>
                  </a:lnTo>
                  <a:lnTo>
                    <a:pt x="28" y="56"/>
                  </a:lnTo>
                  <a:lnTo>
                    <a:pt x="28" y="55"/>
                  </a:lnTo>
                  <a:lnTo>
                    <a:pt x="27" y="55"/>
                  </a:lnTo>
                  <a:lnTo>
                    <a:pt x="27" y="55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6981308" y="4757036"/>
              <a:ext cx="206617" cy="389844"/>
            </a:xfrm>
            <a:custGeom>
              <a:rect b="b" l="l" r="r" t="t"/>
              <a:pathLst>
                <a:path extrusionOk="0" h="200" w="106">
                  <a:moveTo>
                    <a:pt x="98" y="68"/>
                  </a:moveTo>
                  <a:lnTo>
                    <a:pt x="98" y="69"/>
                  </a:lnTo>
                  <a:lnTo>
                    <a:pt x="97" y="73"/>
                  </a:lnTo>
                  <a:lnTo>
                    <a:pt x="97" y="71"/>
                  </a:lnTo>
                  <a:lnTo>
                    <a:pt x="98" y="68"/>
                  </a:lnTo>
                  <a:lnTo>
                    <a:pt x="98" y="68"/>
                  </a:lnTo>
                  <a:close/>
                  <a:moveTo>
                    <a:pt x="75" y="16"/>
                  </a:moveTo>
                  <a:lnTo>
                    <a:pt x="75" y="17"/>
                  </a:lnTo>
                  <a:lnTo>
                    <a:pt x="75" y="17"/>
                  </a:lnTo>
                  <a:lnTo>
                    <a:pt x="75" y="19"/>
                  </a:lnTo>
                  <a:lnTo>
                    <a:pt x="73" y="19"/>
                  </a:lnTo>
                  <a:lnTo>
                    <a:pt x="73" y="17"/>
                  </a:lnTo>
                  <a:lnTo>
                    <a:pt x="73" y="16"/>
                  </a:lnTo>
                  <a:lnTo>
                    <a:pt x="73" y="16"/>
                  </a:lnTo>
                  <a:lnTo>
                    <a:pt x="75" y="16"/>
                  </a:lnTo>
                  <a:close/>
                  <a:moveTo>
                    <a:pt x="87" y="0"/>
                  </a:moveTo>
                  <a:lnTo>
                    <a:pt x="87" y="0"/>
                  </a:lnTo>
                  <a:lnTo>
                    <a:pt x="89" y="0"/>
                  </a:lnTo>
                  <a:lnTo>
                    <a:pt x="89" y="2"/>
                  </a:lnTo>
                  <a:lnTo>
                    <a:pt x="89" y="2"/>
                  </a:lnTo>
                  <a:lnTo>
                    <a:pt x="90" y="3"/>
                  </a:lnTo>
                  <a:lnTo>
                    <a:pt x="92" y="5"/>
                  </a:lnTo>
                  <a:lnTo>
                    <a:pt x="92" y="6"/>
                  </a:lnTo>
                  <a:lnTo>
                    <a:pt x="94" y="8"/>
                  </a:lnTo>
                  <a:lnTo>
                    <a:pt x="95" y="11"/>
                  </a:lnTo>
                  <a:lnTo>
                    <a:pt x="97" y="13"/>
                  </a:lnTo>
                  <a:lnTo>
                    <a:pt x="98" y="14"/>
                  </a:lnTo>
                  <a:lnTo>
                    <a:pt x="98" y="17"/>
                  </a:lnTo>
                  <a:lnTo>
                    <a:pt x="100" y="21"/>
                  </a:lnTo>
                  <a:lnTo>
                    <a:pt x="101" y="28"/>
                  </a:lnTo>
                  <a:lnTo>
                    <a:pt x="101" y="35"/>
                  </a:lnTo>
                  <a:lnTo>
                    <a:pt x="101" y="38"/>
                  </a:lnTo>
                  <a:lnTo>
                    <a:pt x="103" y="41"/>
                  </a:lnTo>
                  <a:lnTo>
                    <a:pt x="105" y="44"/>
                  </a:lnTo>
                  <a:lnTo>
                    <a:pt x="106" y="47"/>
                  </a:lnTo>
                  <a:lnTo>
                    <a:pt x="105" y="52"/>
                  </a:lnTo>
                  <a:lnTo>
                    <a:pt x="103" y="55"/>
                  </a:lnTo>
                  <a:lnTo>
                    <a:pt x="103" y="55"/>
                  </a:lnTo>
                  <a:lnTo>
                    <a:pt x="101" y="57"/>
                  </a:lnTo>
                  <a:lnTo>
                    <a:pt x="101" y="57"/>
                  </a:lnTo>
                  <a:lnTo>
                    <a:pt x="100" y="55"/>
                  </a:lnTo>
                  <a:lnTo>
                    <a:pt x="98" y="54"/>
                  </a:lnTo>
                  <a:lnTo>
                    <a:pt x="98" y="51"/>
                  </a:lnTo>
                  <a:lnTo>
                    <a:pt x="97" y="49"/>
                  </a:lnTo>
                  <a:lnTo>
                    <a:pt x="97" y="49"/>
                  </a:lnTo>
                  <a:lnTo>
                    <a:pt x="95" y="49"/>
                  </a:lnTo>
                  <a:lnTo>
                    <a:pt x="94" y="51"/>
                  </a:lnTo>
                  <a:lnTo>
                    <a:pt x="94" y="51"/>
                  </a:lnTo>
                  <a:lnTo>
                    <a:pt x="94" y="52"/>
                  </a:lnTo>
                  <a:lnTo>
                    <a:pt x="94" y="54"/>
                  </a:lnTo>
                  <a:lnTo>
                    <a:pt x="95" y="55"/>
                  </a:lnTo>
                  <a:lnTo>
                    <a:pt x="95" y="58"/>
                  </a:lnTo>
                  <a:lnTo>
                    <a:pt x="95" y="58"/>
                  </a:lnTo>
                  <a:lnTo>
                    <a:pt x="95" y="60"/>
                  </a:lnTo>
                  <a:lnTo>
                    <a:pt x="97" y="60"/>
                  </a:lnTo>
                  <a:lnTo>
                    <a:pt x="97" y="65"/>
                  </a:lnTo>
                  <a:lnTo>
                    <a:pt x="95" y="66"/>
                  </a:lnTo>
                  <a:lnTo>
                    <a:pt x="95" y="68"/>
                  </a:lnTo>
                  <a:lnTo>
                    <a:pt x="95" y="68"/>
                  </a:lnTo>
                  <a:lnTo>
                    <a:pt x="95" y="69"/>
                  </a:lnTo>
                  <a:lnTo>
                    <a:pt x="95" y="69"/>
                  </a:lnTo>
                  <a:lnTo>
                    <a:pt x="94" y="69"/>
                  </a:lnTo>
                  <a:lnTo>
                    <a:pt x="92" y="71"/>
                  </a:lnTo>
                  <a:lnTo>
                    <a:pt x="92" y="73"/>
                  </a:lnTo>
                  <a:lnTo>
                    <a:pt x="90" y="76"/>
                  </a:lnTo>
                  <a:lnTo>
                    <a:pt x="90" y="77"/>
                  </a:lnTo>
                  <a:lnTo>
                    <a:pt x="92" y="82"/>
                  </a:lnTo>
                  <a:lnTo>
                    <a:pt x="90" y="85"/>
                  </a:lnTo>
                  <a:lnTo>
                    <a:pt x="89" y="92"/>
                  </a:lnTo>
                  <a:lnTo>
                    <a:pt x="89" y="95"/>
                  </a:lnTo>
                  <a:lnTo>
                    <a:pt x="87" y="98"/>
                  </a:lnTo>
                  <a:lnTo>
                    <a:pt x="86" y="103"/>
                  </a:lnTo>
                  <a:lnTo>
                    <a:pt x="82" y="109"/>
                  </a:lnTo>
                  <a:lnTo>
                    <a:pt x="81" y="115"/>
                  </a:lnTo>
                  <a:lnTo>
                    <a:pt x="79" y="120"/>
                  </a:lnTo>
                  <a:lnTo>
                    <a:pt x="78" y="123"/>
                  </a:lnTo>
                  <a:lnTo>
                    <a:pt x="76" y="129"/>
                  </a:lnTo>
                  <a:lnTo>
                    <a:pt x="75" y="136"/>
                  </a:lnTo>
                  <a:lnTo>
                    <a:pt x="71" y="143"/>
                  </a:lnTo>
                  <a:lnTo>
                    <a:pt x="68" y="151"/>
                  </a:lnTo>
                  <a:lnTo>
                    <a:pt x="68" y="153"/>
                  </a:lnTo>
                  <a:lnTo>
                    <a:pt x="68" y="158"/>
                  </a:lnTo>
                  <a:lnTo>
                    <a:pt x="67" y="161"/>
                  </a:lnTo>
                  <a:lnTo>
                    <a:pt x="65" y="166"/>
                  </a:lnTo>
                  <a:lnTo>
                    <a:pt x="64" y="170"/>
                  </a:lnTo>
                  <a:lnTo>
                    <a:pt x="64" y="173"/>
                  </a:lnTo>
                  <a:lnTo>
                    <a:pt x="64" y="175"/>
                  </a:lnTo>
                  <a:lnTo>
                    <a:pt x="62" y="178"/>
                  </a:lnTo>
                  <a:lnTo>
                    <a:pt x="60" y="180"/>
                  </a:lnTo>
                  <a:lnTo>
                    <a:pt x="60" y="181"/>
                  </a:lnTo>
                  <a:lnTo>
                    <a:pt x="60" y="183"/>
                  </a:lnTo>
                  <a:lnTo>
                    <a:pt x="59" y="184"/>
                  </a:lnTo>
                  <a:lnTo>
                    <a:pt x="57" y="189"/>
                  </a:lnTo>
                  <a:lnTo>
                    <a:pt x="56" y="191"/>
                  </a:lnTo>
                  <a:lnTo>
                    <a:pt x="54" y="192"/>
                  </a:lnTo>
                  <a:lnTo>
                    <a:pt x="51" y="194"/>
                  </a:lnTo>
                  <a:lnTo>
                    <a:pt x="49" y="194"/>
                  </a:lnTo>
                  <a:lnTo>
                    <a:pt x="46" y="194"/>
                  </a:lnTo>
                  <a:lnTo>
                    <a:pt x="43" y="195"/>
                  </a:lnTo>
                  <a:lnTo>
                    <a:pt x="40" y="197"/>
                  </a:lnTo>
                  <a:lnTo>
                    <a:pt x="37" y="199"/>
                  </a:lnTo>
                  <a:lnTo>
                    <a:pt x="35" y="200"/>
                  </a:lnTo>
                  <a:lnTo>
                    <a:pt x="34" y="200"/>
                  </a:lnTo>
                  <a:lnTo>
                    <a:pt x="29" y="200"/>
                  </a:lnTo>
                  <a:lnTo>
                    <a:pt x="27" y="200"/>
                  </a:lnTo>
                  <a:lnTo>
                    <a:pt x="24" y="197"/>
                  </a:lnTo>
                  <a:lnTo>
                    <a:pt x="23" y="197"/>
                  </a:lnTo>
                  <a:lnTo>
                    <a:pt x="19" y="195"/>
                  </a:lnTo>
                  <a:lnTo>
                    <a:pt x="18" y="195"/>
                  </a:lnTo>
                  <a:lnTo>
                    <a:pt x="16" y="195"/>
                  </a:lnTo>
                  <a:lnTo>
                    <a:pt x="16" y="194"/>
                  </a:lnTo>
                  <a:lnTo>
                    <a:pt x="13" y="192"/>
                  </a:lnTo>
                  <a:lnTo>
                    <a:pt x="12" y="192"/>
                  </a:lnTo>
                  <a:lnTo>
                    <a:pt x="12" y="191"/>
                  </a:lnTo>
                  <a:lnTo>
                    <a:pt x="12" y="189"/>
                  </a:lnTo>
                  <a:lnTo>
                    <a:pt x="12" y="189"/>
                  </a:lnTo>
                  <a:lnTo>
                    <a:pt x="10" y="186"/>
                  </a:lnTo>
                  <a:lnTo>
                    <a:pt x="10" y="184"/>
                  </a:lnTo>
                  <a:lnTo>
                    <a:pt x="7" y="181"/>
                  </a:lnTo>
                  <a:lnTo>
                    <a:pt x="7" y="181"/>
                  </a:lnTo>
                  <a:lnTo>
                    <a:pt x="7" y="178"/>
                  </a:lnTo>
                  <a:lnTo>
                    <a:pt x="7" y="177"/>
                  </a:lnTo>
                  <a:lnTo>
                    <a:pt x="7" y="172"/>
                  </a:lnTo>
                  <a:lnTo>
                    <a:pt x="7" y="170"/>
                  </a:lnTo>
                  <a:lnTo>
                    <a:pt x="8" y="169"/>
                  </a:lnTo>
                  <a:lnTo>
                    <a:pt x="7" y="167"/>
                  </a:lnTo>
                  <a:lnTo>
                    <a:pt x="7" y="166"/>
                  </a:lnTo>
                  <a:lnTo>
                    <a:pt x="7" y="164"/>
                  </a:lnTo>
                  <a:lnTo>
                    <a:pt x="5" y="162"/>
                  </a:lnTo>
                  <a:lnTo>
                    <a:pt x="4" y="159"/>
                  </a:lnTo>
                  <a:lnTo>
                    <a:pt x="2" y="158"/>
                  </a:lnTo>
                  <a:lnTo>
                    <a:pt x="2" y="156"/>
                  </a:lnTo>
                  <a:lnTo>
                    <a:pt x="0" y="151"/>
                  </a:lnTo>
                  <a:lnTo>
                    <a:pt x="0" y="150"/>
                  </a:lnTo>
                  <a:lnTo>
                    <a:pt x="0" y="147"/>
                  </a:lnTo>
                  <a:lnTo>
                    <a:pt x="2" y="145"/>
                  </a:lnTo>
                  <a:lnTo>
                    <a:pt x="2" y="143"/>
                  </a:lnTo>
                  <a:lnTo>
                    <a:pt x="2" y="143"/>
                  </a:lnTo>
                  <a:lnTo>
                    <a:pt x="2" y="142"/>
                  </a:lnTo>
                  <a:lnTo>
                    <a:pt x="4" y="142"/>
                  </a:lnTo>
                  <a:lnTo>
                    <a:pt x="4" y="140"/>
                  </a:lnTo>
                  <a:lnTo>
                    <a:pt x="5" y="137"/>
                  </a:lnTo>
                  <a:lnTo>
                    <a:pt x="5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10" y="132"/>
                  </a:lnTo>
                  <a:lnTo>
                    <a:pt x="10" y="129"/>
                  </a:lnTo>
                  <a:lnTo>
                    <a:pt x="13" y="126"/>
                  </a:lnTo>
                  <a:lnTo>
                    <a:pt x="13" y="125"/>
                  </a:lnTo>
                  <a:lnTo>
                    <a:pt x="15" y="121"/>
                  </a:lnTo>
                  <a:lnTo>
                    <a:pt x="16" y="118"/>
                  </a:lnTo>
                  <a:lnTo>
                    <a:pt x="18" y="117"/>
                  </a:lnTo>
                  <a:lnTo>
                    <a:pt x="18" y="115"/>
                  </a:lnTo>
                  <a:lnTo>
                    <a:pt x="18" y="112"/>
                  </a:lnTo>
                  <a:lnTo>
                    <a:pt x="18" y="109"/>
                  </a:lnTo>
                  <a:lnTo>
                    <a:pt x="18" y="107"/>
                  </a:lnTo>
                  <a:lnTo>
                    <a:pt x="18" y="106"/>
                  </a:lnTo>
                  <a:lnTo>
                    <a:pt x="15" y="103"/>
                  </a:lnTo>
                  <a:lnTo>
                    <a:pt x="15" y="103"/>
                  </a:lnTo>
                  <a:lnTo>
                    <a:pt x="15" y="99"/>
                  </a:lnTo>
                  <a:lnTo>
                    <a:pt x="15" y="98"/>
                  </a:lnTo>
                  <a:lnTo>
                    <a:pt x="15" y="96"/>
                  </a:lnTo>
                  <a:lnTo>
                    <a:pt x="13" y="95"/>
                  </a:lnTo>
                  <a:lnTo>
                    <a:pt x="13" y="90"/>
                  </a:lnTo>
                  <a:lnTo>
                    <a:pt x="12" y="85"/>
                  </a:lnTo>
                  <a:lnTo>
                    <a:pt x="12" y="84"/>
                  </a:lnTo>
                  <a:lnTo>
                    <a:pt x="12" y="82"/>
                  </a:lnTo>
                  <a:lnTo>
                    <a:pt x="12" y="80"/>
                  </a:lnTo>
                  <a:lnTo>
                    <a:pt x="12" y="77"/>
                  </a:lnTo>
                  <a:lnTo>
                    <a:pt x="18" y="68"/>
                  </a:lnTo>
                  <a:lnTo>
                    <a:pt x="18" y="66"/>
                  </a:lnTo>
                  <a:lnTo>
                    <a:pt x="18" y="63"/>
                  </a:lnTo>
                  <a:lnTo>
                    <a:pt x="18" y="62"/>
                  </a:lnTo>
                  <a:lnTo>
                    <a:pt x="18" y="60"/>
                  </a:lnTo>
                  <a:lnTo>
                    <a:pt x="19" y="60"/>
                  </a:lnTo>
                  <a:lnTo>
                    <a:pt x="19" y="60"/>
                  </a:lnTo>
                  <a:lnTo>
                    <a:pt x="26" y="60"/>
                  </a:lnTo>
                  <a:lnTo>
                    <a:pt x="26" y="58"/>
                  </a:lnTo>
                  <a:lnTo>
                    <a:pt x="27" y="58"/>
                  </a:lnTo>
                  <a:lnTo>
                    <a:pt x="29" y="57"/>
                  </a:lnTo>
                  <a:lnTo>
                    <a:pt x="29" y="57"/>
                  </a:lnTo>
                  <a:lnTo>
                    <a:pt x="30" y="57"/>
                  </a:lnTo>
                  <a:lnTo>
                    <a:pt x="30" y="57"/>
                  </a:lnTo>
                  <a:lnTo>
                    <a:pt x="30" y="57"/>
                  </a:lnTo>
                  <a:lnTo>
                    <a:pt x="34" y="57"/>
                  </a:lnTo>
                  <a:lnTo>
                    <a:pt x="34" y="57"/>
                  </a:lnTo>
                  <a:lnTo>
                    <a:pt x="35" y="57"/>
                  </a:lnTo>
                  <a:lnTo>
                    <a:pt x="35" y="57"/>
                  </a:lnTo>
                  <a:lnTo>
                    <a:pt x="35" y="55"/>
                  </a:lnTo>
                  <a:lnTo>
                    <a:pt x="35" y="55"/>
                  </a:lnTo>
                  <a:lnTo>
                    <a:pt x="37" y="54"/>
                  </a:lnTo>
                  <a:lnTo>
                    <a:pt x="38" y="54"/>
                  </a:lnTo>
                  <a:lnTo>
                    <a:pt x="41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5" y="55"/>
                  </a:lnTo>
                  <a:lnTo>
                    <a:pt x="46" y="55"/>
                  </a:lnTo>
                  <a:lnTo>
                    <a:pt x="46" y="55"/>
                  </a:lnTo>
                  <a:lnTo>
                    <a:pt x="48" y="55"/>
                  </a:lnTo>
                  <a:lnTo>
                    <a:pt x="46" y="54"/>
                  </a:lnTo>
                  <a:lnTo>
                    <a:pt x="45" y="54"/>
                  </a:lnTo>
                  <a:lnTo>
                    <a:pt x="46" y="52"/>
                  </a:lnTo>
                  <a:lnTo>
                    <a:pt x="46" y="51"/>
                  </a:lnTo>
                  <a:lnTo>
                    <a:pt x="48" y="49"/>
                  </a:lnTo>
                  <a:lnTo>
                    <a:pt x="51" y="47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56" y="46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6" y="49"/>
                  </a:lnTo>
                  <a:lnTo>
                    <a:pt x="57" y="49"/>
                  </a:lnTo>
                  <a:lnTo>
                    <a:pt x="57" y="47"/>
                  </a:lnTo>
                  <a:lnTo>
                    <a:pt x="57" y="47"/>
                  </a:lnTo>
                  <a:lnTo>
                    <a:pt x="57" y="46"/>
                  </a:lnTo>
                  <a:lnTo>
                    <a:pt x="57" y="46"/>
                  </a:lnTo>
                  <a:lnTo>
                    <a:pt x="57" y="44"/>
                  </a:lnTo>
                  <a:lnTo>
                    <a:pt x="57" y="43"/>
                  </a:lnTo>
                  <a:lnTo>
                    <a:pt x="59" y="41"/>
                  </a:lnTo>
                  <a:lnTo>
                    <a:pt x="60" y="40"/>
                  </a:lnTo>
                  <a:lnTo>
                    <a:pt x="60" y="40"/>
                  </a:lnTo>
                  <a:lnTo>
                    <a:pt x="62" y="38"/>
                  </a:lnTo>
                  <a:lnTo>
                    <a:pt x="62" y="38"/>
                  </a:lnTo>
                  <a:lnTo>
                    <a:pt x="62" y="38"/>
                  </a:lnTo>
                  <a:lnTo>
                    <a:pt x="62" y="40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62" y="43"/>
                  </a:lnTo>
                  <a:lnTo>
                    <a:pt x="62" y="43"/>
                  </a:lnTo>
                  <a:lnTo>
                    <a:pt x="62" y="43"/>
                  </a:lnTo>
                  <a:lnTo>
                    <a:pt x="64" y="40"/>
                  </a:lnTo>
                  <a:lnTo>
                    <a:pt x="65" y="38"/>
                  </a:lnTo>
                  <a:lnTo>
                    <a:pt x="65" y="38"/>
                  </a:lnTo>
                  <a:lnTo>
                    <a:pt x="67" y="36"/>
                  </a:lnTo>
                  <a:lnTo>
                    <a:pt x="68" y="36"/>
                  </a:lnTo>
                  <a:lnTo>
                    <a:pt x="70" y="38"/>
                  </a:lnTo>
                  <a:lnTo>
                    <a:pt x="67" y="35"/>
                  </a:lnTo>
                  <a:lnTo>
                    <a:pt x="67" y="33"/>
                  </a:lnTo>
                  <a:lnTo>
                    <a:pt x="68" y="28"/>
                  </a:lnTo>
                  <a:lnTo>
                    <a:pt x="68" y="27"/>
                  </a:lnTo>
                  <a:lnTo>
                    <a:pt x="70" y="27"/>
                  </a:lnTo>
                  <a:lnTo>
                    <a:pt x="70" y="27"/>
                  </a:lnTo>
                  <a:lnTo>
                    <a:pt x="68" y="25"/>
                  </a:lnTo>
                  <a:lnTo>
                    <a:pt x="68" y="25"/>
                  </a:lnTo>
                  <a:lnTo>
                    <a:pt x="68" y="24"/>
                  </a:lnTo>
                  <a:lnTo>
                    <a:pt x="68" y="22"/>
                  </a:lnTo>
                  <a:lnTo>
                    <a:pt x="70" y="22"/>
                  </a:lnTo>
                  <a:lnTo>
                    <a:pt x="70" y="22"/>
                  </a:lnTo>
                  <a:lnTo>
                    <a:pt x="71" y="22"/>
                  </a:lnTo>
                  <a:lnTo>
                    <a:pt x="73" y="24"/>
                  </a:lnTo>
                  <a:lnTo>
                    <a:pt x="73" y="24"/>
                  </a:lnTo>
                  <a:lnTo>
                    <a:pt x="75" y="22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79" y="19"/>
                  </a:lnTo>
                  <a:lnTo>
                    <a:pt x="81" y="17"/>
                  </a:lnTo>
                  <a:lnTo>
                    <a:pt x="82" y="13"/>
                  </a:lnTo>
                  <a:lnTo>
                    <a:pt x="82" y="11"/>
                  </a:lnTo>
                  <a:lnTo>
                    <a:pt x="82" y="10"/>
                  </a:lnTo>
                  <a:lnTo>
                    <a:pt x="82" y="8"/>
                  </a:lnTo>
                  <a:lnTo>
                    <a:pt x="81" y="5"/>
                  </a:lnTo>
                  <a:lnTo>
                    <a:pt x="81" y="5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4" y="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3985354" y="3903277"/>
              <a:ext cx="3898" cy="3898"/>
            </a:xfrm>
            <a:custGeom>
              <a:rect b="b" l="l" r="r" t="t"/>
              <a:pathLst>
                <a:path extrusionOk="0" h="2"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6285436" y="3113843"/>
              <a:ext cx="50680" cy="56528"/>
            </a:xfrm>
            <a:custGeom>
              <a:rect b="b" l="l" r="r" t="t"/>
              <a:pathLst>
                <a:path extrusionOk="0" h="29" w="26">
                  <a:moveTo>
                    <a:pt x="7" y="0"/>
                  </a:move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4" y="3"/>
                  </a:lnTo>
                  <a:lnTo>
                    <a:pt x="15" y="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8" y="8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5" y="10"/>
                  </a:lnTo>
                  <a:lnTo>
                    <a:pt x="26" y="11"/>
                  </a:lnTo>
                  <a:lnTo>
                    <a:pt x="26" y="11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2" y="14"/>
                  </a:lnTo>
                  <a:lnTo>
                    <a:pt x="23" y="14"/>
                  </a:lnTo>
                  <a:lnTo>
                    <a:pt x="23" y="16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2" y="18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8" y="16"/>
                  </a:lnTo>
                  <a:lnTo>
                    <a:pt x="18" y="16"/>
                  </a:lnTo>
                  <a:lnTo>
                    <a:pt x="17" y="16"/>
                  </a:lnTo>
                  <a:lnTo>
                    <a:pt x="17" y="16"/>
                  </a:lnTo>
                  <a:lnTo>
                    <a:pt x="15" y="18"/>
                  </a:lnTo>
                  <a:lnTo>
                    <a:pt x="15" y="19"/>
                  </a:lnTo>
                  <a:lnTo>
                    <a:pt x="14" y="19"/>
                  </a:lnTo>
                  <a:lnTo>
                    <a:pt x="14" y="21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9" y="22"/>
                  </a:lnTo>
                  <a:lnTo>
                    <a:pt x="11" y="24"/>
                  </a:lnTo>
                  <a:lnTo>
                    <a:pt x="12" y="25"/>
                  </a:lnTo>
                  <a:lnTo>
                    <a:pt x="12" y="25"/>
                  </a:lnTo>
                  <a:lnTo>
                    <a:pt x="12" y="27"/>
                  </a:lnTo>
                  <a:lnTo>
                    <a:pt x="12" y="27"/>
                  </a:lnTo>
                  <a:lnTo>
                    <a:pt x="12" y="29"/>
                  </a:lnTo>
                  <a:lnTo>
                    <a:pt x="12" y="29"/>
                  </a:lnTo>
                  <a:lnTo>
                    <a:pt x="11" y="29"/>
                  </a:lnTo>
                  <a:lnTo>
                    <a:pt x="9" y="25"/>
                  </a:lnTo>
                  <a:lnTo>
                    <a:pt x="6" y="22"/>
                  </a:lnTo>
                  <a:lnTo>
                    <a:pt x="3" y="21"/>
                  </a:lnTo>
                  <a:lnTo>
                    <a:pt x="1" y="21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3" y="7"/>
                  </a:lnTo>
                  <a:lnTo>
                    <a:pt x="3" y="7"/>
                  </a:lnTo>
                  <a:lnTo>
                    <a:pt x="3" y="5"/>
                  </a:lnTo>
                  <a:lnTo>
                    <a:pt x="4" y="5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7" y="3"/>
                  </a:lnTo>
                  <a:lnTo>
                    <a:pt x="7" y="2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6515444" y="2938413"/>
              <a:ext cx="97461" cy="109156"/>
            </a:xfrm>
            <a:custGeom>
              <a:rect b="b" l="l" r="r" t="t"/>
              <a:pathLst>
                <a:path extrusionOk="0" h="56" w="50">
                  <a:moveTo>
                    <a:pt x="12" y="0"/>
                  </a:moveTo>
                  <a:lnTo>
                    <a:pt x="12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0" y="4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2" y="5"/>
                  </a:lnTo>
                  <a:lnTo>
                    <a:pt x="23" y="5"/>
                  </a:lnTo>
                  <a:lnTo>
                    <a:pt x="25" y="7"/>
                  </a:lnTo>
                  <a:lnTo>
                    <a:pt x="23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7" y="8"/>
                  </a:lnTo>
                  <a:lnTo>
                    <a:pt x="27" y="8"/>
                  </a:lnTo>
                  <a:lnTo>
                    <a:pt x="27" y="7"/>
                  </a:lnTo>
                  <a:lnTo>
                    <a:pt x="28" y="7"/>
                  </a:lnTo>
                  <a:lnTo>
                    <a:pt x="31" y="8"/>
                  </a:lnTo>
                  <a:lnTo>
                    <a:pt x="31" y="10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5" y="11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6" y="11"/>
                  </a:lnTo>
                  <a:lnTo>
                    <a:pt x="38" y="15"/>
                  </a:lnTo>
                  <a:lnTo>
                    <a:pt x="38" y="15"/>
                  </a:lnTo>
                  <a:lnTo>
                    <a:pt x="36" y="16"/>
                  </a:lnTo>
                  <a:lnTo>
                    <a:pt x="36" y="18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19"/>
                  </a:lnTo>
                  <a:lnTo>
                    <a:pt x="36" y="21"/>
                  </a:lnTo>
                  <a:lnTo>
                    <a:pt x="39" y="21"/>
                  </a:lnTo>
                  <a:lnTo>
                    <a:pt x="39" y="22"/>
                  </a:lnTo>
                  <a:lnTo>
                    <a:pt x="41" y="22"/>
                  </a:lnTo>
                  <a:lnTo>
                    <a:pt x="41" y="22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2" y="26"/>
                  </a:lnTo>
                  <a:lnTo>
                    <a:pt x="41" y="26"/>
                  </a:lnTo>
                  <a:lnTo>
                    <a:pt x="41" y="27"/>
                  </a:lnTo>
                  <a:lnTo>
                    <a:pt x="42" y="27"/>
                  </a:lnTo>
                  <a:lnTo>
                    <a:pt x="42" y="29"/>
                  </a:lnTo>
                  <a:lnTo>
                    <a:pt x="42" y="29"/>
                  </a:lnTo>
                  <a:lnTo>
                    <a:pt x="42" y="29"/>
                  </a:lnTo>
                  <a:lnTo>
                    <a:pt x="44" y="30"/>
                  </a:lnTo>
                  <a:lnTo>
                    <a:pt x="47" y="32"/>
                  </a:lnTo>
                  <a:lnTo>
                    <a:pt x="47" y="32"/>
                  </a:lnTo>
                  <a:lnTo>
                    <a:pt x="47" y="34"/>
                  </a:lnTo>
                  <a:lnTo>
                    <a:pt x="47" y="35"/>
                  </a:lnTo>
                  <a:lnTo>
                    <a:pt x="47" y="37"/>
                  </a:lnTo>
                  <a:lnTo>
                    <a:pt x="50" y="38"/>
                  </a:lnTo>
                  <a:lnTo>
                    <a:pt x="50" y="40"/>
                  </a:lnTo>
                  <a:lnTo>
                    <a:pt x="50" y="40"/>
                  </a:lnTo>
                  <a:lnTo>
                    <a:pt x="47" y="40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2" y="38"/>
                  </a:lnTo>
                  <a:lnTo>
                    <a:pt x="41" y="38"/>
                  </a:lnTo>
                  <a:lnTo>
                    <a:pt x="41" y="38"/>
                  </a:lnTo>
                  <a:lnTo>
                    <a:pt x="41" y="38"/>
                  </a:lnTo>
                  <a:lnTo>
                    <a:pt x="39" y="38"/>
                  </a:lnTo>
                  <a:lnTo>
                    <a:pt x="39" y="38"/>
                  </a:lnTo>
                  <a:lnTo>
                    <a:pt x="38" y="38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6" y="37"/>
                  </a:lnTo>
                  <a:lnTo>
                    <a:pt x="35" y="37"/>
                  </a:lnTo>
                  <a:lnTo>
                    <a:pt x="33" y="38"/>
                  </a:lnTo>
                  <a:lnTo>
                    <a:pt x="33" y="38"/>
                  </a:lnTo>
                  <a:lnTo>
                    <a:pt x="33" y="40"/>
                  </a:lnTo>
                  <a:lnTo>
                    <a:pt x="33" y="41"/>
                  </a:lnTo>
                  <a:lnTo>
                    <a:pt x="35" y="43"/>
                  </a:lnTo>
                  <a:lnTo>
                    <a:pt x="33" y="45"/>
                  </a:lnTo>
                  <a:lnTo>
                    <a:pt x="33" y="46"/>
                  </a:lnTo>
                  <a:lnTo>
                    <a:pt x="31" y="46"/>
                  </a:lnTo>
                  <a:lnTo>
                    <a:pt x="30" y="48"/>
                  </a:lnTo>
                  <a:lnTo>
                    <a:pt x="30" y="49"/>
                  </a:lnTo>
                  <a:lnTo>
                    <a:pt x="30" y="51"/>
                  </a:lnTo>
                  <a:lnTo>
                    <a:pt x="28" y="51"/>
                  </a:lnTo>
                  <a:lnTo>
                    <a:pt x="27" y="52"/>
                  </a:lnTo>
                  <a:lnTo>
                    <a:pt x="27" y="54"/>
                  </a:lnTo>
                  <a:lnTo>
                    <a:pt x="27" y="54"/>
                  </a:lnTo>
                  <a:lnTo>
                    <a:pt x="27" y="54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3" y="56"/>
                  </a:lnTo>
                  <a:lnTo>
                    <a:pt x="23" y="56"/>
                  </a:lnTo>
                  <a:lnTo>
                    <a:pt x="22" y="56"/>
                  </a:lnTo>
                  <a:lnTo>
                    <a:pt x="22" y="56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20" y="54"/>
                  </a:lnTo>
                  <a:lnTo>
                    <a:pt x="22" y="52"/>
                  </a:lnTo>
                  <a:lnTo>
                    <a:pt x="22" y="52"/>
                  </a:lnTo>
                  <a:lnTo>
                    <a:pt x="22" y="51"/>
                  </a:lnTo>
                  <a:lnTo>
                    <a:pt x="22" y="51"/>
                  </a:lnTo>
                  <a:lnTo>
                    <a:pt x="22" y="49"/>
                  </a:lnTo>
                  <a:lnTo>
                    <a:pt x="22" y="48"/>
                  </a:lnTo>
                  <a:lnTo>
                    <a:pt x="20" y="46"/>
                  </a:lnTo>
                  <a:lnTo>
                    <a:pt x="22" y="45"/>
                  </a:lnTo>
                  <a:lnTo>
                    <a:pt x="22" y="40"/>
                  </a:lnTo>
                  <a:lnTo>
                    <a:pt x="23" y="38"/>
                  </a:lnTo>
                  <a:lnTo>
                    <a:pt x="23" y="37"/>
                  </a:lnTo>
                  <a:lnTo>
                    <a:pt x="23" y="35"/>
                  </a:lnTo>
                  <a:lnTo>
                    <a:pt x="22" y="34"/>
                  </a:lnTo>
                  <a:lnTo>
                    <a:pt x="22" y="32"/>
                  </a:lnTo>
                  <a:lnTo>
                    <a:pt x="20" y="29"/>
                  </a:lnTo>
                  <a:lnTo>
                    <a:pt x="19" y="27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14" y="22"/>
                  </a:lnTo>
                  <a:lnTo>
                    <a:pt x="12" y="19"/>
                  </a:lnTo>
                  <a:lnTo>
                    <a:pt x="12" y="18"/>
                  </a:lnTo>
                  <a:lnTo>
                    <a:pt x="11" y="18"/>
                  </a:lnTo>
                  <a:lnTo>
                    <a:pt x="9" y="16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8" y="13"/>
                  </a:lnTo>
                  <a:lnTo>
                    <a:pt x="8" y="11"/>
                  </a:lnTo>
                  <a:lnTo>
                    <a:pt x="6" y="8"/>
                  </a:lnTo>
                  <a:lnTo>
                    <a:pt x="5" y="8"/>
                  </a:lnTo>
                  <a:lnTo>
                    <a:pt x="5" y="7"/>
                  </a:lnTo>
                  <a:lnTo>
                    <a:pt x="3" y="7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5" y="4"/>
                  </a:lnTo>
                  <a:lnTo>
                    <a:pt x="8" y="4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2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5971612" y="3106046"/>
              <a:ext cx="1950" cy="1950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5285486" y="3365292"/>
              <a:ext cx="448321" cy="442474"/>
            </a:xfrm>
            <a:custGeom>
              <a:rect b="b" l="l" r="r" t="t"/>
              <a:pathLst>
                <a:path extrusionOk="0" h="227" w="230">
                  <a:moveTo>
                    <a:pt x="0" y="227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close/>
                  <a:moveTo>
                    <a:pt x="167" y="0"/>
                  </a:moveTo>
                  <a:lnTo>
                    <a:pt x="169" y="0"/>
                  </a:lnTo>
                  <a:lnTo>
                    <a:pt x="169" y="2"/>
                  </a:lnTo>
                  <a:lnTo>
                    <a:pt x="169" y="4"/>
                  </a:lnTo>
                  <a:lnTo>
                    <a:pt x="170" y="5"/>
                  </a:lnTo>
                  <a:lnTo>
                    <a:pt x="172" y="8"/>
                  </a:lnTo>
                  <a:lnTo>
                    <a:pt x="175" y="11"/>
                  </a:lnTo>
                  <a:lnTo>
                    <a:pt x="178" y="11"/>
                  </a:lnTo>
                  <a:lnTo>
                    <a:pt x="183" y="13"/>
                  </a:lnTo>
                  <a:lnTo>
                    <a:pt x="188" y="11"/>
                  </a:lnTo>
                  <a:lnTo>
                    <a:pt x="191" y="11"/>
                  </a:lnTo>
                  <a:lnTo>
                    <a:pt x="192" y="11"/>
                  </a:lnTo>
                  <a:lnTo>
                    <a:pt x="194" y="11"/>
                  </a:lnTo>
                  <a:lnTo>
                    <a:pt x="197" y="11"/>
                  </a:lnTo>
                  <a:lnTo>
                    <a:pt x="199" y="11"/>
                  </a:lnTo>
                  <a:lnTo>
                    <a:pt x="202" y="10"/>
                  </a:lnTo>
                  <a:lnTo>
                    <a:pt x="203" y="8"/>
                  </a:lnTo>
                  <a:lnTo>
                    <a:pt x="203" y="10"/>
                  </a:lnTo>
                  <a:lnTo>
                    <a:pt x="203" y="10"/>
                  </a:lnTo>
                  <a:lnTo>
                    <a:pt x="203" y="11"/>
                  </a:lnTo>
                  <a:lnTo>
                    <a:pt x="203" y="13"/>
                  </a:lnTo>
                  <a:lnTo>
                    <a:pt x="205" y="13"/>
                  </a:lnTo>
                  <a:lnTo>
                    <a:pt x="207" y="13"/>
                  </a:lnTo>
                  <a:lnTo>
                    <a:pt x="208" y="13"/>
                  </a:lnTo>
                  <a:lnTo>
                    <a:pt x="211" y="13"/>
                  </a:lnTo>
                  <a:lnTo>
                    <a:pt x="213" y="13"/>
                  </a:lnTo>
                  <a:lnTo>
                    <a:pt x="215" y="15"/>
                  </a:lnTo>
                  <a:lnTo>
                    <a:pt x="215" y="16"/>
                  </a:lnTo>
                  <a:lnTo>
                    <a:pt x="218" y="18"/>
                  </a:lnTo>
                  <a:lnTo>
                    <a:pt x="219" y="19"/>
                  </a:lnTo>
                  <a:lnTo>
                    <a:pt x="219" y="19"/>
                  </a:lnTo>
                  <a:lnTo>
                    <a:pt x="219" y="21"/>
                  </a:lnTo>
                  <a:lnTo>
                    <a:pt x="219" y="22"/>
                  </a:lnTo>
                  <a:lnTo>
                    <a:pt x="219" y="22"/>
                  </a:lnTo>
                  <a:lnTo>
                    <a:pt x="221" y="24"/>
                  </a:lnTo>
                  <a:lnTo>
                    <a:pt x="221" y="24"/>
                  </a:lnTo>
                  <a:lnTo>
                    <a:pt x="221" y="24"/>
                  </a:lnTo>
                  <a:lnTo>
                    <a:pt x="219" y="26"/>
                  </a:lnTo>
                  <a:lnTo>
                    <a:pt x="221" y="29"/>
                  </a:lnTo>
                  <a:lnTo>
                    <a:pt x="221" y="32"/>
                  </a:lnTo>
                  <a:lnTo>
                    <a:pt x="221" y="34"/>
                  </a:lnTo>
                  <a:lnTo>
                    <a:pt x="221" y="35"/>
                  </a:lnTo>
                  <a:lnTo>
                    <a:pt x="221" y="37"/>
                  </a:lnTo>
                  <a:lnTo>
                    <a:pt x="222" y="38"/>
                  </a:lnTo>
                  <a:lnTo>
                    <a:pt x="221" y="43"/>
                  </a:lnTo>
                  <a:lnTo>
                    <a:pt x="222" y="45"/>
                  </a:lnTo>
                  <a:lnTo>
                    <a:pt x="224" y="46"/>
                  </a:lnTo>
                  <a:lnTo>
                    <a:pt x="224" y="49"/>
                  </a:lnTo>
                  <a:lnTo>
                    <a:pt x="226" y="51"/>
                  </a:lnTo>
                  <a:lnTo>
                    <a:pt x="226" y="52"/>
                  </a:lnTo>
                  <a:lnTo>
                    <a:pt x="227" y="52"/>
                  </a:lnTo>
                  <a:lnTo>
                    <a:pt x="229" y="54"/>
                  </a:lnTo>
                  <a:lnTo>
                    <a:pt x="230" y="56"/>
                  </a:lnTo>
                  <a:lnTo>
                    <a:pt x="230" y="56"/>
                  </a:lnTo>
                  <a:lnTo>
                    <a:pt x="229" y="57"/>
                  </a:lnTo>
                  <a:lnTo>
                    <a:pt x="227" y="59"/>
                  </a:lnTo>
                  <a:lnTo>
                    <a:pt x="227" y="59"/>
                  </a:lnTo>
                  <a:lnTo>
                    <a:pt x="229" y="62"/>
                  </a:lnTo>
                  <a:lnTo>
                    <a:pt x="229" y="62"/>
                  </a:lnTo>
                  <a:lnTo>
                    <a:pt x="227" y="62"/>
                  </a:lnTo>
                  <a:lnTo>
                    <a:pt x="224" y="62"/>
                  </a:lnTo>
                  <a:lnTo>
                    <a:pt x="222" y="62"/>
                  </a:lnTo>
                  <a:lnTo>
                    <a:pt x="219" y="62"/>
                  </a:lnTo>
                  <a:lnTo>
                    <a:pt x="216" y="62"/>
                  </a:lnTo>
                  <a:lnTo>
                    <a:pt x="213" y="62"/>
                  </a:lnTo>
                  <a:lnTo>
                    <a:pt x="210" y="62"/>
                  </a:lnTo>
                  <a:lnTo>
                    <a:pt x="210" y="62"/>
                  </a:lnTo>
                  <a:lnTo>
                    <a:pt x="207" y="62"/>
                  </a:lnTo>
                  <a:lnTo>
                    <a:pt x="205" y="62"/>
                  </a:lnTo>
                  <a:lnTo>
                    <a:pt x="203" y="62"/>
                  </a:lnTo>
                  <a:lnTo>
                    <a:pt x="203" y="63"/>
                  </a:lnTo>
                  <a:lnTo>
                    <a:pt x="203" y="65"/>
                  </a:lnTo>
                  <a:lnTo>
                    <a:pt x="202" y="65"/>
                  </a:lnTo>
                  <a:lnTo>
                    <a:pt x="202" y="67"/>
                  </a:lnTo>
                  <a:lnTo>
                    <a:pt x="196" y="68"/>
                  </a:lnTo>
                  <a:lnTo>
                    <a:pt x="194" y="68"/>
                  </a:lnTo>
                  <a:lnTo>
                    <a:pt x="192" y="68"/>
                  </a:lnTo>
                  <a:lnTo>
                    <a:pt x="191" y="68"/>
                  </a:lnTo>
                  <a:lnTo>
                    <a:pt x="191" y="70"/>
                  </a:lnTo>
                  <a:lnTo>
                    <a:pt x="191" y="70"/>
                  </a:lnTo>
                  <a:lnTo>
                    <a:pt x="191" y="71"/>
                  </a:lnTo>
                  <a:lnTo>
                    <a:pt x="191" y="71"/>
                  </a:lnTo>
                  <a:lnTo>
                    <a:pt x="191" y="73"/>
                  </a:lnTo>
                  <a:lnTo>
                    <a:pt x="191" y="74"/>
                  </a:lnTo>
                  <a:lnTo>
                    <a:pt x="191" y="74"/>
                  </a:lnTo>
                  <a:lnTo>
                    <a:pt x="191" y="76"/>
                  </a:lnTo>
                  <a:lnTo>
                    <a:pt x="191" y="76"/>
                  </a:lnTo>
                  <a:lnTo>
                    <a:pt x="191" y="78"/>
                  </a:lnTo>
                  <a:lnTo>
                    <a:pt x="191" y="78"/>
                  </a:lnTo>
                  <a:lnTo>
                    <a:pt x="192" y="78"/>
                  </a:lnTo>
                  <a:lnTo>
                    <a:pt x="192" y="78"/>
                  </a:lnTo>
                  <a:lnTo>
                    <a:pt x="194" y="79"/>
                  </a:lnTo>
                  <a:lnTo>
                    <a:pt x="194" y="79"/>
                  </a:lnTo>
                  <a:lnTo>
                    <a:pt x="192" y="81"/>
                  </a:lnTo>
                  <a:lnTo>
                    <a:pt x="192" y="81"/>
                  </a:lnTo>
                  <a:lnTo>
                    <a:pt x="189" y="81"/>
                  </a:lnTo>
                  <a:lnTo>
                    <a:pt x="188" y="81"/>
                  </a:lnTo>
                  <a:lnTo>
                    <a:pt x="186" y="82"/>
                  </a:lnTo>
                  <a:lnTo>
                    <a:pt x="183" y="84"/>
                  </a:lnTo>
                  <a:lnTo>
                    <a:pt x="180" y="86"/>
                  </a:lnTo>
                  <a:lnTo>
                    <a:pt x="178" y="86"/>
                  </a:lnTo>
                  <a:lnTo>
                    <a:pt x="177" y="87"/>
                  </a:lnTo>
                  <a:lnTo>
                    <a:pt x="174" y="89"/>
                  </a:lnTo>
                  <a:lnTo>
                    <a:pt x="172" y="90"/>
                  </a:lnTo>
                  <a:lnTo>
                    <a:pt x="170" y="93"/>
                  </a:lnTo>
                  <a:lnTo>
                    <a:pt x="169" y="95"/>
                  </a:lnTo>
                  <a:lnTo>
                    <a:pt x="167" y="97"/>
                  </a:lnTo>
                  <a:lnTo>
                    <a:pt x="166" y="97"/>
                  </a:lnTo>
                  <a:lnTo>
                    <a:pt x="162" y="98"/>
                  </a:lnTo>
                  <a:lnTo>
                    <a:pt x="159" y="98"/>
                  </a:lnTo>
                  <a:lnTo>
                    <a:pt x="156" y="98"/>
                  </a:lnTo>
                  <a:lnTo>
                    <a:pt x="156" y="98"/>
                  </a:lnTo>
                  <a:lnTo>
                    <a:pt x="155" y="98"/>
                  </a:lnTo>
                  <a:lnTo>
                    <a:pt x="153" y="98"/>
                  </a:lnTo>
                  <a:lnTo>
                    <a:pt x="151" y="98"/>
                  </a:lnTo>
                  <a:lnTo>
                    <a:pt x="151" y="98"/>
                  </a:lnTo>
                  <a:lnTo>
                    <a:pt x="151" y="98"/>
                  </a:lnTo>
                  <a:lnTo>
                    <a:pt x="151" y="100"/>
                  </a:lnTo>
                  <a:lnTo>
                    <a:pt x="151" y="101"/>
                  </a:lnTo>
                  <a:lnTo>
                    <a:pt x="151" y="101"/>
                  </a:lnTo>
                  <a:lnTo>
                    <a:pt x="150" y="101"/>
                  </a:lnTo>
                  <a:lnTo>
                    <a:pt x="150" y="103"/>
                  </a:lnTo>
                  <a:lnTo>
                    <a:pt x="148" y="101"/>
                  </a:lnTo>
                  <a:lnTo>
                    <a:pt x="147" y="101"/>
                  </a:lnTo>
                  <a:lnTo>
                    <a:pt x="144" y="101"/>
                  </a:lnTo>
                  <a:lnTo>
                    <a:pt x="142" y="101"/>
                  </a:lnTo>
                  <a:lnTo>
                    <a:pt x="142" y="101"/>
                  </a:lnTo>
                  <a:lnTo>
                    <a:pt x="140" y="103"/>
                  </a:lnTo>
                  <a:lnTo>
                    <a:pt x="139" y="103"/>
                  </a:lnTo>
                  <a:lnTo>
                    <a:pt x="139" y="104"/>
                  </a:lnTo>
                  <a:lnTo>
                    <a:pt x="137" y="104"/>
                  </a:lnTo>
                  <a:lnTo>
                    <a:pt x="136" y="106"/>
                  </a:lnTo>
                  <a:lnTo>
                    <a:pt x="134" y="106"/>
                  </a:lnTo>
                  <a:lnTo>
                    <a:pt x="131" y="109"/>
                  </a:lnTo>
                  <a:lnTo>
                    <a:pt x="129" y="109"/>
                  </a:lnTo>
                  <a:lnTo>
                    <a:pt x="126" y="111"/>
                  </a:lnTo>
                  <a:lnTo>
                    <a:pt x="125" y="112"/>
                  </a:lnTo>
                  <a:lnTo>
                    <a:pt x="125" y="112"/>
                  </a:lnTo>
                  <a:lnTo>
                    <a:pt x="121" y="115"/>
                  </a:lnTo>
                  <a:lnTo>
                    <a:pt x="120" y="115"/>
                  </a:lnTo>
                  <a:lnTo>
                    <a:pt x="120" y="115"/>
                  </a:lnTo>
                  <a:lnTo>
                    <a:pt x="120" y="117"/>
                  </a:lnTo>
                  <a:lnTo>
                    <a:pt x="120" y="133"/>
                  </a:lnTo>
                  <a:lnTo>
                    <a:pt x="118" y="133"/>
                  </a:lnTo>
                  <a:lnTo>
                    <a:pt x="118" y="133"/>
                  </a:lnTo>
                  <a:lnTo>
                    <a:pt x="118" y="133"/>
                  </a:lnTo>
                  <a:lnTo>
                    <a:pt x="118" y="134"/>
                  </a:lnTo>
                  <a:lnTo>
                    <a:pt x="118" y="134"/>
                  </a:lnTo>
                  <a:lnTo>
                    <a:pt x="118" y="136"/>
                  </a:lnTo>
                  <a:lnTo>
                    <a:pt x="118" y="136"/>
                  </a:lnTo>
                  <a:lnTo>
                    <a:pt x="118" y="137"/>
                  </a:lnTo>
                  <a:lnTo>
                    <a:pt x="118" y="139"/>
                  </a:lnTo>
                  <a:lnTo>
                    <a:pt x="120" y="139"/>
                  </a:lnTo>
                  <a:lnTo>
                    <a:pt x="120" y="141"/>
                  </a:lnTo>
                  <a:lnTo>
                    <a:pt x="118" y="141"/>
                  </a:lnTo>
                  <a:lnTo>
                    <a:pt x="117" y="141"/>
                  </a:lnTo>
                  <a:lnTo>
                    <a:pt x="115" y="141"/>
                  </a:lnTo>
                  <a:lnTo>
                    <a:pt x="115" y="141"/>
                  </a:lnTo>
                  <a:lnTo>
                    <a:pt x="112" y="141"/>
                  </a:lnTo>
                  <a:lnTo>
                    <a:pt x="112" y="141"/>
                  </a:lnTo>
                  <a:lnTo>
                    <a:pt x="110" y="141"/>
                  </a:lnTo>
                  <a:lnTo>
                    <a:pt x="110" y="141"/>
                  </a:lnTo>
                  <a:lnTo>
                    <a:pt x="109" y="141"/>
                  </a:lnTo>
                  <a:lnTo>
                    <a:pt x="107" y="142"/>
                  </a:lnTo>
                  <a:lnTo>
                    <a:pt x="106" y="144"/>
                  </a:lnTo>
                  <a:lnTo>
                    <a:pt x="106" y="144"/>
                  </a:lnTo>
                  <a:lnTo>
                    <a:pt x="104" y="144"/>
                  </a:lnTo>
                  <a:lnTo>
                    <a:pt x="103" y="144"/>
                  </a:lnTo>
                  <a:lnTo>
                    <a:pt x="101" y="144"/>
                  </a:lnTo>
                  <a:lnTo>
                    <a:pt x="101" y="144"/>
                  </a:lnTo>
                  <a:lnTo>
                    <a:pt x="101" y="144"/>
                  </a:lnTo>
                  <a:lnTo>
                    <a:pt x="99" y="144"/>
                  </a:lnTo>
                  <a:lnTo>
                    <a:pt x="98" y="144"/>
                  </a:lnTo>
                  <a:lnTo>
                    <a:pt x="98" y="144"/>
                  </a:lnTo>
                  <a:lnTo>
                    <a:pt x="96" y="144"/>
                  </a:lnTo>
                  <a:lnTo>
                    <a:pt x="95" y="142"/>
                  </a:lnTo>
                  <a:lnTo>
                    <a:pt x="93" y="142"/>
                  </a:lnTo>
                  <a:lnTo>
                    <a:pt x="92" y="142"/>
                  </a:lnTo>
                  <a:lnTo>
                    <a:pt x="90" y="142"/>
                  </a:lnTo>
                  <a:lnTo>
                    <a:pt x="90" y="142"/>
                  </a:lnTo>
                  <a:lnTo>
                    <a:pt x="88" y="142"/>
                  </a:lnTo>
                  <a:lnTo>
                    <a:pt x="87" y="142"/>
                  </a:lnTo>
                  <a:lnTo>
                    <a:pt x="85" y="144"/>
                  </a:lnTo>
                  <a:lnTo>
                    <a:pt x="84" y="144"/>
                  </a:lnTo>
                  <a:lnTo>
                    <a:pt x="80" y="144"/>
                  </a:lnTo>
                  <a:lnTo>
                    <a:pt x="82" y="145"/>
                  </a:lnTo>
                  <a:lnTo>
                    <a:pt x="82" y="145"/>
                  </a:lnTo>
                  <a:lnTo>
                    <a:pt x="82" y="147"/>
                  </a:lnTo>
                  <a:lnTo>
                    <a:pt x="82" y="149"/>
                  </a:lnTo>
                  <a:lnTo>
                    <a:pt x="80" y="149"/>
                  </a:lnTo>
                  <a:lnTo>
                    <a:pt x="80" y="150"/>
                  </a:lnTo>
                  <a:lnTo>
                    <a:pt x="79" y="150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7" y="153"/>
                  </a:lnTo>
                  <a:lnTo>
                    <a:pt x="77" y="155"/>
                  </a:lnTo>
                  <a:lnTo>
                    <a:pt x="77" y="155"/>
                  </a:lnTo>
                  <a:lnTo>
                    <a:pt x="76" y="156"/>
                  </a:lnTo>
                  <a:lnTo>
                    <a:pt x="76" y="156"/>
                  </a:lnTo>
                  <a:lnTo>
                    <a:pt x="74" y="156"/>
                  </a:lnTo>
                  <a:lnTo>
                    <a:pt x="73" y="156"/>
                  </a:lnTo>
                  <a:lnTo>
                    <a:pt x="73" y="156"/>
                  </a:lnTo>
                  <a:lnTo>
                    <a:pt x="71" y="158"/>
                  </a:lnTo>
                  <a:lnTo>
                    <a:pt x="71" y="158"/>
                  </a:lnTo>
                  <a:lnTo>
                    <a:pt x="71" y="160"/>
                  </a:lnTo>
                  <a:lnTo>
                    <a:pt x="71" y="160"/>
                  </a:lnTo>
                  <a:lnTo>
                    <a:pt x="71" y="160"/>
                  </a:lnTo>
                  <a:lnTo>
                    <a:pt x="71" y="161"/>
                  </a:lnTo>
                  <a:lnTo>
                    <a:pt x="69" y="163"/>
                  </a:lnTo>
                  <a:lnTo>
                    <a:pt x="69" y="164"/>
                  </a:lnTo>
                  <a:lnTo>
                    <a:pt x="69" y="166"/>
                  </a:lnTo>
                  <a:lnTo>
                    <a:pt x="68" y="169"/>
                  </a:lnTo>
                  <a:lnTo>
                    <a:pt x="68" y="171"/>
                  </a:lnTo>
                  <a:lnTo>
                    <a:pt x="66" y="174"/>
                  </a:lnTo>
                  <a:lnTo>
                    <a:pt x="66" y="175"/>
                  </a:lnTo>
                  <a:lnTo>
                    <a:pt x="66" y="175"/>
                  </a:lnTo>
                  <a:lnTo>
                    <a:pt x="65" y="177"/>
                  </a:lnTo>
                  <a:lnTo>
                    <a:pt x="65" y="177"/>
                  </a:lnTo>
                  <a:lnTo>
                    <a:pt x="63" y="178"/>
                  </a:lnTo>
                  <a:lnTo>
                    <a:pt x="62" y="178"/>
                  </a:lnTo>
                  <a:lnTo>
                    <a:pt x="60" y="180"/>
                  </a:lnTo>
                  <a:lnTo>
                    <a:pt x="58" y="180"/>
                  </a:lnTo>
                  <a:lnTo>
                    <a:pt x="58" y="180"/>
                  </a:lnTo>
                  <a:lnTo>
                    <a:pt x="58" y="182"/>
                  </a:lnTo>
                  <a:lnTo>
                    <a:pt x="57" y="182"/>
                  </a:lnTo>
                  <a:lnTo>
                    <a:pt x="57" y="183"/>
                  </a:lnTo>
                  <a:lnTo>
                    <a:pt x="55" y="185"/>
                  </a:lnTo>
                  <a:lnTo>
                    <a:pt x="55" y="186"/>
                  </a:lnTo>
                  <a:lnTo>
                    <a:pt x="54" y="188"/>
                  </a:lnTo>
                  <a:lnTo>
                    <a:pt x="54" y="188"/>
                  </a:lnTo>
                  <a:lnTo>
                    <a:pt x="52" y="189"/>
                  </a:lnTo>
                  <a:lnTo>
                    <a:pt x="51" y="189"/>
                  </a:lnTo>
                  <a:lnTo>
                    <a:pt x="49" y="189"/>
                  </a:lnTo>
                  <a:lnTo>
                    <a:pt x="49" y="191"/>
                  </a:lnTo>
                  <a:lnTo>
                    <a:pt x="47" y="191"/>
                  </a:lnTo>
                  <a:lnTo>
                    <a:pt x="46" y="193"/>
                  </a:lnTo>
                  <a:lnTo>
                    <a:pt x="44" y="193"/>
                  </a:lnTo>
                  <a:lnTo>
                    <a:pt x="44" y="193"/>
                  </a:lnTo>
                  <a:lnTo>
                    <a:pt x="44" y="196"/>
                  </a:lnTo>
                  <a:lnTo>
                    <a:pt x="43" y="197"/>
                  </a:lnTo>
                  <a:lnTo>
                    <a:pt x="43" y="199"/>
                  </a:lnTo>
                  <a:lnTo>
                    <a:pt x="43" y="202"/>
                  </a:lnTo>
                  <a:lnTo>
                    <a:pt x="41" y="204"/>
                  </a:lnTo>
                  <a:lnTo>
                    <a:pt x="41" y="205"/>
                  </a:lnTo>
                  <a:lnTo>
                    <a:pt x="41" y="207"/>
                  </a:lnTo>
                  <a:lnTo>
                    <a:pt x="41" y="210"/>
                  </a:lnTo>
                  <a:lnTo>
                    <a:pt x="41" y="212"/>
                  </a:lnTo>
                  <a:lnTo>
                    <a:pt x="41" y="213"/>
                  </a:lnTo>
                  <a:lnTo>
                    <a:pt x="40" y="213"/>
                  </a:lnTo>
                  <a:lnTo>
                    <a:pt x="40" y="215"/>
                  </a:lnTo>
                  <a:lnTo>
                    <a:pt x="40" y="216"/>
                  </a:lnTo>
                  <a:lnTo>
                    <a:pt x="38" y="216"/>
                  </a:lnTo>
                  <a:lnTo>
                    <a:pt x="36" y="218"/>
                  </a:lnTo>
                  <a:lnTo>
                    <a:pt x="36" y="218"/>
                  </a:lnTo>
                  <a:lnTo>
                    <a:pt x="36" y="218"/>
                  </a:lnTo>
                  <a:lnTo>
                    <a:pt x="35" y="219"/>
                  </a:lnTo>
                  <a:lnTo>
                    <a:pt x="35" y="221"/>
                  </a:lnTo>
                  <a:lnTo>
                    <a:pt x="35" y="221"/>
                  </a:lnTo>
                  <a:lnTo>
                    <a:pt x="35" y="223"/>
                  </a:lnTo>
                  <a:lnTo>
                    <a:pt x="35" y="223"/>
                  </a:lnTo>
                  <a:lnTo>
                    <a:pt x="33" y="224"/>
                  </a:lnTo>
                  <a:lnTo>
                    <a:pt x="33" y="226"/>
                  </a:lnTo>
                  <a:lnTo>
                    <a:pt x="32" y="227"/>
                  </a:lnTo>
                  <a:lnTo>
                    <a:pt x="30" y="227"/>
                  </a:lnTo>
                  <a:lnTo>
                    <a:pt x="27" y="227"/>
                  </a:lnTo>
                  <a:lnTo>
                    <a:pt x="25" y="227"/>
                  </a:lnTo>
                  <a:lnTo>
                    <a:pt x="22" y="227"/>
                  </a:lnTo>
                  <a:lnTo>
                    <a:pt x="21" y="226"/>
                  </a:lnTo>
                  <a:lnTo>
                    <a:pt x="17" y="226"/>
                  </a:lnTo>
                  <a:lnTo>
                    <a:pt x="16" y="226"/>
                  </a:lnTo>
                  <a:lnTo>
                    <a:pt x="14" y="226"/>
                  </a:lnTo>
                  <a:lnTo>
                    <a:pt x="11" y="226"/>
                  </a:lnTo>
                  <a:lnTo>
                    <a:pt x="6" y="226"/>
                  </a:lnTo>
                  <a:lnTo>
                    <a:pt x="3" y="226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2" y="219"/>
                  </a:lnTo>
                  <a:lnTo>
                    <a:pt x="3" y="216"/>
                  </a:lnTo>
                  <a:lnTo>
                    <a:pt x="5" y="215"/>
                  </a:lnTo>
                  <a:lnTo>
                    <a:pt x="6" y="213"/>
                  </a:lnTo>
                  <a:lnTo>
                    <a:pt x="10" y="210"/>
                  </a:lnTo>
                  <a:lnTo>
                    <a:pt x="10" y="205"/>
                  </a:lnTo>
                  <a:lnTo>
                    <a:pt x="11" y="204"/>
                  </a:lnTo>
                  <a:lnTo>
                    <a:pt x="13" y="204"/>
                  </a:lnTo>
                  <a:lnTo>
                    <a:pt x="11" y="202"/>
                  </a:lnTo>
                  <a:lnTo>
                    <a:pt x="13" y="201"/>
                  </a:lnTo>
                  <a:lnTo>
                    <a:pt x="14" y="197"/>
                  </a:lnTo>
                  <a:lnTo>
                    <a:pt x="16" y="194"/>
                  </a:lnTo>
                  <a:lnTo>
                    <a:pt x="17" y="193"/>
                  </a:lnTo>
                  <a:lnTo>
                    <a:pt x="17" y="191"/>
                  </a:lnTo>
                  <a:lnTo>
                    <a:pt x="17" y="191"/>
                  </a:lnTo>
                  <a:lnTo>
                    <a:pt x="16" y="191"/>
                  </a:lnTo>
                  <a:lnTo>
                    <a:pt x="16" y="193"/>
                  </a:lnTo>
                  <a:lnTo>
                    <a:pt x="14" y="193"/>
                  </a:lnTo>
                  <a:lnTo>
                    <a:pt x="16" y="193"/>
                  </a:lnTo>
                  <a:lnTo>
                    <a:pt x="16" y="191"/>
                  </a:lnTo>
                  <a:lnTo>
                    <a:pt x="17" y="189"/>
                  </a:lnTo>
                  <a:lnTo>
                    <a:pt x="21" y="186"/>
                  </a:lnTo>
                  <a:lnTo>
                    <a:pt x="27" y="182"/>
                  </a:lnTo>
                  <a:lnTo>
                    <a:pt x="28" y="180"/>
                  </a:lnTo>
                  <a:lnTo>
                    <a:pt x="30" y="177"/>
                  </a:lnTo>
                  <a:lnTo>
                    <a:pt x="32" y="175"/>
                  </a:lnTo>
                  <a:lnTo>
                    <a:pt x="32" y="169"/>
                  </a:lnTo>
                  <a:lnTo>
                    <a:pt x="32" y="167"/>
                  </a:lnTo>
                  <a:lnTo>
                    <a:pt x="33" y="164"/>
                  </a:lnTo>
                  <a:lnTo>
                    <a:pt x="35" y="161"/>
                  </a:lnTo>
                  <a:lnTo>
                    <a:pt x="36" y="158"/>
                  </a:lnTo>
                  <a:lnTo>
                    <a:pt x="36" y="155"/>
                  </a:lnTo>
                  <a:lnTo>
                    <a:pt x="38" y="153"/>
                  </a:lnTo>
                  <a:lnTo>
                    <a:pt x="40" y="153"/>
                  </a:lnTo>
                  <a:lnTo>
                    <a:pt x="41" y="152"/>
                  </a:lnTo>
                  <a:lnTo>
                    <a:pt x="44" y="150"/>
                  </a:lnTo>
                  <a:lnTo>
                    <a:pt x="47" y="147"/>
                  </a:lnTo>
                  <a:lnTo>
                    <a:pt x="49" y="147"/>
                  </a:lnTo>
                  <a:lnTo>
                    <a:pt x="51" y="144"/>
                  </a:lnTo>
                  <a:lnTo>
                    <a:pt x="52" y="141"/>
                  </a:lnTo>
                  <a:lnTo>
                    <a:pt x="54" y="136"/>
                  </a:lnTo>
                  <a:lnTo>
                    <a:pt x="55" y="133"/>
                  </a:lnTo>
                  <a:lnTo>
                    <a:pt x="55" y="133"/>
                  </a:lnTo>
                  <a:lnTo>
                    <a:pt x="57" y="130"/>
                  </a:lnTo>
                  <a:lnTo>
                    <a:pt x="58" y="128"/>
                  </a:lnTo>
                  <a:lnTo>
                    <a:pt x="62" y="126"/>
                  </a:lnTo>
                  <a:lnTo>
                    <a:pt x="65" y="126"/>
                  </a:lnTo>
                  <a:lnTo>
                    <a:pt x="73" y="125"/>
                  </a:lnTo>
                  <a:lnTo>
                    <a:pt x="79" y="122"/>
                  </a:lnTo>
                  <a:lnTo>
                    <a:pt x="80" y="120"/>
                  </a:lnTo>
                  <a:lnTo>
                    <a:pt x="82" y="119"/>
                  </a:lnTo>
                  <a:lnTo>
                    <a:pt x="85" y="115"/>
                  </a:lnTo>
                  <a:lnTo>
                    <a:pt x="92" y="112"/>
                  </a:lnTo>
                  <a:lnTo>
                    <a:pt x="95" y="111"/>
                  </a:lnTo>
                  <a:lnTo>
                    <a:pt x="98" y="104"/>
                  </a:lnTo>
                  <a:lnTo>
                    <a:pt x="101" y="101"/>
                  </a:lnTo>
                  <a:lnTo>
                    <a:pt x="103" y="98"/>
                  </a:lnTo>
                  <a:lnTo>
                    <a:pt x="104" y="97"/>
                  </a:lnTo>
                  <a:lnTo>
                    <a:pt x="106" y="93"/>
                  </a:lnTo>
                  <a:lnTo>
                    <a:pt x="107" y="90"/>
                  </a:lnTo>
                  <a:lnTo>
                    <a:pt x="106" y="89"/>
                  </a:lnTo>
                  <a:lnTo>
                    <a:pt x="104" y="86"/>
                  </a:lnTo>
                  <a:lnTo>
                    <a:pt x="103" y="86"/>
                  </a:lnTo>
                  <a:lnTo>
                    <a:pt x="103" y="84"/>
                  </a:lnTo>
                  <a:lnTo>
                    <a:pt x="104" y="82"/>
                  </a:lnTo>
                  <a:lnTo>
                    <a:pt x="104" y="79"/>
                  </a:lnTo>
                  <a:lnTo>
                    <a:pt x="104" y="73"/>
                  </a:lnTo>
                  <a:lnTo>
                    <a:pt x="106" y="68"/>
                  </a:lnTo>
                  <a:lnTo>
                    <a:pt x="110" y="62"/>
                  </a:lnTo>
                  <a:lnTo>
                    <a:pt x="112" y="60"/>
                  </a:lnTo>
                  <a:lnTo>
                    <a:pt x="112" y="56"/>
                  </a:lnTo>
                  <a:lnTo>
                    <a:pt x="112" y="54"/>
                  </a:lnTo>
                  <a:lnTo>
                    <a:pt x="118" y="49"/>
                  </a:lnTo>
                  <a:lnTo>
                    <a:pt x="121" y="45"/>
                  </a:lnTo>
                  <a:lnTo>
                    <a:pt x="123" y="43"/>
                  </a:lnTo>
                  <a:lnTo>
                    <a:pt x="126" y="41"/>
                  </a:lnTo>
                  <a:lnTo>
                    <a:pt x="136" y="37"/>
                  </a:lnTo>
                  <a:lnTo>
                    <a:pt x="142" y="35"/>
                  </a:lnTo>
                  <a:lnTo>
                    <a:pt x="147" y="32"/>
                  </a:lnTo>
                  <a:lnTo>
                    <a:pt x="148" y="29"/>
                  </a:lnTo>
                  <a:lnTo>
                    <a:pt x="155" y="19"/>
                  </a:lnTo>
                  <a:lnTo>
                    <a:pt x="159" y="4"/>
                  </a:lnTo>
                  <a:lnTo>
                    <a:pt x="159" y="2"/>
                  </a:lnTo>
                  <a:lnTo>
                    <a:pt x="162" y="2"/>
                  </a:lnTo>
                  <a:lnTo>
                    <a:pt x="164" y="2"/>
                  </a:lnTo>
                  <a:lnTo>
                    <a:pt x="166" y="2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6026190" y="3453008"/>
              <a:ext cx="446372" cy="411286"/>
            </a:xfrm>
            <a:custGeom>
              <a:rect b="b" l="l" r="r" t="t"/>
              <a:pathLst>
                <a:path extrusionOk="0" h="211" w="229">
                  <a:moveTo>
                    <a:pt x="32" y="0"/>
                  </a:moveTo>
                  <a:lnTo>
                    <a:pt x="33" y="1"/>
                  </a:lnTo>
                  <a:lnTo>
                    <a:pt x="36" y="1"/>
                  </a:lnTo>
                  <a:lnTo>
                    <a:pt x="43" y="4"/>
                  </a:lnTo>
                  <a:lnTo>
                    <a:pt x="46" y="6"/>
                  </a:lnTo>
                  <a:lnTo>
                    <a:pt x="51" y="6"/>
                  </a:lnTo>
                  <a:lnTo>
                    <a:pt x="55" y="4"/>
                  </a:lnTo>
                  <a:lnTo>
                    <a:pt x="58" y="4"/>
                  </a:lnTo>
                  <a:lnTo>
                    <a:pt x="62" y="6"/>
                  </a:lnTo>
                  <a:lnTo>
                    <a:pt x="63" y="6"/>
                  </a:lnTo>
                  <a:lnTo>
                    <a:pt x="66" y="6"/>
                  </a:lnTo>
                  <a:lnTo>
                    <a:pt x="71" y="7"/>
                  </a:lnTo>
                  <a:lnTo>
                    <a:pt x="71" y="7"/>
                  </a:lnTo>
                  <a:lnTo>
                    <a:pt x="74" y="11"/>
                  </a:lnTo>
                  <a:lnTo>
                    <a:pt x="76" y="11"/>
                  </a:lnTo>
                  <a:lnTo>
                    <a:pt x="85" y="12"/>
                  </a:lnTo>
                  <a:lnTo>
                    <a:pt x="87" y="14"/>
                  </a:lnTo>
                  <a:lnTo>
                    <a:pt x="88" y="17"/>
                  </a:lnTo>
                  <a:lnTo>
                    <a:pt x="88" y="18"/>
                  </a:lnTo>
                  <a:lnTo>
                    <a:pt x="88" y="22"/>
                  </a:lnTo>
                  <a:lnTo>
                    <a:pt x="90" y="25"/>
                  </a:lnTo>
                  <a:lnTo>
                    <a:pt x="92" y="26"/>
                  </a:lnTo>
                  <a:lnTo>
                    <a:pt x="93" y="28"/>
                  </a:lnTo>
                  <a:lnTo>
                    <a:pt x="95" y="29"/>
                  </a:lnTo>
                  <a:lnTo>
                    <a:pt x="99" y="31"/>
                  </a:lnTo>
                  <a:lnTo>
                    <a:pt x="104" y="31"/>
                  </a:lnTo>
                  <a:lnTo>
                    <a:pt x="109" y="31"/>
                  </a:lnTo>
                  <a:lnTo>
                    <a:pt x="117" y="33"/>
                  </a:lnTo>
                  <a:lnTo>
                    <a:pt x="123" y="36"/>
                  </a:lnTo>
                  <a:lnTo>
                    <a:pt x="125" y="37"/>
                  </a:lnTo>
                  <a:lnTo>
                    <a:pt x="129" y="39"/>
                  </a:lnTo>
                  <a:lnTo>
                    <a:pt x="136" y="44"/>
                  </a:lnTo>
                  <a:lnTo>
                    <a:pt x="139" y="45"/>
                  </a:lnTo>
                  <a:lnTo>
                    <a:pt x="142" y="47"/>
                  </a:lnTo>
                  <a:lnTo>
                    <a:pt x="145" y="45"/>
                  </a:lnTo>
                  <a:lnTo>
                    <a:pt x="148" y="44"/>
                  </a:lnTo>
                  <a:lnTo>
                    <a:pt x="151" y="42"/>
                  </a:lnTo>
                  <a:lnTo>
                    <a:pt x="155" y="37"/>
                  </a:lnTo>
                  <a:lnTo>
                    <a:pt x="156" y="36"/>
                  </a:lnTo>
                  <a:lnTo>
                    <a:pt x="158" y="33"/>
                  </a:lnTo>
                  <a:lnTo>
                    <a:pt x="156" y="31"/>
                  </a:lnTo>
                  <a:lnTo>
                    <a:pt x="156" y="29"/>
                  </a:lnTo>
                  <a:lnTo>
                    <a:pt x="155" y="28"/>
                  </a:lnTo>
                  <a:lnTo>
                    <a:pt x="155" y="26"/>
                  </a:lnTo>
                  <a:lnTo>
                    <a:pt x="153" y="22"/>
                  </a:lnTo>
                  <a:lnTo>
                    <a:pt x="155" y="18"/>
                  </a:lnTo>
                  <a:lnTo>
                    <a:pt x="155" y="17"/>
                  </a:lnTo>
                  <a:lnTo>
                    <a:pt x="156" y="15"/>
                  </a:lnTo>
                  <a:lnTo>
                    <a:pt x="161" y="12"/>
                  </a:lnTo>
                  <a:lnTo>
                    <a:pt x="164" y="9"/>
                  </a:lnTo>
                  <a:lnTo>
                    <a:pt x="170" y="6"/>
                  </a:lnTo>
                  <a:lnTo>
                    <a:pt x="174" y="6"/>
                  </a:lnTo>
                  <a:lnTo>
                    <a:pt x="175" y="6"/>
                  </a:lnTo>
                  <a:lnTo>
                    <a:pt x="178" y="4"/>
                  </a:lnTo>
                  <a:lnTo>
                    <a:pt x="180" y="4"/>
                  </a:lnTo>
                  <a:lnTo>
                    <a:pt x="181" y="4"/>
                  </a:lnTo>
                  <a:lnTo>
                    <a:pt x="186" y="4"/>
                  </a:lnTo>
                  <a:lnTo>
                    <a:pt x="189" y="4"/>
                  </a:lnTo>
                  <a:lnTo>
                    <a:pt x="191" y="6"/>
                  </a:lnTo>
                  <a:lnTo>
                    <a:pt x="194" y="7"/>
                  </a:lnTo>
                  <a:lnTo>
                    <a:pt x="197" y="7"/>
                  </a:lnTo>
                  <a:lnTo>
                    <a:pt x="199" y="9"/>
                  </a:lnTo>
                  <a:lnTo>
                    <a:pt x="200" y="12"/>
                  </a:lnTo>
                  <a:lnTo>
                    <a:pt x="200" y="12"/>
                  </a:lnTo>
                  <a:lnTo>
                    <a:pt x="200" y="14"/>
                  </a:lnTo>
                  <a:lnTo>
                    <a:pt x="202" y="15"/>
                  </a:lnTo>
                  <a:lnTo>
                    <a:pt x="210" y="17"/>
                  </a:lnTo>
                  <a:lnTo>
                    <a:pt x="211" y="17"/>
                  </a:lnTo>
                  <a:lnTo>
                    <a:pt x="213" y="18"/>
                  </a:lnTo>
                  <a:lnTo>
                    <a:pt x="215" y="18"/>
                  </a:lnTo>
                  <a:lnTo>
                    <a:pt x="219" y="18"/>
                  </a:lnTo>
                  <a:lnTo>
                    <a:pt x="222" y="18"/>
                  </a:lnTo>
                  <a:lnTo>
                    <a:pt x="226" y="18"/>
                  </a:lnTo>
                  <a:lnTo>
                    <a:pt x="227" y="20"/>
                  </a:lnTo>
                  <a:lnTo>
                    <a:pt x="227" y="20"/>
                  </a:lnTo>
                  <a:lnTo>
                    <a:pt x="229" y="23"/>
                  </a:lnTo>
                  <a:lnTo>
                    <a:pt x="229" y="25"/>
                  </a:lnTo>
                  <a:lnTo>
                    <a:pt x="229" y="25"/>
                  </a:lnTo>
                  <a:lnTo>
                    <a:pt x="229" y="26"/>
                  </a:lnTo>
                  <a:lnTo>
                    <a:pt x="227" y="26"/>
                  </a:lnTo>
                  <a:lnTo>
                    <a:pt x="226" y="28"/>
                  </a:lnTo>
                  <a:lnTo>
                    <a:pt x="226" y="29"/>
                  </a:lnTo>
                  <a:lnTo>
                    <a:pt x="226" y="31"/>
                  </a:lnTo>
                  <a:lnTo>
                    <a:pt x="226" y="34"/>
                  </a:lnTo>
                  <a:lnTo>
                    <a:pt x="226" y="36"/>
                  </a:lnTo>
                  <a:lnTo>
                    <a:pt x="227" y="39"/>
                  </a:lnTo>
                  <a:lnTo>
                    <a:pt x="227" y="39"/>
                  </a:lnTo>
                  <a:lnTo>
                    <a:pt x="226" y="42"/>
                  </a:lnTo>
                  <a:lnTo>
                    <a:pt x="226" y="44"/>
                  </a:lnTo>
                  <a:lnTo>
                    <a:pt x="222" y="47"/>
                  </a:lnTo>
                  <a:lnTo>
                    <a:pt x="222" y="47"/>
                  </a:lnTo>
                  <a:lnTo>
                    <a:pt x="222" y="48"/>
                  </a:lnTo>
                  <a:lnTo>
                    <a:pt x="224" y="52"/>
                  </a:lnTo>
                  <a:lnTo>
                    <a:pt x="224" y="53"/>
                  </a:lnTo>
                  <a:lnTo>
                    <a:pt x="226" y="58"/>
                  </a:lnTo>
                  <a:lnTo>
                    <a:pt x="226" y="61"/>
                  </a:lnTo>
                  <a:lnTo>
                    <a:pt x="227" y="63"/>
                  </a:lnTo>
                  <a:lnTo>
                    <a:pt x="227" y="63"/>
                  </a:lnTo>
                  <a:lnTo>
                    <a:pt x="227" y="181"/>
                  </a:lnTo>
                  <a:lnTo>
                    <a:pt x="227" y="189"/>
                  </a:lnTo>
                  <a:lnTo>
                    <a:pt x="227" y="203"/>
                  </a:lnTo>
                  <a:lnTo>
                    <a:pt x="227" y="203"/>
                  </a:lnTo>
                  <a:lnTo>
                    <a:pt x="227" y="203"/>
                  </a:lnTo>
                  <a:lnTo>
                    <a:pt x="227" y="203"/>
                  </a:lnTo>
                  <a:lnTo>
                    <a:pt x="227" y="203"/>
                  </a:lnTo>
                  <a:lnTo>
                    <a:pt x="222" y="203"/>
                  </a:lnTo>
                  <a:lnTo>
                    <a:pt x="219" y="203"/>
                  </a:lnTo>
                  <a:lnTo>
                    <a:pt x="213" y="203"/>
                  </a:lnTo>
                  <a:lnTo>
                    <a:pt x="213" y="211"/>
                  </a:lnTo>
                  <a:lnTo>
                    <a:pt x="205" y="208"/>
                  </a:lnTo>
                  <a:lnTo>
                    <a:pt x="199" y="204"/>
                  </a:lnTo>
                  <a:lnTo>
                    <a:pt x="191" y="200"/>
                  </a:lnTo>
                  <a:lnTo>
                    <a:pt x="185" y="196"/>
                  </a:lnTo>
                  <a:lnTo>
                    <a:pt x="178" y="193"/>
                  </a:lnTo>
                  <a:lnTo>
                    <a:pt x="170" y="190"/>
                  </a:lnTo>
                  <a:lnTo>
                    <a:pt x="164" y="185"/>
                  </a:lnTo>
                  <a:lnTo>
                    <a:pt x="158" y="182"/>
                  </a:lnTo>
                  <a:lnTo>
                    <a:pt x="150" y="179"/>
                  </a:lnTo>
                  <a:lnTo>
                    <a:pt x="144" y="176"/>
                  </a:lnTo>
                  <a:lnTo>
                    <a:pt x="136" y="171"/>
                  </a:lnTo>
                  <a:lnTo>
                    <a:pt x="129" y="168"/>
                  </a:lnTo>
                  <a:lnTo>
                    <a:pt x="123" y="165"/>
                  </a:lnTo>
                  <a:lnTo>
                    <a:pt x="115" y="162"/>
                  </a:lnTo>
                  <a:lnTo>
                    <a:pt x="109" y="157"/>
                  </a:lnTo>
                  <a:lnTo>
                    <a:pt x="101" y="154"/>
                  </a:lnTo>
                  <a:lnTo>
                    <a:pt x="96" y="152"/>
                  </a:lnTo>
                  <a:lnTo>
                    <a:pt x="92" y="154"/>
                  </a:lnTo>
                  <a:lnTo>
                    <a:pt x="87" y="156"/>
                  </a:lnTo>
                  <a:lnTo>
                    <a:pt x="82" y="159"/>
                  </a:lnTo>
                  <a:lnTo>
                    <a:pt x="76" y="162"/>
                  </a:lnTo>
                  <a:lnTo>
                    <a:pt x="71" y="163"/>
                  </a:lnTo>
                  <a:lnTo>
                    <a:pt x="71" y="163"/>
                  </a:lnTo>
                  <a:lnTo>
                    <a:pt x="71" y="163"/>
                  </a:lnTo>
                  <a:lnTo>
                    <a:pt x="66" y="160"/>
                  </a:lnTo>
                  <a:lnTo>
                    <a:pt x="62" y="157"/>
                  </a:lnTo>
                  <a:lnTo>
                    <a:pt x="60" y="156"/>
                  </a:lnTo>
                  <a:lnTo>
                    <a:pt x="54" y="154"/>
                  </a:lnTo>
                  <a:lnTo>
                    <a:pt x="46" y="152"/>
                  </a:lnTo>
                  <a:lnTo>
                    <a:pt x="40" y="151"/>
                  </a:lnTo>
                  <a:lnTo>
                    <a:pt x="38" y="148"/>
                  </a:lnTo>
                  <a:lnTo>
                    <a:pt x="36" y="144"/>
                  </a:lnTo>
                  <a:lnTo>
                    <a:pt x="33" y="141"/>
                  </a:lnTo>
                  <a:lnTo>
                    <a:pt x="33" y="138"/>
                  </a:lnTo>
                  <a:lnTo>
                    <a:pt x="32" y="138"/>
                  </a:lnTo>
                  <a:lnTo>
                    <a:pt x="27" y="137"/>
                  </a:lnTo>
                  <a:lnTo>
                    <a:pt x="21" y="135"/>
                  </a:lnTo>
                  <a:lnTo>
                    <a:pt x="16" y="137"/>
                  </a:lnTo>
                  <a:lnTo>
                    <a:pt x="16" y="135"/>
                  </a:lnTo>
                  <a:lnTo>
                    <a:pt x="14" y="135"/>
                  </a:lnTo>
                  <a:lnTo>
                    <a:pt x="14" y="133"/>
                  </a:lnTo>
                  <a:lnTo>
                    <a:pt x="13" y="133"/>
                  </a:lnTo>
                  <a:lnTo>
                    <a:pt x="13" y="132"/>
                  </a:lnTo>
                  <a:lnTo>
                    <a:pt x="11" y="127"/>
                  </a:lnTo>
                  <a:lnTo>
                    <a:pt x="11" y="124"/>
                  </a:lnTo>
                  <a:lnTo>
                    <a:pt x="10" y="122"/>
                  </a:lnTo>
                  <a:lnTo>
                    <a:pt x="6" y="118"/>
                  </a:lnTo>
                  <a:lnTo>
                    <a:pt x="5" y="115"/>
                  </a:lnTo>
                  <a:lnTo>
                    <a:pt x="2" y="111"/>
                  </a:lnTo>
                  <a:lnTo>
                    <a:pt x="2" y="110"/>
                  </a:lnTo>
                  <a:lnTo>
                    <a:pt x="2" y="108"/>
                  </a:lnTo>
                  <a:lnTo>
                    <a:pt x="3" y="108"/>
                  </a:lnTo>
                  <a:lnTo>
                    <a:pt x="6" y="105"/>
                  </a:lnTo>
                  <a:lnTo>
                    <a:pt x="8" y="104"/>
                  </a:lnTo>
                  <a:lnTo>
                    <a:pt x="8" y="104"/>
                  </a:lnTo>
                  <a:lnTo>
                    <a:pt x="10" y="99"/>
                  </a:lnTo>
                  <a:lnTo>
                    <a:pt x="8" y="99"/>
                  </a:lnTo>
                  <a:lnTo>
                    <a:pt x="8" y="97"/>
                  </a:lnTo>
                  <a:lnTo>
                    <a:pt x="6" y="94"/>
                  </a:lnTo>
                  <a:lnTo>
                    <a:pt x="6" y="92"/>
                  </a:lnTo>
                  <a:lnTo>
                    <a:pt x="8" y="89"/>
                  </a:lnTo>
                  <a:lnTo>
                    <a:pt x="10" y="85"/>
                  </a:lnTo>
                  <a:lnTo>
                    <a:pt x="8" y="81"/>
                  </a:lnTo>
                  <a:lnTo>
                    <a:pt x="8" y="74"/>
                  </a:lnTo>
                  <a:lnTo>
                    <a:pt x="8" y="67"/>
                  </a:lnTo>
                  <a:lnTo>
                    <a:pt x="8" y="64"/>
                  </a:lnTo>
                  <a:lnTo>
                    <a:pt x="8" y="63"/>
                  </a:lnTo>
                  <a:lnTo>
                    <a:pt x="6" y="61"/>
                  </a:lnTo>
                  <a:lnTo>
                    <a:pt x="5" y="58"/>
                  </a:lnTo>
                  <a:lnTo>
                    <a:pt x="5" y="56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0" y="48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5"/>
                  </a:lnTo>
                  <a:lnTo>
                    <a:pt x="8" y="45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1" y="41"/>
                  </a:lnTo>
                  <a:lnTo>
                    <a:pt x="13" y="41"/>
                  </a:lnTo>
                  <a:lnTo>
                    <a:pt x="13" y="37"/>
                  </a:lnTo>
                  <a:lnTo>
                    <a:pt x="14" y="37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3" y="31"/>
                  </a:lnTo>
                  <a:lnTo>
                    <a:pt x="13" y="28"/>
                  </a:lnTo>
                  <a:lnTo>
                    <a:pt x="13" y="26"/>
                  </a:lnTo>
                  <a:lnTo>
                    <a:pt x="13" y="25"/>
                  </a:lnTo>
                  <a:lnTo>
                    <a:pt x="14" y="23"/>
                  </a:lnTo>
                  <a:lnTo>
                    <a:pt x="14" y="23"/>
                  </a:lnTo>
                  <a:lnTo>
                    <a:pt x="17" y="23"/>
                  </a:lnTo>
                  <a:lnTo>
                    <a:pt x="17" y="22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21" y="18"/>
                  </a:lnTo>
                  <a:lnTo>
                    <a:pt x="22" y="18"/>
                  </a:lnTo>
                  <a:lnTo>
                    <a:pt x="22" y="17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30" y="14"/>
                  </a:lnTo>
                  <a:lnTo>
                    <a:pt x="32" y="12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2" y="9"/>
                  </a:lnTo>
                  <a:lnTo>
                    <a:pt x="32" y="6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6355608" y="2573908"/>
              <a:ext cx="202719" cy="95512"/>
            </a:xfrm>
            <a:custGeom>
              <a:rect b="b" l="l" r="r" t="t"/>
              <a:pathLst>
                <a:path extrusionOk="0" h="49" w="104">
                  <a:moveTo>
                    <a:pt x="60" y="0"/>
                  </a:moveTo>
                  <a:lnTo>
                    <a:pt x="61" y="0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61" y="2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6" y="2"/>
                  </a:lnTo>
                  <a:lnTo>
                    <a:pt x="68" y="3"/>
                  </a:lnTo>
                  <a:lnTo>
                    <a:pt x="69" y="3"/>
                  </a:lnTo>
                  <a:lnTo>
                    <a:pt x="69" y="3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72" y="6"/>
                  </a:lnTo>
                  <a:lnTo>
                    <a:pt x="76" y="8"/>
                  </a:lnTo>
                  <a:lnTo>
                    <a:pt x="77" y="9"/>
                  </a:lnTo>
                  <a:lnTo>
                    <a:pt x="79" y="11"/>
                  </a:lnTo>
                  <a:lnTo>
                    <a:pt x="80" y="11"/>
                  </a:lnTo>
                  <a:lnTo>
                    <a:pt x="85" y="9"/>
                  </a:lnTo>
                  <a:lnTo>
                    <a:pt x="85" y="9"/>
                  </a:lnTo>
                  <a:lnTo>
                    <a:pt x="87" y="9"/>
                  </a:lnTo>
                  <a:lnTo>
                    <a:pt x="88" y="9"/>
                  </a:lnTo>
                  <a:lnTo>
                    <a:pt x="90" y="11"/>
                  </a:lnTo>
                  <a:lnTo>
                    <a:pt x="91" y="11"/>
                  </a:lnTo>
                  <a:lnTo>
                    <a:pt x="93" y="11"/>
                  </a:lnTo>
                  <a:lnTo>
                    <a:pt x="94" y="11"/>
                  </a:lnTo>
                  <a:lnTo>
                    <a:pt x="94" y="11"/>
                  </a:lnTo>
                  <a:lnTo>
                    <a:pt x="94" y="13"/>
                  </a:lnTo>
                  <a:lnTo>
                    <a:pt x="96" y="14"/>
                  </a:lnTo>
                  <a:lnTo>
                    <a:pt x="99" y="16"/>
                  </a:lnTo>
                  <a:lnTo>
                    <a:pt x="99" y="16"/>
                  </a:lnTo>
                  <a:lnTo>
                    <a:pt x="99" y="17"/>
                  </a:lnTo>
                  <a:lnTo>
                    <a:pt x="99" y="17"/>
                  </a:lnTo>
                  <a:lnTo>
                    <a:pt x="99" y="19"/>
                  </a:lnTo>
                  <a:lnTo>
                    <a:pt x="98" y="19"/>
                  </a:lnTo>
                  <a:lnTo>
                    <a:pt x="98" y="20"/>
                  </a:lnTo>
                  <a:lnTo>
                    <a:pt x="98" y="22"/>
                  </a:lnTo>
                  <a:lnTo>
                    <a:pt x="96" y="25"/>
                  </a:lnTo>
                  <a:lnTo>
                    <a:pt x="96" y="25"/>
                  </a:lnTo>
                  <a:lnTo>
                    <a:pt x="99" y="25"/>
                  </a:lnTo>
                  <a:lnTo>
                    <a:pt x="99" y="25"/>
                  </a:lnTo>
                  <a:lnTo>
                    <a:pt x="99" y="25"/>
                  </a:lnTo>
                  <a:lnTo>
                    <a:pt x="99" y="27"/>
                  </a:lnTo>
                  <a:lnTo>
                    <a:pt x="101" y="28"/>
                  </a:lnTo>
                  <a:lnTo>
                    <a:pt x="101" y="30"/>
                  </a:lnTo>
                  <a:lnTo>
                    <a:pt x="102" y="30"/>
                  </a:lnTo>
                  <a:lnTo>
                    <a:pt x="102" y="31"/>
                  </a:lnTo>
                  <a:lnTo>
                    <a:pt x="104" y="31"/>
                  </a:lnTo>
                  <a:lnTo>
                    <a:pt x="104" y="35"/>
                  </a:lnTo>
                  <a:lnTo>
                    <a:pt x="104" y="36"/>
                  </a:lnTo>
                  <a:lnTo>
                    <a:pt x="104" y="38"/>
                  </a:lnTo>
                  <a:lnTo>
                    <a:pt x="104" y="38"/>
                  </a:lnTo>
                  <a:lnTo>
                    <a:pt x="104" y="39"/>
                  </a:lnTo>
                  <a:lnTo>
                    <a:pt x="104" y="39"/>
                  </a:lnTo>
                  <a:lnTo>
                    <a:pt x="102" y="39"/>
                  </a:lnTo>
                  <a:lnTo>
                    <a:pt x="101" y="41"/>
                  </a:lnTo>
                  <a:lnTo>
                    <a:pt x="98" y="44"/>
                  </a:lnTo>
                  <a:lnTo>
                    <a:pt x="96" y="44"/>
                  </a:lnTo>
                  <a:lnTo>
                    <a:pt x="96" y="46"/>
                  </a:lnTo>
                  <a:lnTo>
                    <a:pt x="96" y="47"/>
                  </a:lnTo>
                  <a:lnTo>
                    <a:pt x="94" y="46"/>
                  </a:lnTo>
                  <a:lnTo>
                    <a:pt x="93" y="46"/>
                  </a:lnTo>
                  <a:lnTo>
                    <a:pt x="91" y="46"/>
                  </a:lnTo>
                  <a:lnTo>
                    <a:pt x="88" y="46"/>
                  </a:lnTo>
                  <a:lnTo>
                    <a:pt x="87" y="46"/>
                  </a:lnTo>
                  <a:lnTo>
                    <a:pt x="85" y="49"/>
                  </a:lnTo>
                  <a:lnTo>
                    <a:pt x="83" y="49"/>
                  </a:lnTo>
                  <a:lnTo>
                    <a:pt x="82" y="49"/>
                  </a:lnTo>
                  <a:lnTo>
                    <a:pt x="82" y="49"/>
                  </a:lnTo>
                  <a:lnTo>
                    <a:pt x="80" y="49"/>
                  </a:lnTo>
                  <a:lnTo>
                    <a:pt x="79" y="49"/>
                  </a:lnTo>
                  <a:lnTo>
                    <a:pt x="77" y="47"/>
                  </a:lnTo>
                  <a:lnTo>
                    <a:pt x="76" y="46"/>
                  </a:lnTo>
                  <a:lnTo>
                    <a:pt x="74" y="44"/>
                  </a:lnTo>
                  <a:lnTo>
                    <a:pt x="72" y="44"/>
                  </a:lnTo>
                  <a:lnTo>
                    <a:pt x="71" y="42"/>
                  </a:lnTo>
                  <a:lnTo>
                    <a:pt x="68" y="41"/>
                  </a:lnTo>
                  <a:lnTo>
                    <a:pt x="66" y="39"/>
                  </a:lnTo>
                  <a:lnTo>
                    <a:pt x="61" y="39"/>
                  </a:lnTo>
                  <a:lnTo>
                    <a:pt x="60" y="38"/>
                  </a:lnTo>
                  <a:lnTo>
                    <a:pt x="57" y="36"/>
                  </a:lnTo>
                  <a:lnTo>
                    <a:pt x="57" y="35"/>
                  </a:lnTo>
                  <a:lnTo>
                    <a:pt x="57" y="35"/>
                  </a:lnTo>
                  <a:lnTo>
                    <a:pt x="55" y="35"/>
                  </a:lnTo>
                  <a:lnTo>
                    <a:pt x="53" y="35"/>
                  </a:lnTo>
                  <a:lnTo>
                    <a:pt x="52" y="36"/>
                  </a:lnTo>
                  <a:lnTo>
                    <a:pt x="50" y="36"/>
                  </a:lnTo>
                  <a:lnTo>
                    <a:pt x="49" y="36"/>
                  </a:lnTo>
                  <a:lnTo>
                    <a:pt x="46" y="36"/>
                  </a:lnTo>
                  <a:lnTo>
                    <a:pt x="44" y="36"/>
                  </a:lnTo>
                  <a:lnTo>
                    <a:pt x="41" y="36"/>
                  </a:lnTo>
                  <a:lnTo>
                    <a:pt x="39" y="36"/>
                  </a:lnTo>
                  <a:lnTo>
                    <a:pt x="38" y="36"/>
                  </a:lnTo>
                  <a:lnTo>
                    <a:pt x="31" y="35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7" y="35"/>
                  </a:lnTo>
                  <a:lnTo>
                    <a:pt x="23" y="35"/>
                  </a:lnTo>
                  <a:lnTo>
                    <a:pt x="20" y="35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1" y="36"/>
                  </a:lnTo>
                  <a:lnTo>
                    <a:pt x="9" y="36"/>
                  </a:lnTo>
                  <a:lnTo>
                    <a:pt x="5" y="38"/>
                  </a:lnTo>
                  <a:lnTo>
                    <a:pt x="1" y="41"/>
                  </a:lnTo>
                  <a:lnTo>
                    <a:pt x="0" y="38"/>
                  </a:lnTo>
                  <a:lnTo>
                    <a:pt x="1" y="30"/>
                  </a:lnTo>
                  <a:lnTo>
                    <a:pt x="1" y="25"/>
                  </a:lnTo>
                  <a:lnTo>
                    <a:pt x="5" y="24"/>
                  </a:lnTo>
                  <a:lnTo>
                    <a:pt x="6" y="22"/>
                  </a:lnTo>
                  <a:lnTo>
                    <a:pt x="6" y="19"/>
                  </a:lnTo>
                  <a:lnTo>
                    <a:pt x="6" y="17"/>
                  </a:lnTo>
                  <a:lnTo>
                    <a:pt x="8" y="16"/>
                  </a:lnTo>
                  <a:lnTo>
                    <a:pt x="11" y="9"/>
                  </a:lnTo>
                  <a:lnTo>
                    <a:pt x="14" y="9"/>
                  </a:lnTo>
                  <a:lnTo>
                    <a:pt x="19" y="8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3" y="9"/>
                  </a:lnTo>
                  <a:lnTo>
                    <a:pt x="30" y="14"/>
                  </a:lnTo>
                  <a:lnTo>
                    <a:pt x="31" y="16"/>
                  </a:lnTo>
                  <a:lnTo>
                    <a:pt x="33" y="20"/>
                  </a:lnTo>
                  <a:lnTo>
                    <a:pt x="39" y="22"/>
                  </a:lnTo>
                  <a:lnTo>
                    <a:pt x="42" y="22"/>
                  </a:lnTo>
                  <a:lnTo>
                    <a:pt x="44" y="20"/>
                  </a:lnTo>
                  <a:lnTo>
                    <a:pt x="47" y="19"/>
                  </a:lnTo>
                  <a:lnTo>
                    <a:pt x="49" y="17"/>
                  </a:lnTo>
                  <a:lnTo>
                    <a:pt x="50" y="16"/>
                  </a:lnTo>
                  <a:lnTo>
                    <a:pt x="49" y="8"/>
                  </a:lnTo>
                  <a:lnTo>
                    <a:pt x="49" y="6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50" y="3"/>
                  </a:lnTo>
                  <a:lnTo>
                    <a:pt x="55" y="2"/>
                  </a:lnTo>
                  <a:lnTo>
                    <a:pt x="57" y="2"/>
                  </a:lnTo>
                  <a:lnTo>
                    <a:pt x="57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5924830" y="2877987"/>
              <a:ext cx="21442" cy="27289"/>
            </a:xfrm>
            <a:custGeom>
              <a:rect b="b" l="l" r="r" t="t"/>
              <a:pathLst>
                <a:path extrusionOk="0" h="14" w="11">
                  <a:moveTo>
                    <a:pt x="5" y="0"/>
                  </a:move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10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1" y="9"/>
                  </a:lnTo>
                  <a:lnTo>
                    <a:pt x="11" y="11"/>
                  </a:lnTo>
                  <a:lnTo>
                    <a:pt x="10" y="11"/>
                  </a:lnTo>
                  <a:lnTo>
                    <a:pt x="10" y="13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3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3" y="11"/>
                  </a:lnTo>
                  <a:lnTo>
                    <a:pt x="2" y="9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3"/>
                  </a:lnTo>
                  <a:lnTo>
                    <a:pt x="3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6351709" y="2642132"/>
              <a:ext cx="165684" cy="97461"/>
            </a:xfrm>
            <a:custGeom>
              <a:rect b="b" l="l" r="r" t="t"/>
              <a:pathLst>
                <a:path extrusionOk="0" h="50" w="85">
                  <a:moveTo>
                    <a:pt x="3" y="15"/>
                  </a:moveTo>
                  <a:lnTo>
                    <a:pt x="3" y="15"/>
                  </a:lnTo>
                  <a:lnTo>
                    <a:pt x="3" y="19"/>
                  </a:lnTo>
                  <a:lnTo>
                    <a:pt x="3" y="20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2" y="20"/>
                  </a:lnTo>
                  <a:lnTo>
                    <a:pt x="3" y="19"/>
                  </a:lnTo>
                  <a:lnTo>
                    <a:pt x="3" y="15"/>
                  </a:lnTo>
                  <a:lnTo>
                    <a:pt x="3" y="15"/>
                  </a:lnTo>
                  <a:close/>
                  <a:moveTo>
                    <a:pt x="59" y="0"/>
                  </a:moveTo>
                  <a:lnTo>
                    <a:pt x="59" y="0"/>
                  </a:lnTo>
                  <a:lnTo>
                    <a:pt x="59" y="1"/>
                  </a:lnTo>
                  <a:lnTo>
                    <a:pt x="62" y="3"/>
                  </a:lnTo>
                  <a:lnTo>
                    <a:pt x="63" y="4"/>
                  </a:lnTo>
                  <a:lnTo>
                    <a:pt x="68" y="4"/>
                  </a:lnTo>
                  <a:lnTo>
                    <a:pt x="70" y="6"/>
                  </a:lnTo>
                  <a:lnTo>
                    <a:pt x="73" y="7"/>
                  </a:lnTo>
                  <a:lnTo>
                    <a:pt x="74" y="9"/>
                  </a:lnTo>
                  <a:lnTo>
                    <a:pt x="76" y="9"/>
                  </a:lnTo>
                  <a:lnTo>
                    <a:pt x="78" y="11"/>
                  </a:lnTo>
                  <a:lnTo>
                    <a:pt x="79" y="12"/>
                  </a:lnTo>
                  <a:lnTo>
                    <a:pt x="81" y="14"/>
                  </a:lnTo>
                  <a:lnTo>
                    <a:pt x="82" y="14"/>
                  </a:lnTo>
                  <a:lnTo>
                    <a:pt x="84" y="14"/>
                  </a:lnTo>
                  <a:lnTo>
                    <a:pt x="84" y="15"/>
                  </a:lnTo>
                  <a:lnTo>
                    <a:pt x="82" y="17"/>
                  </a:lnTo>
                  <a:lnTo>
                    <a:pt x="82" y="19"/>
                  </a:lnTo>
                  <a:lnTo>
                    <a:pt x="81" y="20"/>
                  </a:lnTo>
                  <a:lnTo>
                    <a:pt x="81" y="20"/>
                  </a:lnTo>
                  <a:lnTo>
                    <a:pt x="82" y="22"/>
                  </a:lnTo>
                  <a:lnTo>
                    <a:pt x="84" y="22"/>
                  </a:lnTo>
                  <a:lnTo>
                    <a:pt x="85" y="22"/>
                  </a:lnTo>
                  <a:lnTo>
                    <a:pt x="85" y="22"/>
                  </a:lnTo>
                  <a:lnTo>
                    <a:pt x="85" y="23"/>
                  </a:lnTo>
                  <a:lnTo>
                    <a:pt x="84" y="23"/>
                  </a:lnTo>
                  <a:lnTo>
                    <a:pt x="84" y="23"/>
                  </a:lnTo>
                  <a:lnTo>
                    <a:pt x="84" y="25"/>
                  </a:lnTo>
                  <a:lnTo>
                    <a:pt x="79" y="25"/>
                  </a:lnTo>
                  <a:lnTo>
                    <a:pt x="78" y="25"/>
                  </a:lnTo>
                  <a:lnTo>
                    <a:pt x="78" y="26"/>
                  </a:lnTo>
                  <a:lnTo>
                    <a:pt x="78" y="26"/>
                  </a:lnTo>
                  <a:lnTo>
                    <a:pt x="78" y="28"/>
                  </a:lnTo>
                  <a:lnTo>
                    <a:pt x="76" y="28"/>
                  </a:lnTo>
                  <a:lnTo>
                    <a:pt x="74" y="28"/>
                  </a:lnTo>
                  <a:lnTo>
                    <a:pt x="73" y="30"/>
                  </a:lnTo>
                  <a:lnTo>
                    <a:pt x="71" y="31"/>
                  </a:lnTo>
                  <a:lnTo>
                    <a:pt x="71" y="33"/>
                  </a:lnTo>
                  <a:lnTo>
                    <a:pt x="71" y="34"/>
                  </a:lnTo>
                  <a:lnTo>
                    <a:pt x="71" y="36"/>
                  </a:lnTo>
                  <a:lnTo>
                    <a:pt x="71" y="36"/>
                  </a:lnTo>
                  <a:lnTo>
                    <a:pt x="70" y="37"/>
                  </a:lnTo>
                  <a:lnTo>
                    <a:pt x="70" y="39"/>
                  </a:lnTo>
                  <a:lnTo>
                    <a:pt x="68" y="41"/>
                  </a:lnTo>
                  <a:lnTo>
                    <a:pt x="68" y="41"/>
                  </a:lnTo>
                  <a:lnTo>
                    <a:pt x="68" y="41"/>
                  </a:lnTo>
                  <a:lnTo>
                    <a:pt x="70" y="41"/>
                  </a:lnTo>
                  <a:lnTo>
                    <a:pt x="70" y="42"/>
                  </a:lnTo>
                  <a:lnTo>
                    <a:pt x="71" y="42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70" y="45"/>
                  </a:lnTo>
                  <a:lnTo>
                    <a:pt x="68" y="45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68" y="44"/>
                  </a:lnTo>
                  <a:lnTo>
                    <a:pt x="68" y="42"/>
                  </a:lnTo>
                  <a:lnTo>
                    <a:pt x="66" y="42"/>
                  </a:lnTo>
                  <a:lnTo>
                    <a:pt x="65" y="42"/>
                  </a:lnTo>
                  <a:lnTo>
                    <a:pt x="65" y="42"/>
                  </a:lnTo>
                  <a:lnTo>
                    <a:pt x="63" y="44"/>
                  </a:lnTo>
                  <a:lnTo>
                    <a:pt x="62" y="44"/>
                  </a:lnTo>
                  <a:lnTo>
                    <a:pt x="60" y="45"/>
                  </a:lnTo>
                  <a:lnTo>
                    <a:pt x="59" y="45"/>
                  </a:lnTo>
                  <a:lnTo>
                    <a:pt x="57" y="45"/>
                  </a:lnTo>
                  <a:lnTo>
                    <a:pt x="57" y="47"/>
                  </a:lnTo>
                  <a:lnTo>
                    <a:pt x="57" y="48"/>
                  </a:lnTo>
                  <a:lnTo>
                    <a:pt x="55" y="48"/>
                  </a:lnTo>
                  <a:lnTo>
                    <a:pt x="52" y="48"/>
                  </a:lnTo>
                  <a:lnTo>
                    <a:pt x="51" y="50"/>
                  </a:lnTo>
                  <a:lnTo>
                    <a:pt x="49" y="48"/>
                  </a:lnTo>
                  <a:lnTo>
                    <a:pt x="49" y="48"/>
                  </a:lnTo>
                  <a:lnTo>
                    <a:pt x="48" y="48"/>
                  </a:lnTo>
                  <a:lnTo>
                    <a:pt x="46" y="48"/>
                  </a:lnTo>
                  <a:lnTo>
                    <a:pt x="44" y="48"/>
                  </a:lnTo>
                  <a:lnTo>
                    <a:pt x="44" y="48"/>
                  </a:lnTo>
                  <a:lnTo>
                    <a:pt x="41" y="48"/>
                  </a:lnTo>
                  <a:lnTo>
                    <a:pt x="40" y="48"/>
                  </a:lnTo>
                  <a:lnTo>
                    <a:pt x="38" y="48"/>
                  </a:lnTo>
                  <a:lnTo>
                    <a:pt x="38" y="48"/>
                  </a:lnTo>
                  <a:lnTo>
                    <a:pt x="38" y="47"/>
                  </a:lnTo>
                  <a:lnTo>
                    <a:pt x="38" y="45"/>
                  </a:lnTo>
                  <a:lnTo>
                    <a:pt x="38" y="45"/>
                  </a:lnTo>
                  <a:lnTo>
                    <a:pt x="37" y="44"/>
                  </a:lnTo>
                  <a:lnTo>
                    <a:pt x="35" y="42"/>
                  </a:lnTo>
                  <a:lnTo>
                    <a:pt x="33" y="42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41"/>
                  </a:lnTo>
                  <a:lnTo>
                    <a:pt x="32" y="41"/>
                  </a:lnTo>
                  <a:lnTo>
                    <a:pt x="30" y="41"/>
                  </a:lnTo>
                  <a:lnTo>
                    <a:pt x="30" y="39"/>
                  </a:lnTo>
                  <a:lnTo>
                    <a:pt x="29" y="39"/>
                  </a:lnTo>
                  <a:lnTo>
                    <a:pt x="29" y="41"/>
                  </a:lnTo>
                  <a:lnTo>
                    <a:pt x="27" y="39"/>
                  </a:lnTo>
                  <a:lnTo>
                    <a:pt x="27" y="37"/>
                  </a:lnTo>
                  <a:lnTo>
                    <a:pt x="27" y="36"/>
                  </a:lnTo>
                  <a:lnTo>
                    <a:pt x="27" y="34"/>
                  </a:lnTo>
                  <a:lnTo>
                    <a:pt x="29" y="31"/>
                  </a:lnTo>
                  <a:lnTo>
                    <a:pt x="29" y="30"/>
                  </a:lnTo>
                  <a:lnTo>
                    <a:pt x="27" y="30"/>
                  </a:lnTo>
                  <a:lnTo>
                    <a:pt x="25" y="28"/>
                  </a:lnTo>
                  <a:lnTo>
                    <a:pt x="25" y="26"/>
                  </a:lnTo>
                  <a:lnTo>
                    <a:pt x="22" y="26"/>
                  </a:lnTo>
                  <a:lnTo>
                    <a:pt x="19" y="26"/>
                  </a:lnTo>
                  <a:lnTo>
                    <a:pt x="18" y="26"/>
                  </a:lnTo>
                  <a:lnTo>
                    <a:pt x="14" y="25"/>
                  </a:lnTo>
                  <a:lnTo>
                    <a:pt x="13" y="25"/>
                  </a:lnTo>
                  <a:lnTo>
                    <a:pt x="10" y="23"/>
                  </a:lnTo>
                  <a:lnTo>
                    <a:pt x="8" y="23"/>
                  </a:lnTo>
                  <a:lnTo>
                    <a:pt x="8" y="22"/>
                  </a:lnTo>
                  <a:lnTo>
                    <a:pt x="7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0"/>
                  </a:lnTo>
                  <a:lnTo>
                    <a:pt x="5" y="19"/>
                  </a:lnTo>
                  <a:lnTo>
                    <a:pt x="5" y="15"/>
                  </a:lnTo>
                  <a:lnTo>
                    <a:pt x="3" y="11"/>
                  </a:lnTo>
                  <a:lnTo>
                    <a:pt x="3" y="7"/>
                  </a:lnTo>
                  <a:lnTo>
                    <a:pt x="3" y="6"/>
                  </a:lnTo>
                  <a:lnTo>
                    <a:pt x="7" y="3"/>
                  </a:lnTo>
                  <a:lnTo>
                    <a:pt x="11" y="1"/>
                  </a:lnTo>
                  <a:lnTo>
                    <a:pt x="13" y="1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5" y="0"/>
                  </a:lnTo>
                  <a:lnTo>
                    <a:pt x="29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2" y="1"/>
                  </a:lnTo>
                  <a:lnTo>
                    <a:pt x="33" y="1"/>
                  </a:lnTo>
                  <a:lnTo>
                    <a:pt x="33" y="0"/>
                  </a:lnTo>
                  <a:lnTo>
                    <a:pt x="40" y="1"/>
                  </a:lnTo>
                  <a:lnTo>
                    <a:pt x="41" y="1"/>
                  </a:lnTo>
                  <a:lnTo>
                    <a:pt x="43" y="1"/>
                  </a:lnTo>
                  <a:lnTo>
                    <a:pt x="46" y="1"/>
                  </a:lnTo>
                  <a:lnTo>
                    <a:pt x="48" y="1"/>
                  </a:lnTo>
                  <a:lnTo>
                    <a:pt x="51" y="1"/>
                  </a:lnTo>
                  <a:lnTo>
                    <a:pt x="52" y="1"/>
                  </a:lnTo>
                  <a:lnTo>
                    <a:pt x="54" y="1"/>
                  </a:lnTo>
                  <a:lnTo>
                    <a:pt x="55" y="0"/>
                  </a:lnTo>
                  <a:lnTo>
                    <a:pt x="57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6527139" y="5238494"/>
              <a:ext cx="64325" cy="62375"/>
            </a:xfrm>
            <a:custGeom>
              <a:rect b="b" l="l" r="r" t="t"/>
              <a:pathLst>
                <a:path extrusionOk="0" h="32" w="33">
                  <a:moveTo>
                    <a:pt x="22" y="0"/>
                  </a:moveTo>
                  <a:lnTo>
                    <a:pt x="22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25" y="2"/>
                  </a:lnTo>
                  <a:lnTo>
                    <a:pt x="25" y="4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30" y="7"/>
                  </a:lnTo>
                  <a:lnTo>
                    <a:pt x="32" y="8"/>
                  </a:lnTo>
                  <a:lnTo>
                    <a:pt x="32" y="8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3" y="12"/>
                  </a:lnTo>
                  <a:lnTo>
                    <a:pt x="33" y="12"/>
                  </a:lnTo>
                  <a:lnTo>
                    <a:pt x="33" y="13"/>
                  </a:lnTo>
                  <a:lnTo>
                    <a:pt x="32" y="16"/>
                  </a:lnTo>
                  <a:lnTo>
                    <a:pt x="32" y="16"/>
                  </a:lnTo>
                  <a:lnTo>
                    <a:pt x="30" y="16"/>
                  </a:lnTo>
                  <a:lnTo>
                    <a:pt x="30" y="18"/>
                  </a:lnTo>
                  <a:lnTo>
                    <a:pt x="30" y="19"/>
                  </a:lnTo>
                  <a:lnTo>
                    <a:pt x="30" y="21"/>
                  </a:lnTo>
                  <a:lnTo>
                    <a:pt x="29" y="23"/>
                  </a:lnTo>
                  <a:lnTo>
                    <a:pt x="27" y="23"/>
                  </a:lnTo>
                  <a:lnTo>
                    <a:pt x="27" y="23"/>
                  </a:lnTo>
                  <a:lnTo>
                    <a:pt x="24" y="24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22" y="24"/>
                  </a:lnTo>
                  <a:lnTo>
                    <a:pt x="21" y="24"/>
                  </a:lnTo>
                  <a:lnTo>
                    <a:pt x="21" y="24"/>
                  </a:lnTo>
                  <a:lnTo>
                    <a:pt x="19" y="24"/>
                  </a:lnTo>
                  <a:lnTo>
                    <a:pt x="17" y="26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16" y="30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13" y="32"/>
                  </a:lnTo>
                  <a:lnTo>
                    <a:pt x="10" y="32"/>
                  </a:lnTo>
                  <a:lnTo>
                    <a:pt x="8" y="30"/>
                  </a:lnTo>
                  <a:lnTo>
                    <a:pt x="8" y="29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5" y="26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3" y="23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5"/>
                  </a:lnTo>
                  <a:lnTo>
                    <a:pt x="3" y="15"/>
                  </a:lnTo>
                  <a:lnTo>
                    <a:pt x="5" y="13"/>
                  </a:lnTo>
                  <a:lnTo>
                    <a:pt x="5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8" y="8"/>
                  </a:lnTo>
                  <a:lnTo>
                    <a:pt x="8" y="7"/>
                  </a:lnTo>
                  <a:lnTo>
                    <a:pt x="10" y="5"/>
                  </a:lnTo>
                  <a:lnTo>
                    <a:pt x="11" y="5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7" y="2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5439474" y="4176168"/>
              <a:ext cx="116953" cy="116953"/>
            </a:xfrm>
            <a:custGeom>
              <a:rect b="b" l="l" r="r" t="t"/>
              <a:pathLst>
                <a:path extrusionOk="0" h="60" w="60">
                  <a:moveTo>
                    <a:pt x="25" y="0"/>
                  </a:moveTo>
                  <a:lnTo>
                    <a:pt x="25" y="0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8" y="4"/>
                  </a:lnTo>
                  <a:lnTo>
                    <a:pt x="30" y="4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11"/>
                  </a:lnTo>
                  <a:lnTo>
                    <a:pt x="31" y="13"/>
                  </a:lnTo>
                  <a:lnTo>
                    <a:pt x="31" y="13"/>
                  </a:lnTo>
                  <a:lnTo>
                    <a:pt x="31" y="15"/>
                  </a:lnTo>
                  <a:lnTo>
                    <a:pt x="31" y="16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30" y="18"/>
                  </a:lnTo>
                  <a:lnTo>
                    <a:pt x="31" y="18"/>
                  </a:lnTo>
                  <a:lnTo>
                    <a:pt x="31" y="16"/>
                  </a:lnTo>
                  <a:lnTo>
                    <a:pt x="33" y="18"/>
                  </a:lnTo>
                  <a:lnTo>
                    <a:pt x="33" y="18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5" y="19"/>
                  </a:lnTo>
                  <a:lnTo>
                    <a:pt x="36" y="19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39" y="18"/>
                  </a:lnTo>
                  <a:lnTo>
                    <a:pt x="39" y="18"/>
                  </a:lnTo>
                  <a:lnTo>
                    <a:pt x="39" y="16"/>
                  </a:lnTo>
                  <a:lnTo>
                    <a:pt x="41" y="16"/>
                  </a:lnTo>
                  <a:lnTo>
                    <a:pt x="41" y="15"/>
                  </a:lnTo>
                  <a:lnTo>
                    <a:pt x="41" y="15"/>
                  </a:lnTo>
                  <a:lnTo>
                    <a:pt x="41" y="13"/>
                  </a:lnTo>
                  <a:lnTo>
                    <a:pt x="41" y="13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42" y="13"/>
                  </a:lnTo>
                  <a:lnTo>
                    <a:pt x="44" y="15"/>
                  </a:lnTo>
                  <a:lnTo>
                    <a:pt x="44" y="15"/>
                  </a:lnTo>
                  <a:lnTo>
                    <a:pt x="44" y="15"/>
                  </a:lnTo>
                  <a:lnTo>
                    <a:pt x="44" y="15"/>
                  </a:lnTo>
                  <a:lnTo>
                    <a:pt x="46" y="16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6" y="27"/>
                  </a:lnTo>
                  <a:lnTo>
                    <a:pt x="42" y="30"/>
                  </a:lnTo>
                  <a:lnTo>
                    <a:pt x="42" y="30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6" y="32"/>
                  </a:lnTo>
                  <a:lnTo>
                    <a:pt x="46" y="32"/>
                  </a:lnTo>
                  <a:lnTo>
                    <a:pt x="47" y="32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50" y="33"/>
                  </a:lnTo>
                  <a:lnTo>
                    <a:pt x="52" y="33"/>
                  </a:lnTo>
                  <a:lnTo>
                    <a:pt x="52" y="33"/>
                  </a:lnTo>
                  <a:lnTo>
                    <a:pt x="54" y="35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4" y="38"/>
                  </a:lnTo>
                  <a:lnTo>
                    <a:pt x="55" y="38"/>
                  </a:lnTo>
                  <a:lnTo>
                    <a:pt x="57" y="38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58" y="40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4"/>
                  </a:lnTo>
                  <a:lnTo>
                    <a:pt x="60" y="44"/>
                  </a:lnTo>
                  <a:lnTo>
                    <a:pt x="60" y="48"/>
                  </a:lnTo>
                  <a:lnTo>
                    <a:pt x="58" y="48"/>
                  </a:lnTo>
                  <a:lnTo>
                    <a:pt x="58" y="49"/>
                  </a:lnTo>
                  <a:lnTo>
                    <a:pt x="58" y="49"/>
                  </a:lnTo>
                  <a:lnTo>
                    <a:pt x="57" y="51"/>
                  </a:lnTo>
                  <a:lnTo>
                    <a:pt x="57" y="51"/>
                  </a:lnTo>
                  <a:lnTo>
                    <a:pt x="57" y="52"/>
                  </a:lnTo>
                  <a:lnTo>
                    <a:pt x="57" y="54"/>
                  </a:lnTo>
                  <a:lnTo>
                    <a:pt x="57" y="57"/>
                  </a:lnTo>
                  <a:lnTo>
                    <a:pt x="57" y="60"/>
                  </a:lnTo>
                  <a:lnTo>
                    <a:pt x="58" y="60"/>
                  </a:lnTo>
                  <a:lnTo>
                    <a:pt x="57" y="60"/>
                  </a:lnTo>
                  <a:lnTo>
                    <a:pt x="50" y="59"/>
                  </a:lnTo>
                  <a:lnTo>
                    <a:pt x="47" y="57"/>
                  </a:lnTo>
                  <a:lnTo>
                    <a:pt x="35" y="51"/>
                  </a:lnTo>
                  <a:lnTo>
                    <a:pt x="31" y="48"/>
                  </a:lnTo>
                  <a:lnTo>
                    <a:pt x="27" y="44"/>
                  </a:lnTo>
                  <a:lnTo>
                    <a:pt x="19" y="37"/>
                  </a:lnTo>
                  <a:lnTo>
                    <a:pt x="16" y="35"/>
                  </a:lnTo>
                  <a:lnTo>
                    <a:pt x="14" y="33"/>
                  </a:lnTo>
                  <a:lnTo>
                    <a:pt x="13" y="33"/>
                  </a:lnTo>
                  <a:lnTo>
                    <a:pt x="11" y="33"/>
                  </a:lnTo>
                  <a:lnTo>
                    <a:pt x="9" y="30"/>
                  </a:lnTo>
                  <a:lnTo>
                    <a:pt x="8" y="29"/>
                  </a:lnTo>
                  <a:lnTo>
                    <a:pt x="3" y="27"/>
                  </a:lnTo>
                  <a:lnTo>
                    <a:pt x="0" y="24"/>
                  </a:lnTo>
                  <a:lnTo>
                    <a:pt x="1" y="24"/>
                  </a:lnTo>
                  <a:lnTo>
                    <a:pt x="3" y="21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9" y="15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7" y="7"/>
                  </a:lnTo>
                  <a:lnTo>
                    <a:pt x="17" y="5"/>
                  </a:lnTo>
                  <a:lnTo>
                    <a:pt x="17" y="4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2"/>
                  </a:lnTo>
                  <a:lnTo>
                    <a:pt x="22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8012446" y="4139134"/>
              <a:ext cx="58477" cy="111106"/>
            </a:xfrm>
            <a:custGeom>
              <a:rect b="b" l="l" r="r" t="t"/>
              <a:pathLst>
                <a:path extrusionOk="0" h="57" w="30">
                  <a:moveTo>
                    <a:pt x="0" y="1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1"/>
                  </a:lnTo>
                  <a:lnTo>
                    <a:pt x="0" y="11"/>
                  </a:lnTo>
                  <a:close/>
                  <a:moveTo>
                    <a:pt x="1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close/>
                  <a:moveTo>
                    <a:pt x="3" y="0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9" y="4"/>
                  </a:lnTo>
                  <a:lnTo>
                    <a:pt x="14" y="8"/>
                  </a:lnTo>
                  <a:lnTo>
                    <a:pt x="16" y="11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22" y="21"/>
                  </a:lnTo>
                  <a:lnTo>
                    <a:pt x="22" y="21"/>
                  </a:lnTo>
                  <a:lnTo>
                    <a:pt x="23" y="21"/>
                  </a:lnTo>
                  <a:lnTo>
                    <a:pt x="23" y="24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7" y="30"/>
                  </a:lnTo>
                  <a:lnTo>
                    <a:pt x="28" y="30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28" y="32"/>
                  </a:lnTo>
                  <a:lnTo>
                    <a:pt x="30" y="35"/>
                  </a:lnTo>
                  <a:lnTo>
                    <a:pt x="30" y="35"/>
                  </a:lnTo>
                  <a:lnTo>
                    <a:pt x="30" y="38"/>
                  </a:lnTo>
                  <a:lnTo>
                    <a:pt x="30" y="41"/>
                  </a:lnTo>
                  <a:lnTo>
                    <a:pt x="30" y="43"/>
                  </a:lnTo>
                  <a:lnTo>
                    <a:pt x="30" y="45"/>
                  </a:lnTo>
                  <a:lnTo>
                    <a:pt x="28" y="48"/>
                  </a:lnTo>
                  <a:lnTo>
                    <a:pt x="28" y="49"/>
                  </a:lnTo>
                  <a:lnTo>
                    <a:pt x="27" y="49"/>
                  </a:lnTo>
                  <a:lnTo>
                    <a:pt x="23" y="52"/>
                  </a:lnTo>
                  <a:lnTo>
                    <a:pt x="22" y="52"/>
                  </a:lnTo>
                  <a:lnTo>
                    <a:pt x="17" y="56"/>
                  </a:lnTo>
                  <a:lnTo>
                    <a:pt x="14" y="57"/>
                  </a:lnTo>
                  <a:lnTo>
                    <a:pt x="11" y="57"/>
                  </a:lnTo>
                  <a:lnTo>
                    <a:pt x="8" y="56"/>
                  </a:lnTo>
                  <a:lnTo>
                    <a:pt x="4" y="54"/>
                  </a:lnTo>
                  <a:lnTo>
                    <a:pt x="3" y="51"/>
                  </a:lnTo>
                  <a:lnTo>
                    <a:pt x="3" y="48"/>
                  </a:lnTo>
                  <a:lnTo>
                    <a:pt x="1" y="45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3"/>
                  </a:lnTo>
                  <a:lnTo>
                    <a:pt x="1" y="21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4" y="11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5"/>
                  </a:lnTo>
                  <a:lnTo>
                    <a:pt x="6" y="5"/>
                  </a:lnTo>
                  <a:lnTo>
                    <a:pt x="8" y="5"/>
                  </a:lnTo>
                  <a:lnTo>
                    <a:pt x="8" y="7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4"/>
                  </a:lnTo>
                  <a:lnTo>
                    <a:pt x="4" y="4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6032037" y="2985195"/>
              <a:ext cx="3898" cy="5848"/>
            </a:xfrm>
            <a:custGeom>
              <a:rect b="b" l="l" r="r" t="t"/>
              <a:pathLst>
                <a:path extrusionOk="0" h="3"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4043831" y="4020230"/>
              <a:ext cx="5848" cy="9747"/>
            </a:xfrm>
            <a:custGeom>
              <a:rect b="b" l="l" r="r" t="t"/>
              <a:pathLst>
                <a:path extrusionOk="0" h="5" w="3">
                  <a:moveTo>
                    <a:pt x="2" y="0"/>
                  </a:moveTo>
                  <a:lnTo>
                    <a:pt x="3" y="2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6755199" y="3406226"/>
              <a:ext cx="38984" cy="48731"/>
            </a:xfrm>
            <a:custGeom>
              <a:rect b="b" l="l" r="r" t="t"/>
              <a:pathLst>
                <a:path extrusionOk="0" h="25" w="20">
                  <a:moveTo>
                    <a:pt x="17" y="0"/>
                  </a:moveTo>
                  <a:lnTo>
                    <a:pt x="17" y="0"/>
                  </a:lnTo>
                  <a:lnTo>
                    <a:pt x="19" y="0"/>
                  </a:lnTo>
                  <a:lnTo>
                    <a:pt x="17" y="1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4"/>
                  </a:lnTo>
                  <a:lnTo>
                    <a:pt x="16" y="13"/>
                  </a:lnTo>
                  <a:lnTo>
                    <a:pt x="16" y="13"/>
                  </a:lnTo>
                  <a:lnTo>
                    <a:pt x="14" y="13"/>
                  </a:lnTo>
                  <a:lnTo>
                    <a:pt x="14" y="14"/>
                  </a:lnTo>
                  <a:lnTo>
                    <a:pt x="12" y="14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1" y="16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7"/>
                  </a:lnTo>
                  <a:lnTo>
                    <a:pt x="12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8" y="22"/>
                  </a:lnTo>
                  <a:lnTo>
                    <a:pt x="6" y="22"/>
                  </a:lnTo>
                  <a:lnTo>
                    <a:pt x="6" y="24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5" y="25"/>
                  </a:lnTo>
                  <a:lnTo>
                    <a:pt x="3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0" y="25"/>
                  </a:lnTo>
                  <a:lnTo>
                    <a:pt x="0" y="24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3" y="19"/>
                  </a:lnTo>
                  <a:lnTo>
                    <a:pt x="5" y="13"/>
                  </a:lnTo>
                  <a:lnTo>
                    <a:pt x="6" y="9"/>
                  </a:lnTo>
                  <a:lnTo>
                    <a:pt x="8" y="6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8587467" y="3778527"/>
              <a:ext cx="210516" cy="245602"/>
            </a:xfrm>
            <a:custGeom>
              <a:rect b="b" l="l" r="r" t="t"/>
              <a:pathLst>
                <a:path extrusionOk="0" h="126" w="108">
                  <a:moveTo>
                    <a:pt x="22" y="0"/>
                  </a:moveTo>
                  <a:lnTo>
                    <a:pt x="23" y="0"/>
                  </a:lnTo>
                  <a:lnTo>
                    <a:pt x="23" y="1"/>
                  </a:lnTo>
                  <a:lnTo>
                    <a:pt x="25" y="0"/>
                  </a:lnTo>
                  <a:lnTo>
                    <a:pt x="26" y="0"/>
                  </a:lnTo>
                  <a:lnTo>
                    <a:pt x="28" y="0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3" y="6"/>
                  </a:lnTo>
                  <a:lnTo>
                    <a:pt x="33" y="7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6" y="11"/>
                  </a:lnTo>
                  <a:lnTo>
                    <a:pt x="36" y="11"/>
                  </a:lnTo>
                  <a:lnTo>
                    <a:pt x="36" y="12"/>
                  </a:lnTo>
                  <a:lnTo>
                    <a:pt x="36" y="12"/>
                  </a:lnTo>
                  <a:lnTo>
                    <a:pt x="37" y="11"/>
                  </a:lnTo>
                  <a:lnTo>
                    <a:pt x="37" y="11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41" y="11"/>
                  </a:lnTo>
                  <a:lnTo>
                    <a:pt x="41" y="12"/>
                  </a:lnTo>
                  <a:lnTo>
                    <a:pt x="41" y="14"/>
                  </a:lnTo>
                  <a:lnTo>
                    <a:pt x="39" y="14"/>
                  </a:lnTo>
                  <a:lnTo>
                    <a:pt x="39" y="15"/>
                  </a:lnTo>
                  <a:lnTo>
                    <a:pt x="39" y="17"/>
                  </a:lnTo>
                  <a:lnTo>
                    <a:pt x="39" y="17"/>
                  </a:lnTo>
                  <a:lnTo>
                    <a:pt x="39" y="18"/>
                  </a:lnTo>
                  <a:lnTo>
                    <a:pt x="42" y="23"/>
                  </a:lnTo>
                  <a:lnTo>
                    <a:pt x="44" y="23"/>
                  </a:lnTo>
                  <a:lnTo>
                    <a:pt x="47" y="25"/>
                  </a:lnTo>
                  <a:lnTo>
                    <a:pt x="48" y="25"/>
                  </a:lnTo>
                  <a:lnTo>
                    <a:pt x="50" y="26"/>
                  </a:lnTo>
                  <a:lnTo>
                    <a:pt x="52" y="26"/>
                  </a:lnTo>
                  <a:lnTo>
                    <a:pt x="52" y="25"/>
                  </a:lnTo>
                  <a:lnTo>
                    <a:pt x="53" y="23"/>
                  </a:lnTo>
                  <a:lnTo>
                    <a:pt x="56" y="23"/>
                  </a:lnTo>
                  <a:lnTo>
                    <a:pt x="56" y="22"/>
                  </a:lnTo>
                  <a:lnTo>
                    <a:pt x="58" y="23"/>
                  </a:lnTo>
                  <a:lnTo>
                    <a:pt x="60" y="25"/>
                  </a:lnTo>
                  <a:lnTo>
                    <a:pt x="61" y="25"/>
                  </a:lnTo>
                  <a:lnTo>
                    <a:pt x="63" y="26"/>
                  </a:lnTo>
                  <a:lnTo>
                    <a:pt x="64" y="26"/>
                  </a:lnTo>
                  <a:lnTo>
                    <a:pt x="64" y="28"/>
                  </a:lnTo>
                  <a:lnTo>
                    <a:pt x="63" y="28"/>
                  </a:lnTo>
                  <a:lnTo>
                    <a:pt x="63" y="28"/>
                  </a:lnTo>
                  <a:lnTo>
                    <a:pt x="61" y="29"/>
                  </a:lnTo>
                  <a:lnTo>
                    <a:pt x="61" y="29"/>
                  </a:lnTo>
                  <a:lnTo>
                    <a:pt x="61" y="29"/>
                  </a:lnTo>
                  <a:lnTo>
                    <a:pt x="63" y="31"/>
                  </a:lnTo>
                  <a:lnTo>
                    <a:pt x="64" y="31"/>
                  </a:lnTo>
                  <a:lnTo>
                    <a:pt x="64" y="31"/>
                  </a:lnTo>
                  <a:lnTo>
                    <a:pt x="64" y="33"/>
                  </a:lnTo>
                  <a:lnTo>
                    <a:pt x="64" y="33"/>
                  </a:lnTo>
                  <a:lnTo>
                    <a:pt x="66" y="34"/>
                  </a:lnTo>
                  <a:lnTo>
                    <a:pt x="67" y="33"/>
                  </a:lnTo>
                  <a:lnTo>
                    <a:pt x="67" y="34"/>
                  </a:lnTo>
                  <a:lnTo>
                    <a:pt x="67" y="34"/>
                  </a:lnTo>
                  <a:lnTo>
                    <a:pt x="69" y="36"/>
                  </a:lnTo>
                  <a:lnTo>
                    <a:pt x="69" y="36"/>
                  </a:lnTo>
                  <a:lnTo>
                    <a:pt x="67" y="37"/>
                  </a:lnTo>
                  <a:lnTo>
                    <a:pt x="67" y="37"/>
                  </a:lnTo>
                  <a:lnTo>
                    <a:pt x="67" y="39"/>
                  </a:lnTo>
                  <a:lnTo>
                    <a:pt x="66" y="41"/>
                  </a:lnTo>
                  <a:lnTo>
                    <a:pt x="64" y="42"/>
                  </a:lnTo>
                  <a:lnTo>
                    <a:pt x="63" y="42"/>
                  </a:lnTo>
                  <a:lnTo>
                    <a:pt x="60" y="41"/>
                  </a:lnTo>
                  <a:lnTo>
                    <a:pt x="56" y="41"/>
                  </a:lnTo>
                  <a:lnTo>
                    <a:pt x="56" y="42"/>
                  </a:lnTo>
                  <a:lnTo>
                    <a:pt x="56" y="42"/>
                  </a:lnTo>
                  <a:lnTo>
                    <a:pt x="55" y="42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5" y="45"/>
                  </a:lnTo>
                  <a:lnTo>
                    <a:pt x="55" y="45"/>
                  </a:lnTo>
                  <a:lnTo>
                    <a:pt x="53" y="47"/>
                  </a:lnTo>
                  <a:lnTo>
                    <a:pt x="53" y="47"/>
                  </a:lnTo>
                  <a:lnTo>
                    <a:pt x="53" y="47"/>
                  </a:lnTo>
                  <a:lnTo>
                    <a:pt x="55" y="48"/>
                  </a:lnTo>
                  <a:lnTo>
                    <a:pt x="56" y="48"/>
                  </a:lnTo>
                  <a:lnTo>
                    <a:pt x="61" y="52"/>
                  </a:lnTo>
                  <a:lnTo>
                    <a:pt x="63" y="53"/>
                  </a:lnTo>
                  <a:lnTo>
                    <a:pt x="64" y="53"/>
                  </a:lnTo>
                  <a:lnTo>
                    <a:pt x="66" y="55"/>
                  </a:lnTo>
                  <a:lnTo>
                    <a:pt x="69" y="55"/>
                  </a:lnTo>
                  <a:lnTo>
                    <a:pt x="71" y="56"/>
                  </a:lnTo>
                  <a:lnTo>
                    <a:pt x="72" y="56"/>
                  </a:lnTo>
                  <a:lnTo>
                    <a:pt x="72" y="58"/>
                  </a:lnTo>
                  <a:lnTo>
                    <a:pt x="71" y="58"/>
                  </a:lnTo>
                  <a:lnTo>
                    <a:pt x="71" y="59"/>
                  </a:lnTo>
                  <a:lnTo>
                    <a:pt x="71" y="59"/>
                  </a:lnTo>
                  <a:lnTo>
                    <a:pt x="71" y="61"/>
                  </a:lnTo>
                  <a:lnTo>
                    <a:pt x="72" y="61"/>
                  </a:lnTo>
                  <a:lnTo>
                    <a:pt x="74" y="63"/>
                  </a:lnTo>
                  <a:lnTo>
                    <a:pt x="74" y="64"/>
                  </a:lnTo>
                  <a:lnTo>
                    <a:pt x="75" y="64"/>
                  </a:lnTo>
                  <a:lnTo>
                    <a:pt x="77" y="64"/>
                  </a:lnTo>
                  <a:lnTo>
                    <a:pt x="77" y="66"/>
                  </a:lnTo>
                  <a:lnTo>
                    <a:pt x="78" y="67"/>
                  </a:lnTo>
                  <a:lnTo>
                    <a:pt x="78" y="67"/>
                  </a:lnTo>
                  <a:lnTo>
                    <a:pt x="78" y="69"/>
                  </a:lnTo>
                  <a:lnTo>
                    <a:pt x="80" y="70"/>
                  </a:lnTo>
                  <a:lnTo>
                    <a:pt x="82" y="72"/>
                  </a:lnTo>
                  <a:lnTo>
                    <a:pt x="83" y="74"/>
                  </a:lnTo>
                  <a:lnTo>
                    <a:pt x="83" y="75"/>
                  </a:lnTo>
                  <a:lnTo>
                    <a:pt x="85" y="75"/>
                  </a:lnTo>
                  <a:lnTo>
                    <a:pt x="88" y="78"/>
                  </a:lnTo>
                  <a:lnTo>
                    <a:pt x="89" y="78"/>
                  </a:lnTo>
                  <a:lnTo>
                    <a:pt x="89" y="81"/>
                  </a:lnTo>
                  <a:lnTo>
                    <a:pt x="91" y="81"/>
                  </a:lnTo>
                  <a:lnTo>
                    <a:pt x="91" y="81"/>
                  </a:lnTo>
                  <a:lnTo>
                    <a:pt x="91" y="83"/>
                  </a:lnTo>
                  <a:lnTo>
                    <a:pt x="91" y="83"/>
                  </a:lnTo>
                  <a:lnTo>
                    <a:pt x="93" y="86"/>
                  </a:lnTo>
                  <a:lnTo>
                    <a:pt x="93" y="86"/>
                  </a:lnTo>
                  <a:lnTo>
                    <a:pt x="93" y="88"/>
                  </a:lnTo>
                  <a:lnTo>
                    <a:pt x="94" y="88"/>
                  </a:lnTo>
                  <a:lnTo>
                    <a:pt x="94" y="89"/>
                  </a:lnTo>
                  <a:lnTo>
                    <a:pt x="94" y="89"/>
                  </a:lnTo>
                  <a:lnTo>
                    <a:pt x="96" y="89"/>
                  </a:lnTo>
                  <a:lnTo>
                    <a:pt x="96" y="88"/>
                  </a:lnTo>
                  <a:lnTo>
                    <a:pt x="96" y="88"/>
                  </a:lnTo>
                  <a:lnTo>
                    <a:pt x="97" y="89"/>
                  </a:lnTo>
                  <a:lnTo>
                    <a:pt x="97" y="91"/>
                  </a:lnTo>
                  <a:lnTo>
                    <a:pt x="99" y="91"/>
                  </a:lnTo>
                  <a:lnTo>
                    <a:pt x="99" y="91"/>
                  </a:lnTo>
                  <a:lnTo>
                    <a:pt x="102" y="94"/>
                  </a:lnTo>
                  <a:lnTo>
                    <a:pt x="102" y="94"/>
                  </a:lnTo>
                  <a:lnTo>
                    <a:pt x="104" y="94"/>
                  </a:lnTo>
                  <a:lnTo>
                    <a:pt x="104" y="96"/>
                  </a:lnTo>
                  <a:lnTo>
                    <a:pt x="104" y="96"/>
                  </a:lnTo>
                  <a:lnTo>
                    <a:pt x="104" y="97"/>
                  </a:lnTo>
                  <a:lnTo>
                    <a:pt x="104" y="97"/>
                  </a:lnTo>
                  <a:lnTo>
                    <a:pt x="101" y="99"/>
                  </a:lnTo>
                  <a:lnTo>
                    <a:pt x="101" y="99"/>
                  </a:lnTo>
                  <a:lnTo>
                    <a:pt x="101" y="99"/>
                  </a:lnTo>
                  <a:lnTo>
                    <a:pt x="102" y="100"/>
                  </a:lnTo>
                  <a:lnTo>
                    <a:pt x="102" y="102"/>
                  </a:lnTo>
                  <a:lnTo>
                    <a:pt x="104" y="102"/>
                  </a:lnTo>
                  <a:lnTo>
                    <a:pt x="105" y="104"/>
                  </a:lnTo>
                  <a:lnTo>
                    <a:pt x="107" y="105"/>
                  </a:lnTo>
                  <a:lnTo>
                    <a:pt x="107" y="107"/>
                  </a:lnTo>
                  <a:lnTo>
                    <a:pt x="108" y="107"/>
                  </a:lnTo>
                  <a:lnTo>
                    <a:pt x="108" y="108"/>
                  </a:lnTo>
                  <a:lnTo>
                    <a:pt x="107" y="108"/>
                  </a:lnTo>
                  <a:lnTo>
                    <a:pt x="107" y="110"/>
                  </a:lnTo>
                  <a:lnTo>
                    <a:pt x="105" y="110"/>
                  </a:lnTo>
                  <a:lnTo>
                    <a:pt x="105" y="111"/>
                  </a:lnTo>
                  <a:lnTo>
                    <a:pt x="105" y="111"/>
                  </a:lnTo>
                  <a:lnTo>
                    <a:pt x="107" y="113"/>
                  </a:lnTo>
                  <a:lnTo>
                    <a:pt x="105" y="113"/>
                  </a:lnTo>
                  <a:lnTo>
                    <a:pt x="105" y="115"/>
                  </a:lnTo>
                  <a:lnTo>
                    <a:pt x="105" y="116"/>
                  </a:lnTo>
                  <a:lnTo>
                    <a:pt x="105" y="116"/>
                  </a:lnTo>
                  <a:lnTo>
                    <a:pt x="104" y="118"/>
                  </a:lnTo>
                  <a:lnTo>
                    <a:pt x="102" y="116"/>
                  </a:lnTo>
                  <a:lnTo>
                    <a:pt x="102" y="116"/>
                  </a:lnTo>
                  <a:lnTo>
                    <a:pt x="102" y="118"/>
                  </a:lnTo>
                  <a:lnTo>
                    <a:pt x="101" y="119"/>
                  </a:lnTo>
                  <a:lnTo>
                    <a:pt x="99" y="119"/>
                  </a:lnTo>
                  <a:lnTo>
                    <a:pt x="99" y="119"/>
                  </a:lnTo>
                  <a:lnTo>
                    <a:pt x="99" y="119"/>
                  </a:lnTo>
                  <a:lnTo>
                    <a:pt x="97" y="121"/>
                  </a:lnTo>
                  <a:lnTo>
                    <a:pt x="97" y="121"/>
                  </a:lnTo>
                  <a:lnTo>
                    <a:pt x="96" y="121"/>
                  </a:lnTo>
                  <a:lnTo>
                    <a:pt x="96" y="121"/>
                  </a:lnTo>
                  <a:lnTo>
                    <a:pt x="94" y="119"/>
                  </a:lnTo>
                  <a:lnTo>
                    <a:pt x="94" y="119"/>
                  </a:lnTo>
                  <a:lnTo>
                    <a:pt x="93" y="118"/>
                  </a:lnTo>
                  <a:lnTo>
                    <a:pt x="93" y="118"/>
                  </a:lnTo>
                  <a:lnTo>
                    <a:pt x="91" y="118"/>
                  </a:lnTo>
                  <a:lnTo>
                    <a:pt x="91" y="116"/>
                  </a:lnTo>
                  <a:lnTo>
                    <a:pt x="91" y="118"/>
                  </a:lnTo>
                  <a:lnTo>
                    <a:pt x="89" y="119"/>
                  </a:lnTo>
                  <a:lnTo>
                    <a:pt x="88" y="118"/>
                  </a:lnTo>
                  <a:lnTo>
                    <a:pt x="88" y="118"/>
                  </a:lnTo>
                  <a:lnTo>
                    <a:pt x="86" y="119"/>
                  </a:lnTo>
                  <a:lnTo>
                    <a:pt x="86" y="119"/>
                  </a:lnTo>
                  <a:lnTo>
                    <a:pt x="85" y="119"/>
                  </a:lnTo>
                  <a:lnTo>
                    <a:pt x="83" y="121"/>
                  </a:lnTo>
                  <a:lnTo>
                    <a:pt x="85" y="121"/>
                  </a:lnTo>
                  <a:lnTo>
                    <a:pt x="85" y="124"/>
                  </a:lnTo>
                  <a:lnTo>
                    <a:pt x="86" y="124"/>
                  </a:lnTo>
                  <a:lnTo>
                    <a:pt x="85" y="126"/>
                  </a:lnTo>
                  <a:lnTo>
                    <a:pt x="83" y="126"/>
                  </a:lnTo>
                  <a:lnTo>
                    <a:pt x="82" y="126"/>
                  </a:lnTo>
                  <a:lnTo>
                    <a:pt x="80" y="124"/>
                  </a:lnTo>
                  <a:lnTo>
                    <a:pt x="80" y="124"/>
                  </a:lnTo>
                  <a:lnTo>
                    <a:pt x="77" y="122"/>
                  </a:lnTo>
                  <a:lnTo>
                    <a:pt x="75" y="124"/>
                  </a:lnTo>
                  <a:lnTo>
                    <a:pt x="75" y="124"/>
                  </a:lnTo>
                  <a:lnTo>
                    <a:pt x="74" y="122"/>
                  </a:lnTo>
                  <a:lnTo>
                    <a:pt x="74" y="122"/>
                  </a:lnTo>
                  <a:lnTo>
                    <a:pt x="72" y="121"/>
                  </a:lnTo>
                  <a:lnTo>
                    <a:pt x="72" y="121"/>
                  </a:lnTo>
                  <a:lnTo>
                    <a:pt x="72" y="121"/>
                  </a:lnTo>
                  <a:lnTo>
                    <a:pt x="74" y="119"/>
                  </a:lnTo>
                  <a:lnTo>
                    <a:pt x="75" y="119"/>
                  </a:lnTo>
                  <a:lnTo>
                    <a:pt x="75" y="118"/>
                  </a:lnTo>
                  <a:lnTo>
                    <a:pt x="77" y="118"/>
                  </a:lnTo>
                  <a:lnTo>
                    <a:pt x="77" y="116"/>
                  </a:lnTo>
                  <a:lnTo>
                    <a:pt x="77" y="116"/>
                  </a:lnTo>
                  <a:lnTo>
                    <a:pt x="77" y="113"/>
                  </a:lnTo>
                  <a:lnTo>
                    <a:pt x="77" y="111"/>
                  </a:lnTo>
                  <a:lnTo>
                    <a:pt x="77" y="110"/>
                  </a:lnTo>
                  <a:lnTo>
                    <a:pt x="77" y="108"/>
                  </a:lnTo>
                  <a:lnTo>
                    <a:pt x="77" y="107"/>
                  </a:lnTo>
                  <a:lnTo>
                    <a:pt x="77" y="105"/>
                  </a:lnTo>
                  <a:lnTo>
                    <a:pt x="77" y="105"/>
                  </a:lnTo>
                  <a:lnTo>
                    <a:pt x="78" y="105"/>
                  </a:lnTo>
                  <a:lnTo>
                    <a:pt x="78" y="104"/>
                  </a:lnTo>
                  <a:lnTo>
                    <a:pt x="78" y="102"/>
                  </a:lnTo>
                  <a:lnTo>
                    <a:pt x="78" y="100"/>
                  </a:lnTo>
                  <a:lnTo>
                    <a:pt x="78" y="100"/>
                  </a:lnTo>
                  <a:lnTo>
                    <a:pt x="78" y="100"/>
                  </a:lnTo>
                  <a:lnTo>
                    <a:pt x="77" y="99"/>
                  </a:lnTo>
                  <a:lnTo>
                    <a:pt x="75" y="99"/>
                  </a:lnTo>
                  <a:lnTo>
                    <a:pt x="75" y="97"/>
                  </a:lnTo>
                  <a:lnTo>
                    <a:pt x="75" y="97"/>
                  </a:lnTo>
                  <a:lnTo>
                    <a:pt x="75" y="96"/>
                  </a:lnTo>
                  <a:lnTo>
                    <a:pt x="74" y="96"/>
                  </a:lnTo>
                  <a:lnTo>
                    <a:pt x="72" y="94"/>
                  </a:lnTo>
                  <a:lnTo>
                    <a:pt x="71" y="94"/>
                  </a:lnTo>
                  <a:lnTo>
                    <a:pt x="71" y="92"/>
                  </a:lnTo>
                  <a:lnTo>
                    <a:pt x="69" y="91"/>
                  </a:lnTo>
                  <a:lnTo>
                    <a:pt x="67" y="89"/>
                  </a:lnTo>
                  <a:lnTo>
                    <a:pt x="66" y="86"/>
                  </a:lnTo>
                  <a:lnTo>
                    <a:pt x="66" y="83"/>
                  </a:lnTo>
                  <a:lnTo>
                    <a:pt x="66" y="80"/>
                  </a:lnTo>
                  <a:lnTo>
                    <a:pt x="67" y="77"/>
                  </a:lnTo>
                  <a:lnTo>
                    <a:pt x="66" y="74"/>
                  </a:lnTo>
                  <a:lnTo>
                    <a:pt x="64" y="74"/>
                  </a:lnTo>
                  <a:lnTo>
                    <a:pt x="63" y="72"/>
                  </a:lnTo>
                  <a:lnTo>
                    <a:pt x="61" y="70"/>
                  </a:lnTo>
                  <a:lnTo>
                    <a:pt x="60" y="69"/>
                  </a:lnTo>
                  <a:lnTo>
                    <a:pt x="58" y="66"/>
                  </a:lnTo>
                  <a:lnTo>
                    <a:pt x="56" y="63"/>
                  </a:lnTo>
                  <a:lnTo>
                    <a:pt x="55" y="61"/>
                  </a:lnTo>
                  <a:lnTo>
                    <a:pt x="53" y="63"/>
                  </a:lnTo>
                  <a:lnTo>
                    <a:pt x="52" y="61"/>
                  </a:lnTo>
                  <a:lnTo>
                    <a:pt x="50" y="61"/>
                  </a:lnTo>
                  <a:lnTo>
                    <a:pt x="48" y="59"/>
                  </a:lnTo>
                  <a:lnTo>
                    <a:pt x="45" y="59"/>
                  </a:lnTo>
                  <a:lnTo>
                    <a:pt x="45" y="61"/>
                  </a:lnTo>
                  <a:lnTo>
                    <a:pt x="44" y="61"/>
                  </a:lnTo>
                  <a:lnTo>
                    <a:pt x="44" y="61"/>
                  </a:lnTo>
                  <a:lnTo>
                    <a:pt x="45" y="61"/>
                  </a:lnTo>
                  <a:lnTo>
                    <a:pt x="44" y="63"/>
                  </a:lnTo>
                  <a:lnTo>
                    <a:pt x="44" y="63"/>
                  </a:lnTo>
                  <a:lnTo>
                    <a:pt x="42" y="63"/>
                  </a:lnTo>
                  <a:lnTo>
                    <a:pt x="42" y="64"/>
                  </a:lnTo>
                  <a:lnTo>
                    <a:pt x="42" y="66"/>
                  </a:lnTo>
                  <a:lnTo>
                    <a:pt x="41" y="66"/>
                  </a:lnTo>
                  <a:lnTo>
                    <a:pt x="39" y="67"/>
                  </a:lnTo>
                  <a:lnTo>
                    <a:pt x="37" y="67"/>
                  </a:lnTo>
                  <a:lnTo>
                    <a:pt x="36" y="67"/>
                  </a:lnTo>
                  <a:lnTo>
                    <a:pt x="36" y="69"/>
                  </a:lnTo>
                  <a:lnTo>
                    <a:pt x="36" y="69"/>
                  </a:lnTo>
                  <a:lnTo>
                    <a:pt x="36" y="69"/>
                  </a:lnTo>
                  <a:lnTo>
                    <a:pt x="36" y="69"/>
                  </a:lnTo>
                  <a:lnTo>
                    <a:pt x="34" y="69"/>
                  </a:lnTo>
                  <a:lnTo>
                    <a:pt x="34" y="67"/>
                  </a:lnTo>
                  <a:lnTo>
                    <a:pt x="34" y="67"/>
                  </a:lnTo>
                  <a:lnTo>
                    <a:pt x="33" y="66"/>
                  </a:lnTo>
                  <a:lnTo>
                    <a:pt x="31" y="66"/>
                  </a:lnTo>
                  <a:lnTo>
                    <a:pt x="30" y="64"/>
                  </a:lnTo>
                  <a:lnTo>
                    <a:pt x="28" y="63"/>
                  </a:lnTo>
                  <a:lnTo>
                    <a:pt x="28" y="63"/>
                  </a:lnTo>
                  <a:lnTo>
                    <a:pt x="26" y="64"/>
                  </a:lnTo>
                  <a:lnTo>
                    <a:pt x="25" y="66"/>
                  </a:lnTo>
                  <a:lnTo>
                    <a:pt x="25" y="66"/>
                  </a:lnTo>
                  <a:lnTo>
                    <a:pt x="23" y="66"/>
                  </a:lnTo>
                  <a:lnTo>
                    <a:pt x="23" y="66"/>
                  </a:lnTo>
                  <a:lnTo>
                    <a:pt x="23" y="67"/>
                  </a:lnTo>
                  <a:lnTo>
                    <a:pt x="22" y="67"/>
                  </a:lnTo>
                  <a:lnTo>
                    <a:pt x="20" y="69"/>
                  </a:lnTo>
                  <a:lnTo>
                    <a:pt x="20" y="69"/>
                  </a:lnTo>
                  <a:lnTo>
                    <a:pt x="19" y="70"/>
                  </a:lnTo>
                  <a:lnTo>
                    <a:pt x="15" y="72"/>
                  </a:lnTo>
                  <a:lnTo>
                    <a:pt x="14" y="74"/>
                  </a:lnTo>
                  <a:lnTo>
                    <a:pt x="14" y="74"/>
                  </a:lnTo>
                  <a:lnTo>
                    <a:pt x="12" y="74"/>
                  </a:lnTo>
                  <a:lnTo>
                    <a:pt x="11" y="74"/>
                  </a:lnTo>
                  <a:lnTo>
                    <a:pt x="11" y="72"/>
                  </a:lnTo>
                  <a:lnTo>
                    <a:pt x="12" y="69"/>
                  </a:lnTo>
                  <a:lnTo>
                    <a:pt x="14" y="66"/>
                  </a:lnTo>
                  <a:lnTo>
                    <a:pt x="14" y="64"/>
                  </a:lnTo>
                  <a:lnTo>
                    <a:pt x="14" y="63"/>
                  </a:lnTo>
                  <a:lnTo>
                    <a:pt x="14" y="63"/>
                  </a:lnTo>
                  <a:lnTo>
                    <a:pt x="14" y="61"/>
                  </a:lnTo>
                  <a:lnTo>
                    <a:pt x="12" y="61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4" y="58"/>
                  </a:lnTo>
                  <a:lnTo>
                    <a:pt x="14" y="58"/>
                  </a:lnTo>
                  <a:lnTo>
                    <a:pt x="15" y="55"/>
                  </a:lnTo>
                  <a:lnTo>
                    <a:pt x="15" y="52"/>
                  </a:lnTo>
                  <a:lnTo>
                    <a:pt x="15" y="50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5" y="44"/>
                  </a:lnTo>
                  <a:lnTo>
                    <a:pt x="15" y="44"/>
                  </a:lnTo>
                  <a:lnTo>
                    <a:pt x="14" y="42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9" y="42"/>
                  </a:lnTo>
                  <a:lnTo>
                    <a:pt x="9" y="44"/>
                  </a:lnTo>
                  <a:lnTo>
                    <a:pt x="7" y="44"/>
                  </a:lnTo>
                  <a:lnTo>
                    <a:pt x="6" y="44"/>
                  </a:lnTo>
                  <a:lnTo>
                    <a:pt x="4" y="44"/>
                  </a:lnTo>
                  <a:lnTo>
                    <a:pt x="3" y="42"/>
                  </a:lnTo>
                  <a:lnTo>
                    <a:pt x="3" y="41"/>
                  </a:lnTo>
                  <a:lnTo>
                    <a:pt x="4" y="39"/>
                  </a:lnTo>
                  <a:lnTo>
                    <a:pt x="4" y="36"/>
                  </a:lnTo>
                  <a:lnTo>
                    <a:pt x="6" y="36"/>
                  </a:lnTo>
                  <a:lnTo>
                    <a:pt x="6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4" y="33"/>
                  </a:lnTo>
                  <a:lnTo>
                    <a:pt x="3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8"/>
                  </a:lnTo>
                  <a:lnTo>
                    <a:pt x="1" y="26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4" y="23"/>
                  </a:lnTo>
                  <a:lnTo>
                    <a:pt x="4" y="22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7" y="20"/>
                  </a:lnTo>
                  <a:lnTo>
                    <a:pt x="7" y="18"/>
                  </a:lnTo>
                  <a:lnTo>
                    <a:pt x="7" y="17"/>
                  </a:lnTo>
                  <a:lnTo>
                    <a:pt x="9" y="17"/>
                  </a:lnTo>
                  <a:lnTo>
                    <a:pt x="11" y="15"/>
                  </a:lnTo>
                  <a:lnTo>
                    <a:pt x="12" y="14"/>
                  </a:lnTo>
                  <a:lnTo>
                    <a:pt x="14" y="14"/>
                  </a:lnTo>
                  <a:lnTo>
                    <a:pt x="15" y="14"/>
                  </a:lnTo>
                  <a:lnTo>
                    <a:pt x="14" y="15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5" y="18"/>
                  </a:lnTo>
                  <a:lnTo>
                    <a:pt x="19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0" y="18"/>
                  </a:lnTo>
                  <a:lnTo>
                    <a:pt x="22" y="18"/>
                  </a:lnTo>
                  <a:lnTo>
                    <a:pt x="22" y="20"/>
                  </a:lnTo>
                  <a:lnTo>
                    <a:pt x="22" y="18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18"/>
                  </a:lnTo>
                  <a:lnTo>
                    <a:pt x="23" y="17"/>
                  </a:lnTo>
                  <a:lnTo>
                    <a:pt x="22" y="17"/>
                  </a:lnTo>
                  <a:lnTo>
                    <a:pt x="22" y="15"/>
                  </a:lnTo>
                  <a:lnTo>
                    <a:pt x="23" y="14"/>
                  </a:lnTo>
                  <a:lnTo>
                    <a:pt x="23" y="12"/>
                  </a:lnTo>
                  <a:lnTo>
                    <a:pt x="23" y="11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0" y="7"/>
                  </a:lnTo>
                  <a:lnTo>
                    <a:pt x="20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0" y="1"/>
                  </a:lnTo>
                  <a:lnTo>
                    <a:pt x="22" y="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7076820" y="2681116"/>
              <a:ext cx="1148092" cy="532138"/>
            </a:xfrm>
            <a:custGeom>
              <a:rect b="b" l="l" r="r" t="t"/>
              <a:pathLst>
                <a:path extrusionOk="0" h="273" w="589">
                  <a:moveTo>
                    <a:pt x="51" y="195"/>
                  </a:moveTo>
                  <a:lnTo>
                    <a:pt x="51" y="195"/>
                  </a:lnTo>
                  <a:lnTo>
                    <a:pt x="51" y="195"/>
                  </a:lnTo>
                  <a:lnTo>
                    <a:pt x="51" y="197"/>
                  </a:lnTo>
                  <a:lnTo>
                    <a:pt x="51" y="199"/>
                  </a:lnTo>
                  <a:lnTo>
                    <a:pt x="52" y="199"/>
                  </a:lnTo>
                  <a:lnTo>
                    <a:pt x="52" y="199"/>
                  </a:lnTo>
                  <a:lnTo>
                    <a:pt x="51" y="199"/>
                  </a:lnTo>
                  <a:lnTo>
                    <a:pt x="49" y="197"/>
                  </a:lnTo>
                  <a:lnTo>
                    <a:pt x="49" y="195"/>
                  </a:lnTo>
                  <a:lnTo>
                    <a:pt x="51" y="195"/>
                  </a:lnTo>
                  <a:lnTo>
                    <a:pt x="51" y="195"/>
                  </a:lnTo>
                  <a:close/>
                  <a:moveTo>
                    <a:pt x="54" y="195"/>
                  </a:moveTo>
                  <a:lnTo>
                    <a:pt x="54" y="197"/>
                  </a:lnTo>
                  <a:lnTo>
                    <a:pt x="54" y="197"/>
                  </a:lnTo>
                  <a:lnTo>
                    <a:pt x="54" y="197"/>
                  </a:lnTo>
                  <a:lnTo>
                    <a:pt x="54" y="195"/>
                  </a:lnTo>
                  <a:lnTo>
                    <a:pt x="54" y="195"/>
                  </a:lnTo>
                  <a:lnTo>
                    <a:pt x="54" y="195"/>
                  </a:lnTo>
                  <a:close/>
                  <a:moveTo>
                    <a:pt x="87" y="188"/>
                  </a:moveTo>
                  <a:lnTo>
                    <a:pt x="89" y="188"/>
                  </a:lnTo>
                  <a:lnTo>
                    <a:pt x="89" y="188"/>
                  </a:lnTo>
                  <a:lnTo>
                    <a:pt x="89" y="189"/>
                  </a:lnTo>
                  <a:lnTo>
                    <a:pt x="89" y="189"/>
                  </a:lnTo>
                  <a:lnTo>
                    <a:pt x="87" y="189"/>
                  </a:lnTo>
                  <a:lnTo>
                    <a:pt x="87" y="188"/>
                  </a:lnTo>
                  <a:lnTo>
                    <a:pt x="87" y="188"/>
                  </a:lnTo>
                  <a:close/>
                  <a:moveTo>
                    <a:pt x="182" y="181"/>
                  </a:moveTo>
                  <a:lnTo>
                    <a:pt x="182" y="183"/>
                  </a:lnTo>
                  <a:lnTo>
                    <a:pt x="183" y="184"/>
                  </a:lnTo>
                  <a:lnTo>
                    <a:pt x="183" y="184"/>
                  </a:lnTo>
                  <a:lnTo>
                    <a:pt x="183" y="184"/>
                  </a:lnTo>
                  <a:lnTo>
                    <a:pt x="185" y="184"/>
                  </a:lnTo>
                  <a:lnTo>
                    <a:pt x="185" y="186"/>
                  </a:lnTo>
                  <a:lnTo>
                    <a:pt x="185" y="186"/>
                  </a:lnTo>
                  <a:lnTo>
                    <a:pt x="185" y="186"/>
                  </a:lnTo>
                  <a:lnTo>
                    <a:pt x="185" y="186"/>
                  </a:lnTo>
                  <a:lnTo>
                    <a:pt x="185" y="188"/>
                  </a:lnTo>
                  <a:lnTo>
                    <a:pt x="185" y="189"/>
                  </a:lnTo>
                  <a:lnTo>
                    <a:pt x="186" y="191"/>
                  </a:lnTo>
                  <a:lnTo>
                    <a:pt x="186" y="192"/>
                  </a:lnTo>
                  <a:lnTo>
                    <a:pt x="186" y="194"/>
                  </a:lnTo>
                  <a:lnTo>
                    <a:pt x="186" y="194"/>
                  </a:lnTo>
                  <a:lnTo>
                    <a:pt x="185" y="192"/>
                  </a:lnTo>
                  <a:lnTo>
                    <a:pt x="183" y="192"/>
                  </a:lnTo>
                  <a:lnTo>
                    <a:pt x="180" y="191"/>
                  </a:lnTo>
                  <a:lnTo>
                    <a:pt x="179" y="189"/>
                  </a:lnTo>
                  <a:lnTo>
                    <a:pt x="177" y="189"/>
                  </a:lnTo>
                  <a:lnTo>
                    <a:pt x="175" y="188"/>
                  </a:lnTo>
                  <a:lnTo>
                    <a:pt x="175" y="188"/>
                  </a:lnTo>
                  <a:lnTo>
                    <a:pt x="177" y="186"/>
                  </a:lnTo>
                  <a:lnTo>
                    <a:pt x="179" y="186"/>
                  </a:lnTo>
                  <a:lnTo>
                    <a:pt x="179" y="184"/>
                  </a:lnTo>
                  <a:lnTo>
                    <a:pt x="179" y="183"/>
                  </a:lnTo>
                  <a:lnTo>
                    <a:pt x="180" y="183"/>
                  </a:lnTo>
                  <a:lnTo>
                    <a:pt x="180" y="183"/>
                  </a:lnTo>
                  <a:lnTo>
                    <a:pt x="180" y="183"/>
                  </a:lnTo>
                  <a:lnTo>
                    <a:pt x="180" y="183"/>
                  </a:lnTo>
                  <a:lnTo>
                    <a:pt x="180" y="184"/>
                  </a:lnTo>
                  <a:lnTo>
                    <a:pt x="180" y="184"/>
                  </a:lnTo>
                  <a:lnTo>
                    <a:pt x="180" y="183"/>
                  </a:lnTo>
                  <a:lnTo>
                    <a:pt x="182" y="183"/>
                  </a:lnTo>
                  <a:lnTo>
                    <a:pt x="182" y="181"/>
                  </a:lnTo>
                  <a:close/>
                  <a:moveTo>
                    <a:pt x="324" y="0"/>
                  </a:moveTo>
                  <a:lnTo>
                    <a:pt x="328" y="0"/>
                  </a:lnTo>
                  <a:lnTo>
                    <a:pt x="332" y="0"/>
                  </a:lnTo>
                  <a:lnTo>
                    <a:pt x="335" y="2"/>
                  </a:lnTo>
                  <a:lnTo>
                    <a:pt x="336" y="3"/>
                  </a:lnTo>
                  <a:lnTo>
                    <a:pt x="338" y="3"/>
                  </a:lnTo>
                  <a:lnTo>
                    <a:pt x="339" y="3"/>
                  </a:lnTo>
                  <a:lnTo>
                    <a:pt x="341" y="5"/>
                  </a:lnTo>
                  <a:lnTo>
                    <a:pt x="343" y="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6" y="2"/>
                  </a:lnTo>
                  <a:lnTo>
                    <a:pt x="349" y="2"/>
                  </a:lnTo>
                  <a:lnTo>
                    <a:pt x="350" y="2"/>
                  </a:lnTo>
                  <a:lnTo>
                    <a:pt x="352" y="5"/>
                  </a:lnTo>
                  <a:lnTo>
                    <a:pt x="354" y="8"/>
                  </a:lnTo>
                  <a:lnTo>
                    <a:pt x="355" y="13"/>
                  </a:lnTo>
                  <a:lnTo>
                    <a:pt x="355" y="16"/>
                  </a:lnTo>
                  <a:lnTo>
                    <a:pt x="355" y="17"/>
                  </a:lnTo>
                  <a:lnTo>
                    <a:pt x="355" y="19"/>
                  </a:lnTo>
                  <a:lnTo>
                    <a:pt x="355" y="21"/>
                  </a:lnTo>
                  <a:lnTo>
                    <a:pt x="354" y="22"/>
                  </a:lnTo>
                  <a:lnTo>
                    <a:pt x="355" y="24"/>
                  </a:lnTo>
                  <a:lnTo>
                    <a:pt x="358" y="24"/>
                  </a:lnTo>
                  <a:lnTo>
                    <a:pt x="363" y="24"/>
                  </a:lnTo>
                  <a:lnTo>
                    <a:pt x="366" y="24"/>
                  </a:lnTo>
                  <a:lnTo>
                    <a:pt x="368" y="24"/>
                  </a:lnTo>
                  <a:lnTo>
                    <a:pt x="368" y="22"/>
                  </a:lnTo>
                  <a:lnTo>
                    <a:pt x="369" y="22"/>
                  </a:lnTo>
                  <a:lnTo>
                    <a:pt x="371" y="21"/>
                  </a:lnTo>
                  <a:lnTo>
                    <a:pt x="371" y="22"/>
                  </a:lnTo>
                  <a:lnTo>
                    <a:pt x="373" y="24"/>
                  </a:lnTo>
                  <a:lnTo>
                    <a:pt x="373" y="25"/>
                  </a:lnTo>
                  <a:lnTo>
                    <a:pt x="373" y="27"/>
                  </a:lnTo>
                  <a:lnTo>
                    <a:pt x="374" y="28"/>
                  </a:lnTo>
                  <a:lnTo>
                    <a:pt x="374" y="28"/>
                  </a:lnTo>
                  <a:lnTo>
                    <a:pt x="376" y="28"/>
                  </a:lnTo>
                  <a:lnTo>
                    <a:pt x="376" y="27"/>
                  </a:lnTo>
                  <a:lnTo>
                    <a:pt x="376" y="27"/>
                  </a:lnTo>
                  <a:lnTo>
                    <a:pt x="376" y="27"/>
                  </a:lnTo>
                  <a:lnTo>
                    <a:pt x="376" y="25"/>
                  </a:lnTo>
                  <a:lnTo>
                    <a:pt x="376" y="25"/>
                  </a:lnTo>
                  <a:lnTo>
                    <a:pt x="377" y="25"/>
                  </a:lnTo>
                  <a:lnTo>
                    <a:pt x="379" y="25"/>
                  </a:lnTo>
                  <a:lnTo>
                    <a:pt x="380" y="25"/>
                  </a:lnTo>
                  <a:lnTo>
                    <a:pt x="384" y="28"/>
                  </a:lnTo>
                  <a:lnTo>
                    <a:pt x="385" y="28"/>
                  </a:lnTo>
                  <a:lnTo>
                    <a:pt x="387" y="28"/>
                  </a:lnTo>
                  <a:lnTo>
                    <a:pt x="388" y="28"/>
                  </a:lnTo>
                  <a:lnTo>
                    <a:pt x="390" y="27"/>
                  </a:lnTo>
                  <a:lnTo>
                    <a:pt x="390" y="27"/>
                  </a:lnTo>
                  <a:lnTo>
                    <a:pt x="391" y="27"/>
                  </a:lnTo>
                  <a:lnTo>
                    <a:pt x="391" y="27"/>
                  </a:lnTo>
                  <a:lnTo>
                    <a:pt x="393" y="27"/>
                  </a:lnTo>
                  <a:lnTo>
                    <a:pt x="393" y="27"/>
                  </a:lnTo>
                  <a:lnTo>
                    <a:pt x="391" y="28"/>
                  </a:lnTo>
                  <a:lnTo>
                    <a:pt x="390" y="30"/>
                  </a:lnTo>
                  <a:lnTo>
                    <a:pt x="388" y="32"/>
                  </a:lnTo>
                  <a:lnTo>
                    <a:pt x="387" y="33"/>
                  </a:lnTo>
                  <a:lnTo>
                    <a:pt x="387" y="35"/>
                  </a:lnTo>
                  <a:lnTo>
                    <a:pt x="387" y="36"/>
                  </a:lnTo>
                  <a:lnTo>
                    <a:pt x="387" y="38"/>
                  </a:lnTo>
                  <a:lnTo>
                    <a:pt x="387" y="38"/>
                  </a:lnTo>
                  <a:lnTo>
                    <a:pt x="388" y="38"/>
                  </a:lnTo>
                  <a:lnTo>
                    <a:pt x="388" y="38"/>
                  </a:lnTo>
                  <a:lnTo>
                    <a:pt x="391" y="36"/>
                  </a:lnTo>
                  <a:lnTo>
                    <a:pt x="393" y="35"/>
                  </a:lnTo>
                  <a:lnTo>
                    <a:pt x="395" y="35"/>
                  </a:lnTo>
                  <a:lnTo>
                    <a:pt x="398" y="35"/>
                  </a:lnTo>
                  <a:lnTo>
                    <a:pt x="399" y="36"/>
                  </a:lnTo>
                  <a:lnTo>
                    <a:pt x="401" y="36"/>
                  </a:lnTo>
                  <a:lnTo>
                    <a:pt x="401" y="38"/>
                  </a:lnTo>
                  <a:lnTo>
                    <a:pt x="402" y="38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2" y="35"/>
                  </a:lnTo>
                  <a:lnTo>
                    <a:pt x="406" y="32"/>
                  </a:lnTo>
                  <a:lnTo>
                    <a:pt x="409" y="32"/>
                  </a:lnTo>
                  <a:lnTo>
                    <a:pt x="409" y="30"/>
                  </a:lnTo>
                  <a:lnTo>
                    <a:pt x="410" y="32"/>
                  </a:lnTo>
                  <a:lnTo>
                    <a:pt x="412" y="32"/>
                  </a:lnTo>
                  <a:lnTo>
                    <a:pt x="414" y="30"/>
                  </a:lnTo>
                  <a:lnTo>
                    <a:pt x="417" y="28"/>
                  </a:lnTo>
                  <a:lnTo>
                    <a:pt x="417" y="27"/>
                  </a:lnTo>
                  <a:lnTo>
                    <a:pt x="417" y="27"/>
                  </a:lnTo>
                  <a:lnTo>
                    <a:pt x="417" y="25"/>
                  </a:lnTo>
                  <a:lnTo>
                    <a:pt x="420" y="25"/>
                  </a:lnTo>
                  <a:lnTo>
                    <a:pt x="421" y="25"/>
                  </a:lnTo>
                  <a:lnTo>
                    <a:pt x="423" y="24"/>
                  </a:lnTo>
                  <a:lnTo>
                    <a:pt x="428" y="22"/>
                  </a:lnTo>
                  <a:lnTo>
                    <a:pt x="429" y="21"/>
                  </a:lnTo>
                  <a:lnTo>
                    <a:pt x="432" y="21"/>
                  </a:lnTo>
                  <a:lnTo>
                    <a:pt x="432" y="21"/>
                  </a:lnTo>
                  <a:lnTo>
                    <a:pt x="434" y="21"/>
                  </a:lnTo>
                  <a:lnTo>
                    <a:pt x="436" y="19"/>
                  </a:lnTo>
                  <a:lnTo>
                    <a:pt x="437" y="19"/>
                  </a:lnTo>
                  <a:lnTo>
                    <a:pt x="437" y="21"/>
                  </a:lnTo>
                  <a:lnTo>
                    <a:pt x="436" y="24"/>
                  </a:lnTo>
                  <a:lnTo>
                    <a:pt x="436" y="25"/>
                  </a:lnTo>
                  <a:lnTo>
                    <a:pt x="431" y="24"/>
                  </a:lnTo>
                  <a:lnTo>
                    <a:pt x="431" y="25"/>
                  </a:lnTo>
                  <a:lnTo>
                    <a:pt x="432" y="27"/>
                  </a:lnTo>
                  <a:lnTo>
                    <a:pt x="432" y="27"/>
                  </a:lnTo>
                  <a:lnTo>
                    <a:pt x="432" y="27"/>
                  </a:lnTo>
                  <a:lnTo>
                    <a:pt x="434" y="28"/>
                  </a:lnTo>
                  <a:lnTo>
                    <a:pt x="437" y="32"/>
                  </a:lnTo>
                  <a:lnTo>
                    <a:pt x="442" y="35"/>
                  </a:lnTo>
                  <a:lnTo>
                    <a:pt x="447" y="38"/>
                  </a:lnTo>
                  <a:lnTo>
                    <a:pt x="450" y="39"/>
                  </a:lnTo>
                  <a:lnTo>
                    <a:pt x="451" y="41"/>
                  </a:lnTo>
                  <a:lnTo>
                    <a:pt x="453" y="43"/>
                  </a:lnTo>
                  <a:lnTo>
                    <a:pt x="455" y="46"/>
                  </a:lnTo>
                  <a:lnTo>
                    <a:pt x="458" y="49"/>
                  </a:lnTo>
                  <a:lnTo>
                    <a:pt x="461" y="54"/>
                  </a:lnTo>
                  <a:lnTo>
                    <a:pt x="464" y="60"/>
                  </a:lnTo>
                  <a:lnTo>
                    <a:pt x="469" y="66"/>
                  </a:lnTo>
                  <a:lnTo>
                    <a:pt x="470" y="69"/>
                  </a:lnTo>
                  <a:lnTo>
                    <a:pt x="475" y="76"/>
                  </a:lnTo>
                  <a:lnTo>
                    <a:pt x="477" y="79"/>
                  </a:lnTo>
                  <a:lnTo>
                    <a:pt x="480" y="82"/>
                  </a:lnTo>
                  <a:lnTo>
                    <a:pt x="481" y="87"/>
                  </a:lnTo>
                  <a:lnTo>
                    <a:pt x="483" y="90"/>
                  </a:lnTo>
                  <a:lnTo>
                    <a:pt x="484" y="90"/>
                  </a:lnTo>
                  <a:lnTo>
                    <a:pt x="484" y="90"/>
                  </a:lnTo>
                  <a:lnTo>
                    <a:pt x="484" y="88"/>
                  </a:lnTo>
                  <a:lnTo>
                    <a:pt x="484" y="88"/>
                  </a:lnTo>
                  <a:lnTo>
                    <a:pt x="486" y="87"/>
                  </a:lnTo>
                  <a:lnTo>
                    <a:pt x="488" y="87"/>
                  </a:lnTo>
                  <a:lnTo>
                    <a:pt x="488" y="87"/>
                  </a:lnTo>
                  <a:lnTo>
                    <a:pt x="489" y="87"/>
                  </a:lnTo>
                  <a:lnTo>
                    <a:pt x="489" y="85"/>
                  </a:lnTo>
                  <a:lnTo>
                    <a:pt x="489" y="84"/>
                  </a:lnTo>
                  <a:lnTo>
                    <a:pt x="489" y="84"/>
                  </a:lnTo>
                  <a:lnTo>
                    <a:pt x="489" y="82"/>
                  </a:lnTo>
                  <a:lnTo>
                    <a:pt x="491" y="82"/>
                  </a:lnTo>
                  <a:lnTo>
                    <a:pt x="491" y="82"/>
                  </a:lnTo>
                  <a:lnTo>
                    <a:pt x="492" y="82"/>
                  </a:lnTo>
                  <a:lnTo>
                    <a:pt x="492" y="80"/>
                  </a:lnTo>
                  <a:lnTo>
                    <a:pt x="494" y="80"/>
                  </a:lnTo>
                  <a:lnTo>
                    <a:pt x="496" y="80"/>
                  </a:lnTo>
                  <a:lnTo>
                    <a:pt x="496" y="80"/>
                  </a:lnTo>
                  <a:lnTo>
                    <a:pt x="497" y="80"/>
                  </a:lnTo>
                  <a:lnTo>
                    <a:pt x="497" y="82"/>
                  </a:lnTo>
                  <a:lnTo>
                    <a:pt x="499" y="82"/>
                  </a:lnTo>
                  <a:lnTo>
                    <a:pt x="500" y="82"/>
                  </a:lnTo>
                  <a:lnTo>
                    <a:pt x="500" y="84"/>
                  </a:lnTo>
                  <a:lnTo>
                    <a:pt x="499" y="85"/>
                  </a:lnTo>
                  <a:lnTo>
                    <a:pt x="499" y="85"/>
                  </a:lnTo>
                  <a:lnTo>
                    <a:pt x="499" y="87"/>
                  </a:lnTo>
                  <a:lnTo>
                    <a:pt x="500" y="87"/>
                  </a:lnTo>
                  <a:lnTo>
                    <a:pt x="502" y="87"/>
                  </a:lnTo>
                  <a:lnTo>
                    <a:pt x="503" y="87"/>
                  </a:lnTo>
                  <a:lnTo>
                    <a:pt x="503" y="87"/>
                  </a:lnTo>
                  <a:lnTo>
                    <a:pt x="503" y="88"/>
                  </a:lnTo>
                  <a:lnTo>
                    <a:pt x="505" y="90"/>
                  </a:lnTo>
                  <a:lnTo>
                    <a:pt x="503" y="90"/>
                  </a:lnTo>
                  <a:lnTo>
                    <a:pt x="505" y="91"/>
                  </a:lnTo>
                  <a:lnTo>
                    <a:pt x="507" y="91"/>
                  </a:lnTo>
                  <a:lnTo>
                    <a:pt x="508" y="90"/>
                  </a:lnTo>
                  <a:lnTo>
                    <a:pt x="511" y="90"/>
                  </a:lnTo>
                  <a:lnTo>
                    <a:pt x="513" y="91"/>
                  </a:lnTo>
                  <a:lnTo>
                    <a:pt x="514" y="91"/>
                  </a:lnTo>
                  <a:lnTo>
                    <a:pt x="518" y="91"/>
                  </a:lnTo>
                  <a:lnTo>
                    <a:pt x="519" y="91"/>
                  </a:lnTo>
                  <a:lnTo>
                    <a:pt x="521" y="90"/>
                  </a:lnTo>
                  <a:lnTo>
                    <a:pt x="522" y="88"/>
                  </a:lnTo>
                  <a:lnTo>
                    <a:pt x="522" y="88"/>
                  </a:lnTo>
                  <a:lnTo>
                    <a:pt x="524" y="88"/>
                  </a:lnTo>
                  <a:lnTo>
                    <a:pt x="525" y="88"/>
                  </a:lnTo>
                  <a:lnTo>
                    <a:pt x="527" y="88"/>
                  </a:lnTo>
                  <a:lnTo>
                    <a:pt x="529" y="87"/>
                  </a:lnTo>
                  <a:lnTo>
                    <a:pt x="529" y="87"/>
                  </a:lnTo>
                  <a:lnTo>
                    <a:pt x="530" y="85"/>
                  </a:lnTo>
                  <a:lnTo>
                    <a:pt x="532" y="85"/>
                  </a:lnTo>
                  <a:lnTo>
                    <a:pt x="535" y="87"/>
                  </a:lnTo>
                  <a:lnTo>
                    <a:pt x="537" y="88"/>
                  </a:lnTo>
                  <a:lnTo>
                    <a:pt x="540" y="90"/>
                  </a:lnTo>
                  <a:lnTo>
                    <a:pt x="540" y="90"/>
                  </a:lnTo>
                  <a:lnTo>
                    <a:pt x="541" y="91"/>
                  </a:lnTo>
                  <a:lnTo>
                    <a:pt x="543" y="93"/>
                  </a:lnTo>
                  <a:lnTo>
                    <a:pt x="543" y="95"/>
                  </a:lnTo>
                  <a:lnTo>
                    <a:pt x="544" y="96"/>
                  </a:lnTo>
                  <a:lnTo>
                    <a:pt x="544" y="99"/>
                  </a:lnTo>
                  <a:lnTo>
                    <a:pt x="546" y="101"/>
                  </a:lnTo>
                  <a:lnTo>
                    <a:pt x="548" y="101"/>
                  </a:lnTo>
                  <a:lnTo>
                    <a:pt x="548" y="101"/>
                  </a:lnTo>
                  <a:lnTo>
                    <a:pt x="549" y="101"/>
                  </a:lnTo>
                  <a:lnTo>
                    <a:pt x="554" y="102"/>
                  </a:lnTo>
                  <a:lnTo>
                    <a:pt x="554" y="102"/>
                  </a:lnTo>
                  <a:lnTo>
                    <a:pt x="555" y="104"/>
                  </a:lnTo>
                  <a:lnTo>
                    <a:pt x="555" y="104"/>
                  </a:lnTo>
                  <a:lnTo>
                    <a:pt x="555" y="106"/>
                  </a:lnTo>
                  <a:lnTo>
                    <a:pt x="555" y="107"/>
                  </a:lnTo>
                  <a:lnTo>
                    <a:pt x="557" y="109"/>
                  </a:lnTo>
                  <a:lnTo>
                    <a:pt x="557" y="109"/>
                  </a:lnTo>
                  <a:lnTo>
                    <a:pt x="559" y="110"/>
                  </a:lnTo>
                  <a:lnTo>
                    <a:pt x="559" y="112"/>
                  </a:lnTo>
                  <a:lnTo>
                    <a:pt x="560" y="112"/>
                  </a:lnTo>
                  <a:lnTo>
                    <a:pt x="560" y="112"/>
                  </a:lnTo>
                  <a:lnTo>
                    <a:pt x="563" y="112"/>
                  </a:lnTo>
                  <a:lnTo>
                    <a:pt x="568" y="114"/>
                  </a:lnTo>
                  <a:lnTo>
                    <a:pt x="570" y="114"/>
                  </a:lnTo>
                  <a:lnTo>
                    <a:pt x="570" y="114"/>
                  </a:lnTo>
                  <a:lnTo>
                    <a:pt x="570" y="114"/>
                  </a:lnTo>
                  <a:lnTo>
                    <a:pt x="571" y="114"/>
                  </a:lnTo>
                  <a:lnTo>
                    <a:pt x="573" y="114"/>
                  </a:lnTo>
                  <a:lnTo>
                    <a:pt x="573" y="114"/>
                  </a:lnTo>
                  <a:lnTo>
                    <a:pt x="574" y="112"/>
                  </a:lnTo>
                  <a:lnTo>
                    <a:pt x="576" y="112"/>
                  </a:lnTo>
                  <a:lnTo>
                    <a:pt x="578" y="110"/>
                  </a:lnTo>
                  <a:lnTo>
                    <a:pt x="579" y="109"/>
                  </a:lnTo>
                  <a:lnTo>
                    <a:pt x="579" y="109"/>
                  </a:lnTo>
                  <a:lnTo>
                    <a:pt x="581" y="109"/>
                  </a:lnTo>
                  <a:lnTo>
                    <a:pt x="581" y="110"/>
                  </a:lnTo>
                  <a:lnTo>
                    <a:pt x="579" y="112"/>
                  </a:lnTo>
                  <a:lnTo>
                    <a:pt x="579" y="112"/>
                  </a:lnTo>
                  <a:lnTo>
                    <a:pt x="579" y="114"/>
                  </a:lnTo>
                  <a:lnTo>
                    <a:pt x="581" y="114"/>
                  </a:lnTo>
                  <a:lnTo>
                    <a:pt x="582" y="115"/>
                  </a:lnTo>
                  <a:lnTo>
                    <a:pt x="584" y="117"/>
                  </a:lnTo>
                  <a:lnTo>
                    <a:pt x="584" y="118"/>
                  </a:lnTo>
                  <a:lnTo>
                    <a:pt x="585" y="118"/>
                  </a:lnTo>
                  <a:lnTo>
                    <a:pt x="587" y="118"/>
                  </a:lnTo>
                  <a:lnTo>
                    <a:pt x="589" y="120"/>
                  </a:lnTo>
                  <a:lnTo>
                    <a:pt x="589" y="121"/>
                  </a:lnTo>
                  <a:lnTo>
                    <a:pt x="589" y="121"/>
                  </a:lnTo>
                  <a:lnTo>
                    <a:pt x="587" y="121"/>
                  </a:lnTo>
                  <a:lnTo>
                    <a:pt x="585" y="121"/>
                  </a:lnTo>
                  <a:lnTo>
                    <a:pt x="584" y="121"/>
                  </a:lnTo>
                  <a:lnTo>
                    <a:pt x="582" y="121"/>
                  </a:lnTo>
                  <a:lnTo>
                    <a:pt x="582" y="123"/>
                  </a:lnTo>
                  <a:lnTo>
                    <a:pt x="581" y="123"/>
                  </a:lnTo>
                  <a:lnTo>
                    <a:pt x="581" y="125"/>
                  </a:lnTo>
                  <a:lnTo>
                    <a:pt x="581" y="126"/>
                  </a:lnTo>
                  <a:lnTo>
                    <a:pt x="581" y="129"/>
                  </a:lnTo>
                  <a:lnTo>
                    <a:pt x="579" y="131"/>
                  </a:lnTo>
                  <a:lnTo>
                    <a:pt x="578" y="132"/>
                  </a:lnTo>
                  <a:lnTo>
                    <a:pt x="578" y="132"/>
                  </a:lnTo>
                  <a:lnTo>
                    <a:pt x="576" y="132"/>
                  </a:lnTo>
                  <a:lnTo>
                    <a:pt x="574" y="134"/>
                  </a:lnTo>
                  <a:lnTo>
                    <a:pt x="571" y="134"/>
                  </a:lnTo>
                  <a:lnTo>
                    <a:pt x="568" y="134"/>
                  </a:lnTo>
                  <a:lnTo>
                    <a:pt x="566" y="136"/>
                  </a:lnTo>
                  <a:lnTo>
                    <a:pt x="565" y="136"/>
                  </a:lnTo>
                  <a:lnTo>
                    <a:pt x="565" y="137"/>
                  </a:lnTo>
                  <a:lnTo>
                    <a:pt x="565" y="139"/>
                  </a:lnTo>
                  <a:lnTo>
                    <a:pt x="563" y="140"/>
                  </a:lnTo>
                  <a:lnTo>
                    <a:pt x="563" y="143"/>
                  </a:lnTo>
                  <a:lnTo>
                    <a:pt x="563" y="147"/>
                  </a:lnTo>
                  <a:lnTo>
                    <a:pt x="563" y="150"/>
                  </a:lnTo>
                  <a:lnTo>
                    <a:pt x="563" y="151"/>
                  </a:lnTo>
                  <a:lnTo>
                    <a:pt x="565" y="153"/>
                  </a:lnTo>
                  <a:lnTo>
                    <a:pt x="565" y="154"/>
                  </a:lnTo>
                  <a:lnTo>
                    <a:pt x="565" y="156"/>
                  </a:lnTo>
                  <a:lnTo>
                    <a:pt x="563" y="156"/>
                  </a:lnTo>
                  <a:lnTo>
                    <a:pt x="563" y="158"/>
                  </a:lnTo>
                  <a:lnTo>
                    <a:pt x="562" y="159"/>
                  </a:lnTo>
                  <a:lnTo>
                    <a:pt x="560" y="159"/>
                  </a:lnTo>
                  <a:lnTo>
                    <a:pt x="559" y="159"/>
                  </a:lnTo>
                  <a:lnTo>
                    <a:pt x="557" y="161"/>
                  </a:lnTo>
                  <a:lnTo>
                    <a:pt x="555" y="162"/>
                  </a:lnTo>
                  <a:lnTo>
                    <a:pt x="554" y="162"/>
                  </a:lnTo>
                  <a:lnTo>
                    <a:pt x="552" y="164"/>
                  </a:lnTo>
                  <a:lnTo>
                    <a:pt x="552" y="162"/>
                  </a:lnTo>
                  <a:lnTo>
                    <a:pt x="551" y="161"/>
                  </a:lnTo>
                  <a:lnTo>
                    <a:pt x="551" y="161"/>
                  </a:lnTo>
                  <a:lnTo>
                    <a:pt x="549" y="161"/>
                  </a:lnTo>
                  <a:lnTo>
                    <a:pt x="549" y="161"/>
                  </a:lnTo>
                  <a:lnTo>
                    <a:pt x="546" y="161"/>
                  </a:lnTo>
                  <a:lnTo>
                    <a:pt x="544" y="161"/>
                  </a:lnTo>
                  <a:lnTo>
                    <a:pt x="543" y="161"/>
                  </a:lnTo>
                  <a:lnTo>
                    <a:pt x="541" y="161"/>
                  </a:lnTo>
                  <a:lnTo>
                    <a:pt x="538" y="161"/>
                  </a:lnTo>
                  <a:lnTo>
                    <a:pt x="537" y="159"/>
                  </a:lnTo>
                  <a:lnTo>
                    <a:pt x="537" y="159"/>
                  </a:lnTo>
                  <a:lnTo>
                    <a:pt x="533" y="158"/>
                  </a:lnTo>
                  <a:lnTo>
                    <a:pt x="529" y="158"/>
                  </a:lnTo>
                  <a:lnTo>
                    <a:pt x="529" y="156"/>
                  </a:lnTo>
                  <a:lnTo>
                    <a:pt x="527" y="158"/>
                  </a:lnTo>
                  <a:lnTo>
                    <a:pt x="527" y="158"/>
                  </a:lnTo>
                  <a:lnTo>
                    <a:pt x="527" y="159"/>
                  </a:lnTo>
                  <a:lnTo>
                    <a:pt x="525" y="161"/>
                  </a:lnTo>
                  <a:lnTo>
                    <a:pt x="524" y="167"/>
                  </a:lnTo>
                  <a:lnTo>
                    <a:pt x="522" y="172"/>
                  </a:lnTo>
                  <a:lnTo>
                    <a:pt x="521" y="175"/>
                  </a:lnTo>
                  <a:lnTo>
                    <a:pt x="519" y="178"/>
                  </a:lnTo>
                  <a:lnTo>
                    <a:pt x="518" y="181"/>
                  </a:lnTo>
                  <a:lnTo>
                    <a:pt x="518" y="184"/>
                  </a:lnTo>
                  <a:lnTo>
                    <a:pt x="516" y="186"/>
                  </a:lnTo>
                  <a:lnTo>
                    <a:pt x="516" y="186"/>
                  </a:lnTo>
                  <a:lnTo>
                    <a:pt x="518" y="188"/>
                  </a:lnTo>
                  <a:lnTo>
                    <a:pt x="519" y="188"/>
                  </a:lnTo>
                  <a:lnTo>
                    <a:pt x="521" y="189"/>
                  </a:lnTo>
                  <a:lnTo>
                    <a:pt x="521" y="189"/>
                  </a:lnTo>
                  <a:lnTo>
                    <a:pt x="521" y="189"/>
                  </a:lnTo>
                  <a:lnTo>
                    <a:pt x="521" y="191"/>
                  </a:lnTo>
                  <a:lnTo>
                    <a:pt x="521" y="192"/>
                  </a:lnTo>
                  <a:lnTo>
                    <a:pt x="521" y="194"/>
                  </a:lnTo>
                  <a:lnTo>
                    <a:pt x="519" y="194"/>
                  </a:lnTo>
                  <a:lnTo>
                    <a:pt x="519" y="194"/>
                  </a:lnTo>
                  <a:lnTo>
                    <a:pt x="518" y="194"/>
                  </a:lnTo>
                  <a:lnTo>
                    <a:pt x="518" y="192"/>
                  </a:lnTo>
                  <a:lnTo>
                    <a:pt x="516" y="192"/>
                  </a:lnTo>
                  <a:lnTo>
                    <a:pt x="514" y="192"/>
                  </a:lnTo>
                  <a:lnTo>
                    <a:pt x="511" y="194"/>
                  </a:lnTo>
                  <a:lnTo>
                    <a:pt x="511" y="194"/>
                  </a:lnTo>
                  <a:lnTo>
                    <a:pt x="510" y="192"/>
                  </a:lnTo>
                  <a:lnTo>
                    <a:pt x="510" y="192"/>
                  </a:lnTo>
                  <a:lnTo>
                    <a:pt x="508" y="191"/>
                  </a:lnTo>
                  <a:lnTo>
                    <a:pt x="508" y="191"/>
                  </a:lnTo>
                  <a:lnTo>
                    <a:pt x="507" y="191"/>
                  </a:lnTo>
                  <a:lnTo>
                    <a:pt x="502" y="192"/>
                  </a:lnTo>
                  <a:lnTo>
                    <a:pt x="499" y="194"/>
                  </a:lnTo>
                  <a:lnTo>
                    <a:pt x="496" y="194"/>
                  </a:lnTo>
                  <a:lnTo>
                    <a:pt x="494" y="194"/>
                  </a:lnTo>
                  <a:lnTo>
                    <a:pt x="492" y="194"/>
                  </a:lnTo>
                  <a:lnTo>
                    <a:pt x="491" y="194"/>
                  </a:lnTo>
                  <a:lnTo>
                    <a:pt x="489" y="195"/>
                  </a:lnTo>
                  <a:lnTo>
                    <a:pt x="486" y="195"/>
                  </a:lnTo>
                  <a:lnTo>
                    <a:pt x="484" y="195"/>
                  </a:lnTo>
                  <a:lnTo>
                    <a:pt x="483" y="197"/>
                  </a:lnTo>
                  <a:lnTo>
                    <a:pt x="481" y="199"/>
                  </a:lnTo>
                  <a:lnTo>
                    <a:pt x="481" y="199"/>
                  </a:lnTo>
                  <a:lnTo>
                    <a:pt x="483" y="199"/>
                  </a:lnTo>
                  <a:lnTo>
                    <a:pt x="483" y="200"/>
                  </a:lnTo>
                  <a:lnTo>
                    <a:pt x="484" y="200"/>
                  </a:lnTo>
                  <a:lnTo>
                    <a:pt x="488" y="200"/>
                  </a:lnTo>
                  <a:lnTo>
                    <a:pt x="489" y="200"/>
                  </a:lnTo>
                  <a:lnTo>
                    <a:pt x="489" y="200"/>
                  </a:lnTo>
                  <a:lnTo>
                    <a:pt x="491" y="202"/>
                  </a:lnTo>
                  <a:lnTo>
                    <a:pt x="489" y="202"/>
                  </a:lnTo>
                  <a:lnTo>
                    <a:pt x="489" y="202"/>
                  </a:lnTo>
                  <a:lnTo>
                    <a:pt x="489" y="202"/>
                  </a:lnTo>
                  <a:lnTo>
                    <a:pt x="489" y="203"/>
                  </a:lnTo>
                  <a:lnTo>
                    <a:pt x="488" y="205"/>
                  </a:lnTo>
                  <a:lnTo>
                    <a:pt x="488" y="206"/>
                  </a:lnTo>
                  <a:lnTo>
                    <a:pt x="488" y="208"/>
                  </a:lnTo>
                  <a:lnTo>
                    <a:pt x="489" y="210"/>
                  </a:lnTo>
                  <a:lnTo>
                    <a:pt x="488" y="211"/>
                  </a:lnTo>
                  <a:lnTo>
                    <a:pt x="488" y="213"/>
                  </a:lnTo>
                  <a:lnTo>
                    <a:pt x="489" y="213"/>
                  </a:lnTo>
                  <a:lnTo>
                    <a:pt x="489" y="214"/>
                  </a:lnTo>
                  <a:lnTo>
                    <a:pt x="491" y="216"/>
                  </a:lnTo>
                  <a:lnTo>
                    <a:pt x="492" y="219"/>
                  </a:lnTo>
                  <a:lnTo>
                    <a:pt x="492" y="222"/>
                  </a:lnTo>
                  <a:lnTo>
                    <a:pt x="494" y="224"/>
                  </a:lnTo>
                  <a:lnTo>
                    <a:pt x="492" y="225"/>
                  </a:lnTo>
                  <a:lnTo>
                    <a:pt x="492" y="225"/>
                  </a:lnTo>
                  <a:lnTo>
                    <a:pt x="494" y="227"/>
                  </a:lnTo>
                  <a:lnTo>
                    <a:pt x="494" y="229"/>
                  </a:lnTo>
                  <a:lnTo>
                    <a:pt x="494" y="229"/>
                  </a:lnTo>
                  <a:lnTo>
                    <a:pt x="494" y="230"/>
                  </a:lnTo>
                  <a:lnTo>
                    <a:pt x="494" y="230"/>
                  </a:lnTo>
                  <a:lnTo>
                    <a:pt x="492" y="229"/>
                  </a:lnTo>
                  <a:lnTo>
                    <a:pt x="491" y="230"/>
                  </a:lnTo>
                  <a:lnTo>
                    <a:pt x="489" y="230"/>
                  </a:lnTo>
                  <a:lnTo>
                    <a:pt x="489" y="232"/>
                  </a:lnTo>
                  <a:lnTo>
                    <a:pt x="489" y="232"/>
                  </a:lnTo>
                  <a:lnTo>
                    <a:pt x="489" y="232"/>
                  </a:lnTo>
                  <a:lnTo>
                    <a:pt x="489" y="233"/>
                  </a:lnTo>
                  <a:lnTo>
                    <a:pt x="491" y="233"/>
                  </a:lnTo>
                  <a:lnTo>
                    <a:pt x="491" y="233"/>
                  </a:lnTo>
                  <a:lnTo>
                    <a:pt x="489" y="235"/>
                  </a:lnTo>
                  <a:lnTo>
                    <a:pt x="488" y="235"/>
                  </a:lnTo>
                  <a:lnTo>
                    <a:pt x="486" y="236"/>
                  </a:lnTo>
                  <a:lnTo>
                    <a:pt x="486" y="238"/>
                  </a:lnTo>
                  <a:lnTo>
                    <a:pt x="486" y="238"/>
                  </a:lnTo>
                  <a:lnTo>
                    <a:pt x="486" y="240"/>
                  </a:lnTo>
                  <a:lnTo>
                    <a:pt x="486" y="243"/>
                  </a:lnTo>
                  <a:lnTo>
                    <a:pt x="488" y="244"/>
                  </a:lnTo>
                  <a:lnTo>
                    <a:pt x="488" y="244"/>
                  </a:lnTo>
                  <a:lnTo>
                    <a:pt x="486" y="246"/>
                  </a:lnTo>
                  <a:lnTo>
                    <a:pt x="486" y="246"/>
                  </a:lnTo>
                  <a:lnTo>
                    <a:pt x="484" y="244"/>
                  </a:lnTo>
                  <a:lnTo>
                    <a:pt x="481" y="241"/>
                  </a:lnTo>
                  <a:lnTo>
                    <a:pt x="480" y="241"/>
                  </a:lnTo>
                  <a:lnTo>
                    <a:pt x="478" y="241"/>
                  </a:lnTo>
                  <a:lnTo>
                    <a:pt x="477" y="241"/>
                  </a:lnTo>
                  <a:lnTo>
                    <a:pt x="475" y="241"/>
                  </a:lnTo>
                  <a:lnTo>
                    <a:pt x="473" y="240"/>
                  </a:lnTo>
                  <a:lnTo>
                    <a:pt x="473" y="238"/>
                  </a:lnTo>
                  <a:lnTo>
                    <a:pt x="472" y="238"/>
                  </a:lnTo>
                  <a:lnTo>
                    <a:pt x="472" y="236"/>
                  </a:lnTo>
                  <a:lnTo>
                    <a:pt x="470" y="235"/>
                  </a:lnTo>
                  <a:lnTo>
                    <a:pt x="470" y="236"/>
                  </a:lnTo>
                  <a:lnTo>
                    <a:pt x="469" y="235"/>
                  </a:lnTo>
                  <a:lnTo>
                    <a:pt x="467" y="235"/>
                  </a:lnTo>
                  <a:lnTo>
                    <a:pt x="466" y="235"/>
                  </a:lnTo>
                  <a:lnTo>
                    <a:pt x="464" y="235"/>
                  </a:lnTo>
                  <a:lnTo>
                    <a:pt x="462" y="233"/>
                  </a:lnTo>
                  <a:lnTo>
                    <a:pt x="459" y="233"/>
                  </a:lnTo>
                  <a:lnTo>
                    <a:pt x="459" y="233"/>
                  </a:lnTo>
                  <a:lnTo>
                    <a:pt x="455" y="233"/>
                  </a:lnTo>
                  <a:lnTo>
                    <a:pt x="451" y="233"/>
                  </a:lnTo>
                  <a:lnTo>
                    <a:pt x="448" y="233"/>
                  </a:lnTo>
                  <a:lnTo>
                    <a:pt x="447" y="233"/>
                  </a:lnTo>
                  <a:lnTo>
                    <a:pt x="447" y="233"/>
                  </a:lnTo>
                  <a:lnTo>
                    <a:pt x="445" y="233"/>
                  </a:lnTo>
                  <a:lnTo>
                    <a:pt x="443" y="233"/>
                  </a:lnTo>
                  <a:lnTo>
                    <a:pt x="440" y="232"/>
                  </a:lnTo>
                  <a:lnTo>
                    <a:pt x="440" y="232"/>
                  </a:lnTo>
                  <a:lnTo>
                    <a:pt x="439" y="232"/>
                  </a:lnTo>
                  <a:lnTo>
                    <a:pt x="434" y="233"/>
                  </a:lnTo>
                  <a:lnTo>
                    <a:pt x="432" y="233"/>
                  </a:lnTo>
                  <a:lnTo>
                    <a:pt x="429" y="233"/>
                  </a:lnTo>
                  <a:lnTo>
                    <a:pt x="425" y="233"/>
                  </a:lnTo>
                  <a:lnTo>
                    <a:pt x="423" y="233"/>
                  </a:lnTo>
                  <a:lnTo>
                    <a:pt x="423" y="233"/>
                  </a:lnTo>
                  <a:lnTo>
                    <a:pt x="421" y="235"/>
                  </a:lnTo>
                  <a:lnTo>
                    <a:pt x="420" y="235"/>
                  </a:lnTo>
                  <a:lnTo>
                    <a:pt x="417" y="235"/>
                  </a:lnTo>
                  <a:lnTo>
                    <a:pt x="412" y="233"/>
                  </a:lnTo>
                  <a:lnTo>
                    <a:pt x="409" y="232"/>
                  </a:lnTo>
                  <a:lnTo>
                    <a:pt x="406" y="230"/>
                  </a:lnTo>
                  <a:lnTo>
                    <a:pt x="402" y="229"/>
                  </a:lnTo>
                  <a:lnTo>
                    <a:pt x="399" y="227"/>
                  </a:lnTo>
                  <a:lnTo>
                    <a:pt x="399" y="229"/>
                  </a:lnTo>
                  <a:lnTo>
                    <a:pt x="399" y="229"/>
                  </a:lnTo>
                  <a:lnTo>
                    <a:pt x="398" y="229"/>
                  </a:lnTo>
                  <a:lnTo>
                    <a:pt x="396" y="229"/>
                  </a:lnTo>
                  <a:lnTo>
                    <a:pt x="395" y="229"/>
                  </a:lnTo>
                  <a:lnTo>
                    <a:pt x="393" y="230"/>
                  </a:lnTo>
                  <a:lnTo>
                    <a:pt x="391" y="230"/>
                  </a:lnTo>
                  <a:lnTo>
                    <a:pt x="390" y="232"/>
                  </a:lnTo>
                  <a:lnTo>
                    <a:pt x="388" y="236"/>
                  </a:lnTo>
                  <a:lnTo>
                    <a:pt x="388" y="238"/>
                  </a:lnTo>
                  <a:lnTo>
                    <a:pt x="390" y="241"/>
                  </a:lnTo>
                  <a:lnTo>
                    <a:pt x="388" y="241"/>
                  </a:lnTo>
                  <a:lnTo>
                    <a:pt x="387" y="241"/>
                  </a:lnTo>
                  <a:lnTo>
                    <a:pt x="387" y="240"/>
                  </a:lnTo>
                  <a:lnTo>
                    <a:pt x="385" y="240"/>
                  </a:lnTo>
                  <a:lnTo>
                    <a:pt x="380" y="240"/>
                  </a:lnTo>
                  <a:lnTo>
                    <a:pt x="379" y="238"/>
                  </a:lnTo>
                  <a:lnTo>
                    <a:pt x="379" y="238"/>
                  </a:lnTo>
                  <a:lnTo>
                    <a:pt x="377" y="238"/>
                  </a:lnTo>
                  <a:lnTo>
                    <a:pt x="376" y="236"/>
                  </a:lnTo>
                  <a:lnTo>
                    <a:pt x="371" y="236"/>
                  </a:lnTo>
                  <a:lnTo>
                    <a:pt x="369" y="236"/>
                  </a:lnTo>
                  <a:lnTo>
                    <a:pt x="365" y="235"/>
                  </a:lnTo>
                  <a:lnTo>
                    <a:pt x="365" y="235"/>
                  </a:lnTo>
                  <a:lnTo>
                    <a:pt x="363" y="235"/>
                  </a:lnTo>
                  <a:lnTo>
                    <a:pt x="361" y="235"/>
                  </a:lnTo>
                  <a:lnTo>
                    <a:pt x="360" y="235"/>
                  </a:lnTo>
                  <a:lnTo>
                    <a:pt x="360" y="235"/>
                  </a:lnTo>
                  <a:lnTo>
                    <a:pt x="357" y="236"/>
                  </a:lnTo>
                  <a:lnTo>
                    <a:pt x="355" y="238"/>
                  </a:lnTo>
                  <a:lnTo>
                    <a:pt x="355" y="238"/>
                  </a:lnTo>
                  <a:lnTo>
                    <a:pt x="354" y="240"/>
                  </a:lnTo>
                  <a:lnTo>
                    <a:pt x="354" y="241"/>
                  </a:lnTo>
                  <a:lnTo>
                    <a:pt x="352" y="241"/>
                  </a:lnTo>
                  <a:lnTo>
                    <a:pt x="352" y="243"/>
                  </a:lnTo>
                  <a:lnTo>
                    <a:pt x="352" y="244"/>
                  </a:lnTo>
                  <a:lnTo>
                    <a:pt x="352" y="244"/>
                  </a:lnTo>
                  <a:lnTo>
                    <a:pt x="350" y="246"/>
                  </a:lnTo>
                  <a:lnTo>
                    <a:pt x="350" y="246"/>
                  </a:lnTo>
                  <a:lnTo>
                    <a:pt x="349" y="246"/>
                  </a:lnTo>
                  <a:lnTo>
                    <a:pt x="349" y="247"/>
                  </a:lnTo>
                  <a:lnTo>
                    <a:pt x="347" y="247"/>
                  </a:lnTo>
                  <a:lnTo>
                    <a:pt x="347" y="249"/>
                  </a:lnTo>
                  <a:lnTo>
                    <a:pt x="346" y="249"/>
                  </a:lnTo>
                  <a:lnTo>
                    <a:pt x="346" y="247"/>
                  </a:lnTo>
                  <a:lnTo>
                    <a:pt x="344" y="247"/>
                  </a:lnTo>
                  <a:lnTo>
                    <a:pt x="344" y="249"/>
                  </a:lnTo>
                  <a:lnTo>
                    <a:pt x="343" y="251"/>
                  </a:lnTo>
                  <a:lnTo>
                    <a:pt x="339" y="252"/>
                  </a:lnTo>
                  <a:lnTo>
                    <a:pt x="338" y="254"/>
                  </a:lnTo>
                  <a:lnTo>
                    <a:pt x="336" y="254"/>
                  </a:lnTo>
                  <a:lnTo>
                    <a:pt x="333" y="255"/>
                  </a:lnTo>
                  <a:lnTo>
                    <a:pt x="333" y="255"/>
                  </a:lnTo>
                  <a:lnTo>
                    <a:pt x="330" y="257"/>
                  </a:lnTo>
                  <a:lnTo>
                    <a:pt x="330" y="258"/>
                  </a:lnTo>
                  <a:lnTo>
                    <a:pt x="328" y="258"/>
                  </a:lnTo>
                  <a:lnTo>
                    <a:pt x="327" y="258"/>
                  </a:lnTo>
                  <a:lnTo>
                    <a:pt x="325" y="260"/>
                  </a:lnTo>
                  <a:lnTo>
                    <a:pt x="325" y="262"/>
                  </a:lnTo>
                  <a:lnTo>
                    <a:pt x="324" y="263"/>
                  </a:lnTo>
                  <a:lnTo>
                    <a:pt x="322" y="265"/>
                  </a:lnTo>
                  <a:lnTo>
                    <a:pt x="320" y="265"/>
                  </a:lnTo>
                  <a:lnTo>
                    <a:pt x="319" y="266"/>
                  </a:lnTo>
                  <a:lnTo>
                    <a:pt x="319" y="268"/>
                  </a:lnTo>
                  <a:lnTo>
                    <a:pt x="317" y="269"/>
                  </a:lnTo>
                  <a:lnTo>
                    <a:pt x="317" y="269"/>
                  </a:lnTo>
                  <a:lnTo>
                    <a:pt x="319" y="271"/>
                  </a:lnTo>
                  <a:lnTo>
                    <a:pt x="319" y="273"/>
                  </a:lnTo>
                  <a:lnTo>
                    <a:pt x="317" y="273"/>
                  </a:lnTo>
                  <a:lnTo>
                    <a:pt x="317" y="273"/>
                  </a:lnTo>
                  <a:lnTo>
                    <a:pt x="316" y="273"/>
                  </a:lnTo>
                  <a:lnTo>
                    <a:pt x="314" y="273"/>
                  </a:lnTo>
                  <a:lnTo>
                    <a:pt x="313" y="271"/>
                  </a:lnTo>
                  <a:lnTo>
                    <a:pt x="311" y="271"/>
                  </a:lnTo>
                  <a:lnTo>
                    <a:pt x="311" y="269"/>
                  </a:lnTo>
                  <a:lnTo>
                    <a:pt x="311" y="268"/>
                  </a:lnTo>
                  <a:lnTo>
                    <a:pt x="311" y="266"/>
                  </a:lnTo>
                  <a:lnTo>
                    <a:pt x="311" y="266"/>
                  </a:lnTo>
                  <a:lnTo>
                    <a:pt x="311" y="265"/>
                  </a:lnTo>
                  <a:lnTo>
                    <a:pt x="309" y="265"/>
                  </a:lnTo>
                  <a:lnTo>
                    <a:pt x="309" y="263"/>
                  </a:lnTo>
                  <a:lnTo>
                    <a:pt x="309" y="263"/>
                  </a:lnTo>
                  <a:lnTo>
                    <a:pt x="308" y="263"/>
                  </a:lnTo>
                  <a:lnTo>
                    <a:pt x="306" y="263"/>
                  </a:lnTo>
                  <a:lnTo>
                    <a:pt x="306" y="263"/>
                  </a:lnTo>
                  <a:lnTo>
                    <a:pt x="303" y="263"/>
                  </a:lnTo>
                  <a:lnTo>
                    <a:pt x="300" y="263"/>
                  </a:lnTo>
                  <a:lnTo>
                    <a:pt x="298" y="263"/>
                  </a:lnTo>
                  <a:lnTo>
                    <a:pt x="295" y="263"/>
                  </a:lnTo>
                  <a:lnTo>
                    <a:pt x="292" y="263"/>
                  </a:lnTo>
                  <a:lnTo>
                    <a:pt x="292" y="263"/>
                  </a:lnTo>
                  <a:lnTo>
                    <a:pt x="291" y="263"/>
                  </a:lnTo>
                  <a:lnTo>
                    <a:pt x="291" y="262"/>
                  </a:lnTo>
                  <a:lnTo>
                    <a:pt x="291" y="260"/>
                  </a:lnTo>
                  <a:lnTo>
                    <a:pt x="289" y="257"/>
                  </a:lnTo>
                  <a:lnTo>
                    <a:pt x="289" y="255"/>
                  </a:lnTo>
                  <a:lnTo>
                    <a:pt x="289" y="254"/>
                  </a:lnTo>
                  <a:lnTo>
                    <a:pt x="289" y="251"/>
                  </a:lnTo>
                  <a:lnTo>
                    <a:pt x="287" y="249"/>
                  </a:lnTo>
                  <a:lnTo>
                    <a:pt x="286" y="249"/>
                  </a:lnTo>
                  <a:lnTo>
                    <a:pt x="284" y="249"/>
                  </a:lnTo>
                  <a:lnTo>
                    <a:pt x="281" y="249"/>
                  </a:lnTo>
                  <a:lnTo>
                    <a:pt x="281" y="247"/>
                  </a:lnTo>
                  <a:lnTo>
                    <a:pt x="281" y="246"/>
                  </a:lnTo>
                  <a:lnTo>
                    <a:pt x="281" y="243"/>
                  </a:lnTo>
                  <a:lnTo>
                    <a:pt x="281" y="241"/>
                  </a:lnTo>
                  <a:lnTo>
                    <a:pt x="281" y="238"/>
                  </a:lnTo>
                  <a:lnTo>
                    <a:pt x="283" y="235"/>
                  </a:lnTo>
                  <a:lnTo>
                    <a:pt x="283" y="233"/>
                  </a:lnTo>
                  <a:lnTo>
                    <a:pt x="283" y="232"/>
                  </a:lnTo>
                  <a:lnTo>
                    <a:pt x="281" y="232"/>
                  </a:lnTo>
                  <a:lnTo>
                    <a:pt x="279" y="233"/>
                  </a:lnTo>
                  <a:lnTo>
                    <a:pt x="278" y="233"/>
                  </a:lnTo>
                  <a:lnTo>
                    <a:pt x="276" y="232"/>
                  </a:lnTo>
                  <a:lnTo>
                    <a:pt x="276" y="230"/>
                  </a:lnTo>
                  <a:lnTo>
                    <a:pt x="275" y="229"/>
                  </a:lnTo>
                  <a:lnTo>
                    <a:pt x="273" y="225"/>
                  </a:lnTo>
                  <a:lnTo>
                    <a:pt x="272" y="225"/>
                  </a:lnTo>
                  <a:lnTo>
                    <a:pt x="270" y="224"/>
                  </a:lnTo>
                  <a:lnTo>
                    <a:pt x="268" y="222"/>
                  </a:lnTo>
                  <a:lnTo>
                    <a:pt x="267" y="222"/>
                  </a:lnTo>
                  <a:lnTo>
                    <a:pt x="267" y="221"/>
                  </a:lnTo>
                  <a:lnTo>
                    <a:pt x="265" y="219"/>
                  </a:lnTo>
                  <a:lnTo>
                    <a:pt x="264" y="219"/>
                  </a:lnTo>
                  <a:lnTo>
                    <a:pt x="262" y="221"/>
                  </a:lnTo>
                  <a:lnTo>
                    <a:pt x="261" y="221"/>
                  </a:lnTo>
                  <a:lnTo>
                    <a:pt x="259" y="222"/>
                  </a:lnTo>
                  <a:lnTo>
                    <a:pt x="259" y="222"/>
                  </a:lnTo>
                  <a:lnTo>
                    <a:pt x="256" y="222"/>
                  </a:lnTo>
                  <a:lnTo>
                    <a:pt x="254" y="222"/>
                  </a:lnTo>
                  <a:lnTo>
                    <a:pt x="253" y="221"/>
                  </a:lnTo>
                  <a:lnTo>
                    <a:pt x="250" y="221"/>
                  </a:lnTo>
                  <a:lnTo>
                    <a:pt x="248" y="221"/>
                  </a:lnTo>
                  <a:lnTo>
                    <a:pt x="243" y="221"/>
                  </a:lnTo>
                  <a:lnTo>
                    <a:pt x="240" y="221"/>
                  </a:lnTo>
                  <a:lnTo>
                    <a:pt x="238" y="221"/>
                  </a:lnTo>
                  <a:lnTo>
                    <a:pt x="235" y="221"/>
                  </a:lnTo>
                  <a:lnTo>
                    <a:pt x="232" y="222"/>
                  </a:lnTo>
                  <a:lnTo>
                    <a:pt x="229" y="222"/>
                  </a:lnTo>
                  <a:lnTo>
                    <a:pt x="226" y="222"/>
                  </a:lnTo>
                  <a:lnTo>
                    <a:pt x="224" y="222"/>
                  </a:lnTo>
                  <a:lnTo>
                    <a:pt x="223" y="222"/>
                  </a:lnTo>
                  <a:lnTo>
                    <a:pt x="221" y="221"/>
                  </a:lnTo>
                  <a:lnTo>
                    <a:pt x="220" y="219"/>
                  </a:lnTo>
                  <a:lnTo>
                    <a:pt x="218" y="218"/>
                  </a:lnTo>
                  <a:lnTo>
                    <a:pt x="216" y="216"/>
                  </a:lnTo>
                  <a:lnTo>
                    <a:pt x="215" y="214"/>
                  </a:lnTo>
                  <a:lnTo>
                    <a:pt x="213" y="213"/>
                  </a:lnTo>
                  <a:lnTo>
                    <a:pt x="210" y="211"/>
                  </a:lnTo>
                  <a:lnTo>
                    <a:pt x="210" y="210"/>
                  </a:lnTo>
                  <a:lnTo>
                    <a:pt x="210" y="208"/>
                  </a:lnTo>
                  <a:lnTo>
                    <a:pt x="209" y="206"/>
                  </a:lnTo>
                  <a:lnTo>
                    <a:pt x="207" y="206"/>
                  </a:lnTo>
                  <a:lnTo>
                    <a:pt x="205" y="205"/>
                  </a:lnTo>
                  <a:lnTo>
                    <a:pt x="202" y="203"/>
                  </a:lnTo>
                  <a:lnTo>
                    <a:pt x="201" y="202"/>
                  </a:lnTo>
                  <a:lnTo>
                    <a:pt x="199" y="202"/>
                  </a:lnTo>
                  <a:lnTo>
                    <a:pt x="197" y="200"/>
                  </a:lnTo>
                  <a:lnTo>
                    <a:pt x="194" y="199"/>
                  </a:lnTo>
                  <a:lnTo>
                    <a:pt x="194" y="192"/>
                  </a:lnTo>
                  <a:lnTo>
                    <a:pt x="196" y="191"/>
                  </a:lnTo>
                  <a:lnTo>
                    <a:pt x="194" y="189"/>
                  </a:lnTo>
                  <a:lnTo>
                    <a:pt x="194" y="188"/>
                  </a:lnTo>
                  <a:lnTo>
                    <a:pt x="194" y="186"/>
                  </a:lnTo>
                  <a:lnTo>
                    <a:pt x="193" y="186"/>
                  </a:lnTo>
                  <a:lnTo>
                    <a:pt x="191" y="186"/>
                  </a:lnTo>
                  <a:lnTo>
                    <a:pt x="191" y="186"/>
                  </a:lnTo>
                  <a:lnTo>
                    <a:pt x="190" y="184"/>
                  </a:lnTo>
                  <a:lnTo>
                    <a:pt x="190" y="184"/>
                  </a:lnTo>
                  <a:lnTo>
                    <a:pt x="191" y="184"/>
                  </a:lnTo>
                  <a:lnTo>
                    <a:pt x="191" y="183"/>
                  </a:lnTo>
                  <a:lnTo>
                    <a:pt x="191" y="183"/>
                  </a:lnTo>
                  <a:lnTo>
                    <a:pt x="191" y="183"/>
                  </a:lnTo>
                  <a:lnTo>
                    <a:pt x="191" y="183"/>
                  </a:lnTo>
                  <a:lnTo>
                    <a:pt x="191" y="181"/>
                  </a:lnTo>
                  <a:lnTo>
                    <a:pt x="191" y="181"/>
                  </a:lnTo>
                  <a:lnTo>
                    <a:pt x="191" y="181"/>
                  </a:lnTo>
                  <a:lnTo>
                    <a:pt x="191" y="181"/>
                  </a:lnTo>
                  <a:lnTo>
                    <a:pt x="191" y="180"/>
                  </a:lnTo>
                  <a:lnTo>
                    <a:pt x="191" y="180"/>
                  </a:lnTo>
                  <a:lnTo>
                    <a:pt x="191" y="180"/>
                  </a:lnTo>
                  <a:lnTo>
                    <a:pt x="193" y="180"/>
                  </a:lnTo>
                  <a:lnTo>
                    <a:pt x="193" y="180"/>
                  </a:lnTo>
                  <a:lnTo>
                    <a:pt x="199" y="181"/>
                  </a:lnTo>
                  <a:lnTo>
                    <a:pt x="201" y="181"/>
                  </a:lnTo>
                  <a:lnTo>
                    <a:pt x="201" y="181"/>
                  </a:lnTo>
                  <a:lnTo>
                    <a:pt x="201" y="180"/>
                  </a:lnTo>
                  <a:lnTo>
                    <a:pt x="202" y="178"/>
                  </a:lnTo>
                  <a:lnTo>
                    <a:pt x="204" y="178"/>
                  </a:lnTo>
                  <a:lnTo>
                    <a:pt x="205" y="178"/>
                  </a:lnTo>
                  <a:lnTo>
                    <a:pt x="205" y="177"/>
                  </a:lnTo>
                  <a:lnTo>
                    <a:pt x="207" y="177"/>
                  </a:lnTo>
                  <a:lnTo>
                    <a:pt x="207" y="177"/>
                  </a:lnTo>
                  <a:lnTo>
                    <a:pt x="210" y="175"/>
                  </a:lnTo>
                  <a:lnTo>
                    <a:pt x="212" y="175"/>
                  </a:lnTo>
                  <a:lnTo>
                    <a:pt x="212" y="173"/>
                  </a:lnTo>
                  <a:lnTo>
                    <a:pt x="212" y="172"/>
                  </a:lnTo>
                  <a:lnTo>
                    <a:pt x="213" y="170"/>
                  </a:lnTo>
                  <a:lnTo>
                    <a:pt x="212" y="170"/>
                  </a:lnTo>
                  <a:lnTo>
                    <a:pt x="212" y="170"/>
                  </a:lnTo>
                  <a:lnTo>
                    <a:pt x="212" y="170"/>
                  </a:lnTo>
                  <a:lnTo>
                    <a:pt x="210" y="170"/>
                  </a:lnTo>
                  <a:lnTo>
                    <a:pt x="207" y="170"/>
                  </a:lnTo>
                  <a:lnTo>
                    <a:pt x="207" y="169"/>
                  </a:lnTo>
                  <a:lnTo>
                    <a:pt x="205" y="169"/>
                  </a:lnTo>
                  <a:lnTo>
                    <a:pt x="205" y="167"/>
                  </a:lnTo>
                  <a:lnTo>
                    <a:pt x="205" y="166"/>
                  </a:lnTo>
                  <a:lnTo>
                    <a:pt x="205" y="164"/>
                  </a:lnTo>
                  <a:lnTo>
                    <a:pt x="204" y="164"/>
                  </a:lnTo>
                  <a:lnTo>
                    <a:pt x="202" y="164"/>
                  </a:lnTo>
                  <a:lnTo>
                    <a:pt x="202" y="164"/>
                  </a:lnTo>
                  <a:lnTo>
                    <a:pt x="204" y="166"/>
                  </a:lnTo>
                  <a:lnTo>
                    <a:pt x="205" y="166"/>
                  </a:lnTo>
                  <a:lnTo>
                    <a:pt x="205" y="167"/>
                  </a:lnTo>
                  <a:lnTo>
                    <a:pt x="204" y="167"/>
                  </a:lnTo>
                  <a:lnTo>
                    <a:pt x="202" y="169"/>
                  </a:lnTo>
                  <a:lnTo>
                    <a:pt x="202" y="167"/>
                  </a:lnTo>
                  <a:lnTo>
                    <a:pt x="201" y="167"/>
                  </a:lnTo>
                  <a:lnTo>
                    <a:pt x="201" y="167"/>
                  </a:lnTo>
                  <a:lnTo>
                    <a:pt x="201" y="169"/>
                  </a:lnTo>
                  <a:lnTo>
                    <a:pt x="199" y="169"/>
                  </a:lnTo>
                  <a:lnTo>
                    <a:pt x="199" y="167"/>
                  </a:lnTo>
                  <a:lnTo>
                    <a:pt x="199" y="166"/>
                  </a:lnTo>
                  <a:lnTo>
                    <a:pt x="197" y="166"/>
                  </a:lnTo>
                  <a:lnTo>
                    <a:pt x="197" y="166"/>
                  </a:lnTo>
                  <a:lnTo>
                    <a:pt x="196" y="167"/>
                  </a:lnTo>
                  <a:lnTo>
                    <a:pt x="194" y="169"/>
                  </a:lnTo>
                  <a:lnTo>
                    <a:pt x="194" y="169"/>
                  </a:lnTo>
                  <a:lnTo>
                    <a:pt x="194" y="170"/>
                  </a:lnTo>
                  <a:lnTo>
                    <a:pt x="196" y="172"/>
                  </a:lnTo>
                  <a:lnTo>
                    <a:pt x="196" y="172"/>
                  </a:lnTo>
                  <a:lnTo>
                    <a:pt x="199" y="170"/>
                  </a:lnTo>
                  <a:lnTo>
                    <a:pt x="199" y="172"/>
                  </a:lnTo>
                  <a:lnTo>
                    <a:pt x="201" y="172"/>
                  </a:lnTo>
                  <a:lnTo>
                    <a:pt x="202" y="172"/>
                  </a:lnTo>
                  <a:lnTo>
                    <a:pt x="202" y="172"/>
                  </a:lnTo>
                  <a:lnTo>
                    <a:pt x="202" y="172"/>
                  </a:lnTo>
                  <a:lnTo>
                    <a:pt x="204" y="172"/>
                  </a:lnTo>
                  <a:lnTo>
                    <a:pt x="204" y="172"/>
                  </a:lnTo>
                  <a:lnTo>
                    <a:pt x="204" y="170"/>
                  </a:lnTo>
                  <a:lnTo>
                    <a:pt x="205" y="172"/>
                  </a:lnTo>
                  <a:lnTo>
                    <a:pt x="205" y="172"/>
                  </a:lnTo>
                  <a:lnTo>
                    <a:pt x="205" y="173"/>
                  </a:lnTo>
                  <a:lnTo>
                    <a:pt x="205" y="175"/>
                  </a:lnTo>
                  <a:lnTo>
                    <a:pt x="205" y="175"/>
                  </a:lnTo>
                  <a:lnTo>
                    <a:pt x="205" y="177"/>
                  </a:lnTo>
                  <a:lnTo>
                    <a:pt x="204" y="177"/>
                  </a:lnTo>
                  <a:lnTo>
                    <a:pt x="204" y="177"/>
                  </a:lnTo>
                  <a:lnTo>
                    <a:pt x="199" y="177"/>
                  </a:lnTo>
                  <a:lnTo>
                    <a:pt x="197" y="177"/>
                  </a:lnTo>
                  <a:lnTo>
                    <a:pt x="196" y="177"/>
                  </a:lnTo>
                  <a:lnTo>
                    <a:pt x="196" y="177"/>
                  </a:lnTo>
                  <a:lnTo>
                    <a:pt x="194" y="177"/>
                  </a:lnTo>
                  <a:lnTo>
                    <a:pt x="193" y="177"/>
                  </a:lnTo>
                  <a:lnTo>
                    <a:pt x="191" y="177"/>
                  </a:lnTo>
                  <a:lnTo>
                    <a:pt x="191" y="177"/>
                  </a:lnTo>
                  <a:lnTo>
                    <a:pt x="191" y="177"/>
                  </a:lnTo>
                  <a:lnTo>
                    <a:pt x="191" y="175"/>
                  </a:lnTo>
                  <a:lnTo>
                    <a:pt x="191" y="173"/>
                  </a:lnTo>
                  <a:lnTo>
                    <a:pt x="191" y="173"/>
                  </a:lnTo>
                  <a:lnTo>
                    <a:pt x="191" y="172"/>
                  </a:lnTo>
                  <a:lnTo>
                    <a:pt x="190" y="172"/>
                  </a:lnTo>
                  <a:lnTo>
                    <a:pt x="188" y="172"/>
                  </a:lnTo>
                  <a:lnTo>
                    <a:pt x="188" y="172"/>
                  </a:lnTo>
                  <a:lnTo>
                    <a:pt x="188" y="172"/>
                  </a:lnTo>
                  <a:lnTo>
                    <a:pt x="186" y="172"/>
                  </a:lnTo>
                  <a:lnTo>
                    <a:pt x="188" y="173"/>
                  </a:lnTo>
                  <a:lnTo>
                    <a:pt x="190" y="177"/>
                  </a:lnTo>
                  <a:lnTo>
                    <a:pt x="190" y="178"/>
                  </a:lnTo>
                  <a:lnTo>
                    <a:pt x="190" y="180"/>
                  </a:lnTo>
                  <a:lnTo>
                    <a:pt x="188" y="181"/>
                  </a:lnTo>
                  <a:lnTo>
                    <a:pt x="188" y="181"/>
                  </a:lnTo>
                  <a:lnTo>
                    <a:pt x="188" y="183"/>
                  </a:lnTo>
                  <a:lnTo>
                    <a:pt x="188" y="183"/>
                  </a:lnTo>
                  <a:lnTo>
                    <a:pt x="186" y="183"/>
                  </a:lnTo>
                  <a:lnTo>
                    <a:pt x="186" y="183"/>
                  </a:lnTo>
                  <a:lnTo>
                    <a:pt x="186" y="184"/>
                  </a:lnTo>
                  <a:lnTo>
                    <a:pt x="186" y="183"/>
                  </a:lnTo>
                  <a:lnTo>
                    <a:pt x="185" y="183"/>
                  </a:lnTo>
                  <a:lnTo>
                    <a:pt x="185" y="183"/>
                  </a:lnTo>
                  <a:lnTo>
                    <a:pt x="185" y="183"/>
                  </a:lnTo>
                  <a:lnTo>
                    <a:pt x="185" y="184"/>
                  </a:lnTo>
                  <a:lnTo>
                    <a:pt x="185" y="184"/>
                  </a:lnTo>
                  <a:lnTo>
                    <a:pt x="183" y="183"/>
                  </a:lnTo>
                  <a:lnTo>
                    <a:pt x="183" y="183"/>
                  </a:lnTo>
                  <a:lnTo>
                    <a:pt x="183" y="181"/>
                  </a:lnTo>
                  <a:lnTo>
                    <a:pt x="183" y="180"/>
                  </a:lnTo>
                  <a:lnTo>
                    <a:pt x="185" y="180"/>
                  </a:lnTo>
                  <a:lnTo>
                    <a:pt x="185" y="178"/>
                  </a:lnTo>
                  <a:lnTo>
                    <a:pt x="183" y="178"/>
                  </a:lnTo>
                  <a:lnTo>
                    <a:pt x="183" y="178"/>
                  </a:lnTo>
                  <a:lnTo>
                    <a:pt x="183" y="178"/>
                  </a:lnTo>
                  <a:lnTo>
                    <a:pt x="182" y="180"/>
                  </a:lnTo>
                  <a:lnTo>
                    <a:pt x="180" y="180"/>
                  </a:lnTo>
                  <a:lnTo>
                    <a:pt x="180" y="178"/>
                  </a:lnTo>
                  <a:lnTo>
                    <a:pt x="179" y="180"/>
                  </a:lnTo>
                  <a:lnTo>
                    <a:pt x="179" y="180"/>
                  </a:lnTo>
                  <a:lnTo>
                    <a:pt x="179" y="180"/>
                  </a:lnTo>
                  <a:lnTo>
                    <a:pt x="179" y="180"/>
                  </a:lnTo>
                  <a:lnTo>
                    <a:pt x="177" y="180"/>
                  </a:lnTo>
                  <a:lnTo>
                    <a:pt x="177" y="180"/>
                  </a:lnTo>
                  <a:lnTo>
                    <a:pt x="175" y="181"/>
                  </a:lnTo>
                  <a:lnTo>
                    <a:pt x="175" y="183"/>
                  </a:lnTo>
                  <a:lnTo>
                    <a:pt x="175" y="183"/>
                  </a:lnTo>
                  <a:lnTo>
                    <a:pt x="174" y="186"/>
                  </a:lnTo>
                  <a:lnTo>
                    <a:pt x="174" y="186"/>
                  </a:lnTo>
                  <a:lnTo>
                    <a:pt x="174" y="186"/>
                  </a:lnTo>
                  <a:lnTo>
                    <a:pt x="174" y="186"/>
                  </a:lnTo>
                  <a:lnTo>
                    <a:pt x="172" y="186"/>
                  </a:lnTo>
                  <a:lnTo>
                    <a:pt x="169" y="188"/>
                  </a:lnTo>
                  <a:lnTo>
                    <a:pt x="168" y="188"/>
                  </a:lnTo>
                  <a:lnTo>
                    <a:pt x="164" y="189"/>
                  </a:lnTo>
                  <a:lnTo>
                    <a:pt x="160" y="189"/>
                  </a:lnTo>
                  <a:lnTo>
                    <a:pt x="158" y="191"/>
                  </a:lnTo>
                  <a:lnTo>
                    <a:pt x="155" y="191"/>
                  </a:lnTo>
                  <a:lnTo>
                    <a:pt x="153" y="191"/>
                  </a:lnTo>
                  <a:lnTo>
                    <a:pt x="150" y="192"/>
                  </a:lnTo>
                  <a:lnTo>
                    <a:pt x="147" y="192"/>
                  </a:lnTo>
                  <a:lnTo>
                    <a:pt x="145" y="194"/>
                  </a:lnTo>
                  <a:lnTo>
                    <a:pt x="142" y="194"/>
                  </a:lnTo>
                  <a:lnTo>
                    <a:pt x="141" y="195"/>
                  </a:lnTo>
                  <a:lnTo>
                    <a:pt x="138" y="195"/>
                  </a:lnTo>
                  <a:lnTo>
                    <a:pt x="136" y="197"/>
                  </a:lnTo>
                  <a:lnTo>
                    <a:pt x="136" y="205"/>
                  </a:lnTo>
                  <a:lnTo>
                    <a:pt x="136" y="208"/>
                  </a:lnTo>
                  <a:lnTo>
                    <a:pt x="136" y="225"/>
                  </a:lnTo>
                  <a:lnTo>
                    <a:pt x="136" y="229"/>
                  </a:lnTo>
                  <a:lnTo>
                    <a:pt x="136" y="252"/>
                  </a:lnTo>
                  <a:lnTo>
                    <a:pt x="136" y="257"/>
                  </a:lnTo>
                  <a:lnTo>
                    <a:pt x="136" y="260"/>
                  </a:lnTo>
                  <a:lnTo>
                    <a:pt x="136" y="260"/>
                  </a:lnTo>
                  <a:lnTo>
                    <a:pt x="134" y="260"/>
                  </a:lnTo>
                  <a:lnTo>
                    <a:pt x="131" y="262"/>
                  </a:lnTo>
                  <a:lnTo>
                    <a:pt x="130" y="262"/>
                  </a:lnTo>
                  <a:lnTo>
                    <a:pt x="128" y="262"/>
                  </a:lnTo>
                  <a:lnTo>
                    <a:pt x="128" y="262"/>
                  </a:lnTo>
                  <a:lnTo>
                    <a:pt x="128" y="260"/>
                  </a:lnTo>
                  <a:lnTo>
                    <a:pt x="127" y="258"/>
                  </a:lnTo>
                  <a:lnTo>
                    <a:pt x="125" y="258"/>
                  </a:lnTo>
                  <a:lnTo>
                    <a:pt x="125" y="257"/>
                  </a:lnTo>
                  <a:lnTo>
                    <a:pt x="123" y="255"/>
                  </a:lnTo>
                  <a:lnTo>
                    <a:pt x="122" y="252"/>
                  </a:lnTo>
                  <a:lnTo>
                    <a:pt x="120" y="251"/>
                  </a:lnTo>
                  <a:lnTo>
                    <a:pt x="120" y="251"/>
                  </a:lnTo>
                  <a:lnTo>
                    <a:pt x="120" y="249"/>
                  </a:lnTo>
                  <a:lnTo>
                    <a:pt x="117" y="247"/>
                  </a:lnTo>
                  <a:lnTo>
                    <a:pt x="114" y="246"/>
                  </a:lnTo>
                  <a:lnTo>
                    <a:pt x="111" y="244"/>
                  </a:lnTo>
                  <a:lnTo>
                    <a:pt x="111" y="244"/>
                  </a:lnTo>
                  <a:lnTo>
                    <a:pt x="109" y="243"/>
                  </a:lnTo>
                  <a:lnTo>
                    <a:pt x="108" y="243"/>
                  </a:lnTo>
                  <a:lnTo>
                    <a:pt x="106" y="243"/>
                  </a:lnTo>
                  <a:lnTo>
                    <a:pt x="103" y="244"/>
                  </a:lnTo>
                  <a:lnTo>
                    <a:pt x="100" y="244"/>
                  </a:lnTo>
                  <a:lnTo>
                    <a:pt x="97" y="246"/>
                  </a:lnTo>
                  <a:lnTo>
                    <a:pt x="93" y="246"/>
                  </a:lnTo>
                  <a:lnTo>
                    <a:pt x="93" y="247"/>
                  </a:lnTo>
                  <a:lnTo>
                    <a:pt x="90" y="247"/>
                  </a:lnTo>
                  <a:lnTo>
                    <a:pt x="89" y="251"/>
                  </a:lnTo>
                  <a:lnTo>
                    <a:pt x="86" y="252"/>
                  </a:lnTo>
                  <a:lnTo>
                    <a:pt x="86" y="251"/>
                  </a:lnTo>
                  <a:lnTo>
                    <a:pt x="86" y="247"/>
                  </a:lnTo>
                  <a:lnTo>
                    <a:pt x="86" y="247"/>
                  </a:lnTo>
                  <a:lnTo>
                    <a:pt x="86" y="244"/>
                  </a:lnTo>
                  <a:lnTo>
                    <a:pt x="87" y="243"/>
                  </a:lnTo>
                  <a:lnTo>
                    <a:pt x="87" y="241"/>
                  </a:lnTo>
                  <a:lnTo>
                    <a:pt x="87" y="240"/>
                  </a:lnTo>
                  <a:lnTo>
                    <a:pt x="87" y="236"/>
                  </a:lnTo>
                  <a:lnTo>
                    <a:pt x="87" y="235"/>
                  </a:lnTo>
                  <a:lnTo>
                    <a:pt x="86" y="235"/>
                  </a:lnTo>
                  <a:lnTo>
                    <a:pt x="84" y="235"/>
                  </a:lnTo>
                  <a:lnTo>
                    <a:pt x="82" y="235"/>
                  </a:lnTo>
                  <a:lnTo>
                    <a:pt x="82" y="235"/>
                  </a:lnTo>
                  <a:lnTo>
                    <a:pt x="81" y="233"/>
                  </a:lnTo>
                  <a:lnTo>
                    <a:pt x="79" y="233"/>
                  </a:lnTo>
                  <a:lnTo>
                    <a:pt x="79" y="233"/>
                  </a:lnTo>
                  <a:lnTo>
                    <a:pt x="78" y="235"/>
                  </a:lnTo>
                  <a:lnTo>
                    <a:pt x="78" y="233"/>
                  </a:lnTo>
                  <a:lnTo>
                    <a:pt x="76" y="233"/>
                  </a:lnTo>
                  <a:lnTo>
                    <a:pt x="76" y="232"/>
                  </a:lnTo>
                  <a:lnTo>
                    <a:pt x="76" y="232"/>
                  </a:lnTo>
                  <a:lnTo>
                    <a:pt x="74" y="230"/>
                  </a:lnTo>
                  <a:lnTo>
                    <a:pt x="73" y="229"/>
                  </a:lnTo>
                  <a:lnTo>
                    <a:pt x="71" y="229"/>
                  </a:lnTo>
                  <a:lnTo>
                    <a:pt x="70" y="229"/>
                  </a:lnTo>
                  <a:lnTo>
                    <a:pt x="68" y="229"/>
                  </a:lnTo>
                  <a:lnTo>
                    <a:pt x="68" y="227"/>
                  </a:lnTo>
                  <a:lnTo>
                    <a:pt x="68" y="225"/>
                  </a:lnTo>
                  <a:lnTo>
                    <a:pt x="68" y="224"/>
                  </a:lnTo>
                  <a:lnTo>
                    <a:pt x="68" y="224"/>
                  </a:lnTo>
                  <a:lnTo>
                    <a:pt x="68" y="222"/>
                  </a:lnTo>
                  <a:lnTo>
                    <a:pt x="68" y="222"/>
                  </a:lnTo>
                  <a:lnTo>
                    <a:pt x="67" y="221"/>
                  </a:lnTo>
                  <a:lnTo>
                    <a:pt x="65" y="219"/>
                  </a:lnTo>
                  <a:lnTo>
                    <a:pt x="63" y="214"/>
                  </a:lnTo>
                  <a:lnTo>
                    <a:pt x="62" y="211"/>
                  </a:lnTo>
                  <a:lnTo>
                    <a:pt x="60" y="210"/>
                  </a:lnTo>
                  <a:lnTo>
                    <a:pt x="59" y="210"/>
                  </a:lnTo>
                  <a:lnTo>
                    <a:pt x="57" y="208"/>
                  </a:lnTo>
                  <a:lnTo>
                    <a:pt x="54" y="208"/>
                  </a:lnTo>
                  <a:lnTo>
                    <a:pt x="54" y="208"/>
                  </a:lnTo>
                  <a:lnTo>
                    <a:pt x="52" y="206"/>
                  </a:lnTo>
                  <a:lnTo>
                    <a:pt x="52" y="206"/>
                  </a:lnTo>
                  <a:lnTo>
                    <a:pt x="54" y="205"/>
                  </a:lnTo>
                  <a:lnTo>
                    <a:pt x="54" y="203"/>
                  </a:lnTo>
                  <a:lnTo>
                    <a:pt x="56" y="203"/>
                  </a:lnTo>
                  <a:lnTo>
                    <a:pt x="59" y="203"/>
                  </a:lnTo>
                  <a:lnTo>
                    <a:pt x="62" y="203"/>
                  </a:lnTo>
                  <a:lnTo>
                    <a:pt x="65" y="205"/>
                  </a:lnTo>
                  <a:lnTo>
                    <a:pt x="65" y="205"/>
                  </a:lnTo>
                  <a:lnTo>
                    <a:pt x="67" y="205"/>
                  </a:lnTo>
                  <a:lnTo>
                    <a:pt x="68" y="205"/>
                  </a:lnTo>
                  <a:lnTo>
                    <a:pt x="70" y="205"/>
                  </a:lnTo>
                  <a:lnTo>
                    <a:pt x="71" y="205"/>
                  </a:lnTo>
                  <a:lnTo>
                    <a:pt x="71" y="203"/>
                  </a:lnTo>
                  <a:lnTo>
                    <a:pt x="70" y="203"/>
                  </a:lnTo>
                  <a:lnTo>
                    <a:pt x="70" y="203"/>
                  </a:lnTo>
                  <a:lnTo>
                    <a:pt x="68" y="203"/>
                  </a:lnTo>
                  <a:lnTo>
                    <a:pt x="67" y="202"/>
                  </a:lnTo>
                  <a:lnTo>
                    <a:pt x="65" y="200"/>
                  </a:lnTo>
                  <a:lnTo>
                    <a:pt x="65" y="199"/>
                  </a:lnTo>
                  <a:lnTo>
                    <a:pt x="63" y="197"/>
                  </a:lnTo>
                  <a:lnTo>
                    <a:pt x="65" y="197"/>
                  </a:lnTo>
                  <a:lnTo>
                    <a:pt x="67" y="195"/>
                  </a:lnTo>
                  <a:lnTo>
                    <a:pt x="68" y="194"/>
                  </a:lnTo>
                  <a:lnTo>
                    <a:pt x="68" y="192"/>
                  </a:lnTo>
                  <a:lnTo>
                    <a:pt x="68" y="191"/>
                  </a:lnTo>
                  <a:lnTo>
                    <a:pt x="70" y="189"/>
                  </a:lnTo>
                  <a:lnTo>
                    <a:pt x="71" y="191"/>
                  </a:lnTo>
                  <a:lnTo>
                    <a:pt x="74" y="189"/>
                  </a:lnTo>
                  <a:lnTo>
                    <a:pt x="79" y="189"/>
                  </a:lnTo>
                  <a:lnTo>
                    <a:pt x="84" y="189"/>
                  </a:lnTo>
                  <a:lnTo>
                    <a:pt x="86" y="189"/>
                  </a:lnTo>
                  <a:lnTo>
                    <a:pt x="90" y="191"/>
                  </a:lnTo>
                  <a:lnTo>
                    <a:pt x="92" y="191"/>
                  </a:lnTo>
                  <a:lnTo>
                    <a:pt x="93" y="191"/>
                  </a:lnTo>
                  <a:lnTo>
                    <a:pt x="97" y="191"/>
                  </a:lnTo>
                  <a:lnTo>
                    <a:pt x="93" y="189"/>
                  </a:lnTo>
                  <a:lnTo>
                    <a:pt x="90" y="188"/>
                  </a:lnTo>
                  <a:lnTo>
                    <a:pt x="90" y="186"/>
                  </a:lnTo>
                  <a:lnTo>
                    <a:pt x="92" y="183"/>
                  </a:lnTo>
                  <a:lnTo>
                    <a:pt x="93" y="180"/>
                  </a:lnTo>
                  <a:lnTo>
                    <a:pt x="95" y="175"/>
                  </a:lnTo>
                  <a:lnTo>
                    <a:pt x="95" y="170"/>
                  </a:lnTo>
                  <a:lnTo>
                    <a:pt x="93" y="170"/>
                  </a:lnTo>
                  <a:lnTo>
                    <a:pt x="93" y="169"/>
                  </a:lnTo>
                  <a:lnTo>
                    <a:pt x="95" y="167"/>
                  </a:lnTo>
                  <a:lnTo>
                    <a:pt x="95" y="166"/>
                  </a:lnTo>
                  <a:lnTo>
                    <a:pt x="95" y="166"/>
                  </a:lnTo>
                  <a:lnTo>
                    <a:pt x="93" y="162"/>
                  </a:lnTo>
                  <a:lnTo>
                    <a:pt x="93" y="162"/>
                  </a:lnTo>
                  <a:lnTo>
                    <a:pt x="92" y="161"/>
                  </a:lnTo>
                  <a:lnTo>
                    <a:pt x="89" y="161"/>
                  </a:lnTo>
                  <a:lnTo>
                    <a:pt x="86" y="161"/>
                  </a:lnTo>
                  <a:lnTo>
                    <a:pt x="84" y="161"/>
                  </a:lnTo>
                  <a:lnTo>
                    <a:pt x="84" y="162"/>
                  </a:lnTo>
                  <a:lnTo>
                    <a:pt x="84" y="162"/>
                  </a:lnTo>
                  <a:lnTo>
                    <a:pt x="81" y="164"/>
                  </a:lnTo>
                  <a:lnTo>
                    <a:pt x="81" y="164"/>
                  </a:lnTo>
                  <a:lnTo>
                    <a:pt x="79" y="164"/>
                  </a:lnTo>
                  <a:lnTo>
                    <a:pt x="79" y="162"/>
                  </a:lnTo>
                  <a:lnTo>
                    <a:pt x="78" y="162"/>
                  </a:lnTo>
                  <a:lnTo>
                    <a:pt x="74" y="161"/>
                  </a:lnTo>
                  <a:lnTo>
                    <a:pt x="73" y="159"/>
                  </a:lnTo>
                  <a:lnTo>
                    <a:pt x="73" y="159"/>
                  </a:lnTo>
                  <a:lnTo>
                    <a:pt x="68" y="159"/>
                  </a:lnTo>
                  <a:lnTo>
                    <a:pt x="67" y="158"/>
                  </a:lnTo>
                  <a:lnTo>
                    <a:pt x="63" y="159"/>
                  </a:lnTo>
                  <a:lnTo>
                    <a:pt x="60" y="161"/>
                  </a:lnTo>
                  <a:lnTo>
                    <a:pt x="59" y="161"/>
                  </a:lnTo>
                  <a:lnTo>
                    <a:pt x="59" y="162"/>
                  </a:lnTo>
                  <a:lnTo>
                    <a:pt x="57" y="162"/>
                  </a:lnTo>
                  <a:lnTo>
                    <a:pt x="57" y="162"/>
                  </a:lnTo>
                  <a:lnTo>
                    <a:pt x="56" y="162"/>
                  </a:lnTo>
                  <a:lnTo>
                    <a:pt x="54" y="164"/>
                  </a:lnTo>
                  <a:lnTo>
                    <a:pt x="51" y="166"/>
                  </a:lnTo>
                  <a:lnTo>
                    <a:pt x="49" y="167"/>
                  </a:lnTo>
                  <a:lnTo>
                    <a:pt x="48" y="167"/>
                  </a:lnTo>
                  <a:lnTo>
                    <a:pt x="46" y="169"/>
                  </a:lnTo>
                  <a:lnTo>
                    <a:pt x="45" y="169"/>
                  </a:lnTo>
                  <a:lnTo>
                    <a:pt x="43" y="169"/>
                  </a:lnTo>
                  <a:lnTo>
                    <a:pt x="41" y="169"/>
                  </a:lnTo>
                  <a:lnTo>
                    <a:pt x="40" y="169"/>
                  </a:lnTo>
                  <a:lnTo>
                    <a:pt x="40" y="170"/>
                  </a:lnTo>
                  <a:lnTo>
                    <a:pt x="40" y="170"/>
                  </a:lnTo>
                  <a:lnTo>
                    <a:pt x="40" y="170"/>
                  </a:lnTo>
                  <a:lnTo>
                    <a:pt x="38" y="172"/>
                  </a:lnTo>
                  <a:lnTo>
                    <a:pt x="38" y="172"/>
                  </a:lnTo>
                  <a:lnTo>
                    <a:pt x="38" y="172"/>
                  </a:lnTo>
                  <a:lnTo>
                    <a:pt x="35" y="170"/>
                  </a:lnTo>
                  <a:lnTo>
                    <a:pt x="32" y="169"/>
                  </a:lnTo>
                  <a:lnTo>
                    <a:pt x="29" y="169"/>
                  </a:lnTo>
                  <a:lnTo>
                    <a:pt x="29" y="169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27" y="166"/>
                  </a:lnTo>
                  <a:lnTo>
                    <a:pt x="29" y="166"/>
                  </a:lnTo>
                  <a:lnTo>
                    <a:pt x="29" y="164"/>
                  </a:lnTo>
                  <a:lnTo>
                    <a:pt x="29" y="164"/>
                  </a:lnTo>
                  <a:lnTo>
                    <a:pt x="30" y="164"/>
                  </a:lnTo>
                  <a:lnTo>
                    <a:pt x="30" y="166"/>
                  </a:lnTo>
                  <a:lnTo>
                    <a:pt x="32" y="166"/>
                  </a:lnTo>
                  <a:lnTo>
                    <a:pt x="33" y="166"/>
                  </a:lnTo>
                  <a:lnTo>
                    <a:pt x="35" y="166"/>
                  </a:lnTo>
                  <a:lnTo>
                    <a:pt x="35" y="164"/>
                  </a:lnTo>
                  <a:lnTo>
                    <a:pt x="32" y="161"/>
                  </a:lnTo>
                  <a:lnTo>
                    <a:pt x="30" y="159"/>
                  </a:lnTo>
                  <a:lnTo>
                    <a:pt x="29" y="156"/>
                  </a:lnTo>
                  <a:lnTo>
                    <a:pt x="29" y="154"/>
                  </a:lnTo>
                  <a:lnTo>
                    <a:pt x="27" y="151"/>
                  </a:lnTo>
                  <a:lnTo>
                    <a:pt x="24" y="150"/>
                  </a:lnTo>
                  <a:lnTo>
                    <a:pt x="22" y="147"/>
                  </a:lnTo>
                  <a:lnTo>
                    <a:pt x="22" y="147"/>
                  </a:lnTo>
                  <a:lnTo>
                    <a:pt x="19" y="147"/>
                  </a:lnTo>
                  <a:lnTo>
                    <a:pt x="15" y="145"/>
                  </a:lnTo>
                  <a:lnTo>
                    <a:pt x="13" y="145"/>
                  </a:lnTo>
                  <a:lnTo>
                    <a:pt x="11" y="147"/>
                  </a:lnTo>
                  <a:lnTo>
                    <a:pt x="10" y="147"/>
                  </a:lnTo>
                  <a:lnTo>
                    <a:pt x="10" y="145"/>
                  </a:lnTo>
                  <a:lnTo>
                    <a:pt x="8" y="143"/>
                  </a:lnTo>
                  <a:lnTo>
                    <a:pt x="8" y="143"/>
                  </a:lnTo>
                  <a:lnTo>
                    <a:pt x="8" y="142"/>
                  </a:lnTo>
                  <a:lnTo>
                    <a:pt x="8" y="140"/>
                  </a:lnTo>
                  <a:lnTo>
                    <a:pt x="7" y="137"/>
                  </a:lnTo>
                  <a:lnTo>
                    <a:pt x="7" y="137"/>
                  </a:lnTo>
                  <a:lnTo>
                    <a:pt x="4" y="136"/>
                  </a:lnTo>
                  <a:lnTo>
                    <a:pt x="2" y="134"/>
                  </a:lnTo>
                  <a:lnTo>
                    <a:pt x="0" y="131"/>
                  </a:lnTo>
                  <a:lnTo>
                    <a:pt x="2" y="128"/>
                  </a:lnTo>
                  <a:lnTo>
                    <a:pt x="4" y="125"/>
                  </a:lnTo>
                  <a:lnTo>
                    <a:pt x="5" y="123"/>
                  </a:lnTo>
                  <a:lnTo>
                    <a:pt x="7" y="121"/>
                  </a:lnTo>
                  <a:lnTo>
                    <a:pt x="7" y="121"/>
                  </a:lnTo>
                  <a:lnTo>
                    <a:pt x="7" y="120"/>
                  </a:lnTo>
                  <a:lnTo>
                    <a:pt x="5" y="118"/>
                  </a:lnTo>
                  <a:lnTo>
                    <a:pt x="4" y="118"/>
                  </a:lnTo>
                  <a:lnTo>
                    <a:pt x="4" y="117"/>
                  </a:lnTo>
                  <a:lnTo>
                    <a:pt x="4" y="114"/>
                  </a:lnTo>
                  <a:lnTo>
                    <a:pt x="5" y="110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10" y="102"/>
                  </a:lnTo>
                  <a:lnTo>
                    <a:pt x="10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5" y="96"/>
                  </a:lnTo>
                  <a:lnTo>
                    <a:pt x="16" y="98"/>
                  </a:lnTo>
                  <a:lnTo>
                    <a:pt x="18" y="99"/>
                  </a:lnTo>
                  <a:lnTo>
                    <a:pt x="21" y="102"/>
                  </a:lnTo>
                  <a:lnTo>
                    <a:pt x="24" y="106"/>
                  </a:lnTo>
                  <a:lnTo>
                    <a:pt x="24" y="106"/>
                  </a:lnTo>
                  <a:lnTo>
                    <a:pt x="26" y="107"/>
                  </a:lnTo>
                  <a:lnTo>
                    <a:pt x="27" y="107"/>
                  </a:lnTo>
                  <a:lnTo>
                    <a:pt x="29" y="107"/>
                  </a:lnTo>
                  <a:lnTo>
                    <a:pt x="32" y="106"/>
                  </a:lnTo>
                  <a:lnTo>
                    <a:pt x="32" y="106"/>
                  </a:lnTo>
                  <a:lnTo>
                    <a:pt x="33" y="104"/>
                  </a:lnTo>
                  <a:lnTo>
                    <a:pt x="32" y="102"/>
                  </a:lnTo>
                  <a:lnTo>
                    <a:pt x="32" y="102"/>
                  </a:lnTo>
                  <a:lnTo>
                    <a:pt x="32" y="101"/>
                  </a:lnTo>
                  <a:lnTo>
                    <a:pt x="30" y="98"/>
                  </a:lnTo>
                  <a:lnTo>
                    <a:pt x="30" y="95"/>
                  </a:lnTo>
                  <a:lnTo>
                    <a:pt x="30" y="93"/>
                  </a:lnTo>
                  <a:lnTo>
                    <a:pt x="30" y="93"/>
                  </a:lnTo>
                  <a:lnTo>
                    <a:pt x="32" y="93"/>
                  </a:lnTo>
                  <a:lnTo>
                    <a:pt x="32" y="93"/>
                  </a:lnTo>
                  <a:lnTo>
                    <a:pt x="33" y="93"/>
                  </a:lnTo>
                  <a:lnTo>
                    <a:pt x="37" y="91"/>
                  </a:lnTo>
                  <a:lnTo>
                    <a:pt x="40" y="88"/>
                  </a:lnTo>
                  <a:lnTo>
                    <a:pt x="40" y="87"/>
                  </a:lnTo>
                  <a:lnTo>
                    <a:pt x="41" y="85"/>
                  </a:lnTo>
                  <a:lnTo>
                    <a:pt x="43" y="84"/>
                  </a:lnTo>
                  <a:lnTo>
                    <a:pt x="45" y="84"/>
                  </a:lnTo>
                  <a:lnTo>
                    <a:pt x="48" y="84"/>
                  </a:lnTo>
                  <a:lnTo>
                    <a:pt x="49" y="82"/>
                  </a:lnTo>
                  <a:lnTo>
                    <a:pt x="51" y="80"/>
                  </a:lnTo>
                  <a:lnTo>
                    <a:pt x="52" y="80"/>
                  </a:lnTo>
                  <a:lnTo>
                    <a:pt x="54" y="79"/>
                  </a:lnTo>
                  <a:lnTo>
                    <a:pt x="54" y="79"/>
                  </a:lnTo>
                  <a:lnTo>
                    <a:pt x="57" y="76"/>
                  </a:lnTo>
                  <a:lnTo>
                    <a:pt x="59" y="74"/>
                  </a:lnTo>
                  <a:lnTo>
                    <a:pt x="60" y="73"/>
                  </a:lnTo>
                  <a:lnTo>
                    <a:pt x="60" y="73"/>
                  </a:lnTo>
                  <a:lnTo>
                    <a:pt x="62" y="73"/>
                  </a:lnTo>
                  <a:lnTo>
                    <a:pt x="65" y="73"/>
                  </a:lnTo>
                  <a:lnTo>
                    <a:pt x="67" y="74"/>
                  </a:lnTo>
                  <a:lnTo>
                    <a:pt x="68" y="74"/>
                  </a:lnTo>
                  <a:lnTo>
                    <a:pt x="68" y="76"/>
                  </a:lnTo>
                  <a:lnTo>
                    <a:pt x="68" y="76"/>
                  </a:lnTo>
                  <a:lnTo>
                    <a:pt x="70" y="77"/>
                  </a:lnTo>
                  <a:lnTo>
                    <a:pt x="70" y="77"/>
                  </a:lnTo>
                  <a:lnTo>
                    <a:pt x="71" y="77"/>
                  </a:lnTo>
                  <a:lnTo>
                    <a:pt x="73" y="77"/>
                  </a:lnTo>
                  <a:lnTo>
                    <a:pt x="74" y="76"/>
                  </a:lnTo>
                  <a:lnTo>
                    <a:pt x="79" y="73"/>
                  </a:lnTo>
                  <a:lnTo>
                    <a:pt x="82" y="73"/>
                  </a:lnTo>
                  <a:lnTo>
                    <a:pt x="84" y="73"/>
                  </a:lnTo>
                  <a:lnTo>
                    <a:pt x="84" y="74"/>
                  </a:lnTo>
                  <a:lnTo>
                    <a:pt x="86" y="76"/>
                  </a:lnTo>
                  <a:lnTo>
                    <a:pt x="87" y="77"/>
                  </a:lnTo>
                  <a:lnTo>
                    <a:pt x="87" y="77"/>
                  </a:lnTo>
                  <a:lnTo>
                    <a:pt x="87" y="77"/>
                  </a:lnTo>
                  <a:lnTo>
                    <a:pt x="89" y="76"/>
                  </a:lnTo>
                  <a:lnTo>
                    <a:pt x="89" y="76"/>
                  </a:lnTo>
                  <a:lnTo>
                    <a:pt x="90" y="76"/>
                  </a:lnTo>
                  <a:lnTo>
                    <a:pt x="92" y="77"/>
                  </a:lnTo>
                  <a:lnTo>
                    <a:pt x="93" y="77"/>
                  </a:lnTo>
                  <a:lnTo>
                    <a:pt x="97" y="77"/>
                  </a:lnTo>
                  <a:lnTo>
                    <a:pt x="97" y="76"/>
                  </a:lnTo>
                  <a:lnTo>
                    <a:pt x="98" y="77"/>
                  </a:lnTo>
                  <a:lnTo>
                    <a:pt x="100" y="77"/>
                  </a:lnTo>
                  <a:lnTo>
                    <a:pt x="101" y="79"/>
                  </a:lnTo>
                  <a:lnTo>
                    <a:pt x="103" y="80"/>
                  </a:lnTo>
                  <a:lnTo>
                    <a:pt x="104" y="82"/>
                  </a:lnTo>
                  <a:lnTo>
                    <a:pt x="106" y="82"/>
                  </a:lnTo>
                  <a:lnTo>
                    <a:pt x="108" y="84"/>
                  </a:lnTo>
                  <a:lnTo>
                    <a:pt x="109" y="85"/>
                  </a:lnTo>
                  <a:lnTo>
                    <a:pt x="111" y="85"/>
                  </a:lnTo>
                  <a:lnTo>
                    <a:pt x="112" y="87"/>
                  </a:lnTo>
                  <a:lnTo>
                    <a:pt x="114" y="90"/>
                  </a:lnTo>
                  <a:lnTo>
                    <a:pt x="114" y="91"/>
                  </a:lnTo>
                  <a:lnTo>
                    <a:pt x="114" y="93"/>
                  </a:lnTo>
                  <a:lnTo>
                    <a:pt x="115" y="95"/>
                  </a:lnTo>
                  <a:lnTo>
                    <a:pt x="115" y="95"/>
                  </a:lnTo>
                  <a:lnTo>
                    <a:pt x="115" y="95"/>
                  </a:lnTo>
                  <a:lnTo>
                    <a:pt x="117" y="93"/>
                  </a:lnTo>
                  <a:lnTo>
                    <a:pt x="117" y="91"/>
                  </a:lnTo>
                  <a:lnTo>
                    <a:pt x="117" y="90"/>
                  </a:lnTo>
                  <a:lnTo>
                    <a:pt x="115" y="88"/>
                  </a:lnTo>
                  <a:lnTo>
                    <a:pt x="115" y="87"/>
                  </a:lnTo>
                  <a:lnTo>
                    <a:pt x="115" y="87"/>
                  </a:lnTo>
                  <a:lnTo>
                    <a:pt x="115" y="87"/>
                  </a:lnTo>
                  <a:lnTo>
                    <a:pt x="117" y="85"/>
                  </a:lnTo>
                  <a:lnTo>
                    <a:pt x="119" y="85"/>
                  </a:lnTo>
                  <a:lnTo>
                    <a:pt x="120" y="87"/>
                  </a:lnTo>
                  <a:lnTo>
                    <a:pt x="122" y="88"/>
                  </a:lnTo>
                  <a:lnTo>
                    <a:pt x="125" y="90"/>
                  </a:lnTo>
                  <a:lnTo>
                    <a:pt x="127" y="91"/>
                  </a:lnTo>
                  <a:lnTo>
                    <a:pt x="130" y="93"/>
                  </a:lnTo>
                  <a:lnTo>
                    <a:pt x="131" y="93"/>
                  </a:lnTo>
                  <a:lnTo>
                    <a:pt x="133" y="93"/>
                  </a:lnTo>
                  <a:lnTo>
                    <a:pt x="136" y="93"/>
                  </a:lnTo>
                  <a:lnTo>
                    <a:pt x="138" y="91"/>
                  </a:lnTo>
                  <a:lnTo>
                    <a:pt x="138" y="90"/>
                  </a:lnTo>
                  <a:lnTo>
                    <a:pt x="139" y="88"/>
                  </a:lnTo>
                  <a:lnTo>
                    <a:pt x="141" y="87"/>
                  </a:lnTo>
                  <a:lnTo>
                    <a:pt x="144" y="85"/>
                  </a:lnTo>
                  <a:lnTo>
                    <a:pt x="144" y="85"/>
                  </a:lnTo>
                  <a:lnTo>
                    <a:pt x="145" y="87"/>
                  </a:lnTo>
                  <a:lnTo>
                    <a:pt x="147" y="85"/>
                  </a:lnTo>
                  <a:lnTo>
                    <a:pt x="149" y="85"/>
                  </a:lnTo>
                  <a:lnTo>
                    <a:pt x="150" y="85"/>
                  </a:lnTo>
                  <a:lnTo>
                    <a:pt x="153" y="85"/>
                  </a:lnTo>
                  <a:lnTo>
                    <a:pt x="155" y="87"/>
                  </a:lnTo>
                  <a:lnTo>
                    <a:pt x="156" y="88"/>
                  </a:lnTo>
                  <a:lnTo>
                    <a:pt x="158" y="88"/>
                  </a:lnTo>
                  <a:lnTo>
                    <a:pt x="160" y="87"/>
                  </a:lnTo>
                  <a:lnTo>
                    <a:pt x="161" y="87"/>
                  </a:lnTo>
                  <a:lnTo>
                    <a:pt x="161" y="85"/>
                  </a:lnTo>
                  <a:lnTo>
                    <a:pt x="163" y="84"/>
                  </a:lnTo>
                  <a:lnTo>
                    <a:pt x="163" y="84"/>
                  </a:lnTo>
                  <a:lnTo>
                    <a:pt x="166" y="85"/>
                  </a:lnTo>
                  <a:lnTo>
                    <a:pt x="168" y="85"/>
                  </a:lnTo>
                  <a:lnTo>
                    <a:pt x="168" y="84"/>
                  </a:lnTo>
                  <a:lnTo>
                    <a:pt x="171" y="85"/>
                  </a:lnTo>
                  <a:lnTo>
                    <a:pt x="174" y="87"/>
                  </a:lnTo>
                  <a:lnTo>
                    <a:pt x="175" y="88"/>
                  </a:lnTo>
                  <a:lnTo>
                    <a:pt x="177" y="91"/>
                  </a:lnTo>
                  <a:lnTo>
                    <a:pt x="179" y="91"/>
                  </a:lnTo>
                  <a:lnTo>
                    <a:pt x="180" y="91"/>
                  </a:lnTo>
                  <a:lnTo>
                    <a:pt x="180" y="91"/>
                  </a:lnTo>
                  <a:lnTo>
                    <a:pt x="182" y="93"/>
                  </a:lnTo>
                  <a:lnTo>
                    <a:pt x="186" y="93"/>
                  </a:lnTo>
                  <a:lnTo>
                    <a:pt x="186" y="93"/>
                  </a:lnTo>
                  <a:lnTo>
                    <a:pt x="186" y="93"/>
                  </a:lnTo>
                  <a:lnTo>
                    <a:pt x="186" y="95"/>
                  </a:lnTo>
                  <a:lnTo>
                    <a:pt x="186" y="96"/>
                  </a:lnTo>
                  <a:lnTo>
                    <a:pt x="191" y="95"/>
                  </a:lnTo>
                  <a:lnTo>
                    <a:pt x="191" y="93"/>
                  </a:lnTo>
                  <a:lnTo>
                    <a:pt x="193" y="91"/>
                  </a:lnTo>
                  <a:lnTo>
                    <a:pt x="193" y="90"/>
                  </a:lnTo>
                  <a:lnTo>
                    <a:pt x="194" y="88"/>
                  </a:lnTo>
                  <a:lnTo>
                    <a:pt x="194" y="88"/>
                  </a:lnTo>
                  <a:lnTo>
                    <a:pt x="196" y="88"/>
                  </a:lnTo>
                  <a:lnTo>
                    <a:pt x="197" y="90"/>
                  </a:lnTo>
                  <a:lnTo>
                    <a:pt x="197" y="91"/>
                  </a:lnTo>
                  <a:lnTo>
                    <a:pt x="201" y="91"/>
                  </a:lnTo>
                  <a:lnTo>
                    <a:pt x="202" y="91"/>
                  </a:lnTo>
                  <a:lnTo>
                    <a:pt x="204" y="91"/>
                  </a:lnTo>
                  <a:lnTo>
                    <a:pt x="207" y="91"/>
                  </a:lnTo>
                  <a:lnTo>
                    <a:pt x="212" y="90"/>
                  </a:lnTo>
                  <a:lnTo>
                    <a:pt x="215" y="88"/>
                  </a:lnTo>
                  <a:lnTo>
                    <a:pt x="215" y="87"/>
                  </a:lnTo>
                  <a:lnTo>
                    <a:pt x="216" y="84"/>
                  </a:lnTo>
                  <a:lnTo>
                    <a:pt x="216" y="82"/>
                  </a:lnTo>
                  <a:lnTo>
                    <a:pt x="216" y="79"/>
                  </a:lnTo>
                  <a:lnTo>
                    <a:pt x="215" y="77"/>
                  </a:lnTo>
                  <a:lnTo>
                    <a:pt x="213" y="77"/>
                  </a:lnTo>
                  <a:lnTo>
                    <a:pt x="209" y="76"/>
                  </a:lnTo>
                  <a:lnTo>
                    <a:pt x="209" y="76"/>
                  </a:lnTo>
                  <a:lnTo>
                    <a:pt x="209" y="76"/>
                  </a:lnTo>
                  <a:lnTo>
                    <a:pt x="204" y="74"/>
                  </a:lnTo>
                  <a:lnTo>
                    <a:pt x="201" y="73"/>
                  </a:lnTo>
                  <a:lnTo>
                    <a:pt x="201" y="73"/>
                  </a:lnTo>
                  <a:lnTo>
                    <a:pt x="199" y="71"/>
                  </a:lnTo>
                  <a:lnTo>
                    <a:pt x="197" y="69"/>
                  </a:lnTo>
                  <a:lnTo>
                    <a:pt x="194" y="69"/>
                  </a:lnTo>
                  <a:lnTo>
                    <a:pt x="194" y="68"/>
                  </a:lnTo>
                  <a:lnTo>
                    <a:pt x="194" y="68"/>
                  </a:lnTo>
                  <a:lnTo>
                    <a:pt x="197" y="66"/>
                  </a:lnTo>
                  <a:lnTo>
                    <a:pt x="201" y="65"/>
                  </a:lnTo>
                  <a:lnTo>
                    <a:pt x="201" y="63"/>
                  </a:lnTo>
                  <a:lnTo>
                    <a:pt x="204" y="63"/>
                  </a:lnTo>
                  <a:lnTo>
                    <a:pt x="205" y="62"/>
                  </a:lnTo>
                  <a:lnTo>
                    <a:pt x="207" y="62"/>
                  </a:lnTo>
                  <a:lnTo>
                    <a:pt x="209" y="60"/>
                  </a:lnTo>
                  <a:lnTo>
                    <a:pt x="209" y="58"/>
                  </a:lnTo>
                  <a:lnTo>
                    <a:pt x="205" y="55"/>
                  </a:lnTo>
                  <a:lnTo>
                    <a:pt x="205" y="54"/>
                  </a:lnTo>
                  <a:lnTo>
                    <a:pt x="205" y="52"/>
                  </a:lnTo>
                  <a:lnTo>
                    <a:pt x="207" y="51"/>
                  </a:lnTo>
                  <a:lnTo>
                    <a:pt x="209" y="51"/>
                  </a:lnTo>
                  <a:lnTo>
                    <a:pt x="209" y="49"/>
                  </a:lnTo>
                  <a:lnTo>
                    <a:pt x="209" y="47"/>
                  </a:lnTo>
                  <a:lnTo>
                    <a:pt x="212" y="47"/>
                  </a:lnTo>
                  <a:lnTo>
                    <a:pt x="215" y="47"/>
                  </a:lnTo>
                  <a:lnTo>
                    <a:pt x="216" y="47"/>
                  </a:lnTo>
                  <a:lnTo>
                    <a:pt x="220" y="47"/>
                  </a:lnTo>
                  <a:lnTo>
                    <a:pt x="221" y="47"/>
                  </a:lnTo>
                  <a:lnTo>
                    <a:pt x="223" y="49"/>
                  </a:lnTo>
                  <a:lnTo>
                    <a:pt x="224" y="47"/>
                  </a:lnTo>
                  <a:lnTo>
                    <a:pt x="224" y="47"/>
                  </a:lnTo>
                  <a:lnTo>
                    <a:pt x="224" y="46"/>
                  </a:lnTo>
                  <a:lnTo>
                    <a:pt x="223" y="46"/>
                  </a:lnTo>
                  <a:lnTo>
                    <a:pt x="220" y="44"/>
                  </a:lnTo>
                  <a:lnTo>
                    <a:pt x="218" y="43"/>
                  </a:lnTo>
                  <a:lnTo>
                    <a:pt x="216" y="43"/>
                  </a:lnTo>
                  <a:lnTo>
                    <a:pt x="215" y="43"/>
                  </a:lnTo>
                  <a:lnTo>
                    <a:pt x="213" y="41"/>
                  </a:lnTo>
                  <a:lnTo>
                    <a:pt x="212" y="41"/>
                  </a:lnTo>
                  <a:lnTo>
                    <a:pt x="212" y="41"/>
                  </a:lnTo>
                  <a:lnTo>
                    <a:pt x="212" y="39"/>
                  </a:lnTo>
                  <a:lnTo>
                    <a:pt x="212" y="38"/>
                  </a:lnTo>
                  <a:lnTo>
                    <a:pt x="213" y="38"/>
                  </a:lnTo>
                  <a:lnTo>
                    <a:pt x="215" y="38"/>
                  </a:lnTo>
                  <a:lnTo>
                    <a:pt x="216" y="38"/>
                  </a:lnTo>
                  <a:lnTo>
                    <a:pt x="216" y="38"/>
                  </a:lnTo>
                  <a:lnTo>
                    <a:pt x="216" y="36"/>
                  </a:lnTo>
                  <a:lnTo>
                    <a:pt x="216" y="36"/>
                  </a:lnTo>
                  <a:lnTo>
                    <a:pt x="215" y="36"/>
                  </a:lnTo>
                  <a:lnTo>
                    <a:pt x="215" y="36"/>
                  </a:lnTo>
                  <a:lnTo>
                    <a:pt x="213" y="36"/>
                  </a:lnTo>
                  <a:lnTo>
                    <a:pt x="212" y="36"/>
                  </a:lnTo>
                  <a:lnTo>
                    <a:pt x="210" y="36"/>
                  </a:lnTo>
                  <a:lnTo>
                    <a:pt x="209" y="35"/>
                  </a:lnTo>
                  <a:lnTo>
                    <a:pt x="209" y="35"/>
                  </a:lnTo>
                  <a:lnTo>
                    <a:pt x="210" y="33"/>
                  </a:lnTo>
                  <a:lnTo>
                    <a:pt x="210" y="32"/>
                  </a:lnTo>
                  <a:lnTo>
                    <a:pt x="210" y="30"/>
                  </a:lnTo>
                  <a:lnTo>
                    <a:pt x="210" y="28"/>
                  </a:lnTo>
                  <a:lnTo>
                    <a:pt x="212" y="27"/>
                  </a:lnTo>
                  <a:lnTo>
                    <a:pt x="213" y="27"/>
                  </a:lnTo>
                  <a:lnTo>
                    <a:pt x="218" y="27"/>
                  </a:lnTo>
                  <a:lnTo>
                    <a:pt x="223" y="28"/>
                  </a:lnTo>
                  <a:lnTo>
                    <a:pt x="223" y="28"/>
                  </a:lnTo>
                  <a:lnTo>
                    <a:pt x="223" y="28"/>
                  </a:lnTo>
                  <a:lnTo>
                    <a:pt x="224" y="27"/>
                  </a:lnTo>
                  <a:lnTo>
                    <a:pt x="231" y="27"/>
                  </a:lnTo>
                  <a:lnTo>
                    <a:pt x="232" y="27"/>
                  </a:lnTo>
                  <a:lnTo>
                    <a:pt x="232" y="27"/>
                  </a:lnTo>
                  <a:lnTo>
                    <a:pt x="238" y="25"/>
                  </a:lnTo>
                  <a:lnTo>
                    <a:pt x="240" y="25"/>
                  </a:lnTo>
                  <a:lnTo>
                    <a:pt x="240" y="24"/>
                  </a:lnTo>
                  <a:lnTo>
                    <a:pt x="242" y="24"/>
                  </a:lnTo>
                  <a:lnTo>
                    <a:pt x="243" y="24"/>
                  </a:lnTo>
                  <a:lnTo>
                    <a:pt x="246" y="24"/>
                  </a:lnTo>
                  <a:lnTo>
                    <a:pt x="248" y="22"/>
                  </a:lnTo>
                  <a:lnTo>
                    <a:pt x="248" y="22"/>
                  </a:lnTo>
                  <a:lnTo>
                    <a:pt x="250" y="22"/>
                  </a:lnTo>
                  <a:lnTo>
                    <a:pt x="253" y="22"/>
                  </a:lnTo>
                  <a:lnTo>
                    <a:pt x="253" y="22"/>
                  </a:lnTo>
                  <a:lnTo>
                    <a:pt x="253" y="22"/>
                  </a:lnTo>
                  <a:lnTo>
                    <a:pt x="254" y="21"/>
                  </a:lnTo>
                  <a:lnTo>
                    <a:pt x="259" y="21"/>
                  </a:lnTo>
                  <a:lnTo>
                    <a:pt x="259" y="21"/>
                  </a:lnTo>
                  <a:lnTo>
                    <a:pt x="261" y="21"/>
                  </a:lnTo>
                  <a:lnTo>
                    <a:pt x="264" y="21"/>
                  </a:lnTo>
                  <a:lnTo>
                    <a:pt x="265" y="19"/>
                  </a:lnTo>
                  <a:lnTo>
                    <a:pt x="267" y="21"/>
                  </a:lnTo>
                  <a:lnTo>
                    <a:pt x="268" y="21"/>
                  </a:lnTo>
                  <a:lnTo>
                    <a:pt x="268" y="21"/>
                  </a:lnTo>
                  <a:lnTo>
                    <a:pt x="268" y="19"/>
                  </a:lnTo>
                  <a:lnTo>
                    <a:pt x="270" y="17"/>
                  </a:lnTo>
                  <a:lnTo>
                    <a:pt x="272" y="16"/>
                  </a:lnTo>
                  <a:lnTo>
                    <a:pt x="272" y="16"/>
                  </a:lnTo>
                  <a:lnTo>
                    <a:pt x="273" y="16"/>
                  </a:lnTo>
                  <a:lnTo>
                    <a:pt x="273" y="16"/>
                  </a:lnTo>
                  <a:lnTo>
                    <a:pt x="276" y="16"/>
                  </a:lnTo>
                  <a:lnTo>
                    <a:pt x="279" y="14"/>
                  </a:lnTo>
                  <a:lnTo>
                    <a:pt x="279" y="14"/>
                  </a:lnTo>
                  <a:lnTo>
                    <a:pt x="284" y="14"/>
                  </a:lnTo>
                  <a:lnTo>
                    <a:pt x="289" y="13"/>
                  </a:lnTo>
                  <a:lnTo>
                    <a:pt x="292" y="13"/>
                  </a:lnTo>
                  <a:lnTo>
                    <a:pt x="297" y="11"/>
                  </a:lnTo>
                  <a:lnTo>
                    <a:pt x="298" y="11"/>
                  </a:lnTo>
                  <a:lnTo>
                    <a:pt x="302" y="11"/>
                  </a:lnTo>
                  <a:lnTo>
                    <a:pt x="305" y="10"/>
                  </a:lnTo>
                  <a:lnTo>
                    <a:pt x="308" y="8"/>
                  </a:lnTo>
                  <a:lnTo>
                    <a:pt x="309" y="8"/>
                  </a:lnTo>
                  <a:lnTo>
                    <a:pt x="311" y="8"/>
                  </a:lnTo>
                  <a:lnTo>
                    <a:pt x="313" y="8"/>
                  </a:lnTo>
                  <a:lnTo>
                    <a:pt x="313" y="8"/>
                  </a:lnTo>
                  <a:lnTo>
                    <a:pt x="313" y="6"/>
                  </a:lnTo>
                  <a:lnTo>
                    <a:pt x="313" y="5"/>
                  </a:lnTo>
                  <a:lnTo>
                    <a:pt x="313" y="5"/>
                  </a:lnTo>
                  <a:lnTo>
                    <a:pt x="314" y="3"/>
                  </a:lnTo>
                  <a:lnTo>
                    <a:pt x="316" y="3"/>
                  </a:lnTo>
                  <a:lnTo>
                    <a:pt x="317" y="3"/>
                  </a:lnTo>
                  <a:lnTo>
                    <a:pt x="320" y="2"/>
                  </a:lnTo>
                  <a:lnTo>
                    <a:pt x="322" y="0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3468811" y="3858446"/>
              <a:ext cx="48731" cy="11695"/>
            </a:xfrm>
            <a:custGeom>
              <a:rect b="b" l="l" r="r" t="t"/>
              <a:pathLst>
                <a:path extrusionOk="0" h="6" w="25">
                  <a:moveTo>
                    <a:pt x="2" y="4"/>
                  </a:moveTo>
                  <a:lnTo>
                    <a:pt x="2" y="6"/>
                  </a:lnTo>
                  <a:lnTo>
                    <a:pt x="2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0" y="4"/>
                  </a:lnTo>
                  <a:lnTo>
                    <a:pt x="2" y="4"/>
                  </a:lnTo>
                  <a:close/>
                  <a:moveTo>
                    <a:pt x="21" y="0"/>
                  </a:moveTo>
                  <a:lnTo>
                    <a:pt x="22" y="0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close/>
                  <a:moveTo>
                    <a:pt x="24" y="0"/>
                  </a:moveTo>
                  <a:lnTo>
                    <a:pt x="25" y="0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7074871" y="3546570"/>
              <a:ext cx="54578" cy="50680"/>
            </a:xfrm>
            <a:custGeom>
              <a:rect b="b" l="l" r="r" t="t"/>
              <a:pathLst>
                <a:path extrusionOk="0" h="26" w="28">
                  <a:moveTo>
                    <a:pt x="25" y="2"/>
                  </a:moveTo>
                  <a:lnTo>
                    <a:pt x="25" y="4"/>
                  </a:lnTo>
                  <a:lnTo>
                    <a:pt x="27" y="5"/>
                  </a:lnTo>
                  <a:lnTo>
                    <a:pt x="27" y="7"/>
                  </a:lnTo>
                  <a:lnTo>
                    <a:pt x="27" y="7"/>
                  </a:lnTo>
                  <a:lnTo>
                    <a:pt x="25" y="8"/>
                  </a:lnTo>
                  <a:lnTo>
                    <a:pt x="25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5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3" y="4"/>
                  </a:lnTo>
                  <a:lnTo>
                    <a:pt x="25" y="2"/>
                  </a:lnTo>
                  <a:close/>
                  <a:moveTo>
                    <a:pt x="17" y="0"/>
                  </a:moveTo>
                  <a:lnTo>
                    <a:pt x="17" y="0"/>
                  </a:lnTo>
                  <a:lnTo>
                    <a:pt x="19" y="2"/>
                  </a:lnTo>
                  <a:lnTo>
                    <a:pt x="22" y="2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3" y="7"/>
                  </a:lnTo>
                  <a:lnTo>
                    <a:pt x="23" y="8"/>
                  </a:lnTo>
                  <a:lnTo>
                    <a:pt x="23" y="10"/>
                  </a:lnTo>
                  <a:lnTo>
                    <a:pt x="23" y="8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19" y="10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9" y="13"/>
                  </a:lnTo>
                  <a:lnTo>
                    <a:pt x="20" y="13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3" y="15"/>
                  </a:lnTo>
                  <a:lnTo>
                    <a:pt x="23" y="15"/>
                  </a:lnTo>
                  <a:lnTo>
                    <a:pt x="25" y="18"/>
                  </a:lnTo>
                  <a:lnTo>
                    <a:pt x="25" y="19"/>
                  </a:lnTo>
                  <a:lnTo>
                    <a:pt x="27" y="22"/>
                  </a:lnTo>
                  <a:lnTo>
                    <a:pt x="27" y="22"/>
                  </a:lnTo>
                  <a:lnTo>
                    <a:pt x="27" y="24"/>
                  </a:lnTo>
                  <a:lnTo>
                    <a:pt x="28" y="26"/>
                  </a:lnTo>
                  <a:lnTo>
                    <a:pt x="25" y="26"/>
                  </a:lnTo>
                  <a:lnTo>
                    <a:pt x="22" y="26"/>
                  </a:lnTo>
                  <a:lnTo>
                    <a:pt x="20" y="26"/>
                  </a:lnTo>
                  <a:lnTo>
                    <a:pt x="17" y="26"/>
                  </a:lnTo>
                  <a:lnTo>
                    <a:pt x="16" y="24"/>
                  </a:lnTo>
                  <a:lnTo>
                    <a:pt x="16" y="22"/>
                  </a:lnTo>
                  <a:lnTo>
                    <a:pt x="14" y="21"/>
                  </a:lnTo>
                  <a:lnTo>
                    <a:pt x="14" y="18"/>
                  </a:lnTo>
                  <a:lnTo>
                    <a:pt x="9" y="18"/>
                  </a:lnTo>
                  <a:lnTo>
                    <a:pt x="8" y="18"/>
                  </a:lnTo>
                  <a:lnTo>
                    <a:pt x="3" y="18"/>
                  </a:lnTo>
                  <a:lnTo>
                    <a:pt x="0" y="16"/>
                  </a:lnTo>
                  <a:lnTo>
                    <a:pt x="3" y="15"/>
                  </a:lnTo>
                  <a:lnTo>
                    <a:pt x="5" y="13"/>
                  </a:lnTo>
                  <a:lnTo>
                    <a:pt x="6" y="10"/>
                  </a:lnTo>
                  <a:lnTo>
                    <a:pt x="6" y="8"/>
                  </a:lnTo>
                  <a:lnTo>
                    <a:pt x="8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2"/>
                  </a:lnTo>
                  <a:lnTo>
                    <a:pt x="11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9314526" y="3277578"/>
              <a:ext cx="138395" cy="175430"/>
            </a:xfrm>
            <a:custGeom>
              <a:rect b="b" l="l" r="r" t="t"/>
              <a:pathLst>
                <a:path extrusionOk="0" h="90" w="71">
                  <a:moveTo>
                    <a:pt x="11" y="83"/>
                  </a:moveTo>
                  <a:lnTo>
                    <a:pt x="13" y="85"/>
                  </a:lnTo>
                  <a:lnTo>
                    <a:pt x="13" y="85"/>
                  </a:lnTo>
                  <a:lnTo>
                    <a:pt x="13" y="86"/>
                  </a:lnTo>
                  <a:lnTo>
                    <a:pt x="13" y="88"/>
                  </a:lnTo>
                  <a:lnTo>
                    <a:pt x="10" y="88"/>
                  </a:lnTo>
                  <a:lnTo>
                    <a:pt x="8" y="90"/>
                  </a:lnTo>
                  <a:lnTo>
                    <a:pt x="5" y="90"/>
                  </a:lnTo>
                  <a:lnTo>
                    <a:pt x="5" y="90"/>
                  </a:lnTo>
                  <a:lnTo>
                    <a:pt x="3" y="90"/>
                  </a:lnTo>
                  <a:lnTo>
                    <a:pt x="3" y="90"/>
                  </a:lnTo>
                  <a:lnTo>
                    <a:pt x="3" y="88"/>
                  </a:lnTo>
                  <a:lnTo>
                    <a:pt x="2" y="88"/>
                  </a:lnTo>
                  <a:lnTo>
                    <a:pt x="3" y="86"/>
                  </a:lnTo>
                  <a:lnTo>
                    <a:pt x="5" y="85"/>
                  </a:lnTo>
                  <a:lnTo>
                    <a:pt x="10" y="83"/>
                  </a:lnTo>
                  <a:lnTo>
                    <a:pt x="11" y="83"/>
                  </a:lnTo>
                  <a:close/>
                  <a:moveTo>
                    <a:pt x="10" y="71"/>
                  </a:moveTo>
                  <a:lnTo>
                    <a:pt x="11" y="71"/>
                  </a:lnTo>
                  <a:lnTo>
                    <a:pt x="11" y="72"/>
                  </a:lnTo>
                  <a:lnTo>
                    <a:pt x="10" y="72"/>
                  </a:lnTo>
                  <a:lnTo>
                    <a:pt x="10" y="71"/>
                  </a:lnTo>
                  <a:lnTo>
                    <a:pt x="10" y="71"/>
                  </a:lnTo>
                  <a:lnTo>
                    <a:pt x="10" y="71"/>
                  </a:lnTo>
                  <a:close/>
                  <a:moveTo>
                    <a:pt x="3" y="67"/>
                  </a:moveTo>
                  <a:lnTo>
                    <a:pt x="5" y="67"/>
                  </a:lnTo>
                  <a:lnTo>
                    <a:pt x="5" y="69"/>
                  </a:lnTo>
                  <a:lnTo>
                    <a:pt x="5" y="69"/>
                  </a:lnTo>
                  <a:lnTo>
                    <a:pt x="3" y="71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2" y="69"/>
                  </a:lnTo>
                  <a:lnTo>
                    <a:pt x="3" y="67"/>
                  </a:lnTo>
                  <a:lnTo>
                    <a:pt x="3" y="67"/>
                  </a:lnTo>
                  <a:close/>
                  <a:moveTo>
                    <a:pt x="26" y="66"/>
                  </a:moveTo>
                  <a:lnTo>
                    <a:pt x="26" y="66"/>
                  </a:lnTo>
                  <a:lnTo>
                    <a:pt x="26" y="67"/>
                  </a:lnTo>
                  <a:lnTo>
                    <a:pt x="26" y="66"/>
                  </a:lnTo>
                  <a:lnTo>
                    <a:pt x="26" y="66"/>
                  </a:lnTo>
                  <a:close/>
                  <a:moveTo>
                    <a:pt x="2" y="61"/>
                  </a:moveTo>
                  <a:lnTo>
                    <a:pt x="2" y="63"/>
                  </a:lnTo>
                  <a:lnTo>
                    <a:pt x="2" y="64"/>
                  </a:lnTo>
                  <a:lnTo>
                    <a:pt x="2" y="66"/>
                  </a:lnTo>
                  <a:lnTo>
                    <a:pt x="2" y="64"/>
                  </a:lnTo>
                  <a:lnTo>
                    <a:pt x="2" y="64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2" y="61"/>
                  </a:lnTo>
                  <a:close/>
                  <a:moveTo>
                    <a:pt x="27" y="61"/>
                  </a:moveTo>
                  <a:lnTo>
                    <a:pt x="29" y="63"/>
                  </a:lnTo>
                  <a:lnTo>
                    <a:pt x="30" y="63"/>
                  </a:lnTo>
                  <a:lnTo>
                    <a:pt x="30" y="63"/>
                  </a:lnTo>
                  <a:lnTo>
                    <a:pt x="30" y="64"/>
                  </a:lnTo>
                  <a:lnTo>
                    <a:pt x="29" y="66"/>
                  </a:lnTo>
                  <a:lnTo>
                    <a:pt x="29" y="64"/>
                  </a:lnTo>
                  <a:lnTo>
                    <a:pt x="27" y="64"/>
                  </a:lnTo>
                  <a:lnTo>
                    <a:pt x="27" y="64"/>
                  </a:lnTo>
                  <a:lnTo>
                    <a:pt x="27" y="63"/>
                  </a:lnTo>
                  <a:lnTo>
                    <a:pt x="27" y="63"/>
                  </a:lnTo>
                  <a:lnTo>
                    <a:pt x="27" y="61"/>
                  </a:lnTo>
                  <a:close/>
                  <a:moveTo>
                    <a:pt x="40" y="60"/>
                  </a:moveTo>
                  <a:lnTo>
                    <a:pt x="40" y="64"/>
                  </a:lnTo>
                  <a:lnTo>
                    <a:pt x="38" y="64"/>
                  </a:lnTo>
                  <a:lnTo>
                    <a:pt x="37" y="63"/>
                  </a:lnTo>
                  <a:lnTo>
                    <a:pt x="37" y="63"/>
                  </a:lnTo>
                  <a:lnTo>
                    <a:pt x="38" y="61"/>
                  </a:lnTo>
                  <a:lnTo>
                    <a:pt x="38" y="60"/>
                  </a:lnTo>
                  <a:lnTo>
                    <a:pt x="40" y="60"/>
                  </a:lnTo>
                  <a:close/>
                  <a:moveTo>
                    <a:pt x="5" y="34"/>
                  </a:moveTo>
                  <a:lnTo>
                    <a:pt x="5" y="34"/>
                  </a:lnTo>
                  <a:lnTo>
                    <a:pt x="7" y="36"/>
                  </a:lnTo>
                  <a:lnTo>
                    <a:pt x="7" y="38"/>
                  </a:lnTo>
                  <a:lnTo>
                    <a:pt x="5" y="36"/>
                  </a:lnTo>
                  <a:lnTo>
                    <a:pt x="5" y="34"/>
                  </a:lnTo>
                  <a:close/>
                  <a:moveTo>
                    <a:pt x="71" y="19"/>
                  </a:moveTo>
                  <a:lnTo>
                    <a:pt x="71" y="19"/>
                  </a:lnTo>
                  <a:lnTo>
                    <a:pt x="71" y="20"/>
                  </a:lnTo>
                  <a:lnTo>
                    <a:pt x="71" y="20"/>
                  </a:lnTo>
                  <a:lnTo>
                    <a:pt x="70" y="20"/>
                  </a:lnTo>
                  <a:lnTo>
                    <a:pt x="70" y="19"/>
                  </a:lnTo>
                  <a:lnTo>
                    <a:pt x="70" y="19"/>
                  </a:lnTo>
                  <a:lnTo>
                    <a:pt x="71" y="19"/>
                  </a:lnTo>
                  <a:close/>
                  <a:moveTo>
                    <a:pt x="7" y="14"/>
                  </a:moveTo>
                  <a:lnTo>
                    <a:pt x="7" y="14"/>
                  </a:lnTo>
                  <a:lnTo>
                    <a:pt x="8" y="15"/>
                  </a:lnTo>
                  <a:lnTo>
                    <a:pt x="8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5" y="14"/>
                  </a:lnTo>
                  <a:lnTo>
                    <a:pt x="7" y="14"/>
                  </a:lnTo>
                  <a:close/>
                  <a:moveTo>
                    <a:pt x="35" y="0"/>
                  </a:moveTo>
                  <a:lnTo>
                    <a:pt x="38" y="8"/>
                  </a:lnTo>
                  <a:lnTo>
                    <a:pt x="41" y="12"/>
                  </a:lnTo>
                  <a:lnTo>
                    <a:pt x="44" y="15"/>
                  </a:lnTo>
                  <a:lnTo>
                    <a:pt x="48" y="23"/>
                  </a:lnTo>
                  <a:lnTo>
                    <a:pt x="49" y="27"/>
                  </a:lnTo>
                  <a:lnTo>
                    <a:pt x="49" y="28"/>
                  </a:lnTo>
                  <a:lnTo>
                    <a:pt x="51" y="31"/>
                  </a:lnTo>
                  <a:lnTo>
                    <a:pt x="49" y="33"/>
                  </a:lnTo>
                  <a:lnTo>
                    <a:pt x="51" y="36"/>
                  </a:lnTo>
                  <a:lnTo>
                    <a:pt x="49" y="38"/>
                  </a:lnTo>
                  <a:lnTo>
                    <a:pt x="49" y="39"/>
                  </a:lnTo>
                  <a:lnTo>
                    <a:pt x="49" y="41"/>
                  </a:lnTo>
                  <a:lnTo>
                    <a:pt x="49" y="42"/>
                  </a:lnTo>
                  <a:lnTo>
                    <a:pt x="49" y="44"/>
                  </a:lnTo>
                  <a:lnTo>
                    <a:pt x="49" y="44"/>
                  </a:lnTo>
                  <a:lnTo>
                    <a:pt x="51" y="44"/>
                  </a:lnTo>
                  <a:lnTo>
                    <a:pt x="51" y="44"/>
                  </a:lnTo>
                  <a:lnTo>
                    <a:pt x="52" y="44"/>
                  </a:lnTo>
                  <a:lnTo>
                    <a:pt x="52" y="45"/>
                  </a:lnTo>
                  <a:lnTo>
                    <a:pt x="51" y="49"/>
                  </a:lnTo>
                  <a:lnTo>
                    <a:pt x="49" y="52"/>
                  </a:lnTo>
                  <a:lnTo>
                    <a:pt x="48" y="55"/>
                  </a:lnTo>
                  <a:lnTo>
                    <a:pt x="46" y="58"/>
                  </a:lnTo>
                  <a:lnTo>
                    <a:pt x="44" y="58"/>
                  </a:lnTo>
                  <a:lnTo>
                    <a:pt x="43" y="58"/>
                  </a:lnTo>
                  <a:lnTo>
                    <a:pt x="41" y="60"/>
                  </a:lnTo>
                  <a:lnTo>
                    <a:pt x="38" y="58"/>
                  </a:lnTo>
                  <a:lnTo>
                    <a:pt x="37" y="58"/>
                  </a:lnTo>
                  <a:lnTo>
                    <a:pt x="35" y="60"/>
                  </a:lnTo>
                  <a:lnTo>
                    <a:pt x="35" y="60"/>
                  </a:lnTo>
                  <a:lnTo>
                    <a:pt x="35" y="61"/>
                  </a:lnTo>
                  <a:lnTo>
                    <a:pt x="35" y="63"/>
                  </a:lnTo>
                  <a:lnTo>
                    <a:pt x="35" y="63"/>
                  </a:lnTo>
                  <a:lnTo>
                    <a:pt x="33" y="61"/>
                  </a:lnTo>
                  <a:lnTo>
                    <a:pt x="32" y="61"/>
                  </a:lnTo>
                  <a:lnTo>
                    <a:pt x="30" y="61"/>
                  </a:lnTo>
                  <a:lnTo>
                    <a:pt x="30" y="60"/>
                  </a:lnTo>
                  <a:lnTo>
                    <a:pt x="29" y="60"/>
                  </a:lnTo>
                  <a:lnTo>
                    <a:pt x="27" y="61"/>
                  </a:lnTo>
                  <a:lnTo>
                    <a:pt x="26" y="61"/>
                  </a:lnTo>
                  <a:lnTo>
                    <a:pt x="24" y="61"/>
                  </a:lnTo>
                  <a:lnTo>
                    <a:pt x="24" y="63"/>
                  </a:lnTo>
                  <a:lnTo>
                    <a:pt x="24" y="63"/>
                  </a:lnTo>
                  <a:lnTo>
                    <a:pt x="26" y="64"/>
                  </a:lnTo>
                  <a:lnTo>
                    <a:pt x="26" y="64"/>
                  </a:lnTo>
                  <a:lnTo>
                    <a:pt x="24" y="66"/>
                  </a:lnTo>
                  <a:lnTo>
                    <a:pt x="22" y="64"/>
                  </a:lnTo>
                  <a:lnTo>
                    <a:pt x="22" y="63"/>
                  </a:lnTo>
                  <a:lnTo>
                    <a:pt x="21" y="63"/>
                  </a:lnTo>
                  <a:lnTo>
                    <a:pt x="21" y="63"/>
                  </a:lnTo>
                  <a:lnTo>
                    <a:pt x="21" y="64"/>
                  </a:lnTo>
                  <a:lnTo>
                    <a:pt x="21" y="66"/>
                  </a:lnTo>
                  <a:lnTo>
                    <a:pt x="21" y="66"/>
                  </a:lnTo>
                  <a:lnTo>
                    <a:pt x="21" y="67"/>
                  </a:lnTo>
                  <a:lnTo>
                    <a:pt x="21" y="69"/>
                  </a:lnTo>
                  <a:lnTo>
                    <a:pt x="19" y="69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8" y="66"/>
                  </a:lnTo>
                  <a:lnTo>
                    <a:pt x="19" y="64"/>
                  </a:lnTo>
                  <a:lnTo>
                    <a:pt x="18" y="64"/>
                  </a:lnTo>
                  <a:lnTo>
                    <a:pt x="15" y="67"/>
                  </a:lnTo>
                  <a:lnTo>
                    <a:pt x="13" y="69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10" y="71"/>
                  </a:lnTo>
                  <a:lnTo>
                    <a:pt x="8" y="72"/>
                  </a:lnTo>
                  <a:lnTo>
                    <a:pt x="8" y="72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7" y="69"/>
                  </a:lnTo>
                  <a:lnTo>
                    <a:pt x="5" y="67"/>
                  </a:lnTo>
                  <a:lnTo>
                    <a:pt x="3" y="66"/>
                  </a:lnTo>
                  <a:lnTo>
                    <a:pt x="5" y="64"/>
                  </a:lnTo>
                  <a:lnTo>
                    <a:pt x="7" y="66"/>
                  </a:lnTo>
                  <a:lnTo>
                    <a:pt x="8" y="66"/>
                  </a:lnTo>
                  <a:lnTo>
                    <a:pt x="8" y="64"/>
                  </a:lnTo>
                  <a:lnTo>
                    <a:pt x="7" y="64"/>
                  </a:lnTo>
                  <a:lnTo>
                    <a:pt x="8" y="64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7" y="63"/>
                  </a:lnTo>
                  <a:lnTo>
                    <a:pt x="7" y="63"/>
                  </a:lnTo>
                  <a:lnTo>
                    <a:pt x="7" y="61"/>
                  </a:lnTo>
                  <a:lnTo>
                    <a:pt x="5" y="60"/>
                  </a:lnTo>
                  <a:lnTo>
                    <a:pt x="5" y="58"/>
                  </a:lnTo>
                  <a:lnTo>
                    <a:pt x="5" y="56"/>
                  </a:lnTo>
                  <a:lnTo>
                    <a:pt x="7" y="55"/>
                  </a:lnTo>
                  <a:lnTo>
                    <a:pt x="7" y="53"/>
                  </a:lnTo>
                  <a:lnTo>
                    <a:pt x="7" y="52"/>
                  </a:lnTo>
                  <a:lnTo>
                    <a:pt x="8" y="52"/>
                  </a:lnTo>
                  <a:lnTo>
                    <a:pt x="10" y="52"/>
                  </a:lnTo>
                  <a:lnTo>
                    <a:pt x="8" y="50"/>
                  </a:lnTo>
                  <a:lnTo>
                    <a:pt x="7" y="50"/>
                  </a:lnTo>
                  <a:lnTo>
                    <a:pt x="7" y="50"/>
                  </a:lnTo>
                  <a:lnTo>
                    <a:pt x="8" y="50"/>
                  </a:lnTo>
                  <a:lnTo>
                    <a:pt x="8" y="49"/>
                  </a:lnTo>
                  <a:lnTo>
                    <a:pt x="10" y="47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5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2" y="31"/>
                  </a:lnTo>
                  <a:lnTo>
                    <a:pt x="3" y="30"/>
                  </a:lnTo>
                  <a:lnTo>
                    <a:pt x="5" y="28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8" y="27"/>
                  </a:lnTo>
                  <a:lnTo>
                    <a:pt x="10" y="28"/>
                  </a:lnTo>
                  <a:lnTo>
                    <a:pt x="11" y="28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3" y="28"/>
                  </a:lnTo>
                  <a:lnTo>
                    <a:pt x="11" y="27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9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9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6" y="6"/>
                  </a:lnTo>
                  <a:lnTo>
                    <a:pt x="26" y="6"/>
                  </a:lnTo>
                  <a:lnTo>
                    <a:pt x="27" y="6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3" y="3"/>
                  </a:lnTo>
                  <a:lnTo>
                    <a:pt x="33" y="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9269694" y="3133335"/>
              <a:ext cx="177380" cy="173481"/>
            </a:xfrm>
            <a:custGeom>
              <a:rect b="b" l="l" r="r" t="t"/>
              <a:pathLst>
                <a:path extrusionOk="0" h="89" w="91">
                  <a:moveTo>
                    <a:pt x="8" y="58"/>
                  </a:moveTo>
                  <a:lnTo>
                    <a:pt x="8" y="60"/>
                  </a:lnTo>
                  <a:lnTo>
                    <a:pt x="6" y="60"/>
                  </a:lnTo>
                  <a:lnTo>
                    <a:pt x="6" y="58"/>
                  </a:lnTo>
                  <a:lnTo>
                    <a:pt x="8" y="58"/>
                  </a:lnTo>
                  <a:lnTo>
                    <a:pt x="8" y="58"/>
                  </a:lnTo>
                  <a:close/>
                  <a:moveTo>
                    <a:pt x="80" y="0"/>
                  </a:moveTo>
                  <a:lnTo>
                    <a:pt x="80" y="0"/>
                  </a:lnTo>
                  <a:lnTo>
                    <a:pt x="80" y="0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83" y="0"/>
                  </a:lnTo>
                  <a:lnTo>
                    <a:pt x="83" y="1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85" y="4"/>
                  </a:lnTo>
                  <a:lnTo>
                    <a:pt x="85" y="4"/>
                  </a:lnTo>
                  <a:lnTo>
                    <a:pt x="86" y="6"/>
                  </a:lnTo>
                  <a:lnTo>
                    <a:pt x="88" y="8"/>
                  </a:lnTo>
                  <a:lnTo>
                    <a:pt x="88" y="8"/>
                  </a:lnTo>
                  <a:lnTo>
                    <a:pt x="88" y="8"/>
                  </a:lnTo>
                  <a:lnTo>
                    <a:pt x="90" y="9"/>
                  </a:lnTo>
                  <a:lnTo>
                    <a:pt x="90" y="9"/>
                  </a:lnTo>
                  <a:lnTo>
                    <a:pt x="91" y="11"/>
                  </a:lnTo>
                  <a:lnTo>
                    <a:pt x="91" y="11"/>
                  </a:lnTo>
                  <a:lnTo>
                    <a:pt x="91" y="12"/>
                  </a:lnTo>
                  <a:lnTo>
                    <a:pt x="90" y="12"/>
                  </a:lnTo>
                  <a:lnTo>
                    <a:pt x="90" y="12"/>
                  </a:lnTo>
                  <a:lnTo>
                    <a:pt x="88" y="12"/>
                  </a:lnTo>
                  <a:lnTo>
                    <a:pt x="85" y="14"/>
                  </a:lnTo>
                  <a:lnTo>
                    <a:pt x="85" y="14"/>
                  </a:lnTo>
                  <a:lnTo>
                    <a:pt x="83" y="15"/>
                  </a:lnTo>
                  <a:lnTo>
                    <a:pt x="82" y="15"/>
                  </a:lnTo>
                  <a:lnTo>
                    <a:pt x="82" y="17"/>
                  </a:lnTo>
                  <a:lnTo>
                    <a:pt x="80" y="19"/>
                  </a:lnTo>
                  <a:lnTo>
                    <a:pt x="79" y="20"/>
                  </a:lnTo>
                  <a:lnTo>
                    <a:pt x="77" y="22"/>
                  </a:lnTo>
                  <a:lnTo>
                    <a:pt x="77" y="23"/>
                  </a:lnTo>
                  <a:lnTo>
                    <a:pt x="77" y="25"/>
                  </a:lnTo>
                  <a:lnTo>
                    <a:pt x="77" y="28"/>
                  </a:lnTo>
                  <a:lnTo>
                    <a:pt x="77" y="30"/>
                  </a:lnTo>
                  <a:lnTo>
                    <a:pt x="77" y="33"/>
                  </a:lnTo>
                  <a:lnTo>
                    <a:pt x="77" y="36"/>
                  </a:lnTo>
                  <a:lnTo>
                    <a:pt x="77" y="36"/>
                  </a:lnTo>
                  <a:lnTo>
                    <a:pt x="72" y="39"/>
                  </a:lnTo>
                  <a:lnTo>
                    <a:pt x="71" y="41"/>
                  </a:lnTo>
                  <a:lnTo>
                    <a:pt x="67" y="42"/>
                  </a:lnTo>
                  <a:lnTo>
                    <a:pt x="66" y="44"/>
                  </a:lnTo>
                  <a:lnTo>
                    <a:pt x="64" y="45"/>
                  </a:lnTo>
                  <a:lnTo>
                    <a:pt x="63" y="45"/>
                  </a:lnTo>
                  <a:lnTo>
                    <a:pt x="61" y="49"/>
                  </a:lnTo>
                  <a:lnTo>
                    <a:pt x="60" y="49"/>
                  </a:lnTo>
                  <a:lnTo>
                    <a:pt x="58" y="50"/>
                  </a:lnTo>
                  <a:lnTo>
                    <a:pt x="56" y="50"/>
                  </a:lnTo>
                  <a:lnTo>
                    <a:pt x="53" y="50"/>
                  </a:lnTo>
                  <a:lnTo>
                    <a:pt x="52" y="52"/>
                  </a:lnTo>
                  <a:lnTo>
                    <a:pt x="50" y="53"/>
                  </a:lnTo>
                  <a:lnTo>
                    <a:pt x="45" y="55"/>
                  </a:lnTo>
                  <a:lnTo>
                    <a:pt x="45" y="56"/>
                  </a:lnTo>
                  <a:lnTo>
                    <a:pt x="45" y="58"/>
                  </a:lnTo>
                  <a:lnTo>
                    <a:pt x="45" y="60"/>
                  </a:lnTo>
                  <a:lnTo>
                    <a:pt x="45" y="61"/>
                  </a:lnTo>
                  <a:lnTo>
                    <a:pt x="44" y="61"/>
                  </a:lnTo>
                  <a:lnTo>
                    <a:pt x="44" y="61"/>
                  </a:lnTo>
                  <a:lnTo>
                    <a:pt x="44" y="63"/>
                  </a:lnTo>
                  <a:lnTo>
                    <a:pt x="44" y="64"/>
                  </a:lnTo>
                  <a:lnTo>
                    <a:pt x="45" y="66"/>
                  </a:lnTo>
                  <a:lnTo>
                    <a:pt x="45" y="66"/>
                  </a:lnTo>
                  <a:lnTo>
                    <a:pt x="47" y="66"/>
                  </a:lnTo>
                  <a:lnTo>
                    <a:pt x="49" y="67"/>
                  </a:lnTo>
                  <a:lnTo>
                    <a:pt x="52" y="71"/>
                  </a:lnTo>
                  <a:lnTo>
                    <a:pt x="53" y="71"/>
                  </a:lnTo>
                  <a:lnTo>
                    <a:pt x="55" y="72"/>
                  </a:lnTo>
                  <a:lnTo>
                    <a:pt x="56" y="72"/>
                  </a:lnTo>
                  <a:lnTo>
                    <a:pt x="56" y="74"/>
                  </a:lnTo>
                  <a:lnTo>
                    <a:pt x="58" y="74"/>
                  </a:lnTo>
                  <a:lnTo>
                    <a:pt x="56" y="75"/>
                  </a:lnTo>
                  <a:lnTo>
                    <a:pt x="56" y="77"/>
                  </a:lnTo>
                  <a:lnTo>
                    <a:pt x="55" y="78"/>
                  </a:lnTo>
                  <a:lnTo>
                    <a:pt x="55" y="78"/>
                  </a:lnTo>
                  <a:lnTo>
                    <a:pt x="53" y="80"/>
                  </a:lnTo>
                  <a:lnTo>
                    <a:pt x="53" y="80"/>
                  </a:lnTo>
                  <a:lnTo>
                    <a:pt x="50" y="80"/>
                  </a:lnTo>
                  <a:lnTo>
                    <a:pt x="49" y="80"/>
                  </a:lnTo>
                  <a:lnTo>
                    <a:pt x="49" y="80"/>
                  </a:lnTo>
                  <a:lnTo>
                    <a:pt x="45" y="80"/>
                  </a:lnTo>
                  <a:lnTo>
                    <a:pt x="45" y="80"/>
                  </a:lnTo>
                  <a:lnTo>
                    <a:pt x="42" y="80"/>
                  </a:lnTo>
                  <a:lnTo>
                    <a:pt x="41" y="80"/>
                  </a:lnTo>
                  <a:lnTo>
                    <a:pt x="39" y="80"/>
                  </a:lnTo>
                  <a:lnTo>
                    <a:pt x="38" y="82"/>
                  </a:lnTo>
                  <a:lnTo>
                    <a:pt x="38" y="82"/>
                  </a:lnTo>
                  <a:lnTo>
                    <a:pt x="36" y="83"/>
                  </a:lnTo>
                  <a:lnTo>
                    <a:pt x="34" y="85"/>
                  </a:lnTo>
                  <a:lnTo>
                    <a:pt x="33" y="86"/>
                  </a:lnTo>
                  <a:lnTo>
                    <a:pt x="33" y="88"/>
                  </a:lnTo>
                  <a:lnTo>
                    <a:pt x="33" y="88"/>
                  </a:lnTo>
                  <a:lnTo>
                    <a:pt x="33" y="88"/>
                  </a:lnTo>
                  <a:lnTo>
                    <a:pt x="33" y="88"/>
                  </a:lnTo>
                  <a:lnTo>
                    <a:pt x="31" y="88"/>
                  </a:lnTo>
                  <a:lnTo>
                    <a:pt x="28" y="86"/>
                  </a:lnTo>
                  <a:lnTo>
                    <a:pt x="26" y="88"/>
                  </a:lnTo>
                  <a:lnTo>
                    <a:pt x="25" y="89"/>
                  </a:lnTo>
                  <a:lnTo>
                    <a:pt x="25" y="89"/>
                  </a:lnTo>
                  <a:lnTo>
                    <a:pt x="23" y="86"/>
                  </a:lnTo>
                  <a:lnTo>
                    <a:pt x="22" y="86"/>
                  </a:lnTo>
                  <a:lnTo>
                    <a:pt x="20" y="85"/>
                  </a:lnTo>
                  <a:lnTo>
                    <a:pt x="19" y="85"/>
                  </a:lnTo>
                  <a:lnTo>
                    <a:pt x="19" y="86"/>
                  </a:lnTo>
                  <a:lnTo>
                    <a:pt x="17" y="88"/>
                  </a:lnTo>
                  <a:lnTo>
                    <a:pt x="15" y="89"/>
                  </a:lnTo>
                  <a:lnTo>
                    <a:pt x="14" y="89"/>
                  </a:lnTo>
                  <a:lnTo>
                    <a:pt x="14" y="89"/>
                  </a:lnTo>
                  <a:lnTo>
                    <a:pt x="14" y="89"/>
                  </a:lnTo>
                  <a:lnTo>
                    <a:pt x="14" y="88"/>
                  </a:lnTo>
                  <a:lnTo>
                    <a:pt x="11" y="86"/>
                  </a:lnTo>
                  <a:lnTo>
                    <a:pt x="9" y="86"/>
                  </a:lnTo>
                  <a:lnTo>
                    <a:pt x="9" y="86"/>
                  </a:lnTo>
                  <a:lnTo>
                    <a:pt x="12" y="85"/>
                  </a:lnTo>
                  <a:lnTo>
                    <a:pt x="12" y="83"/>
                  </a:lnTo>
                  <a:lnTo>
                    <a:pt x="12" y="83"/>
                  </a:lnTo>
                  <a:lnTo>
                    <a:pt x="11" y="83"/>
                  </a:lnTo>
                  <a:lnTo>
                    <a:pt x="9" y="83"/>
                  </a:lnTo>
                  <a:lnTo>
                    <a:pt x="8" y="83"/>
                  </a:lnTo>
                  <a:lnTo>
                    <a:pt x="6" y="83"/>
                  </a:lnTo>
                  <a:lnTo>
                    <a:pt x="4" y="83"/>
                  </a:lnTo>
                  <a:lnTo>
                    <a:pt x="8" y="82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9" y="77"/>
                  </a:lnTo>
                  <a:lnTo>
                    <a:pt x="9" y="75"/>
                  </a:lnTo>
                  <a:lnTo>
                    <a:pt x="14" y="74"/>
                  </a:lnTo>
                  <a:lnTo>
                    <a:pt x="15" y="74"/>
                  </a:lnTo>
                  <a:lnTo>
                    <a:pt x="15" y="74"/>
                  </a:lnTo>
                  <a:lnTo>
                    <a:pt x="17" y="74"/>
                  </a:lnTo>
                  <a:lnTo>
                    <a:pt x="15" y="72"/>
                  </a:lnTo>
                  <a:lnTo>
                    <a:pt x="15" y="72"/>
                  </a:lnTo>
                  <a:lnTo>
                    <a:pt x="12" y="72"/>
                  </a:lnTo>
                  <a:lnTo>
                    <a:pt x="11" y="72"/>
                  </a:lnTo>
                  <a:lnTo>
                    <a:pt x="11" y="71"/>
                  </a:lnTo>
                  <a:lnTo>
                    <a:pt x="15" y="63"/>
                  </a:lnTo>
                  <a:lnTo>
                    <a:pt x="15" y="63"/>
                  </a:lnTo>
                  <a:lnTo>
                    <a:pt x="14" y="61"/>
                  </a:lnTo>
                  <a:lnTo>
                    <a:pt x="14" y="60"/>
                  </a:lnTo>
                  <a:lnTo>
                    <a:pt x="11" y="58"/>
                  </a:lnTo>
                  <a:lnTo>
                    <a:pt x="11" y="58"/>
                  </a:lnTo>
                  <a:lnTo>
                    <a:pt x="8" y="56"/>
                  </a:lnTo>
                  <a:lnTo>
                    <a:pt x="6" y="55"/>
                  </a:lnTo>
                  <a:lnTo>
                    <a:pt x="4" y="55"/>
                  </a:lnTo>
                  <a:lnTo>
                    <a:pt x="4" y="56"/>
                  </a:lnTo>
                  <a:lnTo>
                    <a:pt x="4" y="58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5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0"/>
                  </a:lnTo>
                  <a:lnTo>
                    <a:pt x="1" y="49"/>
                  </a:lnTo>
                  <a:lnTo>
                    <a:pt x="4" y="45"/>
                  </a:lnTo>
                  <a:lnTo>
                    <a:pt x="6" y="45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9" y="44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9" y="42"/>
                  </a:lnTo>
                  <a:lnTo>
                    <a:pt x="11" y="41"/>
                  </a:lnTo>
                  <a:lnTo>
                    <a:pt x="14" y="41"/>
                  </a:lnTo>
                  <a:lnTo>
                    <a:pt x="15" y="41"/>
                  </a:lnTo>
                  <a:lnTo>
                    <a:pt x="17" y="39"/>
                  </a:lnTo>
                  <a:lnTo>
                    <a:pt x="17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6"/>
                  </a:lnTo>
                  <a:lnTo>
                    <a:pt x="20" y="36"/>
                  </a:lnTo>
                  <a:lnTo>
                    <a:pt x="22" y="36"/>
                  </a:lnTo>
                  <a:lnTo>
                    <a:pt x="23" y="36"/>
                  </a:lnTo>
                  <a:lnTo>
                    <a:pt x="25" y="34"/>
                  </a:lnTo>
                  <a:lnTo>
                    <a:pt x="25" y="34"/>
                  </a:lnTo>
                  <a:lnTo>
                    <a:pt x="25" y="33"/>
                  </a:lnTo>
                  <a:lnTo>
                    <a:pt x="26" y="31"/>
                  </a:lnTo>
                  <a:lnTo>
                    <a:pt x="28" y="30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31" y="28"/>
                  </a:lnTo>
                  <a:lnTo>
                    <a:pt x="31" y="25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33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6" y="22"/>
                  </a:lnTo>
                  <a:lnTo>
                    <a:pt x="36" y="20"/>
                  </a:lnTo>
                  <a:lnTo>
                    <a:pt x="38" y="20"/>
                  </a:lnTo>
                  <a:lnTo>
                    <a:pt x="38" y="22"/>
                  </a:lnTo>
                  <a:lnTo>
                    <a:pt x="39" y="22"/>
                  </a:lnTo>
                  <a:lnTo>
                    <a:pt x="39" y="23"/>
                  </a:lnTo>
                  <a:lnTo>
                    <a:pt x="39" y="23"/>
                  </a:lnTo>
                  <a:lnTo>
                    <a:pt x="39" y="25"/>
                  </a:lnTo>
                  <a:lnTo>
                    <a:pt x="41" y="25"/>
                  </a:lnTo>
                  <a:lnTo>
                    <a:pt x="42" y="25"/>
                  </a:lnTo>
                  <a:lnTo>
                    <a:pt x="44" y="26"/>
                  </a:lnTo>
                  <a:lnTo>
                    <a:pt x="45" y="26"/>
                  </a:lnTo>
                  <a:lnTo>
                    <a:pt x="45" y="26"/>
                  </a:lnTo>
                  <a:lnTo>
                    <a:pt x="47" y="2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3" y="26"/>
                  </a:lnTo>
                  <a:lnTo>
                    <a:pt x="53" y="28"/>
                  </a:lnTo>
                  <a:lnTo>
                    <a:pt x="55" y="28"/>
                  </a:lnTo>
                  <a:lnTo>
                    <a:pt x="55" y="26"/>
                  </a:lnTo>
                  <a:lnTo>
                    <a:pt x="56" y="25"/>
                  </a:lnTo>
                  <a:lnTo>
                    <a:pt x="56" y="25"/>
                  </a:lnTo>
                  <a:lnTo>
                    <a:pt x="56" y="23"/>
                  </a:lnTo>
                  <a:lnTo>
                    <a:pt x="56" y="23"/>
                  </a:lnTo>
                  <a:lnTo>
                    <a:pt x="55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3" y="17"/>
                  </a:lnTo>
                  <a:lnTo>
                    <a:pt x="53" y="17"/>
                  </a:lnTo>
                  <a:lnTo>
                    <a:pt x="55" y="17"/>
                  </a:lnTo>
                  <a:lnTo>
                    <a:pt x="56" y="17"/>
                  </a:lnTo>
                  <a:lnTo>
                    <a:pt x="58" y="17"/>
                  </a:lnTo>
                  <a:lnTo>
                    <a:pt x="61" y="17"/>
                  </a:lnTo>
                  <a:lnTo>
                    <a:pt x="63" y="15"/>
                  </a:lnTo>
                  <a:lnTo>
                    <a:pt x="64" y="17"/>
                  </a:lnTo>
                  <a:lnTo>
                    <a:pt x="66" y="17"/>
                  </a:lnTo>
                  <a:lnTo>
                    <a:pt x="66" y="15"/>
                  </a:lnTo>
                  <a:lnTo>
                    <a:pt x="67" y="14"/>
                  </a:lnTo>
                  <a:lnTo>
                    <a:pt x="69" y="14"/>
                  </a:lnTo>
                  <a:lnTo>
                    <a:pt x="69" y="14"/>
                  </a:lnTo>
                  <a:lnTo>
                    <a:pt x="69" y="12"/>
                  </a:lnTo>
                  <a:lnTo>
                    <a:pt x="69" y="12"/>
                  </a:lnTo>
                  <a:lnTo>
                    <a:pt x="71" y="11"/>
                  </a:lnTo>
                  <a:lnTo>
                    <a:pt x="71" y="9"/>
                  </a:lnTo>
                  <a:lnTo>
                    <a:pt x="72" y="9"/>
                  </a:lnTo>
                  <a:lnTo>
                    <a:pt x="72" y="9"/>
                  </a:lnTo>
                  <a:lnTo>
                    <a:pt x="74" y="9"/>
                  </a:lnTo>
                  <a:lnTo>
                    <a:pt x="74" y="11"/>
                  </a:lnTo>
                  <a:lnTo>
                    <a:pt x="75" y="11"/>
                  </a:lnTo>
                  <a:lnTo>
                    <a:pt x="75" y="9"/>
                  </a:lnTo>
                  <a:lnTo>
                    <a:pt x="75" y="9"/>
                  </a:lnTo>
                  <a:lnTo>
                    <a:pt x="77" y="9"/>
                  </a:lnTo>
                  <a:lnTo>
                    <a:pt x="77" y="9"/>
                  </a:lnTo>
                  <a:lnTo>
                    <a:pt x="77" y="6"/>
                  </a:lnTo>
                  <a:lnTo>
                    <a:pt x="79" y="4"/>
                  </a:lnTo>
                  <a:lnTo>
                    <a:pt x="79" y="3"/>
                  </a:lnTo>
                  <a:lnTo>
                    <a:pt x="79" y="1"/>
                  </a:lnTo>
                  <a:lnTo>
                    <a:pt x="79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3995101" y="3924719"/>
              <a:ext cx="9747" cy="9747"/>
            </a:xfrm>
            <a:custGeom>
              <a:rect b="b" l="l" r="r" t="t"/>
              <a:pathLst>
                <a:path extrusionOk="0" h="5" w="5">
                  <a:moveTo>
                    <a:pt x="3" y="3"/>
                  </a:moveTo>
                  <a:lnTo>
                    <a:pt x="5" y="3"/>
                  </a:lnTo>
                  <a:lnTo>
                    <a:pt x="5" y="5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3" y="3"/>
                  </a:lnTo>
                  <a:close/>
                  <a:moveTo>
                    <a:pt x="0" y="0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6981308" y="4735595"/>
              <a:ext cx="37036" cy="27289"/>
            </a:xfrm>
            <a:custGeom>
              <a:rect b="b" l="l" r="r" t="t"/>
              <a:pathLst>
                <a:path extrusionOk="0" h="14" w="19">
                  <a:moveTo>
                    <a:pt x="7" y="13"/>
                  </a:moveTo>
                  <a:lnTo>
                    <a:pt x="7" y="13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close/>
                  <a:moveTo>
                    <a:pt x="18" y="11"/>
                  </a:moveTo>
                  <a:lnTo>
                    <a:pt x="19" y="11"/>
                  </a:lnTo>
                  <a:lnTo>
                    <a:pt x="19" y="13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18" y="14"/>
                  </a:lnTo>
                  <a:lnTo>
                    <a:pt x="18" y="13"/>
                  </a:lnTo>
                  <a:lnTo>
                    <a:pt x="15" y="11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1"/>
                  </a:lnTo>
                  <a:close/>
                  <a:moveTo>
                    <a:pt x="2" y="0"/>
                  </a:moveTo>
                  <a:lnTo>
                    <a:pt x="4" y="0"/>
                  </a:lnTo>
                  <a:lnTo>
                    <a:pt x="2" y="3"/>
                  </a:lnTo>
                  <a:lnTo>
                    <a:pt x="4" y="6"/>
                  </a:lnTo>
                  <a:lnTo>
                    <a:pt x="5" y="8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1272038" y="4306767"/>
              <a:ext cx="9816279" cy="432727"/>
            </a:xfrm>
            <a:custGeom>
              <a:rect b="b" l="l" r="r" t="t"/>
              <a:pathLst>
                <a:path extrusionOk="0" h="222" w="5036">
                  <a:moveTo>
                    <a:pt x="110" y="220"/>
                  </a:moveTo>
                  <a:lnTo>
                    <a:pt x="110" y="220"/>
                  </a:lnTo>
                  <a:lnTo>
                    <a:pt x="110" y="220"/>
                  </a:lnTo>
                  <a:lnTo>
                    <a:pt x="110" y="222"/>
                  </a:lnTo>
                  <a:lnTo>
                    <a:pt x="110" y="222"/>
                  </a:lnTo>
                  <a:lnTo>
                    <a:pt x="110" y="222"/>
                  </a:lnTo>
                  <a:lnTo>
                    <a:pt x="110" y="222"/>
                  </a:lnTo>
                  <a:lnTo>
                    <a:pt x="110" y="220"/>
                  </a:lnTo>
                  <a:lnTo>
                    <a:pt x="110" y="220"/>
                  </a:lnTo>
                  <a:close/>
                  <a:moveTo>
                    <a:pt x="50" y="137"/>
                  </a:moveTo>
                  <a:lnTo>
                    <a:pt x="50" y="137"/>
                  </a:lnTo>
                  <a:lnTo>
                    <a:pt x="50" y="137"/>
                  </a:lnTo>
                  <a:lnTo>
                    <a:pt x="52" y="137"/>
                  </a:lnTo>
                  <a:lnTo>
                    <a:pt x="52" y="137"/>
                  </a:lnTo>
                  <a:lnTo>
                    <a:pt x="52" y="137"/>
                  </a:lnTo>
                  <a:lnTo>
                    <a:pt x="52" y="137"/>
                  </a:lnTo>
                  <a:lnTo>
                    <a:pt x="50" y="137"/>
                  </a:lnTo>
                  <a:lnTo>
                    <a:pt x="50" y="137"/>
                  </a:lnTo>
                  <a:lnTo>
                    <a:pt x="50" y="137"/>
                  </a:lnTo>
                  <a:close/>
                  <a:moveTo>
                    <a:pt x="4986" y="124"/>
                  </a:moveTo>
                  <a:lnTo>
                    <a:pt x="4986" y="124"/>
                  </a:lnTo>
                  <a:lnTo>
                    <a:pt x="4986" y="124"/>
                  </a:lnTo>
                  <a:lnTo>
                    <a:pt x="4986" y="124"/>
                  </a:lnTo>
                  <a:lnTo>
                    <a:pt x="4986" y="124"/>
                  </a:lnTo>
                  <a:lnTo>
                    <a:pt x="4986" y="124"/>
                  </a:lnTo>
                  <a:lnTo>
                    <a:pt x="4986" y="124"/>
                  </a:lnTo>
                  <a:lnTo>
                    <a:pt x="4986" y="124"/>
                  </a:lnTo>
                  <a:lnTo>
                    <a:pt x="4986" y="124"/>
                  </a:lnTo>
                  <a:lnTo>
                    <a:pt x="4986" y="124"/>
                  </a:lnTo>
                  <a:lnTo>
                    <a:pt x="4986" y="124"/>
                  </a:lnTo>
                  <a:lnTo>
                    <a:pt x="4986" y="124"/>
                  </a:lnTo>
                  <a:lnTo>
                    <a:pt x="4986" y="124"/>
                  </a:lnTo>
                  <a:lnTo>
                    <a:pt x="4986" y="124"/>
                  </a:lnTo>
                  <a:close/>
                  <a:moveTo>
                    <a:pt x="5019" y="121"/>
                  </a:moveTo>
                  <a:lnTo>
                    <a:pt x="5020" y="121"/>
                  </a:lnTo>
                  <a:lnTo>
                    <a:pt x="5020" y="121"/>
                  </a:lnTo>
                  <a:lnTo>
                    <a:pt x="5019" y="121"/>
                  </a:lnTo>
                  <a:lnTo>
                    <a:pt x="5019" y="121"/>
                  </a:lnTo>
                  <a:lnTo>
                    <a:pt x="5019" y="121"/>
                  </a:lnTo>
                  <a:lnTo>
                    <a:pt x="5019" y="121"/>
                  </a:lnTo>
                  <a:lnTo>
                    <a:pt x="5020" y="121"/>
                  </a:lnTo>
                  <a:lnTo>
                    <a:pt x="5020" y="121"/>
                  </a:lnTo>
                  <a:lnTo>
                    <a:pt x="5020" y="121"/>
                  </a:lnTo>
                  <a:lnTo>
                    <a:pt x="5019" y="121"/>
                  </a:lnTo>
                  <a:lnTo>
                    <a:pt x="5019" y="121"/>
                  </a:lnTo>
                  <a:lnTo>
                    <a:pt x="5019" y="121"/>
                  </a:lnTo>
                  <a:lnTo>
                    <a:pt x="5019" y="121"/>
                  </a:lnTo>
                  <a:close/>
                  <a:moveTo>
                    <a:pt x="5033" y="121"/>
                  </a:moveTo>
                  <a:lnTo>
                    <a:pt x="5033" y="121"/>
                  </a:lnTo>
                  <a:lnTo>
                    <a:pt x="5033" y="121"/>
                  </a:lnTo>
                  <a:lnTo>
                    <a:pt x="5033" y="121"/>
                  </a:lnTo>
                  <a:lnTo>
                    <a:pt x="5033" y="121"/>
                  </a:lnTo>
                  <a:lnTo>
                    <a:pt x="5033" y="121"/>
                  </a:lnTo>
                  <a:lnTo>
                    <a:pt x="5033" y="121"/>
                  </a:lnTo>
                  <a:lnTo>
                    <a:pt x="5033" y="121"/>
                  </a:lnTo>
                  <a:lnTo>
                    <a:pt x="5033" y="121"/>
                  </a:lnTo>
                  <a:close/>
                  <a:moveTo>
                    <a:pt x="64" y="115"/>
                  </a:moveTo>
                  <a:lnTo>
                    <a:pt x="64" y="115"/>
                  </a:lnTo>
                  <a:lnTo>
                    <a:pt x="64" y="115"/>
                  </a:lnTo>
                  <a:lnTo>
                    <a:pt x="64" y="115"/>
                  </a:lnTo>
                  <a:lnTo>
                    <a:pt x="64" y="115"/>
                  </a:lnTo>
                  <a:lnTo>
                    <a:pt x="64" y="115"/>
                  </a:lnTo>
                  <a:lnTo>
                    <a:pt x="64" y="115"/>
                  </a:lnTo>
                  <a:lnTo>
                    <a:pt x="64" y="115"/>
                  </a:lnTo>
                  <a:lnTo>
                    <a:pt x="64" y="115"/>
                  </a:lnTo>
                  <a:lnTo>
                    <a:pt x="64" y="115"/>
                  </a:lnTo>
                  <a:lnTo>
                    <a:pt x="64" y="115"/>
                  </a:lnTo>
                  <a:close/>
                  <a:moveTo>
                    <a:pt x="5036" y="100"/>
                  </a:moveTo>
                  <a:lnTo>
                    <a:pt x="5036" y="100"/>
                  </a:lnTo>
                  <a:lnTo>
                    <a:pt x="5036" y="102"/>
                  </a:lnTo>
                  <a:lnTo>
                    <a:pt x="5036" y="102"/>
                  </a:lnTo>
                  <a:lnTo>
                    <a:pt x="5036" y="102"/>
                  </a:lnTo>
                  <a:lnTo>
                    <a:pt x="5036" y="102"/>
                  </a:lnTo>
                  <a:lnTo>
                    <a:pt x="5036" y="100"/>
                  </a:lnTo>
                  <a:close/>
                  <a:moveTo>
                    <a:pt x="5027" y="96"/>
                  </a:moveTo>
                  <a:lnTo>
                    <a:pt x="5027" y="96"/>
                  </a:lnTo>
                  <a:lnTo>
                    <a:pt x="5027" y="96"/>
                  </a:lnTo>
                  <a:lnTo>
                    <a:pt x="5028" y="97"/>
                  </a:lnTo>
                  <a:lnTo>
                    <a:pt x="5028" y="97"/>
                  </a:lnTo>
                  <a:lnTo>
                    <a:pt x="5028" y="97"/>
                  </a:lnTo>
                  <a:lnTo>
                    <a:pt x="5028" y="97"/>
                  </a:lnTo>
                  <a:lnTo>
                    <a:pt x="5027" y="97"/>
                  </a:lnTo>
                  <a:lnTo>
                    <a:pt x="5027" y="97"/>
                  </a:lnTo>
                  <a:lnTo>
                    <a:pt x="5027" y="97"/>
                  </a:lnTo>
                  <a:lnTo>
                    <a:pt x="5027" y="97"/>
                  </a:lnTo>
                  <a:lnTo>
                    <a:pt x="5027" y="97"/>
                  </a:lnTo>
                  <a:lnTo>
                    <a:pt x="5027" y="97"/>
                  </a:lnTo>
                  <a:lnTo>
                    <a:pt x="5028" y="97"/>
                  </a:lnTo>
                  <a:lnTo>
                    <a:pt x="5028" y="97"/>
                  </a:lnTo>
                  <a:lnTo>
                    <a:pt x="5027" y="97"/>
                  </a:lnTo>
                  <a:lnTo>
                    <a:pt x="5027" y="96"/>
                  </a:lnTo>
                  <a:lnTo>
                    <a:pt x="5027" y="96"/>
                  </a:lnTo>
                  <a:lnTo>
                    <a:pt x="5027" y="96"/>
                  </a:lnTo>
                  <a:lnTo>
                    <a:pt x="5027" y="96"/>
                  </a:lnTo>
                  <a:lnTo>
                    <a:pt x="5027" y="96"/>
                  </a:lnTo>
                  <a:lnTo>
                    <a:pt x="5027" y="96"/>
                  </a:lnTo>
                  <a:lnTo>
                    <a:pt x="5027" y="96"/>
                  </a:lnTo>
                  <a:lnTo>
                    <a:pt x="5027" y="96"/>
                  </a:lnTo>
                  <a:close/>
                  <a:moveTo>
                    <a:pt x="4831" y="72"/>
                  </a:moveTo>
                  <a:lnTo>
                    <a:pt x="4831" y="74"/>
                  </a:lnTo>
                  <a:lnTo>
                    <a:pt x="4831" y="74"/>
                  </a:lnTo>
                  <a:lnTo>
                    <a:pt x="4831" y="74"/>
                  </a:lnTo>
                  <a:lnTo>
                    <a:pt x="4831" y="75"/>
                  </a:lnTo>
                  <a:lnTo>
                    <a:pt x="4831" y="75"/>
                  </a:lnTo>
                  <a:lnTo>
                    <a:pt x="4831" y="74"/>
                  </a:lnTo>
                  <a:lnTo>
                    <a:pt x="4831" y="74"/>
                  </a:lnTo>
                  <a:lnTo>
                    <a:pt x="4831" y="72"/>
                  </a:lnTo>
                  <a:close/>
                  <a:moveTo>
                    <a:pt x="4755" y="69"/>
                  </a:moveTo>
                  <a:lnTo>
                    <a:pt x="4755" y="69"/>
                  </a:lnTo>
                  <a:lnTo>
                    <a:pt x="4755" y="69"/>
                  </a:lnTo>
                  <a:lnTo>
                    <a:pt x="4755" y="69"/>
                  </a:lnTo>
                  <a:lnTo>
                    <a:pt x="4755" y="69"/>
                  </a:lnTo>
                  <a:lnTo>
                    <a:pt x="4755" y="69"/>
                  </a:lnTo>
                  <a:lnTo>
                    <a:pt x="4755" y="69"/>
                  </a:lnTo>
                  <a:close/>
                  <a:moveTo>
                    <a:pt x="4825" y="64"/>
                  </a:moveTo>
                  <a:lnTo>
                    <a:pt x="4826" y="64"/>
                  </a:lnTo>
                  <a:lnTo>
                    <a:pt x="4826" y="66"/>
                  </a:lnTo>
                  <a:lnTo>
                    <a:pt x="4826" y="66"/>
                  </a:lnTo>
                  <a:lnTo>
                    <a:pt x="4828" y="67"/>
                  </a:lnTo>
                  <a:lnTo>
                    <a:pt x="4828" y="67"/>
                  </a:lnTo>
                  <a:lnTo>
                    <a:pt x="4826" y="69"/>
                  </a:lnTo>
                  <a:lnTo>
                    <a:pt x="4826" y="67"/>
                  </a:lnTo>
                  <a:lnTo>
                    <a:pt x="4826" y="67"/>
                  </a:lnTo>
                  <a:lnTo>
                    <a:pt x="4826" y="66"/>
                  </a:lnTo>
                  <a:lnTo>
                    <a:pt x="4826" y="66"/>
                  </a:lnTo>
                  <a:lnTo>
                    <a:pt x="4825" y="64"/>
                  </a:lnTo>
                  <a:close/>
                  <a:moveTo>
                    <a:pt x="4806" y="42"/>
                  </a:moveTo>
                  <a:lnTo>
                    <a:pt x="4806" y="42"/>
                  </a:lnTo>
                  <a:lnTo>
                    <a:pt x="4806" y="42"/>
                  </a:lnTo>
                  <a:lnTo>
                    <a:pt x="4808" y="42"/>
                  </a:lnTo>
                  <a:lnTo>
                    <a:pt x="4808" y="42"/>
                  </a:lnTo>
                  <a:lnTo>
                    <a:pt x="4806" y="44"/>
                  </a:lnTo>
                  <a:lnTo>
                    <a:pt x="4806" y="44"/>
                  </a:lnTo>
                  <a:lnTo>
                    <a:pt x="4806" y="44"/>
                  </a:lnTo>
                  <a:lnTo>
                    <a:pt x="4806" y="44"/>
                  </a:lnTo>
                  <a:lnTo>
                    <a:pt x="4806" y="42"/>
                  </a:lnTo>
                  <a:lnTo>
                    <a:pt x="4806" y="42"/>
                  </a:lnTo>
                  <a:lnTo>
                    <a:pt x="4806" y="42"/>
                  </a:lnTo>
                  <a:lnTo>
                    <a:pt x="4806" y="42"/>
                  </a:lnTo>
                  <a:lnTo>
                    <a:pt x="4806" y="42"/>
                  </a:lnTo>
                  <a:close/>
                  <a:moveTo>
                    <a:pt x="4808" y="36"/>
                  </a:moveTo>
                  <a:lnTo>
                    <a:pt x="4808" y="37"/>
                  </a:lnTo>
                  <a:lnTo>
                    <a:pt x="4808" y="37"/>
                  </a:lnTo>
                  <a:lnTo>
                    <a:pt x="4808" y="37"/>
                  </a:lnTo>
                  <a:lnTo>
                    <a:pt x="4808" y="37"/>
                  </a:lnTo>
                  <a:lnTo>
                    <a:pt x="4806" y="37"/>
                  </a:lnTo>
                  <a:lnTo>
                    <a:pt x="4806" y="37"/>
                  </a:lnTo>
                  <a:lnTo>
                    <a:pt x="4806" y="37"/>
                  </a:lnTo>
                  <a:lnTo>
                    <a:pt x="4806" y="37"/>
                  </a:lnTo>
                  <a:lnTo>
                    <a:pt x="4808" y="36"/>
                  </a:lnTo>
                  <a:lnTo>
                    <a:pt x="4808" y="36"/>
                  </a:lnTo>
                  <a:close/>
                  <a:moveTo>
                    <a:pt x="4806" y="31"/>
                  </a:moveTo>
                  <a:lnTo>
                    <a:pt x="4806" y="31"/>
                  </a:lnTo>
                  <a:lnTo>
                    <a:pt x="4806" y="31"/>
                  </a:lnTo>
                  <a:lnTo>
                    <a:pt x="4806" y="31"/>
                  </a:lnTo>
                  <a:lnTo>
                    <a:pt x="4806" y="31"/>
                  </a:lnTo>
                  <a:lnTo>
                    <a:pt x="4806" y="31"/>
                  </a:lnTo>
                  <a:lnTo>
                    <a:pt x="4806" y="31"/>
                  </a:lnTo>
                  <a:lnTo>
                    <a:pt x="4806" y="31"/>
                  </a:lnTo>
                  <a:lnTo>
                    <a:pt x="4806" y="31"/>
                  </a:lnTo>
                  <a:close/>
                  <a:moveTo>
                    <a:pt x="4804" y="28"/>
                  </a:moveTo>
                  <a:lnTo>
                    <a:pt x="4804" y="28"/>
                  </a:lnTo>
                  <a:lnTo>
                    <a:pt x="4806" y="29"/>
                  </a:lnTo>
                  <a:lnTo>
                    <a:pt x="4806" y="29"/>
                  </a:lnTo>
                  <a:lnTo>
                    <a:pt x="4806" y="29"/>
                  </a:lnTo>
                  <a:lnTo>
                    <a:pt x="4806" y="29"/>
                  </a:lnTo>
                  <a:lnTo>
                    <a:pt x="4804" y="29"/>
                  </a:lnTo>
                  <a:lnTo>
                    <a:pt x="4804" y="29"/>
                  </a:lnTo>
                  <a:lnTo>
                    <a:pt x="4804" y="28"/>
                  </a:lnTo>
                  <a:close/>
                  <a:moveTo>
                    <a:pt x="28" y="28"/>
                  </a:moveTo>
                  <a:lnTo>
                    <a:pt x="28" y="28"/>
                  </a:lnTo>
                  <a:lnTo>
                    <a:pt x="31" y="28"/>
                  </a:lnTo>
                  <a:lnTo>
                    <a:pt x="30" y="29"/>
                  </a:lnTo>
                  <a:lnTo>
                    <a:pt x="33" y="31"/>
                  </a:lnTo>
                  <a:lnTo>
                    <a:pt x="31" y="31"/>
                  </a:lnTo>
                  <a:lnTo>
                    <a:pt x="30" y="31"/>
                  </a:lnTo>
                  <a:lnTo>
                    <a:pt x="27" y="29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28" y="29"/>
                  </a:lnTo>
                  <a:lnTo>
                    <a:pt x="30" y="29"/>
                  </a:lnTo>
                  <a:lnTo>
                    <a:pt x="30" y="28"/>
                  </a:lnTo>
                  <a:lnTo>
                    <a:pt x="28" y="28"/>
                  </a:lnTo>
                  <a:close/>
                  <a:moveTo>
                    <a:pt x="4804" y="12"/>
                  </a:moveTo>
                  <a:lnTo>
                    <a:pt x="4804" y="12"/>
                  </a:lnTo>
                  <a:lnTo>
                    <a:pt x="4803" y="12"/>
                  </a:lnTo>
                  <a:lnTo>
                    <a:pt x="4803" y="14"/>
                  </a:lnTo>
                  <a:lnTo>
                    <a:pt x="4803" y="12"/>
                  </a:lnTo>
                  <a:lnTo>
                    <a:pt x="4803" y="12"/>
                  </a:lnTo>
                  <a:lnTo>
                    <a:pt x="4803" y="12"/>
                  </a:lnTo>
                  <a:lnTo>
                    <a:pt x="4804" y="12"/>
                  </a:lnTo>
                  <a:close/>
                  <a:moveTo>
                    <a:pt x="4804" y="11"/>
                  </a:moveTo>
                  <a:lnTo>
                    <a:pt x="4804" y="11"/>
                  </a:lnTo>
                  <a:lnTo>
                    <a:pt x="4806" y="12"/>
                  </a:lnTo>
                  <a:lnTo>
                    <a:pt x="4804" y="12"/>
                  </a:lnTo>
                  <a:lnTo>
                    <a:pt x="4804" y="12"/>
                  </a:lnTo>
                  <a:lnTo>
                    <a:pt x="4804" y="11"/>
                  </a:lnTo>
                  <a:close/>
                  <a:moveTo>
                    <a:pt x="1" y="0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8647892" y="4002688"/>
              <a:ext cx="148141" cy="122802"/>
            </a:xfrm>
            <a:custGeom>
              <a:rect b="b" l="l" r="r" t="t"/>
              <a:pathLst>
                <a:path extrusionOk="0" h="63" w="76">
                  <a:moveTo>
                    <a:pt x="13" y="56"/>
                  </a:moveTo>
                  <a:lnTo>
                    <a:pt x="14" y="58"/>
                  </a:lnTo>
                  <a:lnTo>
                    <a:pt x="14" y="58"/>
                  </a:lnTo>
                  <a:lnTo>
                    <a:pt x="13" y="58"/>
                  </a:lnTo>
                  <a:lnTo>
                    <a:pt x="13" y="56"/>
                  </a:lnTo>
                  <a:close/>
                  <a:moveTo>
                    <a:pt x="10" y="48"/>
                  </a:move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8"/>
                  </a:lnTo>
                  <a:lnTo>
                    <a:pt x="10" y="48"/>
                  </a:lnTo>
                  <a:lnTo>
                    <a:pt x="10" y="48"/>
                  </a:lnTo>
                  <a:close/>
                  <a:moveTo>
                    <a:pt x="74" y="0"/>
                  </a:moveTo>
                  <a:lnTo>
                    <a:pt x="76" y="1"/>
                  </a:lnTo>
                  <a:lnTo>
                    <a:pt x="74" y="3"/>
                  </a:lnTo>
                  <a:lnTo>
                    <a:pt x="74" y="4"/>
                  </a:lnTo>
                  <a:lnTo>
                    <a:pt x="73" y="4"/>
                  </a:lnTo>
                  <a:lnTo>
                    <a:pt x="73" y="6"/>
                  </a:lnTo>
                  <a:lnTo>
                    <a:pt x="73" y="9"/>
                  </a:lnTo>
                  <a:lnTo>
                    <a:pt x="73" y="9"/>
                  </a:lnTo>
                  <a:lnTo>
                    <a:pt x="73" y="11"/>
                  </a:lnTo>
                  <a:lnTo>
                    <a:pt x="73" y="11"/>
                  </a:lnTo>
                  <a:lnTo>
                    <a:pt x="74" y="12"/>
                  </a:lnTo>
                  <a:lnTo>
                    <a:pt x="76" y="15"/>
                  </a:lnTo>
                  <a:lnTo>
                    <a:pt x="76" y="17"/>
                  </a:lnTo>
                  <a:lnTo>
                    <a:pt x="76" y="18"/>
                  </a:lnTo>
                  <a:lnTo>
                    <a:pt x="76" y="22"/>
                  </a:lnTo>
                  <a:lnTo>
                    <a:pt x="74" y="25"/>
                  </a:lnTo>
                  <a:lnTo>
                    <a:pt x="74" y="26"/>
                  </a:lnTo>
                  <a:lnTo>
                    <a:pt x="74" y="28"/>
                  </a:lnTo>
                  <a:lnTo>
                    <a:pt x="76" y="29"/>
                  </a:lnTo>
                  <a:lnTo>
                    <a:pt x="76" y="31"/>
                  </a:lnTo>
                  <a:lnTo>
                    <a:pt x="76" y="33"/>
                  </a:lnTo>
                  <a:lnTo>
                    <a:pt x="74" y="34"/>
                  </a:lnTo>
                  <a:lnTo>
                    <a:pt x="74" y="36"/>
                  </a:lnTo>
                  <a:lnTo>
                    <a:pt x="73" y="36"/>
                  </a:lnTo>
                  <a:lnTo>
                    <a:pt x="73" y="34"/>
                  </a:lnTo>
                  <a:lnTo>
                    <a:pt x="71" y="34"/>
                  </a:lnTo>
                  <a:lnTo>
                    <a:pt x="71" y="34"/>
                  </a:lnTo>
                  <a:lnTo>
                    <a:pt x="70" y="36"/>
                  </a:lnTo>
                  <a:lnTo>
                    <a:pt x="68" y="37"/>
                  </a:lnTo>
                  <a:lnTo>
                    <a:pt x="66" y="39"/>
                  </a:lnTo>
                  <a:lnTo>
                    <a:pt x="65" y="39"/>
                  </a:lnTo>
                  <a:lnTo>
                    <a:pt x="63" y="39"/>
                  </a:lnTo>
                  <a:lnTo>
                    <a:pt x="62" y="41"/>
                  </a:lnTo>
                  <a:lnTo>
                    <a:pt x="60" y="41"/>
                  </a:lnTo>
                  <a:lnTo>
                    <a:pt x="58" y="41"/>
                  </a:lnTo>
                  <a:lnTo>
                    <a:pt x="58" y="41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57" y="44"/>
                  </a:lnTo>
                  <a:lnTo>
                    <a:pt x="55" y="44"/>
                  </a:lnTo>
                  <a:lnTo>
                    <a:pt x="54" y="42"/>
                  </a:lnTo>
                  <a:lnTo>
                    <a:pt x="52" y="44"/>
                  </a:lnTo>
                  <a:lnTo>
                    <a:pt x="52" y="44"/>
                  </a:lnTo>
                  <a:lnTo>
                    <a:pt x="52" y="45"/>
                  </a:lnTo>
                  <a:lnTo>
                    <a:pt x="51" y="45"/>
                  </a:lnTo>
                  <a:lnTo>
                    <a:pt x="51" y="45"/>
                  </a:lnTo>
                  <a:lnTo>
                    <a:pt x="51" y="45"/>
                  </a:lnTo>
                  <a:lnTo>
                    <a:pt x="51" y="47"/>
                  </a:lnTo>
                  <a:lnTo>
                    <a:pt x="51" y="48"/>
                  </a:lnTo>
                  <a:lnTo>
                    <a:pt x="51" y="50"/>
                  </a:lnTo>
                  <a:lnTo>
                    <a:pt x="52" y="50"/>
                  </a:lnTo>
                  <a:lnTo>
                    <a:pt x="54" y="53"/>
                  </a:lnTo>
                  <a:lnTo>
                    <a:pt x="55" y="53"/>
                  </a:lnTo>
                  <a:lnTo>
                    <a:pt x="55" y="53"/>
                  </a:lnTo>
                  <a:lnTo>
                    <a:pt x="55" y="55"/>
                  </a:lnTo>
                  <a:lnTo>
                    <a:pt x="55" y="56"/>
                  </a:lnTo>
                  <a:lnTo>
                    <a:pt x="54" y="56"/>
                  </a:lnTo>
                  <a:lnTo>
                    <a:pt x="52" y="56"/>
                  </a:lnTo>
                  <a:lnTo>
                    <a:pt x="52" y="56"/>
                  </a:lnTo>
                  <a:lnTo>
                    <a:pt x="51" y="56"/>
                  </a:lnTo>
                  <a:lnTo>
                    <a:pt x="51" y="56"/>
                  </a:lnTo>
                  <a:lnTo>
                    <a:pt x="51" y="55"/>
                  </a:lnTo>
                  <a:lnTo>
                    <a:pt x="49" y="55"/>
                  </a:lnTo>
                  <a:lnTo>
                    <a:pt x="49" y="55"/>
                  </a:lnTo>
                  <a:lnTo>
                    <a:pt x="47" y="55"/>
                  </a:lnTo>
                  <a:lnTo>
                    <a:pt x="46" y="55"/>
                  </a:lnTo>
                  <a:lnTo>
                    <a:pt x="44" y="55"/>
                  </a:lnTo>
                  <a:lnTo>
                    <a:pt x="44" y="55"/>
                  </a:lnTo>
                  <a:lnTo>
                    <a:pt x="43" y="56"/>
                  </a:lnTo>
                  <a:lnTo>
                    <a:pt x="43" y="56"/>
                  </a:lnTo>
                  <a:lnTo>
                    <a:pt x="41" y="55"/>
                  </a:lnTo>
                  <a:lnTo>
                    <a:pt x="40" y="55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38" y="59"/>
                  </a:lnTo>
                  <a:lnTo>
                    <a:pt x="36" y="59"/>
                  </a:lnTo>
                  <a:lnTo>
                    <a:pt x="36" y="61"/>
                  </a:lnTo>
                  <a:lnTo>
                    <a:pt x="36" y="61"/>
                  </a:lnTo>
                  <a:lnTo>
                    <a:pt x="35" y="61"/>
                  </a:lnTo>
                  <a:lnTo>
                    <a:pt x="32" y="61"/>
                  </a:lnTo>
                  <a:lnTo>
                    <a:pt x="32" y="61"/>
                  </a:lnTo>
                  <a:lnTo>
                    <a:pt x="32" y="63"/>
                  </a:lnTo>
                  <a:lnTo>
                    <a:pt x="30" y="63"/>
                  </a:lnTo>
                  <a:lnTo>
                    <a:pt x="29" y="61"/>
                  </a:lnTo>
                  <a:lnTo>
                    <a:pt x="24" y="59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19" y="61"/>
                  </a:lnTo>
                  <a:lnTo>
                    <a:pt x="17" y="61"/>
                  </a:lnTo>
                  <a:lnTo>
                    <a:pt x="17" y="59"/>
                  </a:lnTo>
                  <a:lnTo>
                    <a:pt x="17" y="59"/>
                  </a:lnTo>
                  <a:lnTo>
                    <a:pt x="17" y="58"/>
                  </a:lnTo>
                  <a:lnTo>
                    <a:pt x="19" y="58"/>
                  </a:lnTo>
                  <a:lnTo>
                    <a:pt x="21" y="55"/>
                  </a:lnTo>
                  <a:lnTo>
                    <a:pt x="19" y="53"/>
                  </a:lnTo>
                  <a:lnTo>
                    <a:pt x="19" y="52"/>
                  </a:lnTo>
                  <a:lnTo>
                    <a:pt x="17" y="52"/>
                  </a:lnTo>
                  <a:lnTo>
                    <a:pt x="16" y="53"/>
                  </a:lnTo>
                  <a:lnTo>
                    <a:pt x="16" y="55"/>
                  </a:lnTo>
                  <a:lnTo>
                    <a:pt x="14" y="55"/>
                  </a:lnTo>
                  <a:lnTo>
                    <a:pt x="14" y="55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1" y="52"/>
                  </a:lnTo>
                  <a:lnTo>
                    <a:pt x="11" y="48"/>
                  </a:lnTo>
                  <a:lnTo>
                    <a:pt x="11" y="47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10" y="42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6" y="37"/>
                  </a:lnTo>
                  <a:lnTo>
                    <a:pt x="5" y="36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2" y="29"/>
                  </a:lnTo>
                  <a:lnTo>
                    <a:pt x="2" y="28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5" y="14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8" y="9"/>
                  </a:lnTo>
                  <a:lnTo>
                    <a:pt x="8" y="7"/>
                  </a:lnTo>
                  <a:lnTo>
                    <a:pt x="10" y="6"/>
                  </a:lnTo>
                  <a:lnTo>
                    <a:pt x="13" y="6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9" y="4"/>
                  </a:lnTo>
                  <a:lnTo>
                    <a:pt x="21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4" y="4"/>
                  </a:lnTo>
                  <a:lnTo>
                    <a:pt x="25" y="4"/>
                  </a:lnTo>
                  <a:lnTo>
                    <a:pt x="27" y="4"/>
                  </a:lnTo>
                  <a:lnTo>
                    <a:pt x="30" y="4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6" y="4"/>
                  </a:lnTo>
                  <a:lnTo>
                    <a:pt x="38" y="4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7"/>
                  </a:lnTo>
                  <a:lnTo>
                    <a:pt x="40" y="7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9"/>
                  </a:lnTo>
                  <a:lnTo>
                    <a:pt x="44" y="9"/>
                  </a:lnTo>
                  <a:lnTo>
                    <a:pt x="46" y="7"/>
                  </a:lnTo>
                  <a:lnTo>
                    <a:pt x="49" y="9"/>
                  </a:lnTo>
                  <a:lnTo>
                    <a:pt x="49" y="9"/>
                  </a:lnTo>
                  <a:lnTo>
                    <a:pt x="51" y="11"/>
                  </a:lnTo>
                  <a:lnTo>
                    <a:pt x="52" y="11"/>
                  </a:lnTo>
                  <a:lnTo>
                    <a:pt x="54" y="11"/>
                  </a:lnTo>
                  <a:lnTo>
                    <a:pt x="55" y="9"/>
                  </a:lnTo>
                  <a:lnTo>
                    <a:pt x="54" y="9"/>
                  </a:lnTo>
                  <a:lnTo>
                    <a:pt x="54" y="6"/>
                  </a:lnTo>
                  <a:lnTo>
                    <a:pt x="52" y="6"/>
                  </a:lnTo>
                  <a:lnTo>
                    <a:pt x="54" y="4"/>
                  </a:lnTo>
                  <a:lnTo>
                    <a:pt x="55" y="4"/>
                  </a:lnTo>
                  <a:lnTo>
                    <a:pt x="55" y="4"/>
                  </a:lnTo>
                  <a:lnTo>
                    <a:pt x="57" y="3"/>
                  </a:lnTo>
                  <a:lnTo>
                    <a:pt x="57" y="3"/>
                  </a:lnTo>
                  <a:lnTo>
                    <a:pt x="58" y="4"/>
                  </a:lnTo>
                  <a:lnTo>
                    <a:pt x="60" y="3"/>
                  </a:lnTo>
                  <a:lnTo>
                    <a:pt x="60" y="1"/>
                  </a:lnTo>
                  <a:lnTo>
                    <a:pt x="60" y="3"/>
                  </a:lnTo>
                  <a:lnTo>
                    <a:pt x="62" y="3"/>
                  </a:lnTo>
                  <a:lnTo>
                    <a:pt x="62" y="3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68" y="4"/>
                  </a:lnTo>
                  <a:lnTo>
                    <a:pt x="70" y="4"/>
                  </a:lnTo>
                  <a:lnTo>
                    <a:pt x="71" y="3"/>
                  </a:lnTo>
                  <a:lnTo>
                    <a:pt x="71" y="1"/>
                  </a:lnTo>
                  <a:lnTo>
                    <a:pt x="71" y="1"/>
                  </a:lnTo>
                  <a:lnTo>
                    <a:pt x="73" y="3"/>
                  </a:lnTo>
                  <a:lnTo>
                    <a:pt x="74" y="1"/>
                  </a:lnTo>
                  <a:lnTo>
                    <a:pt x="74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7714216" y="3123589"/>
              <a:ext cx="309927" cy="134497"/>
            </a:xfrm>
            <a:custGeom>
              <a:rect b="b" l="l" r="r" t="t"/>
              <a:pathLst>
                <a:path extrusionOk="0" h="69" w="159">
                  <a:moveTo>
                    <a:pt x="19" y="58"/>
                  </a:moveTo>
                  <a:lnTo>
                    <a:pt x="19" y="58"/>
                  </a:lnTo>
                  <a:lnTo>
                    <a:pt x="19" y="60"/>
                  </a:lnTo>
                  <a:lnTo>
                    <a:pt x="20" y="60"/>
                  </a:lnTo>
                  <a:lnTo>
                    <a:pt x="20" y="60"/>
                  </a:lnTo>
                  <a:lnTo>
                    <a:pt x="22" y="60"/>
                  </a:lnTo>
                  <a:lnTo>
                    <a:pt x="22" y="58"/>
                  </a:lnTo>
                  <a:lnTo>
                    <a:pt x="22" y="58"/>
                  </a:lnTo>
                  <a:lnTo>
                    <a:pt x="20" y="58"/>
                  </a:lnTo>
                  <a:lnTo>
                    <a:pt x="19" y="58"/>
                  </a:lnTo>
                  <a:lnTo>
                    <a:pt x="19" y="58"/>
                  </a:lnTo>
                  <a:close/>
                  <a:moveTo>
                    <a:pt x="38" y="57"/>
                  </a:moveTo>
                  <a:lnTo>
                    <a:pt x="38" y="57"/>
                  </a:lnTo>
                  <a:lnTo>
                    <a:pt x="36" y="57"/>
                  </a:lnTo>
                  <a:lnTo>
                    <a:pt x="36" y="57"/>
                  </a:lnTo>
                  <a:lnTo>
                    <a:pt x="36" y="57"/>
                  </a:lnTo>
                  <a:lnTo>
                    <a:pt x="36" y="58"/>
                  </a:lnTo>
                  <a:lnTo>
                    <a:pt x="38" y="58"/>
                  </a:lnTo>
                  <a:lnTo>
                    <a:pt x="38" y="57"/>
                  </a:lnTo>
                  <a:lnTo>
                    <a:pt x="38" y="57"/>
                  </a:lnTo>
                  <a:close/>
                  <a:moveTo>
                    <a:pt x="27" y="54"/>
                  </a:moveTo>
                  <a:lnTo>
                    <a:pt x="25" y="54"/>
                  </a:lnTo>
                  <a:lnTo>
                    <a:pt x="25" y="55"/>
                  </a:lnTo>
                  <a:lnTo>
                    <a:pt x="25" y="55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7" y="58"/>
                  </a:lnTo>
                  <a:lnTo>
                    <a:pt x="27" y="58"/>
                  </a:lnTo>
                  <a:lnTo>
                    <a:pt x="28" y="58"/>
                  </a:lnTo>
                  <a:lnTo>
                    <a:pt x="30" y="58"/>
                  </a:lnTo>
                  <a:lnTo>
                    <a:pt x="30" y="58"/>
                  </a:lnTo>
                  <a:lnTo>
                    <a:pt x="28" y="57"/>
                  </a:lnTo>
                  <a:lnTo>
                    <a:pt x="30" y="55"/>
                  </a:lnTo>
                  <a:lnTo>
                    <a:pt x="28" y="55"/>
                  </a:lnTo>
                  <a:lnTo>
                    <a:pt x="27" y="55"/>
                  </a:lnTo>
                  <a:lnTo>
                    <a:pt x="27" y="54"/>
                  </a:lnTo>
                  <a:lnTo>
                    <a:pt x="27" y="54"/>
                  </a:lnTo>
                  <a:close/>
                  <a:moveTo>
                    <a:pt x="72" y="0"/>
                  </a:moveTo>
                  <a:lnTo>
                    <a:pt x="75" y="2"/>
                  </a:lnTo>
                  <a:lnTo>
                    <a:pt x="79" y="3"/>
                  </a:lnTo>
                  <a:lnTo>
                    <a:pt x="82" y="5"/>
                  </a:lnTo>
                  <a:lnTo>
                    <a:pt x="85" y="6"/>
                  </a:lnTo>
                  <a:lnTo>
                    <a:pt x="90" y="8"/>
                  </a:lnTo>
                  <a:lnTo>
                    <a:pt x="93" y="8"/>
                  </a:lnTo>
                  <a:lnTo>
                    <a:pt x="94" y="8"/>
                  </a:lnTo>
                  <a:lnTo>
                    <a:pt x="96" y="6"/>
                  </a:lnTo>
                  <a:lnTo>
                    <a:pt x="96" y="6"/>
                  </a:lnTo>
                  <a:lnTo>
                    <a:pt x="98" y="6"/>
                  </a:lnTo>
                  <a:lnTo>
                    <a:pt x="102" y="6"/>
                  </a:lnTo>
                  <a:lnTo>
                    <a:pt x="105" y="6"/>
                  </a:lnTo>
                  <a:lnTo>
                    <a:pt x="107" y="6"/>
                  </a:lnTo>
                  <a:lnTo>
                    <a:pt x="112" y="5"/>
                  </a:lnTo>
                  <a:lnTo>
                    <a:pt x="113" y="5"/>
                  </a:lnTo>
                  <a:lnTo>
                    <a:pt x="113" y="5"/>
                  </a:lnTo>
                  <a:lnTo>
                    <a:pt x="116" y="6"/>
                  </a:lnTo>
                  <a:lnTo>
                    <a:pt x="118" y="6"/>
                  </a:lnTo>
                  <a:lnTo>
                    <a:pt x="120" y="6"/>
                  </a:lnTo>
                  <a:lnTo>
                    <a:pt x="120" y="6"/>
                  </a:lnTo>
                  <a:lnTo>
                    <a:pt x="121" y="6"/>
                  </a:lnTo>
                  <a:lnTo>
                    <a:pt x="124" y="6"/>
                  </a:lnTo>
                  <a:lnTo>
                    <a:pt x="128" y="6"/>
                  </a:lnTo>
                  <a:lnTo>
                    <a:pt x="132" y="6"/>
                  </a:lnTo>
                  <a:lnTo>
                    <a:pt x="132" y="6"/>
                  </a:lnTo>
                  <a:lnTo>
                    <a:pt x="135" y="6"/>
                  </a:lnTo>
                  <a:lnTo>
                    <a:pt x="137" y="8"/>
                  </a:lnTo>
                  <a:lnTo>
                    <a:pt x="139" y="8"/>
                  </a:lnTo>
                  <a:lnTo>
                    <a:pt x="140" y="8"/>
                  </a:lnTo>
                  <a:lnTo>
                    <a:pt x="142" y="8"/>
                  </a:lnTo>
                  <a:lnTo>
                    <a:pt x="143" y="9"/>
                  </a:lnTo>
                  <a:lnTo>
                    <a:pt x="143" y="8"/>
                  </a:lnTo>
                  <a:lnTo>
                    <a:pt x="145" y="9"/>
                  </a:lnTo>
                  <a:lnTo>
                    <a:pt x="145" y="11"/>
                  </a:lnTo>
                  <a:lnTo>
                    <a:pt x="146" y="11"/>
                  </a:lnTo>
                  <a:lnTo>
                    <a:pt x="146" y="13"/>
                  </a:lnTo>
                  <a:lnTo>
                    <a:pt x="148" y="14"/>
                  </a:lnTo>
                  <a:lnTo>
                    <a:pt x="150" y="14"/>
                  </a:lnTo>
                  <a:lnTo>
                    <a:pt x="151" y="14"/>
                  </a:lnTo>
                  <a:lnTo>
                    <a:pt x="153" y="14"/>
                  </a:lnTo>
                  <a:lnTo>
                    <a:pt x="154" y="14"/>
                  </a:lnTo>
                  <a:lnTo>
                    <a:pt x="157" y="17"/>
                  </a:lnTo>
                  <a:lnTo>
                    <a:pt x="159" y="19"/>
                  </a:lnTo>
                  <a:lnTo>
                    <a:pt x="159" y="20"/>
                  </a:lnTo>
                  <a:lnTo>
                    <a:pt x="159" y="20"/>
                  </a:lnTo>
                  <a:lnTo>
                    <a:pt x="159" y="20"/>
                  </a:lnTo>
                  <a:lnTo>
                    <a:pt x="159" y="22"/>
                  </a:lnTo>
                  <a:lnTo>
                    <a:pt x="154" y="22"/>
                  </a:lnTo>
                  <a:lnTo>
                    <a:pt x="154" y="22"/>
                  </a:lnTo>
                  <a:lnTo>
                    <a:pt x="153" y="24"/>
                  </a:lnTo>
                  <a:lnTo>
                    <a:pt x="150" y="25"/>
                  </a:lnTo>
                  <a:lnTo>
                    <a:pt x="146" y="25"/>
                  </a:lnTo>
                  <a:lnTo>
                    <a:pt x="146" y="25"/>
                  </a:lnTo>
                  <a:lnTo>
                    <a:pt x="143" y="27"/>
                  </a:lnTo>
                  <a:lnTo>
                    <a:pt x="139" y="30"/>
                  </a:lnTo>
                  <a:lnTo>
                    <a:pt x="135" y="31"/>
                  </a:lnTo>
                  <a:lnTo>
                    <a:pt x="134" y="31"/>
                  </a:lnTo>
                  <a:lnTo>
                    <a:pt x="132" y="33"/>
                  </a:lnTo>
                  <a:lnTo>
                    <a:pt x="132" y="33"/>
                  </a:lnTo>
                  <a:lnTo>
                    <a:pt x="132" y="35"/>
                  </a:lnTo>
                  <a:lnTo>
                    <a:pt x="129" y="38"/>
                  </a:lnTo>
                  <a:lnTo>
                    <a:pt x="126" y="38"/>
                  </a:lnTo>
                  <a:lnTo>
                    <a:pt x="124" y="38"/>
                  </a:lnTo>
                  <a:lnTo>
                    <a:pt x="123" y="39"/>
                  </a:lnTo>
                  <a:lnTo>
                    <a:pt x="121" y="39"/>
                  </a:lnTo>
                  <a:lnTo>
                    <a:pt x="116" y="39"/>
                  </a:lnTo>
                  <a:lnTo>
                    <a:pt x="115" y="39"/>
                  </a:lnTo>
                  <a:lnTo>
                    <a:pt x="113" y="38"/>
                  </a:lnTo>
                  <a:lnTo>
                    <a:pt x="112" y="39"/>
                  </a:lnTo>
                  <a:lnTo>
                    <a:pt x="110" y="39"/>
                  </a:lnTo>
                  <a:lnTo>
                    <a:pt x="109" y="42"/>
                  </a:lnTo>
                  <a:lnTo>
                    <a:pt x="109" y="42"/>
                  </a:lnTo>
                  <a:lnTo>
                    <a:pt x="107" y="44"/>
                  </a:lnTo>
                  <a:lnTo>
                    <a:pt x="107" y="46"/>
                  </a:lnTo>
                  <a:lnTo>
                    <a:pt x="107" y="46"/>
                  </a:lnTo>
                  <a:lnTo>
                    <a:pt x="105" y="47"/>
                  </a:lnTo>
                  <a:lnTo>
                    <a:pt x="105" y="49"/>
                  </a:lnTo>
                  <a:lnTo>
                    <a:pt x="104" y="49"/>
                  </a:lnTo>
                  <a:lnTo>
                    <a:pt x="102" y="50"/>
                  </a:lnTo>
                  <a:lnTo>
                    <a:pt x="102" y="49"/>
                  </a:lnTo>
                  <a:lnTo>
                    <a:pt x="101" y="49"/>
                  </a:lnTo>
                  <a:lnTo>
                    <a:pt x="101" y="50"/>
                  </a:lnTo>
                  <a:lnTo>
                    <a:pt x="99" y="50"/>
                  </a:lnTo>
                  <a:lnTo>
                    <a:pt x="99" y="50"/>
                  </a:lnTo>
                  <a:lnTo>
                    <a:pt x="96" y="50"/>
                  </a:lnTo>
                  <a:lnTo>
                    <a:pt x="94" y="50"/>
                  </a:lnTo>
                  <a:lnTo>
                    <a:pt x="93" y="50"/>
                  </a:lnTo>
                  <a:lnTo>
                    <a:pt x="93" y="47"/>
                  </a:lnTo>
                  <a:lnTo>
                    <a:pt x="93" y="46"/>
                  </a:lnTo>
                  <a:lnTo>
                    <a:pt x="91" y="46"/>
                  </a:lnTo>
                  <a:lnTo>
                    <a:pt x="91" y="46"/>
                  </a:lnTo>
                  <a:lnTo>
                    <a:pt x="88" y="49"/>
                  </a:lnTo>
                  <a:lnTo>
                    <a:pt x="85" y="49"/>
                  </a:lnTo>
                  <a:lnTo>
                    <a:pt x="83" y="49"/>
                  </a:lnTo>
                  <a:lnTo>
                    <a:pt x="82" y="47"/>
                  </a:lnTo>
                  <a:lnTo>
                    <a:pt x="82" y="47"/>
                  </a:lnTo>
                  <a:lnTo>
                    <a:pt x="82" y="49"/>
                  </a:lnTo>
                  <a:lnTo>
                    <a:pt x="82" y="49"/>
                  </a:lnTo>
                  <a:lnTo>
                    <a:pt x="82" y="50"/>
                  </a:lnTo>
                  <a:lnTo>
                    <a:pt x="82" y="50"/>
                  </a:lnTo>
                  <a:lnTo>
                    <a:pt x="80" y="50"/>
                  </a:lnTo>
                  <a:lnTo>
                    <a:pt x="79" y="50"/>
                  </a:lnTo>
                  <a:lnTo>
                    <a:pt x="79" y="52"/>
                  </a:lnTo>
                  <a:lnTo>
                    <a:pt x="75" y="54"/>
                  </a:lnTo>
                  <a:lnTo>
                    <a:pt x="72" y="55"/>
                  </a:lnTo>
                  <a:lnTo>
                    <a:pt x="71" y="55"/>
                  </a:lnTo>
                  <a:lnTo>
                    <a:pt x="69" y="55"/>
                  </a:lnTo>
                  <a:lnTo>
                    <a:pt x="69" y="55"/>
                  </a:lnTo>
                  <a:lnTo>
                    <a:pt x="69" y="57"/>
                  </a:lnTo>
                  <a:lnTo>
                    <a:pt x="68" y="58"/>
                  </a:lnTo>
                  <a:lnTo>
                    <a:pt x="68" y="60"/>
                  </a:lnTo>
                  <a:lnTo>
                    <a:pt x="68" y="60"/>
                  </a:lnTo>
                  <a:lnTo>
                    <a:pt x="68" y="60"/>
                  </a:lnTo>
                  <a:lnTo>
                    <a:pt x="68" y="61"/>
                  </a:lnTo>
                  <a:lnTo>
                    <a:pt x="68" y="63"/>
                  </a:lnTo>
                  <a:lnTo>
                    <a:pt x="68" y="63"/>
                  </a:lnTo>
                  <a:lnTo>
                    <a:pt x="68" y="65"/>
                  </a:lnTo>
                  <a:lnTo>
                    <a:pt x="68" y="65"/>
                  </a:lnTo>
                  <a:lnTo>
                    <a:pt x="66" y="65"/>
                  </a:lnTo>
                  <a:lnTo>
                    <a:pt x="64" y="66"/>
                  </a:lnTo>
                  <a:lnTo>
                    <a:pt x="63" y="66"/>
                  </a:lnTo>
                  <a:lnTo>
                    <a:pt x="61" y="66"/>
                  </a:lnTo>
                  <a:lnTo>
                    <a:pt x="61" y="66"/>
                  </a:lnTo>
                  <a:lnTo>
                    <a:pt x="60" y="66"/>
                  </a:lnTo>
                  <a:lnTo>
                    <a:pt x="58" y="66"/>
                  </a:lnTo>
                  <a:lnTo>
                    <a:pt x="57" y="68"/>
                  </a:lnTo>
                  <a:lnTo>
                    <a:pt x="55" y="68"/>
                  </a:lnTo>
                  <a:lnTo>
                    <a:pt x="53" y="68"/>
                  </a:lnTo>
                  <a:lnTo>
                    <a:pt x="50" y="66"/>
                  </a:lnTo>
                  <a:lnTo>
                    <a:pt x="49" y="66"/>
                  </a:lnTo>
                  <a:lnTo>
                    <a:pt x="47" y="68"/>
                  </a:lnTo>
                  <a:lnTo>
                    <a:pt x="46" y="68"/>
                  </a:lnTo>
                  <a:lnTo>
                    <a:pt x="44" y="69"/>
                  </a:lnTo>
                  <a:lnTo>
                    <a:pt x="44" y="69"/>
                  </a:lnTo>
                  <a:lnTo>
                    <a:pt x="44" y="69"/>
                  </a:lnTo>
                  <a:lnTo>
                    <a:pt x="42" y="69"/>
                  </a:lnTo>
                  <a:lnTo>
                    <a:pt x="42" y="68"/>
                  </a:lnTo>
                  <a:lnTo>
                    <a:pt x="41" y="68"/>
                  </a:lnTo>
                  <a:lnTo>
                    <a:pt x="41" y="68"/>
                  </a:lnTo>
                  <a:lnTo>
                    <a:pt x="38" y="68"/>
                  </a:lnTo>
                  <a:lnTo>
                    <a:pt x="38" y="68"/>
                  </a:lnTo>
                  <a:lnTo>
                    <a:pt x="36" y="68"/>
                  </a:lnTo>
                  <a:lnTo>
                    <a:pt x="36" y="66"/>
                  </a:lnTo>
                  <a:lnTo>
                    <a:pt x="36" y="66"/>
                  </a:lnTo>
                  <a:lnTo>
                    <a:pt x="36" y="66"/>
                  </a:lnTo>
                  <a:lnTo>
                    <a:pt x="34" y="66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0" y="65"/>
                  </a:lnTo>
                  <a:lnTo>
                    <a:pt x="30" y="65"/>
                  </a:lnTo>
                  <a:lnTo>
                    <a:pt x="28" y="65"/>
                  </a:lnTo>
                  <a:lnTo>
                    <a:pt x="27" y="65"/>
                  </a:lnTo>
                  <a:lnTo>
                    <a:pt x="27" y="66"/>
                  </a:lnTo>
                  <a:lnTo>
                    <a:pt x="23" y="66"/>
                  </a:lnTo>
                  <a:lnTo>
                    <a:pt x="22" y="66"/>
                  </a:lnTo>
                  <a:lnTo>
                    <a:pt x="22" y="65"/>
                  </a:lnTo>
                  <a:lnTo>
                    <a:pt x="20" y="63"/>
                  </a:lnTo>
                  <a:lnTo>
                    <a:pt x="20" y="63"/>
                  </a:lnTo>
                  <a:lnTo>
                    <a:pt x="19" y="63"/>
                  </a:lnTo>
                  <a:lnTo>
                    <a:pt x="17" y="63"/>
                  </a:lnTo>
                  <a:lnTo>
                    <a:pt x="16" y="65"/>
                  </a:lnTo>
                  <a:lnTo>
                    <a:pt x="14" y="63"/>
                  </a:lnTo>
                  <a:lnTo>
                    <a:pt x="14" y="63"/>
                  </a:lnTo>
                  <a:lnTo>
                    <a:pt x="14" y="63"/>
                  </a:lnTo>
                  <a:lnTo>
                    <a:pt x="12" y="63"/>
                  </a:lnTo>
                  <a:lnTo>
                    <a:pt x="11" y="65"/>
                  </a:lnTo>
                  <a:lnTo>
                    <a:pt x="8" y="63"/>
                  </a:lnTo>
                  <a:lnTo>
                    <a:pt x="6" y="63"/>
                  </a:lnTo>
                  <a:lnTo>
                    <a:pt x="6" y="63"/>
                  </a:lnTo>
                  <a:lnTo>
                    <a:pt x="5" y="65"/>
                  </a:lnTo>
                  <a:lnTo>
                    <a:pt x="3" y="65"/>
                  </a:lnTo>
                  <a:lnTo>
                    <a:pt x="1" y="65"/>
                  </a:lnTo>
                  <a:lnTo>
                    <a:pt x="1" y="61"/>
                  </a:lnTo>
                  <a:lnTo>
                    <a:pt x="0" y="60"/>
                  </a:lnTo>
                  <a:lnTo>
                    <a:pt x="1" y="60"/>
                  </a:lnTo>
                  <a:lnTo>
                    <a:pt x="1" y="58"/>
                  </a:lnTo>
                  <a:lnTo>
                    <a:pt x="1" y="57"/>
                  </a:lnTo>
                  <a:lnTo>
                    <a:pt x="3" y="57"/>
                  </a:lnTo>
                  <a:lnTo>
                    <a:pt x="3" y="58"/>
                  </a:lnTo>
                  <a:lnTo>
                    <a:pt x="5" y="58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5" y="55"/>
                  </a:lnTo>
                  <a:lnTo>
                    <a:pt x="5" y="55"/>
                  </a:lnTo>
                  <a:lnTo>
                    <a:pt x="8" y="54"/>
                  </a:lnTo>
                  <a:lnTo>
                    <a:pt x="11" y="54"/>
                  </a:lnTo>
                  <a:lnTo>
                    <a:pt x="12" y="54"/>
                  </a:lnTo>
                  <a:lnTo>
                    <a:pt x="16" y="55"/>
                  </a:lnTo>
                  <a:lnTo>
                    <a:pt x="17" y="55"/>
                  </a:lnTo>
                  <a:lnTo>
                    <a:pt x="19" y="55"/>
                  </a:lnTo>
                  <a:lnTo>
                    <a:pt x="19" y="57"/>
                  </a:lnTo>
                  <a:lnTo>
                    <a:pt x="20" y="57"/>
                  </a:lnTo>
                  <a:lnTo>
                    <a:pt x="20" y="57"/>
                  </a:lnTo>
                  <a:lnTo>
                    <a:pt x="20" y="57"/>
                  </a:lnTo>
                  <a:lnTo>
                    <a:pt x="20" y="55"/>
                  </a:lnTo>
                  <a:lnTo>
                    <a:pt x="22" y="54"/>
                  </a:lnTo>
                  <a:lnTo>
                    <a:pt x="25" y="54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27" y="52"/>
                  </a:lnTo>
                  <a:lnTo>
                    <a:pt x="28" y="52"/>
                  </a:lnTo>
                  <a:lnTo>
                    <a:pt x="30" y="52"/>
                  </a:lnTo>
                  <a:lnTo>
                    <a:pt x="31" y="52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6" y="52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38" y="54"/>
                  </a:lnTo>
                  <a:lnTo>
                    <a:pt x="38" y="52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41" y="52"/>
                  </a:lnTo>
                  <a:lnTo>
                    <a:pt x="41" y="50"/>
                  </a:lnTo>
                  <a:lnTo>
                    <a:pt x="42" y="49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44" y="49"/>
                  </a:lnTo>
                  <a:lnTo>
                    <a:pt x="46" y="49"/>
                  </a:lnTo>
                  <a:lnTo>
                    <a:pt x="46" y="49"/>
                  </a:lnTo>
                  <a:lnTo>
                    <a:pt x="47" y="49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6" y="47"/>
                  </a:lnTo>
                  <a:lnTo>
                    <a:pt x="47" y="46"/>
                  </a:lnTo>
                  <a:lnTo>
                    <a:pt x="49" y="47"/>
                  </a:lnTo>
                  <a:lnTo>
                    <a:pt x="49" y="47"/>
                  </a:lnTo>
                  <a:lnTo>
                    <a:pt x="50" y="47"/>
                  </a:lnTo>
                  <a:lnTo>
                    <a:pt x="52" y="46"/>
                  </a:lnTo>
                  <a:lnTo>
                    <a:pt x="52" y="46"/>
                  </a:lnTo>
                  <a:lnTo>
                    <a:pt x="57" y="42"/>
                  </a:lnTo>
                  <a:lnTo>
                    <a:pt x="57" y="42"/>
                  </a:lnTo>
                  <a:lnTo>
                    <a:pt x="57" y="42"/>
                  </a:lnTo>
                  <a:lnTo>
                    <a:pt x="55" y="41"/>
                  </a:lnTo>
                  <a:lnTo>
                    <a:pt x="53" y="42"/>
                  </a:lnTo>
                  <a:lnTo>
                    <a:pt x="53" y="42"/>
                  </a:lnTo>
                  <a:lnTo>
                    <a:pt x="52" y="41"/>
                  </a:lnTo>
                  <a:lnTo>
                    <a:pt x="50" y="41"/>
                  </a:lnTo>
                  <a:lnTo>
                    <a:pt x="50" y="41"/>
                  </a:lnTo>
                  <a:lnTo>
                    <a:pt x="49" y="39"/>
                  </a:lnTo>
                  <a:lnTo>
                    <a:pt x="47" y="39"/>
                  </a:lnTo>
                  <a:lnTo>
                    <a:pt x="46" y="38"/>
                  </a:lnTo>
                  <a:lnTo>
                    <a:pt x="46" y="38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2" y="36"/>
                  </a:lnTo>
                  <a:lnTo>
                    <a:pt x="42" y="36"/>
                  </a:lnTo>
                  <a:lnTo>
                    <a:pt x="41" y="36"/>
                  </a:lnTo>
                  <a:lnTo>
                    <a:pt x="39" y="36"/>
                  </a:lnTo>
                  <a:lnTo>
                    <a:pt x="39" y="36"/>
                  </a:lnTo>
                  <a:lnTo>
                    <a:pt x="39" y="33"/>
                  </a:lnTo>
                  <a:lnTo>
                    <a:pt x="38" y="33"/>
                  </a:lnTo>
                  <a:lnTo>
                    <a:pt x="38" y="31"/>
                  </a:lnTo>
                  <a:lnTo>
                    <a:pt x="38" y="31"/>
                  </a:lnTo>
                  <a:lnTo>
                    <a:pt x="36" y="31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4" y="31"/>
                  </a:lnTo>
                  <a:lnTo>
                    <a:pt x="34" y="33"/>
                  </a:lnTo>
                  <a:lnTo>
                    <a:pt x="34" y="33"/>
                  </a:lnTo>
                  <a:lnTo>
                    <a:pt x="34" y="35"/>
                  </a:lnTo>
                  <a:lnTo>
                    <a:pt x="33" y="35"/>
                  </a:lnTo>
                  <a:lnTo>
                    <a:pt x="33" y="33"/>
                  </a:lnTo>
                  <a:lnTo>
                    <a:pt x="31" y="36"/>
                  </a:lnTo>
                  <a:lnTo>
                    <a:pt x="31" y="38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7" y="36"/>
                  </a:lnTo>
                  <a:lnTo>
                    <a:pt x="25" y="36"/>
                  </a:lnTo>
                  <a:lnTo>
                    <a:pt x="23" y="35"/>
                  </a:lnTo>
                  <a:lnTo>
                    <a:pt x="23" y="35"/>
                  </a:lnTo>
                  <a:lnTo>
                    <a:pt x="22" y="33"/>
                  </a:lnTo>
                  <a:lnTo>
                    <a:pt x="22" y="31"/>
                  </a:lnTo>
                  <a:lnTo>
                    <a:pt x="20" y="31"/>
                  </a:lnTo>
                  <a:lnTo>
                    <a:pt x="19" y="31"/>
                  </a:lnTo>
                  <a:lnTo>
                    <a:pt x="17" y="31"/>
                  </a:lnTo>
                  <a:lnTo>
                    <a:pt x="16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9" y="27"/>
                  </a:lnTo>
                  <a:lnTo>
                    <a:pt x="20" y="25"/>
                  </a:lnTo>
                  <a:lnTo>
                    <a:pt x="20" y="24"/>
                  </a:lnTo>
                  <a:lnTo>
                    <a:pt x="22" y="24"/>
                  </a:lnTo>
                  <a:lnTo>
                    <a:pt x="23" y="24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5" y="22"/>
                  </a:lnTo>
                  <a:lnTo>
                    <a:pt x="27" y="20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30" y="19"/>
                  </a:lnTo>
                  <a:lnTo>
                    <a:pt x="28" y="17"/>
                  </a:lnTo>
                  <a:lnTo>
                    <a:pt x="27" y="17"/>
                  </a:lnTo>
                  <a:lnTo>
                    <a:pt x="27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6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7" y="13"/>
                  </a:lnTo>
                  <a:lnTo>
                    <a:pt x="28" y="11"/>
                  </a:lnTo>
                  <a:lnTo>
                    <a:pt x="28" y="11"/>
                  </a:lnTo>
                  <a:lnTo>
                    <a:pt x="30" y="9"/>
                  </a:lnTo>
                  <a:lnTo>
                    <a:pt x="33" y="8"/>
                  </a:lnTo>
                  <a:lnTo>
                    <a:pt x="33" y="8"/>
                  </a:lnTo>
                  <a:lnTo>
                    <a:pt x="34" y="8"/>
                  </a:lnTo>
                  <a:lnTo>
                    <a:pt x="36" y="8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42" y="9"/>
                  </a:lnTo>
                  <a:lnTo>
                    <a:pt x="44" y="9"/>
                  </a:lnTo>
                  <a:lnTo>
                    <a:pt x="49" y="9"/>
                  </a:lnTo>
                  <a:lnTo>
                    <a:pt x="50" y="11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3" y="13"/>
                  </a:lnTo>
                  <a:lnTo>
                    <a:pt x="58" y="13"/>
                  </a:lnTo>
                  <a:lnTo>
                    <a:pt x="60" y="13"/>
                  </a:lnTo>
                  <a:lnTo>
                    <a:pt x="60" y="14"/>
                  </a:lnTo>
                  <a:lnTo>
                    <a:pt x="61" y="14"/>
                  </a:lnTo>
                  <a:lnTo>
                    <a:pt x="63" y="14"/>
                  </a:lnTo>
                  <a:lnTo>
                    <a:pt x="61" y="11"/>
                  </a:lnTo>
                  <a:lnTo>
                    <a:pt x="61" y="9"/>
                  </a:lnTo>
                  <a:lnTo>
                    <a:pt x="63" y="5"/>
                  </a:lnTo>
                  <a:lnTo>
                    <a:pt x="64" y="3"/>
                  </a:lnTo>
                  <a:lnTo>
                    <a:pt x="66" y="3"/>
                  </a:lnTo>
                  <a:lnTo>
                    <a:pt x="68" y="2"/>
                  </a:lnTo>
                  <a:lnTo>
                    <a:pt x="69" y="2"/>
                  </a:lnTo>
                  <a:lnTo>
                    <a:pt x="71" y="2"/>
                  </a:lnTo>
                  <a:lnTo>
                    <a:pt x="72" y="2"/>
                  </a:lnTo>
                  <a:lnTo>
                    <a:pt x="72" y="2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6720113" y="4261934"/>
              <a:ext cx="226110" cy="286536"/>
            </a:xfrm>
            <a:custGeom>
              <a:rect b="b" l="l" r="r" t="t"/>
              <a:pathLst>
                <a:path extrusionOk="0" h="147" w="116">
                  <a:moveTo>
                    <a:pt x="103" y="109"/>
                  </a:moveTo>
                  <a:lnTo>
                    <a:pt x="105" y="109"/>
                  </a:lnTo>
                  <a:lnTo>
                    <a:pt x="105" y="109"/>
                  </a:lnTo>
                  <a:lnTo>
                    <a:pt x="105" y="109"/>
                  </a:lnTo>
                  <a:lnTo>
                    <a:pt x="105" y="109"/>
                  </a:lnTo>
                  <a:lnTo>
                    <a:pt x="103" y="111"/>
                  </a:lnTo>
                  <a:lnTo>
                    <a:pt x="101" y="111"/>
                  </a:lnTo>
                  <a:lnTo>
                    <a:pt x="101" y="109"/>
                  </a:lnTo>
                  <a:lnTo>
                    <a:pt x="103" y="109"/>
                  </a:lnTo>
                  <a:close/>
                  <a:moveTo>
                    <a:pt x="19" y="0"/>
                  </a:moveTo>
                  <a:lnTo>
                    <a:pt x="19" y="0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1" y="2"/>
                  </a:lnTo>
                  <a:lnTo>
                    <a:pt x="23" y="2"/>
                  </a:lnTo>
                  <a:lnTo>
                    <a:pt x="23" y="2"/>
                  </a:lnTo>
                  <a:lnTo>
                    <a:pt x="26" y="2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7" y="7"/>
                  </a:lnTo>
                  <a:lnTo>
                    <a:pt x="27" y="8"/>
                  </a:lnTo>
                  <a:lnTo>
                    <a:pt x="27" y="10"/>
                  </a:lnTo>
                  <a:lnTo>
                    <a:pt x="27" y="12"/>
                  </a:lnTo>
                  <a:lnTo>
                    <a:pt x="29" y="13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2" y="16"/>
                  </a:lnTo>
                  <a:lnTo>
                    <a:pt x="34" y="16"/>
                  </a:lnTo>
                  <a:lnTo>
                    <a:pt x="38" y="16"/>
                  </a:lnTo>
                  <a:lnTo>
                    <a:pt x="41" y="16"/>
                  </a:lnTo>
                  <a:lnTo>
                    <a:pt x="43" y="16"/>
                  </a:lnTo>
                  <a:lnTo>
                    <a:pt x="43" y="16"/>
                  </a:lnTo>
                  <a:lnTo>
                    <a:pt x="46" y="18"/>
                  </a:lnTo>
                  <a:lnTo>
                    <a:pt x="51" y="21"/>
                  </a:lnTo>
                  <a:lnTo>
                    <a:pt x="52" y="23"/>
                  </a:lnTo>
                  <a:lnTo>
                    <a:pt x="56" y="24"/>
                  </a:lnTo>
                  <a:lnTo>
                    <a:pt x="59" y="26"/>
                  </a:lnTo>
                  <a:lnTo>
                    <a:pt x="60" y="27"/>
                  </a:lnTo>
                  <a:lnTo>
                    <a:pt x="62" y="27"/>
                  </a:lnTo>
                  <a:lnTo>
                    <a:pt x="65" y="27"/>
                  </a:lnTo>
                  <a:lnTo>
                    <a:pt x="68" y="27"/>
                  </a:lnTo>
                  <a:lnTo>
                    <a:pt x="70" y="29"/>
                  </a:lnTo>
                  <a:lnTo>
                    <a:pt x="73" y="29"/>
                  </a:lnTo>
                  <a:lnTo>
                    <a:pt x="76" y="29"/>
                  </a:lnTo>
                  <a:lnTo>
                    <a:pt x="76" y="29"/>
                  </a:lnTo>
                  <a:lnTo>
                    <a:pt x="81" y="30"/>
                  </a:lnTo>
                  <a:lnTo>
                    <a:pt x="81" y="29"/>
                  </a:lnTo>
                  <a:lnTo>
                    <a:pt x="82" y="27"/>
                  </a:lnTo>
                  <a:lnTo>
                    <a:pt x="86" y="26"/>
                  </a:lnTo>
                  <a:lnTo>
                    <a:pt x="86" y="24"/>
                  </a:lnTo>
                  <a:lnTo>
                    <a:pt x="89" y="23"/>
                  </a:lnTo>
                  <a:lnTo>
                    <a:pt x="92" y="21"/>
                  </a:lnTo>
                  <a:lnTo>
                    <a:pt x="95" y="19"/>
                  </a:lnTo>
                  <a:lnTo>
                    <a:pt x="100" y="18"/>
                  </a:lnTo>
                  <a:lnTo>
                    <a:pt x="101" y="19"/>
                  </a:lnTo>
                  <a:lnTo>
                    <a:pt x="103" y="21"/>
                  </a:lnTo>
                  <a:lnTo>
                    <a:pt x="103" y="23"/>
                  </a:lnTo>
                  <a:lnTo>
                    <a:pt x="105" y="23"/>
                  </a:lnTo>
                  <a:lnTo>
                    <a:pt x="106" y="23"/>
                  </a:lnTo>
                  <a:lnTo>
                    <a:pt x="108" y="23"/>
                  </a:lnTo>
                  <a:lnTo>
                    <a:pt x="108" y="23"/>
                  </a:lnTo>
                  <a:lnTo>
                    <a:pt x="109" y="23"/>
                  </a:lnTo>
                  <a:lnTo>
                    <a:pt x="112" y="23"/>
                  </a:lnTo>
                  <a:lnTo>
                    <a:pt x="116" y="23"/>
                  </a:lnTo>
                  <a:lnTo>
                    <a:pt x="114" y="24"/>
                  </a:lnTo>
                  <a:lnTo>
                    <a:pt x="111" y="27"/>
                  </a:lnTo>
                  <a:lnTo>
                    <a:pt x="108" y="34"/>
                  </a:lnTo>
                  <a:lnTo>
                    <a:pt x="105" y="37"/>
                  </a:lnTo>
                  <a:lnTo>
                    <a:pt x="101" y="38"/>
                  </a:lnTo>
                  <a:lnTo>
                    <a:pt x="101" y="38"/>
                  </a:lnTo>
                  <a:lnTo>
                    <a:pt x="101" y="41"/>
                  </a:lnTo>
                  <a:lnTo>
                    <a:pt x="101" y="48"/>
                  </a:lnTo>
                  <a:lnTo>
                    <a:pt x="101" y="60"/>
                  </a:lnTo>
                  <a:lnTo>
                    <a:pt x="101" y="71"/>
                  </a:lnTo>
                  <a:lnTo>
                    <a:pt x="101" y="84"/>
                  </a:lnTo>
                  <a:lnTo>
                    <a:pt x="101" y="90"/>
                  </a:lnTo>
                  <a:lnTo>
                    <a:pt x="101" y="92"/>
                  </a:lnTo>
                  <a:lnTo>
                    <a:pt x="105" y="95"/>
                  </a:lnTo>
                  <a:lnTo>
                    <a:pt x="106" y="97"/>
                  </a:lnTo>
                  <a:lnTo>
                    <a:pt x="109" y="100"/>
                  </a:lnTo>
                  <a:lnTo>
                    <a:pt x="109" y="101"/>
                  </a:lnTo>
                  <a:lnTo>
                    <a:pt x="111" y="103"/>
                  </a:lnTo>
                  <a:lnTo>
                    <a:pt x="111" y="103"/>
                  </a:lnTo>
                  <a:lnTo>
                    <a:pt x="108" y="106"/>
                  </a:lnTo>
                  <a:lnTo>
                    <a:pt x="106" y="108"/>
                  </a:lnTo>
                  <a:lnTo>
                    <a:pt x="105" y="108"/>
                  </a:lnTo>
                  <a:lnTo>
                    <a:pt x="103" y="108"/>
                  </a:lnTo>
                  <a:lnTo>
                    <a:pt x="103" y="108"/>
                  </a:lnTo>
                  <a:lnTo>
                    <a:pt x="101" y="108"/>
                  </a:lnTo>
                  <a:lnTo>
                    <a:pt x="101" y="109"/>
                  </a:lnTo>
                  <a:lnTo>
                    <a:pt x="101" y="109"/>
                  </a:lnTo>
                  <a:lnTo>
                    <a:pt x="101" y="108"/>
                  </a:lnTo>
                  <a:lnTo>
                    <a:pt x="101" y="111"/>
                  </a:lnTo>
                  <a:lnTo>
                    <a:pt x="101" y="111"/>
                  </a:lnTo>
                  <a:lnTo>
                    <a:pt x="101" y="112"/>
                  </a:lnTo>
                  <a:lnTo>
                    <a:pt x="100" y="112"/>
                  </a:lnTo>
                  <a:lnTo>
                    <a:pt x="100" y="114"/>
                  </a:lnTo>
                  <a:lnTo>
                    <a:pt x="97" y="115"/>
                  </a:lnTo>
                  <a:lnTo>
                    <a:pt x="93" y="115"/>
                  </a:lnTo>
                  <a:lnTo>
                    <a:pt x="92" y="117"/>
                  </a:lnTo>
                  <a:lnTo>
                    <a:pt x="92" y="119"/>
                  </a:lnTo>
                  <a:lnTo>
                    <a:pt x="90" y="120"/>
                  </a:lnTo>
                  <a:lnTo>
                    <a:pt x="90" y="123"/>
                  </a:lnTo>
                  <a:lnTo>
                    <a:pt x="90" y="125"/>
                  </a:lnTo>
                  <a:lnTo>
                    <a:pt x="90" y="127"/>
                  </a:lnTo>
                  <a:lnTo>
                    <a:pt x="87" y="128"/>
                  </a:lnTo>
                  <a:lnTo>
                    <a:pt x="87" y="128"/>
                  </a:lnTo>
                  <a:lnTo>
                    <a:pt x="87" y="130"/>
                  </a:lnTo>
                  <a:lnTo>
                    <a:pt x="86" y="131"/>
                  </a:lnTo>
                  <a:lnTo>
                    <a:pt x="86" y="134"/>
                  </a:lnTo>
                  <a:lnTo>
                    <a:pt x="84" y="136"/>
                  </a:lnTo>
                  <a:lnTo>
                    <a:pt x="84" y="136"/>
                  </a:lnTo>
                  <a:lnTo>
                    <a:pt x="84" y="136"/>
                  </a:lnTo>
                  <a:lnTo>
                    <a:pt x="84" y="138"/>
                  </a:lnTo>
                  <a:lnTo>
                    <a:pt x="82" y="139"/>
                  </a:lnTo>
                  <a:lnTo>
                    <a:pt x="82" y="139"/>
                  </a:lnTo>
                  <a:lnTo>
                    <a:pt x="81" y="144"/>
                  </a:lnTo>
                  <a:lnTo>
                    <a:pt x="79" y="145"/>
                  </a:lnTo>
                  <a:lnTo>
                    <a:pt x="78" y="145"/>
                  </a:lnTo>
                  <a:lnTo>
                    <a:pt x="76" y="147"/>
                  </a:lnTo>
                  <a:lnTo>
                    <a:pt x="76" y="147"/>
                  </a:lnTo>
                  <a:lnTo>
                    <a:pt x="76" y="147"/>
                  </a:lnTo>
                  <a:lnTo>
                    <a:pt x="75" y="145"/>
                  </a:lnTo>
                  <a:lnTo>
                    <a:pt x="73" y="144"/>
                  </a:lnTo>
                  <a:lnTo>
                    <a:pt x="71" y="142"/>
                  </a:lnTo>
                  <a:lnTo>
                    <a:pt x="68" y="141"/>
                  </a:lnTo>
                  <a:lnTo>
                    <a:pt x="67" y="139"/>
                  </a:lnTo>
                  <a:lnTo>
                    <a:pt x="64" y="138"/>
                  </a:lnTo>
                  <a:lnTo>
                    <a:pt x="62" y="136"/>
                  </a:lnTo>
                  <a:lnTo>
                    <a:pt x="60" y="134"/>
                  </a:lnTo>
                  <a:lnTo>
                    <a:pt x="57" y="133"/>
                  </a:lnTo>
                  <a:lnTo>
                    <a:pt x="56" y="133"/>
                  </a:lnTo>
                  <a:lnTo>
                    <a:pt x="56" y="131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54" y="128"/>
                  </a:lnTo>
                  <a:lnTo>
                    <a:pt x="54" y="127"/>
                  </a:lnTo>
                  <a:lnTo>
                    <a:pt x="54" y="127"/>
                  </a:lnTo>
                  <a:lnTo>
                    <a:pt x="54" y="125"/>
                  </a:lnTo>
                  <a:lnTo>
                    <a:pt x="54" y="123"/>
                  </a:lnTo>
                  <a:lnTo>
                    <a:pt x="54" y="123"/>
                  </a:lnTo>
                  <a:lnTo>
                    <a:pt x="52" y="122"/>
                  </a:lnTo>
                  <a:lnTo>
                    <a:pt x="49" y="120"/>
                  </a:lnTo>
                  <a:lnTo>
                    <a:pt x="46" y="119"/>
                  </a:lnTo>
                  <a:lnTo>
                    <a:pt x="43" y="117"/>
                  </a:lnTo>
                  <a:lnTo>
                    <a:pt x="40" y="115"/>
                  </a:lnTo>
                  <a:lnTo>
                    <a:pt x="37" y="114"/>
                  </a:lnTo>
                  <a:lnTo>
                    <a:pt x="34" y="112"/>
                  </a:lnTo>
                  <a:lnTo>
                    <a:pt x="30" y="111"/>
                  </a:lnTo>
                  <a:lnTo>
                    <a:pt x="27" y="109"/>
                  </a:lnTo>
                  <a:lnTo>
                    <a:pt x="24" y="108"/>
                  </a:lnTo>
                  <a:lnTo>
                    <a:pt x="21" y="104"/>
                  </a:lnTo>
                  <a:lnTo>
                    <a:pt x="18" y="103"/>
                  </a:lnTo>
                  <a:lnTo>
                    <a:pt x="16" y="101"/>
                  </a:lnTo>
                  <a:lnTo>
                    <a:pt x="13" y="100"/>
                  </a:lnTo>
                  <a:lnTo>
                    <a:pt x="10" y="98"/>
                  </a:lnTo>
                  <a:lnTo>
                    <a:pt x="7" y="97"/>
                  </a:lnTo>
                  <a:lnTo>
                    <a:pt x="4" y="95"/>
                  </a:lnTo>
                  <a:lnTo>
                    <a:pt x="2" y="95"/>
                  </a:lnTo>
                  <a:lnTo>
                    <a:pt x="2" y="93"/>
                  </a:lnTo>
                  <a:lnTo>
                    <a:pt x="2" y="93"/>
                  </a:lnTo>
                  <a:lnTo>
                    <a:pt x="4" y="93"/>
                  </a:lnTo>
                  <a:lnTo>
                    <a:pt x="4" y="93"/>
                  </a:lnTo>
                  <a:lnTo>
                    <a:pt x="4" y="92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2" y="89"/>
                  </a:lnTo>
                  <a:lnTo>
                    <a:pt x="2" y="87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5" y="86"/>
                  </a:lnTo>
                  <a:lnTo>
                    <a:pt x="7" y="86"/>
                  </a:lnTo>
                  <a:lnTo>
                    <a:pt x="7" y="86"/>
                  </a:lnTo>
                  <a:lnTo>
                    <a:pt x="7" y="87"/>
                  </a:lnTo>
                  <a:lnTo>
                    <a:pt x="8" y="87"/>
                  </a:lnTo>
                  <a:lnTo>
                    <a:pt x="8" y="86"/>
                  </a:lnTo>
                  <a:lnTo>
                    <a:pt x="8" y="84"/>
                  </a:lnTo>
                  <a:lnTo>
                    <a:pt x="8" y="84"/>
                  </a:lnTo>
                  <a:lnTo>
                    <a:pt x="10" y="84"/>
                  </a:lnTo>
                  <a:lnTo>
                    <a:pt x="12" y="84"/>
                  </a:lnTo>
                  <a:lnTo>
                    <a:pt x="13" y="84"/>
                  </a:lnTo>
                  <a:lnTo>
                    <a:pt x="13" y="84"/>
                  </a:lnTo>
                  <a:lnTo>
                    <a:pt x="12" y="81"/>
                  </a:lnTo>
                  <a:lnTo>
                    <a:pt x="8" y="81"/>
                  </a:lnTo>
                  <a:lnTo>
                    <a:pt x="7" y="82"/>
                  </a:lnTo>
                  <a:lnTo>
                    <a:pt x="7" y="82"/>
                  </a:lnTo>
                  <a:lnTo>
                    <a:pt x="7" y="84"/>
                  </a:lnTo>
                  <a:lnTo>
                    <a:pt x="7" y="84"/>
                  </a:lnTo>
                  <a:lnTo>
                    <a:pt x="5" y="84"/>
                  </a:lnTo>
                  <a:lnTo>
                    <a:pt x="5" y="84"/>
                  </a:lnTo>
                  <a:lnTo>
                    <a:pt x="5" y="82"/>
                  </a:lnTo>
                  <a:lnTo>
                    <a:pt x="4" y="82"/>
                  </a:lnTo>
                  <a:lnTo>
                    <a:pt x="2" y="81"/>
                  </a:lnTo>
                  <a:lnTo>
                    <a:pt x="4" y="81"/>
                  </a:lnTo>
                  <a:lnTo>
                    <a:pt x="4" y="81"/>
                  </a:lnTo>
                  <a:lnTo>
                    <a:pt x="2" y="81"/>
                  </a:lnTo>
                  <a:lnTo>
                    <a:pt x="2" y="81"/>
                  </a:lnTo>
                  <a:lnTo>
                    <a:pt x="2" y="79"/>
                  </a:lnTo>
                  <a:lnTo>
                    <a:pt x="0" y="79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2" y="75"/>
                  </a:lnTo>
                  <a:lnTo>
                    <a:pt x="2" y="75"/>
                  </a:lnTo>
                  <a:lnTo>
                    <a:pt x="4" y="71"/>
                  </a:lnTo>
                  <a:lnTo>
                    <a:pt x="4" y="71"/>
                  </a:lnTo>
                  <a:lnTo>
                    <a:pt x="5" y="70"/>
                  </a:lnTo>
                  <a:lnTo>
                    <a:pt x="5" y="68"/>
                  </a:lnTo>
                  <a:lnTo>
                    <a:pt x="7" y="67"/>
                  </a:lnTo>
                  <a:lnTo>
                    <a:pt x="8" y="65"/>
                  </a:lnTo>
                  <a:lnTo>
                    <a:pt x="8" y="63"/>
                  </a:lnTo>
                  <a:lnTo>
                    <a:pt x="10" y="63"/>
                  </a:lnTo>
                  <a:lnTo>
                    <a:pt x="10" y="62"/>
                  </a:lnTo>
                  <a:lnTo>
                    <a:pt x="12" y="62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3" y="60"/>
                  </a:lnTo>
                  <a:lnTo>
                    <a:pt x="13" y="59"/>
                  </a:lnTo>
                  <a:lnTo>
                    <a:pt x="13" y="59"/>
                  </a:lnTo>
                  <a:lnTo>
                    <a:pt x="13" y="57"/>
                  </a:lnTo>
                  <a:lnTo>
                    <a:pt x="15" y="57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5" y="54"/>
                  </a:lnTo>
                  <a:lnTo>
                    <a:pt x="15" y="54"/>
                  </a:lnTo>
                  <a:lnTo>
                    <a:pt x="15" y="52"/>
                  </a:lnTo>
                  <a:lnTo>
                    <a:pt x="15" y="49"/>
                  </a:lnTo>
                  <a:lnTo>
                    <a:pt x="15" y="48"/>
                  </a:lnTo>
                  <a:lnTo>
                    <a:pt x="15" y="45"/>
                  </a:lnTo>
                  <a:lnTo>
                    <a:pt x="15" y="43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1"/>
                  </a:lnTo>
                  <a:lnTo>
                    <a:pt x="13" y="40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10" y="37"/>
                  </a:lnTo>
                  <a:lnTo>
                    <a:pt x="8" y="35"/>
                  </a:lnTo>
                  <a:lnTo>
                    <a:pt x="8" y="34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4" y="24"/>
                  </a:lnTo>
                  <a:lnTo>
                    <a:pt x="0" y="19"/>
                  </a:lnTo>
                  <a:lnTo>
                    <a:pt x="4" y="16"/>
                  </a:lnTo>
                  <a:lnTo>
                    <a:pt x="7" y="13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16" y="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9250202" y="3047570"/>
              <a:ext cx="623751" cy="678329"/>
            </a:xfrm>
            <a:custGeom>
              <a:rect b="b" l="l" r="r" t="t"/>
              <a:pathLst>
                <a:path extrusionOk="0" h="348" w="320">
                  <a:moveTo>
                    <a:pt x="0" y="345"/>
                  </a:moveTo>
                  <a:lnTo>
                    <a:pt x="3" y="346"/>
                  </a:lnTo>
                  <a:lnTo>
                    <a:pt x="3" y="346"/>
                  </a:lnTo>
                  <a:lnTo>
                    <a:pt x="3" y="346"/>
                  </a:lnTo>
                  <a:lnTo>
                    <a:pt x="2" y="348"/>
                  </a:lnTo>
                  <a:lnTo>
                    <a:pt x="0" y="346"/>
                  </a:lnTo>
                  <a:lnTo>
                    <a:pt x="0" y="346"/>
                  </a:lnTo>
                  <a:lnTo>
                    <a:pt x="0" y="346"/>
                  </a:lnTo>
                  <a:lnTo>
                    <a:pt x="0" y="346"/>
                  </a:lnTo>
                  <a:lnTo>
                    <a:pt x="0" y="345"/>
                  </a:lnTo>
                  <a:lnTo>
                    <a:pt x="0" y="345"/>
                  </a:lnTo>
                  <a:close/>
                  <a:moveTo>
                    <a:pt x="8" y="343"/>
                  </a:moveTo>
                  <a:lnTo>
                    <a:pt x="10" y="343"/>
                  </a:lnTo>
                  <a:lnTo>
                    <a:pt x="8" y="343"/>
                  </a:lnTo>
                  <a:lnTo>
                    <a:pt x="8" y="346"/>
                  </a:lnTo>
                  <a:lnTo>
                    <a:pt x="7" y="346"/>
                  </a:lnTo>
                  <a:lnTo>
                    <a:pt x="7" y="346"/>
                  </a:lnTo>
                  <a:lnTo>
                    <a:pt x="5" y="345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8" y="345"/>
                  </a:lnTo>
                  <a:lnTo>
                    <a:pt x="8" y="343"/>
                  </a:lnTo>
                  <a:close/>
                  <a:moveTo>
                    <a:pt x="22" y="338"/>
                  </a:moveTo>
                  <a:lnTo>
                    <a:pt x="24" y="338"/>
                  </a:lnTo>
                  <a:lnTo>
                    <a:pt x="24" y="338"/>
                  </a:lnTo>
                  <a:lnTo>
                    <a:pt x="24" y="340"/>
                  </a:lnTo>
                  <a:lnTo>
                    <a:pt x="25" y="340"/>
                  </a:lnTo>
                  <a:lnTo>
                    <a:pt x="24" y="340"/>
                  </a:lnTo>
                  <a:lnTo>
                    <a:pt x="22" y="340"/>
                  </a:lnTo>
                  <a:lnTo>
                    <a:pt x="22" y="338"/>
                  </a:lnTo>
                  <a:close/>
                  <a:moveTo>
                    <a:pt x="267" y="310"/>
                  </a:moveTo>
                  <a:lnTo>
                    <a:pt x="267" y="310"/>
                  </a:lnTo>
                  <a:lnTo>
                    <a:pt x="267" y="310"/>
                  </a:lnTo>
                  <a:lnTo>
                    <a:pt x="267" y="312"/>
                  </a:lnTo>
                  <a:lnTo>
                    <a:pt x="267" y="312"/>
                  </a:lnTo>
                  <a:lnTo>
                    <a:pt x="267" y="310"/>
                  </a:lnTo>
                  <a:lnTo>
                    <a:pt x="267" y="310"/>
                  </a:lnTo>
                  <a:close/>
                  <a:moveTo>
                    <a:pt x="66" y="307"/>
                  </a:moveTo>
                  <a:lnTo>
                    <a:pt x="66" y="308"/>
                  </a:lnTo>
                  <a:lnTo>
                    <a:pt x="66" y="310"/>
                  </a:lnTo>
                  <a:lnTo>
                    <a:pt x="66" y="310"/>
                  </a:lnTo>
                  <a:lnTo>
                    <a:pt x="65" y="312"/>
                  </a:lnTo>
                  <a:lnTo>
                    <a:pt x="63" y="312"/>
                  </a:lnTo>
                  <a:lnTo>
                    <a:pt x="63" y="313"/>
                  </a:lnTo>
                  <a:lnTo>
                    <a:pt x="62" y="313"/>
                  </a:lnTo>
                  <a:lnTo>
                    <a:pt x="60" y="313"/>
                  </a:lnTo>
                  <a:lnTo>
                    <a:pt x="60" y="315"/>
                  </a:lnTo>
                  <a:lnTo>
                    <a:pt x="60" y="316"/>
                  </a:lnTo>
                  <a:lnTo>
                    <a:pt x="60" y="316"/>
                  </a:lnTo>
                  <a:lnTo>
                    <a:pt x="59" y="316"/>
                  </a:lnTo>
                  <a:lnTo>
                    <a:pt x="59" y="318"/>
                  </a:lnTo>
                  <a:lnTo>
                    <a:pt x="59" y="318"/>
                  </a:lnTo>
                  <a:lnTo>
                    <a:pt x="59" y="318"/>
                  </a:lnTo>
                  <a:lnTo>
                    <a:pt x="59" y="319"/>
                  </a:lnTo>
                  <a:lnTo>
                    <a:pt x="57" y="319"/>
                  </a:lnTo>
                  <a:lnTo>
                    <a:pt x="57" y="318"/>
                  </a:lnTo>
                  <a:lnTo>
                    <a:pt x="57" y="318"/>
                  </a:lnTo>
                  <a:lnTo>
                    <a:pt x="59" y="316"/>
                  </a:lnTo>
                  <a:lnTo>
                    <a:pt x="59" y="315"/>
                  </a:lnTo>
                  <a:lnTo>
                    <a:pt x="59" y="313"/>
                  </a:lnTo>
                  <a:lnTo>
                    <a:pt x="60" y="313"/>
                  </a:lnTo>
                  <a:lnTo>
                    <a:pt x="62" y="312"/>
                  </a:lnTo>
                  <a:lnTo>
                    <a:pt x="62" y="312"/>
                  </a:lnTo>
                  <a:lnTo>
                    <a:pt x="60" y="312"/>
                  </a:lnTo>
                  <a:lnTo>
                    <a:pt x="60" y="310"/>
                  </a:lnTo>
                  <a:lnTo>
                    <a:pt x="60" y="310"/>
                  </a:lnTo>
                  <a:lnTo>
                    <a:pt x="62" y="310"/>
                  </a:lnTo>
                  <a:lnTo>
                    <a:pt x="63" y="310"/>
                  </a:lnTo>
                  <a:lnTo>
                    <a:pt x="63" y="310"/>
                  </a:lnTo>
                  <a:lnTo>
                    <a:pt x="63" y="310"/>
                  </a:lnTo>
                  <a:lnTo>
                    <a:pt x="63" y="310"/>
                  </a:lnTo>
                  <a:lnTo>
                    <a:pt x="65" y="308"/>
                  </a:lnTo>
                  <a:lnTo>
                    <a:pt x="66" y="307"/>
                  </a:lnTo>
                  <a:close/>
                  <a:moveTo>
                    <a:pt x="76" y="291"/>
                  </a:moveTo>
                  <a:lnTo>
                    <a:pt x="76" y="293"/>
                  </a:lnTo>
                  <a:lnTo>
                    <a:pt x="77" y="293"/>
                  </a:lnTo>
                  <a:lnTo>
                    <a:pt x="76" y="294"/>
                  </a:lnTo>
                  <a:lnTo>
                    <a:pt x="76" y="294"/>
                  </a:lnTo>
                  <a:lnTo>
                    <a:pt x="76" y="294"/>
                  </a:lnTo>
                  <a:lnTo>
                    <a:pt x="74" y="293"/>
                  </a:lnTo>
                  <a:lnTo>
                    <a:pt x="76" y="291"/>
                  </a:lnTo>
                  <a:lnTo>
                    <a:pt x="76" y="291"/>
                  </a:lnTo>
                  <a:close/>
                  <a:moveTo>
                    <a:pt x="79" y="286"/>
                  </a:moveTo>
                  <a:lnTo>
                    <a:pt x="81" y="286"/>
                  </a:lnTo>
                  <a:lnTo>
                    <a:pt x="81" y="288"/>
                  </a:lnTo>
                  <a:lnTo>
                    <a:pt x="81" y="288"/>
                  </a:lnTo>
                  <a:lnTo>
                    <a:pt x="81" y="288"/>
                  </a:lnTo>
                  <a:lnTo>
                    <a:pt x="81" y="288"/>
                  </a:lnTo>
                  <a:lnTo>
                    <a:pt x="79" y="286"/>
                  </a:lnTo>
                  <a:close/>
                  <a:moveTo>
                    <a:pt x="87" y="282"/>
                  </a:moveTo>
                  <a:lnTo>
                    <a:pt x="87" y="283"/>
                  </a:lnTo>
                  <a:lnTo>
                    <a:pt x="87" y="283"/>
                  </a:lnTo>
                  <a:lnTo>
                    <a:pt x="85" y="283"/>
                  </a:lnTo>
                  <a:lnTo>
                    <a:pt x="85" y="285"/>
                  </a:lnTo>
                  <a:lnTo>
                    <a:pt x="84" y="285"/>
                  </a:lnTo>
                  <a:lnTo>
                    <a:pt x="84" y="285"/>
                  </a:lnTo>
                  <a:lnTo>
                    <a:pt x="82" y="286"/>
                  </a:lnTo>
                  <a:lnTo>
                    <a:pt x="84" y="286"/>
                  </a:lnTo>
                  <a:lnTo>
                    <a:pt x="82" y="288"/>
                  </a:lnTo>
                  <a:lnTo>
                    <a:pt x="81" y="286"/>
                  </a:lnTo>
                  <a:lnTo>
                    <a:pt x="79" y="286"/>
                  </a:lnTo>
                  <a:lnTo>
                    <a:pt x="79" y="286"/>
                  </a:lnTo>
                  <a:lnTo>
                    <a:pt x="81" y="285"/>
                  </a:lnTo>
                  <a:lnTo>
                    <a:pt x="81" y="285"/>
                  </a:lnTo>
                  <a:lnTo>
                    <a:pt x="81" y="285"/>
                  </a:lnTo>
                  <a:lnTo>
                    <a:pt x="84" y="283"/>
                  </a:lnTo>
                  <a:lnTo>
                    <a:pt x="84" y="283"/>
                  </a:lnTo>
                  <a:lnTo>
                    <a:pt x="85" y="283"/>
                  </a:lnTo>
                  <a:lnTo>
                    <a:pt x="85" y="283"/>
                  </a:lnTo>
                  <a:lnTo>
                    <a:pt x="85" y="282"/>
                  </a:lnTo>
                  <a:lnTo>
                    <a:pt x="87" y="282"/>
                  </a:lnTo>
                  <a:close/>
                  <a:moveTo>
                    <a:pt x="98" y="252"/>
                  </a:moveTo>
                  <a:lnTo>
                    <a:pt x="100" y="252"/>
                  </a:lnTo>
                  <a:lnTo>
                    <a:pt x="101" y="253"/>
                  </a:lnTo>
                  <a:lnTo>
                    <a:pt x="100" y="255"/>
                  </a:lnTo>
                  <a:lnTo>
                    <a:pt x="98" y="255"/>
                  </a:lnTo>
                  <a:lnTo>
                    <a:pt x="98" y="255"/>
                  </a:lnTo>
                  <a:lnTo>
                    <a:pt x="96" y="252"/>
                  </a:lnTo>
                  <a:lnTo>
                    <a:pt x="98" y="252"/>
                  </a:lnTo>
                  <a:close/>
                  <a:moveTo>
                    <a:pt x="106" y="245"/>
                  </a:moveTo>
                  <a:lnTo>
                    <a:pt x="107" y="245"/>
                  </a:lnTo>
                  <a:lnTo>
                    <a:pt x="106" y="249"/>
                  </a:lnTo>
                  <a:lnTo>
                    <a:pt x="106" y="250"/>
                  </a:lnTo>
                  <a:lnTo>
                    <a:pt x="104" y="252"/>
                  </a:lnTo>
                  <a:lnTo>
                    <a:pt x="104" y="252"/>
                  </a:lnTo>
                  <a:lnTo>
                    <a:pt x="104" y="252"/>
                  </a:lnTo>
                  <a:lnTo>
                    <a:pt x="104" y="250"/>
                  </a:lnTo>
                  <a:lnTo>
                    <a:pt x="104" y="249"/>
                  </a:lnTo>
                  <a:lnTo>
                    <a:pt x="106" y="245"/>
                  </a:lnTo>
                  <a:lnTo>
                    <a:pt x="106" y="245"/>
                  </a:lnTo>
                  <a:lnTo>
                    <a:pt x="106" y="245"/>
                  </a:lnTo>
                  <a:close/>
                  <a:moveTo>
                    <a:pt x="89" y="230"/>
                  </a:moveTo>
                  <a:lnTo>
                    <a:pt x="89" y="231"/>
                  </a:lnTo>
                  <a:lnTo>
                    <a:pt x="87" y="233"/>
                  </a:lnTo>
                  <a:lnTo>
                    <a:pt x="87" y="233"/>
                  </a:lnTo>
                  <a:lnTo>
                    <a:pt x="87" y="231"/>
                  </a:lnTo>
                  <a:lnTo>
                    <a:pt x="89" y="230"/>
                  </a:lnTo>
                  <a:close/>
                  <a:moveTo>
                    <a:pt x="96" y="219"/>
                  </a:moveTo>
                  <a:lnTo>
                    <a:pt x="98" y="219"/>
                  </a:lnTo>
                  <a:lnTo>
                    <a:pt x="96" y="220"/>
                  </a:lnTo>
                  <a:lnTo>
                    <a:pt x="96" y="220"/>
                  </a:lnTo>
                  <a:lnTo>
                    <a:pt x="95" y="220"/>
                  </a:lnTo>
                  <a:lnTo>
                    <a:pt x="95" y="220"/>
                  </a:lnTo>
                  <a:lnTo>
                    <a:pt x="95" y="219"/>
                  </a:lnTo>
                  <a:lnTo>
                    <a:pt x="96" y="219"/>
                  </a:lnTo>
                  <a:close/>
                  <a:moveTo>
                    <a:pt x="93" y="219"/>
                  </a:moveTo>
                  <a:lnTo>
                    <a:pt x="93" y="219"/>
                  </a:lnTo>
                  <a:lnTo>
                    <a:pt x="93" y="222"/>
                  </a:lnTo>
                  <a:lnTo>
                    <a:pt x="92" y="223"/>
                  </a:lnTo>
                  <a:lnTo>
                    <a:pt x="92" y="223"/>
                  </a:lnTo>
                  <a:lnTo>
                    <a:pt x="92" y="223"/>
                  </a:lnTo>
                  <a:lnTo>
                    <a:pt x="90" y="223"/>
                  </a:lnTo>
                  <a:lnTo>
                    <a:pt x="92" y="222"/>
                  </a:lnTo>
                  <a:lnTo>
                    <a:pt x="92" y="222"/>
                  </a:lnTo>
                  <a:lnTo>
                    <a:pt x="90" y="222"/>
                  </a:lnTo>
                  <a:lnTo>
                    <a:pt x="92" y="219"/>
                  </a:lnTo>
                  <a:lnTo>
                    <a:pt x="92" y="219"/>
                  </a:lnTo>
                  <a:lnTo>
                    <a:pt x="93" y="219"/>
                  </a:lnTo>
                  <a:close/>
                  <a:moveTo>
                    <a:pt x="71" y="214"/>
                  </a:moveTo>
                  <a:lnTo>
                    <a:pt x="73" y="214"/>
                  </a:lnTo>
                  <a:lnTo>
                    <a:pt x="73" y="214"/>
                  </a:lnTo>
                  <a:lnTo>
                    <a:pt x="74" y="214"/>
                  </a:lnTo>
                  <a:lnTo>
                    <a:pt x="74" y="214"/>
                  </a:lnTo>
                  <a:lnTo>
                    <a:pt x="74" y="215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73" y="217"/>
                  </a:lnTo>
                  <a:lnTo>
                    <a:pt x="73" y="217"/>
                  </a:lnTo>
                  <a:lnTo>
                    <a:pt x="71" y="217"/>
                  </a:lnTo>
                  <a:lnTo>
                    <a:pt x="71" y="215"/>
                  </a:lnTo>
                  <a:lnTo>
                    <a:pt x="71" y="214"/>
                  </a:lnTo>
                  <a:close/>
                  <a:moveTo>
                    <a:pt x="234" y="209"/>
                  </a:moveTo>
                  <a:lnTo>
                    <a:pt x="234" y="209"/>
                  </a:lnTo>
                  <a:lnTo>
                    <a:pt x="234" y="209"/>
                  </a:lnTo>
                  <a:lnTo>
                    <a:pt x="234" y="211"/>
                  </a:lnTo>
                  <a:lnTo>
                    <a:pt x="232" y="209"/>
                  </a:lnTo>
                  <a:lnTo>
                    <a:pt x="232" y="209"/>
                  </a:lnTo>
                  <a:lnTo>
                    <a:pt x="232" y="209"/>
                  </a:lnTo>
                  <a:lnTo>
                    <a:pt x="234" y="209"/>
                  </a:lnTo>
                  <a:close/>
                  <a:moveTo>
                    <a:pt x="77" y="209"/>
                  </a:moveTo>
                  <a:lnTo>
                    <a:pt x="79" y="209"/>
                  </a:lnTo>
                  <a:lnTo>
                    <a:pt x="79" y="211"/>
                  </a:lnTo>
                  <a:lnTo>
                    <a:pt x="79" y="211"/>
                  </a:lnTo>
                  <a:lnTo>
                    <a:pt x="79" y="212"/>
                  </a:lnTo>
                  <a:lnTo>
                    <a:pt x="77" y="212"/>
                  </a:lnTo>
                  <a:lnTo>
                    <a:pt x="77" y="214"/>
                  </a:lnTo>
                  <a:lnTo>
                    <a:pt x="77" y="214"/>
                  </a:lnTo>
                  <a:lnTo>
                    <a:pt x="77" y="212"/>
                  </a:lnTo>
                  <a:lnTo>
                    <a:pt x="76" y="212"/>
                  </a:lnTo>
                  <a:lnTo>
                    <a:pt x="77" y="211"/>
                  </a:lnTo>
                  <a:lnTo>
                    <a:pt x="77" y="209"/>
                  </a:lnTo>
                  <a:close/>
                  <a:moveTo>
                    <a:pt x="85" y="204"/>
                  </a:moveTo>
                  <a:lnTo>
                    <a:pt x="84" y="206"/>
                  </a:lnTo>
                  <a:lnTo>
                    <a:pt x="84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8"/>
                  </a:lnTo>
                  <a:lnTo>
                    <a:pt x="82" y="206"/>
                  </a:lnTo>
                  <a:lnTo>
                    <a:pt x="84" y="206"/>
                  </a:lnTo>
                  <a:lnTo>
                    <a:pt x="84" y="204"/>
                  </a:lnTo>
                  <a:lnTo>
                    <a:pt x="85" y="204"/>
                  </a:lnTo>
                  <a:close/>
                  <a:moveTo>
                    <a:pt x="87" y="197"/>
                  </a:moveTo>
                  <a:lnTo>
                    <a:pt x="89" y="198"/>
                  </a:lnTo>
                  <a:lnTo>
                    <a:pt x="89" y="198"/>
                  </a:lnTo>
                  <a:lnTo>
                    <a:pt x="87" y="200"/>
                  </a:lnTo>
                  <a:lnTo>
                    <a:pt x="87" y="198"/>
                  </a:lnTo>
                  <a:lnTo>
                    <a:pt x="87" y="198"/>
                  </a:lnTo>
                  <a:lnTo>
                    <a:pt x="87" y="197"/>
                  </a:lnTo>
                  <a:close/>
                  <a:moveTo>
                    <a:pt x="101" y="197"/>
                  </a:moveTo>
                  <a:lnTo>
                    <a:pt x="103" y="197"/>
                  </a:lnTo>
                  <a:lnTo>
                    <a:pt x="104" y="197"/>
                  </a:lnTo>
                  <a:lnTo>
                    <a:pt x="106" y="198"/>
                  </a:lnTo>
                  <a:lnTo>
                    <a:pt x="106" y="200"/>
                  </a:lnTo>
                  <a:lnTo>
                    <a:pt x="107" y="201"/>
                  </a:lnTo>
                  <a:lnTo>
                    <a:pt x="111" y="201"/>
                  </a:lnTo>
                  <a:lnTo>
                    <a:pt x="111" y="201"/>
                  </a:lnTo>
                  <a:lnTo>
                    <a:pt x="112" y="201"/>
                  </a:lnTo>
                  <a:lnTo>
                    <a:pt x="112" y="201"/>
                  </a:lnTo>
                  <a:lnTo>
                    <a:pt x="114" y="200"/>
                  </a:lnTo>
                  <a:lnTo>
                    <a:pt x="115" y="200"/>
                  </a:lnTo>
                  <a:lnTo>
                    <a:pt x="115" y="201"/>
                  </a:lnTo>
                  <a:lnTo>
                    <a:pt x="115" y="201"/>
                  </a:lnTo>
                  <a:lnTo>
                    <a:pt x="115" y="203"/>
                  </a:lnTo>
                  <a:lnTo>
                    <a:pt x="114" y="204"/>
                  </a:lnTo>
                  <a:lnTo>
                    <a:pt x="114" y="206"/>
                  </a:lnTo>
                  <a:lnTo>
                    <a:pt x="115" y="206"/>
                  </a:lnTo>
                  <a:lnTo>
                    <a:pt x="118" y="206"/>
                  </a:lnTo>
                  <a:lnTo>
                    <a:pt x="118" y="208"/>
                  </a:lnTo>
                  <a:lnTo>
                    <a:pt x="118" y="209"/>
                  </a:lnTo>
                  <a:lnTo>
                    <a:pt x="118" y="209"/>
                  </a:lnTo>
                  <a:lnTo>
                    <a:pt x="118" y="211"/>
                  </a:lnTo>
                  <a:lnTo>
                    <a:pt x="118" y="211"/>
                  </a:lnTo>
                  <a:lnTo>
                    <a:pt x="118" y="211"/>
                  </a:lnTo>
                  <a:lnTo>
                    <a:pt x="120" y="212"/>
                  </a:lnTo>
                  <a:lnTo>
                    <a:pt x="120" y="212"/>
                  </a:lnTo>
                  <a:lnTo>
                    <a:pt x="120" y="214"/>
                  </a:lnTo>
                  <a:lnTo>
                    <a:pt x="115" y="217"/>
                  </a:lnTo>
                  <a:lnTo>
                    <a:pt x="115" y="219"/>
                  </a:lnTo>
                  <a:lnTo>
                    <a:pt x="114" y="222"/>
                  </a:lnTo>
                  <a:lnTo>
                    <a:pt x="114" y="223"/>
                  </a:lnTo>
                  <a:lnTo>
                    <a:pt x="114" y="225"/>
                  </a:lnTo>
                  <a:lnTo>
                    <a:pt x="112" y="226"/>
                  </a:lnTo>
                  <a:lnTo>
                    <a:pt x="112" y="228"/>
                  </a:lnTo>
                  <a:lnTo>
                    <a:pt x="112" y="230"/>
                  </a:lnTo>
                  <a:lnTo>
                    <a:pt x="112" y="233"/>
                  </a:lnTo>
                  <a:lnTo>
                    <a:pt x="111" y="236"/>
                  </a:lnTo>
                  <a:lnTo>
                    <a:pt x="109" y="236"/>
                  </a:lnTo>
                  <a:lnTo>
                    <a:pt x="107" y="236"/>
                  </a:lnTo>
                  <a:lnTo>
                    <a:pt x="106" y="236"/>
                  </a:lnTo>
                  <a:lnTo>
                    <a:pt x="106" y="236"/>
                  </a:lnTo>
                  <a:lnTo>
                    <a:pt x="107" y="239"/>
                  </a:lnTo>
                  <a:lnTo>
                    <a:pt x="104" y="241"/>
                  </a:lnTo>
                  <a:lnTo>
                    <a:pt x="101" y="242"/>
                  </a:lnTo>
                  <a:lnTo>
                    <a:pt x="101" y="242"/>
                  </a:lnTo>
                  <a:lnTo>
                    <a:pt x="101" y="241"/>
                  </a:lnTo>
                  <a:lnTo>
                    <a:pt x="101" y="241"/>
                  </a:lnTo>
                  <a:lnTo>
                    <a:pt x="103" y="241"/>
                  </a:lnTo>
                  <a:lnTo>
                    <a:pt x="103" y="239"/>
                  </a:lnTo>
                  <a:lnTo>
                    <a:pt x="103" y="236"/>
                  </a:lnTo>
                  <a:lnTo>
                    <a:pt x="101" y="234"/>
                  </a:lnTo>
                  <a:lnTo>
                    <a:pt x="101" y="233"/>
                  </a:lnTo>
                  <a:lnTo>
                    <a:pt x="101" y="233"/>
                  </a:lnTo>
                  <a:lnTo>
                    <a:pt x="103" y="233"/>
                  </a:lnTo>
                  <a:lnTo>
                    <a:pt x="103" y="233"/>
                  </a:lnTo>
                  <a:lnTo>
                    <a:pt x="103" y="231"/>
                  </a:lnTo>
                  <a:lnTo>
                    <a:pt x="103" y="231"/>
                  </a:lnTo>
                  <a:lnTo>
                    <a:pt x="101" y="231"/>
                  </a:lnTo>
                  <a:lnTo>
                    <a:pt x="101" y="231"/>
                  </a:lnTo>
                  <a:lnTo>
                    <a:pt x="100" y="233"/>
                  </a:lnTo>
                  <a:lnTo>
                    <a:pt x="100" y="234"/>
                  </a:lnTo>
                  <a:lnTo>
                    <a:pt x="98" y="236"/>
                  </a:lnTo>
                  <a:lnTo>
                    <a:pt x="100" y="236"/>
                  </a:lnTo>
                  <a:lnTo>
                    <a:pt x="100" y="237"/>
                  </a:lnTo>
                  <a:lnTo>
                    <a:pt x="100" y="239"/>
                  </a:lnTo>
                  <a:lnTo>
                    <a:pt x="100" y="239"/>
                  </a:lnTo>
                  <a:lnTo>
                    <a:pt x="100" y="239"/>
                  </a:lnTo>
                  <a:lnTo>
                    <a:pt x="95" y="239"/>
                  </a:lnTo>
                  <a:lnTo>
                    <a:pt x="95" y="239"/>
                  </a:lnTo>
                  <a:lnTo>
                    <a:pt x="93" y="237"/>
                  </a:lnTo>
                  <a:lnTo>
                    <a:pt x="93" y="236"/>
                  </a:lnTo>
                  <a:lnTo>
                    <a:pt x="95" y="236"/>
                  </a:lnTo>
                  <a:lnTo>
                    <a:pt x="95" y="236"/>
                  </a:lnTo>
                  <a:lnTo>
                    <a:pt x="95" y="234"/>
                  </a:lnTo>
                  <a:lnTo>
                    <a:pt x="96" y="233"/>
                  </a:lnTo>
                  <a:lnTo>
                    <a:pt x="95" y="231"/>
                  </a:lnTo>
                  <a:lnTo>
                    <a:pt x="95" y="231"/>
                  </a:lnTo>
                  <a:lnTo>
                    <a:pt x="93" y="231"/>
                  </a:lnTo>
                  <a:lnTo>
                    <a:pt x="95" y="230"/>
                  </a:lnTo>
                  <a:lnTo>
                    <a:pt x="93" y="228"/>
                  </a:lnTo>
                  <a:lnTo>
                    <a:pt x="93" y="225"/>
                  </a:lnTo>
                  <a:lnTo>
                    <a:pt x="95" y="225"/>
                  </a:lnTo>
                  <a:lnTo>
                    <a:pt x="96" y="225"/>
                  </a:lnTo>
                  <a:lnTo>
                    <a:pt x="96" y="223"/>
                  </a:lnTo>
                  <a:lnTo>
                    <a:pt x="98" y="222"/>
                  </a:lnTo>
                  <a:lnTo>
                    <a:pt x="100" y="220"/>
                  </a:lnTo>
                  <a:lnTo>
                    <a:pt x="100" y="217"/>
                  </a:lnTo>
                  <a:lnTo>
                    <a:pt x="100" y="217"/>
                  </a:lnTo>
                  <a:lnTo>
                    <a:pt x="98" y="217"/>
                  </a:lnTo>
                  <a:lnTo>
                    <a:pt x="100" y="215"/>
                  </a:lnTo>
                  <a:lnTo>
                    <a:pt x="100" y="214"/>
                  </a:lnTo>
                  <a:lnTo>
                    <a:pt x="98" y="212"/>
                  </a:lnTo>
                  <a:lnTo>
                    <a:pt x="96" y="209"/>
                  </a:lnTo>
                  <a:lnTo>
                    <a:pt x="95" y="208"/>
                  </a:lnTo>
                  <a:lnTo>
                    <a:pt x="95" y="208"/>
                  </a:lnTo>
                  <a:lnTo>
                    <a:pt x="93" y="209"/>
                  </a:lnTo>
                  <a:lnTo>
                    <a:pt x="93" y="209"/>
                  </a:lnTo>
                  <a:lnTo>
                    <a:pt x="93" y="211"/>
                  </a:lnTo>
                  <a:lnTo>
                    <a:pt x="93" y="212"/>
                  </a:lnTo>
                  <a:lnTo>
                    <a:pt x="93" y="214"/>
                  </a:lnTo>
                  <a:lnTo>
                    <a:pt x="95" y="214"/>
                  </a:lnTo>
                  <a:lnTo>
                    <a:pt x="95" y="212"/>
                  </a:lnTo>
                  <a:lnTo>
                    <a:pt x="96" y="214"/>
                  </a:lnTo>
                  <a:lnTo>
                    <a:pt x="96" y="214"/>
                  </a:lnTo>
                  <a:lnTo>
                    <a:pt x="96" y="214"/>
                  </a:lnTo>
                  <a:lnTo>
                    <a:pt x="96" y="215"/>
                  </a:lnTo>
                  <a:lnTo>
                    <a:pt x="95" y="215"/>
                  </a:lnTo>
                  <a:lnTo>
                    <a:pt x="95" y="215"/>
                  </a:lnTo>
                  <a:lnTo>
                    <a:pt x="93" y="215"/>
                  </a:lnTo>
                  <a:lnTo>
                    <a:pt x="93" y="215"/>
                  </a:lnTo>
                  <a:lnTo>
                    <a:pt x="92" y="214"/>
                  </a:lnTo>
                  <a:lnTo>
                    <a:pt x="90" y="215"/>
                  </a:lnTo>
                  <a:lnTo>
                    <a:pt x="89" y="217"/>
                  </a:lnTo>
                  <a:lnTo>
                    <a:pt x="87" y="217"/>
                  </a:lnTo>
                  <a:lnTo>
                    <a:pt x="89" y="217"/>
                  </a:lnTo>
                  <a:lnTo>
                    <a:pt x="89" y="215"/>
                  </a:lnTo>
                  <a:lnTo>
                    <a:pt x="89" y="214"/>
                  </a:lnTo>
                  <a:lnTo>
                    <a:pt x="87" y="212"/>
                  </a:lnTo>
                  <a:lnTo>
                    <a:pt x="87" y="212"/>
                  </a:lnTo>
                  <a:lnTo>
                    <a:pt x="85" y="211"/>
                  </a:lnTo>
                  <a:lnTo>
                    <a:pt x="87" y="209"/>
                  </a:lnTo>
                  <a:lnTo>
                    <a:pt x="89" y="211"/>
                  </a:lnTo>
                  <a:lnTo>
                    <a:pt x="89" y="212"/>
                  </a:lnTo>
                  <a:lnTo>
                    <a:pt x="90" y="214"/>
                  </a:lnTo>
                  <a:lnTo>
                    <a:pt x="92" y="214"/>
                  </a:lnTo>
                  <a:lnTo>
                    <a:pt x="90" y="211"/>
                  </a:lnTo>
                  <a:lnTo>
                    <a:pt x="90" y="211"/>
                  </a:lnTo>
                  <a:lnTo>
                    <a:pt x="89" y="209"/>
                  </a:lnTo>
                  <a:lnTo>
                    <a:pt x="87" y="208"/>
                  </a:lnTo>
                  <a:lnTo>
                    <a:pt x="85" y="208"/>
                  </a:lnTo>
                  <a:lnTo>
                    <a:pt x="85" y="206"/>
                  </a:lnTo>
                  <a:lnTo>
                    <a:pt x="85" y="204"/>
                  </a:lnTo>
                  <a:lnTo>
                    <a:pt x="87" y="204"/>
                  </a:lnTo>
                  <a:lnTo>
                    <a:pt x="89" y="206"/>
                  </a:lnTo>
                  <a:lnTo>
                    <a:pt x="89" y="204"/>
                  </a:lnTo>
                  <a:lnTo>
                    <a:pt x="89" y="204"/>
                  </a:lnTo>
                  <a:lnTo>
                    <a:pt x="89" y="204"/>
                  </a:lnTo>
                  <a:lnTo>
                    <a:pt x="90" y="203"/>
                  </a:lnTo>
                  <a:lnTo>
                    <a:pt x="92" y="203"/>
                  </a:lnTo>
                  <a:lnTo>
                    <a:pt x="93" y="203"/>
                  </a:lnTo>
                  <a:lnTo>
                    <a:pt x="93" y="201"/>
                  </a:lnTo>
                  <a:lnTo>
                    <a:pt x="93" y="201"/>
                  </a:lnTo>
                  <a:lnTo>
                    <a:pt x="95" y="201"/>
                  </a:lnTo>
                  <a:lnTo>
                    <a:pt x="96" y="201"/>
                  </a:lnTo>
                  <a:lnTo>
                    <a:pt x="98" y="200"/>
                  </a:lnTo>
                  <a:lnTo>
                    <a:pt x="98" y="198"/>
                  </a:lnTo>
                  <a:lnTo>
                    <a:pt x="98" y="197"/>
                  </a:lnTo>
                  <a:lnTo>
                    <a:pt x="101" y="197"/>
                  </a:lnTo>
                  <a:lnTo>
                    <a:pt x="101" y="197"/>
                  </a:lnTo>
                  <a:close/>
                  <a:moveTo>
                    <a:pt x="123" y="195"/>
                  </a:moveTo>
                  <a:lnTo>
                    <a:pt x="123" y="195"/>
                  </a:lnTo>
                  <a:lnTo>
                    <a:pt x="125" y="197"/>
                  </a:lnTo>
                  <a:lnTo>
                    <a:pt x="126" y="197"/>
                  </a:lnTo>
                  <a:lnTo>
                    <a:pt x="126" y="197"/>
                  </a:lnTo>
                  <a:lnTo>
                    <a:pt x="126" y="197"/>
                  </a:lnTo>
                  <a:lnTo>
                    <a:pt x="125" y="197"/>
                  </a:lnTo>
                  <a:lnTo>
                    <a:pt x="123" y="197"/>
                  </a:lnTo>
                  <a:lnTo>
                    <a:pt x="123" y="197"/>
                  </a:lnTo>
                  <a:lnTo>
                    <a:pt x="123" y="197"/>
                  </a:lnTo>
                  <a:lnTo>
                    <a:pt x="123" y="195"/>
                  </a:lnTo>
                  <a:close/>
                  <a:moveTo>
                    <a:pt x="128" y="192"/>
                  </a:moveTo>
                  <a:lnTo>
                    <a:pt x="128" y="192"/>
                  </a:lnTo>
                  <a:lnTo>
                    <a:pt x="128" y="193"/>
                  </a:lnTo>
                  <a:lnTo>
                    <a:pt x="128" y="193"/>
                  </a:lnTo>
                  <a:lnTo>
                    <a:pt x="126" y="193"/>
                  </a:lnTo>
                  <a:lnTo>
                    <a:pt x="126" y="193"/>
                  </a:lnTo>
                  <a:lnTo>
                    <a:pt x="128" y="192"/>
                  </a:lnTo>
                  <a:lnTo>
                    <a:pt x="128" y="192"/>
                  </a:lnTo>
                  <a:close/>
                  <a:moveTo>
                    <a:pt x="79" y="189"/>
                  </a:moveTo>
                  <a:lnTo>
                    <a:pt x="82" y="190"/>
                  </a:lnTo>
                  <a:lnTo>
                    <a:pt x="81" y="190"/>
                  </a:lnTo>
                  <a:lnTo>
                    <a:pt x="81" y="193"/>
                  </a:lnTo>
                  <a:lnTo>
                    <a:pt x="79" y="193"/>
                  </a:lnTo>
                  <a:lnTo>
                    <a:pt x="79" y="192"/>
                  </a:lnTo>
                  <a:lnTo>
                    <a:pt x="79" y="189"/>
                  </a:lnTo>
                  <a:close/>
                  <a:moveTo>
                    <a:pt x="150" y="189"/>
                  </a:moveTo>
                  <a:lnTo>
                    <a:pt x="152" y="190"/>
                  </a:lnTo>
                  <a:lnTo>
                    <a:pt x="155" y="190"/>
                  </a:lnTo>
                  <a:lnTo>
                    <a:pt x="156" y="192"/>
                  </a:lnTo>
                  <a:lnTo>
                    <a:pt x="158" y="190"/>
                  </a:lnTo>
                  <a:lnTo>
                    <a:pt x="158" y="193"/>
                  </a:lnTo>
                  <a:lnTo>
                    <a:pt x="158" y="195"/>
                  </a:lnTo>
                  <a:lnTo>
                    <a:pt x="159" y="197"/>
                  </a:lnTo>
                  <a:lnTo>
                    <a:pt x="158" y="197"/>
                  </a:lnTo>
                  <a:lnTo>
                    <a:pt x="159" y="198"/>
                  </a:lnTo>
                  <a:lnTo>
                    <a:pt x="156" y="200"/>
                  </a:lnTo>
                  <a:lnTo>
                    <a:pt x="155" y="201"/>
                  </a:lnTo>
                  <a:lnTo>
                    <a:pt x="153" y="203"/>
                  </a:lnTo>
                  <a:lnTo>
                    <a:pt x="152" y="204"/>
                  </a:lnTo>
                  <a:lnTo>
                    <a:pt x="152" y="204"/>
                  </a:lnTo>
                  <a:lnTo>
                    <a:pt x="152" y="206"/>
                  </a:lnTo>
                  <a:lnTo>
                    <a:pt x="150" y="206"/>
                  </a:lnTo>
                  <a:lnTo>
                    <a:pt x="148" y="203"/>
                  </a:lnTo>
                  <a:lnTo>
                    <a:pt x="147" y="203"/>
                  </a:lnTo>
                  <a:lnTo>
                    <a:pt x="144" y="203"/>
                  </a:lnTo>
                  <a:lnTo>
                    <a:pt x="144" y="203"/>
                  </a:lnTo>
                  <a:lnTo>
                    <a:pt x="139" y="204"/>
                  </a:lnTo>
                  <a:lnTo>
                    <a:pt x="137" y="206"/>
                  </a:lnTo>
                  <a:lnTo>
                    <a:pt x="136" y="209"/>
                  </a:lnTo>
                  <a:lnTo>
                    <a:pt x="136" y="211"/>
                  </a:lnTo>
                  <a:lnTo>
                    <a:pt x="136" y="211"/>
                  </a:lnTo>
                  <a:lnTo>
                    <a:pt x="134" y="211"/>
                  </a:lnTo>
                  <a:lnTo>
                    <a:pt x="134" y="214"/>
                  </a:lnTo>
                  <a:lnTo>
                    <a:pt x="133" y="215"/>
                  </a:lnTo>
                  <a:lnTo>
                    <a:pt x="131" y="215"/>
                  </a:lnTo>
                  <a:lnTo>
                    <a:pt x="130" y="214"/>
                  </a:lnTo>
                  <a:lnTo>
                    <a:pt x="130" y="214"/>
                  </a:lnTo>
                  <a:lnTo>
                    <a:pt x="130" y="212"/>
                  </a:lnTo>
                  <a:lnTo>
                    <a:pt x="128" y="212"/>
                  </a:lnTo>
                  <a:lnTo>
                    <a:pt x="126" y="212"/>
                  </a:lnTo>
                  <a:lnTo>
                    <a:pt x="126" y="211"/>
                  </a:lnTo>
                  <a:lnTo>
                    <a:pt x="126" y="209"/>
                  </a:lnTo>
                  <a:lnTo>
                    <a:pt x="126" y="209"/>
                  </a:lnTo>
                  <a:lnTo>
                    <a:pt x="126" y="208"/>
                  </a:lnTo>
                  <a:lnTo>
                    <a:pt x="128" y="208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26" y="206"/>
                  </a:lnTo>
                  <a:lnTo>
                    <a:pt x="126" y="206"/>
                  </a:lnTo>
                  <a:lnTo>
                    <a:pt x="126" y="204"/>
                  </a:lnTo>
                  <a:lnTo>
                    <a:pt x="125" y="204"/>
                  </a:lnTo>
                  <a:lnTo>
                    <a:pt x="123" y="204"/>
                  </a:lnTo>
                  <a:lnTo>
                    <a:pt x="122" y="206"/>
                  </a:lnTo>
                  <a:lnTo>
                    <a:pt x="120" y="206"/>
                  </a:lnTo>
                  <a:lnTo>
                    <a:pt x="122" y="204"/>
                  </a:lnTo>
                  <a:lnTo>
                    <a:pt x="125" y="203"/>
                  </a:lnTo>
                  <a:lnTo>
                    <a:pt x="125" y="203"/>
                  </a:lnTo>
                  <a:lnTo>
                    <a:pt x="128" y="201"/>
                  </a:lnTo>
                  <a:lnTo>
                    <a:pt x="130" y="200"/>
                  </a:lnTo>
                  <a:lnTo>
                    <a:pt x="130" y="198"/>
                  </a:lnTo>
                  <a:lnTo>
                    <a:pt x="130" y="197"/>
                  </a:lnTo>
                  <a:lnTo>
                    <a:pt x="131" y="197"/>
                  </a:lnTo>
                  <a:lnTo>
                    <a:pt x="131" y="195"/>
                  </a:lnTo>
                  <a:lnTo>
                    <a:pt x="133" y="195"/>
                  </a:lnTo>
                  <a:lnTo>
                    <a:pt x="133" y="193"/>
                  </a:lnTo>
                  <a:lnTo>
                    <a:pt x="134" y="193"/>
                  </a:lnTo>
                  <a:lnTo>
                    <a:pt x="136" y="195"/>
                  </a:lnTo>
                  <a:lnTo>
                    <a:pt x="136" y="197"/>
                  </a:lnTo>
                  <a:lnTo>
                    <a:pt x="137" y="195"/>
                  </a:lnTo>
                  <a:lnTo>
                    <a:pt x="139" y="195"/>
                  </a:lnTo>
                  <a:lnTo>
                    <a:pt x="139" y="195"/>
                  </a:lnTo>
                  <a:lnTo>
                    <a:pt x="141" y="195"/>
                  </a:lnTo>
                  <a:lnTo>
                    <a:pt x="142" y="195"/>
                  </a:lnTo>
                  <a:lnTo>
                    <a:pt x="144" y="193"/>
                  </a:lnTo>
                  <a:lnTo>
                    <a:pt x="144" y="192"/>
                  </a:lnTo>
                  <a:lnTo>
                    <a:pt x="144" y="190"/>
                  </a:lnTo>
                  <a:lnTo>
                    <a:pt x="144" y="190"/>
                  </a:lnTo>
                  <a:lnTo>
                    <a:pt x="145" y="190"/>
                  </a:lnTo>
                  <a:lnTo>
                    <a:pt x="147" y="190"/>
                  </a:lnTo>
                  <a:lnTo>
                    <a:pt x="148" y="189"/>
                  </a:lnTo>
                  <a:lnTo>
                    <a:pt x="150" y="189"/>
                  </a:lnTo>
                  <a:close/>
                  <a:moveTo>
                    <a:pt x="153" y="185"/>
                  </a:moveTo>
                  <a:lnTo>
                    <a:pt x="155" y="185"/>
                  </a:lnTo>
                  <a:lnTo>
                    <a:pt x="153" y="187"/>
                  </a:lnTo>
                  <a:lnTo>
                    <a:pt x="153" y="187"/>
                  </a:lnTo>
                  <a:lnTo>
                    <a:pt x="153" y="187"/>
                  </a:lnTo>
                  <a:lnTo>
                    <a:pt x="153" y="187"/>
                  </a:lnTo>
                  <a:lnTo>
                    <a:pt x="152" y="187"/>
                  </a:lnTo>
                  <a:lnTo>
                    <a:pt x="152" y="187"/>
                  </a:lnTo>
                  <a:lnTo>
                    <a:pt x="152" y="185"/>
                  </a:lnTo>
                  <a:lnTo>
                    <a:pt x="153" y="185"/>
                  </a:lnTo>
                  <a:close/>
                  <a:moveTo>
                    <a:pt x="163" y="185"/>
                  </a:moveTo>
                  <a:lnTo>
                    <a:pt x="163" y="185"/>
                  </a:lnTo>
                  <a:lnTo>
                    <a:pt x="163" y="189"/>
                  </a:lnTo>
                  <a:lnTo>
                    <a:pt x="163" y="190"/>
                  </a:lnTo>
                  <a:lnTo>
                    <a:pt x="161" y="192"/>
                  </a:lnTo>
                  <a:lnTo>
                    <a:pt x="159" y="192"/>
                  </a:lnTo>
                  <a:lnTo>
                    <a:pt x="159" y="190"/>
                  </a:lnTo>
                  <a:lnTo>
                    <a:pt x="158" y="190"/>
                  </a:lnTo>
                  <a:lnTo>
                    <a:pt x="159" y="189"/>
                  </a:lnTo>
                  <a:lnTo>
                    <a:pt x="161" y="187"/>
                  </a:lnTo>
                  <a:lnTo>
                    <a:pt x="163" y="185"/>
                  </a:lnTo>
                  <a:lnTo>
                    <a:pt x="163" y="185"/>
                  </a:lnTo>
                  <a:close/>
                  <a:moveTo>
                    <a:pt x="84" y="184"/>
                  </a:moveTo>
                  <a:lnTo>
                    <a:pt x="84" y="184"/>
                  </a:lnTo>
                  <a:lnTo>
                    <a:pt x="84" y="184"/>
                  </a:lnTo>
                  <a:lnTo>
                    <a:pt x="84" y="184"/>
                  </a:lnTo>
                  <a:lnTo>
                    <a:pt x="84" y="185"/>
                  </a:lnTo>
                  <a:lnTo>
                    <a:pt x="82" y="189"/>
                  </a:lnTo>
                  <a:lnTo>
                    <a:pt x="82" y="189"/>
                  </a:lnTo>
                  <a:lnTo>
                    <a:pt x="82" y="190"/>
                  </a:lnTo>
                  <a:lnTo>
                    <a:pt x="81" y="189"/>
                  </a:lnTo>
                  <a:lnTo>
                    <a:pt x="81" y="189"/>
                  </a:lnTo>
                  <a:lnTo>
                    <a:pt x="81" y="185"/>
                  </a:lnTo>
                  <a:lnTo>
                    <a:pt x="81" y="185"/>
                  </a:lnTo>
                  <a:lnTo>
                    <a:pt x="81" y="185"/>
                  </a:lnTo>
                  <a:lnTo>
                    <a:pt x="84" y="184"/>
                  </a:lnTo>
                  <a:close/>
                  <a:moveTo>
                    <a:pt x="226" y="182"/>
                  </a:moveTo>
                  <a:lnTo>
                    <a:pt x="227" y="182"/>
                  </a:lnTo>
                  <a:lnTo>
                    <a:pt x="227" y="182"/>
                  </a:lnTo>
                  <a:lnTo>
                    <a:pt x="227" y="184"/>
                  </a:lnTo>
                  <a:lnTo>
                    <a:pt x="227" y="184"/>
                  </a:lnTo>
                  <a:lnTo>
                    <a:pt x="226" y="182"/>
                  </a:lnTo>
                  <a:lnTo>
                    <a:pt x="226" y="182"/>
                  </a:lnTo>
                  <a:close/>
                  <a:moveTo>
                    <a:pt x="139" y="157"/>
                  </a:moveTo>
                  <a:lnTo>
                    <a:pt x="141" y="159"/>
                  </a:lnTo>
                  <a:lnTo>
                    <a:pt x="139" y="159"/>
                  </a:lnTo>
                  <a:lnTo>
                    <a:pt x="139" y="159"/>
                  </a:lnTo>
                  <a:lnTo>
                    <a:pt x="137" y="159"/>
                  </a:lnTo>
                  <a:lnTo>
                    <a:pt x="137" y="159"/>
                  </a:lnTo>
                  <a:lnTo>
                    <a:pt x="137" y="157"/>
                  </a:lnTo>
                  <a:lnTo>
                    <a:pt x="139" y="157"/>
                  </a:lnTo>
                  <a:close/>
                  <a:moveTo>
                    <a:pt x="215" y="124"/>
                  </a:moveTo>
                  <a:lnTo>
                    <a:pt x="215" y="124"/>
                  </a:lnTo>
                  <a:lnTo>
                    <a:pt x="213" y="127"/>
                  </a:lnTo>
                  <a:lnTo>
                    <a:pt x="213" y="127"/>
                  </a:lnTo>
                  <a:lnTo>
                    <a:pt x="215" y="127"/>
                  </a:lnTo>
                  <a:lnTo>
                    <a:pt x="213" y="130"/>
                  </a:lnTo>
                  <a:lnTo>
                    <a:pt x="212" y="132"/>
                  </a:lnTo>
                  <a:lnTo>
                    <a:pt x="210" y="132"/>
                  </a:lnTo>
                  <a:lnTo>
                    <a:pt x="210" y="132"/>
                  </a:lnTo>
                  <a:lnTo>
                    <a:pt x="212" y="132"/>
                  </a:lnTo>
                  <a:lnTo>
                    <a:pt x="212" y="130"/>
                  </a:lnTo>
                  <a:lnTo>
                    <a:pt x="212" y="129"/>
                  </a:lnTo>
                  <a:lnTo>
                    <a:pt x="212" y="129"/>
                  </a:lnTo>
                  <a:lnTo>
                    <a:pt x="210" y="129"/>
                  </a:lnTo>
                  <a:lnTo>
                    <a:pt x="210" y="127"/>
                  </a:lnTo>
                  <a:lnTo>
                    <a:pt x="212" y="126"/>
                  </a:lnTo>
                  <a:lnTo>
                    <a:pt x="213" y="124"/>
                  </a:lnTo>
                  <a:lnTo>
                    <a:pt x="215" y="124"/>
                  </a:lnTo>
                  <a:close/>
                  <a:moveTo>
                    <a:pt x="249" y="69"/>
                  </a:moveTo>
                  <a:lnTo>
                    <a:pt x="251" y="70"/>
                  </a:lnTo>
                  <a:lnTo>
                    <a:pt x="251" y="70"/>
                  </a:lnTo>
                  <a:lnTo>
                    <a:pt x="254" y="72"/>
                  </a:lnTo>
                  <a:lnTo>
                    <a:pt x="254" y="72"/>
                  </a:lnTo>
                  <a:lnTo>
                    <a:pt x="257" y="70"/>
                  </a:lnTo>
                  <a:lnTo>
                    <a:pt x="256" y="74"/>
                  </a:lnTo>
                  <a:lnTo>
                    <a:pt x="256" y="77"/>
                  </a:lnTo>
                  <a:lnTo>
                    <a:pt x="256" y="81"/>
                  </a:lnTo>
                  <a:lnTo>
                    <a:pt x="256" y="83"/>
                  </a:lnTo>
                  <a:lnTo>
                    <a:pt x="257" y="85"/>
                  </a:lnTo>
                  <a:lnTo>
                    <a:pt x="257" y="86"/>
                  </a:lnTo>
                  <a:lnTo>
                    <a:pt x="259" y="88"/>
                  </a:lnTo>
                  <a:lnTo>
                    <a:pt x="262" y="91"/>
                  </a:lnTo>
                  <a:lnTo>
                    <a:pt x="262" y="94"/>
                  </a:lnTo>
                  <a:lnTo>
                    <a:pt x="264" y="96"/>
                  </a:lnTo>
                  <a:lnTo>
                    <a:pt x="264" y="97"/>
                  </a:lnTo>
                  <a:lnTo>
                    <a:pt x="265" y="99"/>
                  </a:lnTo>
                  <a:lnTo>
                    <a:pt x="265" y="100"/>
                  </a:lnTo>
                  <a:lnTo>
                    <a:pt x="264" y="100"/>
                  </a:lnTo>
                  <a:lnTo>
                    <a:pt x="265" y="102"/>
                  </a:lnTo>
                  <a:lnTo>
                    <a:pt x="264" y="105"/>
                  </a:lnTo>
                  <a:lnTo>
                    <a:pt x="264" y="108"/>
                  </a:lnTo>
                  <a:lnTo>
                    <a:pt x="264" y="110"/>
                  </a:lnTo>
                  <a:lnTo>
                    <a:pt x="262" y="110"/>
                  </a:lnTo>
                  <a:lnTo>
                    <a:pt x="262" y="111"/>
                  </a:lnTo>
                  <a:lnTo>
                    <a:pt x="262" y="111"/>
                  </a:lnTo>
                  <a:lnTo>
                    <a:pt x="260" y="111"/>
                  </a:lnTo>
                  <a:lnTo>
                    <a:pt x="260" y="111"/>
                  </a:lnTo>
                  <a:lnTo>
                    <a:pt x="259" y="113"/>
                  </a:lnTo>
                  <a:lnTo>
                    <a:pt x="259" y="113"/>
                  </a:lnTo>
                  <a:lnTo>
                    <a:pt x="259" y="115"/>
                  </a:lnTo>
                  <a:lnTo>
                    <a:pt x="259" y="115"/>
                  </a:lnTo>
                  <a:lnTo>
                    <a:pt x="257" y="116"/>
                  </a:lnTo>
                  <a:lnTo>
                    <a:pt x="257" y="118"/>
                  </a:lnTo>
                  <a:lnTo>
                    <a:pt x="257" y="121"/>
                  </a:lnTo>
                  <a:lnTo>
                    <a:pt x="257" y="122"/>
                  </a:lnTo>
                  <a:lnTo>
                    <a:pt x="256" y="122"/>
                  </a:lnTo>
                  <a:lnTo>
                    <a:pt x="254" y="122"/>
                  </a:lnTo>
                  <a:lnTo>
                    <a:pt x="251" y="122"/>
                  </a:lnTo>
                  <a:lnTo>
                    <a:pt x="251" y="124"/>
                  </a:lnTo>
                  <a:lnTo>
                    <a:pt x="249" y="126"/>
                  </a:lnTo>
                  <a:lnTo>
                    <a:pt x="249" y="129"/>
                  </a:lnTo>
                  <a:lnTo>
                    <a:pt x="249" y="130"/>
                  </a:lnTo>
                  <a:lnTo>
                    <a:pt x="249" y="132"/>
                  </a:lnTo>
                  <a:lnTo>
                    <a:pt x="249" y="133"/>
                  </a:lnTo>
                  <a:lnTo>
                    <a:pt x="251" y="138"/>
                  </a:lnTo>
                  <a:lnTo>
                    <a:pt x="249" y="143"/>
                  </a:lnTo>
                  <a:lnTo>
                    <a:pt x="249" y="146"/>
                  </a:lnTo>
                  <a:lnTo>
                    <a:pt x="248" y="146"/>
                  </a:lnTo>
                  <a:lnTo>
                    <a:pt x="248" y="148"/>
                  </a:lnTo>
                  <a:lnTo>
                    <a:pt x="248" y="148"/>
                  </a:lnTo>
                  <a:lnTo>
                    <a:pt x="246" y="149"/>
                  </a:lnTo>
                  <a:lnTo>
                    <a:pt x="245" y="154"/>
                  </a:lnTo>
                  <a:lnTo>
                    <a:pt x="245" y="154"/>
                  </a:lnTo>
                  <a:lnTo>
                    <a:pt x="245" y="156"/>
                  </a:lnTo>
                  <a:lnTo>
                    <a:pt x="245" y="157"/>
                  </a:lnTo>
                  <a:lnTo>
                    <a:pt x="245" y="159"/>
                  </a:lnTo>
                  <a:lnTo>
                    <a:pt x="245" y="160"/>
                  </a:lnTo>
                  <a:lnTo>
                    <a:pt x="245" y="160"/>
                  </a:lnTo>
                  <a:lnTo>
                    <a:pt x="246" y="165"/>
                  </a:lnTo>
                  <a:lnTo>
                    <a:pt x="248" y="165"/>
                  </a:lnTo>
                  <a:lnTo>
                    <a:pt x="248" y="167"/>
                  </a:lnTo>
                  <a:lnTo>
                    <a:pt x="245" y="168"/>
                  </a:lnTo>
                  <a:lnTo>
                    <a:pt x="245" y="168"/>
                  </a:lnTo>
                  <a:lnTo>
                    <a:pt x="241" y="170"/>
                  </a:lnTo>
                  <a:lnTo>
                    <a:pt x="241" y="171"/>
                  </a:lnTo>
                  <a:lnTo>
                    <a:pt x="241" y="174"/>
                  </a:lnTo>
                  <a:lnTo>
                    <a:pt x="241" y="174"/>
                  </a:lnTo>
                  <a:lnTo>
                    <a:pt x="241" y="176"/>
                  </a:lnTo>
                  <a:lnTo>
                    <a:pt x="240" y="176"/>
                  </a:lnTo>
                  <a:lnTo>
                    <a:pt x="238" y="176"/>
                  </a:lnTo>
                  <a:lnTo>
                    <a:pt x="237" y="178"/>
                  </a:lnTo>
                  <a:lnTo>
                    <a:pt x="235" y="179"/>
                  </a:lnTo>
                  <a:lnTo>
                    <a:pt x="235" y="181"/>
                  </a:lnTo>
                  <a:lnTo>
                    <a:pt x="234" y="179"/>
                  </a:lnTo>
                  <a:lnTo>
                    <a:pt x="232" y="179"/>
                  </a:lnTo>
                  <a:lnTo>
                    <a:pt x="234" y="178"/>
                  </a:lnTo>
                  <a:lnTo>
                    <a:pt x="234" y="178"/>
                  </a:lnTo>
                  <a:lnTo>
                    <a:pt x="234" y="174"/>
                  </a:lnTo>
                  <a:lnTo>
                    <a:pt x="234" y="173"/>
                  </a:lnTo>
                  <a:lnTo>
                    <a:pt x="234" y="173"/>
                  </a:lnTo>
                  <a:lnTo>
                    <a:pt x="235" y="171"/>
                  </a:lnTo>
                  <a:lnTo>
                    <a:pt x="237" y="170"/>
                  </a:lnTo>
                  <a:lnTo>
                    <a:pt x="237" y="170"/>
                  </a:lnTo>
                  <a:lnTo>
                    <a:pt x="237" y="168"/>
                  </a:lnTo>
                  <a:lnTo>
                    <a:pt x="237" y="168"/>
                  </a:lnTo>
                  <a:lnTo>
                    <a:pt x="235" y="168"/>
                  </a:lnTo>
                  <a:lnTo>
                    <a:pt x="234" y="168"/>
                  </a:lnTo>
                  <a:lnTo>
                    <a:pt x="234" y="168"/>
                  </a:lnTo>
                  <a:lnTo>
                    <a:pt x="232" y="168"/>
                  </a:lnTo>
                  <a:lnTo>
                    <a:pt x="232" y="170"/>
                  </a:lnTo>
                  <a:lnTo>
                    <a:pt x="232" y="170"/>
                  </a:lnTo>
                  <a:lnTo>
                    <a:pt x="232" y="170"/>
                  </a:lnTo>
                  <a:lnTo>
                    <a:pt x="230" y="171"/>
                  </a:lnTo>
                  <a:lnTo>
                    <a:pt x="230" y="173"/>
                  </a:lnTo>
                  <a:lnTo>
                    <a:pt x="232" y="174"/>
                  </a:lnTo>
                  <a:lnTo>
                    <a:pt x="232" y="174"/>
                  </a:lnTo>
                  <a:lnTo>
                    <a:pt x="232" y="174"/>
                  </a:lnTo>
                  <a:lnTo>
                    <a:pt x="230" y="176"/>
                  </a:lnTo>
                  <a:lnTo>
                    <a:pt x="230" y="176"/>
                  </a:lnTo>
                  <a:lnTo>
                    <a:pt x="229" y="174"/>
                  </a:lnTo>
                  <a:lnTo>
                    <a:pt x="227" y="173"/>
                  </a:lnTo>
                  <a:lnTo>
                    <a:pt x="226" y="173"/>
                  </a:lnTo>
                  <a:lnTo>
                    <a:pt x="224" y="174"/>
                  </a:lnTo>
                  <a:lnTo>
                    <a:pt x="224" y="174"/>
                  </a:lnTo>
                  <a:lnTo>
                    <a:pt x="223" y="176"/>
                  </a:lnTo>
                  <a:lnTo>
                    <a:pt x="223" y="176"/>
                  </a:lnTo>
                  <a:lnTo>
                    <a:pt x="223" y="179"/>
                  </a:lnTo>
                  <a:lnTo>
                    <a:pt x="223" y="181"/>
                  </a:lnTo>
                  <a:lnTo>
                    <a:pt x="221" y="182"/>
                  </a:lnTo>
                  <a:lnTo>
                    <a:pt x="221" y="184"/>
                  </a:lnTo>
                  <a:lnTo>
                    <a:pt x="219" y="184"/>
                  </a:lnTo>
                  <a:lnTo>
                    <a:pt x="219" y="184"/>
                  </a:lnTo>
                  <a:lnTo>
                    <a:pt x="218" y="184"/>
                  </a:lnTo>
                  <a:lnTo>
                    <a:pt x="218" y="184"/>
                  </a:lnTo>
                  <a:lnTo>
                    <a:pt x="218" y="181"/>
                  </a:lnTo>
                  <a:lnTo>
                    <a:pt x="218" y="179"/>
                  </a:lnTo>
                  <a:lnTo>
                    <a:pt x="219" y="178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215" y="178"/>
                  </a:lnTo>
                  <a:lnTo>
                    <a:pt x="215" y="178"/>
                  </a:lnTo>
                  <a:lnTo>
                    <a:pt x="215" y="179"/>
                  </a:lnTo>
                  <a:lnTo>
                    <a:pt x="213" y="179"/>
                  </a:lnTo>
                  <a:lnTo>
                    <a:pt x="212" y="181"/>
                  </a:lnTo>
                  <a:lnTo>
                    <a:pt x="210" y="182"/>
                  </a:lnTo>
                  <a:lnTo>
                    <a:pt x="210" y="185"/>
                  </a:lnTo>
                  <a:lnTo>
                    <a:pt x="207" y="184"/>
                  </a:lnTo>
                  <a:lnTo>
                    <a:pt x="205" y="184"/>
                  </a:lnTo>
                  <a:lnTo>
                    <a:pt x="204" y="184"/>
                  </a:lnTo>
                  <a:lnTo>
                    <a:pt x="200" y="184"/>
                  </a:lnTo>
                  <a:lnTo>
                    <a:pt x="197" y="184"/>
                  </a:lnTo>
                  <a:lnTo>
                    <a:pt x="193" y="185"/>
                  </a:lnTo>
                  <a:lnTo>
                    <a:pt x="193" y="184"/>
                  </a:lnTo>
                  <a:lnTo>
                    <a:pt x="196" y="184"/>
                  </a:lnTo>
                  <a:lnTo>
                    <a:pt x="196" y="182"/>
                  </a:lnTo>
                  <a:lnTo>
                    <a:pt x="196" y="182"/>
                  </a:lnTo>
                  <a:lnTo>
                    <a:pt x="196" y="182"/>
                  </a:lnTo>
                  <a:lnTo>
                    <a:pt x="194" y="182"/>
                  </a:lnTo>
                  <a:lnTo>
                    <a:pt x="193" y="182"/>
                  </a:lnTo>
                  <a:lnTo>
                    <a:pt x="193" y="181"/>
                  </a:lnTo>
                  <a:lnTo>
                    <a:pt x="191" y="181"/>
                  </a:lnTo>
                  <a:lnTo>
                    <a:pt x="191" y="181"/>
                  </a:lnTo>
                  <a:lnTo>
                    <a:pt x="191" y="182"/>
                  </a:lnTo>
                  <a:lnTo>
                    <a:pt x="191" y="182"/>
                  </a:lnTo>
                  <a:lnTo>
                    <a:pt x="191" y="182"/>
                  </a:lnTo>
                  <a:lnTo>
                    <a:pt x="191" y="181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91" y="178"/>
                  </a:lnTo>
                  <a:lnTo>
                    <a:pt x="189" y="178"/>
                  </a:lnTo>
                  <a:lnTo>
                    <a:pt x="189" y="178"/>
                  </a:lnTo>
                  <a:lnTo>
                    <a:pt x="188" y="178"/>
                  </a:lnTo>
                  <a:lnTo>
                    <a:pt x="188" y="179"/>
                  </a:lnTo>
                  <a:lnTo>
                    <a:pt x="186" y="182"/>
                  </a:lnTo>
                  <a:lnTo>
                    <a:pt x="185" y="184"/>
                  </a:lnTo>
                  <a:lnTo>
                    <a:pt x="186" y="185"/>
                  </a:lnTo>
                  <a:lnTo>
                    <a:pt x="189" y="187"/>
                  </a:lnTo>
                  <a:lnTo>
                    <a:pt x="191" y="187"/>
                  </a:lnTo>
                  <a:lnTo>
                    <a:pt x="191" y="189"/>
                  </a:lnTo>
                  <a:lnTo>
                    <a:pt x="189" y="189"/>
                  </a:lnTo>
                  <a:lnTo>
                    <a:pt x="189" y="190"/>
                  </a:lnTo>
                  <a:lnTo>
                    <a:pt x="186" y="190"/>
                  </a:lnTo>
                  <a:lnTo>
                    <a:pt x="183" y="192"/>
                  </a:lnTo>
                  <a:lnTo>
                    <a:pt x="182" y="193"/>
                  </a:lnTo>
                  <a:lnTo>
                    <a:pt x="178" y="198"/>
                  </a:lnTo>
                  <a:lnTo>
                    <a:pt x="177" y="201"/>
                  </a:lnTo>
                  <a:lnTo>
                    <a:pt x="174" y="203"/>
                  </a:lnTo>
                  <a:lnTo>
                    <a:pt x="171" y="201"/>
                  </a:lnTo>
                  <a:lnTo>
                    <a:pt x="169" y="201"/>
                  </a:lnTo>
                  <a:lnTo>
                    <a:pt x="169" y="200"/>
                  </a:lnTo>
                  <a:lnTo>
                    <a:pt x="167" y="198"/>
                  </a:lnTo>
                  <a:lnTo>
                    <a:pt x="166" y="197"/>
                  </a:lnTo>
                  <a:lnTo>
                    <a:pt x="166" y="195"/>
                  </a:lnTo>
                  <a:lnTo>
                    <a:pt x="166" y="192"/>
                  </a:lnTo>
                  <a:lnTo>
                    <a:pt x="164" y="190"/>
                  </a:lnTo>
                  <a:lnTo>
                    <a:pt x="166" y="190"/>
                  </a:lnTo>
                  <a:lnTo>
                    <a:pt x="167" y="189"/>
                  </a:lnTo>
                  <a:lnTo>
                    <a:pt x="167" y="187"/>
                  </a:lnTo>
                  <a:lnTo>
                    <a:pt x="169" y="187"/>
                  </a:lnTo>
                  <a:lnTo>
                    <a:pt x="169" y="185"/>
                  </a:lnTo>
                  <a:lnTo>
                    <a:pt x="169" y="184"/>
                  </a:lnTo>
                  <a:lnTo>
                    <a:pt x="169" y="184"/>
                  </a:lnTo>
                  <a:lnTo>
                    <a:pt x="166" y="184"/>
                  </a:lnTo>
                  <a:lnTo>
                    <a:pt x="164" y="184"/>
                  </a:lnTo>
                  <a:lnTo>
                    <a:pt x="163" y="184"/>
                  </a:lnTo>
                  <a:lnTo>
                    <a:pt x="159" y="182"/>
                  </a:lnTo>
                  <a:lnTo>
                    <a:pt x="159" y="182"/>
                  </a:lnTo>
                  <a:lnTo>
                    <a:pt x="158" y="182"/>
                  </a:lnTo>
                  <a:lnTo>
                    <a:pt x="156" y="182"/>
                  </a:lnTo>
                  <a:lnTo>
                    <a:pt x="155" y="182"/>
                  </a:lnTo>
                  <a:lnTo>
                    <a:pt x="153" y="182"/>
                  </a:lnTo>
                  <a:lnTo>
                    <a:pt x="152" y="184"/>
                  </a:lnTo>
                  <a:lnTo>
                    <a:pt x="150" y="185"/>
                  </a:lnTo>
                  <a:lnTo>
                    <a:pt x="148" y="185"/>
                  </a:lnTo>
                  <a:lnTo>
                    <a:pt x="147" y="187"/>
                  </a:lnTo>
                  <a:lnTo>
                    <a:pt x="144" y="187"/>
                  </a:lnTo>
                  <a:lnTo>
                    <a:pt x="142" y="187"/>
                  </a:lnTo>
                  <a:lnTo>
                    <a:pt x="141" y="187"/>
                  </a:lnTo>
                  <a:lnTo>
                    <a:pt x="141" y="187"/>
                  </a:lnTo>
                  <a:lnTo>
                    <a:pt x="139" y="189"/>
                  </a:lnTo>
                  <a:lnTo>
                    <a:pt x="137" y="189"/>
                  </a:lnTo>
                  <a:lnTo>
                    <a:pt x="136" y="190"/>
                  </a:lnTo>
                  <a:lnTo>
                    <a:pt x="134" y="189"/>
                  </a:lnTo>
                  <a:lnTo>
                    <a:pt x="131" y="190"/>
                  </a:lnTo>
                  <a:lnTo>
                    <a:pt x="130" y="190"/>
                  </a:lnTo>
                  <a:lnTo>
                    <a:pt x="128" y="190"/>
                  </a:lnTo>
                  <a:lnTo>
                    <a:pt x="126" y="189"/>
                  </a:lnTo>
                  <a:lnTo>
                    <a:pt x="125" y="189"/>
                  </a:lnTo>
                  <a:lnTo>
                    <a:pt x="123" y="190"/>
                  </a:lnTo>
                  <a:lnTo>
                    <a:pt x="123" y="193"/>
                  </a:lnTo>
                  <a:lnTo>
                    <a:pt x="122" y="195"/>
                  </a:lnTo>
                  <a:lnTo>
                    <a:pt x="122" y="197"/>
                  </a:lnTo>
                  <a:lnTo>
                    <a:pt x="122" y="197"/>
                  </a:lnTo>
                  <a:lnTo>
                    <a:pt x="117" y="193"/>
                  </a:lnTo>
                  <a:lnTo>
                    <a:pt x="117" y="193"/>
                  </a:lnTo>
                  <a:lnTo>
                    <a:pt x="112" y="195"/>
                  </a:lnTo>
                  <a:lnTo>
                    <a:pt x="111" y="195"/>
                  </a:lnTo>
                  <a:lnTo>
                    <a:pt x="111" y="195"/>
                  </a:lnTo>
                  <a:lnTo>
                    <a:pt x="109" y="195"/>
                  </a:lnTo>
                  <a:lnTo>
                    <a:pt x="107" y="195"/>
                  </a:lnTo>
                  <a:lnTo>
                    <a:pt x="106" y="195"/>
                  </a:lnTo>
                  <a:lnTo>
                    <a:pt x="106" y="195"/>
                  </a:lnTo>
                  <a:lnTo>
                    <a:pt x="104" y="195"/>
                  </a:lnTo>
                  <a:lnTo>
                    <a:pt x="104" y="190"/>
                  </a:lnTo>
                  <a:lnTo>
                    <a:pt x="104" y="190"/>
                  </a:lnTo>
                  <a:lnTo>
                    <a:pt x="104" y="189"/>
                  </a:lnTo>
                  <a:lnTo>
                    <a:pt x="106" y="189"/>
                  </a:lnTo>
                  <a:lnTo>
                    <a:pt x="107" y="189"/>
                  </a:lnTo>
                  <a:lnTo>
                    <a:pt x="109" y="189"/>
                  </a:lnTo>
                  <a:lnTo>
                    <a:pt x="111" y="189"/>
                  </a:lnTo>
                  <a:lnTo>
                    <a:pt x="112" y="187"/>
                  </a:lnTo>
                  <a:lnTo>
                    <a:pt x="112" y="185"/>
                  </a:lnTo>
                  <a:lnTo>
                    <a:pt x="114" y="184"/>
                  </a:lnTo>
                  <a:lnTo>
                    <a:pt x="115" y="184"/>
                  </a:lnTo>
                  <a:lnTo>
                    <a:pt x="118" y="182"/>
                  </a:lnTo>
                  <a:lnTo>
                    <a:pt x="120" y="181"/>
                  </a:lnTo>
                  <a:lnTo>
                    <a:pt x="122" y="181"/>
                  </a:lnTo>
                  <a:lnTo>
                    <a:pt x="122" y="179"/>
                  </a:lnTo>
                  <a:lnTo>
                    <a:pt x="123" y="178"/>
                  </a:lnTo>
                  <a:lnTo>
                    <a:pt x="126" y="176"/>
                  </a:lnTo>
                  <a:lnTo>
                    <a:pt x="130" y="173"/>
                  </a:lnTo>
                  <a:lnTo>
                    <a:pt x="130" y="171"/>
                  </a:lnTo>
                  <a:lnTo>
                    <a:pt x="131" y="171"/>
                  </a:lnTo>
                  <a:lnTo>
                    <a:pt x="133" y="170"/>
                  </a:lnTo>
                  <a:lnTo>
                    <a:pt x="137" y="170"/>
                  </a:lnTo>
                  <a:lnTo>
                    <a:pt x="139" y="170"/>
                  </a:lnTo>
                  <a:lnTo>
                    <a:pt x="141" y="171"/>
                  </a:lnTo>
                  <a:lnTo>
                    <a:pt x="141" y="171"/>
                  </a:lnTo>
                  <a:lnTo>
                    <a:pt x="142" y="170"/>
                  </a:lnTo>
                  <a:lnTo>
                    <a:pt x="144" y="170"/>
                  </a:lnTo>
                  <a:lnTo>
                    <a:pt x="145" y="170"/>
                  </a:lnTo>
                  <a:lnTo>
                    <a:pt x="147" y="170"/>
                  </a:lnTo>
                  <a:lnTo>
                    <a:pt x="148" y="170"/>
                  </a:lnTo>
                  <a:lnTo>
                    <a:pt x="152" y="170"/>
                  </a:lnTo>
                  <a:lnTo>
                    <a:pt x="153" y="168"/>
                  </a:lnTo>
                  <a:lnTo>
                    <a:pt x="155" y="168"/>
                  </a:lnTo>
                  <a:lnTo>
                    <a:pt x="161" y="168"/>
                  </a:lnTo>
                  <a:lnTo>
                    <a:pt x="166" y="167"/>
                  </a:lnTo>
                  <a:lnTo>
                    <a:pt x="166" y="167"/>
                  </a:lnTo>
                  <a:lnTo>
                    <a:pt x="167" y="167"/>
                  </a:lnTo>
                  <a:lnTo>
                    <a:pt x="167" y="168"/>
                  </a:lnTo>
                  <a:lnTo>
                    <a:pt x="167" y="168"/>
                  </a:lnTo>
                  <a:lnTo>
                    <a:pt x="167" y="170"/>
                  </a:lnTo>
                  <a:lnTo>
                    <a:pt x="167" y="170"/>
                  </a:lnTo>
                  <a:lnTo>
                    <a:pt x="172" y="170"/>
                  </a:lnTo>
                  <a:lnTo>
                    <a:pt x="174" y="170"/>
                  </a:lnTo>
                  <a:lnTo>
                    <a:pt x="175" y="170"/>
                  </a:lnTo>
                  <a:lnTo>
                    <a:pt x="177" y="168"/>
                  </a:lnTo>
                  <a:lnTo>
                    <a:pt x="178" y="167"/>
                  </a:lnTo>
                  <a:lnTo>
                    <a:pt x="178" y="167"/>
                  </a:lnTo>
                  <a:lnTo>
                    <a:pt x="178" y="163"/>
                  </a:lnTo>
                  <a:lnTo>
                    <a:pt x="178" y="162"/>
                  </a:lnTo>
                  <a:lnTo>
                    <a:pt x="178" y="160"/>
                  </a:lnTo>
                  <a:lnTo>
                    <a:pt x="180" y="159"/>
                  </a:lnTo>
                  <a:lnTo>
                    <a:pt x="182" y="157"/>
                  </a:lnTo>
                  <a:lnTo>
                    <a:pt x="183" y="156"/>
                  </a:lnTo>
                  <a:lnTo>
                    <a:pt x="186" y="152"/>
                  </a:lnTo>
                  <a:lnTo>
                    <a:pt x="188" y="149"/>
                  </a:lnTo>
                  <a:lnTo>
                    <a:pt x="188" y="146"/>
                  </a:lnTo>
                  <a:lnTo>
                    <a:pt x="188" y="143"/>
                  </a:lnTo>
                  <a:lnTo>
                    <a:pt x="189" y="140"/>
                  </a:lnTo>
                  <a:lnTo>
                    <a:pt x="191" y="138"/>
                  </a:lnTo>
                  <a:lnTo>
                    <a:pt x="196" y="137"/>
                  </a:lnTo>
                  <a:lnTo>
                    <a:pt x="197" y="137"/>
                  </a:lnTo>
                  <a:lnTo>
                    <a:pt x="197" y="138"/>
                  </a:lnTo>
                  <a:lnTo>
                    <a:pt x="197" y="138"/>
                  </a:lnTo>
                  <a:lnTo>
                    <a:pt x="194" y="141"/>
                  </a:lnTo>
                  <a:lnTo>
                    <a:pt x="193" y="141"/>
                  </a:lnTo>
                  <a:lnTo>
                    <a:pt x="193" y="143"/>
                  </a:lnTo>
                  <a:lnTo>
                    <a:pt x="191" y="143"/>
                  </a:lnTo>
                  <a:lnTo>
                    <a:pt x="191" y="143"/>
                  </a:lnTo>
                  <a:lnTo>
                    <a:pt x="193" y="145"/>
                  </a:lnTo>
                  <a:lnTo>
                    <a:pt x="193" y="146"/>
                  </a:lnTo>
                  <a:lnTo>
                    <a:pt x="193" y="148"/>
                  </a:lnTo>
                  <a:lnTo>
                    <a:pt x="193" y="148"/>
                  </a:lnTo>
                  <a:lnTo>
                    <a:pt x="194" y="149"/>
                  </a:lnTo>
                  <a:lnTo>
                    <a:pt x="196" y="149"/>
                  </a:lnTo>
                  <a:lnTo>
                    <a:pt x="196" y="149"/>
                  </a:lnTo>
                  <a:lnTo>
                    <a:pt x="197" y="149"/>
                  </a:lnTo>
                  <a:lnTo>
                    <a:pt x="199" y="146"/>
                  </a:lnTo>
                  <a:lnTo>
                    <a:pt x="199" y="146"/>
                  </a:lnTo>
                  <a:lnTo>
                    <a:pt x="205" y="145"/>
                  </a:lnTo>
                  <a:lnTo>
                    <a:pt x="208" y="143"/>
                  </a:lnTo>
                  <a:lnTo>
                    <a:pt x="210" y="143"/>
                  </a:lnTo>
                  <a:lnTo>
                    <a:pt x="212" y="141"/>
                  </a:lnTo>
                  <a:lnTo>
                    <a:pt x="215" y="138"/>
                  </a:lnTo>
                  <a:lnTo>
                    <a:pt x="216" y="138"/>
                  </a:lnTo>
                  <a:lnTo>
                    <a:pt x="216" y="137"/>
                  </a:lnTo>
                  <a:lnTo>
                    <a:pt x="218" y="135"/>
                  </a:lnTo>
                  <a:lnTo>
                    <a:pt x="218" y="132"/>
                  </a:lnTo>
                  <a:lnTo>
                    <a:pt x="219" y="132"/>
                  </a:lnTo>
                  <a:lnTo>
                    <a:pt x="224" y="129"/>
                  </a:lnTo>
                  <a:lnTo>
                    <a:pt x="226" y="127"/>
                  </a:lnTo>
                  <a:lnTo>
                    <a:pt x="227" y="127"/>
                  </a:lnTo>
                  <a:lnTo>
                    <a:pt x="227" y="124"/>
                  </a:lnTo>
                  <a:lnTo>
                    <a:pt x="227" y="122"/>
                  </a:lnTo>
                  <a:lnTo>
                    <a:pt x="229" y="121"/>
                  </a:lnTo>
                  <a:lnTo>
                    <a:pt x="229" y="119"/>
                  </a:lnTo>
                  <a:lnTo>
                    <a:pt x="230" y="118"/>
                  </a:lnTo>
                  <a:lnTo>
                    <a:pt x="232" y="116"/>
                  </a:lnTo>
                  <a:lnTo>
                    <a:pt x="232" y="115"/>
                  </a:lnTo>
                  <a:lnTo>
                    <a:pt x="234" y="110"/>
                  </a:lnTo>
                  <a:lnTo>
                    <a:pt x="234" y="108"/>
                  </a:lnTo>
                  <a:lnTo>
                    <a:pt x="235" y="108"/>
                  </a:lnTo>
                  <a:lnTo>
                    <a:pt x="235" y="107"/>
                  </a:lnTo>
                  <a:lnTo>
                    <a:pt x="235" y="107"/>
                  </a:lnTo>
                  <a:lnTo>
                    <a:pt x="237" y="105"/>
                  </a:lnTo>
                  <a:lnTo>
                    <a:pt x="237" y="104"/>
                  </a:lnTo>
                  <a:lnTo>
                    <a:pt x="237" y="102"/>
                  </a:lnTo>
                  <a:lnTo>
                    <a:pt x="237" y="99"/>
                  </a:lnTo>
                  <a:lnTo>
                    <a:pt x="235" y="97"/>
                  </a:lnTo>
                  <a:lnTo>
                    <a:pt x="235" y="97"/>
                  </a:lnTo>
                  <a:lnTo>
                    <a:pt x="234" y="97"/>
                  </a:lnTo>
                  <a:lnTo>
                    <a:pt x="234" y="97"/>
                  </a:lnTo>
                  <a:lnTo>
                    <a:pt x="232" y="97"/>
                  </a:lnTo>
                  <a:lnTo>
                    <a:pt x="232" y="96"/>
                  </a:lnTo>
                  <a:lnTo>
                    <a:pt x="234" y="96"/>
                  </a:lnTo>
                  <a:lnTo>
                    <a:pt x="234" y="96"/>
                  </a:lnTo>
                  <a:lnTo>
                    <a:pt x="234" y="94"/>
                  </a:lnTo>
                  <a:lnTo>
                    <a:pt x="235" y="93"/>
                  </a:lnTo>
                  <a:lnTo>
                    <a:pt x="235" y="91"/>
                  </a:lnTo>
                  <a:lnTo>
                    <a:pt x="235" y="89"/>
                  </a:lnTo>
                  <a:lnTo>
                    <a:pt x="235" y="88"/>
                  </a:lnTo>
                  <a:lnTo>
                    <a:pt x="235" y="86"/>
                  </a:lnTo>
                  <a:lnTo>
                    <a:pt x="235" y="85"/>
                  </a:lnTo>
                  <a:lnTo>
                    <a:pt x="235" y="83"/>
                  </a:lnTo>
                  <a:lnTo>
                    <a:pt x="237" y="83"/>
                  </a:lnTo>
                  <a:lnTo>
                    <a:pt x="237" y="83"/>
                  </a:lnTo>
                  <a:lnTo>
                    <a:pt x="238" y="83"/>
                  </a:lnTo>
                  <a:lnTo>
                    <a:pt x="238" y="81"/>
                  </a:lnTo>
                  <a:lnTo>
                    <a:pt x="240" y="81"/>
                  </a:lnTo>
                  <a:lnTo>
                    <a:pt x="240" y="81"/>
                  </a:lnTo>
                  <a:lnTo>
                    <a:pt x="240" y="78"/>
                  </a:lnTo>
                  <a:lnTo>
                    <a:pt x="240" y="78"/>
                  </a:lnTo>
                  <a:lnTo>
                    <a:pt x="240" y="75"/>
                  </a:lnTo>
                  <a:lnTo>
                    <a:pt x="240" y="75"/>
                  </a:lnTo>
                  <a:lnTo>
                    <a:pt x="241" y="74"/>
                  </a:lnTo>
                  <a:lnTo>
                    <a:pt x="241" y="75"/>
                  </a:lnTo>
                  <a:lnTo>
                    <a:pt x="243" y="75"/>
                  </a:lnTo>
                  <a:lnTo>
                    <a:pt x="243" y="75"/>
                  </a:lnTo>
                  <a:lnTo>
                    <a:pt x="245" y="75"/>
                  </a:lnTo>
                  <a:lnTo>
                    <a:pt x="245" y="75"/>
                  </a:lnTo>
                  <a:lnTo>
                    <a:pt x="245" y="80"/>
                  </a:lnTo>
                  <a:lnTo>
                    <a:pt x="246" y="80"/>
                  </a:lnTo>
                  <a:lnTo>
                    <a:pt x="246" y="81"/>
                  </a:lnTo>
                  <a:lnTo>
                    <a:pt x="248" y="81"/>
                  </a:lnTo>
                  <a:lnTo>
                    <a:pt x="248" y="80"/>
                  </a:lnTo>
                  <a:lnTo>
                    <a:pt x="248" y="80"/>
                  </a:lnTo>
                  <a:lnTo>
                    <a:pt x="249" y="80"/>
                  </a:lnTo>
                  <a:lnTo>
                    <a:pt x="252" y="80"/>
                  </a:lnTo>
                  <a:lnTo>
                    <a:pt x="252" y="80"/>
                  </a:lnTo>
                  <a:lnTo>
                    <a:pt x="252" y="78"/>
                  </a:lnTo>
                  <a:lnTo>
                    <a:pt x="254" y="77"/>
                  </a:lnTo>
                  <a:lnTo>
                    <a:pt x="254" y="75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51" y="75"/>
                  </a:lnTo>
                  <a:lnTo>
                    <a:pt x="251" y="75"/>
                  </a:lnTo>
                  <a:lnTo>
                    <a:pt x="248" y="75"/>
                  </a:lnTo>
                  <a:lnTo>
                    <a:pt x="248" y="74"/>
                  </a:lnTo>
                  <a:lnTo>
                    <a:pt x="248" y="70"/>
                  </a:lnTo>
                  <a:lnTo>
                    <a:pt x="248" y="70"/>
                  </a:lnTo>
                  <a:lnTo>
                    <a:pt x="249" y="69"/>
                  </a:lnTo>
                  <a:close/>
                  <a:moveTo>
                    <a:pt x="229" y="56"/>
                  </a:moveTo>
                  <a:lnTo>
                    <a:pt x="229" y="59"/>
                  </a:lnTo>
                  <a:lnTo>
                    <a:pt x="229" y="59"/>
                  </a:lnTo>
                  <a:lnTo>
                    <a:pt x="227" y="59"/>
                  </a:lnTo>
                  <a:lnTo>
                    <a:pt x="227" y="59"/>
                  </a:lnTo>
                  <a:lnTo>
                    <a:pt x="227" y="58"/>
                  </a:lnTo>
                  <a:lnTo>
                    <a:pt x="227" y="58"/>
                  </a:lnTo>
                  <a:lnTo>
                    <a:pt x="229" y="56"/>
                  </a:lnTo>
                  <a:lnTo>
                    <a:pt x="229" y="56"/>
                  </a:lnTo>
                  <a:close/>
                  <a:moveTo>
                    <a:pt x="252" y="4"/>
                  </a:moveTo>
                  <a:lnTo>
                    <a:pt x="254" y="4"/>
                  </a:lnTo>
                  <a:lnTo>
                    <a:pt x="254" y="4"/>
                  </a:lnTo>
                  <a:lnTo>
                    <a:pt x="254" y="6"/>
                  </a:lnTo>
                  <a:lnTo>
                    <a:pt x="254" y="6"/>
                  </a:lnTo>
                  <a:lnTo>
                    <a:pt x="254" y="6"/>
                  </a:lnTo>
                  <a:lnTo>
                    <a:pt x="252" y="6"/>
                  </a:lnTo>
                  <a:lnTo>
                    <a:pt x="252" y="4"/>
                  </a:lnTo>
                  <a:lnTo>
                    <a:pt x="252" y="4"/>
                  </a:lnTo>
                  <a:close/>
                  <a:moveTo>
                    <a:pt x="249" y="0"/>
                  </a:moveTo>
                  <a:lnTo>
                    <a:pt x="249" y="0"/>
                  </a:lnTo>
                  <a:lnTo>
                    <a:pt x="251" y="0"/>
                  </a:lnTo>
                  <a:lnTo>
                    <a:pt x="251" y="1"/>
                  </a:lnTo>
                  <a:lnTo>
                    <a:pt x="251" y="3"/>
                  </a:lnTo>
                  <a:lnTo>
                    <a:pt x="251" y="3"/>
                  </a:lnTo>
                  <a:lnTo>
                    <a:pt x="249" y="1"/>
                  </a:lnTo>
                  <a:lnTo>
                    <a:pt x="249" y="0"/>
                  </a:lnTo>
                  <a:close/>
                  <a:moveTo>
                    <a:pt x="264" y="0"/>
                  </a:moveTo>
                  <a:lnTo>
                    <a:pt x="264" y="0"/>
                  </a:lnTo>
                  <a:lnTo>
                    <a:pt x="265" y="1"/>
                  </a:lnTo>
                  <a:lnTo>
                    <a:pt x="267" y="3"/>
                  </a:lnTo>
                  <a:lnTo>
                    <a:pt x="270" y="6"/>
                  </a:lnTo>
                  <a:lnTo>
                    <a:pt x="275" y="12"/>
                  </a:lnTo>
                  <a:lnTo>
                    <a:pt x="278" y="14"/>
                  </a:lnTo>
                  <a:lnTo>
                    <a:pt x="279" y="17"/>
                  </a:lnTo>
                  <a:lnTo>
                    <a:pt x="282" y="18"/>
                  </a:lnTo>
                  <a:lnTo>
                    <a:pt x="286" y="22"/>
                  </a:lnTo>
                  <a:lnTo>
                    <a:pt x="289" y="22"/>
                  </a:lnTo>
                  <a:lnTo>
                    <a:pt x="290" y="23"/>
                  </a:lnTo>
                  <a:lnTo>
                    <a:pt x="290" y="23"/>
                  </a:lnTo>
                  <a:lnTo>
                    <a:pt x="292" y="25"/>
                  </a:lnTo>
                  <a:lnTo>
                    <a:pt x="293" y="23"/>
                  </a:lnTo>
                  <a:lnTo>
                    <a:pt x="295" y="25"/>
                  </a:lnTo>
                  <a:lnTo>
                    <a:pt x="300" y="26"/>
                  </a:lnTo>
                  <a:lnTo>
                    <a:pt x="301" y="28"/>
                  </a:lnTo>
                  <a:lnTo>
                    <a:pt x="303" y="28"/>
                  </a:lnTo>
                  <a:lnTo>
                    <a:pt x="305" y="26"/>
                  </a:lnTo>
                  <a:lnTo>
                    <a:pt x="306" y="26"/>
                  </a:lnTo>
                  <a:lnTo>
                    <a:pt x="309" y="23"/>
                  </a:lnTo>
                  <a:lnTo>
                    <a:pt x="312" y="20"/>
                  </a:lnTo>
                  <a:lnTo>
                    <a:pt x="312" y="20"/>
                  </a:lnTo>
                  <a:lnTo>
                    <a:pt x="312" y="22"/>
                  </a:lnTo>
                  <a:lnTo>
                    <a:pt x="312" y="22"/>
                  </a:lnTo>
                  <a:lnTo>
                    <a:pt x="311" y="25"/>
                  </a:lnTo>
                  <a:lnTo>
                    <a:pt x="309" y="28"/>
                  </a:lnTo>
                  <a:lnTo>
                    <a:pt x="309" y="30"/>
                  </a:lnTo>
                  <a:lnTo>
                    <a:pt x="309" y="33"/>
                  </a:lnTo>
                  <a:lnTo>
                    <a:pt x="311" y="33"/>
                  </a:lnTo>
                  <a:lnTo>
                    <a:pt x="312" y="36"/>
                  </a:lnTo>
                  <a:lnTo>
                    <a:pt x="312" y="39"/>
                  </a:lnTo>
                  <a:lnTo>
                    <a:pt x="314" y="39"/>
                  </a:lnTo>
                  <a:lnTo>
                    <a:pt x="316" y="39"/>
                  </a:lnTo>
                  <a:lnTo>
                    <a:pt x="316" y="37"/>
                  </a:lnTo>
                  <a:lnTo>
                    <a:pt x="317" y="37"/>
                  </a:lnTo>
                  <a:lnTo>
                    <a:pt x="319" y="37"/>
                  </a:lnTo>
                  <a:lnTo>
                    <a:pt x="320" y="37"/>
                  </a:lnTo>
                  <a:lnTo>
                    <a:pt x="319" y="37"/>
                  </a:lnTo>
                  <a:lnTo>
                    <a:pt x="317" y="39"/>
                  </a:lnTo>
                  <a:lnTo>
                    <a:pt x="316" y="41"/>
                  </a:lnTo>
                  <a:lnTo>
                    <a:pt x="316" y="41"/>
                  </a:lnTo>
                  <a:lnTo>
                    <a:pt x="314" y="41"/>
                  </a:lnTo>
                  <a:lnTo>
                    <a:pt x="312" y="41"/>
                  </a:lnTo>
                  <a:lnTo>
                    <a:pt x="311" y="41"/>
                  </a:lnTo>
                  <a:lnTo>
                    <a:pt x="309" y="42"/>
                  </a:lnTo>
                  <a:lnTo>
                    <a:pt x="308" y="44"/>
                  </a:lnTo>
                  <a:lnTo>
                    <a:pt x="306" y="44"/>
                  </a:lnTo>
                  <a:lnTo>
                    <a:pt x="305" y="44"/>
                  </a:lnTo>
                  <a:lnTo>
                    <a:pt x="303" y="45"/>
                  </a:lnTo>
                  <a:lnTo>
                    <a:pt x="301" y="45"/>
                  </a:lnTo>
                  <a:lnTo>
                    <a:pt x="298" y="44"/>
                  </a:lnTo>
                  <a:lnTo>
                    <a:pt x="297" y="44"/>
                  </a:lnTo>
                  <a:lnTo>
                    <a:pt x="293" y="45"/>
                  </a:lnTo>
                  <a:lnTo>
                    <a:pt x="290" y="48"/>
                  </a:lnTo>
                  <a:lnTo>
                    <a:pt x="287" y="50"/>
                  </a:lnTo>
                  <a:lnTo>
                    <a:pt x="286" y="53"/>
                  </a:lnTo>
                  <a:lnTo>
                    <a:pt x="284" y="55"/>
                  </a:lnTo>
                  <a:lnTo>
                    <a:pt x="284" y="58"/>
                  </a:lnTo>
                  <a:lnTo>
                    <a:pt x="284" y="58"/>
                  </a:lnTo>
                  <a:lnTo>
                    <a:pt x="284" y="59"/>
                  </a:lnTo>
                  <a:lnTo>
                    <a:pt x="282" y="61"/>
                  </a:lnTo>
                  <a:lnTo>
                    <a:pt x="282" y="61"/>
                  </a:lnTo>
                  <a:lnTo>
                    <a:pt x="281" y="61"/>
                  </a:lnTo>
                  <a:lnTo>
                    <a:pt x="278" y="59"/>
                  </a:lnTo>
                  <a:lnTo>
                    <a:pt x="271" y="56"/>
                  </a:lnTo>
                  <a:lnTo>
                    <a:pt x="265" y="53"/>
                  </a:lnTo>
                  <a:lnTo>
                    <a:pt x="262" y="52"/>
                  </a:lnTo>
                  <a:lnTo>
                    <a:pt x="256" y="52"/>
                  </a:lnTo>
                  <a:lnTo>
                    <a:pt x="249" y="55"/>
                  </a:lnTo>
                  <a:lnTo>
                    <a:pt x="249" y="55"/>
                  </a:lnTo>
                  <a:lnTo>
                    <a:pt x="246" y="52"/>
                  </a:lnTo>
                  <a:lnTo>
                    <a:pt x="246" y="52"/>
                  </a:lnTo>
                  <a:lnTo>
                    <a:pt x="245" y="52"/>
                  </a:lnTo>
                  <a:lnTo>
                    <a:pt x="243" y="52"/>
                  </a:lnTo>
                  <a:lnTo>
                    <a:pt x="243" y="52"/>
                  </a:lnTo>
                  <a:lnTo>
                    <a:pt x="241" y="53"/>
                  </a:lnTo>
                  <a:lnTo>
                    <a:pt x="240" y="53"/>
                  </a:lnTo>
                  <a:lnTo>
                    <a:pt x="240" y="55"/>
                  </a:lnTo>
                  <a:lnTo>
                    <a:pt x="240" y="55"/>
                  </a:lnTo>
                  <a:lnTo>
                    <a:pt x="240" y="56"/>
                  </a:lnTo>
                  <a:lnTo>
                    <a:pt x="241" y="58"/>
                  </a:lnTo>
                  <a:lnTo>
                    <a:pt x="243" y="58"/>
                  </a:lnTo>
                  <a:lnTo>
                    <a:pt x="245" y="59"/>
                  </a:lnTo>
                  <a:lnTo>
                    <a:pt x="246" y="59"/>
                  </a:lnTo>
                  <a:lnTo>
                    <a:pt x="246" y="59"/>
                  </a:lnTo>
                  <a:lnTo>
                    <a:pt x="249" y="61"/>
                  </a:lnTo>
                  <a:lnTo>
                    <a:pt x="251" y="64"/>
                  </a:lnTo>
                  <a:lnTo>
                    <a:pt x="252" y="64"/>
                  </a:lnTo>
                  <a:lnTo>
                    <a:pt x="251" y="66"/>
                  </a:lnTo>
                  <a:lnTo>
                    <a:pt x="249" y="66"/>
                  </a:lnTo>
                  <a:lnTo>
                    <a:pt x="249" y="66"/>
                  </a:lnTo>
                  <a:lnTo>
                    <a:pt x="248" y="66"/>
                  </a:lnTo>
                  <a:lnTo>
                    <a:pt x="245" y="64"/>
                  </a:lnTo>
                  <a:lnTo>
                    <a:pt x="245" y="64"/>
                  </a:lnTo>
                  <a:lnTo>
                    <a:pt x="243" y="67"/>
                  </a:lnTo>
                  <a:lnTo>
                    <a:pt x="241" y="69"/>
                  </a:lnTo>
                  <a:lnTo>
                    <a:pt x="241" y="69"/>
                  </a:lnTo>
                  <a:lnTo>
                    <a:pt x="240" y="70"/>
                  </a:lnTo>
                  <a:lnTo>
                    <a:pt x="238" y="70"/>
                  </a:lnTo>
                  <a:lnTo>
                    <a:pt x="237" y="70"/>
                  </a:lnTo>
                  <a:lnTo>
                    <a:pt x="237" y="70"/>
                  </a:lnTo>
                  <a:lnTo>
                    <a:pt x="235" y="69"/>
                  </a:lnTo>
                  <a:lnTo>
                    <a:pt x="235" y="69"/>
                  </a:lnTo>
                  <a:lnTo>
                    <a:pt x="235" y="66"/>
                  </a:lnTo>
                  <a:lnTo>
                    <a:pt x="237" y="64"/>
                  </a:lnTo>
                  <a:lnTo>
                    <a:pt x="237" y="63"/>
                  </a:lnTo>
                  <a:lnTo>
                    <a:pt x="237" y="59"/>
                  </a:lnTo>
                  <a:lnTo>
                    <a:pt x="235" y="59"/>
                  </a:lnTo>
                  <a:lnTo>
                    <a:pt x="234" y="58"/>
                  </a:lnTo>
                  <a:lnTo>
                    <a:pt x="234" y="56"/>
                  </a:lnTo>
                  <a:lnTo>
                    <a:pt x="234" y="55"/>
                  </a:lnTo>
                  <a:lnTo>
                    <a:pt x="234" y="53"/>
                  </a:lnTo>
                  <a:lnTo>
                    <a:pt x="234" y="52"/>
                  </a:lnTo>
                  <a:lnTo>
                    <a:pt x="234" y="50"/>
                  </a:lnTo>
                  <a:lnTo>
                    <a:pt x="235" y="50"/>
                  </a:lnTo>
                  <a:lnTo>
                    <a:pt x="235" y="48"/>
                  </a:lnTo>
                  <a:lnTo>
                    <a:pt x="237" y="48"/>
                  </a:lnTo>
                  <a:lnTo>
                    <a:pt x="238" y="47"/>
                  </a:lnTo>
                  <a:lnTo>
                    <a:pt x="240" y="45"/>
                  </a:lnTo>
                  <a:lnTo>
                    <a:pt x="241" y="44"/>
                  </a:lnTo>
                  <a:lnTo>
                    <a:pt x="243" y="42"/>
                  </a:lnTo>
                  <a:lnTo>
                    <a:pt x="241" y="41"/>
                  </a:lnTo>
                  <a:lnTo>
                    <a:pt x="241" y="39"/>
                  </a:lnTo>
                  <a:lnTo>
                    <a:pt x="241" y="39"/>
                  </a:lnTo>
                  <a:lnTo>
                    <a:pt x="243" y="37"/>
                  </a:lnTo>
                  <a:lnTo>
                    <a:pt x="245" y="37"/>
                  </a:lnTo>
                  <a:lnTo>
                    <a:pt x="246" y="41"/>
                  </a:lnTo>
                  <a:lnTo>
                    <a:pt x="248" y="41"/>
                  </a:lnTo>
                  <a:lnTo>
                    <a:pt x="249" y="41"/>
                  </a:lnTo>
                  <a:lnTo>
                    <a:pt x="252" y="41"/>
                  </a:lnTo>
                  <a:lnTo>
                    <a:pt x="254" y="41"/>
                  </a:lnTo>
                  <a:lnTo>
                    <a:pt x="254" y="41"/>
                  </a:lnTo>
                  <a:lnTo>
                    <a:pt x="256" y="39"/>
                  </a:lnTo>
                  <a:lnTo>
                    <a:pt x="256" y="37"/>
                  </a:lnTo>
                  <a:lnTo>
                    <a:pt x="256" y="34"/>
                  </a:lnTo>
                  <a:lnTo>
                    <a:pt x="256" y="33"/>
                  </a:lnTo>
                  <a:lnTo>
                    <a:pt x="257" y="31"/>
                  </a:lnTo>
                  <a:lnTo>
                    <a:pt x="259" y="28"/>
                  </a:lnTo>
                  <a:lnTo>
                    <a:pt x="259" y="26"/>
                  </a:lnTo>
                  <a:lnTo>
                    <a:pt x="259" y="22"/>
                  </a:lnTo>
                  <a:lnTo>
                    <a:pt x="260" y="20"/>
                  </a:lnTo>
                  <a:lnTo>
                    <a:pt x="260" y="17"/>
                  </a:lnTo>
                  <a:lnTo>
                    <a:pt x="262" y="14"/>
                  </a:lnTo>
                  <a:lnTo>
                    <a:pt x="260" y="9"/>
                  </a:lnTo>
                  <a:lnTo>
                    <a:pt x="259" y="7"/>
                  </a:lnTo>
                  <a:lnTo>
                    <a:pt x="259" y="6"/>
                  </a:lnTo>
                  <a:lnTo>
                    <a:pt x="259" y="4"/>
                  </a:lnTo>
                  <a:lnTo>
                    <a:pt x="259" y="3"/>
                  </a:lnTo>
                  <a:lnTo>
                    <a:pt x="259" y="1"/>
                  </a:lnTo>
                  <a:lnTo>
                    <a:pt x="260" y="1"/>
                  </a:lnTo>
                  <a:lnTo>
                    <a:pt x="262" y="1"/>
                  </a:lnTo>
                  <a:lnTo>
                    <a:pt x="262" y="1"/>
                  </a:lnTo>
                  <a:lnTo>
                    <a:pt x="262" y="0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6749350" y="3445211"/>
              <a:ext cx="122802" cy="130598"/>
            </a:xfrm>
            <a:custGeom>
              <a:rect b="b" l="l" r="r" t="t"/>
              <a:pathLst>
                <a:path extrusionOk="0" h="67" w="63">
                  <a:moveTo>
                    <a:pt x="55" y="0"/>
                  </a:moveTo>
                  <a:lnTo>
                    <a:pt x="56" y="4"/>
                  </a:lnTo>
                  <a:lnTo>
                    <a:pt x="58" y="8"/>
                  </a:lnTo>
                  <a:lnTo>
                    <a:pt x="58" y="11"/>
                  </a:lnTo>
                  <a:lnTo>
                    <a:pt x="60" y="15"/>
                  </a:lnTo>
                  <a:lnTo>
                    <a:pt x="58" y="15"/>
                  </a:lnTo>
                  <a:lnTo>
                    <a:pt x="60" y="18"/>
                  </a:lnTo>
                  <a:lnTo>
                    <a:pt x="61" y="18"/>
                  </a:lnTo>
                  <a:lnTo>
                    <a:pt x="63" y="18"/>
                  </a:lnTo>
                  <a:lnTo>
                    <a:pt x="63" y="19"/>
                  </a:lnTo>
                  <a:lnTo>
                    <a:pt x="61" y="21"/>
                  </a:lnTo>
                  <a:lnTo>
                    <a:pt x="58" y="22"/>
                  </a:lnTo>
                  <a:lnTo>
                    <a:pt x="58" y="22"/>
                  </a:lnTo>
                  <a:lnTo>
                    <a:pt x="55" y="24"/>
                  </a:lnTo>
                  <a:lnTo>
                    <a:pt x="50" y="26"/>
                  </a:lnTo>
                  <a:lnTo>
                    <a:pt x="45" y="26"/>
                  </a:lnTo>
                  <a:lnTo>
                    <a:pt x="41" y="27"/>
                  </a:lnTo>
                  <a:lnTo>
                    <a:pt x="37" y="29"/>
                  </a:lnTo>
                  <a:lnTo>
                    <a:pt x="33" y="30"/>
                  </a:lnTo>
                  <a:lnTo>
                    <a:pt x="30" y="30"/>
                  </a:lnTo>
                  <a:lnTo>
                    <a:pt x="31" y="33"/>
                  </a:lnTo>
                  <a:lnTo>
                    <a:pt x="34" y="37"/>
                  </a:lnTo>
                  <a:lnTo>
                    <a:pt x="36" y="38"/>
                  </a:lnTo>
                  <a:lnTo>
                    <a:pt x="39" y="41"/>
                  </a:lnTo>
                  <a:lnTo>
                    <a:pt x="41" y="45"/>
                  </a:lnTo>
                  <a:lnTo>
                    <a:pt x="44" y="46"/>
                  </a:lnTo>
                  <a:lnTo>
                    <a:pt x="42" y="48"/>
                  </a:lnTo>
                  <a:lnTo>
                    <a:pt x="39" y="49"/>
                  </a:lnTo>
                  <a:lnTo>
                    <a:pt x="39" y="49"/>
                  </a:lnTo>
                  <a:lnTo>
                    <a:pt x="39" y="49"/>
                  </a:lnTo>
                  <a:lnTo>
                    <a:pt x="37" y="52"/>
                  </a:lnTo>
                  <a:lnTo>
                    <a:pt x="36" y="54"/>
                  </a:lnTo>
                  <a:lnTo>
                    <a:pt x="36" y="54"/>
                  </a:lnTo>
                  <a:lnTo>
                    <a:pt x="33" y="56"/>
                  </a:lnTo>
                  <a:lnTo>
                    <a:pt x="28" y="56"/>
                  </a:lnTo>
                  <a:lnTo>
                    <a:pt x="26" y="57"/>
                  </a:lnTo>
                  <a:lnTo>
                    <a:pt x="25" y="57"/>
                  </a:lnTo>
                  <a:lnTo>
                    <a:pt x="23" y="60"/>
                  </a:lnTo>
                  <a:lnTo>
                    <a:pt x="22" y="62"/>
                  </a:lnTo>
                  <a:lnTo>
                    <a:pt x="19" y="65"/>
                  </a:lnTo>
                  <a:lnTo>
                    <a:pt x="15" y="67"/>
                  </a:lnTo>
                  <a:lnTo>
                    <a:pt x="15" y="67"/>
                  </a:lnTo>
                  <a:lnTo>
                    <a:pt x="14" y="67"/>
                  </a:lnTo>
                  <a:lnTo>
                    <a:pt x="9" y="67"/>
                  </a:lnTo>
                  <a:lnTo>
                    <a:pt x="6" y="65"/>
                  </a:lnTo>
                  <a:lnTo>
                    <a:pt x="3" y="65"/>
                  </a:lnTo>
                  <a:lnTo>
                    <a:pt x="0" y="6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1" y="5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48"/>
                  </a:lnTo>
                  <a:lnTo>
                    <a:pt x="3" y="48"/>
                  </a:lnTo>
                  <a:lnTo>
                    <a:pt x="3" y="46"/>
                  </a:lnTo>
                  <a:lnTo>
                    <a:pt x="4" y="45"/>
                  </a:lnTo>
                  <a:lnTo>
                    <a:pt x="4" y="41"/>
                  </a:lnTo>
                  <a:lnTo>
                    <a:pt x="6" y="41"/>
                  </a:lnTo>
                  <a:lnTo>
                    <a:pt x="6" y="38"/>
                  </a:lnTo>
                  <a:lnTo>
                    <a:pt x="8" y="37"/>
                  </a:lnTo>
                  <a:lnTo>
                    <a:pt x="6" y="35"/>
                  </a:lnTo>
                  <a:lnTo>
                    <a:pt x="6" y="35"/>
                  </a:lnTo>
                  <a:lnTo>
                    <a:pt x="8" y="33"/>
                  </a:lnTo>
                  <a:lnTo>
                    <a:pt x="8" y="33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27"/>
                  </a:lnTo>
                  <a:lnTo>
                    <a:pt x="9" y="27"/>
                  </a:lnTo>
                  <a:lnTo>
                    <a:pt x="9" y="22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9" y="16"/>
                  </a:lnTo>
                  <a:lnTo>
                    <a:pt x="9" y="13"/>
                  </a:lnTo>
                  <a:lnTo>
                    <a:pt x="9" y="13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11" y="11"/>
                  </a:lnTo>
                  <a:lnTo>
                    <a:pt x="12" y="11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5" y="15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20" y="16"/>
                  </a:lnTo>
                  <a:lnTo>
                    <a:pt x="22" y="18"/>
                  </a:lnTo>
                  <a:lnTo>
                    <a:pt x="26" y="18"/>
                  </a:lnTo>
                  <a:lnTo>
                    <a:pt x="31" y="15"/>
                  </a:lnTo>
                  <a:lnTo>
                    <a:pt x="34" y="13"/>
                  </a:lnTo>
                  <a:lnTo>
                    <a:pt x="37" y="11"/>
                  </a:lnTo>
                  <a:lnTo>
                    <a:pt x="41" y="10"/>
                  </a:lnTo>
                  <a:lnTo>
                    <a:pt x="45" y="7"/>
                  </a:lnTo>
                  <a:lnTo>
                    <a:pt x="47" y="5"/>
                  </a:lnTo>
                  <a:lnTo>
                    <a:pt x="52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3558476" y="3891582"/>
              <a:ext cx="58477" cy="23391"/>
            </a:xfrm>
            <a:custGeom>
              <a:rect b="b" l="l" r="r" t="t"/>
              <a:pathLst>
                <a:path extrusionOk="0" h="12" w="30">
                  <a:moveTo>
                    <a:pt x="6" y="0"/>
                  </a:moveTo>
                  <a:lnTo>
                    <a:pt x="13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7" y="1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4" y="5"/>
                  </a:lnTo>
                  <a:lnTo>
                    <a:pt x="28" y="6"/>
                  </a:lnTo>
                  <a:lnTo>
                    <a:pt x="30" y="9"/>
                  </a:lnTo>
                  <a:lnTo>
                    <a:pt x="30" y="9"/>
                  </a:lnTo>
                  <a:lnTo>
                    <a:pt x="28" y="9"/>
                  </a:lnTo>
                  <a:lnTo>
                    <a:pt x="27" y="11"/>
                  </a:lnTo>
                  <a:lnTo>
                    <a:pt x="25" y="11"/>
                  </a:lnTo>
                  <a:lnTo>
                    <a:pt x="24" y="9"/>
                  </a:lnTo>
                  <a:lnTo>
                    <a:pt x="24" y="9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6" y="11"/>
                  </a:lnTo>
                  <a:lnTo>
                    <a:pt x="16" y="12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3" y="11"/>
                  </a:lnTo>
                  <a:lnTo>
                    <a:pt x="9" y="11"/>
                  </a:lnTo>
                  <a:lnTo>
                    <a:pt x="8" y="11"/>
                  </a:lnTo>
                  <a:lnTo>
                    <a:pt x="6" y="8"/>
                  </a:lnTo>
                  <a:lnTo>
                    <a:pt x="6" y="8"/>
                  </a:lnTo>
                  <a:lnTo>
                    <a:pt x="5" y="8"/>
                  </a:lnTo>
                  <a:lnTo>
                    <a:pt x="3" y="6"/>
                  </a:lnTo>
                  <a:lnTo>
                    <a:pt x="3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5952119" y="2991042"/>
              <a:ext cx="333317" cy="350860"/>
            </a:xfrm>
            <a:custGeom>
              <a:rect b="b" l="l" r="r" t="t"/>
              <a:pathLst>
                <a:path extrusionOk="0" h="180" w="171">
                  <a:moveTo>
                    <a:pt x="76" y="177"/>
                  </a:move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8" y="178"/>
                  </a:lnTo>
                  <a:lnTo>
                    <a:pt x="76" y="178"/>
                  </a:lnTo>
                  <a:lnTo>
                    <a:pt x="76" y="177"/>
                  </a:lnTo>
                  <a:lnTo>
                    <a:pt x="76" y="177"/>
                  </a:lnTo>
                  <a:close/>
                  <a:moveTo>
                    <a:pt x="130" y="153"/>
                  </a:moveTo>
                  <a:lnTo>
                    <a:pt x="130" y="153"/>
                  </a:lnTo>
                  <a:lnTo>
                    <a:pt x="130" y="155"/>
                  </a:lnTo>
                  <a:lnTo>
                    <a:pt x="128" y="156"/>
                  </a:lnTo>
                  <a:lnTo>
                    <a:pt x="128" y="156"/>
                  </a:lnTo>
                  <a:lnTo>
                    <a:pt x="123" y="161"/>
                  </a:lnTo>
                  <a:lnTo>
                    <a:pt x="123" y="162"/>
                  </a:lnTo>
                  <a:lnTo>
                    <a:pt x="123" y="164"/>
                  </a:lnTo>
                  <a:lnTo>
                    <a:pt x="123" y="164"/>
                  </a:lnTo>
                  <a:lnTo>
                    <a:pt x="123" y="166"/>
                  </a:lnTo>
                  <a:lnTo>
                    <a:pt x="122" y="167"/>
                  </a:lnTo>
                  <a:lnTo>
                    <a:pt x="122" y="169"/>
                  </a:lnTo>
                  <a:lnTo>
                    <a:pt x="122" y="169"/>
                  </a:lnTo>
                  <a:lnTo>
                    <a:pt x="123" y="169"/>
                  </a:lnTo>
                  <a:lnTo>
                    <a:pt x="123" y="170"/>
                  </a:lnTo>
                  <a:lnTo>
                    <a:pt x="123" y="170"/>
                  </a:lnTo>
                  <a:lnTo>
                    <a:pt x="123" y="170"/>
                  </a:lnTo>
                  <a:lnTo>
                    <a:pt x="123" y="172"/>
                  </a:lnTo>
                  <a:lnTo>
                    <a:pt x="125" y="174"/>
                  </a:lnTo>
                  <a:lnTo>
                    <a:pt x="125" y="174"/>
                  </a:lnTo>
                  <a:lnTo>
                    <a:pt x="125" y="174"/>
                  </a:lnTo>
                  <a:lnTo>
                    <a:pt x="123" y="175"/>
                  </a:lnTo>
                  <a:lnTo>
                    <a:pt x="123" y="177"/>
                  </a:lnTo>
                  <a:lnTo>
                    <a:pt x="122" y="177"/>
                  </a:lnTo>
                  <a:lnTo>
                    <a:pt x="122" y="178"/>
                  </a:lnTo>
                  <a:lnTo>
                    <a:pt x="122" y="178"/>
                  </a:lnTo>
                  <a:lnTo>
                    <a:pt x="122" y="180"/>
                  </a:lnTo>
                  <a:lnTo>
                    <a:pt x="120" y="180"/>
                  </a:lnTo>
                  <a:lnTo>
                    <a:pt x="119" y="180"/>
                  </a:lnTo>
                  <a:lnTo>
                    <a:pt x="117" y="180"/>
                  </a:lnTo>
                  <a:lnTo>
                    <a:pt x="115" y="178"/>
                  </a:lnTo>
                  <a:lnTo>
                    <a:pt x="114" y="178"/>
                  </a:lnTo>
                  <a:lnTo>
                    <a:pt x="114" y="178"/>
                  </a:lnTo>
                  <a:lnTo>
                    <a:pt x="112" y="175"/>
                  </a:lnTo>
                  <a:lnTo>
                    <a:pt x="111" y="174"/>
                  </a:lnTo>
                  <a:lnTo>
                    <a:pt x="107" y="174"/>
                  </a:lnTo>
                  <a:lnTo>
                    <a:pt x="106" y="172"/>
                  </a:lnTo>
                  <a:lnTo>
                    <a:pt x="104" y="174"/>
                  </a:lnTo>
                  <a:lnTo>
                    <a:pt x="103" y="172"/>
                  </a:lnTo>
                  <a:lnTo>
                    <a:pt x="100" y="170"/>
                  </a:lnTo>
                  <a:lnTo>
                    <a:pt x="96" y="169"/>
                  </a:lnTo>
                  <a:lnTo>
                    <a:pt x="95" y="167"/>
                  </a:lnTo>
                  <a:lnTo>
                    <a:pt x="95" y="167"/>
                  </a:lnTo>
                  <a:lnTo>
                    <a:pt x="95" y="167"/>
                  </a:lnTo>
                  <a:lnTo>
                    <a:pt x="92" y="166"/>
                  </a:lnTo>
                  <a:lnTo>
                    <a:pt x="90" y="166"/>
                  </a:lnTo>
                  <a:lnTo>
                    <a:pt x="90" y="166"/>
                  </a:lnTo>
                  <a:lnTo>
                    <a:pt x="89" y="166"/>
                  </a:lnTo>
                  <a:lnTo>
                    <a:pt x="87" y="166"/>
                  </a:lnTo>
                  <a:lnTo>
                    <a:pt x="87" y="164"/>
                  </a:lnTo>
                  <a:lnTo>
                    <a:pt x="85" y="164"/>
                  </a:lnTo>
                  <a:lnTo>
                    <a:pt x="84" y="161"/>
                  </a:lnTo>
                  <a:lnTo>
                    <a:pt x="84" y="161"/>
                  </a:lnTo>
                  <a:lnTo>
                    <a:pt x="84" y="159"/>
                  </a:lnTo>
                  <a:lnTo>
                    <a:pt x="85" y="158"/>
                  </a:lnTo>
                  <a:lnTo>
                    <a:pt x="85" y="156"/>
                  </a:lnTo>
                  <a:lnTo>
                    <a:pt x="87" y="156"/>
                  </a:lnTo>
                  <a:lnTo>
                    <a:pt x="87" y="156"/>
                  </a:lnTo>
                  <a:lnTo>
                    <a:pt x="89" y="155"/>
                  </a:lnTo>
                  <a:lnTo>
                    <a:pt x="90" y="156"/>
                  </a:lnTo>
                  <a:lnTo>
                    <a:pt x="90" y="158"/>
                  </a:lnTo>
                  <a:lnTo>
                    <a:pt x="92" y="158"/>
                  </a:lnTo>
                  <a:lnTo>
                    <a:pt x="92" y="156"/>
                  </a:lnTo>
                  <a:lnTo>
                    <a:pt x="92" y="156"/>
                  </a:lnTo>
                  <a:lnTo>
                    <a:pt x="93" y="155"/>
                  </a:lnTo>
                  <a:lnTo>
                    <a:pt x="96" y="155"/>
                  </a:lnTo>
                  <a:lnTo>
                    <a:pt x="96" y="155"/>
                  </a:lnTo>
                  <a:lnTo>
                    <a:pt x="96" y="156"/>
                  </a:lnTo>
                  <a:lnTo>
                    <a:pt x="98" y="156"/>
                  </a:lnTo>
                  <a:lnTo>
                    <a:pt x="98" y="156"/>
                  </a:lnTo>
                  <a:lnTo>
                    <a:pt x="101" y="158"/>
                  </a:lnTo>
                  <a:lnTo>
                    <a:pt x="103" y="158"/>
                  </a:lnTo>
                  <a:lnTo>
                    <a:pt x="103" y="158"/>
                  </a:lnTo>
                  <a:lnTo>
                    <a:pt x="106" y="158"/>
                  </a:lnTo>
                  <a:lnTo>
                    <a:pt x="107" y="158"/>
                  </a:lnTo>
                  <a:lnTo>
                    <a:pt x="111" y="158"/>
                  </a:lnTo>
                  <a:lnTo>
                    <a:pt x="112" y="158"/>
                  </a:lnTo>
                  <a:lnTo>
                    <a:pt x="114" y="158"/>
                  </a:lnTo>
                  <a:lnTo>
                    <a:pt x="115" y="156"/>
                  </a:lnTo>
                  <a:lnTo>
                    <a:pt x="117" y="155"/>
                  </a:lnTo>
                  <a:lnTo>
                    <a:pt x="117" y="155"/>
                  </a:lnTo>
                  <a:lnTo>
                    <a:pt x="119" y="155"/>
                  </a:lnTo>
                  <a:lnTo>
                    <a:pt x="120" y="155"/>
                  </a:lnTo>
                  <a:lnTo>
                    <a:pt x="122" y="155"/>
                  </a:lnTo>
                  <a:lnTo>
                    <a:pt x="123" y="155"/>
                  </a:lnTo>
                  <a:lnTo>
                    <a:pt x="123" y="155"/>
                  </a:lnTo>
                  <a:lnTo>
                    <a:pt x="125" y="155"/>
                  </a:lnTo>
                  <a:lnTo>
                    <a:pt x="125" y="155"/>
                  </a:lnTo>
                  <a:lnTo>
                    <a:pt x="128" y="153"/>
                  </a:lnTo>
                  <a:lnTo>
                    <a:pt x="130" y="153"/>
                  </a:lnTo>
                  <a:close/>
                  <a:moveTo>
                    <a:pt x="25" y="139"/>
                  </a:moveTo>
                  <a:lnTo>
                    <a:pt x="25" y="139"/>
                  </a:lnTo>
                  <a:lnTo>
                    <a:pt x="27" y="140"/>
                  </a:lnTo>
                  <a:lnTo>
                    <a:pt x="25" y="142"/>
                  </a:lnTo>
                  <a:lnTo>
                    <a:pt x="24" y="140"/>
                  </a:lnTo>
                  <a:lnTo>
                    <a:pt x="24" y="139"/>
                  </a:lnTo>
                  <a:lnTo>
                    <a:pt x="25" y="139"/>
                  </a:lnTo>
                  <a:close/>
                  <a:moveTo>
                    <a:pt x="104" y="110"/>
                  </a:moveTo>
                  <a:lnTo>
                    <a:pt x="106" y="112"/>
                  </a:lnTo>
                  <a:lnTo>
                    <a:pt x="106" y="112"/>
                  </a:lnTo>
                  <a:lnTo>
                    <a:pt x="106" y="112"/>
                  </a:lnTo>
                  <a:lnTo>
                    <a:pt x="104" y="112"/>
                  </a:lnTo>
                  <a:lnTo>
                    <a:pt x="104" y="112"/>
                  </a:lnTo>
                  <a:lnTo>
                    <a:pt x="104" y="112"/>
                  </a:lnTo>
                  <a:lnTo>
                    <a:pt x="104" y="110"/>
                  </a:lnTo>
                  <a:close/>
                  <a:moveTo>
                    <a:pt x="24" y="106"/>
                  </a:moveTo>
                  <a:lnTo>
                    <a:pt x="24" y="106"/>
                  </a:lnTo>
                  <a:lnTo>
                    <a:pt x="24" y="106"/>
                  </a:lnTo>
                  <a:lnTo>
                    <a:pt x="24" y="106"/>
                  </a:lnTo>
                  <a:lnTo>
                    <a:pt x="22" y="107"/>
                  </a:lnTo>
                  <a:lnTo>
                    <a:pt x="22" y="107"/>
                  </a:lnTo>
                  <a:lnTo>
                    <a:pt x="22" y="107"/>
                  </a:lnTo>
                  <a:lnTo>
                    <a:pt x="24" y="106"/>
                  </a:lnTo>
                  <a:lnTo>
                    <a:pt x="24" y="106"/>
                  </a:lnTo>
                  <a:close/>
                  <a:moveTo>
                    <a:pt x="37" y="103"/>
                  </a:moveTo>
                  <a:lnTo>
                    <a:pt x="38" y="104"/>
                  </a:lnTo>
                  <a:lnTo>
                    <a:pt x="40" y="104"/>
                  </a:lnTo>
                  <a:lnTo>
                    <a:pt x="40" y="104"/>
                  </a:lnTo>
                  <a:lnTo>
                    <a:pt x="41" y="106"/>
                  </a:lnTo>
                  <a:lnTo>
                    <a:pt x="41" y="106"/>
                  </a:lnTo>
                  <a:lnTo>
                    <a:pt x="43" y="107"/>
                  </a:lnTo>
                  <a:lnTo>
                    <a:pt x="43" y="107"/>
                  </a:lnTo>
                  <a:lnTo>
                    <a:pt x="43" y="107"/>
                  </a:lnTo>
                  <a:lnTo>
                    <a:pt x="43" y="107"/>
                  </a:lnTo>
                  <a:lnTo>
                    <a:pt x="41" y="109"/>
                  </a:lnTo>
                  <a:lnTo>
                    <a:pt x="43" y="109"/>
                  </a:lnTo>
                  <a:lnTo>
                    <a:pt x="43" y="109"/>
                  </a:lnTo>
                  <a:lnTo>
                    <a:pt x="44" y="110"/>
                  </a:lnTo>
                  <a:lnTo>
                    <a:pt x="46" y="115"/>
                  </a:lnTo>
                  <a:lnTo>
                    <a:pt x="46" y="115"/>
                  </a:lnTo>
                  <a:lnTo>
                    <a:pt x="44" y="117"/>
                  </a:lnTo>
                  <a:lnTo>
                    <a:pt x="44" y="117"/>
                  </a:lnTo>
                  <a:lnTo>
                    <a:pt x="43" y="120"/>
                  </a:lnTo>
                  <a:lnTo>
                    <a:pt x="43" y="122"/>
                  </a:lnTo>
                  <a:lnTo>
                    <a:pt x="44" y="123"/>
                  </a:lnTo>
                  <a:lnTo>
                    <a:pt x="44" y="125"/>
                  </a:lnTo>
                  <a:lnTo>
                    <a:pt x="44" y="126"/>
                  </a:lnTo>
                  <a:lnTo>
                    <a:pt x="43" y="136"/>
                  </a:lnTo>
                  <a:lnTo>
                    <a:pt x="43" y="137"/>
                  </a:lnTo>
                  <a:lnTo>
                    <a:pt x="41" y="139"/>
                  </a:lnTo>
                  <a:lnTo>
                    <a:pt x="41" y="139"/>
                  </a:lnTo>
                  <a:lnTo>
                    <a:pt x="40" y="139"/>
                  </a:lnTo>
                  <a:lnTo>
                    <a:pt x="38" y="137"/>
                  </a:lnTo>
                  <a:lnTo>
                    <a:pt x="37" y="137"/>
                  </a:lnTo>
                  <a:lnTo>
                    <a:pt x="37" y="137"/>
                  </a:lnTo>
                  <a:lnTo>
                    <a:pt x="35" y="137"/>
                  </a:lnTo>
                  <a:lnTo>
                    <a:pt x="35" y="137"/>
                  </a:lnTo>
                  <a:lnTo>
                    <a:pt x="35" y="140"/>
                  </a:lnTo>
                  <a:lnTo>
                    <a:pt x="33" y="142"/>
                  </a:lnTo>
                  <a:lnTo>
                    <a:pt x="32" y="142"/>
                  </a:lnTo>
                  <a:lnTo>
                    <a:pt x="30" y="142"/>
                  </a:lnTo>
                  <a:lnTo>
                    <a:pt x="30" y="142"/>
                  </a:lnTo>
                  <a:lnTo>
                    <a:pt x="29" y="142"/>
                  </a:lnTo>
                  <a:lnTo>
                    <a:pt x="29" y="142"/>
                  </a:lnTo>
                  <a:lnTo>
                    <a:pt x="27" y="140"/>
                  </a:lnTo>
                  <a:lnTo>
                    <a:pt x="27" y="139"/>
                  </a:lnTo>
                  <a:lnTo>
                    <a:pt x="25" y="137"/>
                  </a:lnTo>
                  <a:lnTo>
                    <a:pt x="25" y="136"/>
                  </a:lnTo>
                  <a:lnTo>
                    <a:pt x="25" y="133"/>
                  </a:lnTo>
                  <a:lnTo>
                    <a:pt x="25" y="133"/>
                  </a:lnTo>
                  <a:lnTo>
                    <a:pt x="25" y="131"/>
                  </a:lnTo>
                  <a:lnTo>
                    <a:pt x="25" y="129"/>
                  </a:lnTo>
                  <a:lnTo>
                    <a:pt x="25" y="129"/>
                  </a:lnTo>
                  <a:lnTo>
                    <a:pt x="25" y="128"/>
                  </a:lnTo>
                  <a:lnTo>
                    <a:pt x="27" y="129"/>
                  </a:lnTo>
                  <a:lnTo>
                    <a:pt x="27" y="129"/>
                  </a:lnTo>
                  <a:lnTo>
                    <a:pt x="27" y="128"/>
                  </a:lnTo>
                  <a:lnTo>
                    <a:pt x="27" y="126"/>
                  </a:lnTo>
                  <a:lnTo>
                    <a:pt x="27" y="126"/>
                  </a:lnTo>
                  <a:lnTo>
                    <a:pt x="25" y="126"/>
                  </a:lnTo>
                  <a:lnTo>
                    <a:pt x="25" y="125"/>
                  </a:lnTo>
                  <a:lnTo>
                    <a:pt x="25" y="123"/>
                  </a:lnTo>
                  <a:lnTo>
                    <a:pt x="25" y="123"/>
                  </a:lnTo>
                  <a:lnTo>
                    <a:pt x="25" y="122"/>
                  </a:lnTo>
                  <a:lnTo>
                    <a:pt x="25" y="120"/>
                  </a:lnTo>
                  <a:lnTo>
                    <a:pt x="25" y="118"/>
                  </a:lnTo>
                  <a:lnTo>
                    <a:pt x="25" y="117"/>
                  </a:lnTo>
                  <a:lnTo>
                    <a:pt x="24" y="115"/>
                  </a:lnTo>
                  <a:lnTo>
                    <a:pt x="24" y="115"/>
                  </a:lnTo>
                  <a:lnTo>
                    <a:pt x="22" y="114"/>
                  </a:lnTo>
                  <a:lnTo>
                    <a:pt x="22" y="114"/>
                  </a:lnTo>
                  <a:lnTo>
                    <a:pt x="22" y="110"/>
                  </a:lnTo>
                  <a:lnTo>
                    <a:pt x="22" y="109"/>
                  </a:lnTo>
                  <a:lnTo>
                    <a:pt x="22" y="109"/>
                  </a:lnTo>
                  <a:lnTo>
                    <a:pt x="22" y="109"/>
                  </a:lnTo>
                  <a:lnTo>
                    <a:pt x="24" y="109"/>
                  </a:lnTo>
                  <a:lnTo>
                    <a:pt x="24" y="110"/>
                  </a:lnTo>
                  <a:lnTo>
                    <a:pt x="25" y="110"/>
                  </a:lnTo>
                  <a:lnTo>
                    <a:pt x="27" y="110"/>
                  </a:lnTo>
                  <a:lnTo>
                    <a:pt x="30" y="109"/>
                  </a:lnTo>
                  <a:lnTo>
                    <a:pt x="32" y="107"/>
                  </a:lnTo>
                  <a:lnTo>
                    <a:pt x="33" y="106"/>
                  </a:lnTo>
                  <a:lnTo>
                    <a:pt x="35" y="104"/>
                  </a:lnTo>
                  <a:lnTo>
                    <a:pt x="37" y="104"/>
                  </a:lnTo>
                  <a:lnTo>
                    <a:pt x="37" y="103"/>
                  </a:lnTo>
                  <a:lnTo>
                    <a:pt x="37" y="103"/>
                  </a:lnTo>
                  <a:close/>
                  <a:moveTo>
                    <a:pt x="54" y="74"/>
                  </a:moveTo>
                  <a:lnTo>
                    <a:pt x="54" y="76"/>
                  </a:lnTo>
                  <a:lnTo>
                    <a:pt x="54" y="76"/>
                  </a:lnTo>
                  <a:lnTo>
                    <a:pt x="54" y="76"/>
                  </a:lnTo>
                  <a:lnTo>
                    <a:pt x="54" y="77"/>
                  </a:lnTo>
                  <a:lnTo>
                    <a:pt x="54" y="77"/>
                  </a:lnTo>
                  <a:lnTo>
                    <a:pt x="51" y="77"/>
                  </a:lnTo>
                  <a:lnTo>
                    <a:pt x="51" y="77"/>
                  </a:lnTo>
                  <a:lnTo>
                    <a:pt x="49" y="76"/>
                  </a:lnTo>
                  <a:lnTo>
                    <a:pt x="51" y="76"/>
                  </a:lnTo>
                  <a:lnTo>
                    <a:pt x="52" y="76"/>
                  </a:lnTo>
                  <a:lnTo>
                    <a:pt x="52" y="76"/>
                  </a:lnTo>
                  <a:lnTo>
                    <a:pt x="54" y="76"/>
                  </a:lnTo>
                  <a:lnTo>
                    <a:pt x="54" y="74"/>
                  </a:lnTo>
                  <a:close/>
                  <a:moveTo>
                    <a:pt x="84" y="55"/>
                  </a:moveTo>
                  <a:lnTo>
                    <a:pt x="84" y="55"/>
                  </a:lnTo>
                  <a:lnTo>
                    <a:pt x="82" y="57"/>
                  </a:lnTo>
                  <a:lnTo>
                    <a:pt x="84" y="57"/>
                  </a:lnTo>
                  <a:lnTo>
                    <a:pt x="84" y="57"/>
                  </a:lnTo>
                  <a:lnTo>
                    <a:pt x="85" y="55"/>
                  </a:lnTo>
                  <a:lnTo>
                    <a:pt x="84" y="55"/>
                  </a:lnTo>
                  <a:close/>
                  <a:moveTo>
                    <a:pt x="79" y="0"/>
                  </a:moveTo>
                  <a:lnTo>
                    <a:pt x="81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9" y="2"/>
                  </a:lnTo>
                  <a:lnTo>
                    <a:pt x="79" y="2"/>
                  </a:lnTo>
                  <a:lnTo>
                    <a:pt x="81" y="5"/>
                  </a:lnTo>
                  <a:lnTo>
                    <a:pt x="82" y="5"/>
                  </a:lnTo>
                  <a:lnTo>
                    <a:pt x="82" y="7"/>
                  </a:lnTo>
                  <a:lnTo>
                    <a:pt x="84" y="7"/>
                  </a:lnTo>
                  <a:lnTo>
                    <a:pt x="85" y="8"/>
                  </a:lnTo>
                  <a:lnTo>
                    <a:pt x="87" y="8"/>
                  </a:lnTo>
                  <a:lnTo>
                    <a:pt x="89" y="8"/>
                  </a:lnTo>
                  <a:lnTo>
                    <a:pt x="95" y="10"/>
                  </a:lnTo>
                  <a:lnTo>
                    <a:pt x="96" y="10"/>
                  </a:lnTo>
                  <a:lnTo>
                    <a:pt x="98" y="10"/>
                  </a:lnTo>
                  <a:lnTo>
                    <a:pt x="101" y="10"/>
                  </a:lnTo>
                  <a:lnTo>
                    <a:pt x="101" y="11"/>
                  </a:lnTo>
                  <a:lnTo>
                    <a:pt x="101" y="11"/>
                  </a:lnTo>
                  <a:lnTo>
                    <a:pt x="100" y="11"/>
                  </a:lnTo>
                  <a:lnTo>
                    <a:pt x="98" y="13"/>
                  </a:lnTo>
                  <a:lnTo>
                    <a:pt x="98" y="14"/>
                  </a:lnTo>
                  <a:lnTo>
                    <a:pt x="96" y="14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98" y="16"/>
                  </a:lnTo>
                  <a:lnTo>
                    <a:pt x="100" y="16"/>
                  </a:lnTo>
                  <a:lnTo>
                    <a:pt x="101" y="16"/>
                  </a:lnTo>
                  <a:lnTo>
                    <a:pt x="101" y="16"/>
                  </a:lnTo>
                  <a:lnTo>
                    <a:pt x="101" y="18"/>
                  </a:lnTo>
                  <a:lnTo>
                    <a:pt x="100" y="18"/>
                  </a:lnTo>
                  <a:lnTo>
                    <a:pt x="98" y="19"/>
                  </a:lnTo>
                  <a:lnTo>
                    <a:pt x="98" y="19"/>
                  </a:lnTo>
                  <a:lnTo>
                    <a:pt x="98" y="19"/>
                  </a:lnTo>
                  <a:lnTo>
                    <a:pt x="100" y="19"/>
                  </a:lnTo>
                  <a:lnTo>
                    <a:pt x="100" y="19"/>
                  </a:lnTo>
                  <a:lnTo>
                    <a:pt x="101" y="21"/>
                  </a:lnTo>
                  <a:lnTo>
                    <a:pt x="100" y="22"/>
                  </a:lnTo>
                  <a:lnTo>
                    <a:pt x="100" y="22"/>
                  </a:lnTo>
                  <a:lnTo>
                    <a:pt x="101" y="24"/>
                  </a:lnTo>
                  <a:lnTo>
                    <a:pt x="103" y="24"/>
                  </a:lnTo>
                  <a:lnTo>
                    <a:pt x="104" y="25"/>
                  </a:lnTo>
                  <a:lnTo>
                    <a:pt x="104" y="27"/>
                  </a:lnTo>
                  <a:lnTo>
                    <a:pt x="104" y="27"/>
                  </a:lnTo>
                  <a:lnTo>
                    <a:pt x="103" y="27"/>
                  </a:lnTo>
                  <a:lnTo>
                    <a:pt x="103" y="27"/>
                  </a:lnTo>
                  <a:lnTo>
                    <a:pt x="103" y="25"/>
                  </a:lnTo>
                  <a:lnTo>
                    <a:pt x="101" y="24"/>
                  </a:lnTo>
                  <a:lnTo>
                    <a:pt x="100" y="24"/>
                  </a:lnTo>
                  <a:lnTo>
                    <a:pt x="98" y="24"/>
                  </a:lnTo>
                  <a:lnTo>
                    <a:pt x="95" y="24"/>
                  </a:lnTo>
                  <a:lnTo>
                    <a:pt x="93" y="24"/>
                  </a:lnTo>
                  <a:lnTo>
                    <a:pt x="93" y="25"/>
                  </a:lnTo>
                  <a:lnTo>
                    <a:pt x="92" y="25"/>
                  </a:lnTo>
                  <a:lnTo>
                    <a:pt x="90" y="27"/>
                  </a:lnTo>
                  <a:lnTo>
                    <a:pt x="89" y="27"/>
                  </a:lnTo>
                  <a:lnTo>
                    <a:pt x="85" y="29"/>
                  </a:lnTo>
                  <a:lnTo>
                    <a:pt x="84" y="29"/>
                  </a:lnTo>
                  <a:lnTo>
                    <a:pt x="84" y="29"/>
                  </a:lnTo>
                  <a:lnTo>
                    <a:pt x="85" y="27"/>
                  </a:lnTo>
                  <a:lnTo>
                    <a:pt x="84" y="27"/>
                  </a:lnTo>
                  <a:lnTo>
                    <a:pt x="82" y="29"/>
                  </a:lnTo>
                  <a:lnTo>
                    <a:pt x="81" y="29"/>
                  </a:lnTo>
                  <a:lnTo>
                    <a:pt x="81" y="30"/>
                  </a:lnTo>
                  <a:lnTo>
                    <a:pt x="81" y="33"/>
                  </a:lnTo>
                  <a:lnTo>
                    <a:pt x="81" y="33"/>
                  </a:lnTo>
                  <a:lnTo>
                    <a:pt x="82" y="36"/>
                  </a:lnTo>
                  <a:lnTo>
                    <a:pt x="85" y="38"/>
                  </a:lnTo>
                  <a:lnTo>
                    <a:pt x="84" y="40"/>
                  </a:lnTo>
                  <a:lnTo>
                    <a:pt x="84" y="40"/>
                  </a:lnTo>
                  <a:lnTo>
                    <a:pt x="82" y="41"/>
                  </a:lnTo>
                  <a:lnTo>
                    <a:pt x="82" y="40"/>
                  </a:lnTo>
                  <a:lnTo>
                    <a:pt x="81" y="40"/>
                  </a:lnTo>
                  <a:lnTo>
                    <a:pt x="81" y="43"/>
                  </a:lnTo>
                  <a:lnTo>
                    <a:pt x="82" y="47"/>
                  </a:lnTo>
                  <a:lnTo>
                    <a:pt x="82" y="51"/>
                  </a:lnTo>
                  <a:lnTo>
                    <a:pt x="84" y="52"/>
                  </a:lnTo>
                  <a:lnTo>
                    <a:pt x="87" y="55"/>
                  </a:lnTo>
                  <a:lnTo>
                    <a:pt x="90" y="57"/>
                  </a:lnTo>
                  <a:lnTo>
                    <a:pt x="96" y="60"/>
                  </a:lnTo>
                  <a:lnTo>
                    <a:pt x="100" y="62"/>
                  </a:lnTo>
                  <a:lnTo>
                    <a:pt x="100" y="63"/>
                  </a:lnTo>
                  <a:lnTo>
                    <a:pt x="101" y="66"/>
                  </a:lnTo>
                  <a:lnTo>
                    <a:pt x="103" y="70"/>
                  </a:lnTo>
                  <a:lnTo>
                    <a:pt x="104" y="76"/>
                  </a:lnTo>
                  <a:lnTo>
                    <a:pt x="106" y="77"/>
                  </a:lnTo>
                  <a:lnTo>
                    <a:pt x="109" y="81"/>
                  </a:lnTo>
                  <a:lnTo>
                    <a:pt x="114" y="85"/>
                  </a:lnTo>
                  <a:lnTo>
                    <a:pt x="119" y="88"/>
                  </a:lnTo>
                  <a:lnTo>
                    <a:pt x="123" y="92"/>
                  </a:lnTo>
                  <a:lnTo>
                    <a:pt x="126" y="92"/>
                  </a:lnTo>
                  <a:lnTo>
                    <a:pt x="134" y="92"/>
                  </a:lnTo>
                  <a:lnTo>
                    <a:pt x="136" y="92"/>
                  </a:lnTo>
                  <a:lnTo>
                    <a:pt x="137" y="92"/>
                  </a:lnTo>
                  <a:lnTo>
                    <a:pt x="137" y="93"/>
                  </a:lnTo>
                  <a:lnTo>
                    <a:pt x="137" y="95"/>
                  </a:lnTo>
                  <a:lnTo>
                    <a:pt x="136" y="95"/>
                  </a:lnTo>
                  <a:lnTo>
                    <a:pt x="134" y="96"/>
                  </a:lnTo>
                  <a:lnTo>
                    <a:pt x="134" y="98"/>
                  </a:lnTo>
                  <a:lnTo>
                    <a:pt x="136" y="99"/>
                  </a:lnTo>
                  <a:lnTo>
                    <a:pt x="144" y="103"/>
                  </a:lnTo>
                  <a:lnTo>
                    <a:pt x="152" y="106"/>
                  </a:lnTo>
                  <a:lnTo>
                    <a:pt x="153" y="107"/>
                  </a:lnTo>
                  <a:lnTo>
                    <a:pt x="156" y="110"/>
                  </a:lnTo>
                  <a:lnTo>
                    <a:pt x="163" y="114"/>
                  </a:lnTo>
                  <a:lnTo>
                    <a:pt x="164" y="115"/>
                  </a:lnTo>
                  <a:lnTo>
                    <a:pt x="169" y="118"/>
                  </a:lnTo>
                  <a:lnTo>
                    <a:pt x="171" y="120"/>
                  </a:lnTo>
                  <a:lnTo>
                    <a:pt x="171" y="123"/>
                  </a:lnTo>
                  <a:lnTo>
                    <a:pt x="171" y="125"/>
                  </a:lnTo>
                  <a:lnTo>
                    <a:pt x="169" y="126"/>
                  </a:lnTo>
                  <a:lnTo>
                    <a:pt x="169" y="128"/>
                  </a:lnTo>
                  <a:lnTo>
                    <a:pt x="167" y="126"/>
                  </a:lnTo>
                  <a:lnTo>
                    <a:pt x="166" y="125"/>
                  </a:lnTo>
                  <a:lnTo>
                    <a:pt x="163" y="120"/>
                  </a:lnTo>
                  <a:lnTo>
                    <a:pt x="156" y="118"/>
                  </a:lnTo>
                  <a:lnTo>
                    <a:pt x="155" y="118"/>
                  </a:lnTo>
                  <a:lnTo>
                    <a:pt x="153" y="117"/>
                  </a:lnTo>
                  <a:lnTo>
                    <a:pt x="153" y="117"/>
                  </a:lnTo>
                  <a:lnTo>
                    <a:pt x="153" y="115"/>
                  </a:lnTo>
                  <a:lnTo>
                    <a:pt x="152" y="115"/>
                  </a:lnTo>
                  <a:lnTo>
                    <a:pt x="150" y="115"/>
                  </a:lnTo>
                  <a:lnTo>
                    <a:pt x="148" y="117"/>
                  </a:lnTo>
                  <a:lnTo>
                    <a:pt x="147" y="118"/>
                  </a:lnTo>
                  <a:lnTo>
                    <a:pt x="145" y="122"/>
                  </a:lnTo>
                  <a:lnTo>
                    <a:pt x="142" y="126"/>
                  </a:lnTo>
                  <a:lnTo>
                    <a:pt x="142" y="128"/>
                  </a:lnTo>
                  <a:lnTo>
                    <a:pt x="144" y="131"/>
                  </a:lnTo>
                  <a:lnTo>
                    <a:pt x="147" y="131"/>
                  </a:lnTo>
                  <a:lnTo>
                    <a:pt x="150" y="133"/>
                  </a:lnTo>
                  <a:lnTo>
                    <a:pt x="152" y="134"/>
                  </a:lnTo>
                  <a:lnTo>
                    <a:pt x="152" y="139"/>
                  </a:lnTo>
                  <a:lnTo>
                    <a:pt x="152" y="140"/>
                  </a:lnTo>
                  <a:lnTo>
                    <a:pt x="152" y="142"/>
                  </a:lnTo>
                  <a:lnTo>
                    <a:pt x="148" y="142"/>
                  </a:lnTo>
                  <a:lnTo>
                    <a:pt x="145" y="144"/>
                  </a:lnTo>
                  <a:lnTo>
                    <a:pt x="144" y="145"/>
                  </a:lnTo>
                  <a:lnTo>
                    <a:pt x="144" y="145"/>
                  </a:lnTo>
                  <a:lnTo>
                    <a:pt x="144" y="150"/>
                  </a:lnTo>
                  <a:lnTo>
                    <a:pt x="142" y="151"/>
                  </a:lnTo>
                  <a:lnTo>
                    <a:pt x="139" y="153"/>
                  </a:lnTo>
                  <a:lnTo>
                    <a:pt x="137" y="156"/>
                  </a:lnTo>
                  <a:lnTo>
                    <a:pt x="136" y="158"/>
                  </a:lnTo>
                  <a:lnTo>
                    <a:pt x="136" y="159"/>
                  </a:lnTo>
                  <a:lnTo>
                    <a:pt x="131" y="159"/>
                  </a:lnTo>
                  <a:lnTo>
                    <a:pt x="130" y="158"/>
                  </a:lnTo>
                  <a:lnTo>
                    <a:pt x="130" y="155"/>
                  </a:lnTo>
                  <a:lnTo>
                    <a:pt x="131" y="153"/>
                  </a:lnTo>
                  <a:lnTo>
                    <a:pt x="133" y="153"/>
                  </a:lnTo>
                  <a:lnTo>
                    <a:pt x="134" y="150"/>
                  </a:lnTo>
                  <a:lnTo>
                    <a:pt x="133" y="148"/>
                  </a:lnTo>
                  <a:lnTo>
                    <a:pt x="134" y="147"/>
                  </a:lnTo>
                  <a:lnTo>
                    <a:pt x="134" y="145"/>
                  </a:lnTo>
                  <a:lnTo>
                    <a:pt x="136" y="145"/>
                  </a:lnTo>
                  <a:lnTo>
                    <a:pt x="137" y="145"/>
                  </a:lnTo>
                  <a:lnTo>
                    <a:pt x="137" y="142"/>
                  </a:lnTo>
                  <a:lnTo>
                    <a:pt x="136" y="140"/>
                  </a:lnTo>
                  <a:lnTo>
                    <a:pt x="136" y="139"/>
                  </a:lnTo>
                  <a:lnTo>
                    <a:pt x="136" y="136"/>
                  </a:lnTo>
                  <a:lnTo>
                    <a:pt x="133" y="131"/>
                  </a:lnTo>
                  <a:lnTo>
                    <a:pt x="131" y="126"/>
                  </a:lnTo>
                  <a:lnTo>
                    <a:pt x="131" y="125"/>
                  </a:lnTo>
                  <a:lnTo>
                    <a:pt x="130" y="123"/>
                  </a:lnTo>
                  <a:lnTo>
                    <a:pt x="126" y="123"/>
                  </a:lnTo>
                  <a:lnTo>
                    <a:pt x="125" y="123"/>
                  </a:lnTo>
                  <a:lnTo>
                    <a:pt x="120" y="120"/>
                  </a:lnTo>
                  <a:lnTo>
                    <a:pt x="120" y="120"/>
                  </a:lnTo>
                  <a:lnTo>
                    <a:pt x="120" y="118"/>
                  </a:lnTo>
                  <a:lnTo>
                    <a:pt x="120" y="118"/>
                  </a:lnTo>
                  <a:lnTo>
                    <a:pt x="120" y="117"/>
                  </a:lnTo>
                  <a:lnTo>
                    <a:pt x="119" y="115"/>
                  </a:lnTo>
                  <a:lnTo>
                    <a:pt x="119" y="114"/>
                  </a:lnTo>
                  <a:lnTo>
                    <a:pt x="117" y="112"/>
                  </a:lnTo>
                  <a:lnTo>
                    <a:pt x="115" y="114"/>
                  </a:lnTo>
                  <a:lnTo>
                    <a:pt x="114" y="114"/>
                  </a:lnTo>
                  <a:lnTo>
                    <a:pt x="112" y="114"/>
                  </a:lnTo>
                  <a:lnTo>
                    <a:pt x="112" y="114"/>
                  </a:lnTo>
                  <a:lnTo>
                    <a:pt x="111" y="114"/>
                  </a:lnTo>
                  <a:lnTo>
                    <a:pt x="112" y="112"/>
                  </a:lnTo>
                  <a:lnTo>
                    <a:pt x="112" y="110"/>
                  </a:lnTo>
                  <a:lnTo>
                    <a:pt x="111" y="110"/>
                  </a:lnTo>
                  <a:lnTo>
                    <a:pt x="107" y="110"/>
                  </a:lnTo>
                  <a:lnTo>
                    <a:pt x="107" y="110"/>
                  </a:lnTo>
                  <a:lnTo>
                    <a:pt x="107" y="110"/>
                  </a:lnTo>
                  <a:lnTo>
                    <a:pt x="107" y="110"/>
                  </a:lnTo>
                  <a:lnTo>
                    <a:pt x="107" y="109"/>
                  </a:lnTo>
                  <a:lnTo>
                    <a:pt x="104" y="104"/>
                  </a:lnTo>
                  <a:lnTo>
                    <a:pt x="103" y="103"/>
                  </a:lnTo>
                  <a:lnTo>
                    <a:pt x="101" y="103"/>
                  </a:lnTo>
                  <a:lnTo>
                    <a:pt x="100" y="103"/>
                  </a:lnTo>
                  <a:lnTo>
                    <a:pt x="96" y="103"/>
                  </a:lnTo>
                  <a:lnTo>
                    <a:pt x="95" y="103"/>
                  </a:lnTo>
                  <a:lnTo>
                    <a:pt x="95" y="103"/>
                  </a:lnTo>
                  <a:lnTo>
                    <a:pt x="93" y="103"/>
                  </a:lnTo>
                  <a:lnTo>
                    <a:pt x="92" y="103"/>
                  </a:lnTo>
                  <a:lnTo>
                    <a:pt x="92" y="103"/>
                  </a:lnTo>
                  <a:lnTo>
                    <a:pt x="90" y="99"/>
                  </a:lnTo>
                  <a:lnTo>
                    <a:pt x="87" y="99"/>
                  </a:lnTo>
                  <a:lnTo>
                    <a:pt x="81" y="93"/>
                  </a:lnTo>
                  <a:lnTo>
                    <a:pt x="78" y="92"/>
                  </a:lnTo>
                  <a:lnTo>
                    <a:pt x="74" y="88"/>
                  </a:lnTo>
                  <a:lnTo>
                    <a:pt x="71" y="85"/>
                  </a:lnTo>
                  <a:lnTo>
                    <a:pt x="70" y="84"/>
                  </a:lnTo>
                  <a:lnTo>
                    <a:pt x="66" y="82"/>
                  </a:lnTo>
                  <a:lnTo>
                    <a:pt x="66" y="82"/>
                  </a:lnTo>
                  <a:lnTo>
                    <a:pt x="65" y="84"/>
                  </a:lnTo>
                  <a:lnTo>
                    <a:pt x="65" y="84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5" y="82"/>
                  </a:lnTo>
                  <a:lnTo>
                    <a:pt x="65" y="81"/>
                  </a:lnTo>
                  <a:lnTo>
                    <a:pt x="62" y="77"/>
                  </a:lnTo>
                  <a:lnTo>
                    <a:pt x="60" y="76"/>
                  </a:lnTo>
                  <a:lnTo>
                    <a:pt x="59" y="76"/>
                  </a:lnTo>
                  <a:lnTo>
                    <a:pt x="59" y="74"/>
                  </a:lnTo>
                  <a:lnTo>
                    <a:pt x="59" y="74"/>
                  </a:lnTo>
                  <a:lnTo>
                    <a:pt x="57" y="73"/>
                  </a:lnTo>
                  <a:lnTo>
                    <a:pt x="57" y="73"/>
                  </a:lnTo>
                  <a:lnTo>
                    <a:pt x="55" y="73"/>
                  </a:lnTo>
                  <a:lnTo>
                    <a:pt x="55" y="71"/>
                  </a:lnTo>
                  <a:lnTo>
                    <a:pt x="55" y="70"/>
                  </a:lnTo>
                  <a:lnTo>
                    <a:pt x="55" y="70"/>
                  </a:lnTo>
                  <a:lnTo>
                    <a:pt x="55" y="66"/>
                  </a:lnTo>
                  <a:lnTo>
                    <a:pt x="52" y="63"/>
                  </a:lnTo>
                  <a:lnTo>
                    <a:pt x="52" y="57"/>
                  </a:lnTo>
                  <a:lnTo>
                    <a:pt x="51" y="55"/>
                  </a:lnTo>
                  <a:lnTo>
                    <a:pt x="49" y="55"/>
                  </a:lnTo>
                  <a:lnTo>
                    <a:pt x="44" y="54"/>
                  </a:lnTo>
                  <a:lnTo>
                    <a:pt x="38" y="49"/>
                  </a:lnTo>
                  <a:lnTo>
                    <a:pt x="37" y="49"/>
                  </a:lnTo>
                  <a:lnTo>
                    <a:pt x="33" y="47"/>
                  </a:lnTo>
                  <a:lnTo>
                    <a:pt x="30" y="47"/>
                  </a:lnTo>
                  <a:lnTo>
                    <a:pt x="27" y="49"/>
                  </a:lnTo>
                  <a:lnTo>
                    <a:pt x="24" y="52"/>
                  </a:lnTo>
                  <a:lnTo>
                    <a:pt x="21" y="57"/>
                  </a:lnTo>
                  <a:lnTo>
                    <a:pt x="19" y="57"/>
                  </a:lnTo>
                  <a:lnTo>
                    <a:pt x="16" y="59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11" y="57"/>
                  </a:lnTo>
                  <a:lnTo>
                    <a:pt x="13" y="57"/>
                  </a:lnTo>
                  <a:lnTo>
                    <a:pt x="13" y="55"/>
                  </a:lnTo>
                  <a:lnTo>
                    <a:pt x="14" y="54"/>
                  </a:lnTo>
                  <a:lnTo>
                    <a:pt x="14" y="54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3" y="52"/>
                  </a:lnTo>
                  <a:lnTo>
                    <a:pt x="10" y="52"/>
                  </a:lnTo>
                  <a:lnTo>
                    <a:pt x="10" y="52"/>
                  </a:lnTo>
                  <a:lnTo>
                    <a:pt x="7" y="52"/>
                  </a:lnTo>
                  <a:lnTo>
                    <a:pt x="5" y="51"/>
                  </a:lnTo>
                  <a:lnTo>
                    <a:pt x="3" y="49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3" y="46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2" y="40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2" y="35"/>
                  </a:lnTo>
                  <a:lnTo>
                    <a:pt x="3" y="35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7" y="32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7" y="30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3" y="25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3" y="22"/>
                  </a:lnTo>
                  <a:lnTo>
                    <a:pt x="5" y="21"/>
                  </a:lnTo>
                  <a:lnTo>
                    <a:pt x="5" y="21"/>
                  </a:lnTo>
                  <a:lnTo>
                    <a:pt x="7" y="22"/>
                  </a:lnTo>
                  <a:lnTo>
                    <a:pt x="10" y="21"/>
                  </a:lnTo>
                  <a:lnTo>
                    <a:pt x="11" y="21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6" y="21"/>
                  </a:lnTo>
                  <a:lnTo>
                    <a:pt x="18" y="21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21" y="16"/>
                  </a:lnTo>
                  <a:lnTo>
                    <a:pt x="21" y="16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2" y="13"/>
                  </a:lnTo>
                  <a:lnTo>
                    <a:pt x="24" y="13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7" y="16"/>
                  </a:lnTo>
                  <a:lnTo>
                    <a:pt x="29" y="1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9"/>
                  </a:lnTo>
                  <a:lnTo>
                    <a:pt x="32" y="21"/>
                  </a:lnTo>
                  <a:lnTo>
                    <a:pt x="32" y="22"/>
                  </a:lnTo>
                  <a:lnTo>
                    <a:pt x="33" y="22"/>
                  </a:lnTo>
                  <a:lnTo>
                    <a:pt x="35" y="22"/>
                  </a:lnTo>
                  <a:lnTo>
                    <a:pt x="35" y="22"/>
                  </a:lnTo>
                  <a:lnTo>
                    <a:pt x="33" y="21"/>
                  </a:lnTo>
                  <a:lnTo>
                    <a:pt x="33" y="19"/>
                  </a:lnTo>
                  <a:lnTo>
                    <a:pt x="33" y="19"/>
                  </a:lnTo>
                  <a:lnTo>
                    <a:pt x="35" y="19"/>
                  </a:lnTo>
                  <a:lnTo>
                    <a:pt x="35" y="18"/>
                  </a:lnTo>
                  <a:lnTo>
                    <a:pt x="37" y="16"/>
                  </a:lnTo>
                  <a:lnTo>
                    <a:pt x="38" y="14"/>
                  </a:lnTo>
                  <a:lnTo>
                    <a:pt x="38" y="13"/>
                  </a:lnTo>
                  <a:lnTo>
                    <a:pt x="38" y="11"/>
                  </a:lnTo>
                  <a:lnTo>
                    <a:pt x="38" y="10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1" y="13"/>
                  </a:lnTo>
                  <a:lnTo>
                    <a:pt x="41" y="14"/>
                  </a:lnTo>
                  <a:lnTo>
                    <a:pt x="43" y="14"/>
                  </a:lnTo>
                  <a:lnTo>
                    <a:pt x="43" y="14"/>
                  </a:lnTo>
                  <a:lnTo>
                    <a:pt x="46" y="13"/>
                  </a:lnTo>
                  <a:lnTo>
                    <a:pt x="46" y="13"/>
                  </a:lnTo>
                  <a:lnTo>
                    <a:pt x="48" y="13"/>
                  </a:lnTo>
                  <a:lnTo>
                    <a:pt x="48" y="13"/>
                  </a:lnTo>
                  <a:lnTo>
                    <a:pt x="49" y="14"/>
                  </a:lnTo>
                  <a:lnTo>
                    <a:pt x="49" y="16"/>
                  </a:lnTo>
                  <a:lnTo>
                    <a:pt x="51" y="14"/>
                  </a:lnTo>
                  <a:lnTo>
                    <a:pt x="51" y="14"/>
                  </a:lnTo>
                  <a:lnTo>
                    <a:pt x="51" y="14"/>
                  </a:lnTo>
                  <a:lnTo>
                    <a:pt x="49" y="13"/>
                  </a:lnTo>
                  <a:lnTo>
                    <a:pt x="49" y="11"/>
                  </a:lnTo>
                  <a:lnTo>
                    <a:pt x="49" y="11"/>
                  </a:lnTo>
                  <a:lnTo>
                    <a:pt x="49" y="11"/>
                  </a:lnTo>
                  <a:lnTo>
                    <a:pt x="49" y="10"/>
                  </a:lnTo>
                  <a:lnTo>
                    <a:pt x="49" y="8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4" y="10"/>
                  </a:lnTo>
                  <a:lnTo>
                    <a:pt x="55" y="8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4" y="7"/>
                  </a:lnTo>
                  <a:lnTo>
                    <a:pt x="55" y="3"/>
                  </a:lnTo>
                  <a:lnTo>
                    <a:pt x="55" y="3"/>
                  </a:lnTo>
                  <a:lnTo>
                    <a:pt x="57" y="3"/>
                  </a:lnTo>
                  <a:lnTo>
                    <a:pt x="59" y="3"/>
                  </a:lnTo>
                  <a:lnTo>
                    <a:pt x="59" y="5"/>
                  </a:lnTo>
                  <a:lnTo>
                    <a:pt x="60" y="5"/>
                  </a:lnTo>
                  <a:lnTo>
                    <a:pt x="62" y="5"/>
                  </a:lnTo>
                  <a:lnTo>
                    <a:pt x="63" y="5"/>
                  </a:lnTo>
                  <a:lnTo>
                    <a:pt x="63" y="5"/>
                  </a:lnTo>
                  <a:lnTo>
                    <a:pt x="63" y="3"/>
                  </a:lnTo>
                  <a:lnTo>
                    <a:pt x="65" y="2"/>
                  </a:lnTo>
                  <a:lnTo>
                    <a:pt x="66" y="2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71" y="2"/>
                  </a:lnTo>
                  <a:lnTo>
                    <a:pt x="73" y="2"/>
                  </a:lnTo>
                  <a:lnTo>
                    <a:pt x="74" y="2"/>
                  </a:lnTo>
                  <a:lnTo>
                    <a:pt x="78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5073020" y="2201608"/>
              <a:ext cx="311875" cy="144242"/>
            </a:xfrm>
            <a:custGeom>
              <a:rect b="b" l="l" r="r" t="t"/>
              <a:pathLst>
                <a:path extrusionOk="0" h="74" w="160">
                  <a:moveTo>
                    <a:pt x="123" y="0"/>
                  </a:moveTo>
                  <a:lnTo>
                    <a:pt x="123" y="0"/>
                  </a:lnTo>
                  <a:lnTo>
                    <a:pt x="125" y="3"/>
                  </a:lnTo>
                  <a:lnTo>
                    <a:pt x="126" y="3"/>
                  </a:lnTo>
                  <a:lnTo>
                    <a:pt x="128" y="5"/>
                  </a:lnTo>
                  <a:lnTo>
                    <a:pt x="128" y="7"/>
                  </a:lnTo>
                  <a:lnTo>
                    <a:pt x="128" y="7"/>
                  </a:lnTo>
                  <a:lnTo>
                    <a:pt x="130" y="8"/>
                  </a:lnTo>
                  <a:lnTo>
                    <a:pt x="131" y="8"/>
                  </a:lnTo>
                  <a:lnTo>
                    <a:pt x="134" y="7"/>
                  </a:lnTo>
                  <a:lnTo>
                    <a:pt x="136" y="7"/>
                  </a:lnTo>
                  <a:lnTo>
                    <a:pt x="139" y="5"/>
                  </a:lnTo>
                  <a:lnTo>
                    <a:pt x="141" y="3"/>
                  </a:lnTo>
                  <a:lnTo>
                    <a:pt x="142" y="3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2" y="5"/>
                  </a:lnTo>
                  <a:lnTo>
                    <a:pt x="141" y="5"/>
                  </a:lnTo>
                  <a:lnTo>
                    <a:pt x="139" y="7"/>
                  </a:lnTo>
                  <a:lnTo>
                    <a:pt x="137" y="8"/>
                  </a:lnTo>
                  <a:lnTo>
                    <a:pt x="136" y="10"/>
                  </a:lnTo>
                  <a:lnTo>
                    <a:pt x="136" y="11"/>
                  </a:lnTo>
                  <a:lnTo>
                    <a:pt x="137" y="11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2" y="11"/>
                  </a:lnTo>
                  <a:lnTo>
                    <a:pt x="142" y="13"/>
                  </a:lnTo>
                  <a:lnTo>
                    <a:pt x="142" y="13"/>
                  </a:lnTo>
                  <a:lnTo>
                    <a:pt x="142" y="14"/>
                  </a:lnTo>
                  <a:lnTo>
                    <a:pt x="142" y="16"/>
                  </a:lnTo>
                  <a:lnTo>
                    <a:pt x="142" y="18"/>
                  </a:lnTo>
                  <a:lnTo>
                    <a:pt x="141" y="19"/>
                  </a:lnTo>
                  <a:lnTo>
                    <a:pt x="141" y="19"/>
                  </a:lnTo>
                  <a:lnTo>
                    <a:pt x="142" y="19"/>
                  </a:lnTo>
                  <a:lnTo>
                    <a:pt x="147" y="18"/>
                  </a:lnTo>
                  <a:lnTo>
                    <a:pt x="147" y="18"/>
                  </a:lnTo>
                  <a:lnTo>
                    <a:pt x="147" y="19"/>
                  </a:lnTo>
                  <a:lnTo>
                    <a:pt x="147" y="19"/>
                  </a:lnTo>
                  <a:lnTo>
                    <a:pt x="147" y="21"/>
                  </a:lnTo>
                  <a:lnTo>
                    <a:pt x="149" y="21"/>
                  </a:lnTo>
                  <a:lnTo>
                    <a:pt x="147" y="21"/>
                  </a:lnTo>
                  <a:lnTo>
                    <a:pt x="145" y="24"/>
                  </a:lnTo>
                  <a:lnTo>
                    <a:pt x="149" y="22"/>
                  </a:lnTo>
                  <a:lnTo>
                    <a:pt x="150" y="22"/>
                  </a:lnTo>
                  <a:lnTo>
                    <a:pt x="153" y="22"/>
                  </a:lnTo>
                  <a:lnTo>
                    <a:pt x="155" y="22"/>
                  </a:lnTo>
                  <a:lnTo>
                    <a:pt x="155" y="24"/>
                  </a:lnTo>
                  <a:lnTo>
                    <a:pt x="156" y="24"/>
                  </a:lnTo>
                  <a:lnTo>
                    <a:pt x="156" y="24"/>
                  </a:lnTo>
                  <a:lnTo>
                    <a:pt x="158" y="24"/>
                  </a:lnTo>
                  <a:lnTo>
                    <a:pt x="158" y="26"/>
                  </a:lnTo>
                  <a:lnTo>
                    <a:pt x="158" y="27"/>
                  </a:lnTo>
                  <a:lnTo>
                    <a:pt x="156" y="27"/>
                  </a:lnTo>
                  <a:lnTo>
                    <a:pt x="156" y="29"/>
                  </a:lnTo>
                  <a:lnTo>
                    <a:pt x="155" y="29"/>
                  </a:lnTo>
                  <a:lnTo>
                    <a:pt x="155" y="29"/>
                  </a:lnTo>
                  <a:lnTo>
                    <a:pt x="156" y="29"/>
                  </a:lnTo>
                  <a:lnTo>
                    <a:pt x="156" y="30"/>
                  </a:lnTo>
                  <a:lnTo>
                    <a:pt x="158" y="30"/>
                  </a:lnTo>
                  <a:lnTo>
                    <a:pt x="158" y="30"/>
                  </a:lnTo>
                  <a:lnTo>
                    <a:pt x="158" y="30"/>
                  </a:lnTo>
                  <a:lnTo>
                    <a:pt x="158" y="32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158" y="33"/>
                  </a:lnTo>
                  <a:lnTo>
                    <a:pt x="158" y="33"/>
                  </a:lnTo>
                  <a:lnTo>
                    <a:pt x="160" y="35"/>
                  </a:lnTo>
                  <a:lnTo>
                    <a:pt x="158" y="35"/>
                  </a:lnTo>
                  <a:lnTo>
                    <a:pt x="158" y="37"/>
                  </a:lnTo>
                  <a:lnTo>
                    <a:pt x="158" y="37"/>
                  </a:lnTo>
                  <a:lnTo>
                    <a:pt x="155" y="37"/>
                  </a:lnTo>
                  <a:lnTo>
                    <a:pt x="155" y="37"/>
                  </a:lnTo>
                  <a:lnTo>
                    <a:pt x="155" y="38"/>
                  </a:lnTo>
                  <a:lnTo>
                    <a:pt x="155" y="40"/>
                  </a:lnTo>
                  <a:lnTo>
                    <a:pt x="155" y="40"/>
                  </a:lnTo>
                  <a:lnTo>
                    <a:pt x="153" y="41"/>
                  </a:lnTo>
                  <a:lnTo>
                    <a:pt x="152" y="43"/>
                  </a:lnTo>
                  <a:lnTo>
                    <a:pt x="150" y="43"/>
                  </a:lnTo>
                  <a:lnTo>
                    <a:pt x="149" y="43"/>
                  </a:lnTo>
                  <a:lnTo>
                    <a:pt x="147" y="43"/>
                  </a:lnTo>
                  <a:lnTo>
                    <a:pt x="147" y="44"/>
                  </a:lnTo>
                  <a:lnTo>
                    <a:pt x="145" y="46"/>
                  </a:lnTo>
                  <a:lnTo>
                    <a:pt x="145" y="46"/>
                  </a:lnTo>
                  <a:lnTo>
                    <a:pt x="147" y="46"/>
                  </a:lnTo>
                  <a:lnTo>
                    <a:pt x="145" y="48"/>
                  </a:lnTo>
                  <a:lnTo>
                    <a:pt x="145" y="49"/>
                  </a:lnTo>
                  <a:lnTo>
                    <a:pt x="144" y="49"/>
                  </a:lnTo>
                  <a:lnTo>
                    <a:pt x="144" y="51"/>
                  </a:lnTo>
                  <a:lnTo>
                    <a:pt x="141" y="51"/>
                  </a:lnTo>
                  <a:lnTo>
                    <a:pt x="139" y="52"/>
                  </a:lnTo>
                  <a:lnTo>
                    <a:pt x="137" y="54"/>
                  </a:lnTo>
                  <a:lnTo>
                    <a:pt x="134" y="54"/>
                  </a:lnTo>
                  <a:lnTo>
                    <a:pt x="131" y="54"/>
                  </a:lnTo>
                  <a:lnTo>
                    <a:pt x="126" y="55"/>
                  </a:lnTo>
                  <a:lnTo>
                    <a:pt x="123" y="57"/>
                  </a:lnTo>
                  <a:lnTo>
                    <a:pt x="120" y="59"/>
                  </a:lnTo>
                  <a:lnTo>
                    <a:pt x="117" y="62"/>
                  </a:lnTo>
                  <a:lnTo>
                    <a:pt x="114" y="63"/>
                  </a:lnTo>
                  <a:lnTo>
                    <a:pt x="112" y="63"/>
                  </a:lnTo>
                  <a:lnTo>
                    <a:pt x="111" y="63"/>
                  </a:lnTo>
                  <a:lnTo>
                    <a:pt x="108" y="65"/>
                  </a:lnTo>
                  <a:lnTo>
                    <a:pt x="100" y="66"/>
                  </a:lnTo>
                  <a:lnTo>
                    <a:pt x="96" y="66"/>
                  </a:lnTo>
                  <a:lnTo>
                    <a:pt x="96" y="68"/>
                  </a:lnTo>
                  <a:lnTo>
                    <a:pt x="96" y="68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95" y="71"/>
                  </a:lnTo>
                  <a:lnTo>
                    <a:pt x="93" y="71"/>
                  </a:lnTo>
                  <a:lnTo>
                    <a:pt x="92" y="71"/>
                  </a:lnTo>
                  <a:lnTo>
                    <a:pt x="92" y="71"/>
                  </a:lnTo>
                  <a:lnTo>
                    <a:pt x="90" y="71"/>
                  </a:lnTo>
                  <a:lnTo>
                    <a:pt x="90" y="71"/>
                  </a:lnTo>
                  <a:lnTo>
                    <a:pt x="90" y="71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76" y="73"/>
                  </a:lnTo>
                  <a:lnTo>
                    <a:pt x="73" y="73"/>
                  </a:lnTo>
                  <a:lnTo>
                    <a:pt x="68" y="71"/>
                  </a:lnTo>
                  <a:lnTo>
                    <a:pt x="67" y="71"/>
                  </a:lnTo>
                  <a:lnTo>
                    <a:pt x="63" y="71"/>
                  </a:lnTo>
                  <a:lnTo>
                    <a:pt x="60" y="68"/>
                  </a:lnTo>
                  <a:lnTo>
                    <a:pt x="59" y="68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0" y="66"/>
                  </a:lnTo>
                  <a:lnTo>
                    <a:pt x="60" y="65"/>
                  </a:lnTo>
                  <a:lnTo>
                    <a:pt x="60" y="65"/>
                  </a:lnTo>
                  <a:lnTo>
                    <a:pt x="59" y="65"/>
                  </a:lnTo>
                  <a:lnTo>
                    <a:pt x="57" y="66"/>
                  </a:lnTo>
                  <a:lnTo>
                    <a:pt x="55" y="66"/>
                  </a:lnTo>
                  <a:lnTo>
                    <a:pt x="55" y="65"/>
                  </a:lnTo>
                  <a:lnTo>
                    <a:pt x="55" y="65"/>
                  </a:lnTo>
                  <a:lnTo>
                    <a:pt x="52" y="65"/>
                  </a:lnTo>
                  <a:lnTo>
                    <a:pt x="51" y="63"/>
                  </a:lnTo>
                  <a:lnTo>
                    <a:pt x="49" y="63"/>
                  </a:lnTo>
                  <a:lnTo>
                    <a:pt x="49" y="62"/>
                  </a:lnTo>
                  <a:lnTo>
                    <a:pt x="49" y="62"/>
                  </a:lnTo>
                  <a:lnTo>
                    <a:pt x="49" y="62"/>
                  </a:lnTo>
                  <a:lnTo>
                    <a:pt x="49" y="62"/>
                  </a:lnTo>
                  <a:lnTo>
                    <a:pt x="48" y="62"/>
                  </a:lnTo>
                  <a:lnTo>
                    <a:pt x="46" y="63"/>
                  </a:lnTo>
                  <a:lnTo>
                    <a:pt x="44" y="63"/>
                  </a:lnTo>
                  <a:lnTo>
                    <a:pt x="32" y="63"/>
                  </a:lnTo>
                  <a:lnTo>
                    <a:pt x="29" y="63"/>
                  </a:lnTo>
                  <a:lnTo>
                    <a:pt x="27" y="65"/>
                  </a:lnTo>
                  <a:lnTo>
                    <a:pt x="27" y="63"/>
                  </a:lnTo>
                  <a:lnTo>
                    <a:pt x="26" y="62"/>
                  </a:lnTo>
                  <a:lnTo>
                    <a:pt x="26" y="60"/>
                  </a:lnTo>
                  <a:lnTo>
                    <a:pt x="26" y="59"/>
                  </a:lnTo>
                  <a:lnTo>
                    <a:pt x="27" y="59"/>
                  </a:lnTo>
                  <a:lnTo>
                    <a:pt x="27" y="59"/>
                  </a:lnTo>
                  <a:lnTo>
                    <a:pt x="29" y="59"/>
                  </a:lnTo>
                  <a:lnTo>
                    <a:pt x="29" y="60"/>
                  </a:lnTo>
                  <a:lnTo>
                    <a:pt x="29" y="60"/>
                  </a:lnTo>
                  <a:lnTo>
                    <a:pt x="33" y="59"/>
                  </a:lnTo>
                  <a:lnTo>
                    <a:pt x="37" y="59"/>
                  </a:lnTo>
                  <a:lnTo>
                    <a:pt x="37" y="59"/>
                  </a:lnTo>
                  <a:lnTo>
                    <a:pt x="38" y="57"/>
                  </a:lnTo>
                  <a:lnTo>
                    <a:pt x="38" y="55"/>
                  </a:lnTo>
                  <a:lnTo>
                    <a:pt x="40" y="55"/>
                  </a:lnTo>
                  <a:lnTo>
                    <a:pt x="40" y="54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43" y="52"/>
                  </a:lnTo>
                  <a:lnTo>
                    <a:pt x="44" y="51"/>
                  </a:lnTo>
                  <a:lnTo>
                    <a:pt x="43" y="51"/>
                  </a:lnTo>
                  <a:lnTo>
                    <a:pt x="41" y="51"/>
                  </a:lnTo>
                  <a:lnTo>
                    <a:pt x="38" y="52"/>
                  </a:lnTo>
                  <a:lnTo>
                    <a:pt x="37" y="52"/>
                  </a:lnTo>
                  <a:lnTo>
                    <a:pt x="37" y="52"/>
                  </a:lnTo>
                  <a:lnTo>
                    <a:pt x="37" y="52"/>
                  </a:lnTo>
                  <a:lnTo>
                    <a:pt x="38" y="51"/>
                  </a:lnTo>
                  <a:lnTo>
                    <a:pt x="37" y="51"/>
                  </a:lnTo>
                  <a:lnTo>
                    <a:pt x="37" y="51"/>
                  </a:lnTo>
                  <a:lnTo>
                    <a:pt x="37" y="49"/>
                  </a:lnTo>
                  <a:lnTo>
                    <a:pt x="38" y="48"/>
                  </a:lnTo>
                  <a:lnTo>
                    <a:pt x="41" y="46"/>
                  </a:lnTo>
                  <a:lnTo>
                    <a:pt x="43" y="46"/>
                  </a:lnTo>
                  <a:lnTo>
                    <a:pt x="43" y="46"/>
                  </a:lnTo>
                  <a:lnTo>
                    <a:pt x="43" y="46"/>
                  </a:lnTo>
                  <a:lnTo>
                    <a:pt x="41" y="44"/>
                  </a:lnTo>
                  <a:lnTo>
                    <a:pt x="38" y="48"/>
                  </a:lnTo>
                  <a:lnTo>
                    <a:pt x="35" y="48"/>
                  </a:lnTo>
                  <a:lnTo>
                    <a:pt x="35" y="48"/>
                  </a:lnTo>
                  <a:lnTo>
                    <a:pt x="33" y="48"/>
                  </a:lnTo>
                  <a:lnTo>
                    <a:pt x="33" y="46"/>
                  </a:lnTo>
                  <a:lnTo>
                    <a:pt x="32" y="46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3" y="43"/>
                  </a:lnTo>
                  <a:lnTo>
                    <a:pt x="32" y="43"/>
                  </a:lnTo>
                  <a:lnTo>
                    <a:pt x="30" y="41"/>
                  </a:lnTo>
                  <a:lnTo>
                    <a:pt x="27" y="41"/>
                  </a:lnTo>
                  <a:lnTo>
                    <a:pt x="18" y="41"/>
                  </a:lnTo>
                  <a:lnTo>
                    <a:pt x="16" y="41"/>
                  </a:lnTo>
                  <a:lnTo>
                    <a:pt x="13" y="43"/>
                  </a:lnTo>
                  <a:lnTo>
                    <a:pt x="10" y="43"/>
                  </a:lnTo>
                  <a:lnTo>
                    <a:pt x="10" y="43"/>
                  </a:lnTo>
                  <a:lnTo>
                    <a:pt x="8" y="43"/>
                  </a:lnTo>
                  <a:lnTo>
                    <a:pt x="8" y="41"/>
                  </a:lnTo>
                  <a:lnTo>
                    <a:pt x="8" y="40"/>
                  </a:lnTo>
                  <a:lnTo>
                    <a:pt x="8" y="40"/>
                  </a:lnTo>
                  <a:lnTo>
                    <a:pt x="8" y="38"/>
                  </a:lnTo>
                  <a:lnTo>
                    <a:pt x="10" y="38"/>
                  </a:lnTo>
                  <a:lnTo>
                    <a:pt x="13" y="40"/>
                  </a:lnTo>
                  <a:lnTo>
                    <a:pt x="14" y="38"/>
                  </a:lnTo>
                  <a:lnTo>
                    <a:pt x="18" y="38"/>
                  </a:lnTo>
                  <a:lnTo>
                    <a:pt x="18" y="38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21" y="37"/>
                  </a:lnTo>
                  <a:lnTo>
                    <a:pt x="21" y="38"/>
                  </a:lnTo>
                  <a:lnTo>
                    <a:pt x="24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6" y="37"/>
                  </a:lnTo>
                  <a:lnTo>
                    <a:pt x="27" y="37"/>
                  </a:lnTo>
                  <a:lnTo>
                    <a:pt x="29" y="37"/>
                  </a:lnTo>
                  <a:lnTo>
                    <a:pt x="30" y="37"/>
                  </a:lnTo>
                  <a:lnTo>
                    <a:pt x="32" y="37"/>
                  </a:lnTo>
                  <a:lnTo>
                    <a:pt x="38" y="37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40" y="33"/>
                  </a:lnTo>
                  <a:lnTo>
                    <a:pt x="40" y="32"/>
                  </a:lnTo>
                  <a:lnTo>
                    <a:pt x="37" y="33"/>
                  </a:lnTo>
                  <a:lnTo>
                    <a:pt x="35" y="33"/>
                  </a:lnTo>
                  <a:lnTo>
                    <a:pt x="30" y="33"/>
                  </a:lnTo>
                  <a:lnTo>
                    <a:pt x="29" y="32"/>
                  </a:lnTo>
                  <a:lnTo>
                    <a:pt x="30" y="32"/>
                  </a:lnTo>
                  <a:lnTo>
                    <a:pt x="32" y="30"/>
                  </a:lnTo>
                  <a:lnTo>
                    <a:pt x="35" y="29"/>
                  </a:lnTo>
                  <a:lnTo>
                    <a:pt x="38" y="27"/>
                  </a:lnTo>
                  <a:lnTo>
                    <a:pt x="38" y="27"/>
                  </a:lnTo>
                  <a:lnTo>
                    <a:pt x="40" y="27"/>
                  </a:lnTo>
                  <a:lnTo>
                    <a:pt x="37" y="26"/>
                  </a:lnTo>
                  <a:lnTo>
                    <a:pt x="32" y="26"/>
                  </a:lnTo>
                  <a:lnTo>
                    <a:pt x="32" y="24"/>
                  </a:lnTo>
                  <a:lnTo>
                    <a:pt x="27" y="24"/>
                  </a:lnTo>
                  <a:lnTo>
                    <a:pt x="26" y="24"/>
                  </a:lnTo>
                  <a:lnTo>
                    <a:pt x="24" y="24"/>
                  </a:lnTo>
                  <a:lnTo>
                    <a:pt x="21" y="24"/>
                  </a:lnTo>
                  <a:lnTo>
                    <a:pt x="13" y="26"/>
                  </a:lnTo>
                  <a:lnTo>
                    <a:pt x="11" y="27"/>
                  </a:lnTo>
                  <a:lnTo>
                    <a:pt x="10" y="27"/>
                  </a:lnTo>
                  <a:lnTo>
                    <a:pt x="8" y="27"/>
                  </a:lnTo>
                  <a:lnTo>
                    <a:pt x="5" y="26"/>
                  </a:lnTo>
                  <a:lnTo>
                    <a:pt x="2" y="26"/>
                  </a:lnTo>
                  <a:lnTo>
                    <a:pt x="0" y="24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10" y="24"/>
                  </a:lnTo>
                  <a:lnTo>
                    <a:pt x="8" y="22"/>
                  </a:lnTo>
                  <a:lnTo>
                    <a:pt x="8" y="22"/>
                  </a:lnTo>
                  <a:lnTo>
                    <a:pt x="8" y="21"/>
                  </a:lnTo>
                  <a:lnTo>
                    <a:pt x="7" y="21"/>
                  </a:lnTo>
                  <a:lnTo>
                    <a:pt x="7" y="19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10" y="19"/>
                  </a:lnTo>
                  <a:lnTo>
                    <a:pt x="13" y="21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4" y="19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0" y="16"/>
                  </a:lnTo>
                  <a:lnTo>
                    <a:pt x="10" y="16"/>
                  </a:lnTo>
                  <a:lnTo>
                    <a:pt x="11" y="16"/>
                  </a:lnTo>
                  <a:lnTo>
                    <a:pt x="14" y="16"/>
                  </a:lnTo>
                  <a:lnTo>
                    <a:pt x="13" y="14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4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4" y="1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8" y="10"/>
                  </a:lnTo>
                  <a:lnTo>
                    <a:pt x="21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2" y="13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7" y="13"/>
                  </a:lnTo>
                  <a:lnTo>
                    <a:pt x="27" y="13"/>
                  </a:lnTo>
                  <a:lnTo>
                    <a:pt x="29" y="14"/>
                  </a:lnTo>
                  <a:lnTo>
                    <a:pt x="29" y="14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6"/>
                  </a:lnTo>
                  <a:lnTo>
                    <a:pt x="30" y="16"/>
                  </a:lnTo>
                  <a:lnTo>
                    <a:pt x="30" y="14"/>
                  </a:lnTo>
                  <a:lnTo>
                    <a:pt x="30" y="13"/>
                  </a:lnTo>
                  <a:lnTo>
                    <a:pt x="30" y="11"/>
                  </a:lnTo>
                  <a:lnTo>
                    <a:pt x="30" y="11"/>
                  </a:lnTo>
                  <a:lnTo>
                    <a:pt x="26" y="10"/>
                  </a:lnTo>
                  <a:lnTo>
                    <a:pt x="24" y="10"/>
                  </a:lnTo>
                  <a:lnTo>
                    <a:pt x="22" y="8"/>
                  </a:lnTo>
                  <a:lnTo>
                    <a:pt x="24" y="8"/>
                  </a:lnTo>
                  <a:lnTo>
                    <a:pt x="24" y="7"/>
                  </a:lnTo>
                  <a:lnTo>
                    <a:pt x="26" y="7"/>
                  </a:lnTo>
                  <a:lnTo>
                    <a:pt x="29" y="7"/>
                  </a:lnTo>
                  <a:lnTo>
                    <a:pt x="30" y="7"/>
                  </a:lnTo>
                  <a:lnTo>
                    <a:pt x="29" y="7"/>
                  </a:lnTo>
                  <a:lnTo>
                    <a:pt x="27" y="7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22" y="5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2" y="3"/>
                  </a:lnTo>
                  <a:lnTo>
                    <a:pt x="24" y="2"/>
                  </a:lnTo>
                  <a:lnTo>
                    <a:pt x="26" y="3"/>
                  </a:lnTo>
                  <a:lnTo>
                    <a:pt x="29" y="2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3" y="11"/>
                  </a:lnTo>
                  <a:lnTo>
                    <a:pt x="46" y="13"/>
                  </a:lnTo>
                  <a:lnTo>
                    <a:pt x="46" y="13"/>
                  </a:lnTo>
                  <a:lnTo>
                    <a:pt x="44" y="13"/>
                  </a:lnTo>
                  <a:lnTo>
                    <a:pt x="44" y="14"/>
                  </a:lnTo>
                  <a:lnTo>
                    <a:pt x="44" y="14"/>
                  </a:lnTo>
                  <a:lnTo>
                    <a:pt x="46" y="14"/>
                  </a:lnTo>
                  <a:lnTo>
                    <a:pt x="46" y="16"/>
                  </a:lnTo>
                  <a:lnTo>
                    <a:pt x="46" y="16"/>
                  </a:lnTo>
                  <a:lnTo>
                    <a:pt x="46" y="19"/>
                  </a:lnTo>
                  <a:lnTo>
                    <a:pt x="44" y="21"/>
                  </a:lnTo>
                  <a:lnTo>
                    <a:pt x="44" y="21"/>
                  </a:lnTo>
                  <a:lnTo>
                    <a:pt x="41" y="19"/>
                  </a:lnTo>
                  <a:lnTo>
                    <a:pt x="43" y="21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4" y="24"/>
                  </a:lnTo>
                  <a:lnTo>
                    <a:pt x="46" y="22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26"/>
                  </a:lnTo>
                  <a:lnTo>
                    <a:pt x="44" y="26"/>
                  </a:lnTo>
                  <a:lnTo>
                    <a:pt x="44" y="26"/>
                  </a:lnTo>
                  <a:lnTo>
                    <a:pt x="46" y="26"/>
                  </a:lnTo>
                  <a:lnTo>
                    <a:pt x="46" y="26"/>
                  </a:lnTo>
                  <a:lnTo>
                    <a:pt x="48" y="27"/>
                  </a:lnTo>
                  <a:lnTo>
                    <a:pt x="49" y="30"/>
                  </a:lnTo>
                  <a:lnTo>
                    <a:pt x="49" y="30"/>
                  </a:lnTo>
                  <a:lnTo>
                    <a:pt x="49" y="30"/>
                  </a:lnTo>
                  <a:lnTo>
                    <a:pt x="51" y="27"/>
                  </a:lnTo>
                  <a:lnTo>
                    <a:pt x="51" y="27"/>
                  </a:lnTo>
                  <a:lnTo>
                    <a:pt x="51" y="27"/>
                  </a:lnTo>
                  <a:lnTo>
                    <a:pt x="51" y="27"/>
                  </a:lnTo>
                  <a:lnTo>
                    <a:pt x="51" y="26"/>
                  </a:lnTo>
                  <a:lnTo>
                    <a:pt x="52" y="24"/>
                  </a:lnTo>
                  <a:lnTo>
                    <a:pt x="54" y="22"/>
                  </a:lnTo>
                  <a:lnTo>
                    <a:pt x="55" y="21"/>
                  </a:lnTo>
                  <a:lnTo>
                    <a:pt x="55" y="21"/>
                  </a:lnTo>
                  <a:lnTo>
                    <a:pt x="55" y="21"/>
                  </a:lnTo>
                  <a:lnTo>
                    <a:pt x="57" y="24"/>
                  </a:lnTo>
                  <a:lnTo>
                    <a:pt x="59" y="24"/>
                  </a:lnTo>
                  <a:lnTo>
                    <a:pt x="59" y="24"/>
                  </a:lnTo>
                  <a:lnTo>
                    <a:pt x="60" y="22"/>
                  </a:lnTo>
                  <a:lnTo>
                    <a:pt x="60" y="19"/>
                  </a:lnTo>
                  <a:lnTo>
                    <a:pt x="60" y="18"/>
                  </a:lnTo>
                  <a:lnTo>
                    <a:pt x="60" y="14"/>
                  </a:lnTo>
                  <a:lnTo>
                    <a:pt x="60" y="13"/>
                  </a:lnTo>
                  <a:lnTo>
                    <a:pt x="62" y="11"/>
                  </a:lnTo>
                  <a:lnTo>
                    <a:pt x="63" y="11"/>
                  </a:lnTo>
                  <a:lnTo>
                    <a:pt x="65" y="11"/>
                  </a:lnTo>
                  <a:lnTo>
                    <a:pt x="65" y="11"/>
                  </a:lnTo>
                  <a:lnTo>
                    <a:pt x="68" y="14"/>
                  </a:lnTo>
                  <a:lnTo>
                    <a:pt x="70" y="16"/>
                  </a:lnTo>
                  <a:lnTo>
                    <a:pt x="71" y="18"/>
                  </a:lnTo>
                  <a:lnTo>
                    <a:pt x="71" y="19"/>
                  </a:lnTo>
                  <a:lnTo>
                    <a:pt x="73" y="19"/>
                  </a:lnTo>
                  <a:lnTo>
                    <a:pt x="73" y="19"/>
                  </a:lnTo>
                  <a:lnTo>
                    <a:pt x="74" y="18"/>
                  </a:lnTo>
                  <a:lnTo>
                    <a:pt x="74" y="18"/>
                  </a:lnTo>
                  <a:lnTo>
                    <a:pt x="73" y="13"/>
                  </a:lnTo>
                  <a:lnTo>
                    <a:pt x="74" y="13"/>
                  </a:lnTo>
                  <a:lnTo>
                    <a:pt x="74" y="11"/>
                  </a:lnTo>
                  <a:lnTo>
                    <a:pt x="78" y="11"/>
                  </a:lnTo>
                  <a:lnTo>
                    <a:pt x="79" y="10"/>
                  </a:lnTo>
                  <a:lnTo>
                    <a:pt x="81" y="10"/>
                  </a:lnTo>
                  <a:lnTo>
                    <a:pt x="81" y="8"/>
                  </a:lnTo>
                  <a:lnTo>
                    <a:pt x="82" y="8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85" y="11"/>
                  </a:lnTo>
                  <a:lnTo>
                    <a:pt x="89" y="14"/>
                  </a:lnTo>
                  <a:lnTo>
                    <a:pt x="90" y="16"/>
                  </a:lnTo>
                  <a:lnTo>
                    <a:pt x="92" y="19"/>
                  </a:lnTo>
                  <a:lnTo>
                    <a:pt x="92" y="19"/>
                  </a:lnTo>
                  <a:lnTo>
                    <a:pt x="92" y="19"/>
                  </a:lnTo>
                  <a:lnTo>
                    <a:pt x="93" y="19"/>
                  </a:lnTo>
                  <a:lnTo>
                    <a:pt x="93" y="19"/>
                  </a:lnTo>
                  <a:lnTo>
                    <a:pt x="93" y="18"/>
                  </a:lnTo>
                  <a:lnTo>
                    <a:pt x="92" y="16"/>
                  </a:lnTo>
                  <a:lnTo>
                    <a:pt x="90" y="11"/>
                  </a:lnTo>
                  <a:lnTo>
                    <a:pt x="90" y="10"/>
                  </a:lnTo>
                  <a:lnTo>
                    <a:pt x="90" y="10"/>
                  </a:lnTo>
                  <a:lnTo>
                    <a:pt x="92" y="10"/>
                  </a:lnTo>
                  <a:lnTo>
                    <a:pt x="96" y="10"/>
                  </a:lnTo>
                  <a:lnTo>
                    <a:pt x="96" y="10"/>
                  </a:lnTo>
                  <a:lnTo>
                    <a:pt x="100" y="13"/>
                  </a:lnTo>
                  <a:lnTo>
                    <a:pt x="101" y="14"/>
                  </a:lnTo>
                  <a:lnTo>
                    <a:pt x="101" y="14"/>
                  </a:lnTo>
                  <a:lnTo>
                    <a:pt x="101" y="14"/>
                  </a:lnTo>
                  <a:lnTo>
                    <a:pt x="103" y="13"/>
                  </a:lnTo>
                  <a:lnTo>
                    <a:pt x="103" y="13"/>
                  </a:lnTo>
                  <a:lnTo>
                    <a:pt x="104" y="11"/>
                  </a:lnTo>
                  <a:lnTo>
                    <a:pt x="108" y="8"/>
                  </a:lnTo>
                  <a:lnTo>
                    <a:pt x="108" y="8"/>
                  </a:lnTo>
                  <a:lnTo>
                    <a:pt x="108" y="8"/>
                  </a:lnTo>
                  <a:lnTo>
                    <a:pt x="109" y="10"/>
                  </a:lnTo>
                  <a:lnTo>
                    <a:pt x="111" y="10"/>
                  </a:lnTo>
                  <a:lnTo>
                    <a:pt x="111" y="10"/>
                  </a:lnTo>
                  <a:lnTo>
                    <a:pt x="112" y="10"/>
                  </a:lnTo>
                  <a:lnTo>
                    <a:pt x="114" y="10"/>
                  </a:lnTo>
                  <a:lnTo>
                    <a:pt x="117" y="8"/>
                  </a:lnTo>
                  <a:lnTo>
                    <a:pt x="117" y="7"/>
                  </a:lnTo>
                  <a:lnTo>
                    <a:pt x="117" y="7"/>
                  </a:lnTo>
                  <a:lnTo>
                    <a:pt x="115" y="2"/>
                  </a:lnTo>
                  <a:lnTo>
                    <a:pt x="117" y="2"/>
                  </a:lnTo>
                  <a:lnTo>
                    <a:pt x="120" y="0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7004699" y="3240542"/>
              <a:ext cx="543833" cy="460016"/>
            </a:xfrm>
            <a:custGeom>
              <a:rect b="b" l="l" r="r" t="t"/>
              <a:pathLst>
                <a:path extrusionOk="0" h="236" w="279">
                  <a:moveTo>
                    <a:pt x="176" y="206"/>
                  </a:moveTo>
                  <a:lnTo>
                    <a:pt x="178" y="206"/>
                  </a:lnTo>
                  <a:lnTo>
                    <a:pt x="176" y="208"/>
                  </a:lnTo>
                  <a:lnTo>
                    <a:pt x="175" y="209"/>
                  </a:lnTo>
                  <a:lnTo>
                    <a:pt x="173" y="211"/>
                  </a:lnTo>
                  <a:lnTo>
                    <a:pt x="171" y="211"/>
                  </a:lnTo>
                  <a:lnTo>
                    <a:pt x="171" y="211"/>
                  </a:lnTo>
                  <a:lnTo>
                    <a:pt x="170" y="211"/>
                  </a:lnTo>
                  <a:lnTo>
                    <a:pt x="168" y="211"/>
                  </a:lnTo>
                  <a:lnTo>
                    <a:pt x="167" y="213"/>
                  </a:lnTo>
                  <a:lnTo>
                    <a:pt x="165" y="213"/>
                  </a:lnTo>
                  <a:lnTo>
                    <a:pt x="164" y="213"/>
                  </a:lnTo>
                  <a:lnTo>
                    <a:pt x="164" y="213"/>
                  </a:lnTo>
                  <a:lnTo>
                    <a:pt x="164" y="213"/>
                  </a:lnTo>
                  <a:lnTo>
                    <a:pt x="164" y="211"/>
                  </a:lnTo>
                  <a:lnTo>
                    <a:pt x="164" y="211"/>
                  </a:lnTo>
                  <a:lnTo>
                    <a:pt x="167" y="211"/>
                  </a:lnTo>
                  <a:lnTo>
                    <a:pt x="170" y="209"/>
                  </a:lnTo>
                  <a:lnTo>
                    <a:pt x="170" y="208"/>
                  </a:lnTo>
                  <a:lnTo>
                    <a:pt x="170" y="208"/>
                  </a:lnTo>
                  <a:lnTo>
                    <a:pt x="170" y="206"/>
                  </a:lnTo>
                  <a:lnTo>
                    <a:pt x="171" y="208"/>
                  </a:lnTo>
                  <a:lnTo>
                    <a:pt x="175" y="206"/>
                  </a:lnTo>
                  <a:lnTo>
                    <a:pt x="176" y="206"/>
                  </a:lnTo>
                  <a:close/>
                  <a:moveTo>
                    <a:pt x="9" y="0"/>
                  </a:moveTo>
                  <a:lnTo>
                    <a:pt x="11" y="1"/>
                  </a:lnTo>
                  <a:lnTo>
                    <a:pt x="11" y="1"/>
                  </a:lnTo>
                  <a:lnTo>
                    <a:pt x="12" y="1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8" y="9"/>
                  </a:lnTo>
                  <a:lnTo>
                    <a:pt x="18" y="11"/>
                  </a:lnTo>
                  <a:lnTo>
                    <a:pt x="20" y="11"/>
                  </a:lnTo>
                  <a:lnTo>
                    <a:pt x="22" y="12"/>
                  </a:lnTo>
                  <a:lnTo>
                    <a:pt x="23" y="14"/>
                  </a:lnTo>
                  <a:lnTo>
                    <a:pt x="28" y="14"/>
                  </a:lnTo>
                  <a:lnTo>
                    <a:pt x="31" y="16"/>
                  </a:lnTo>
                  <a:lnTo>
                    <a:pt x="31" y="16"/>
                  </a:lnTo>
                  <a:lnTo>
                    <a:pt x="33" y="14"/>
                  </a:lnTo>
                  <a:lnTo>
                    <a:pt x="36" y="14"/>
                  </a:lnTo>
                  <a:lnTo>
                    <a:pt x="37" y="14"/>
                  </a:lnTo>
                  <a:lnTo>
                    <a:pt x="41" y="11"/>
                  </a:lnTo>
                  <a:lnTo>
                    <a:pt x="41" y="11"/>
                  </a:lnTo>
                  <a:lnTo>
                    <a:pt x="44" y="11"/>
                  </a:lnTo>
                  <a:lnTo>
                    <a:pt x="44" y="9"/>
                  </a:lnTo>
                  <a:lnTo>
                    <a:pt x="45" y="8"/>
                  </a:lnTo>
                  <a:lnTo>
                    <a:pt x="48" y="6"/>
                  </a:lnTo>
                  <a:lnTo>
                    <a:pt x="50" y="5"/>
                  </a:lnTo>
                  <a:lnTo>
                    <a:pt x="52" y="5"/>
                  </a:lnTo>
                  <a:lnTo>
                    <a:pt x="55" y="1"/>
                  </a:lnTo>
                  <a:lnTo>
                    <a:pt x="56" y="1"/>
                  </a:lnTo>
                  <a:lnTo>
                    <a:pt x="58" y="1"/>
                  </a:lnTo>
                  <a:lnTo>
                    <a:pt x="59" y="3"/>
                  </a:lnTo>
                  <a:lnTo>
                    <a:pt x="61" y="6"/>
                  </a:lnTo>
                  <a:lnTo>
                    <a:pt x="63" y="6"/>
                  </a:lnTo>
                  <a:lnTo>
                    <a:pt x="61" y="8"/>
                  </a:lnTo>
                  <a:lnTo>
                    <a:pt x="59" y="8"/>
                  </a:lnTo>
                  <a:lnTo>
                    <a:pt x="59" y="8"/>
                  </a:lnTo>
                  <a:lnTo>
                    <a:pt x="59" y="9"/>
                  </a:lnTo>
                  <a:lnTo>
                    <a:pt x="59" y="9"/>
                  </a:lnTo>
                  <a:lnTo>
                    <a:pt x="59" y="11"/>
                  </a:lnTo>
                  <a:lnTo>
                    <a:pt x="61" y="11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61" y="14"/>
                  </a:lnTo>
                  <a:lnTo>
                    <a:pt x="61" y="14"/>
                  </a:lnTo>
                  <a:lnTo>
                    <a:pt x="59" y="1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58" y="16"/>
                  </a:lnTo>
                  <a:lnTo>
                    <a:pt x="61" y="17"/>
                  </a:lnTo>
                  <a:lnTo>
                    <a:pt x="61" y="19"/>
                  </a:lnTo>
                  <a:lnTo>
                    <a:pt x="61" y="19"/>
                  </a:lnTo>
                  <a:lnTo>
                    <a:pt x="63" y="20"/>
                  </a:lnTo>
                  <a:lnTo>
                    <a:pt x="63" y="20"/>
                  </a:lnTo>
                  <a:lnTo>
                    <a:pt x="64" y="20"/>
                  </a:lnTo>
                  <a:lnTo>
                    <a:pt x="66" y="23"/>
                  </a:lnTo>
                  <a:lnTo>
                    <a:pt x="67" y="23"/>
                  </a:lnTo>
                  <a:lnTo>
                    <a:pt x="70" y="22"/>
                  </a:lnTo>
                  <a:lnTo>
                    <a:pt x="70" y="22"/>
                  </a:lnTo>
                  <a:lnTo>
                    <a:pt x="70" y="23"/>
                  </a:lnTo>
                  <a:lnTo>
                    <a:pt x="70" y="28"/>
                  </a:lnTo>
                  <a:lnTo>
                    <a:pt x="70" y="30"/>
                  </a:lnTo>
                  <a:lnTo>
                    <a:pt x="72" y="31"/>
                  </a:lnTo>
                  <a:lnTo>
                    <a:pt x="72" y="33"/>
                  </a:lnTo>
                  <a:lnTo>
                    <a:pt x="74" y="36"/>
                  </a:lnTo>
                  <a:lnTo>
                    <a:pt x="75" y="36"/>
                  </a:lnTo>
                  <a:lnTo>
                    <a:pt x="77" y="38"/>
                  </a:lnTo>
                  <a:lnTo>
                    <a:pt x="78" y="38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8" y="39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91" y="44"/>
                  </a:lnTo>
                  <a:lnTo>
                    <a:pt x="94" y="46"/>
                  </a:lnTo>
                  <a:lnTo>
                    <a:pt x="100" y="50"/>
                  </a:lnTo>
                  <a:lnTo>
                    <a:pt x="102" y="50"/>
                  </a:lnTo>
                  <a:lnTo>
                    <a:pt x="111" y="53"/>
                  </a:lnTo>
                  <a:lnTo>
                    <a:pt x="118" y="53"/>
                  </a:lnTo>
                  <a:lnTo>
                    <a:pt x="135" y="49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1" y="49"/>
                  </a:lnTo>
                  <a:lnTo>
                    <a:pt x="140" y="49"/>
                  </a:lnTo>
                  <a:lnTo>
                    <a:pt x="141" y="50"/>
                  </a:lnTo>
                  <a:lnTo>
                    <a:pt x="143" y="50"/>
                  </a:lnTo>
                  <a:lnTo>
                    <a:pt x="145" y="50"/>
                  </a:lnTo>
                  <a:lnTo>
                    <a:pt x="145" y="49"/>
                  </a:lnTo>
                  <a:lnTo>
                    <a:pt x="145" y="49"/>
                  </a:lnTo>
                  <a:lnTo>
                    <a:pt x="145" y="47"/>
                  </a:lnTo>
                  <a:lnTo>
                    <a:pt x="143" y="44"/>
                  </a:lnTo>
                  <a:lnTo>
                    <a:pt x="143" y="41"/>
                  </a:lnTo>
                  <a:lnTo>
                    <a:pt x="148" y="41"/>
                  </a:lnTo>
                  <a:lnTo>
                    <a:pt x="149" y="41"/>
                  </a:lnTo>
                  <a:lnTo>
                    <a:pt x="151" y="39"/>
                  </a:lnTo>
                  <a:lnTo>
                    <a:pt x="152" y="39"/>
                  </a:lnTo>
                  <a:lnTo>
                    <a:pt x="154" y="39"/>
                  </a:lnTo>
                  <a:lnTo>
                    <a:pt x="154" y="39"/>
                  </a:lnTo>
                  <a:lnTo>
                    <a:pt x="156" y="38"/>
                  </a:lnTo>
                  <a:lnTo>
                    <a:pt x="157" y="34"/>
                  </a:lnTo>
                  <a:lnTo>
                    <a:pt x="157" y="33"/>
                  </a:lnTo>
                  <a:lnTo>
                    <a:pt x="160" y="31"/>
                  </a:lnTo>
                  <a:lnTo>
                    <a:pt x="162" y="30"/>
                  </a:lnTo>
                  <a:lnTo>
                    <a:pt x="165" y="30"/>
                  </a:lnTo>
                  <a:lnTo>
                    <a:pt x="167" y="28"/>
                  </a:lnTo>
                  <a:lnTo>
                    <a:pt x="171" y="28"/>
                  </a:lnTo>
                  <a:lnTo>
                    <a:pt x="175" y="28"/>
                  </a:lnTo>
                  <a:lnTo>
                    <a:pt x="176" y="28"/>
                  </a:lnTo>
                  <a:lnTo>
                    <a:pt x="176" y="28"/>
                  </a:lnTo>
                  <a:lnTo>
                    <a:pt x="178" y="28"/>
                  </a:lnTo>
                  <a:lnTo>
                    <a:pt x="178" y="28"/>
                  </a:lnTo>
                  <a:lnTo>
                    <a:pt x="178" y="27"/>
                  </a:lnTo>
                  <a:lnTo>
                    <a:pt x="179" y="27"/>
                  </a:lnTo>
                  <a:lnTo>
                    <a:pt x="179" y="25"/>
                  </a:lnTo>
                  <a:lnTo>
                    <a:pt x="181" y="25"/>
                  </a:lnTo>
                  <a:lnTo>
                    <a:pt x="182" y="25"/>
                  </a:lnTo>
                  <a:lnTo>
                    <a:pt x="184" y="25"/>
                  </a:lnTo>
                  <a:lnTo>
                    <a:pt x="186" y="27"/>
                  </a:lnTo>
                  <a:lnTo>
                    <a:pt x="189" y="27"/>
                  </a:lnTo>
                  <a:lnTo>
                    <a:pt x="190" y="27"/>
                  </a:lnTo>
                  <a:lnTo>
                    <a:pt x="192" y="27"/>
                  </a:lnTo>
                  <a:lnTo>
                    <a:pt x="192" y="28"/>
                  </a:lnTo>
                  <a:lnTo>
                    <a:pt x="192" y="28"/>
                  </a:lnTo>
                  <a:lnTo>
                    <a:pt x="192" y="30"/>
                  </a:lnTo>
                  <a:lnTo>
                    <a:pt x="192" y="30"/>
                  </a:lnTo>
                  <a:lnTo>
                    <a:pt x="193" y="30"/>
                  </a:lnTo>
                  <a:lnTo>
                    <a:pt x="193" y="31"/>
                  </a:lnTo>
                  <a:lnTo>
                    <a:pt x="195" y="31"/>
                  </a:lnTo>
                  <a:lnTo>
                    <a:pt x="198" y="31"/>
                  </a:lnTo>
                  <a:lnTo>
                    <a:pt x="200" y="33"/>
                  </a:lnTo>
                  <a:lnTo>
                    <a:pt x="201" y="33"/>
                  </a:lnTo>
                  <a:lnTo>
                    <a:pt x="205" y="33"/>
                  </a:lnTo>
                  <a:lnTo>
                    <a:pt x="206" y="36"/>
                  </a:lnTo>
                  <a:lnTo>
                    <a:pt x="206" y="36"/>
                  </a:lnTo>
                  <a:lnTo>
                    <a:pt x="208" y="36"/>
                  </a:lnTo>
                  <a:lnTo>
                    <a:pt x="209" y="36"/>
                  </a:lnTo>
                  <a:lnTo>
                    <a:pt x="211" y="34"/>
                  </a:lnTo>
                  <a:lnTo>
                    <a:pt x="211" y="36"/>
                  </a:lnTo>
                  <a:lnTo>
                    <a:pt x="212" y="36"/>
                  </a:lnTo>
                  <a:lnTo>
                    <a:pt x="214" y="34"/>
                  </a:lnTo>
                  <a:lnTo>
                    <a:pt x="216" y="36"/>
                  </a:lnTo>
                  <a:lnTo>
                    <a:pt x="220" y="38"/>
                  </a:lnTo>
                  <a:lnTo>
                    <a:pt x="220" y="38"/>
                  </a:lnTo>
                  <a:lnTo>
                    <a:pt x="220" y="38"/>
                  </a:lnTo>
                  <a:lnTo>
                    <a:pt x="222" y="39"/>
                  </a:lnTo>
                  <a:lnTo>
                    <a:pt x="222" y="39"/>
                  </a:lnTo>
                  <a:lnTo>
                    <a:pt x="222" y="41"/>
                  </a:lnTo>
                  <a:lnTo>
                    <a:pt x="223" y="42"/>
                  </a:lnTo>
                  <a:lnTo>
                    <a:pt x="225" y="44"/>
                  </a:lnTo>
                  <a:lnTo>
                    <a:pt x="227" y="44"/>
                  </a:lnTo>
                  <a:lnTo>
                    <a:pt x="230" y="46"/>
                  </a:lnTo>
                  <a:lnTo>
                    <a:pt x="231" y="47"/>
                  </a:lnTo>
                  <a:lnTo>
                    <a:pt x="233" y="49"/>
                  </a:lnTo>
                  <a:lnTo>
                    <a:pt x="236" y="52"/>
                  </a:lnTo>
                  <a:lnTo>
                    <a:pt x="236" y="52"/>
                  </a:lnTo>
                  <a:lnTo>
                    <a:pt x="241" y="52"/>
                  </a:lnTo>
                  <a:lnTo>
                    <a:pt x="247" y="52"/>
                  </a:lnTo>
                  <a:lnTo>
                    <a:pt x="249" y="53"/>
                  </a:lnTo>
                  <a:lnTo>
                    <a:pt x="247" y="57"/>
                  </a:lnTo>
                  <a:lnTo>
                    <a:pt x="249" y="58"/>
                  </a:lnTo>
                  <a:lnTo>
                    <a:pt x="249" y="60"/>
                  </a:lnTo>
                  <a:lnTo>
                    <a:pt x="249" y="61"/>
                  </a:lnTo>
                  <a:lnTo>
                    <a:pt x="249" y="63"/>
                  </a:lnTo>
                  <a:lnTo>
                    <a:pt x="247" y="63"/>
                  </a:lnTo>
                  <a:lnTo>
                    <a:pt x="247" y="63"/>
                  </a:lnTo>
                  <a:lnTo>
                    <a:pt x="249" y="64"/>
                  </a:lnTo>
                  <a:lnTo>
                    <a:pt x="249" y="64"/>
                  </a:lnTo>
                  <a:lnTo>
                    <a:pt x="249" y="68"/>
                  </a:lnTo>
                  <a:lnTo>
                    <a:pt x="249" y="68"/>
                  </a:lnTo>
                  <a:lnTo>
                    <a:pt x="249" y="69"/>
                  </a:lnTo>
                  <a:lnTo>
                    <a:pt x="249" y="69"/>
                  </a:lnTo>
                  <a:lnTo>
                    <a:pt x="250" y="71"/>
                  </a:lnTo>
                  <a:lnTo>
                    <a:pt x="250" y="71"/>
                  </a:lnTo>
                  <a:lnTo>
                    <a:pt x="249" y="72"/>
                  </a:lnTo>
                  <a:lnTo>
                    <a:pt x="249" y="72"/>
                  </a:lnTo>
                  <a:lnTo>
                    <a:pt x="249" y="74"/>
                  </a:lnTo>
                  <a:lnTo>
                    <a:pt x="249" y="74"/>
                  </a:lnTo>
                  <a:lnTo>
                    <a:pt x="247" y="74"/>
                  </a:lnTo>
                  <a:lnTo>
                    <a:pt x="247" y="75"/>
                  </a:lnTo>
                  <a:lnTo>
                    <a:pt x="247" y="75"/>
                  </a:lnTo>
                  <a:lnTo>
                    <a:pt x="247" y="77"/>
                  </a:lnTo>
                  <a:lnTo>
                    <a:pt x="247" y="79"/>
                  </a:lnTo>
                  <a:lnTo>
                    <a:pt x="247" y="79"/>
                  </a:lnTo>
                  <a:lnTo>
                    <a:pt x="247" y="79"/>
                  </a:lnTo>
                  <a:lnTo>
                    <a:pt x="247" y="80"/>
                  </a:lnTo>
                  <a:lnTo>
                    <a:pt x="247" y="82"/>
                  </a:lnTo>
                  <a:lnTo>
                    <a:pt x="246" y="83"/>
                  </a:lnTo>
                  <a:lnTo>
                    <a:pt x="246" y="83"/>
                  </a:lnTo>
                  <a:lnTo>
                    <a:pt x="246" y="83"/>
                  </a:lnTo>
                  <a:lnTo>
                    <a:pt x="246" y="85"/>
                  </a:lnTo>
                  <a:lnTo>
                    <a:pt x="244" y="85"/>
                  </a:lnTo>
                  <a:lnTo>
                    <a:pt x="244" y="8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2" y="86"/>
                  </a:lnTo>
                  <a:lnTo>
                    <a:pt x="242" y="88"/>
                  </a:lnTo>
                  <a:lnTo>
                    <a:pt x="242" y="88"/>
                  </a:lnTo>
                  <a:lnTo>
                    <a:pt x="242" y="88"/>
                  </a:lnTo>
                  <a:lnTo>
                    <a:pt x="244" y="91"/>
                  </a:lnTo>
                  <a:lnTo>
                    <a:pt x="241" y="91"/>
                  </a:lnTo>
                  <a:lnTo>
                    <a:pt x="239" y="93"/>
                  </a:lnTo>
                  <a:lnTo>
                    <a:pt x="238" y="94"/>
                  </a:lnTo>
                  <a:lnTo>
                    <a:pt x="239" y="98"/>
                  </a:lnTo>
                  <a:lnTo>
                    <a:pt x="238" y="101"/>
                  </a:lnTo>
                  <a:lnTo>
                    <a:pt x="239" y="101"/>
                  </a:lnTo>
                  <a:lnTo>
                    <a:pt x="239" y="102"/>
                  </a:lnTo>
                  <a:lnTo>
                    <a:pt x="241" y="102"/>
                  </a:lnTo>
                  <a:lnTo>
                    <a:pt x="242" y="102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4" y="104"/>
                  </a:lnTo>
                  <a:lnTo>
                    <a:pt x="242" y="105"/>
                  </a:lnTo>
                  <a:lnTo>
                    <a:pt x="241" y="107"/>
                  </a:lnTo>
                  <a:lnTo>
                    <a:pt x="239" y="110"/>
                  </a:lnTo>
                  <a:lnTo>
                    <a:pt x="239" y="110"/>
                  </a:lnTo>
                  <a:lnTo>
                    <a:pt x="239" y="112"/>
                  </a:lnTo>
                  <a:lnTo>
                    <a:pt x="241" y="115"/>
                  </a:lnTo>
                  <a:lnTo>
                    <a:pt x="241" y="118"/>
                  </a:lnTo>
                  <a:lnTo>
                    <a:pt x="242" y="124"/>
                  </a:lnTo>
                  <a:lnTo>
                    <a:pt x="242" y="124"/>
                  </a:lnTo>
                  <a:lnTo>
                    <a:pt x="242" y="127"/>
                  </a:lnTo>
                  <a:lnTo>
                    <a:pt x="242" y="129"/>
                  </a:lnTo>
                  <a:lnTo>
                    <a:pt x="242" y="132"/>
                  </a:lnTo>
                  <a:lnTo>
                    <a:pt x="242" y="134"/>
                  </a:lnTo>
                  <a:lnTo>
                    <a:pt x="242" y="135"/>
                  </a:lnTo>
                  <a:lnTo>
                    <a:pt x="244" y="135"/>
                  </a:lnTo>
                  <a:lnTo>
                    <a:pt x="247" y="137"/>
                  </a:lnTo>
                  <a:lnTo>
                    <a:pt x="250" y="137"/>
                  </a:lnTo>
                  <a:lnTo>
                    <a:pt x="255" y="137"/>
                  </a:lnTo>
                  <a:lnTo>
                    <a:pt x="257" y="138"/>
                  </a:lnTo>
                  <a:lnTo>
                    <a:pt x="257" y="143"/>
                  </a:lnTo>
                  <a:lnTo>
                    <a:pt x="257" y="145"/>
                  </a:lnTo>
                  <a:lnTo>
                    <a:pt x="257" y="146"/>
                  </a:lnTo>
                  <a:lnTo>
                    <a:pt x="253" y="150"/>
                  </a:lnTo>
                  <a:lnTo>
                    <a:pt x="250" y="154"/>
                  </a:lnTo>
                  <a:lnTo>
                    <a:pt x="247" y="157"/>
                  </a:lnTo>
                  <a:lnTo>
                    <a:pt x="244" y="161"/>
                  </a:lnTo>
                  <a:lnTo>
                    <a:pt x="244" y="162"/>
                  </a:lnTo>
                  <a:lnTo>
                    <a:pt x="246" y="165"/>
                  </a:lnTo>
                  <a:lnTo>
                    <a:pt x="247" y="167"/>
                  </a:lnTo>
                  <a:lnTo>
                    <a:pt x="250" y="170"/>
                  </a:lnTo>
                  <a:lnTo>
                    <a:pt x="250" y="170"/>
                  </a:lnTo>
                  <a:lnTo>
                    <a:pt x="250" y="172"/>
                  </a:lnTo>
                  <a:lnTo>
                    <a:pt x="253" y="175"/>
                  </a:lnTo>
                  <a:lnTo>
                    <a:pt x="253" y="178"/>
                  </a:lnTo>
                  <a:lnTo>
                    <a:pt x="255" y="178"/>
                  </a:lnTo>
                  <a:lnTo>
                    <a:pt x="257" y="181"/>
                  </a:lnTo>
                  <a:lnTo>
                    <a:pt x="258" y="183"/>
                  </a:lnTo>
                  <a:lnTo>
                    <a:pt x="260" y="183"/>
                  </a:lnTo>
                  <a:lnTo>
                    <a:pt x="261" y="183"/>
                  </a:lnTo>
                  <a:lnTo>
                    <a:pt x="264" y="184"/>
                  </a:lnTo>
                  <a:lnTo>
                    <a:pt x="266" y="186"/>
                  </a:lnTo>
                  <a:lnTo>
                    <a:pt x="268" y="187"/>
                  </a:lnTo>
                  <a:lnTo>
                    <a:pt x="271" y="187"/>
                  </a:lnTo>
                  <a:lnTo>
                    <a:pt x="271" y="187"/>
                  </a:lnTo>
                  <a:lnTo>
                    <a:pt x="271" y="187"/>
                  </a:lnTo>
                  <a:lnTo>
                    <a:pt x="271" y="187"/>
                  </a:lnTo>
                  <a:lnTo>
                    <a:pt x="271" y="190"/>
                  </a:lnTo>
                  <a:lnTo>
                    <a:pt x="271" y="194"/>
                  </a:lnTo>
                  <a:lnTo>
                    <a:pt x="272" y="198"/>
                  </a:lnTo>
                  <a:lnTo>
                    <a:pt x="272" y="200"/>
                  </a:lnTo>
                  <a:lnTo>
                    <a:pt x="271" y="200"/>
                  </a:lnTo>
                  <a:lnTo>
                    <a:pt x="271" y="201"/>
                  </a:lnTo>
                  <a:lnTo>
                    <a:pt x="271" y="201"/>
                  </a:lnTo>
                  <a:lnTo>
                    <a:pt x="271" y="203"/>
                  </a:lnTo>
                  <a:lnTo>
                    <a:pt x="272" y="203"/>
                  </a:lnTo>
                  <a:lnTo>
                    <a:pt x="274" y="203"/>
                  </a:lnTo>
                  <a:lnTo>
                    <a:pt x="277" y="203"/>
                  </a:lnTo>
                  <a:lnTo>
                    <a:pt x="277" y="203"/>
                  </a:lnTo>
                  <a:lnTo>
                    <a:pt x="279" y="203"/>
                  </a:lnTo>
                  <a:lnTo>
                    <a:pt x="279" y="203"/>
                  </a:lnTo>
                  <a:lnTo>
                    <a:pt x="279" y="205"/>
                  </a:lnTo>
                  <a:lnTo>
                    <a:pt x="279" y="205"/>
                  </a:lnTo>
                  <a:lnTo>
                    <a:pt x="277" y="206"/>
                  </a:lnTo>
                  <a:lnTo>
                    <a:pt x="279" y="208"/>
                  </a:lnTo>
                  <a:lnTo>
                    <a:pt x="279" y="208"/>
                  </a:lnTo>
                  <a:lnTo>
                    <a:pt x="277" y="209"/>
                  </a:lnTo>
                  <a:lnTo>
                    <a:pt x="277" y="211"/>
                  </a:lnTo>
                  <a:lnTo>
                    <a:pt x="277" y="211"/>
                  </a:lnTo>
                  <a:lnTo>
                    <a:pt x="275" y="213"/>
                  </a:lnTo>
                  <a:lnTo>
                    <a:pt x="271" y="211"/>
                  </a:lnTo>
                  <a:lnTo>
                    <a:pt x="271" y="213"/>
                  </a:lnTo>
                  <a:lnTo>
                    <a:pt x="269" y="213"/>
                  </a:lnTo>
                  <a:lnTo>
                    <a:pt x="266" y="213"/>
                  </a:lnTo>
                  <a:lnTo>
                    <a:pt x="266" y="213"/>
                  </a:lnTo>
                  <a:lnTo>
                    <a:pt x="264" y="214"/>
                  </a:lnTo>
                  <a:lnTo>
                    <a:pt x="264" y="216"/>
                  </a:lnTo>
                  <a:lnTo>
                    <a:pt x="263" y="216"/>
                  </a:lnTo>
                  <a:lnTo>
                    <a:pt x="263" y="216"/>
                  </a:lnTo>
                  <a:lnTo>
                    <a:pt x="261" y="216"/>
                  </a:lnTo>
                  <a:lnTo>
                    <a:pt x="261" y="217"/>
                  </a:lnTo>
                  <a:lnTo>
                    <a:pt x="258" y="217"/>
                  </a:lnTo>
                  <a:lnTo>
                    <a:pt x="258" y="219"/>
                  </a:lnTo>
                  <a:lnTo>
                    <a:pt x="257" y="219"/>
                  </a:lnTo>
                  <a:lnTo>
                    <a:pt x="257" y="222"/>
                  </a:lnTo>
                  <a:lnTo>
                    <a:pt x="257" y="224"/>
                  </a:lnTo>
                  <a:lnTo>
                    <a:pt x="257" y="225"/>
                  </a:lnTo>
                  <a:lnTo>
                    <a:pt x="255" y="225"/>
                  </a:lnTo>
                  <a:lnTo>
                    <a:pt x="255" y="225"/>
                  </a:lnTo>
                  <a:lnTo>
                    <a:pt x="255" y="227"/>
                  </a:lnTo>
                  <a:lnTo>
                    <a:pt x="255" y="228"/>
                  </a:lnTo>
                  <a:lnTo>
                    <a:pt x="255" y="233"/>
                  </a:lnTo>
                  <a:lnTo>
                    <a:pt x="253" y="235"/>
                  </a:lnTo>
                  <a:lnTo>
                    <a:pt x="253" y="235"/>
                  </a:lnTo>
                  <a:lnTo>
                    <a:pt x="253" y="235"/>
                  </a:lnTo>
                  <a:lnTo>
                    <a:pt x="252" y="236"/>
                  </a:lnTo>
                  <a:lnTo>
                    <a:pt x="249" y="235"/>
                  </a:lnTo>
                  <a:lnTo>
                    <a:pt x="247" y="235"/>
                  </a:lnTo>
                  <a:lnTo>
                    <a:pt x="241" y="233"/>
                  </a:lnTo>
                  <a:lnTo>
                    <a:pt x="239" y="231"/>
                  </a:lnTo>
                  <a:lnTo>
                    <a:pt x="239" y="230"/>
                  </a:lnTo>
                  <a:lnTo>
                    <a:pt x="239" y="230"/>
                  </a:lnTo>
                  <a:lnTo>
                    <a:pt x="238" y="231"/>
                  </a:lnTo>
                  <a:lnTo>
                    <a:pt x="231" y="231"/>
                  </a:lnTo>
                  <a:lnTo>
                    <a:pt x="230" y="231"/>
                  </a:lnTo>
                  <a:lnTo>
                    <a:pt x="228" y="231"/>
                  </a:lnTo>
                  <a:lnTo>
                    <a:pt x="225" y="231"/>
                  </a:lnTo>
                  <a:lnTo>
                    <a:pt x="223" y="230"/>
                  </a:lnTo>
                  <a:lnTo>
                    <a:pt x="220" y="230"/>
                  </a:lnTo>
                  <a:lnTo>
                    <a:pt x="217" y="230"/>
                  </a:lnTo>
                  <a:lnTo>
                    <a:pt x="214" y="228"/>
                  </a:lnTo>
                  <a:lnTo>
                    <a:pt x="209" y="228"/>
                  </a:lnTo>
                  <a:lnTo>
                    <a:pt x="206" y="228"/>
                  </a:lnTo>
                  <a:lnTo>
                    <a:pt x="205" y="228"/>
                  </a:lnTo>
                  <a:lnTo>
                    <a:pt x="203" y="227"/>
                  </a:lnTo>
                  <a:lnTo>
                    <a:pt x="201" y="227"/>
                  </a:lnTo>
                  <a:lnTo>
                    <a:pt x="200" y="227"/>
                  </a:lnTo>
                  <a:lnTo>
                    <a:pt x="198" y="225"/>
                  </a:lnTo>
                  <a:lnTo>
                    <a:pt x="192" y="225"/>
                  </a:lnTo>
                  <a:lnTo>
                    <a:pt x="192" y="224"/>
                  </a:lnTo>
                  <a:lnTo>
                    <a:pt x="190" y="220"/>
                  </a:lnTo>
                  <a:lnTo>
                    <a:pt x="190" y="219"/>
                  </a:lnTo>
                  <a:lnTo>
                    <a:pt x="189" y="216"/>
                  </a:lnTo>
                  <a:lnTo>
                    <a:pt x="189" y="211"/>
                  </a:lnTo>
                  <a:lnTo>
                    <a:pt x="189" y="209"/>
                  </a:lnTo>
                  <a:lnTo>
                    <a:pt x="187" y="208"/>
                  </a:lnTo>
                  <a:lnTo>
                    <a:pt x="187" y="206"/>
                  </a:lnTo>
                  <a:lnTo>
                    <a:pt x="186" y="205"/>
                  </a:lnTo>
                  <a:lnTo>
                    <a:pt x="184" y="205"/>
                  </a:lnTo>
                  <a:lnTo>
                    <a:pt x="178" y="203"/>
                  </a:lnTo>
                  <a:lnTo>
                    <a:pt x="178" y="203"/>
                  </a:lnTo>
                  <a:lnTo>
                    <a:pt x="175" y="205"/>
                  </a:lnTo>
                  <a:lnTo>
                    <a:pt x="173" y="206"/>
                  </a:lnTo>
                  <a:lnTo>
                    <a:pt x="168" y="206"/>
                  </a:lnTo>
                  <a:lnTo>
                    <a:pt x="167" y="208"/>
                  </a:lnTo>
                  <a:lnTo>
                    <a:pt x="167" y="209"/>
                  </a:lnTo>
                  <a:lnTo>
                    <a:pt x="165" y="209"/>
                  </a:lnTo>
                  <a:lnTo>
                    <a:pt x="164" y="209"/>
                  </a:lnTo>
                  <a:lnTo>
                    <a:pt x="160" y="211"/>
                  </a:lnTo>
                  <a:lnTo>
                    <a:pt x="157" y="213"/>
                  </a:lnTo>
                  <a:lnTo>
                    <a:pt x="156" y="214"/>
                  </a:lnTo>
                  <a:lnTo>
                    <a:pt x="154" y="214"/>
                  </a:lnTo>
                  <a:lnTo>
                    <a:pt x="152" y="213"/>
                  </a:lnTo>
                  <a:lnTo>
                    <a:pt x="148" y="211"/>
                  </a:lnTo>
                  <a:lnTo>
                    <a:pt x="145" y="211"/>
                  </a:lnTo>
                  <a:lnTo>
                    <a:pt x="141" y="211"/>
                  </a:lnTo>
                  <a:lnTo>
                    <a:pt x="140" y="211"/>
                  </a:lnTo>
                  <a:lnTo>
                    <a:pt x="137" y="208"/>
                  </a:lnTo>
                  <a:lnTo>
                    <a:pt x="137" y="208"/>
                  </a:lnTo>
                  <a:lnTo>
                    <a:pt x="135" y="206"/>
                  </a:lnTo>
                  <a:lnTo>
                    <a:pt x="130" y="205"/>
                  </a:lnTo>
                  <a:lnTo>
                    <a:pt x="126" y="201"/>
                  </a:lnTo>
                  <a:lnTo>
                    <a:pt x="124" y="200"/>
                  </a:lnTo>
                  <a:lnTo>
                    <a:pt x="124" y="198"/>
                  </a:lnTo>
                  <a:lnTo>
                    <a:pt x="123" y="197"/>
                  </a:lnTo>
                  <a:lnTo>
                    <a:pt x="118" y="195"/>
                  </a:lnTo>
                  <a:lnTo>
                    <a:pt x="116" y="194"/>
                  </a:lnTo>
                  <a:lnTo>
                    <a:pt x="113" y="194"/>
                  </a:lnTo>
                  <a:lnTo>
                    <a:pt x="110" y="194"/>
                  </a:lnTo>
                  <a:lnTo>
                    <a:pt x="110" y="192"/>
                  </a:lnTo>
                  <a:lnTo>
                    <a:pt x="108" y="192"/>
                  </a:lnTo>
                  <a:lnTo>
                    <a:pt x="105" y="189"/>
                  </a:lnTo>
                  <a:lnTo>
                    <a:pt x="105" y="187"/>
                  </a:lnTo>
                  <a:lnTo>
                    <a:pt x="104" y="184"/>
                  </a:lnTo>
                  <a:lnTo>
                    <a:pt x="102" y="183"/>
                  </a:lnTo>
                  <a:lnTo>
                    <a:pt x="102" y="179"/>
                  </a:lnTo>
                  <a:lnTo>
                    <a:pt x="102" y="178"/>
                  </a:lnTo>
                  <a:lnTo>
                    <a:pt x="99" y="178"/>
                  </a:lnTo>
                  <a:lnTo>
                    <a:pt x="99" y="176"/>
                  </a:lnTo>
                  <a:lnTo>
                    <a:pt x="99" y="175"/>
                  </a:lnTo>
                  <a:lnTo>
                    <a:pt x="99" y="175"/>
                  </a:lnTo>
                  <a:lnTo>
                    <a:pt x="97" y="173"/>
                  </a:lnTo>
                  <a:lnTo>
                    <a:pt x="96" y="173"/>
                  </a:lnTo>
                  <a:lnTo>
                    <a:pt x="96" y="172"/>
                  </a:lnTo>
                  <a:lnTo>
                    <a:pt x="96" y="170"/>
                  </a:lnTo>
                  <a:lnTo>
                    <a:pt x="96" y="168"/>
                  </a:lnTo>
                  <a:lnTo>
                    <a:pt x="94" y="167"/>
                  </a:lnTo>
                  <a:lnTo>
                    <a:pt x="93" y="164"/>
                  </a:lnTo>
                  <a:lnTo>
                    <a:pt x="89" y="162"/>
                  </a:lnTo>
                  <a:lnTo>
                    <a:pt x="89" y="161"/>
                  </a:lnTo>
                  <a:lnTo>
                    <a:pt x="88" y="159"/>
                  </a:lnTo>
                  <a:lnTo>
                    <a:pt x="88" y="156"/>
                  </a:lnTo>
                  <a:lnTo>
                    <a:pt x="86" y="156"/>
                  </a:lnTo>
                  <a:lnTo>
                    <a:pt x="80" y="159"/>
                  </a:lnTo>
                  <a:lnTo>
                    <a:pt x="78" y="157"/>
                  </a:lnTo>
                  <a:lnTo>
                    <a:pt x="74" y="154"/>
                  </a:lnTo>
                  <a:lnTo>
                    <a:pt x="72" y="154"/>
                  </a:lnTo>
                  <a:lnTo>
                    <a:pt x="72" y="154"/>
                  </a:lnTo>
                  <a:lnTo>
                    <a:pt x="72" y="153"/>
                  </a:lnTo>
                  <a:lnTo>
                    <a:pt x="74" y="153"/>
                  </a:lnTo>
                  <a:lnTo>
                    <a:pt x="75" y="154"/>
                  </a:lnTo>
                  <a:lnTo>
                    <a:pt x="75" y="153"/>
                  </a:lnTo>
                  <a:lnTo>
                    <a:pt x="75" y="153"/>
                  </a:lnTo>
                  <a:lnTo>
                    <a:pt x="74" y="151"/>
                  </a:lnTo>
                  <a:lnTo>
                    <a:pt x="72" y="151"/>
                  </a:lnTo>
                  <a:lnTo>
                    <a:pt x="72" y="153"/>
                  </a:lnTo>
                  <a:lnTo>
                    <a:pt x="70" y="153"/>
                  </a:lnTo>
                  <a:lnTo>
                    <a:pt x="70" y="154"/>
                  </a:lnTo>
                  <a:lnTo>
                    <a:pt x="70" y="156"/>
                  </a:lnTo>
                  <a:lnTo>
                    <a:pt x="70" y="157"/>
                  </a:lnTo>
                  <a:lnTo>
                    <a:pt x="70" y="159"/>
                  </a:lnTo>
                  <a:lnTo>
                    <a:pt x="69" y="159"/>
                  </a:lnTo>
                  <a:lnTo>
                    <a:pt x="67" y="159"/>
                  </a:lnTo>
                  <a:lnTo>
                    <a:pt x="66" y="161"/>
                  </a:lnTo>
                  <a:lnTo>
                    <a:pt x="66" y="161"/>
                  </a:lnTo>
                  <a:lnTo>
                    <a:pt x="64" y="159"/>
                  </a:lnTo>
                  <a:lnTo>
                    <a:pt x="64" y="159"/>
                  </a:lnTo>
                  <a:lnTo>
                    <a:pt x="63" y="157"/>
                  </a:lnTo>
                  <a:lnTo>
                    <a:pt x="63" y="157"/>
                  </a:lnTo>
                  <a:lnTo>
                    <a:pt x="64" y="156"/>
                  </a:lnTo>
                  <a:lnTo>
                    <a:pt x="63" y="156"/>
                  </a:lnTo>
                  <a:lnTo>
                    <a:pt x="63" y="154"/>
                  </a:lnTo>
                  <a:lnTo>
                    <a:pt x="61" y="154"/>
                  </a:lnTo>
                  <a:lnTo>
                    <a:pt x="61" y="154"/>
                  </a:lnTo>
                  <a:lnTo>
                    <a:pt x="61" y="154"/>
                  </a:lnTo>
                  <a:lnTo>
                    <a:pt x="59" y="153"/>
                  </a:lnTo>
                  <a:lnTo>
                    <a:pt x="58" y="153"/>
                  </a:lnTo>
                  <a:lnTo>
                    <a:pt x="58" y="153"/>
                  </a:lnTo>
                  <a:lnTo>
                    <a:pt x="58" y="150"/>
                  </a:lnTo>
                  <a:lnTo>
                    <a:pt x="58" y="146"/>
                  </a:lnTo>
                  <a:lnTo>
                    <a:pt x="58" y="143"/>
                  </a:lnTo>
                  <a:lnTo>
                    <a:pt x="55" y="143"/>
                  </a:lnTo>
                  <a:lnTo>
                    <a:pt x="53" y="143"/>
                  </a:lnTo>
                  <a:lnTo>
                    <a:pt x="53" y="137"/>
                  </a:lnTo>
                  <a:lnTo>
                    <a:pt x="55" y="134"/>
                  </a:lnTo>
                  <a:lnTo>
                    <a:pt x="55" y="131"/>
                  </a:lnTo>
                  <a:lnTo>
                    <a:pt x="53" y="129"/>
                  </a:lnTo>
                  <a:lnTo>
                    <a:pt x="52" y="126"/>
                  </a:lnTo>
                  <a:lnTo>
                    <a:pt x="50" y="126"/>
                  </a:lnTo>
                  <a:lnTo>
                    <a:pt x="50" y="123"/>
                  </a:lnTo>
                  <a:lnTo>
                    <a:pt x="48" y="121"/>
                  </a:lnTo>
                  <a:lnTo>
                    <a:pt x="48" y="121"/>
                  </a:lnTo>
                  <a:lnTo>
                    <a:pt x="47" y="120"/>
                  </a:lnTo>
                  <a:lnTo>
                    <a:pt x="45" y="120"/>
                  </a:lnTo>
                  <a:lnTo>
                    <a:pt x="42" y="118"/>
                  </a:lnTo>
                  <a:lnTo>
                    <a:pt x="41" y="116"/>
                  </a:lnTo>
                  <a:lnTo>
                    <a:pt x="37" y="115"/>
                  </a:lnTo>
                  <a:lnTo>
                    <a:pt x="34" y="113"/>
                  </a:lnTo>
                  <a:lnTo>
                    <a:pt x="33" y="113"/>
                  </a:lnTo>
                  <a:lnTo>
                    <a:pt x="31" y="112"/>
                  </a:lnTo>
                  <a:lnTo>
                    <a:pt x="29" y="112"/>
                  </a:lnTo>
                  <a:lnTo>
                    <a:pt x="29" y="112"/>
                  </a:lnTo>
                  <a:lnTo>
                    <a:pt x="29" y="110"/>
                  </a:lnTo>
                  <a:lnTo>
                    <a:pt x="31" y="109"/>
                  </a:lnTo>
                  <a:lnTo>
                    <a:pt x="31" y="109"/>
                  </a:lnTo>
                  <a:lnTo>
                    <a:pt x="29" y="105"/>
                  </a:lnTo>
                  <a:lnTo>
                    <a:pt x="28" y="104"/>
                  </a:lnTo>
                  <a:lnTo>
                    <a:pt x="26" y="104"/>
                  </a:lnTo>
                  <a:lnTo>
                    <a:pt x="28" y="102"/>
                  </a:lnTo>
                  <a:lnTo>
                    <a:pt x="28" y="102"/>
                  </a:lnTo>
                  <a:lnTo>
                    <a:pt x="26" y="102"/>
                  </a:lnTo>
                  <a:lnTo>
                    <a:pt x="26" y="102"/>
                  </a:lnTo>
                  <a:lnTo>
                    <a:pt x="26" y="102"/>
                  </a:lnTo>
                  <a:lnTo>
                    <a:pt x="25" y="102"/>
                  </a:lnTo>
                  <a:lnTo>
                    <a:pt x="25" y="101"/>
                  </a:lnTo>
                  <a:lnTo>
                    <a:pt x="22" y="98"/>
                  </a:lnTo>
                  <a:lnTo>
                    <a:pt x="20" y="96"/>
                  </a:lnTo>
                  <a:lnTo>
                    <a:pt x="20" y="96"/>
                  </a:lnTo>
                  <a:lnTo>
                    <a:pt x="20" y="94"/>
                  </a:lnTo>
                  <a:lnTo>
                    <a:pt x="22" y="93"/>
                  </a:lnTo>
                  <a:lnTo>
                    <a:pt x="22" y="93"/>
                  </a:lnTo>
                  <a:lnTo>
                    <a:pt x="22" y="91"/>
                  </a:lnTo>
                  <a:lnTo>
                    <a:pt x="20" y="90"/>
                  </a:lnTo>
                  <a:lnTo>
                    <a:pt x="22" y="88"/>
                  </a:lnTo>
                  <a:lnTo>
                    <a:pt x="22" y="86"/>
                  </a:lnTo>
                  <a:lnTo>
                    <a:pt x="22" y="86"/>
                  </a:lnTo>
                  <a:lnTo>
                    <a:pt x="22" y="86"/>
                  </a:lnTo>
                  <a:lnTo>
                    <a:pt x="23" y="86"/>
                  </a:lnTo>
                  <a:lnTo>
                    <a:pt x="23" y="85"/>
                  </a:lnTo>
                  <a:lnTo>
                    <a:pt x="23" y="83"/>
                  </a:lnTo>
                  <a:lnTo>
                    <a:pt x="25" y="83"/>
                  </a:lnTo>
                  <a:lnTo>
                    <a:pt x="28" y="79"/>
                  </a:lnTo>
                  <a:lnTo>
                    <a:pt x="29" y="79"/>
                  </a:lnTo>
                  <a:lnTo>
                    <a:pt x="31" y="77"/>
                  </a:lnTo>
                  <a:lnTo>
                    <a:pt x="31" y="75"/>
                  </a:lnTo>
                  <a:lnTo>
                    <a:pt x="31" y="75"/>
                  </a:lnTo>
                  <a:lnTo>
                    <a:pt x="31" y="75"/>
                  </a:lnTo>
                  <a:lnTo>
                    <a:pt x="31" y="74"/>
                  </a:lnTo>
                  <a:lnTo>
                    <a:pt x="29" y="72"/>
                  </a:lnTo>
                  <a:lnTo>
                    <a:pt x="28" y="72"/>
                  </a:lnTo>
                  <a:lnTo>
                    <a:pt x="28" y="71"/>
                  </a:lnTo>
                  <a:lnTo>
                    <a:pt x="28" y="69"/>
                  </a:lnTo>
                  <a:lnTo>
                    <a:pt x="29" y="68"/>
                  </a:lnTo>
                  <a:lnTo>
                    <a:pt x="31" y="68"/>
                  </a:lnTo>
                  <a:lnTo>
                    <a:pt x="33" y="68"/>
                  </a:lnTo>
                  <a:lnTo>
                    <a:pt x="33" y="66"/>
                  </a:lnTo>
                  <a:lnTo>
                    <a:pt x="31" y="66"/>
                  </a:lnTo>
                  <a:lnTo>
                    <a:pt x="28" y="66"/>
                  </a:lnTo>
                  <a:lnTo>
                    <a:pt x="25" y="66"/>
                  </a:lnTo>
                  <a:lnTo>
                    <a:pt x="25" y="66"/>
                  </a:lnTo>
                  <a:lnTo>
                    <a:pt x="23" y="64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0" y="63"/>
                  </a:lnTo>
                  <a:lnTo>
                    <a:pt x="20" y="63"/>
                  </a:lnTo>
                  <a:lnTo>
                    <a:pt x="20" y="63"/>
                  </a:lnTo>
                  <a:lnTo>
                    <a:pt x="18" y="57"/>
                  </a:lnTo>
                  <a:lnTo>
                    <a:pt x="17" y="57"/>
                  </a:lnTo>
                  <a:lnTo>
                    <a:pt x="17" y="57"/>
                  </a:lnTo>
                  <a:lnTo>
                    <a:pt x="15" y="57"/>
                  </a:lnTo>
                  <a:lnTo>
                    <a:pt x="15" y="57"/>
                  </a:lnTo>
                  <a:lnTo>
                    <a:pt x="15" y="55"/>
                  </a:lnTo>
                  <a:lnTo>
                    <a:pt x="15" y="55"/>
                  </a:lnTo>
                  <a:lnTo>
                    <a:pt x="15" y="53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2" y="50"/>
                  </a:lnTo>
                  <a:lnTo>
                    <a:pt x="11" y="46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11" y="41"/>
                  </a:lnTo>
                  <a:lnTo>
                    <a:pt x="9" y="39"/>
                  </a:lnTo>
                  <a:lnTo>
                    <a:pt x="7" y="39"/>
                  </a:lnTo>
                  <a:lnTo>
                    <a:pt x="7" y="38"/>
                  </a:lnTo>
                  <a:lnTo>
                    <a:pt x="7" y="38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7" y="36"/>
                  </a:lnTo>
                  <a:lnTo>
                    <a:pt x="9" y="34"/>
                  </a:lnTo>
                  <a:lnTo>
                    <a:pt x="7" y="34"/>
                  </a:lnTo>
                  <a:lnTo>
                    <a:pt x="6" y="33"/>
                  </a:lnTo>
                  <a:lnTo>
                    <a:pt x="4" y="31"/>
                  </a:lnTo>
                  <a:lnTo>
                    <a:pt x="3" y="31"/>
                  </a:lnTo>
                  <a:lnTo>
                    <a:pt x="3" y="31"/>
                  </a:lnTo>
                  <a:lnTo>
                    <a:pt x="3" y="30"/>
                  </a:lnTo>
                  <a:lnTo>
                    <a:pt x="4" y="30"/>
                  </a:lnTo>
                  <a:lnTo>
                    <a:pt x="4" y="28"/>
                  </a:lnTo>
                  <a:lnTo>
                    <a:pt x="4" y="28"/>
                  </a:lnTo>
                  <a:lnTo>
                    <a:pt x="6" y="27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4" y="20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1" y="12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1" y="11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3" y="6"/>
                  </a:lnTo>
                  <a:lnTo>
                    <a:pt x="4" y="6"/>
                  </a:lnTo>
                  <a:lnTo>
                    <a:pt x="6" y="6"/>
                  </a:lnTo>
                  <a:lnTo>
                    <a:pt x="6" y="1"/>
                  </a:lnTo>
                  <a:lnTo>
                    <a:pt x="7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6856558" y="3320461"/>
              <a:ext cx="276789" cy="261196"/>
            </a:xfrm>
            <a:custGeom>
              <a:rect b="b" l="l" r="r" t="t"/>
              <a:pathLst>
                <a:path extrusionOk="0" h="134" w="142">
                  <a:moveTo>
                    <a:pt x="58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63" y="0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6" y="0"/>
                  </a:lnTo>
                  <a:lnTo>
                    <a:pt x="69" y="1"/>
                  </a:lnTo>
                  <a:lnTo>
                    <a:pt x="69" y="1"/>
                  </a:lnTo>
                  <a:lnTo>
                    <a:pt x="71" y="1"/>
                  </a:lnTo>
                  <a:lnTo>
                    <a:pt x="74" y="1"/>
                  </a:lnTo>
                  <a:lnTo>
                    <a:pt x="76" y="1"/>
                  </a:lnTo>
                  <a:lnTo>
                    <a:pt x="76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79" y="1"/>
                  </a:lnTo>
                  <a:lnTo>
                    <a:pt x="79" y="1"/>
                  </a:lnTo>
                  <a:lnTo>
                    <a:pt x="79" y="1"/>
                  </a:lnTo>
                  <a:lnTo>
                    <a:pt x="79" y="5"/>
                  </a:lnTo>
                  <a:lnTo>
                    <a:pt x="79" y="6"/>
                  </a:lnTo>
                  <a:lnTo>
                    <a:pt x="79" y="6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2" y="5"/>
                  </a:lnTo>
                  <a:lnTo>
                    <a:pt x="83" y="3"/>
                  </a:lnTo>
                  <a:lnTo>
                    <a:pt x="83" y="3"/>
                  </a:lnTo>
                  <a:lnTo>
                    <a:pt x="85" y="3"/>
                  </a:lnTo>
                  <a:lnTo>
                    <a:pt x="85" y="3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87" y="3"/>
                  </a:lnTo>
                  <a:lnTo>
                    <a:pt x="87" y="5"/>
                  </a:lnTo>
                  <a:lnTo>
                    <a:pt x="88" y="9"/>
                  </a:lnTo>
                  <a:lnTo>
                    <a:pt x="90" y="9"/>
                  </a:lnTo>
                  <a:lnTo>
                    <a:pt x="90" y="9"/>
                  </a:lnTo>
                  <a:lnTo>
                    <a:pt x="91" y="11"/>
                  </a:lnTo>
                  <a:lnTo>
                    <a:pt x="91" y="11"/>
                  </a:lnTo>
                  <a:lnTo>
                    <a:pt x="91" y="12"/>
                  </a:lnTo>
                  <a:lnTo>
                    <a:pt x="91" y="14"/>
                  </a:lnTo>
                  <a:lnTo>
                    <a:pt x="91" y="14"/>
                  </a:lnTo>
                  <a:lnTo>
                    <a:pt x="91" y="16"/>
                  </a:lnTo>
                  <a:lnTo>
                    <a:pt x="91" y="16"/>
                  </a:lnTo>
                  <a:lnTo>
                    <a:pt x="93" y="16"/>
                  </a:lnTo>
                  <a:lnTo>
                    <a:pt x="93" y="16"/>
                  </a:lnTo>
                  <a:lnTo>
                    <a:pt x="94" y="16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6" y="22"/>
                  </a:lnTo>
                  <a:lnTo>
                    <a:pt x="98" y="22"/>
                  </a:lnTo>
                  <a:lnTo>
                    <a:pt x="98" y="22"/>
                  </a:lnTo>
                  <a:lnTo>
                    <a:pt x="99" y="23"/>
                  </a:lnTo>
                  <a:lnTo>
                    <a:pt x="101" y="25"/>
                  </a:lnTo>
                  <a:lnTo>
                    <a:pt x="101" y="25"/>
                  </a:lnTo>
                  <a:lnTo>
                    <a:pt x="104" y="25"/>
                  </a:lnTo>
                  <a:lnTo>
                    <a:pt x="107" y="25"/>
                  </a:lnTo>
                  <a:lnTo>
                    <a:pt x="109" y="25"/>
                  </a:lnTo>
                  <a:lnTo>
                    <a:pt x="109" y="27"/>
                  </a:lnTo>
                  <a:lnTo>
                    <a:pt x="107" y="27"/>
                  </a:lnTo>
                  <a:lnTo>
                    <a:pt x="105" y="27"/>
                  </a:lnTo>
                  <a:lnTo>
                    <a:pt x="104" y="28"/>
                  </a:lnTo>
                  <a:lnTo>
                    <a:pt x="104" y="30"/>
                  </a:lnTo>
                  <a:lnTo>
                    <a:pt x="104" y="31"/>
                  </a:lnTo>
                  <a:lnTo>
                    <a:pt x="105" y="31"/>
                  </a:lnTo>
                  <a:lnTo>
                    <a:pt x="107" y="33"/>
                  </a:lnTo>
                  <a:lnTo>
                    <a:pt x="107" y="34"/>
                  </a:lnTo>
                  <a:lnTo>
                    <a:pt x="107" y="34"/>
                  </a:lnTo>
                  <a:lnTo>
                    <a:pt x="107" y="34"/>
                  </a:lnTo>
                  <a:lnTo>
                    <a:pt x="107" y="36"/>
                  </a:lnTo>
                  <a:lnTo>
                    <a:pt x="105" y="38"/>
                  </a:lnTo>
                  <a:lnTo>
                    <a:pt x="104" y="38"/>
                  </a:lnTo>
                  <a:lnTo>
                    <a:pt x="101" y="42"/>
                  </a:lnTo>
                  <a:lnTo>
                    <a:pt x="99" y="42"/>
                  </a:lnTo>
                  <a:lnTo>
                    <a:pt x="99" y="44"/>
                  </a:lnTo>
                  <a:lnTo>
                    <a:pt x="99" y="45"/>
                  </a:lnTo>
                  <a:lnTo>
                    <a:pt x="98" y="45"/>
                  </a:lnTo>
                  <a:lnTo>
                    <a:pt x="98" y="45"/>
                  </a:lnTo>
                  <a:lnTo>
                    <a:pt x="98" y="45"/>
                  </a:lnTo>
                  <a:lnTo>
                    <a:pt x="98" y="47"/>
                  </a:lnTo>
                  <a:lnTo>
                    <a:pt x="96" y="49"/>
                  </a:lnTo>
                  <a:lnTo>
                    <a:pt x="98" y="50"/>
                  </a:lnTo>
                  <a:lnTo>
                    <a:pt x="98" y="52"/>
                  </a:lnTo>
                  <a:lnTo>
                    <a:pt x="98" y="52"/>
                  </a:lnTo>
                  <a:lnTo>
                    <a:pt x="96" y="53"/>
                  </a:lnTo>
                  <a:lnTo>
                    <a:pt x="96" y="55"/>
                  </a:lnTo>
                  <a:lnTo>
                    <a:pt x="96" y="55"/>
                  </a:lnTo>
                  <a:lnTo>
                    <a:pt x="98" y="57"/>
                  </a:lnTo>
                  <a:lnTo>
                    <a:pt x="101" y="60"/>
                  </a:lnTo>
                  <a:lnTo>
                    <a:pt x="101" y="61"/>
                  </a:lnTo>
                  <a:lnTo>
                    <a:pt x="102" y="61"/>
                  </a:lnTo>
                  <a:lnTo>
                    <a:pt x="102" y="61"/>
                  </a:lnTo>
                  <a:lnTo>
                    <a:pt x="102" y="61"/>
                  </a:lnTo>
                  <a:lnTo>
                    <a:pt x="104" y="61"/>
                  </a:lnTo>
                  <a:lnTo>
                    <a:pt x="104" y="61"/>
                  </a:lnTo>
                  <a:lnTo>
                    <a:pt x="102" y="63"/>
                  </a:lnTo>
                  <a:lnTo>
                    <a:pt x="104" y="63"/>
                  </a:lnTo>
                  <a:lnTo>
                    <a:pt x="105" y="64"/>
                  </a:lnTo>
                  <a:lnTo>
                    <a:pt x="107" y="68"/>
                  </a:lnTo>
                  <a:lnTo>
                    <a:pt x="107" y="68"/>
                  </a:lnTo>
                  <a:lnTo>
                    <a:pt x="105" y="69"/>
                  </a:lnTo>
                  <a:lnTo>
                    <a:pt x="105" y="71"/>
                  </a:lnTo>
                  <a:lnTo>
                    <a:pt x="105" y="71"/>
                  </a:lnTo>
                  <a:lnTo>
                    <a:pt x="107" y="71"/>
                  </a:lnTo>
                  <a:lnTo>
                    <a:pt x="109" y="72"/>
                  </a:lnTo>
                  <a:lnTo>
                    <a:pt x="110" y="72"/>
                  </a:lnTo>
                  <a:lnTo>
                    <a:pt x="113" y="74"/>
                  </a:lnTo>
                  <a:lnTo>
                    <a:pt x="117" y="75"/>
                  </a:lnTo>
                  <a:lnTo>
                    <a:pt x="118" y="77"/>
                  </a:lnTo>
                  <a:lnTo>
                    <a:pt x="121" y="79"/>
                  </a:lnTo>
                  <a:lnTo>
                    <a:pt x="123" y="79"/>
                  </a:lnTo>
                  <a:lnTo>
                    <a:pt x="124" y="80"/>
                  </a:lnTo>
                  <a:lnTo>
                    <a:pt x="124" y="80"/>
                  </a:lnTo>
                  <a:lnTo>
                    <a:pt x="126" y="82"/>
                  </a:lnTo>
                  <a:lnTo>
                    <a:pt x="126" y="85"/>
                  </a:lnTo>
                  <a:lnTo>
                    <a:pt x="128" y="85"/>
                  </a:lnTo>
                  <a:lnTo>
                    <a:pt x="129" y="88"/>
                  </a:lnTo>
                  <a:lnTo>
                    <a:pt x="131" y="90"/>
                  </a:lnTo>
                  <a:lnTo>
                    <a:pt x="131" y="93"/>
                  </a:lnTo>
                  <a:lnTo>
                    <a:pt x="129" y="96"/>
                  </a:lnTo>
                  <a:lnTo>
                    <a:pt x="129" y="102"/>
                  </a:lnTo>
                  <a:lnTo>
                    <a:pt x="131" y="102"/>
                  </a:lnTo>
                  <a:lnTo>
                    <a:pt x="134" y="102"/>
                  </a:lnTo>
                  <a:lnTo>
                    <a:pt x="134" y="105"/>
                  </a:lnTo>
                  <a:lnTo>
                    <a:pt x="134" y="109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35" y="112"/>
                  </a:lnTo>
                  <a:lnTo>
                    <a:pt x="137" y="113"/>
                  </a:lnTo>
                  <a:lnTo>
                    <a:pt x="137" y="113"/>
                  </a:lnTo>
                  <a:lnTo>
                    <a:pt x="137" y="113"/>
                  </a:lnTo>
                  <a:lnTo>
                    <a:pt x="139" y="113"/>
                  </a:lnTo>
                  <a:lnTo>
                    <a:pt x="139" y="115"/>
                  </a:lnTo>
                  <a:lnTo>
                    <a:pt x="140" y="115"/>
                  </a:lnTo>
                  <a:lnTo>
                    <a:pt x="139" y="116"/>
                  </a:lnTo>
                  <a:lnTo>
                    <a:pt x="139" y="116"/>
                  </a:lnTo>
                  <a:lnTo>
                    <a:pt x="140" y="118"/>
                  </a:lnTo>
                  <a:lnTo>
                    <a:pt x="140" y="118"/>
                  </a:lnTo>
                  <a:lnTo>
                    <a:pt x="142" y="120"/>
                  </a:lnTo>
                  <a:lnTo>
                    <a:pt x="140" y="120"/>
                  </a:lnTo>
                  <a:lnTo>
                    <a:pt x="139" y="120"/>
                  </a:lnTo>
                  <a:lnTo>
                    <a:pt x="135" y="118"/>
                  </a:lnTo>
                  <a:lnTo>
                    <a:pt x="135" y="118"/>
                  </a:lnTo>
                  <a:lnTo>
                    <a:pt x="134" y="118"/>
                  </a:lnTo>
                  <a:lnTo>
                    <a:pt x="134" y="118"/>
                  </a:lnTo>
                  <a:lnTo>
                    <a:pt x="131" y="118"/>
                  </a:lnTo>
                  <a:lnTo>
                    <a:pt x="129" y="116"/>
                  </a:lnTo>
                  <a:lnTo>
                    <a:pt x="129" y="116"/>
                  </a:lnTo>
                  <a:lnTo>
                    <a:pt x="126" y="116"/>
                  </a:lnTo>
                  <a:lnTo>
                    <a:pt x="124" y="116"/>
                  </a:lnTo>
                  <a:lnTo>
                    <a:pt x="123" y="118"/>
                  </a:lnTo>
                  <a:lnTo>
                    <a:pt x="121" y="118"/>
                  </a:lnTo>
                  <a:lnTo>
                    <a:pt x="121" y="120"/>
                  </a:lnTo>
                  <a:lnTo>
                    <a:pt x="121" y="120"/>
                  </a:lnTo>
                  <a:lnTo>
                    <a:pt x="120" y="121"/>
                  </a:lnTo>
                  <a:lnTo>
                    <a:pt x="118" y="124"/>
                  </a:lnTo>
                  <a:lnTo>
                    <a:pt x="118" y="126"/>
                  </a:lnTo>
                  <a:lnTo>
                    <a:pt x="117" y="129"/>
                  </a:lnTo>
                  <a:lnTo>
                    <a:pt x="115" y="131"/>
                  </a:lnTo>
                  <a:lnTo>
                    <a:pt x="112" y="132"/>
                  </a:lnTo>
                  <a:lnTo>
                    <a:pt x="110" y="134"/>
                  </a:lnTo>
                  <a:lnTo>
                    <a:pt x="104" y="132"/>
                  </a:lnTo>
                  <a:lnTo>
                    <a:pt x="98" y="132"/>
                  </a:lnTo>
                  <a:lnTo>
                    <a:pt x="91" y="132"/>
                  </a:lnTo>
                  <a:lnTo>
                    <a:pt x="87" y="131"/>
                  </a:lnTo>
                  <a:lnTo>
                    <a:pt x="87" y="131"/>
                  </a:lnTo>
                  <a:lnTo>
                    <a:pt x="80" y="127"/>
                  </a:lnTo>
                  <a:lnTo>
                    <a:pt x="77" y="124"/>
                  </a:lnTo>
                  <a:lnTo>
                    <a:pt x="72" y="121"/>
                  </a:lnTo>
                  <a:lnTo>
                    <a:pt x="68" y="116"/>
                  </a:lnTo>
                  <a:lnTo>
                    <a:pt x="63" y="113"/>
                  </a:lnTo>
                  <a:lnTo>
                    <a:pt x="60" y="110"/>
                  </a:lnTo>
                  <a:lnTo>
                    <a:pt x="55" y="107"/>
                  </a:lnTo>
                  <a:lnTo>
                    <a:pt x="50" y="104"/>
                  </a:lnTo>
                  <a:lnTo>
                    <a:pt x="49" y="101"/>
                  </a:lnTo>
                  <a:lnTo>
                    <a:pt x="44" y="99"/>
                  </a:lnTo>
                  <a:lnTo>
                    <a:pt x="41" y="97"/>
                  </a:lnTo>
                  <a:lnTo>
                    <a:pt x="36" y="94"/>
                  </a:lnTo>
                  <a:lnTo>
                    <a:pt x="33" y="93"/>
                  </a:lnTo>
                  <a:lnTo>
                    <a:pt x="30" y="91"/>
                  </a:lnTo>
                  <a:lnTo>
                    <a:pt x="25" y="88"/>
                  </a:lnTo>
                  <a:lnTo>
                    <a:pt x="23" y="88"/>
                  </a:lnTo>
                  <a:lnTo>
                    <a:pt x="19" y="86"/>
                  </a:lnTo>
                  <a:lnTo>
                    <a:pt x="14" y="86"/>
                  </a:lnTo>
                  <a:lnTo>
                    <a:pt x="9" y="85"/>
                  </a:lnTo>
                  <a:lnTo>
                    <a:pt x="6" y="85"/>
                  </a:lnTo>
                  <a:lnTo>
                    <a:pt x="8" y="83"/>
                  </a:lnTo>
                  <a:lnTo>
                    <a:pt x="8" y="82"/>
                  </a:lnTo>
                  <a:lnTo>
                    <a:pt x="6" y="82"/>
                  </a:lnTo>
                  <a:lnTo>
                    <a:pt x="5" y="82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3" y="75"/>
                  </a:lnTo>
                  <a:lnTo>
                    <a:pt x="3" y="72"/>
                  </a:lnTo>
                  <a:lnTo>
                    <a:pt x="1" y="68"/>
                  </a:lnTo>
                  <a:lnTo>
                    <a:pt x="0" y="64"/>
                  </a:lnTo>
                  <a:lnTo>
                    <a:pt x="5" y="63"/>
                  </a:lnTo>
                  <a:lnTo>
                    <a:pt x="8" y="61"/>
                  </a:lnTo>
                  <a:lnTo>
                    <a:pt x="12" y="58"/>
                  </a:lnTo>
                  <a:lnTo>
                    <a:pt x="16" y="57"/>
                  </a:lnTo>
                  <a:lnTo>
                    <a:pt x="20" y="53"/>
                  </a:lnTo>
                  <a:lnTo>
                    <a:pt x="23" y="52"/>
                  </a:lnTo>
                  <a:lnTo>
                    <a:pt x="28" y="49"/>
                  </a:lnTo>
                  <a:lnTo>
                    <a:pt x="31" y="49"/>
                  </a:lnTo>
                  <a:lnTo>
                    <a:pt x="33" y="47"/>
                  </a:lnTo>
                  <a:lnTo>
                    <a:pt x="35" y="44"/>
                  </a:lnTo>
                  <a:lnTo>
                    <a:pt x="35" y="42"/>
                  </a:lnTo>
                  <a:lnTo>
                    <a:pt x="35" y="41"/>
                  </a:lnTo>
                  <a:lnTo>
                    <a:pt x="35" y="38"/>
                  </a:lnTo>
                  <a:lnTo>
                    <a:pt x="36" y="33"/>
                  </a:lnTo>
                  <a:lnTo>
                    <a:pt x="36" y="31"/>
                  </a:lnTo>
                  <a:lnTo>
                    <a:pt x="36" y="30"/>
                  </a:lnTo>
                  <a:lnTo>
                    <a:pt x="38" y="28"/>
                  </a:lnTo>
                  <a:lnTo>
                    <a:pt x="38" y="27"/>
                  </a:lnTo>
                  <a:lnTo>
                    <a:pt x="38" y="25"/>
                  </a:lnTo>
                  <a:lnTo>
                    <a:pt x="36" y="23"/>
                  </a:lnTo>
                  <a:lnTo>
                    <a:pt x="36" y="20"/>
                  </a:lnTo>
                  <a:lnTo>
                    <a:pt x="36" y="19"/>
                  </a:lnTo>
                  <a:lnTo>
                    <a:pt x="36" y="17"/>
                  </a:lnTo>
                  <a:lnTo>
                    <a:pt x="36" y="16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42" y="12"/>
                  </a:lnTo>
                  <a:lnTo>
                    <a:pt x="44" y="12"/>
                  </a:lnTo>
                  <a:lnTo>
                    <a:pt x="47" y="9"/>
                  </a:lnTo>
                  <a:lnTo>
                    <a:pt x="49" y="8"/>
                  </a:lnTo>
                  <a:lnTo>
                    <a:pt x="50" y="6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3" y="3"/>
                  </a:lnTo>
                  <a:lnTo>
                    <a:pt x="57" y="1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7803880" y="4618642"/>
              <a:ext cx="1950" cy="5848"/>
            </a:xfrm>
            <a:custGeom>
              <a:rect b="b" l="l" r="r" t="t"/>
              <a:pathLst>
                <a:path extrusionOk="0" h="3" w="1">
                  <a:moveTo>
                    <a:pt x="1" y="0"/>
                  </a:move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7686926" y="3378937"/>
              <a:ext cx="820623" cy="849861"/>
            </a:xfrm>
            <a:custGeom>
              <a:rect b="b" l="l" r="r" t="t"/>
              <a:pathLst>
                <a:path extrusionOk="0" h="436" w="421">
                  <a:moveTo>
                    <a:pt x="370" y="428"/>
                  </a:moveTo>
                  <a:lnTo>
                    <a:pt x="370" y="428"/>
                  </a:lnTo>
                  <a:lnTo>
                    <a:pt x="372" y="431"/>
                  </a:lnTo>
                  <a:lnTo>
                    <a:pt x="372" y="435"/>
                  </a:lnTo>
                  <a:lnTo>
                    <a:pt x="370" y="436"/>
                  </a:lnTo>
                  <a:lnTo>
                    <a:pt x="369" y="431"/>
                  </a:lnTo>
                  <a:lnTo>
                    <a:pt x="367" y="431"/>
                  </a:lnTo>
                  <a:lnTo>
                    <a:pt x="367" y="430"/>
                  </a:lnTo>
                  <a:lnTo>
                    <a:pt x="369" y="430"/>
                  </a:lnTo>
                  <a:lnTo>
                    <a:pt x="370" y="428"/>
                  </a:lnTo>
                  <a:close/>
                  <a:moveTo>
                    <a:pt x="369" y="425"/>
                  </a:moveTo>
                  <a:lnTo>
                    <a:pt x="369" y="427"/>
                  </a:lnTo>
                  <a:lnTo>
                    <a:pt x="367" y="428"/>
                  </a:lnTo>
                  <a:lnTo>
                    <a:pt x="367" y="427"/>
                  </a:lnTo>
                  <a:lnTo>
                    <a:pt x="367" y="427"/>
                  </a:lnTo>
                  <a:lnTo>
                    <a:pt x="367" y="427"/>
                  </a:lnTo>
                  <a:lnTo>
                    <a:pt x="369" y="425"/>
                  </a:lnTo>
                  <a:close/>
                  <a:moveTo>
                    <a:pt x="364" y="417"/>
                  </a:moveTo>
                  <a:lnTo>
                    <a:pt x="364" y="419"/>
                  </a:lnTo>
                  <a:lnTo>
                    <a:pt x="364" y="419"/>
                  </a:lnTo>
                  <a:lnTo>
                    <a:pt x="364" y="419"/>
                  </a:lnTo>
                  <a:lnTo>
                    <a:pt x="364" y="419"/>
                  </a:lnTo>
                  <a:lnTo>
                    <a:pt x="364" y="419"/>
                  </a:lnTo>
                  <a:lnTo>
                    <a:pt x="362" y="417"/>
                  </a:lnTo>
                  <a:lnTo>
                    <a:pt x="362" y="417"/>
                  </a:lnTo>
                  <a:lnTo>
                    <a:pt x="364" y="417"/>
                  </a:lnTo>
                  <a:close/>
                  <a:moveTo>
                    <a:pt x="365" y="414"/>
                  </a:moveTo>
                  <a:lnTo>
                    <a:pt x="365" y="414"/>
                  </a:lnTo>
                  <a:lnTo>
                    <a:pt x="365" y="416"/>
                  </a:lnTo>
                  <a:lnTo>
                    <a:pt x="365" y="417"/>
                  </a:lnTo>
                  <a:lnTo>
                    <a:pt x="365" y="417"/>
                  </a:lnTo>
                  <a:lnTo>
                    <a:pt x="365" y="417"/>
                  </a:lnTo>
                  <a:lnTo>
                    <a:pt x="365" y="417"/>
                  </a:lnTo>
                  <a:lnTo>
                    <a:pt x="365" y="416"/>
                  </a:lnTo>
                  <a:lnTo>
                    <a:pt x="365" y="416"/>
                  </a:lnTo>
                  <a:lnTo>
                    <a:pt x="365" y="414"/>
                  </a:lnTo>
                  <a:lnTo>
                    <a:pt x="365" y="414"/>
                  </a:lnTo>
                  <a:close/>
                  <a:moveTo>
                    <a:pt x="71" y="413"/>
                  </a:moveTo>
                  <a:lnTo>
                    <a:pt x="71" y="413"/>
                  </a:lnTo>
                  <a:lnTo>
                    <a:pt x="71" y="413"/>
                  </a:lnTo>
                  <a:lnTo>
                    <a:pt x="71" y="414"/>
                  </a:lnTo>
                  <a:lnTo>
                    <a:pt x="71" y="414"/>
                  </a:lnTo>
                  <a:lnTo>
                    <a:pt x="69" y="414"/>
                  </a:lnTo>
                  <a:lnTo>
                    <a:pt x="69" y="414"/>
                  </a:lnTo>
                  <a:lnTo>
                    <a:pt x="69" y="414"/>
                  </a:lnTo>
                  <a:lnTo>
                    <a:pt x="69" y="414"/>
                  </a:lnTo>
                  <a:lnTo>
                    <a:pt x="69" y="414"/>
                  </a:lnTo>
                  <a:lnTo>
                    <a:pt x="71" y="414"/>
                  </a:lnTo>
                  <a:lnTo>
                    <a:pt x="71" y="413"/>
                  </a:lnTo>
                  <a:lnTo>
                    <a:pt x="71" y="413"/>
                  </a:lnTo>
                  <a:close/>
                  <a:moveTo>
                    <a:pt x="359" y="413"/>
                  </a:moveTo>
                  <a:lnTo>
                    <a:pt x="361" y="414"/>
                  </a:lnTo>
                  <a:lnTo>
                    <a:pt x="361" y="414"/>
                  </a:lnTo>
                  <a:lnTo>
                    <a:pt x="359" y="414"/>
                  </a:lnTo>
                  <a:lnTo>
                    <a:pt x="359" y="414"/>
                  </a:lnTo>
                  <a:lnTo>
                    <a:pt x="359" y="413"/>
                  </a:lnTo>
                  <a:lnTo>
                    <a:pt x="359" y="413"/>
                  </a:lnTo>
                  <a:close/>
                  <a:moveTo>
                    <a:pt x="354" y="400"/>
                  </a:moveTo>
                  <a:lnTo>
                    <a:pt x="354" y="400"/>
                  </a:lnTo>
                  <a:lnTo>
                    <a:pt x="356" y="400"/>
                  </a:lnTo>
                  <a:lnTo>
                    <a:pt x="354" y="401"/>
                  </a:lnTo>
                  <a:lnTo>
                    <a:pt x="354" y="401"/>
                  </a:lnTo>
                  <a:lnTo>
                    <a:pt x="354" y="400"/>
                  </a:lnTo>
                  <a:lnTo>
                    <a:pt x="354" y="400"/>
                  </a:lnTo>
                  <a:lnTo>
                    <a:pt x="354" y="400"/>
                  </a:lnTo>
                  <a:lnTo>
                    <a:pt x="354" y="400"/>
                  </a:lnTo>
                  <a:close/>
                  <a:moveTo>
                    <a:pt x="351" y="375"/>
                  </a:moveTo>
                  <a:lnTo>
                    <a:pt x="351" y="376"/>
                  </a:lnTo>
                  <a:lnTo>
                    <a:pt x="351" y="378"/>
                  </a:lnTo>
                  <a:lnTo>
                    <a:pt x="351" y="381"/>
                  </a:lnTo>
                  <a:lnTo>
                    <a:pt x="351" y="381"/>
                  </a:lnTo>
                  <a:lnTo>
                    <a:pt x="350" y="381"/>
                  </a:lnTo>
                  <a:lnTo>
                    <a:pt x="350" y="379"/>
                  </a:lnTo>
                  <a:lnTo>
                    <a:pt x="348" y="378"/>
                  </a:lnTo>
                  <a:lnTo>
                    <a:pt x="350" y="376"/>
                  </a:lnTo>
                  <a:lnTo>
                    <a:pt x="350" y="376"/>
                  </a:lnTo>
                  <a:lnTo>
                    <a:pt x="351" y="375"/>
                  </a:lnTo>
                  <a:close/>
                  <a:moveTo>
                    <a:pt x="66" y="370"/>
                  </a:moveTo>
                  <a:lnTo>
                    <a:pt x="66" y="370"/>
                  </a:lnTo>
                  <a:lnTo>
                    <a:pt x="66" y="370"/>
                  </a:lnTo>
                  <a:lnTo>
                    <a:pt x="66" y="370"/>
                  </a:lnTo>
                  <a:lnTo>
                    <a:pt x="66" y="372"/>
                  </a:lnTo>
                  <a:lnTo>
                    <a:pt x="66" y="372"/>
                  </a:lnTo>
                  <a:lnTo>
                    <a:pt x="66" y="372"/>
                  </a:lnTo>
                  <a:lnTo>
                    <a:pt x="66" y="370"/>
                  </a:lnTo>
                  <a:lnTo>
                    <a:pt x="66" y="370"/>
                  </a:lnTo>
                  <a:close/>
                  <a:moveTo>
                    <a:pt x="353" y="367"/>
                  </a:moveTo>
                  <a:lnTo>
                    <a:pt x="354" y="367"/>
                  </a:lnTo>
                  <a:lnTo>
                    <a:pt x="354" y="368"/>
                  </a:lnTo>
                  <a:lnTo>
                    <a:pt x="354" y="368"/>
                  </a:lnTo>
                  <a:lnTo>
                    <a:pt x="353" y="368"/>
                  </a:lnTo>
                  <a:lnTo>
                    <a:pt x="353" y="368"/>
                  </a:lnTo>
                  <a:lnTo>
                    <a:pt x="353" y="368"/>
                  </a:lnTo>
                  <a:lnTo>
                    <a:pt x="353" y="367"/>
                  </a:lnTo>
                  <a:close/>
                  <a:moveTo>
                    <a:pt x="359" y="359"/>
                  </a:moveTo>
                  <a:lnTo>
                    <a:pt x="359" y="361"/>
                  </a:lnTo>
                  <a:lnTo>
                    <a:pt x="358" y="361"/>
                  </a:lnTo>
                  <a:lnTo>
                    <a:pt x="358" y="359"/>
                  </a:lnTo>
                  <a:lnTo>
                    <a:pt x="358" y="359"/>
                  </a:lnTo>
                  <a:lnTo>
                    <a:pt x="359" y="359"/>
                  </a:lnTo>
                  <a:close/>
                  <a:moveTo>
                    <a:pt x="354" y="345"/>
                  </a:moveTo>
                  <a:lnTo>
                    <a:pt x="354" y="345"/>
                  </a:lnTo>
                  <a:lnTo>
                    <a:pt x="354" y="346"/>
                  </a:lnTo>
                  <a:lnTo>
                    <a:pt x="354" y="348"/>
                  </a:lnTo>
                  <a:lnTo>
                    <a:pt x="353" y="346"/>
                  </a:lnTo>
                  <a:lnTo>
                    <a:pt x="354" y="345"/>
                  </a:lnTo>
                  <a:lnTo>
                    <a:pt x="354" y="345"/>
                  </a:lnTo>
                  <a:close/>
                  <a:moveTo>
                    <a:pt x="359" y="337"/>
                  </a:moveTo>
                  <a:lnTo>
                    <a:pt x="359" y="338"/>
                  </a:lnTo>
                  <a:lnTo>
                    <a:pt x="359" y="338"/>
                  </a:lnTo>
                  <a:lnTo>
                    <a:pt x="359" y="340"/>
                  </a:lnTo>
                  <a:lnTo>
                    <a:pt x="359" y="342"/>
                  </a:lnTo>
                  <a:lnTo>
                    <a:pt x="359" y="342"/>
                  </a:lnTo>
                  <a:lnTo>
                    <a:pt x="359" y="343"/>
                  </a:lnTo>
                  <a:lnTo>
                    <a:pt x="358" y="343"/>
                  </a:lnTo>
                  <a:lnTo>
                    <a:pt x="358" y="343"/>
                  </a:lnTo>
                  <a:lnTo>
                    <a:pt x="358" y="345"/>
                  </a:lnTo>
                  <a:lnTo>
                    <a:pt x="356" y="346"/>
                  </a:lnTo>
                  <a:lnTo>
                    <a:pt x="358" y="346"/>
                  </a:lnTo>
                  <a:lnTo>
                    <a:pt x="358" y="351"/>
                  </a:lnTo>
                  <a:lnTo>
                    <a:pt x="358" y="353"/>
                  </a:lnTo>
                  <a:lnTo>
                    <a:pt x="356" y="353"/>
                  </a:lnTo>
                  <a:lnTo>
                    <a:pt x="356" y="356"/>
                  </a:lnTo>
                  <a:lnTo>
                    <a:pt x="356" y="357"/>
                  </a:lnTo>
                  <a:lnTo>
                    <a:pt x="356" y="359"/>
                  </a:lnTo>
                  <a:lnTo>
                    <a:pt x="354" y="359"/>
                  </a:lnTo>
                  <a:lnTo>
                    <a:pt x="354" y="359"/>
                  </a:lnTo>
                  <a:lnTo>
                    <a:pt x="354" y="361"/>
                  </a:lnTo>
                  <a:lnTo>
                    <a:pt x="356" y="361"/>
                  </a:lnTo>
                  <a:lnTo>
                    <a:pt x="356" y="361"/>
                  </a:lnTo>
                  <a:lnTo>
                    <a:pt x="354" y="362"/>
                  </a:lnTo>
                  <a:lnTo>
                    <a:pt x="354" y="365"/>
                  </a:lnTo>
                  <a:lnTo>
                    <a:pt x="354" y="367"/>
                  </a:lnTo>
                  <a:lnTo>
                    <a:pt x="354" y="367"/>
                  </a:lnTo>
                  <a:lnTo>
                    <a:pt x="353" y="367"/>
                  </a:lnTo>
                  <a:lnTo>
                    <a:pt x="351" y="364"/>
                  </a:lnTo>
                  <a:lnTo>
                    <a:pt x="351" y="362"/>
                  </a:lnTo>
                  <a:lnTo>
                    <a:pt x="351" y="361"/>
                  </a:lnTo>
                  <a:lnTo>
                    <a:pt x="351" y="361"/>
                  </a:lnTo>
                  <a:lnTo>
                    <a:pt x="353" y="361"/>
                  </a:lnTo>
                  <a:lnTo>
                    <a:pt x="353" y="359"/>
                  </a:lnTo>
                  <a:lnTo>
                    <a:pt x="353" y="357"/>
                  </a:lnTo>
                  <a:lnTo>
                    <a:pt x="353" y="356"/>
                  </a:lnTo>
                  <a:lnTo>
                    <a:pt x="354" y="356"/>
                  </a:lnTo>
                  <a:lnTo>
                    <a:pt x="354" y="356"/>
                  </a:lnTo>
                  <a:lnTo>
                    <a:pt x="354" y="356"/>
                  </a:lnTo>
                  <a:lnTo>
                    <a:pt x="354" y="354"/>
                  </a:lnTo>
                  <a:lnTo>
                    <a:pt x="354" y="354"/>
                  </a:lnTo>
                  <a:lnTo>
                    <a:pt x="354" y="354"/>
                  </a:lnTo>
                  <a:lnTo>
                    <a:pt x="354" y="351"/>
                  </a:lnTo>
                  <a:lnTo>
                    <a:pt x="354" y="351"/>
                  </a:lnTo>
                  <a:lnTo>
                    <a:pt x="354" y="349"/>
                  </a:lnTo>
                  <a:lnTo>
                    <a:pt x="354" y="348"/>
                  </a:lnTo>
                  <a:lnTo>
                    <a:pt x="354" y="348"/>
                  </a:lnTo>
                  <a:lnTo>
                    <a:pt x="356" y="346"/>
                  </a:lnTo>
                  <a:lnTo>
                    <a:pt x="356" y="345"/>
                  </a:lnTo>
                  <a:lnTo>
                    <a:pt x="356" y="345"/>
                  </a:lnTo>
                  <a:lnTo>
                    <a:pt x="356" y="342"/>
                  </a:lnTo>
                  <a:lnTo>
                    <a:pt x="356" y="340"/>
                  </a:lnTo>
                  <a:lnTo>
                    <a:pt x="358" y="338"/>
                  </a:lnTo>
                  <a:lnTo>
                    <a:pt x="359" y="337"/>
                  </a:lnTo>
                  <a:lnTo>
                    <a:pt x="359" y="337"/>
                  </a:lnTo>
                  <a:close/>
                  <a:moveTo>
                    <a:pt x="138" y="0"/>
                  </a:moveTo>
                  <a:lnTo>
                    <a:pt x="138" y="0"/>
                  </a:lnTo>
                  <a:lnTo>
                    <a:pt x="140" y="1"/>
                  </a:lnTo>
                  <a:lnTo>
                    <a:pt x="140" y="1"/>
                  </a:lnTo>
                  <a:lnTo>
                    <a:pt x="140" y="1"/>
                  </a:lnTo>
                  <a:lnTo>
                    <a:pt x="142" y="0"/>
                  </a:lnTo>
                  <a:lnTo>
                    <a:pt x="142" y="1"/>
                  </a:lnTo>
                  <a:lnTo>
                    <a:pt x="142" y="1"/>
                  </a:lnTo>
                  <a:lnTo>
                    <a:pt x="142" y="3"/>
                  </a:lnTo>
                  <a:lnTo>
                    <a:pt x="142" y="4"/>
                  </a:lnTo>
                  <a:lnTo>
                    <a:pt x="143" y="6"/>
                  </a:lnTo>
                  <a:lnTo>
                    <a:pt x="143" y="9"/>
                  </a:lnTo>
                  <a:lnTo>
                    <a:pt x="145" y="12"/>
                  </a:lnTo>
                  <a:lnTo>
                    <a:pt x="145" y="14"/>
                  </a:lnTo>
                  <a:lnTo>
                    <a:pt x="146" y="15"/>
                  </a:lnTo>
                  <a:lnTo>
                    <a:pt x="149" y="15"/>
                  </a:lnTo>
                  <a:lnTo>
                    <a:pt x="151" y="15"/>
                  </a:lnTo>
                  <a:lnTo>
                    <a:pt x="153" y="17"/>
                  </a:lnTo>
                  <a:lnTo>
                    <a:pt x="154" y="19"/>
                  </a:lnTo>
                  <a:lnTo>
                    <a:pt x="154" y="19"/>
                  </a:lnTo>
                  <a:lnTo>
                    <a:pt x="156" y="20"/>
                  </a:lnTo>
                  <a:lnTo>
                    <a:pt x="156" y="20"/>
                  </a:lnTo>
                  <a:lnTo>
                    <a:pt x="156" y="20"/>
                  </a:lnTo>
                  <a:lnTo>
                    <a:pt x="154" y="22"/>
                  </a:lnTo>
                  <a:lnTo>
                    <a:pt x="153" y="23"/>
                  </a:lnTo>
                  <a:lnTo>
                    <a:pt x="153" y="23"/>
                  </a:lnTo>
                  <a:lnTo>
                    <a:pt x="153" y="25"/>
                  </a:lnTo>
                  <a:lnTo>
                    <a:pt x="153" y="27"/>
                  </a:lnTo>
                  <a:lnTo>
                    <a:pt x="153" y="28"/>
                  </a:lnTo>
                  <a:lnTo>
                    <a:pt x="153" y="30"/>
                  </a:lnTo>
                  <a:lnTo>
                    <a:pt x="153" y="33"/>
                  </a:lnTo>
                  <a:lnTo>
                    <a:pt x="154" y="34"/>
                  </a:lnTo>
                  <a:lnTo>
                    <a:pt x="154" y="34"/>
                  </a:lnTo>
                  <a:lnTo>
                    <a:pt x="156" y="34"/>
                  </a:lnTo>
                  <a:lnTo>
                    <a:pt x="156" y="36"/>
                  </a:lnTo>
                  <a:lnTo>
                    <a:pt x="157" y="36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7" y="39"/>
                  </a:lnTo>
                  <a:lnTo>
                    <a:pt x="157" y="39"/>
                  </a:lnTo>
                  <a:lnTo>
                    <a:pt x="157" y="41"/>
                  </a:lnTo>
                  <a:lnTo>
                    <a:pt x="157" y="41"/>
                  </a:lnTo>
                  <a:lnTo>
                    <a:pt x="159" y="42"/>
                  </a:lnTo>
                  <a:lnTo>
                    <a:pt x="159" y="42"/>
                  </a:lnTo>
                  <a:lnTo>
                    <a:pt x="159" y="44"/>
                  </a:lnTo>
                  <a:lnTo>
                    <a:pt x="159" y="44"/>
                  </a:lnTo>
                  <a:lnTo>
                    <a:pt x="159" y="45"/>
                  </a:lnTo>
                  <a:lnTo>
                    <a:pt x="159" y="47"/>
                  </a:lnTo>
                  <a:lnTo>
                    <a:pt x="159" y="49"/>
                  </a:lnTo>
                  <a:lnTo>
                    <a:pt x="159" y="49"/>
                  </a:lnTo>
                  <a:lnTo>
                    <a:pt x="157" y="49"/>
                  </a:lnTo>
                  <a:lnTo>
                    <a:pt x="157" y="50"/>
                  </a:lnTo>
                  <a:lnTo>
                    <a:pt x="156" y="50"/>
                  </a:lnTo>
                  <a:lnTo>
                    <a:pt x="154" y="52"/>
                  </a:lnTo>
                  <a:lnTo>
                    <a:pt x="154" y="50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51" y="47"/>
                  </a:lnTo>
                  <a:lnTo>
                    <a:pt x="151" y="47"/>
                  </a:lnTo>
                  <a:lnTo>
                    <a:pt x="149" y="47"/>
                  </a:lnTo>
                  <a:lnTo>
                    <a:pt x="148" y="49"/>
                  </a:lnTo>
                  <a:lnTo>
                    <a:pt x="146" y="49"/>
                  </a:lnTo>
                  <a:lnTo>
                    <a:pt x="146" y="49"/>
                  </a:lnTo>
                  <a:lnTo>
                    <a:pt x="148" y="49"/>
                  </a:lnTo>
                  <a:lnTo>
                    <a:pt x="148" y="50"/>
                  </a:lnTo>
                  <a:lnTo>
                    <a:pt x="148" y="52"/>
                  </a:lnTo>
                  <a:lnTo>
                    <a:pt x="148" y="53"/>
                  </a:lnTo>
                  <a:lnTo>
                    <a:pt x="148" y="53"/>
                  </a:lnTo>
                  <a:lnTo>
                    <a:pt x="151" y="56"/>
                  </a:lnTo>
                  <a:lnTo>
                    <a:pt x="153" y="56"/>
                  </a:lnTo>
                  <a:lnTo>
                    <a:pt x="153" y="58"/>
                  </a:lnTo>
                  <a:lnTo>
                    <a:pt x="151" y="58"/>
                  </a:lnTo>
                  <a:lnTo>
                    <a:pt x="151" y="60"/>
                  </a:lnTo>
                  <a:lnTo>
                    <a:pt x="151" y="61"/>
                  </a:lnTo>
                  <a:lnTo>
                    <a:pt x="153" y="63"/>
                  </a:lnTo>
                  <a:lnTo>
                    <a:pt x="153" y="63"/>
                  </a:lnTo>
                  <a:lnTo>
                    <a:pt x="153" y="64"/>
                  </a:lnTo>
                  <a:lnTo>
                    <a:pt x="153" y="66"/>
                  </a:lnTo>
                  <a:lnTo>
                    <a:pt x="153" y="66"/>
                  </a:lnTo>
                  <a:lnTo>
                    <a:pt x="153" y="67"/>
                  </a:lnTo>
                  <a:lnTo>
                    <a:pt x="153" y="67"/>
                  </a:lnTo>
                  <a:lnTo>
                    <a:pt x="153" y="67"/>
                  </a:lnTo>
                  <a:lnTo>
                    <a:pt x="154" y="67"/>
                  </a:lnTo>
                  <a:lnTo>
                    <a:pt x="154" y="67"/>
                  </a:lnTo>
                  <a:lnTo>
                    <a:pt x="156" y="67"/>
                  </a:lnTo>
                  <a:lnTo>
                    <a:pt x="156" y="67"/>
                  </a:lnTo>
                  <a:lnTo>
                    <a:pt x="156" y="66"/>
                  </a:lnTo>
                  <a:lnTo>
                    <a:pt x="156" y="66"/>
                  </a:lnTo>
                  <a:lnTo>
                    <a:pt x="157" y="66"/>
                  </a:lnTo>
                  <a:lnTo>
                    <a:pt x="159" y="69"/>
                  </a:lnTo>
                  <a:lnTo>
                    <a:pt x="160" y="71"/>
                  </a:lnTo>
                  <a:lnTo>
                    <a:pt x="160" y="71"/>
                  </a:lnTo>
                  <a:lnTo>
                    <a:pt x="160" y="71"/>
                  </a:lnTo>
                  <a:lnTo>
                    <a:pt x="162" y="72"/>
                  </a:lnTo>
                  <a:lnTo>
                    <a:pt x="164" y="72"/>
                  </a:lnTo>
                  <a:lnTo>
                    <a:pt x="164" y="74"/>
                  </a:lnTo>
                  <a:lnTo>
                    <a:pt x="165" y="74"/>
                  </a:lnTo>
                  <a:lnTo>
                    <a:pt x="167" y="74"/>
                  </a:lnTo>
                  <a:lnTo>
                    <a:pt x="168" y="74"/>
                  </a:lnTo>
                  <a:lnTo>
                    <a:pt x="168" y="74"/>
                  </a:lnTo>
                  <a:lnTo>
                    <a:pt x="168" y="74"/>
                  </a:lnTo>
                  <a:lnTo>
                    <a:pt x="170" y="74"/>
                  </a:lnTo>
                  <a:lnTo>
                    <a:pt x="171" y="75"/>
                  </a:lnTo>
                  <a:lnTo>
                    <a:pt x="173" y="75"/>
                  </a:lnTo>
                  <a:lnTo>
                    <a:pt x="173" y="77"/>
                  </a:lnTo>
                  <a:lnTo>
                    <a:pt x="173" y="77"/>
                  </a:lnTo>
                  <a:lnTo>
                    <a:pt x="173" y="79"/>
                  </a:lnTo>
                  <a:lnTo>
                    <a:pt x="173" y="80"/>
                  </a:lnTo>
                  <a:lnTo>
                    <a:pt x="175" y="80"/>
                  </a:lnTo>
                  <a:lnTo>
                    <a:pt x="176" y="80"/>
                  </a:lnTo>
                  <a:lnTo>
                    <a:pt x="178" y="82"/>
                  </a:lnTo>
                  <a:lnTo>
                    <a:pt x="179" y="82"/>
                  </a:lnTo>
                  <a:lnTo>
                    <a:pt x="179" y="82"/>
                  </a:lnTo>
                  <a:lnTo>
                    <a:pt x="181" y="83"/>
                  </a:lnTo>
                  <a:lnTo>
                    <a:pt x="183" y="83"/>
                  </a:lnTo>
                  <a:lnTo>
                    <a:pt x="184" y="85"/>
                  </a:lnTo>
                  <a:lnTo>
                    <a:pt x="184" y="86"/>
                  </a:lnTo>
                  <a:lnTo>
                    <a:pt x="184" y="85"/>
                  </a:lnTo>
                  <a:lnTo>
                    <a:pt x="184" y="86"/>
                  </a:lnTo>
                  <a:lnTo>
                    <a:pt x="183" y="86"/>
                  </a:lnTo>
                  <a:lnTo>
                    <a:pt x="183" y="86"/>
                  </a:lnTo>
                  <a:lnTo>
                    <a:pt x="179" y="88"/>
                  </a:lnTo>
                  <a:lnTo>
                    <a:pt x="179" y="90"/>
                  </a:lnTo>
                  <a:lnTo>
                    <a:pt x="178" y="90"/>
                  </a:lnTo>
                  <a:lnTo>
                    <a:pt x="176" y="93"/>
                  </a:lnTo>
                  <a:lnTo>
                    <a:pt x="175" y="96"/>
                  </a:lnTo>
                  <a:lnTo>
                    <a:pt x="175" y="97"/>
                  </a:lnTo>
                  <a:lnTo>
                    <a:pt x="175" y="99"/>
                  </a:lnTo>
                  <a:lnTo>
                    <a:pt x="173" y="101"/>
                  </a:lnTo>
                  <a:lnTo>
                    <a:pt x="173" y="102"/>
                  </a:lnTo>
                  <a:lnTo>
                    <a:pt x="171" y="102"/>
                  </a:lnTo>
                  <a:lnTo>
                    <a:pt x="171" y="104"/>
                  </a:lnTo>
                  <a:lnTo>
                    <a:pt x="171" y="107"/>
                  </a:lnTo>
                  <a:lnTo>
                    <a:pt x="171" y="107"/>
                  </a:lnTo>
                  <a:lnTo>
                    <a:pt x="173" y="107"/>
                  </a:lnTo>
                  <a:lnTo>
                    <a:pt x="173" y="108"/>
                  </a:lnTo>
                  <a:lnTo>
                    <a:pt x="175" y="110"/>
                  </a:lnTo>
                  <a:lnTo>
                    <a:pt x="176" y="110"/>
                  </a:lnTo>
                  <a:lnTo>
                    <a:pt x="178" y="110"/>
                  </a:lnTo>
                  <a:lnTo>
                    <a:pt x="178" y="110"/>
                  </a:lnTo>
                  <a:lnTo>
                    <a:pt x="178" y="110"/>
                  </a:lnTo>
                  <a:lnTo>
                    <a:pt x="179" y="110"/>
                  </a:lnTo>
                  <a:lnTo>
                    <a:pt x="179" y="110"/>
                  </a:lnTo>
                  <a:lnTo>
                    <a:pt x="181" y="112"/>
                  </a:lnTo>
                  <a:lnTo>
                    <a:pt x="181" y="112"/>
                  </a:lnTo>
                  <a:lnTo>
                    <a:pt x="183" y="113"/>
                  </a:lnTo>
                  <a:lnTo>
                    <a:pt x="186" y="113"/>
                  </a:lnTo>
                  <a:lnTo>
                    <a:pt x="187" y="115"/>
                  </a:lnTo>
                  <a:lnTo>
                    <a:pt x="187" y="115"/>
                  </a:lnTo>
                  <a:lnTo>
                    <a:pt x="189" y="116"/>
                  </a:lnTo>
                  <a:lnTo>
                    <a:pt x="189" y="116"/>
                  </a:lnTo>
                  <a:lnTo>
                    <a:pt x="192" y="119"/>
                  </a:lnTo>
                  <a:lnTo>
                    <a:pt x="194" y="119"/>
                  </a:lnTo>
                  <a:lnTo>
                    <a:pt x="195" y="121"/>
                  </a:lnTo>
                  <a:lnTo>
                    <a:pt x="197" y="121"/>
                  </a:lnTo>
                  <a:lnTo>
                    <a:pt x="198" y="121"/>
                  </a:lnTo>
                  <a:lnTo>
                    <a:pt x="198" y="121"/>
                  </a:lnTo>
                  <a:lnTo>
                    <a:pt x="198" y="121"/>
                  </a:lnTo>
                  <a:lnTo>
                    <a:pt x="200" y="121"/>
                  </a:lnTo>
                  <a:lnTo>
                    <a:pt x="201" y="121"/>
                  </a:lnTo>
                  <a:lnTo>
                    <a:pt x="203" y="124"/>
                  </a:lnTo>
                  <a:lnTo>
                    <a:pt x="206" y="124"/>
                  </a:lnTo>
                  <a:lnTo>
                    <a:pt x="208" y="124"/>
                  </a:lnTo>
                  <a:lnTo>
                    <a:pt x="209" y="124"/>
                  </a:lnTo>
                  <a:lnTo>
                    <a:pt x="209" y="126"/>
                  </a:lnTo>
                  <a:lnTo>
                    <a:pt x="209" y="127"/>
                  </a:lnTo>
                  <a:lnTo>
                    <a:pt x="212" y="127"/>
                  </a:lnTo>
                  <a:lnTo>
                    <a:pt x="214" y="129"/>
                  </a:lnTo>
                  <a:lnTo>
                    <a:pt x="217" y="129"/>
                  </a:lnTo>
                  <a:lnTo>
                    <a:pt x="217" y="129"/>
                  </a:lnTo>
                  <a:lnTo>
                    <a:pt x="219" y="129"/>
                  </a:lnTo>
                  <a:lnTo>
                    <a:pt x="219" y="129"/>
                  </a:lnTo>
                  <a:lnTo>
                    <a:pt x="220" y="127"/>
                  </a:lnTo>
                  <a:lnTo>
                    <a:pt x="222" y="129"/>
                  </a:lnTo>
                  <a:lnTo>
                    <a:pt x="225" y="129"/>
                  </a:lnTo>
                  <a:lnTo>
                    <a:pt x="225" y="129"/>
                  </a:lnTo>
                  <a:lnTo>
                    <a:pt x="227" y="129"/>
                  </a:lnTo>
                  <a:lnTo>
                    <a:pt x="228" y="127"/>
                  </a:lnTo>
                  <a:lnTo>
                    <a:pt x="230" y="127"/>
                  </a:lnTo>
                  <a:lnTo>
                    <a:pt x="231" y="129"/>
                  </a:lnTo>
                  <a:lnTo>
                    <a:pt x="235" y="130"/>
                  </a:lnTo>
                  <a:lnTo>
                    <a:pt x="236" y="130"/>
                  </a:lnTo>
                  <a:lnTo>
                    <a:pt x="238" y="132"/>
                  </a:lnTo>
                  <a:lnTo>
                    <a:pt x="238" y="132"/>
                  </a:lnTo>
                  <a:lnTo>
                    <a:pt x="238" y="134"/>
                  </a:lnTo>
                  <a:lnTo>
                    <a:pt x="238" y="135"/>
                  </a:lnTo>
                  <a:lnTo>
                    <a:pt x="241" y="137"/>
                  </a:lnTo>
                  <a:lnTo>
                    <a:pt x="242" y="137"/>
                  </a:lnTo>
                  <a:lnTo>
                    <a:pt x="244" y="137"/>
                  </a:lnTo>
                  <a:lnTo>
                    <a:pt x="244" y="137"/>
                  </a:lnTo>
                  <a:lnTo>
                    <a:pt x="244" y="137"/>
                  </a:lnTo>
                  <a:lnTo>
                    <a:pt x="246" y="138"/>
                  </a:lnTo>
                  <a:lnTo>
                    <a:pt x="246" y="138"/>
                  </a:lnTo>
                  <a:lnTo>
                    <a:pt x="246" y="138"/>
                  </a:lnTo>
                  <a:lnTo>
                    <a:pt x="247" y="140"/>
                  </a:lnTo>
                  <a:lnTo>
                    <a:pt x="249" y="138"/>
                  </a:lnTo>
                  <a:lnTo>
                    <a:pt x="250" y="138"/>
                  </a:lnTo>
                  <a:lnTo>
                    <a:pt x="252" y="138"/>
                  </a:lnTo>
                  <a:lnTo>
                    <a:pt x="252" y="138"/>
                  </a:lnTo>
                  <a:lnTo>
                    <a:pt x="253" y="140"/>
                  </a:lnTo>
                  <a:lnTo>
                    <a:pt x="253" y="142"/>
                  </a:lnTo>
                  <a:lnTo>
                    <a:pt x="253" y="142"/>
                  </a:lnTo>
                  <a:lnTo>
                    <a:pt x="255" y="142"/>
                  </a:lnTo>
                  <a:lnTo>
                    <a:pt x="257" y="140"/>
                  </a:lnTo>
                  <a:lnTo>
                    <a:pt x="258" y="142"/>
                  </a:lnTo>
                  <a:lnTo>
                    <a:pt x="260" y="142"/>
                  </a:lnTo>
                  <a:lnTo>
                    <a:pt x="263" y="142"/>
                  </a:lnTo>
                  <a:lnTo>
                    <a:pt x="263" y="142"/>
                  </a:lnTo>
                  <a:lnTo>
                    <a:pt x="265" y="143"/>
                  </a:lnTo>
                  <a:lnTo>
                    <a:pt x="268" y="145"/>
                  </a:lnTo>
                  <a:lnTo>
                    <a:pt x="268" y="143"/>
                  </a:lnTo>
                  <a:lnTo>
                    <a:pt x="272" y="142"/>
                  </a:lnTo>
                  <a:lnTo>
                    <a:pt x="272" y="142"/>
                  </a:lnTo>
                  <a:lnTo>
                    <a:pt x="272" y="145"/>
                  </a:lnTo>
                  <a:lnTo>
                    <a:pt x="274" y="145"/>
                  </a:lnTo>
                  <a:lnTo>
                    <a:pt x="276" y="145"/>
                  </a:lnTo>
                  <a:lnTo>
                    <a:pt x="277" y="145"/>
                  </a:lnTo>
                  <a:lnTo>
                    <a:pt x="279" y="145"/>
                  </a:lnTo>
                  <a:lnTo>
                    <a:pt x="280" y="145"/>
                  </a:lnTo>
                  <a:lnTo>
                    <a:pt x="282" y="145"/>
                  </a:lnTo>
                  <a:lnTo>
                    <a:pt x="283" y="145"/>
                  </a:lnTo>
                  <a:lnTo>
                    <a:pt x="287" y="145"/>
                  </a:lnTo>
                  <a:lnTo>
                    <a:pt x="287" y="145"/>
                  </a:lnTo>
                  <a:lnTo>
                    <a:pt x="287" y="145"/>
                  </a:lnTo>
                  <a:lnTo>
                    <a:pt x="288" y="142"/>
                  </a:lnTo>
                  <a:lnTo>
                    <a:pt x="288" y="140"/>
                  </a:lnTo>
                  <a:lnTo>
                    <a:pt x="288" y="138"/>
                  </a:lnTo>
                  <a:lnTo>
                    <a:pt x="288" y="137"/>
                  </a:lnTo>
                  <a:lnTo>
                    <a:pt x="285" y="134"/>
                  </a:lnTo>
                  <a:lnTo>
                    <a:pt x="285" y="134"/>
                  </a:lnTo>
                  <a:lnTo>
                    <a:pt x="287" y="129"/>
                  </a:lnTo>
                  <a:lnTo>
                    <a:pt x="287" y="126"/>
                  </a:lnTo>
                  <a:lnTo>
                    <a:pt x="288" y="126"/>
                  </a:lnTo>
                  <a:lnTo>
                    <a:pt x="288" y="124"/>
                  </a:lnTo>
                  <a:lnTo>
                    <a:pt x="288" y="123"/>
                  </a:lnTo>
                  <a:lnTo>
                    <a:pt x="288" y="123"/>
                  </a:lnTo>
                  <a:lnTo>
                    <a:pt x="288" y="121"/>
                  </a:lnTo>
                  <a:lnTo>
                    <a:pt x="287" y="121"/>
                  </a:lnTo>
                  <a:lnTo>
                    <a:pt x="288" y="121"/>
                  </a:lnTo>
                  <a:lnTo>
                    <a:pt x="288" y="121"/>
                  </a:lnTo>
                  <a:lnTo>
                    <a:pt x="290" y="119"/>
                  </a:lnTo>
                  <a:lnTo>
                    <a:pt x="291" y="119"/>
                  </a:lnTo>
                  <a:lnTo>
                    <a:pt x="293" y="119"/>
                  </a:lnTo>
                  <a:lnTo>
                    <a:pt x="293" y="119"/>
                  </a:lnTo>
                  <a:lnTo>
                    <a:pt x="294" y="118"/>
                  </a:lnTo>
                  <a:lnTo>
                    <a:pt x="294" y="118"/>
                  </a:lnTo>
                  <a:lnTo>
                    <a:pt x="296" y="119"/>
                  </a:lnTo>
                  <a:lnTo>
                    <a:pt x="298" y="119"/>
                  </a:lnTo>
                  <a:lnTo>
                    <a:pt x="298" y="121"/>
                  </a:lnTo>
                  <a:lnTo>
                    <a:pt x="298" y="121"/>
                  </a:lnTo>
                  <a:lnTo>
                    <a:pt x="298" y="123"/>
                  </a:lnTo>
                  <a:lnTo>
                    <a:pt x="296" y="127"/>
                  </a:lnTo>
                  <a:lnTo>
                    <a:pt x="298" y="129"/>
                  </a:lnTo>
                  <a:lnTo>
                    <a:pt x="298" y="129"/>
                  </a:lnTo>
                  <a:lnTo>
                    <a:pt x="299" y="130"/>
                  </a:lnTo>
                  <a:lnTo>
                    <a:pt x="299" y="130"/>
                  </a:lnTo>
                  <a:lnTo>
                    <a:pt x="298" y="132"/>
                  </a:lnTo>
                  <a:lnTo>
                    <a:pt x="296" y="132"/>
                  </a:lnTo>
                  <a:lnTo>
                    <a:pt x="298" y="134"/>
                  </a:lnTo>
                  <a:lnTo>
                    <a:pt x="298" y="134"/>
                  </a:lnTo>
                  <a:lnTo>
                    <a:pt x="298" y="134"/>
                  </a:lnTo>
                  <a:lnTo>
                    <a:pt x="298" y="135"/>
                  </a:lnTo>
                  <a:lnTo>
                    <a:pt x="299" y="137"/>
                  </a:lnTo>
                  <a:lnTo>
                    <a:pt x="301" y="137"/>
                  </a:lnTo>
                  <a:lnTo>
                    <a:pt x="302" y="138"/>
                  </a:lnTo>
                  <a:lnTo>
                    <a:pt x="305" y="137"/>
                  </a:lnTo>
                  <a:lnTo>
                    <a:pt x="305" y="138"/>
                  </a:lnTo>
                  <a:lnTo>
                    <a:pt x="307" y="138"/>
                  </a:lnTo>
                  <a:lnTo>
                    <a:pt x="309" y="138"/>
                  </a:lnTo>
                  <a:lnTo>
                    <a:pt x="309" y="138"/>
                  </a:lnTo>
                  <a:lnTo>
                    <a:pt x="309" y="138"/>
                  </a:lnTo>
                  <a:lnTo>
                    <a:pt x="309" y="140"/>
                  </a:lnTo>
                  <a:lnTo>
                    <a:pt x="309" y="140"/>
                  </a:lnTo>
                  <a:lnTo>
                    <a:pt x="310" y="140"/>
                  </a:lnTo>
                  <a:lnTo>
                    <a:pt x="312" y="140"/>
                  </a:lnTo>
                  <a:lnTo>
                    <a:pt x="313" y="140"/>
                  </a:lnTo>
                  <a:lnTo>
                    <a:pt x="317" y="138"/>
                  </a:lnTo>
                  <a:lnTo>
                    <a:pt x="318" y="137"/>
                  </a:lnTo>
                  <a:lnTo>
                    <a:pt x="318" y="137"/>
                  </a:lnTo>
                  <a:lnTo>
                    <a:pt x="320" y="137"/>
                  </a:lnTo>
                  <a:lnTo>
                    <a:pt x="321" y="137"/>
                  </a:lnTo>
                  <a:lnTo>
                    <a:pt x="323" y="138"/>
                  </a:lnTo>
                  <a:lnTo>
                    <a:pt x="324" y="138"/>
                  </a:lnTo>
                  <a:lnTo>
                    <a:pt x="326" y="138"/>
                  </a:lnTo>
                  <a:lnTo>
                    <a:pt x="328" y="138"/>
                  </a:lnTo>
                  <a:lnTo>
                    <a:pt x="331" y="138"/>
                  </a:lnTo>
                  <a:lnTo>
                    <a:pt x="334" y="138"/>
                  </a:lnTo>
                  <a:lnTo>
                    <a:pt x="335" y="137"/>
                  </a:lnTo>
                  <a:lnTo>
                    <a:pt x="335" y="137"/>
                  </a:lnTo>
                  <a:lnTo>
                    <a:pt x="337" y="138"/>
                  </a:lnTo>
                  <a:lnTo>
                    <a:pt x="339" y="138"/>
                  </a:lnTo>
                  <a:lnTo>
                    <a:pt x="340" y="138"/>
                  </a:lnTo>
                  <a:lnTo>
                    <a:pt x="342" y="137"/>
                  </a:lnTo>
                  <a:lnTo>
                    <a:pt x="342" y="137"/>
                  </a:lnTo>
                  <a:lnTo>
                    <a:pt x="343" y="137"/>
                  </a:lnTo>
                  <a:lnTo>
                    <a:pt x="343" y="137"/>
                  </a:lnTo>
                  <a:lnTo>
                    <a:pt x="345" y="137"/>
                  </a:lnTo>
                  <a:lnTo>
                    <a:pt x="345" y="137"/>
                  </a:lnTo>
                  <a:lnTo>
                    <a:pt x="345" y="135"/>
                  </a:lnTo>
                  <a:lnTo>
                    <a:pt x="343" y="135"/>
                  </a:lnTo>
                  <a:lnTo>
                    <a:pt x="343" y="134"/>
                  </a:lnTo>
                  <a:lnTo>
                    <a:pt x="343" y="134"/>
                  </a:lnTo>
                  <a:lnTo>
                    <a:pt x="343" y="134"/>
                  </a:lnTo>
                  <a:lnTo>
                    <a:pt x="345" y="132"/>
                  </a:lnTo>
                  <a:lnTo>
                    <a:pt x="345" y="130"/>
                  </a:lnTo>
                  <a:lnTo>
                    <a:pt x="345" y="129"/>
                  </a:lnTo>
                  <a:lnTo>
                    <a:pt x="343" y="129"/>
                  </a:lnTo>
                  <a:lnTo>
                    <a:pt x="343" y="127"/>
                  </a:lnTo>
                  <a:lnTo>
                    <a:pt x="342" y="129"/>
                  </a:lnTo>
                  <a:lnTo>
                    <a:pt x="340" y="129"/>
                  </a:lnTo>
                  <a:lnTo>
                    <a:pt x="339" y="127"/>
                  </a:lnTo>
                  <a:lnTo>
                    <a:pt x="339" y="127"/>
                  </a:lnTo>
                  <a:lnTo>
                    <a:pt x="337" y="126"/>
                  </a:lnTo>
                  <a:lnTo>
                    <a:pt x="339" y="124"/>
                  </a:lnTo>
                  <a:lnTo>
                    <a:pt x="339" y="124"/>
                  </a:lnTo>
                  <a:lnTo>
                    <a:pt x="339" y="124"/>
                  </a:lnTo>
                  <a:lnTo>
                    <a:pt x="340" y="124"/>
                  </a:lnTo>
                  <a:lnTo>
                    <a:pt x="342" y="124"/>
                  </a:lnTo>
                  <a:lnTo>
                    <a:pt x="342" y="124"/>
                  </a:lnTo>
                  <a:lnTo>
                    <a:pt x="343" y="124"/>
                  </a:lnTo>
                  <a:lnTo>
                    <a:pt x="345" y="123"/>
                  </a:lnTo>
                  <a:lnTo>
                    <a:pt x="346" y="123"/>
                  </a:lnTo>
                  <a:lnTo>
                    <a:pt x="346" y="123"/>
                  </a:lnTo>
                  <a:lnTo>
                    <a:pt x="348" y="123"/>
                  </a:lnTo>
                  <a:lnTo>
                    <a:pt x="348" y="123"/>
                  </a:lnTo>
                  <a:lnTo>
                    <a:pt x="348" y="123"/>
                  </a:lnTo>
                  <a:lnTo>
                    <a:pt x="350" y="123"/>
                  </a:lnTo>
                  <a:lnTo>
                    <a:pt x="351" y="123"/>
                  </a:lnTo>
                  <a:lnTo>
                    <a:pt x="351" y="121"/>
                  </a:lnTo>
                  <a:lnTo>
                    <a:pt x="353" y="121"/>
                  </a:lnTo>
                  <a:lnTo>
                    <a:pt x="354" y="119"/>
                  </a:lnTo>
                  <a:lnTo>
                    <a:pt x="354" y="119"/>
                  </a:lnTo>
                  <a:lnTo>
                    <a:pt x="353" y="119"/>
                  </a:lnTo>
                  <a:lnTo>
                    <a:pt x="353" y="119"/>
                  </a:lnTo>
                  <a:lnTo>
                    <a:pt x="353" y="118"/>
                  </a:lnTo>
                  <a:lnTo>
                    <a:pt x="354" y="118"/>
                  </a:lnTo>
                  <a:lnTo>
                    <a:pt x="356" y="116"/>
                  </a:lnTo>
                  <a:lnTo>
                    <a:pt x="359" y="115"/>
                  </a:lnTo>
                  <a:lnTo>
                    <a:pt x="359" y="113"/>
                  </a:lnTo>
                  <a:lnTo>
                    <a:pt x="361" y="112"/>
                  </a:lnTo>
                  <a:lnTo>
                    <a:pt x="361" y="110"/>
                  </a:lnTo>
                  <a:lnTo>
                    <a:pt x="362" y="110"/>
                  </a:lnTo>
                  <a:lnTo>
                    <a:pt x="364" y="110"/>
                  </a:lnTo>
                  <a:lnTo>
                    <a:pt x="367" y="108"/>
                  </a:lnTo>
                  <a:lnTo>
                    <a:pt x="369" y="108"/>
                  </a:lnTo>
                  <a:lnTo>
                    <a:pt x="372" y="107"/>
                  </a:lnTo>
                  <a:lnTo>
                    <a:pt x="372" y="107"/>
                  </a:lnTo>
                  <a:lnTo>
                    <a:pt x="373" y="105"/>
                  </a:lnTo>
                  <a:lnTo>
                    <a:pt x="373" y="105"/>
                  </a:lnTo>
                  <a:lnTo>
                    <a:pt x="375" y="104"/>
                  </a:lnTo>
                  <a:lnTo>
                    <a:pt x="375" y="104"/>
                  </a:lnTo>
                  <a:lnTo>
                    <a:pt x="376" y="102"/>
                  </a:lnTo>
                  <a:lnTo>
                    <a:pt x="380" y="101"/>
                  </a:lnTo>
                  <a:lnTo>
                    <a:pt x="381" y="99"/>
                  </a:lnTo>
                  <a:lnTo>
                    <a:pt x="383" y="99"/>
                  </a:lnTo>
                  <a:lnTo>
                    <a:pt x="383" y="101"/>
                  </a:lnTo>
                  <a:lnTo>
                    <a:pt x="384" y="101"/>
                  </a:lnTo>
                  <a:lnTo>
                    <a:pt x="384" y="101"/>
                  </a:lnTo>
                  <a:lnTo>
                    <a:pt x="386" y="102"/>
                  </a:lnTo>
                  <a:lnTo>
                    <a:pt x="387" y="102"/>
                  </a:lnTo>
                  <a:lnTo>
                    <a:pt x="389" y="102"/>
                  </a:lnTo>
                  <a:lnTo>
                    <a:pt x="391" y="104"/>
                  </a:lnTo>
                  <a:lnTo>
                    <a:pt x="392" y="104"/>
                  </a:lnTo>
                  <a:lnTo>
                    <a:pt x="392" y="104"/>
                  </a:lnTo>
                  <a:lnTo>
                    <a:pt x="394" y="104"/>
                  </a:lnTo>
                  <a:lnTo>
                    <a:pt x="394" y="102"/>
                  </a:lnTo>
                  <a:lnTo>
                    <a:pt x="394" y="102"/>
                  </a:lnTo>
                  <a:lnTo>
                    <a:pt x="394" y="102"/>
                  </a:lnTo>
                  <a:lnTo>
                    <a:pt x="394" y="101"/>
                  </a:lnTo>
                  <a:lnTo>
                    <a:pt x="397" y="99"/>
                  </a:lnTo>
                  <a:lnTo>
                    <a:pt x="400" y="97"/>
                  </a:lnTo>
                  <a:lnTo>
                    <a:pt x="402" y="97"/>
                  </a:lnTo>
                  <a:lnTo>
                    <a:pt x="403" y="97"/>
                  </a:lnTo>
                  <a:lnTo>
                    <a:pt x="403" y="97"/>
                  </a:lnTo>
                  <a:lnTo>
                    <a:pt x="405" y="101"/>
                  </a:lnTo>
                  <a:lnTo>
                    <a:pt x="405" y="101"/>
                  </a:lnTo>
                  <a:lnTo>
                    <a:pt x="406" y="101"/>
                  </a:lnTo>
                  <a:lnTo>
                    <a:pt x="406" y="101"/>
                  </a:lnTo>
                  <a:lnTo>
                    <a:pt x="406" y="101"/>
                  </a:lnTo>
                  <a:lnTo>
                    <a:pt x="405" y="102"/>
                  </a:lnTo>
                  <a:lnTo>
                    <a:pt x="405" y="102"/>
                  </a:lnTo>
                  <a:lnTo>
                    <a:pt x="403" y="102"/>
                  </a:lnTo>
                  <a:lnTo>
                    <a:pt x="403" y="105"/>
                  </a:lnTo>
                  <a:lnTo>
                    <a:pt x="403" y="105"/>
                  </a:lnTo>
                  <a:lnTo>
                    <a:pt x="403" y="105"/>
                  </a:lnTo>
                  <a:lnTo>
                    <a:pt x="406" y="104"/>
                  </a:lnTo>
                  <a:lnTo>
                    <a:pt x="408" y="104"/>
                  </a:lnTo>
                  <a:lnTo>
                    <a:pt x="408" y="104"/>
                  </a:lnTo>
                  <a:lnTo>
                    <a:pt x="408" y="105"/>
                  </a:lnTo>
                  <a:lnTo>
                    <a:pt x="410" y="107"/>
                  </a:lnTo>
                  <a:lnTo>
                    <a:pt x="410" y="108"/>
                  </a:lnTo>
                  <a:lnTo>
                    <a:pt x="408" y="110"/>
                  </a:lnTo>
                  <a:lnTo>
                    <a:pt x="406" y="112"/>
                  </a:lnTo>
                  <a:lnTo>
                    <a:pt x="406" y="112"/>
                  </a:lnTo>
                  <a:lnTo>
                    <a:pt x="406" y="113"/>
                  </a:lnTo>
                  <a:lnTo>
                    <a:pt x="405" y="113"/>
                  </a:lnTo>
                  <a:lnTo>
                    <a:pt x="405" y="113"/>
                  </a:lnTo>
                  <a:lnTo>
                    <a:pt x="406" y="113"/>
                  </a:lnTo>
                  <a:lnTo>
                    <a:pt x="406" y="115"/>
                  </a:lnTo>
                  <a:lnTo>
                    <a:pt x="406" y="115"/>
                  </a:lnTo>
                  <a:lnTo>
                    <a:pt x="408" y="113"/>
                  </a:lnTo>
                  <a:lnTo>
                    <a:pt x="410" y="113"/>
                  </a:lnTo>
                  <a:lnTo>
                    <a:pt x="411" y="113"/>
                  </a:lnTo>
                  <a:lnTo>
                    <a:pt x="413" y="115"/>
                  </a:lnTo>
                  <a:lnTo>
                    <a:pt x="414" y="115"/>
                  </a:lnTo>
                  <a:lnTo>
                    <a:pt x="416" y="115"/>
                  </a:lnTo>
                  <a:lnTo>
                    <a:pt x="417" y="115"/>
                  </a:lnTo>
                  <a:lnTo>
                    <a:pt x="417" y="115"/>
                  </a:lnTo>
                  <a:lnTo>
                    <a:pt x="421" y="116"/>
                  </a:lnTo>
                  <a:lnTo>
                    <a:pt x="421" y="116"/>
                  </a:lnTo>
                  <a:lnTo>
                    <a:pt x="421" y="118"/>
                  </a:lnTo>
                  <a:lnTo>
                    <a:pt x="421" y="118"/>
                  </a:lnTo>
                  <a:lnTo>
                    <a:pt x="421" y="119"/>
                  </a:lnTo>
                  <a:lnTo>
                    <a:pt x="421" y="119"/>
                  </a:lnTo>
                  <a:lnTo>
                    <a:pt x="421" y="121"/>
                  </a:lnTo>
                  <a:lnTo>
                    <a:pt x="421" y="121"/>
                  </a:lnTo>
                  <a:lnTo>
                    <a:pt x="419" y="121"/>
                  </a:lnTo>
                  <a:lnTo>
                    <a:pt x="419" y="123"/>
                  </a:lnTo>
                  <a:lnTo>
                    <a:pt x="417" y="124"/>
                  </a:lnTo>
                  <a:lnTo>
                    <a:pt x="416" y="124"/>
                  </a:lnTo>
                  <a:lnTo>
                    <a:pt x="414" y="126"/>
                  </a:lnTo>
                  <a:lnTo>
                    <a:pt x="414" y="126"/>
                  </a:lnTo>
                  <a:lnTo>
                    <a:pt x="414" y="127"/>
                  </a:lnTo>
                  <a:lnTo>
                    <a:pt x="414" y="129"/>
                  </a:lnTo>
                  <a:lnTo>
                    <a:pt x="417" y="132"/>
                  </a:lnTo>
                  <a:lnTo>
                    <a:pt x="417" y="134"/>
                  </a:lnTo>
                  <a:lnTo>
                    <a:pt x="416" y="134"/>
                  </a:lnTo>
                  <a:lnTo>
                    <a:pt x="416" y="134"/>
                  </a:lnTo>
                  <a:lnTo>
                    <a:pt x="414" y="132"/>
                  </a:lnTo>
                  <a:lnTo>
                    <a:pt x="413" y="130"/>
                  </a:lnTo>
                  <a:lnTo>
                    <a:pt x="413" y="130"/>
                  </a:lnTo>
                  <a:lnTo>
                    <a:pt x="411" y="130"/>
                  </a:lnTo>
                  <a:lnTo>
                    <a:pt x="405" y="130"/>
                  </a:lnTo>
                  <a:lnTo>
                    <a:pt x="405" y="130"/>
                  </a:lnTo>
                  <a:lnTo>
                    <a:pt x="402" y="132"/>
                  </a:lnTo>
                  <a:lnTo>
                    <a:pt x="402" y="134"/>
                  </a:lnTo>
                  <a:lnTo>
                    <a:pt x="400" y="135"/>
                  </a:lnTo>
                  <a:lnTo>
                    <a:pt x="399" y="135"/>
                  </a:lnTo>
                  <a:lnTo>
                    <a:pt x="397" y="135"/>
                  </a:lnTo>
                  <a:lnTo>
                    <a:pt x="394" y="138"/>
                  </a:lnTo>
                  <a:lnTo>
                    <a:pt x="392" y="140"/>
                  </a:lnTo>
                  <a:lnTo>
                    <a:pt x="391" y="140"/>
                  </a:lnTo>
                  <a:lnTo>
                    <a:pt x="389" y="142"/>
                  </a:lnTo>
                  <a:lnTo>
                    <a:pt x="389" y="143"/>
                  </a:lnTo>
                  <a:lnTo>
                    <a:pt x="387" y="143"/>
                  </a:lnTo>
                  <a:lnTo>
                    <a:pt x="387" y="145"/>
                  </a:lnTo>
                  <a:lnTo>
                    <a:pt x="387" y="148"/>
                  </a:lnTo>
                  <a:lnTo>
                    <a:pt x="389" y="149"/>
                  </a:lnTo>
                  <a:lnTo>
                    <a:pt x="389" y="149"/>
                  </a:lnTo>
                  <a:lnTo>
                    <a:pt x="389" y="149"/>
                  </a:lnTo>
                  <a:lnTo>
                    <a:pt x="389" y="151"/>
                  </a:lnTo>
                  <a:lnTo>
                    <a:pt x="387" y="151"/>
                  </a:lnTo>
                  <a:lnTo>
                    <a:pt x="387" y="153"/>
                  </a:lnTo>
                  <a:lnTo>
                    <a:pt x="387" y="154"/>
                  </a:lnTo>
                  <a:lnTo>
                    <a:pt x="386" y="156"/>
                  </a:lnTo>
                  <a:lnTo>
                    <a:pt x="384" y="157"/>
                  </a:lnTo>
                  <a:lnTo>
                    <a:pt x="384" y="157"/>
                  </a:lnTo>
                  <a:lnTo>
                    <a:pt x="383" y="159"/>
                  </a:lnTo>
                  <a:lnTo>
                    <a:pt x="381" y="160"/>
                  </a:lnTo>
                  <a:lnTo>
                    <a:pt x="381" y="160"/>
                  </a:lnTo>
                  <a:lnTo>
                    <a:pt x="381" y="162"/>
                  </a:lnTo>
                  <a:lnTo>
                    <a:pt x="381" y="162"/>
                  </a:lnTo>
                  <a:lnTo>
                    <a:pt x="381" y="164"/>
                  </a:lnTo>
                  <a:lnTo>
                    <a:pt x="381" y="164"/>
                  </a:lnTo>
                  <a:lnTo>
                    <a:pt x="383" y="164"/>
                  </a:lnTo>
                  <a:lnTo>
                    <a:pt x="383" y="165"/>
                  </a:lnTo>
                  <a:lnTo>
                    <a:pt x="383" y="165"/>
                  </a:lnTo>
                  <a:lnTo>
                    <a:pt x="383" y="167"/>
                  </a:lnTo>
                  <a:lnTo>
                    <a:pt x="381" y="170"/>
                  </a:lnTo>
                  <a:lnTo>
                    <a:pt x="380" y="171"/>
                  </a:lnTo>
                  <a:lnTo>
                    <a:pt x="378" y="173"/>
                  </a:lnTo>
                  <a:lnTo>
                    <a:pt x="378" y="175"/>
                  </a:lnTo>
                  <a:lnTo>
                    <a:pt x="376" y="176"/>
                  </a:lnTo>
                  <a:lnTo>
                    <a:pt x="376" y="179"/>
                  </a:lnTo>
                  <a:lnTo>
                    <a:pt x="375" y="181"/>
                  </a:lnTo>
                  <a:lnTo>
                    <a:pt x="375" y="182"/>
                  </a:lnTo>
                  <a:lnTo>
                    <a:pt x="373" y="182"/>
                  </a:lnTo>
                  <a:lnTo>
                    <a:pt x="373" y="182"/>
                  </a:lnTo>
                  <a:lnTo>
                    <a:pt x="370" y="182"/>
                  </a:lnTo>
                  <a:lnTo>
                    <a:pt x="369" y="181"/>
                  </a:lnTo>
                  <a:lnTo>
                    <a:pt x="369" y="181"/>
                  </a:lnTo>
                  <a:lnTo>
                    <a:pt x="367" y="181"/>
                  </a:lnTo>
                  <a:lnTo>
                    <a:pt x="367" y="181"/>
                  </a:lnTo>
                  <a:lnTo>
                    <a:pt x="365" y="181"/>
                  </a:lnTo>
                  <a:lnTo>
                    <a:pt x="365" y="181"/>
                  </a:lnTo>
                  <a:lnTo>
                    <a:pt x="364" y="179"/>
                  </a:lnTo>
                  <a:lnTo>
                    <a:pt x="362" y="181"/>
                  </a:lnTo>
                  <a:lnTo>
                    <a:pt x="362" y="181"/>
                  </a:lnTo>
                  <a:lnTo>
                    <a:pt x="364" y="184"/>
                  </a:lnTo>
                  <a:lnTo>
                    <a:pt x="364" y="186"/>
                  </a:lnTo>
                  <a:lnTo>
                    <a:pt x="364" y="189"/>
                  </a:lnTo>
                  <a:lnTo>
                    <a:pt x="364" y="192"/>
                  </a:lnTo>
                  <a:lnTo>
                    <a:pt x="364" y="195"/>
                  </a:lnTo>
                  <a:lnTo>
                    <a:pt x="364" y="195"/>
                  </a:lnTo>
                  <a:lnTo>
                    <a:pt x="362" y="197"/>
                  </a:lnTo>
                  <a:lnTo>
                    <a:pt x="362" y="197"/>
                  </a:lnTo>
                  <a:lnTo>
                    <a:pt x="361" y="195"/>
                  </a:lnTo>
                  <a:lnTo>
                    <a:pt x="361" y="197"/>
                  </a:lnTo>
                  <a:lnTo>
                    <a:pt x="361" y="197"/>
                  </a:lnTo>
                  <a:lnTo>
                    <a:pt x="361" y="198"/>
                  </a:lnTo>
                  <a:lnTo>
                    <a:pt x="359" y="200"/>
                  </a:lnTo>
                  <a:lnTo>
                    <a:pt x="359" y="201"/>
                  </a:lnTo>
                  <a:lnTo>
                    <a:pt x="359" y="201"/>
                  </a:lnTo>
                  <a:lnTo>
                    <a:pt x="359" y="203"/>
                  </a:lnTo>
                  <a:lnTo>
                    <a:pt x="361" y="206"/>
                  </a:lnTo>
                  <a:lnTo>
                    <a:pt x="361" y="208"/>
                  </a:lnTo>
                  <a:lnTo>
                    <a:pt x="361" y="208"/>
                  </a:lnTo>
                  <a:lnTo>
                    <a:pt x="361" y="208"/>
                  </a:lnTo>
                  <a:lnTo>
                    <a:pt x="359" y="208"/>
                  </a:lnTo>
                  <a:lnTo>
                    <a:pt x="359" y="209"/>
                  </a:lnTo>
                  <a:lnTo>
                    <a:pt x="359" y="209"/>
                  </a:lnTo>
                  <a:lnTo>
                    <a:pt x="358" y="211"/>
                  </a:lnTo>
                  <a:lnTo>
                    <a:pt x="358" y="212"/>
                  </a:lnTo>
                  <a:lnTo>
                    <a:pt x="356" y="211"/>
                  </a:lnTo>
                  <a:lnTo>
                    <a:pt x="354" y="209"/>
                  </a:lnTo>
                  <a:lnTo>
                    <a:pt x="354" y="209"/>
                  </a:lnTo>
                  <a:lnTo>
                    <a:pt x="354" y="209"/>
                  </a:lnTo>
                  <a:lnTo>
                    <a:pt x="353" y="209"/>
                  </a:lnTo>
                  <a:lnTo>
                    <a:pt x="353" y="211"/>
                  </a:lnTo>
                  <a:lnTo>
                    <a:pt x="353" y="211"/>
                  </a:lnTo>
                  <a:lnTo>
                    <a:pt x="351" y="212"/>
                  </a:lnTo>
                  <a:lnTo>
                    <a:pt x="351" y="211"/>
                  </a:lnTo>
                  <a:lnTo>
                    <a:pt x="351" y="205"/>
                  </a:lnTo>
                  <a:lnTo>
                    <a:pt x="351" y="203"/>
                  </a:lnTo>
                  <a:lnTo>
                    <a:pt x="351" y="201"/>
                  </a:lnTo>
                  <a:lnTo>
                    <a:pt x="350" y="200"/>
                  </a:lnTo>
                  <a:lnTo>
                    <a:pt x="350" y="200"/>
                  </a:lnTo>
                  <a:lnTo>
                    <a:pt x="350" y="198"/>
                  </a:lnTo>
                  <a:lnTo>
                    <a:pt x="350" y="197"/>
                  </a:lnTo>
                  <a:lnTo>
                    <a:pt x="348" y="195"/>
                  </a:lnTo>
                  <a:lnTo>
                    <a:pt x="348" y="192"/>
                  </a:lnTo>
                  <a:lnTo>
                    <a:pt x="348" y="192"/>
                  </a:lnTo>
                  <a:lnTo>
                    <a:pt x="348" y="189"/>
                  </a:lnTo>
                  <a:lnTo>
                    <a:pt x="346" y="186"/>
                  </a:lnTo>
                  <a:lnTo>
                    <a:pt x="346" y="186"/>
                  </a:lnTo>
                  <a:lnTo>
                    <a:pt x="346" y="186"/>
                  </a:lnTo>
                  <a:lnTo>
                    <a:pt x="345" y="186"/>
                  </a:lnTo>
                  <a:lnTo>
                    <a:pt x="345" y="186"/>
                  </a:lnTo>
                  <a:lnTo>
                    <a:pt x="343" y="186"/>
                  </a:lnTo>
                  <a:lnTo>
                    <a:pt x="343" y="186"/>
                  </a:lnTo>
                  <a:lnTo>
                    <a:pt x="343" y="187"/>
                  </a:lnTo>
                  <a:lnTo>
                    <a:pt x="343" y="189"/>
                  </a:lnTo>
                  <a:lnTo>
                    <a:pt x="342" y="189"/>
                  </a:lnTo>
                  <a:lnTo>
                    <a:pt x="340" y="190"/>
                  </a:lnTo>
                  <a:lnTo>
                    <a:pt x="340" y="192"/>
                  </a:lnTo>
                  <a:lnTo>
                    <a:pt x="340" y="194"/>
                  </a:lnTo>
                  <a:lnTo>
                    <a:pt x="340" y="195"/>
                  </a:lnTo>
                  <a:lnTo>
                    <a:pt x="340" y="195"/>
                  </a:lnTo>
                  <a:lnTo>
                    <a:pt x="339" y="197"/>
                  </a:lnTo>
                  <a:lnTo>
                    <a:pt x="339" y="197"/>
                  </a:lnTo>
                  <a:lnTo>
                    <a:pt x="337" y="197"/>
                  </a:lnTo>
                  <a:lnTo>
                    <a:pt x="337" y="195"/>
                  </a:lnTo>
                  <a:lnTo>
                    <a:pt x="335" y="194"/>
                  </a:lnTo>
                  <a:lnTo>
                    <a:pt x="335" y="194"/>
                  </a:lnTo>
                  <a:lnTo>
                    <a:pt x="335" y="194"/>
                  </a:lnTo>
                  <a:lnTo>
                    <a:pt x="334" y="194"/>
                  </a:lnTo>
                  <a:lnTo>
                    <a:pt x="334" y="195"/>
                  </a:lnTo>
                  <a:lnTo>
                    <a:pt x="334" y="195"/>
                  </a:lnTo>
                  <a:lnTo>
                    <a:pt x="334" y="195"/>
                  </a:lnTo>
                  <a:lnTo>
                    <a:pt x="334" y="195"/>
                  </a:lnTo>
                  <a:lnTo>
                    <a:pt x="334" y="195"/>
                  </a:lnTo>
                  <a:lnTo>
                    <a:pt x="332" y="190"/>
                  </a:lnTo>
                  <a:lnTo>
                    <a:pt x="332" y="187"/>
                  </a:lnTo>
                  <a:lnTo>
                    <a:pt x="332" y="186"/>
                  </a:lnTo>
                  <a:lnTo>
                    <a:pt x="332" y="184"/>
                  </a:lnTo>
                  <a:lnTo>
                    <a:pt x="332" y="182"/>
                  </a:lnTo>
                  <a:lnTo>
                    <a:pt x="334" y="181"/>
                  </a:lnTo>
                  <a:lnTo>
                    <a:pt x="334" y="181"/>
                  </a:lnTo>
                  <a:lnTo>
                    <a:pt x="334" y="179"/>
                  </a:lnTo>
                  <a:lnTo>
                    <a:pt x="335" y="179"/>
                  </a:lnTo>
                  <a:lnTo>
                    <a:pt x="337" y="179"/>
                  </a:lnTo>
                  <a:lnTo>
                    <a:pt x="337" y="179"/>
                  </a:lnTo>
                  <a:lnTo>
                    <a:pt x="339" y="179"/>
                  </a:lnTo>
                  <a:lnTo>
                    <a:pt x="339" y="178"/>
                  </a:lnTo>
                  <a:lnTo>
                    <a:pt x="340" y="178"/>
                  </a:lnTo>
                  <a:lnTo>
                    <a:pt x="340" y="178"/>
                  </a:lnTo>
                  <a:lnTo>
                    <a:pt x="342" y="178"/>
                  </a:lnTo>
                  <a:lnTo>
                    <a:pt x="342" y="178"/>
                  </a:lnTo>
                  <a:lnTo>
                    <a:pt x="342" y="178"/>
                  </a:lnTo>
                  <a:lnTo>
                    <a:pt x="343" y="176"/>
                  </a:lnTo>
                  <a:lnTo>
                    <a:pt x="343" y="176"/>
                  </a:lnTo>
                  <a:lnTo>
                    <a:pt x="343" y="176"/>
                  </a:lnTo>
                  <a:lnTo>
                    <a:pt x="345" y="176"/>
                  </a:lnTo>
                  <a:lnTo>
                    <a:pt x="345" y="175"/>
                  </a:lnTo>
                  <a:lnTo>
                    <a:pt x="345" y="175"/>
                  </a:lnTo>
                  <a:lnTo>
                    <a:pt x="345" y="173"/>
                  </a:lnTo>
                  <a:lnTo>
                    <a:pt x="346" y="171"/>
                  </a:lnTo>
                  <a:lnTo>
                    <a:pt x="346" y="170"/>
                  </a:lnTo>
                  <a:lnTo>
                    <a:pt x="346" y="170"/>
                  </a:lnTo>
                  <a:lnTo>
                    <a:pt x="346" y="168"/>
                  </a:lnTo>
                  <a:lnTo>
                    <a:pt x="348" y="168"/>
                  </a:lnTo>
                  <a:lnTo>
                    <a:pt x="350" y="168"/>
                  </a:lnTo>
                  <a:lnTo>
                    <a:pt x="350" y="168"/>
                  </a:lnTo>
                  <a:lnTo>
                    <a:pt x="351" y="168"/>
                  </a:lnTo>
                  <a:lnTo>
                    <a:pt x="351" y="167"/>
                  </a:lnTo>
                  <a:lnTo>
                    <a:pt x="351" y="167"/>
                  </a:lnTo>
                  <a:lnTo>
                    <a:pt x="350" y="165"/>
                  </a:lnTo>
                  <a:lnTo>
                    <a:pt x="346" y="164"/>
                  </a:lnTo>
                  <a:lnTo>
                    <a:pt x="345" y="164"/>
                  </a:lnTo>
                  <a:lnTo>
                    <a:pt x="340" y="164"/>
                  </a:lnTo>
                  <a:lnTo>
                    <a:pt x="335" y="164"/>
                  </a:lnTo>
                  <a:lnTo>
                    <a:pt x="335" y="164"/>
                  </a:lnTo>
                  <a:lnTo>
                    <a:pt x="334" y="164"/>
                  </a:lnTo>
                  <a:lnTo>
                    <a:pt x="329" y="164"/>
                  </a:lnTo>
                  <a:lnTo>
                    <a:pt x="326" y="164"/>
                  </a:lnTo>
                  <a:lnTo>
                    <a:pt x="324" y="164"/>
                  </a:lnTo>
                  <a:lnTo>
                    <a:pt x="323" y="164"/>
                  </a:lnTo>
                  <a:lnTo>
                    <a:pt x="321" y="164"/>
                  </a:lnTo>
                  <a:lnTo>
                    <a:pt x="318" y="164"/>
                  </a:lnTo>
                  <a:lnTo>
                    <a:pt x="317" y="162"/>
                  </a:lnTo>
                  <a:lnTo>
                    <a:pt x="315" y="162"/>
                  </a:lnTo>
                  <a:lnTo>
                    <a:pt x="313" y="162"/>
                  </a:lnTo>
                  <a:lnTo>
                    <a:pt x="312" y="162"/>
                  </a:lnTo>
                  <a:lnTo>
                    <a:pt x="312" y="162"/>
                  </a:lnTo>
                  <a:lnTo>
                    <a:pt x="312" y="160"/>
                  </a:lnTo>
                  <a:lnTo>
                    <a:pt x="312" y="160"/>
                  </a:lnTo>
                  <a:lnTo>
                    <a:pt x="312" y="157"/>
                  </a:lnTo>
                  <a:lnTo>
                    <a:pt x="312" y="153"/>
                  </a:lnTo>
                  <a:lnTo>
                    <a:pt x="312" y="151"/>
                  </a:lnTo>
                  <a:lnTo>
                    <a:pt x="310" y="148"/>
                  </a:lnTo>
                  <a:lnTo>
                    <a:pt x="310" y="148"/>
                  </a:lnTo>
                  <a:lnTo>
                    <a:pt x="309" y="148"/>
                  </a:lnTo>
                  <a:lnTo>
                    <a:pt x="309" y="148"/>
                  </a:lnTo>
                  <a:lnTo>
                    <a:pt x="309" y="148"/>
                  </a:lnTo>
                  <a:lnTo>
                    <a:pt x="309" y="149"/>
                  </a:lnTo>
                  <a:lnTo>
                    <a:pt x="309" y="151"/>
                  </a:lnTo>
                  <a:lnTo>
                    <a:pt x="307" y="151"/>
                  </a:lnTo>
                  <a:lnTo>
                    <a:pt x="305" y="151"/>
                  </a:lnTo>
                  <a:lnTo>
                    <a:pt x="304" y="149"/>
                  </a:lnTo>
                  <a:lnTo>
                    <a:pt x="302" y="149"/>
                  </a:lnTo>
                  <a:lnTo>
                    <a:pt x="302" y="148"/>
                  </a:lnTo>
                  <a:lnTo>
                    <a:pt x="302" y="146"/>
                  </a:lnTo>
                  <a:lnTo>
                    <a:pt x="301" y="145"/>
                  </a:lnTo>
                  <a:lnTo>
                    <a:pt x="301" y="145"/>
                  </a:lnTo>
                  <a:lnTo>
                    <a:pt x="301" y="145"/>
                  </a:lnTo>
                  <a:lnTo>
                    <a:pt x="299" y="145"/>
                  </a:lnTo>
                  <a:lnTo>
                    <a:pt x="299" y="145"/>
                  </a:lnTo>
                  <a:lnTo>
                    <a:pt x="299" y="145"/>
                  </a:lnTo>
                  <a:lnTo>
                    <a:pt x="301" y="146"/>
                  </a:lnTo>
                  <a:lnTo>
                    <a:pt x="299" y="146"/>
                  </a:lnTo>
                  <a:lnTo>
                    <a:pt x="299" y="146"/>
                  </a:lnTo>
                  <a:lnTo>
                    <a:pt x="299" y="146"/>
                  </a:lnTo>
                  <a:lnTo>
                    <a:pt x="298" y="146"/>
                  </a:lnTo>
                  <a:lnTo>
                    <a:pt x="298" y="146"/>
                  </a:lnTo>
                  <a:lnTo>
                    <a:pt x="296" y="146"/>
                  </a:lnTo>
                  <a:lnTo>
                    <a:pt x="296" y="146"/>
                  </a:lnTo>
                  <a:lnTo>
                    <a:pt x="296" y="145"/>
                  </a:lnTo>
                  <a:lnTo>
                    <a:pt x="294" y="145"/>
                  </a:lnTo>
                  <a:lnTo>
                    <a:pt x="293" y="143"/>
                  </a:lnTo>
                  <a:lnTo>
                    <a:pt x="291" y="142"/>
                  </a:lnTo>
                  <a:lnTo>
                    <a:pt x="291" y="142"/>
                  </a:lnTo>
                  <a:lnTo>
                    <a:pt x="291" y="143"/>
                  </a:lnTo>
                  <a:lnTo>
                    <a:pt x="291" y="143"/>
                  </a:lnTo>
                  <a:lnTo>
                    <a:pt x="291" y="143"/>
                  </a:lnTo>
                  <a:lnTo>
                    <a:pt x="293" y="143"/>
                  </a:lnTo>
                  <a:lnTo>
                    <a:pt x="293" y="145"/>
                  </a:lnTo>
                  <a:lnTo>
                    <a:pt x="293" y="145"/>
                  </a:lnTo>
                  <a:lnTo>
                    <a:pt x="291" y="146"/>
                  </a:lnTo>
                  <a:lnTo>
                    <a:pt x="291" y="146"/>
                  </a:lnTo>
                  <a:lnTo>
                    <a:pt x="290" y="148"/>
                  </a:lnTo>
                  <a:lnTo>
                    <a:pt x="288" y="149"/>
                  </a:lnTo>
                  <a:lnTo>
                    <a:pt x="288" y="151"/>
                  </a:lnTo>
                  <a:lnTo>
                    <a:pt x="287" y="151"/>
                  </a:lnTo>
                  <a:lnTo>
                    <a:pt x="287" y="153"/>
                  </a:lnTo>
                  <a:lnTo>
                    <a:pt x="288" y="153"/>
                  </a:lnTo>
                  <a:lnTo>
                    <a:pt x="288" y="154"/>
                  </a:lnTo>
                  <a:lnTo>
                    <a:pt x="290" y="154"/>
                  </a:lnTo>
                  <a:lnTo>
                    <a:pt x="291" y="156"/>
                  </a:lnTo>
                  <a:lnTo>
                    <a:pt x="293" y="157"/>
                  </a:lnTo>
                  <a:lnTo>
                    <a:pt x="293" y="157"/>
                  </a:lnTo>
                  <a:lnTo>
                    <a:pt x="294" y="159"/>
                  </a:lnTo>
                  <a:lnTo>
                    <a:pt x="298" y="159"/>
                  </a:lnTo>
                  <a:lnTo>
                    <a:pt x="298" y="159"/>
                  </a:lnTo>
                  <a:lnTo>
                    <a:pt x="298" y="160"/>
                  </a:lnTo>
                  <a:lnTo>
                    <a:pt x="298" y="160"/>
                  </a:lnTo>
                  <a:lnTo>
                    <a:pt x="299" y="162"/>
                  </a:lnTo>
                  <a:lnTo>
                    <a:pt x="299" y="162"/>
                  </a:lnTo>
                  <a:lnTo>
                    <a:pt x="299" y="162"/>
                  </a:lnTo>
                  <a:lnTo>
                    <a:pt x="299" y="164"/>
                  </a:lnTo>
                  <a:lnTo>
                    <a:pt x="298" y="164"/>
                  </a:lnTo>
                  <a:lnTo>
                    <a:pt x="296" y="164"/>
                  </a:lnTo>
                  <a:lnTo>
                    <a:pt x="296" y="164"/>
                  </a:lnTo>
                  <a:lnTo>
                    <a:pt x="294" y="164"/>
                  </a:lnTo>
                  <a:lnTo>
                    <a:pt x="293" y="164"/>
                  </a:lnTo>
                  <a:lnTo>
                    <a:pt x="291" y="167"/>
                  </a:lnTo>
                  <a:lnTo>
                    <a:pt x="290" y="168"/>
                  </a:lnTo>
                  <a:lnTo>
                    <a:pt x="290" y="168"/>
                  </a:lnTo>
                  <a:lnTo>
                    <a:pt x="288" y="167"/>
                  </a:lnTo>
                  <a:lnTo>
                    <a:pt x="288" y="167"/>
                  </a:lnTo>
                  <a:lnTo>
                    <a:pt x="287" y="170"/>
                  </a:lnTo>
                  <a:lnTo>
                    <a:pt x="287" y="171"/>
                  </a:lnTo>
                  <a:lnTo>
                    <a:pt x="287" y="171"/>
                  </a:lnTo>
                  <a:lnTo>
                    <a:pt x="287" y="173"/>
                  </a:lnTo>
                  <a:lnTo>
                    <a:pt x="288" y="173"/>
                  </a:lnTo>
                  <a:lnTo>
                    <a:pt x="290" y="175"/>
                  </a:lnTo>
                  <a:lnTo>
                    <a:pt x="290" y="175"/>
                  </a:lnTo>
                  <a:lnTo>
                    <a:pt x="291" y="175"/>
                  </a:lnTo>
                  <a:lnTo>
                    <a:pt x="291" y="175"/>
                  </a:lnTo>
                  <a:lnTo>
                    <a:pt x="293" y="176"/>
                  </a:lnTo>
                  <a:lnTo>
                    <a:pt x="294" y="176"/>
                  </a:lnTo>
                  <a:lnTo>
                    <a:pt x="296" y="178"/>
                  </a:lnTo>
                  <a:lnTo>
                    <a:pt x="296" y="178"/>
                  </a:lnTo>
                  <a:lnTo>
                    <a:pt x="296" y="178"/>
                  </a:lnTo>
                  <a:lnTo>
                    <a:pt x="296" y="181"/>
                  </a:lnTo>
                  <a:lnTo>
                    <a:pt x="296" y="181"/>
                  </a:lnTo>
                  <a:lnTo>
                    <a:pt x="294" y="184"/>
                  </a:lnTo>
                  <a:lnTo>
                    <a:pt x="294" y="186"/>
                  </a:lnTo>
                  <a:lnTo>
                    <a:pt x="294" y="187"/>
                  </a:lnTo>
                  <a:lnTo>
                    <a:pt x="294" y="187"/>
                  </a:lnTo>
                  <a:lnTo>
                    <a:pt x="294" y="189"/>
                  </a:lnTo>
                  <a:lnTo>
                    <a:pt x="296" y="189"/>
                  </a:lnTo>
                  <a:lnTo>
                    <a:pt x="296" y="190"/>
                  </a:lnTo>
                  <a:lnTo>
                    <a:pt x="296" y="192"/>
                  </a:lnTo>
                  <a:lnTo>
                    <a:pt x="296" y="192"/>
                  </a:lnTo>
                  <a:lnTo>
                    <a:pt x="298" y="194"/>
                  </a:lnTo>
                  <a:lnTo>
                    <a:pt x="299" y="194"/>
                  </a:lnTo>
                  <a:lnTo>
                    <a:pt x="299" y="194"/>
                  </a:lnTo>
                  <a:lnTo>
                    <a:pt x="298" y="195"/>
                  </a:lnTo>
                  <a:lnTo>
                    <a:pt x="298" y="197"/>
                  </a:lnTo>
                  <a:lnTo>
                    <a:pt x="299" y="198"/>
                  </a:lnTo>
                  <a:lnTo>
                    <a:pt x="299" y="201"/>
                  </a:lnTo>
                  <a:lnTo>
                    <a:pt x="299" y="201"/>
                  </a:lnTo>
                  <a:lnTo>
                    <a:pt x="299" y="201"/>
                  </a:lnTo>
                  <a:lnTo>
                    <a:pt x="299" y="205"/>
                  </a:lnTo>
                  <a:lnTo>
                    <a:pt x="301" y="208"/>
                  </a:lnTo>
                  <a:lnTo>
                    <a:pt x="301" y="209"/>
                  </a:lnTo>
                  <a:lnTo>
                    <a:pt x="301" y="211"/>
                  </a:lnTo>
                  <a:lnTo>
                    <a:pt x="301" y="212"/>
                  </a:lnTo>
                  <a:lnTo>
                    <a:pt x="299" y="212"/>
                  </a:lnTo>
                  <a:lnTo>
                    <a:pt x="301" y="214"/>
                  </a:lnTo>
                  <a:lnTo>
                    <a:pt x="301" y="216"/>
                  </a:lnTo>
                  <a:lnTo>
                    <a:pt x="301" y="217"/>
                  </a:lnTo>
                  <a:lnTo>
                    <a:pt x="299" y="217"/>
                  </a:lnTo>
                  <a:lnTo>
                    <a:pt x="299" y="217"/>
                  </a:lnTo>
                  <a:lnTo>
                    <a:pt x="298" y="216"/>
                  </a:lnTo>
                  <a:lnTo>
                    <a:pt x="298" y="217"/>
                  </a:lnTo>
                  <a:lnTo>
                    <a:pt x="296" y="217"/>
                  </a:lnTo>
                  <a:lnTo>
                    <a:pt x="296" y="217"/>
                  </a:lnTo>
                  <a:lnTo>
                    <a:pt x="296" y="217"/>
                  </a:lnTo>
                  <a:lnTo>
                    <a:pt x="296" y="216"/>
                  </a:lnTo>
                  <a:lnTo>
                    <a:pt x="296" y="211"/>
                  </a:lnTo>
                  <a:lnTo>
                    <a:pt x="296" y="211"/>
                  </a:lnTo>
                  <a:lnTo>
                    <a:pt x="296" y="211"/>
                  </a:lnTo>
                  <a:lnTo>
                    <a:pt x="296" y="211"/>
                  </a:lnTo>
                  <a:lnTo>
                    <a:pt x="294" y="209"/>
                  </a:lnTo>
                  <a:lnTo>
                    <a:pt x="294" y="214"/>
                  </a:lnTo>
                  <a:lnTo>
                    <a:pt x="294" y="216"/>
                  </a:lnTo>
                  <a:lnTo>
                    <a:pt x="294" y="217"/>
                  </a:lnTo>
                  <a:lnTo>
                    <a:pt x="293" y="217"/>
                  </a:lnTo>
                  <a:lnTo>
                    <a:pt x="290" y="216"/>
                  </a:lnTo>
                  <a:lnTo>
                    <a:pt x="290" y="216"/>
                  </a:lnTo>
                  <a:lnTo>
                    <a:pt x="290" y="216"/>
                  </a:lnTo>
                  <a:lnTo>
                    <a:pt x="290" y="217"/>
                  </a:lnTo>
                  <a:lnTo>
                    <a:pt x="288" y="217"/>
                  </a:lnTo>
                  <a:lnTo>
                    <a:pt x="287" y="216"/>
                  </a:lnTo>
                  <a:lnTo>
                    <a:pt x="287" y="214"/>
                  </a:lnTo>
                  <a:lnTo>
                    <a:pt x="288" y="211"/>
                  </a:lnTo>
                  <a:lnTo>
                    <a:pt x="288" y="209"/>
                  </a:lnTo>
                  <a:lnTo>
                    <a:pt x="287" y="208"/>
                  </a:lnTo>
                  <a:lnTo>
                    <a:pt x="285" y="208"/>
                  </a:lnTo>
                  <a:lnTo>
                    <a:pt x="285" y="206"/>
                  </a:lnTo>
                  <a:lnTo>
                    <a:pt x="285" y="208"/>
                  </a:lnTo>
                  <a:lnTo>
                    <a:pt x="287" y="208"/>
                  </a:lnTo>
                  <a:lnTo>
                    <a:pt x="287" y="209"/>
                  </a:lnTo>
                  <a:lnTo>
                    <a:pt x="288" y="209"/>
                  </a:lnTo>
                  <a:lnTo>
                    <a:pt x="288" y="211"/>
                  </a:lnTo>
                  <a:lnTo>
                    <a:pt x="287" y="211"/>
                  </a:lnTo>
                  <a:lnTo>
                    <a:pt x="285" y="214"/>
                  </a:lnTo>
                  <a:lnTo>
                    <a:pt x="283" y="216"/>
                  </a:lnTo>
                  <a:lnTo>
                    <a:pt x="282" y="217"/>
                  </a:lnTo>
                  <a:lnTo>
                    <a:pt x="274" y="219"/>
                  </a:lnTo>
                  <a:lnTo>
                    <a:pt x="272" y="219"/>
                  </a:lnTo>
                  <a:lnTo>
                    <a:pt x="271" y="220"/>
                  </a:lnTo>
                  <a:lnTo>
                    <a:pt x="269" y="223"/>
                  </a:lnTo>
                  <a:lnTo>
                    <a:pt x="269" y="225"/>
                  </a:lnTo>
                  <a:lnTo>
                    <a:pt x="269" y="227"/>
                  </a:lnTo>
                  <a:lnTo>
                    <a:pt x="271" y="230"/>
                  </a:lnTo>
                  <a:lnTo>
                    <a:pt x="271" y="231"/>
                  </a:lnTo>
                  <a:lnTo>
                    <a:pt x="271" y="233"/>
                  </a:lnTo>
                  <a:lnTo>
                    <a:pt x="269" y="233"/>
                  </a:lnTo>
                  <a:lnTo>
                    <a:pt x="268" y="234"/>
                  </a:lnTo>
                  <a:lnTo>
                    <a:pt x="268" y="236"/>
                  </a:lnTo>
                  <a:lnTo>
                    <a:pt x="268" y="236"/>
                  </a:lnTo>
                  <a:lnTo>
                    <a:pt x="265" y="239"/>
                  </a:lnTo>
                  <a:lnTo>
                    <a:pt x="263" y="241"/>
                  </a:lnTo>
                  <a:lnTo>
                    <a:pt x="263" y="241"/>
                  </a:lnTo>
                  <a:lnTo>
                    <a:pt x="261" y="241"/>
                  </a:lnTo>
                  <a:lnTo>
                    <a:pt x="260" y="241"/>
                  </a:lnTo>
                  <a:lnTo>
                    <a:pt x="261" y="242"/>
                  </a:lnTo>
                  <a:lnTo>
                    <a:pt x="261" y="242"/>
                  </a:lnTo>
                  <a:lnTo>
                    <a:pt x="261" y="242"/>
                  </a:lnTo>
                  <a:lnTo>
                    <a:pt x="260" y="242"/>
                  </a:lnTo>
                  <a:lnTo>
                    <a:pt x="255" y="244"/>
                  </a:lnTo>
                  <a:lnTo>
                    <a:pt x="250" y="246"/>
                  </a:lnTo>
                  <a:lnTo>
                    <a:pt x="250" y="246"/>
                  </a:lnTo>
                  <a:lnTo>
                    <a:pt x="250" y="246"/>
                  </a:lnTo>
                  <a:lnTo>
                    <a:pt x="250" y="246"/>
                  </a:lnTo>
                  <a:lnTo>
                    <a:pt x="250" y="244"/>
                  </a:lnTo>
                  <a:lnTo>
                    <a:pt x="250" y="244"/>
                  </a:lnTo>
                  <a:lnTo>
                    <a:pt x="249" y="242"/>
                  </a:lnTo>
                  <a:lnTo>
                    <a:pt x="246" y="246"/>
                  </a:lnTo>
                  <a:lnTo>
                    <a:pt x="246" y="247"/>
                  </a:lnTo>
                  <a:lnTo>
                    <a:pt x="246" y="247"/>
                  </a:lnTo>
                  <a:lnTo>
                    <a:pt x="246" y="247"/>
                  </a:lnTo>
                  <a:lnTo>
                    <a:pt x="247" y="246"/>
                  </a:lnTo>
                  <a:lnTo>
                    <a:pt x="249" y="247"/>
                  </a:lnTo>
                  <a:lnTo>
                    <a:pt x="249" y="247"/>
                  </a:lnTo>
                  <a:lnTo>
                    <a:pt x="246" y="249"/>
                  </a:lnTo>
                  <a:lnTo>
                    <a:pt x="239" y="255"/>
                  </a:lnTo>
                  <a:lnTo>
                    <a:pt x="239" y="255"/>
                  </a:lnTo>
                  <a:lnTo>
                    <a:pt x="238" y="257"/>
                  </a:lnTo>
                  <a:lnTo>
                    <a:pt x="236" y="258"/>
                  </a:lnTo>
                  <a:lnTo>
                    <a:pt x="235" y="261"/>
                  </a:lnTo>
                  <a:lnTo>
                    <a:pt x="231" y="266"/>
                  </a:lnTo>
                  <a:lnTo>
                    <a:pt x="230" y="268"/>
                  </a:lnTo>
                  <a:lnTo>
                    <a:pt x="224" y="271"/>
                  </a:lnTo>
                  <a:lnTo>
                    <a:pt x="222" y="271"/>
                  </a:lnTo>
                  <a:lnTo>
                    <a:pt x="219" y="274"/>
                  </a:lnTo>
                  <a:lnTo>
                    <a:pt x="217" y="277"/>
                  </a:lnTo>
                  <a:lnTo>
                    <a:pt x="212" y="279"/>
                  </a:lnTo>
                  <a:lnTo>
                    <a:pt x="208" y="282"/>
                  </a:lnTo>
                  <a:lnTo>
                    <a:pt x="205" y="285"/>
                  </a:lnTo>
                  <a:lnTo>
                    <a:pt x="203" y="286"/>
                  </a:lnTo>
                  <a:lnTo>
                    <a:pt x="203" y="286"/>
                  </a:lnTo>
                  <a:lnTo>
                    <a:pt x="203" y="288"/>
                  </a:lnTo>
                  <a:lnTo>
                    <a:pt x="205" y="288"/>
                  </a:lnTo>
                  <a:lnTo>
                    <a:pt x="205" y="290"/>
                  </a:lnTo>
                  <a:lnTo>
                    <a:pt x="205" y="290"/>
                  </a:lnTo>
                  <a:lnTo>
                    <a:pt x="205" y="291"/>
                  </a:lnTo>
                  <a:lnTo>
                    <a:pt x="203" y="293"/>
                  </a:lnTo>
                  <a:lnTo>
                    <a:pt x="201" y="294"/>
                  </a:lnTo>
                  <a:lnTo>
                    <a:pt x="195" y="296"/>
                  </a:lnTo>
                  <a:lnTo>
                    <a:pt x="195" y="296"/>
                  </a:lnTo>
                  <a:lnTo>
                    <a:pt x="190" y="296"/>
                  </a:lnTo>
                  <a:lnTo>
                    <a:pt x="189" y="296"/>
                  </a:lnTo>
                  <a:lnTo>
                    <a:pt x="189" y="297"/>
                  </a:lnTo>
                  <a:lnTo>
                    <a:pt x="187" y="301"/>
                  </a:lnTo>
                  <a:lnTo>
                    <a:pt x="186" y="302"/>
                  </a:lnTo>
                  <a:lnTo>
                    <a:pt x="184" y="304"/>
                  </a:lnTo>
                  <a:lnTo>
                    <a:pt x="184" y="304"/>
                  </a:lnTo>
                  <a:lnTo>
                    <a:pt x="184" y="304"/>
                  </a:lnTo>
                  <a:lnTo>
                    <a:pt x="183" y="304"/>
                  </a:lnTo>
                  <a:lnTo>
                    <a:pt x="183" y="304"/>
                  </a:lnTo>
                  <a:lnTo>
                    <a:pt x="181" y="302"/>
                  </a:lnTo>
                  <a:lnTo>
                    <a:pt x="181" y="302"/>
                  </a:lnTo>
                  <a:lnTo>
                    <a:pt x="179" y="302"/>
                  </a:lnTo>
                  <a:lnTo>
                    <a:pt x="176" y="304"/>
                  </a:lnTo>
                  <a:lnTo>
                    <a:pt x="175" y="305"/>
                  </a:lnTo>
                  <a:lnTo>
                    <a:pt x="171" y="310"/>
                  </a:lnTo>
                  <a:lnTo>
                    <a:pt x="171" y="315"/>
                  </a:lnTo>
                  <a:lnTo>
                    <a:pt x="171" y="318"/>
                  </a:lnTo>
                  <a:lnTo>
                    <a:pt x="173" y="321"/>
                  </a:lnTo>
                  <a:lnTo>
                    <a:pt x="173" y="323"/>
                  </a:lnTo>
                  <a:lnTo>
                    <a:pt x="173" y="324"/>
                  </a:lnTo>
                  <a:lnTo>
                    <a:pt x="171" y="326"/>
                  </a:lnTo>
                  <a:lnTo>
                    <a:pt x="171" y="327"/>
                  </a:lnTo>
                  <a:lnTo>
                    <a:pt x="173" y="329"/>
                  </a:lnTo>
                  <a:lnTo>
                    <a:pt x="173" y="332"/>
                  </a:lnTo>
                  <a:lnTo>
                    <a:pt x="173" y="334"/>
                  </a:lnTo>
                  <a:lnTo>
                    <a:pt x="173" y="335"/>
                  </a:lnTo>
                  <a:lnTo>
                    <a:pt x="175" y="338"/>
                  </a:lnTo>
                  <a:lnTo>
                    <a:pt x="175" y="337"/>
                  </a:lnTo>
                  <a:lnTo>
                    <a:pt x="173" y="335"/>
                  </a:lnTo>
                  <a:lnTo>
                    <a:pt x="173" y="334"/>
                  </a:lnTo>
                  <a:lnTo>
                    <a:pt x="171" y="335"/>
                  </a:lnTo>
                  <a:lnTo>
                    <a:pt x="171" y="337"/>
                  </a:lnTo>
                  <a:lnTo>
                    <a:pt x="175" y="338"/>
                  </a:lnTo>
                  <a:lnTo>
                    <a:pt x="175" y="340"/>
                  </a:lnTo>
                  <a:lnTo>
                    <a:pt x="173" y="349"/>
                  </a:lnTo>
                  <a:lnTo>
                    <a:pt x="173" y="353"/>
                  </a:lnTo>
                  <a:lnTo>
                    <a:pt x="171" y="356"/>
                  </a:lnTo>
                  <a:lnTo>
                    <a:pt x="170" y="356"/>
                  </a:lnTo>
                  <a:lnTo>
                    <a:pt x="168" y="359"/>
                  </a:lnTo>
                  <a:lnTo>
                    <a:pt x="167" y="364"/>
                  </a:lnTo>
                  <a:lnTo>
                    <a:pt x="167" y="365"/>
                  </a:lnTo>
                  <a:lnTo>
                    <a:pt x="167" y="367"/>
                  </a:lnTo>
                  <a:lnTo>
                    <a:pt x="167" y="368"/>
                  </a:lnTo>
                  <a:lnTo>
                    <a:pt x="165" y="370"/>
                  </a:lnTo>
                  <a:lnTo>
                    <a:pt x="167" y="368"/>
                  </a:lnTo>
                  <a:lnTo>
                    <a:pt x="168" y="370"/>
                  </a:lnTo>
                  <a:lnTo>
                    <a:pt x="168" y="372"/>
                  </a:lnTo>
                  <a:lnTo>
                    <a:pt x="168" y="378"/>
                  </a:lnTo>
                  <a:lnTo>
                    <a:pt x="168" y="384"/>
                  </a:lnTo>
                  <a:lnTo>
                    <a:pt x="167" y="384"/>
                  </a:lnTo>
                  <a:lnTo>
                    <a:pt x="165" y="384"/>
                  </a:lnTo>
                  <a:lnTo>
                    <a:pt x="164" y="384"/>
                  </a:lnTo>
                  <a:lnTo>
                    <a:pt x="164" y="384"/>
                  </a:lnTo>
                  <a:lnTo>
                    <a:pt x="162" y="384"/>
                  </a:lnTo>
                  <a:lnTo>
                    <a:pt x="160" y="384"/>
                  </a:lnTo>
                  <a:lnTo>
                    <a:pt x="159" y="386"/>
                  </a:lnTo>
                  <a:lnTo>
                    <a:pt x="159" y="387"/>
                  </a:lnTo>
                  <a:lnTo>
                    <a:pt x="156" y="394"/>
                  </a:lnTo>
                  <a:lnTo>
                    <a:pt x="154" y="395"/>
                  </a:lnTo>
                  <a:lnTo>
                    <a:pt x="154" y="397"/>
                  </a:lnTo>
                  <a:lnTo>
                    <a:pt x="156" y="397"/>
                  </a:lnTo>
                  <a:lnTo>
                    <a:pt x="156" y="398"/>
                  </a:lnTo>
                  <a:lnTo>
                    <a:pt x="157" y="398"/>
                  </a:lnTo>
                  <a:lnTo>
                    <a:pt x="160" y="398"/>
                  </a:lnTo>
                  <a:lnTo>
                    <a:pt x="160" y="400"/>
                  </a:lnTo>
                  <a:lnTo>
                    <a:pt x="162" y="400"/>
                  </a:lnTo>
                  <a:lnTo>
                    <a:pt x="159" y="400"/>
                  </a:lnTo>
                  <a:lnTo>
                    <a:pt x="156" y="398"/>
                  </a:lnTo>
                  <a:lnTo>
                    <a:pt x="148" y="401"/>
                  </a:lnTo>
                  <a:lnTo>
                    <a:pt x="145" y="403"/>
                  </a:lnTo>
                  <a:lnTo>
                    <a:pt x="145" y="405"/>
                  </a:lnTo>
                  <a:lnTo>
                    <a:pt x="143" y="408"/>
                  </a:lnTo>
                  <a:lnTo>
                    <a:pt x="143" y="409"/>
                  </a:lnTo>
                  <a:lnTo>
                    <a:pt x="142" y="413"/>
                  </a:lnTo>
                  <a:lnTo>
                    <a:pt x="138" y="414"/>
                  </a:lnTo>
                  <a:lnTo>
                    <a:pt x="135" y="416"/>
                  </a:lnTo>
                  <a:lnTo>
                    <a:pt x="134" y="416"/>
                  </a:lnTo>
                  <a:lnTo>
                    <a:pt x="130" y="416"/>
                  </a:lnTo>
                  <a:lnTo>
                    <a:pt x="127" y="413"/>
                  </a:lnTo>
                  <a:lnTo>
                    <a:pt x="126" y="411"/>
                  </a:lnTo>
                  <a:lnTo>
                    <a:pt x="121" y="405"/>
                  </a:lnTo>
                  <a:lnTo>
                    <a:pt x="121" y="405"/>
                  </a:lnTo>
                  <a:lnTo>
                    <a:pt x="119" y="401"/>
                  </a:lnTo>
                  <a:lnTo>
                    <a:pt x="119" y="400"/>
                  </a:lnTo>
                  <a:lnTo>
                    <a:pt x="119" y="400"/>
                  </a:lnTo>
                  <a:lnTo>
                    <a:pt x="118" y="400"/>
                  </a:lnTo>
                  <a:lnTo>
                    <a:pt x="118" y="400"/>
                  </a:lnTo>
                  <a:lnTo>
                    <a:pt x="118" y="397"/>
                  </a:lnTo>
                  <a:lnTo>
                    <a:pt x="116" y="394"/>
                  </a:lnTo>
                  <a:lnTo>
                    <a:pt x="116" y="389"/>
                  </a:lnTo>
                  <a:lnTo>
                    <a:pt x="116" y="390"/>
                  </a:lnTo>
                  <a:lnTo>
                    <a:pt x="118" y="390"/>
                  </a:lnTo>
                  <a:lnTo>
                    <a:pt x="118" y="392"/>
                  </a:lnTo>
                  <a:lnTo>
                    <a:pt x="118" y="395"/>
                  </a:lnTo>
                  <a:lnTo>
                    <a:pt x="118" y="395"/>
                  </a:lnTo>
                  <a:lnTo>
                    <a:pt x="119" y="395"/>
                  </a:lnTo>
                  <a:lnTo>
                    <a:pt x="118" y="389"/>
                  </a:lnTo>
                  <a:lnTo>
                    <a:pt x="116" y="389"/>
                  </a:lnTo>
                  <a:lnTo>
                    <a:pt x="116" y="387"/>
                  </a:lnTo>
                  <a:lnTo>
                    <a:pt x="115" y="387"/>
                  </a:lnTo>
                  <a:lnTo>
                    <a:pt x="115" y="386"/>
                  </a:lnTo>
                  <a:lnTo>
                    <a:pt x="115" y="386"/>
                  </a:lnTo>
                  <a:lnTo>
                    <a:pt x="115" y="384"/>
                  </a:lnTo>
                  <a:lnTo>
                    <a:pt x="113" y="383"/>
                  </a:lnTo>
                  <a:lnTo>
                    <a:pt x="112" y="376"/>
                  </a:lnTo>
                  <a:lnTo>
                    <a:pt x="110" y="373"/>
                  </a:lnTo>
                  <a:lnTo>
                    <a:pt x="108" y="368"/>
                  </a:lnTo>
                  <a:lnTo>
                    <a:pt x="107" y="367"/>
                  </a:lnTo>
                  <a:lnTo>
                    <a:pt x="105" y="364"/>
                  </a:lnTo>
                  <a:lnTo>
                    <a:pt x="104" y="362"/>
                  </a:lnTo>
                  <a:lnTo>
                    <a:pt x="102" y="361"/>
                  </a:lnTo>
                  <a:lnTo>
                    <a:pt x="101" y="359"/>
                  </a:lnTo>
                  <a:lnTo>
                    <a:pt x="101" y="359"/>
                  </a:lnTo>
                  <a:lnTo>
                    <a:pt x="97" y="351"/>
                  </a:lnTo>
                  <a:lnTo>
                    <a:pt x="96" y="346"/>
                  </a:lnTo>
                  <a:lnTo>
                    <a:pt x="96" y="345"/>
                  </a:lnTo>
                  <a:lnTo>
                    <a:pt x="94" y="343"/>
                  </a:lnTo>
                  <a:lnTo>
                    <a:pt x="93" y="337"/>
                  </a:lnTo>
                  <a:lnTo>
                    <a:pt x="93" y="337"/>
                  </a:lnTo>
                  <a:lnTo>
                    <a:pt x="93" y="335"/>
                  </a:lnTo>
                  <a:lnTo>
                    <a:pt x="93" y="332"/>
                  </a:lnTo>
                  <a:lnTo>
                    <a:pt x="91" y="329"/>
                  </a:lnTo>
                  <a:lnTo>
                    <a:pt x="89" y="327"/>
                  </a:lnTo>
                  <a:lnTo>
                    <a:pt x="89" y="327"/>
                  </a:lnTo>
                  <a:lnTo>
                    <a:pt x="89" y="324"/>
                  </a:lnTo>
                  <a:lnTo>
                    <a:pt x="89" y="323"/>
                  </a:lnTo>
                  <a:lnTo>
                    <a:pt x="88" y="321"/>
                  </a:lnTo>
                  <a:lnTo>
                    <a:pt x="88" y="321"/>
                  </a:lnTo>
                  <a:lnTo>
                    <a:pt x="86" y="320"/>
                  </a:lnTo>
                  <a:lnTo>
                    <a:pt x="85" y="316"/>
                  </a:lnTo>
                  <a:lnTo>
                    <a:pt x="85" y="316"/>
                  </a:lnTo>
                  <a:lnTo>
                    <a:pt x="83" y="315"/>
                  </a:lnTo>
                  <a:lnTo>
                    <a:pt x="82" y="312"/>
                  </a:lnTo>
                  <a:lnTo>
                    <a:pt x="80" y="310"/>
                  </a:lnTo>
                  <a:lnTo>
                    <a:pt x="83" y="310"/>
                  </a:lnTo>
                  <a:lnTo>
                    <a:pt x="82" y="309"/>
                  </a:lnTo>
                  <a:lnTo>
                    <a:pt x="80" y="307"/>
                  </a:lnTo>
                  <a:lnTo>
                    <a:pt x="80" y="307"/>
                  </a:lnTo>
                  <a:lnTo>
                    <a:pt x="82" y="305"/>
                  </a:lnTo>
                  <a:lnTo>
                    <a:pt x="80" y="305"/>
                  </a:lnTo>
                  <a:lnTo>
                    <a:pt x="78" y="305"/>
                  </a:lnTo>
                  <a:lnTo>
                    <a:pt x="78" y="302"/>
                  </a:lnTo>
                  <a:lnTo>
                    <a:pt x="75" y="301"/>
                  </a:lnTo>
                  <a:lnTo>
                    <a:pt x="75" y="299"/>
                  </a:lnTo>
                  <a:lnTo>
                    <a:pt x="74" y="294"/>
                  </a:lnTo>
                  <a:lnTo>
                    <a:pt x="72" y="283"/>
                  </a:lnTo>
                  <a:lnTo>
                    <a:pt x="71" y="279"/>
                  </a:lnTo>
                  <a:lnTo>
                    <a:pt x="71" y="277"/>
                  </a:lnTo>
                  <a:lnTo>
                    <a:pt x="69" y="272"/>
                  </a:lnTo>
                  <a:lnTo>
                    <a:pt x="69" y="269"/>
                  </a:lnTo>
                  <a:lnTo>
                    <a:pt x="69" y="268"/>
                  </a:lnTo>
                  <a:lnTo>
                    <a:pt x="69" y="266"/>
                  </a:lnTo>
                  <a:lnTo>
                    <a:pt x="67" y="263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60"/>
                  </a:lnTo>
                  <a:lnTo>
                    <a:pt x="69" y="258"/>
                  </a:lnTo>
                  <a:lnTo>
                    <a:pt x="69" y="257"/>
                  </a:lnTo>
                  <a:lnTo>
                    <a:pt x="69" y="253"/>
                  </a:lnTo>
                  <a:lnTo>
                    <a:pt x="67" y="257"/>
                  </a:lnTo>
                  <a:lnTo>
                    <a:pt x="67" y="257"/>
                  </a:lnTo>
                  <a:lnTo>
                    <a:pt x="66" y="255"/>
                  </a:lnTo>
                  <a:lnTo>
                    <a:pt x="66" y="253"/>
                  </a:lnTo>
                  <a:lnTo>
                    <a:pt x="66" y="253"/>
                  </a:lnTo>
                  <a:lnTo>
                    <a:pt x="66" y="252"/>
                  </a:lnTo>
                  <a:lnTo>
                    <a:pt x="69" y="252"/>
                  </a:lnTo>
                  <a:lnTo>
                    <a:pt x="66" y="250"/>
                  </a:lnTo>
                  <a:lnTo>
                    <a:pt x="66" y="250"/>
                  </a:lnTo>
                  <a:lnTo>
                    <a:pt x="66" y="250"/>
                  </a:lnTo>
                  <a:lnTo>
                    <a:pt x="66" y="249"/>
                  </a:lnTo>
                  <a:lnTo>
                    <a:pt x="66" y="247"/>
                  </a:lnTo>
                  <a:lnTo>
                    <a:pt x="64" y="246"/>
                  </a:lnTo>
                  <a:lnTo>
                    <a:pt x="64" y="244"/>
                  </a:lnTo>
                  <a:lnTo>
                    <a:pt x="64" y="244"/>
                  </a:lnTo>
                  <a:lnTo>
                    <a:pt x="64" y="241"/>
                  </a:lnTo>
                  <a:lnTo>
                    <a:pt x="67" y="233"/>
                  </a:lnTo>
                  <a:lnTo>
                    <a:pt x="67" y="231"/>
                  </a:lnTo>
                  <a:lnTo>
                    <a:pt x="67" y="230"/>
                  </a:lnTo>
                  <a:lnTo>
                    <a:pt x="67" y="227"/>
                  </a:lnTo>
                  <a:lnTo>
                    <a:pt x="66" y="225"/>
                  </a:lnTo>
                  <a:lnTo>
                    <a:pt x="66" y="225"/>
                  </a:lnTo>
                  <a:lnTo>
                    <a:pt x="66" y="225"/>
                  </a:lnTo>
                  <a:lnTo>
                    <a:pt x="64" y="223"/>
                  </a:lnTo>
                  <a:lnTo>
                    <a:pt x="64" y="220"/>
                  </a:lnTo>
                  <a:lnTo>
                    <a:pt x="64" y="220"/>
                  </a:lnTo>
                  <a:lnTo>
                    <a:pt x="66" y="219"/>
                  </a:lnTo>
                  <a:lnTo>
                    <a:pt x="64" y="220"/>
                  </a:lnTo>
                  <a:lnTo>
                    <a:pt x="63" y="220"/>
                  </a:lnTo>
                  <a:lnTo>
                    <a:pt x="64" y="219"/>
                  </a:lnTo>
                  <a:lnTo>
                    <a:pt x="66" y="217"/>
                  </a:lnTo>
                  <a:lnTo>
                    <a:pt x="69" y="216"/>
                  </a:lnTo>
                  <a:lnTo>
                    <a:pt x="71" y="216"/>
                  </a:lnTo>
                  <a:lnTo>
                    <a:pt x="69" y="216"/>
                  </a:lnTo>
                  <a:lnTo>
                    <a:pt x="67" y="216"/>
                  </a:lnTo>
                  <a:lnTo>
                    <a:pt x="63" y="216"/>
                  </a:lnTo>
                  <a:lnTo>
                    <a:pt x="63" y="214"/>
                  </a:lnTo>
                  <a:lnTo>
                    <a:pt x="64" y="212"/>
                  </a:lnTo>
                  <a:lnTo>
                    <a:pt x="64" y="212"/>
                  </a:lnTo>
                  <a:lnTo>
                    <a:pt x="64" y="212"/>
                  </a:lnTo>
                  <a:lnTo>
                    <a:pt x="63" y="212"/>
                  </a:lnTo>
                  <a:lnTo>
                    <a:pt x="63" y="209"/>
                  </a:lnTo>
                  <a:lnTo>
                    <a:pt x="64" y="208"/>
                  </a:lnTo>
                  <a:lnTo>
                    <a:pt x="64" y="208"/>
                  </a:lnTo>
                  <a:lnTo>
                    <a:pt x="66" y="208"/>
                  </a:lnTo>
                  <a:lnTo>
                    <a:pt x="64" y="208"/>
                  </a:lnTo>
                  <a:lnTo>
                    <a:pt x="63" y="208"/>
                  </a:lnTo>
                  <a:lnTo>
                    <a:pt x="61" y="208"/>
                  </a:lnTo>
                  <a:lnTo>
                    <a:pt x="60" y="208"/>
                  </a:lnTo>
                  <a:lnTo>
                    <a:pt x="58" y="208"/>
                  </a:lnTo>
                  <a:lnTo>
                    <a:pt x="58" y="208"/>
                  </a:lnTo>
                  <a:lnTo>
                    <a:pt x="60" y="209"/>
                  </a:lnTo>
                  <a:lnTo>
                    <a:pt x="58" y="211"/>
                  </a:lnTo>
                  <a:lnTo>
                    <a:pt x="58" y="211"/>
                  </a:lnTo>
                  <a:lnTo>
                    <a:pt x="56" y="212"/>
                  </a:lnTo>
                  <a:lnTo>
                    <a:pt x="56" y="212"/>
                  </a:lnTo>
                  <a:lnTo>
                    <a:pt x="56" y="214"/>
                  </a:lnTo>
                  <a:lnTo>
                    <a:pt x="55" y="214"/>
                  </a:lnTo>
                  <a:lnTo>
                    <a:pt x="56" y="214"/>
                  </a:lnTo>
                  <a:lnTo>
                    <a:pt x="56" y="216"/>
                  </a:lnTo>
                  <a:lnTo>
                    <a:pt x="58" y="216"/>
                  </a:lnTo>
                  <a:lnTo>
                    <a:pt x="58" y="217"/>
                  </a:lnTo>
                  <a:lnTo>
                    <a:pt x="58" y="219"/>
                  </a:lnTo>
                  <a:lnTo>
                    <a:pt x="56" y="223"/>
                  </a:lnTo>
                  <a:lnTo>
                    <a:pt x="55" y="223"/>
                  </a:lnTo>
                  <a:lnTo>
                    <a:pt x="48" y="227"/>
                  </a:lnTo>
                  <a:lnTo>
                    <a:pt x="45" y="228"/>
                  </a:lnTo>
                  <a:lnTo>
                    <a:pt x="41" y="230"/>
                  </a:lnTo>
                  <a:lnTo>
                    <a:pt x="39" y="231"/>
                  </a:lnTo>
                  <a:lnTo>
                    <a:pt x="36" y="230"/>
                  </a:lnTo>
                  <a:lnTo>
                    <a:pt x="33" y="228"/>
                  </a:lnTo>
                  <a:lnTo>
                    <a:pt x="28" y="225"/>
                  </a:lnTo>
                  <a:lnTo>
                    <a:pt x="26" y="223"/>
                  </a:lnTo>
                  <a:lnTo>
                    <a:pt x="22" y="219"/>
                  </a:lnTo>
                  <a:lnTo>
                    <a:pt x="19" y="216"/>
                  </a:lnTo>
                  <a:lnTo>
                    <a:pt x="17" y="214"/>
                  </a:lnTo>
                  <a:lnTo>
                    <a:pt x="14" y="211"/>
                  </a:lnTo>
                  <a:lnTo>
                    <a:pt x="11" y="209"/>
                  </a:lnTo>
                  <a:lnTo>
                    <a:pt x="11" y="208"/>
                  </a:lnTo>
                  <a:lnTo>
                    <a:pt x="11" y="206"/>
                  </a:lnTo>
                  <a:lnTo>
                    <a:pt x="12" y="205"/>
                  </a:lnTo>
                  <a:lnTo>
                    <a:pt x="14" y="205"/>
                  </a:lnTo>
                  <a:lnTo>
                    <a:pt x="14" y="206"/>
                  </a:lnTo>
                  <a:lnTo>
                    <a:pt x="15" y="208"/>
                  </a:lnTo>
                  <a:lnTo>
                    <a:pt x="15" y="208"/>
                  </a:lnTo>
                  <a:lnTo>
                    <a:pt x="19" y="205"/>
                  </a:lnTo>
                  <a:lnTo>
                    <a:pt x="20" y="206"/>
                  </a:lnTo>
                  <a:lnTo>
                    <a:pt x="22" y="205"/>
                  </a:lnTo>
                  <a:lnTo>
                    <a:pt x="23" y="205"/>
                  </a:lnTo>
                  <a:lnTo>
                    <a:pt x="26" y="203"/>
                  </a:lnTo>
                  <a:lnTo>
                    <a:pt x="26" y="203"/>
                  </a:lnTo>
                  <a:lnTo>
                    <a:pt x="28" y="203"/>
                  </a:lnTo>
                  <a:lnTo>
                    <a:pt x="31" y="200"/>
                  </a:lnTo>
                  <a:lnTo>
                    <a:pt x="33" y="197"/>
                  </a:lnTo>
                  <a:lnTo>
                    <a:pt x="33" y="197"/>
                  </a:lnTo>
                  <a:lnTo>
                    <a:pt x="33" y="195"/>
                  </a:lnTo>
                  <a:lnTo>
                    <a:pt x="33" y="195"/>
                  </a:lnTo>
                  <a:lnTo>
                    <a:pt x="33" y="195"/>
                  </a:lnTo>
                  <a:lnTo>
                    <a:pt x="31" y="197"/>
                  </a:lnTo>
                  <a:lnTo>
                    <a:pt x="31" y="197"/>
                  </a:lnTo>
                  <a:lnTo>
                    <a:pt x="31" y="197"/>
                  </a:lnTo>
                  <a:lnTo>
                    <a:pt x="30" y="197"/>
                  </a:lnTo>
                  <a:lnTo>
                    <a:pt x="28" y="197"/>
                  </a:lnTo>
                  <a:lnTo>
                    <a:pt x="28" y="197"/>
                  </a:lnTo>
                  <a:lnTo>
                    <a:pt x="23" y="198"/>
                  </a:lnTo>
                  <a:lnTo>
                    <a:pt x="22" y="200"/>
                  </a:lnTo>
                  <a:lnTo>
                    <a:pt x="20" y="200"/>
                  </a:lnTo>
                  <a:lnTo>
                    <a:pt x="15" y="198"/>
                  </a:lnTo>
                  <a:lnTo>
                    <a:pt x="9" y="195"/>
                  </a:lnTo>
                  <a:lnTo>
                    <a:pt x="6" y="194"/>
                  </a:lnTo>
                  <a:lnTo>
                    <a:pt x="4" y="190"/>
                  </a:lnTo>
                  <a:lnTo>
                    <a:pt x="3" y="187"/>
                  </a:lnTo>
                  <a:lnTo>
                    <a:pt x="3" y="186"/>
                  </a:lnTo>
                  <a:lnTo>
                    <a:pt x="6" y="186"/>
                  </a:lnTo>
                  <a:lnTo>
                    <a:pt x="7" y="184"/>
                  </a:lnTo>
                  <a:lnTo>
                    <a:pt x="6" y="184"/>
                  </a:lnTo>
                  <a:lnTo>
                    <a:pt x="4" y="186"/>
                  </a:lnTo>
                  <a:lnTo>
                    <a:pt x="3" y="186"/>
                  </a:lnTo>
                  <a:lnTo>
                    <a:pt x="1" y="186"/>
                  </a:lnTo>
                  <a:lnTo>
                    <a:pt x="0" y="187"/>
                  </a:lnTo>
                  <a:lnTo>
                    <a:pt x="0" y="186"/>
                  </a:lnTo>
                  <a:lnTo>
                    <a:pt x="0" y="184"/>
                  </a:lnTo>
                  <a:lnTo>
                    <a:pt x="0" y="182"/>
                  </a:lnTo>
                  <a:lnTo>
                    <a:pt x="1" y="182"/>
                  </a:lnTo>
                  <a:lnTo>
                    <a:pt x="3" y="182"/>
                  </a:lnTo>
                  <a:lnTo>
                    <a:pt x="4" y="182"/>
                  </a:lnTo>
                  <a:lnTo>
                    <a:pt x="6" y="182"/>
                  </a:lnTo>
                  <a:lnTo>
                    <a:pt x="7" y="182"/>
                  </a:lnTo>
                  <a:lnTo>
                    <a:pt x="7" y="178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7" y="176"/>
                  </a:lnTo>
                  <a:lnTo>
                    <a:pt x="9" y="176"/>
                  </a:lnTo>
                  <a:lnTo>
                    <a:pt x="9" y="178"/>
                  </a:lnTo>
                  <a:lnTo>
                    <a:pt x="9" y="178"/>
                  </a:lnTo>
                  <a:lnTo>
                    <a:pt x="9" y="176"/>
                  </a:lnTo>
                  <a:lnTo>
                    <a:pt x="11" y="178"/>
                  </a:lnTo>
                  <a:lnTo>
                    <a:pt x="12" y="176"/>
                  </a:lnTo>
                  <a:lnTo>
                    <a:pt x="12" y="178"/>
                  </a:lnTo>
                  <a:lnTo>
                    <a:pt x="15" y="178"/>
                  </a:lnTo>
                  <a:lnTo>
                    <a:pt x="17" y="178"/>
                  </a:lnTo>
                  <a:lnTo>
                    <a:pt x="19" y="178"/>
                  </a:lnTo>
                  <a:lnTo>
                    <a:pt x="20" y="178"/>
                  </a:lnTo>
                  <a:lnTo>
                    <a:pt x="22" y="179"/>
                  </a:lnTo>
                  <a:lnTo>
                    <a:pt x="23" y="179"/>
                  </a:lnTo>
                  <a:lnTo>
                    <a:pt x="25" y="179"/>
                  </a:lnTo>
                  <a:lnTo>
                    <a:pt x="26" y="178"/>
                  </a:lnTo>
                  <a:lnTo>
                    <a:pt x="26" y="178"/>
                  </a:lnTo>
                  <a:lnTo>
                    <a:pt x="26" y="176"/>
                  </a:lnTo>
                  <a:lnTo>
                    <a:pt x="30" y="176"/>
                  </a:lnTo>
                  <a:lnTo>
                    <a:pt x="33" y="175"/>
                  </a:lnTo>
                  <a:lnTo>
                    <a:pt x="34" y="175"/>
                  </a:lnTo>
                  <a:lnTo>
                    <a:pt x="34" y="175"/>
                  </a:lnTo>
                  <a:lnTo>
                    <a:pt x="34" y="176"/>
                  </a:lnTo>
                  <a:lnTo>
                    <a:pt x="34" y="176"/>
                  </a:lnTo>
                  <a:lnTo>
                    <a:pt x="36" y="178"/>
                  </a:lnTo>
                  <a:lnTo>
                    <a:pt x="36" y="178"/>
                  </a:lnTo>
                  <a:lnTo>
                    <a:pt x="37" y="178"/>
                  </a:lnTo>
                  <a:lnTo>
                    <a:pt x="37" y="178"/>
                  </a:lnTo>
                  <a:lnTo>
                    <a:pt x="39" y="176"/>
                  </a:lnTo>
                  <a:lnTo>
                    <a:pt x="39" y="176"/>
                  </a:lnTo>
                  <a:lnTo>
                    <a:pt x="41" y="176"/>
                  </a:lnTo>
                  <a:lnTo>
                    <a:pt x="41" y="175"/>
                  </a:lnTo>
                  <a:lnTo>
                    <a:pt x="41" y="175"/>
                  </a:lnTo>
                  <a:lnTo>
                    <a:pt x="41" y="175"/>
                  </a:lnTo>
                  <a:lnTo>
                    <a:pt x="39" y="173"/>
                  </a:lnTo>
                  <a:lnTo>
                    <a:pt x="41" y="173"/>
                  </a:lnTo>
                  <a:lnTo>
                    <a:pt x="39" y="173"/>
                  </a:lnTo>
                  <a:lnTo>
                    <a:pt x="39" y="171"/>
                  </a:lnTo>
                  <a:lnTo>
                    <a:pt x="41" y="171"/>
                  </a:lnTo>
                  <a:lnTo>
                    <a:pt x="41" y="171"/>
                  </a:lnTo>
                  <a:lnTo>
                    <a:pt x="41" y="170"/>
                  </a:lnTo>
                  <a:lnTo>
                    <a:pt x="39" y="168"/>
                  </a:lnTo>
                  <a:lnTo>
                    <a:pt x="39" y="165"/>
                  </a:lnTo>
                  <a:lnTo>
                    <a:pt x="37" y="164"/>
                  </a:lnTo>
                  <a:lnTo>
                    <a:pt x="36" y="160"/>
                  </a:lnTo>
                  <a:lnTo>
                    <a:pt x="36" y="159"/>
                  </a:lnTo>
                  <a:lnTo>
                    <a:pt x="36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4" y="156"/>
                  </a:lnTo>
                  <a:lnTo>
                    <a:pt x="33" y="156"/>
                  </a:lnTo>
                  <a:lnTo>
                    <a:pt x="33" y="156"/>
                  </a:lnTo>
                  <a:lnTo>
                    <a:pt x="31" y="156"/>
                  </a:lnTo>
                  <a:lnTo>
                    <a:pt x="30" y="156"/>
                  </a:lnTo>
                  <a:lnTo>
                    <a:pt x="26" y="153"/>
                  </a:lnTo>
                  <a:lnTo>
                    <a:pt x="26" y="151"/>
                  </a:lnTo>
                  <a:lnTo>
                    <a:pt x="26" y="149"/>
                  </a:lnTo>
                  <a:lnTo>
                    <a:pt x="28" y="148"/>
                  </a:lnTo>
                  <a:lnTo>
                    <a:pt x="28" y="145"/>
                  </a:lnTo>
                  <a:lnTo>
                    <a:pt x="28" y="143"/>
                  </a:lnTo>
                  <a:lnTo>
                    <a:pt x="28" y="143"/>
                  </a:lnTo>
                  <a:lnTo>
                    <a:pt x="28" y="142"/>
                  </a:lnTo>
                  <a:lnTo>
                    <a:pt x="26" y="142"/>
                  </a:lnTo>
                  <a:lnTo>
                    <a:pt x="25" y="142"/>
                  </a:lnTo>
                  <a:lnTo>
                    <a:pt x="22" y="142"/>
                  </a:lnTo>
                  <a:lnTo>
                    <a:pt x="20" y="140"/>
                  </a:lnTo>
                  <a:lnTo>
                    <a:pt x="19" y="140"/>
                  </a:lnTo>
                  <a:lnTo>
                    <a:pt x="19" y="138"/>
                  </a:lnTo>
                  <a:lnTo>
                    <a:pt x="19" y="138"/>
                  </a:lnTo>
                  <a:lnTo>
                    <a:pt x="19" y="135"/>
                  </a:lnTo>
                  <a:lnTo>
                    <a:pt x="19" y="134"/>
                  </a:lnTo>
                  <a:lnTo>
                    <a:pt x="20" y="132"/>
                  </a:lnTo>
                  <a:lnTo>
                    <a:pt x="20" y="132"/>
                  </a:lnTo>
                  <a:lnTo>
                    <a:pt x="20" y="130"/>
                  </a:lnTo>
                  <a:lnTo>
                    <a:pt x="22" y="130"/>
                  </a:lnTo>
                  <a:lnTo>
                    <a:pt x="25" y="127"/>
                  </a:lnTo>
                  <a:lnTo>
                    <a:pt x="26" y="124"/>
                  </a:lnTo>
                  <a:lnTo>
                    <a:pt x="28" y="123"/>
                  </a:lnTo>
                  <a:lnTo>
                    <a:pt x="28" y="121"/>
                  </a:lnTo>
                  <a:lnTo>
                    <a:pt x="30" y="121"/>
                  </a:lnTo>
                  <a:lnTo>
                    <a:pt x="30" y="119"/>
                  </a:lnTo>
                  <a:lnTo>
                    <a:pt x="31" y="119"/>
                  </a:lnTo>
                  <a:lnTo>
                    <a:pt x="33" y="119"/>
                  </a:lnTo>
                  <a:lnTo>
                    <a:pt x="34" y="119"/>
                  </a:lnTo>
                  <a:lnTo>
                    <a:pt x="34" y="121"/>
                  </a:lnTo>
                  <a:lnTo>
                    <a:pt x="34" y="123"/>
                  </a:lnTo>
                  <a:lnTo>
                    <a:pt x="36" y="123"/>
                  </a:lnTo>
                  <a:lnTo>
                    <a:pt x="36" y="124"/>
                  </a:lnTo>
                  <a:lnTo>
                    <a:pt x="37" y="124"/>
                  </a:lnTo>
                  <a:lnTo>
                    <a:pt x="39" y="124"/>
                  </a:lnTo>
                  <a:lnTo>
                    <a:pt x="42" y="123"/>
                  </a:lnTo>
                  <a:lnTo>
                    <a:pt x="44" y="123"/>
                  </a:lnTo>
                  <a:lnTo>
                    <a:pt x="48" y="121"/>
                  </a:lnTo>
                  <a:lnTo>
                    <a:pt x="50" y="121"/>
                  </a:lnTo>
                  <a:lnTo>
                    <a:pt x="53" y="121"/>
                  </a:lnTo>
                  <a:lnTo>
                    <a:pt x="53" y="119"/>
                  </a:lnTo>
                  <a:lnTo>
                    <a:pt x="53" y="116"/>
                  </a:lnTo>
                  <a:lnTo>
                    <a:pt x="56" y="115"/>
                  </a:lnTo>
                  <a:lnTo>
                    <a:pt x="58" y="113"/>
                  </a:lnTo>
                  <a:lnTo>
                    <a:pt x="58" y="112"/>
                  </a:lnTo>
                  <a:lnTo>
                    <a:pt x="60" y="108"/>
                  </a:lnTo>
                  <a:lnTo>
                    <a:pt x="60" y="108"/>
                  </a:lnTo>
                  <a:lnTo>
                    <a:pt x="64" y="105"/>
                  </a:lnTo>
                  <a:lnTo>
                    <a:pt x="67" y="104"/>
                  </a:lnTo>
                  <a:lnTo>
                    <a:pt x="69" y="102"/>
                  </a:lnTo>
                  <a:lnTo>
                    <a:pt x="71" y="99"/>
                  </a:lnTo>
                  <a:lnTo>
                    <a:pt x="72" y="96"/>
                  </a:lnTo>
                  <a:lnTo>
                    <a:pt x="72" y="94"/>
                  </a:lnTo>
                  <a:lnTo>
                    <a:pt x="74" y="93"/>
                  </a:lnTo>
                  <a:lnTo>
                    <a:pt x="75" y="90"/>
                  </a:lnTo>
                  <a:lnTo>
                    <a:pt x="75" y="90"/>
                  </a:lnTo>
                  <a:lnTo>
                    <a:pt x="78" y="88"/>
                  </a:lnTo>
                  <a:lnTo>
                    <a:pt x="80" y="86"/>
                  </a:lnTo>
                  <a:lnTo>
                    <a:pt x="82" y="86"/>
                  </a:lnTo>
                  <a:lnTo>
                    <a:pt x="83" y="85"/>
                  </a:lnTo>
                  <a:lnTo>
                    <a:pt x="83" y="83"/>
                  </a:lnTo>
                  <a:lnTo>
                    <a:pt x="82" y="83"/>
                  </a:lnTo>
                  <a:lnTo>
                    <a:pt x="82" y="82"/>
                  </a:lnTo>
                  <a:lnTo>
                    <a:pt x="82" y="82"/>
                  </a:lnTo>
                  <a:lnTo>
                    <a:pt x="83" y="80"/>
                  </a:lnTo>
                  <a:lnTo>
                    <a:pt x="86" y="77"/>
                  </a:lnTo>
                  <a:lnTo>
                    <a:pt x="88" y="74"/>
                  </a:lnTo>
                  <a:lnTo>
                    <a:pt x="89" y="74"/>
                  </a:lnTo>
                  <a:lnTo>
                    <a:pt x="91" y="74"/>
                  </a:lnTo>
                  <a:lnTo>
                    <a:pt x="93" y="72"/>
                  </a:lnTo>
                  <a:lnTo>
                    <a:pt x="93" y="72"/>
                  </a:lnTo>
                  <a:lnTo>
                    <a:pt x="93" y="71"/>
                  </a:lnTo>
                  <a:lnTo>
                    <a:pt x="91" y="71"/>
                  </a:lnTo>
                  <a:lnTo>
                    <a:pt x="91" y="69"/>
                  </a:lnTo>
                  <a:lnTo>
                    <a:pt x="91" y="69"/>
                  </a:lnTo>
                  <a:lnTo>
                    <a:pt x="93" y="66"/>
                  </a:lnTo>
                  <a:lnTo>
                    <a:pt x="93" y="64"/>
                  </a:lnTo>
                  <a:lnTo>
                    <a:pt x="91" y="61"/>
                  </a:lnTo>
                  <a:lnTo>
                    <a:pt x="91" y="61"/>
                  </a:lnTo>
                  <a:lnTo>
                    <a:pt x="91" y="60"/>
                  </a:lnTo>
                  <a:lnTo>
                    <a:pt x="93" y="58"/>
                  </a:lnTo>
                  <a:lnTo>
                    <a:pt x="94" y="58"/>
                  </a:lnTo>
                  <a:lnTo>
                    <a:pt x="99" y="55"/>
                  </a:lnTo>
                  <a:lnTo>
                    <a:pt x="101" y="55"/>
                  </a:lnTo>
                  <a:lnTo>
                    <a:pt x="102" y="55"/>
                  </a:lnTo>
                  <a:lnTo>
                    <a:pt x="102" y="53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2" y="50"/>
                  </a:lnTo>
                  <a:lnTo>
                    <a:pt x="99" y="50"/>
                  </a:lnTo>
                  <a:lnTo>
                    <a:pt x="97" y="49"/>
                  </a:lnTo>
                  <a:lnTo>
                    <a:pt x="94" y="50"/>
                  </a:lnTo>
                  <a:lnTo>
                    <a:pt x="93" y="49"/>
                  </a:lnTo>
                  <a:lnTo>
                    <a:pt x="93" y="49"/>
                  </a:lnTo>
                  <a:lnTo>
                    <a:pt x="93" y="47"/>
                  </a:lnTo>
                  <a:lnTo>
                    <a:pt x="93" y="44"/>
                  </a:lnTo>
                  <a:lnTo>
                    <a:pt x="93" y="44"/>
                  </a:lnTo>
                  <a:lnTo>
                    <a:pt x="93" y="45"/>
                  </a:lnTo>
                  <a:lnTo>
                    <a:pt x="91" y="44"/>
                  </a:lnTo>
                  <a:lnTo>
                    <a:pt x="88" y="44"/>
                  </a:lnTo>
                  <a:lnTo>
                    <a:pt x="88" y="44"/>
                  </a:lnTo>
                  <a:lnTo>
                    <a:pt x="88" y="42"/>
                  </a:lnTo>
                  <a:lnTo>
                    <a:pt x="88" y="42"/>
                  </a:lnTo>
                  <a:lnTo>
                    <a:pt x="88" y="41"/>
                  </a:lnTo>
                  <a:lnTo>
                    <a:pt x="88" y="41"/>
                  </a:lnTo>
                  <a:lnTo>
                    <a:pt x="86" y="41"/>
                  </a:lnTo>
                  <a:lnTo>
                    <a:pt x="85" y="39"/>
                  </a:lnTo>
                  <a:lnTo>
                    <a:pt x="85" y="39"/>
                  </a:lnTo>
                  <a:lnTo>
                    <a:pt x="83" y="38"/>
                  </a:lnTo>
                  <a:lnTo>
                    <a:pt x="83" y="38"/>
                  </a:lnTo>
                  <a:lnTo>
                    <a:pt x="83" y="38"/>
                  </a:lnTo>
                  <a:lnTo>
                    <a:pt x="85" y="36"/>
                  </a:lnTo>
                  <a:lnTo>
                    <a:pt x="85" y="34"/>
                  </a:lnTo>
                  <a:lnTo>
                    <a:pt x="86" y="33"/>
                  </a:lnTo>
                  <a:lnTo>
                    <a:pt x="86" y="33"/>
                  </a:lnTo>
                  <a:lnTo>
                    <a:pt x="85" y="31"/>
                  </a:lnTo>
                  <a:lnTo>
                    <a:pt x="85" y="31"/>
                  </a:lnTo>
                  <a:lnTo>
                    <a:pt x="83" y="31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3" y="28"/>
                  </a:lnTo>
                  <a:lnTo>
                    <a:pt x="85" y="27"/>
                  </a:lnTo>
                  <a:lnTo>
                    <a:pt x="86" y="27"/>
                  </a:lnTo>
                  <a:lnTo>
                    <a:pt x="86" y="25"/>
                  </a:lnTo>
                  <a:lnTo>
                    <a:pt x="86" y="25"/>
                  </a:lnTo>
                  <a:lnTo>
                    <a:pt x="86" y="25"/>
                  </a:lnTo>
                  <a:lnTo>
                    <a:pt x="85" y="25"/>
                  </a:lnTo>
                  <a:lnTo>
                    <a:pt x="83" y="25"/>
                  </a:lnTo>
                  <a:lnTo>
                    <a:pt x="82" y="23"/>
                  </a:lnTo>
                  <a:lnTo>
                    <a:pt x="82" y="23"/>
                  </a:lnTo>
                  <a:lnTo>
                    <a:pt x="82" y="23"/>
                  </a:lnTo>
                  <a:lnTo>
                    <a:pt x="83" y="22"/>
                  </a:lnTo>
                  <a:lnTo>
                    <a:pt x="83" y="22"/>
                  </a:lnTo>
                  <a:lnTo>
                    <a:pt x="83" y="20"/>
                  </a:lnTo>
                  <a:lnTo>
                    <a:pt x="83" y="20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80" y="17"/>
                  </a:lnTo>
                  <a:lnTo>
                    <a:pt x="82" y="17"/>
                  </a:lnTo>
                  <a:lnTo>
                    <a:pt x="82" y="15"/>
                  </a:lnTo>
                  <a:lnTo>
                    <a:pt x="83" y="14"/>
                  </a:lnTo>
                  <a:lnTo>
                    <a:pt x="85" y="14"/>
                  </a:lnTo>
                  <a:lnTo>
                    <a:pt x="86" y="12"/>
                  </a:lnTo>
                  <a:lnTo>
                    <a:pt x="88" y="12"/>
                  </a:lnTo>
                  <a:lnTo>
                    <a:pt x="91" y="12"/>
                  </a:lnTo>
                  <a:lnTo>
                    <a:pt x="93" y="12"/>
                  </a:lnTo>
                  <a:lnTo>
                    <a:pt x="94" y="14"/>
                  </a:lnTo>
                  <a:lnTo>
                    <a:pt x="97" y="14"/>
                  </a:lnTo>
                  <a:lnTo>
                    <a:pt x="99" y="14"/>
                  </a:lnTo>
                  <a:lnTo>
                    <a:pt x="101" y="14"/>
                  </a:lnTo>
                  <a:lnTo>
                    <a:pt x="102" y="15"/>
                  </a:lnTo>
                  <a:lnTo>
                    <a:pt x="105" y="15"/>
                  </a:lnTo>
                  <a:lnTo>
                    <a:pt x="107" y="17"/>
                  </a:lnTo>
                  <a:lnTo>
                    <a:pt x="108" y="17"/>
                  </a:lnTo>
                  <a:lnTo>
                    <a:pt x="110" y="15"/>
                  </a:lnTo>
                  <a:lnTo>
                    <a:pt x="112" y="14"/>
                  </a:lnTo>
                  <a:lnTo>
                    <a:pt x="113" y="14"/>
                  </a:lnTo>
                  <a:lnTo>
                    <a:pt x="115" y="14"/>
                  </a:lnTo>
                  <a:lnTo>
                    <a:pt x="119" y="12"/>
                  </a:lnTo>
                  <a:lnTo>
                    <a:pt x="119" y="12"/>
                  </a:lnTo>
                  <a:lnTo>
                    <a:pt x="121" y="12"/>
                  </a:lnTo>
                  <a:lnTo>
                    <a:pt x="123" y="12"/>
                  </a:lnTo>
                  <a:lnTo>
                    <a:pt x="123" y="11"/>
                  </a:lnTo>
                  <a:lnTo>
                    <a:pt x="123" y="11"/>
                  </a:lnTo>
                  <a:lnTo>
                    <a:pt x="124" y="11"/>
                  </a:lnTo>
                  <a:lnTo>
                    <a:pt x="126" y="9"/>
                  </a:lnTo>
                  <a:lnTo>
                    <a:pt x="127" y="9"/>
                  </a:lnTo>
                  <a:lnTo>
                    <a:pt x="127" y="8"/>
                  </a:lnTo>
                  <a:lnTo>
                    <a:pt x="127" y="6"/>
                  </a:lnTo>
                  <a:lnTo>
                    <a:pt x="129" y="6"/>
                  </a:lnTo>
                  <a:lnTo>
                    <a:pt x="130" y="4"/>
                  </a:lnTo>
                  <a:lnTo>
                    <a:pt x="134" y="3"/>
                  </a:lnTo>
                  <a:lnTo>
                    <a:pt x="135" y="3"/>
                  </a:lnTo>
                  <a:lnTo>
                    <a:pt x="137" y="1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6729858" y="3445211"/>
              <a:ext cx="46781" cy="120852"/>
            </a:xfrm>
            <a:custGeom>
              <a:rect b="b" l="l" r="r" t="t"/>
              <a:pathLst>
                <a:path extrusionOk="0" h="62" w="24">
                  <a:moveTo>
                    <a:pt x="24" y="0"/>
                  </a:moveTo>
                  <a:lnTo>
                    <a:pt x="22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7"/>
                  </a:lnTo>
                  <a:lnTo>
                    <a:pt x="24" y="7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2" y="10"/>
                  </a:lnTo>
                  <a:lnTo>
                    <a:pt x="22" y="11"/>
                  </a:lnTo>
                  <a:lnTo>
                    <a:pt x="21" y="11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9" y="16"/>
                  </a:lnTo>
                  <a:lnTo>
                    <a:pt x="18" y="16"/>
                  </a:lnTo>
                  <a:lnTo>
                    <a:pt x="16" y="16"/>
                  </a:lnTo>
                  <a:lnTo>
                    <a:pt x="16" y="15"/>
                  </a:lnTo>
                  <a:lnTo>
                    <a:pt x="16" y="15"/>
                  </a:lnTo>
                  <a:lnTo>
                    <a:pt x="14" y="15"/>
                  </a:lnTo>
                  <a:lnTo>
                    <a:pt x="13" y="15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0" y="21"/>
                  </a:lnTo>
                  <a:lnTo>
                    <a:pt x="10" y="21"/>
                  </a:lnTo>
                  <a:lnTo>
                    <a:pt x="10" y="22"/>
                  </a:lnTo>
                  <a:lnTo>
                    <a:pt x="11" y="24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0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4" y="27"/>
                  </a:lnTo>
                  <a:lnTo>
                    <a:pt x="13" y="27"/>
                  </a:lnTo>
                  <a:lnTo>
                    <a:pt x="11" y="27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8" y="32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3" y="33"/>
                  </a:lnTo>
                  <a:lnTo>
                    <a:pt x="14" y="32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6" y="35"/>
                  </a:lnTo>
                  <a:lnTo>
                    <a:pt x="16" y="35"/>
                  </a:lnTo>
                  <a:lnTo>
                    <a:pt x="18" y="37"/>
                  </a:lnTo>
                  <a:lnTo>
                    <a:pt x="16" y="38"/>
                  </a:lnTo>
                  <a:lnTo>
                    <a:pt x="16" y="41"/>
                  </a:lnTo>
                  <a:lnTo>
                    <a:pt x="14" y="41"/>
                  </a:lnTo>
                  <a:lnTo>
                    <a:pt x="14" y="45"/>
                  </a:lnTo>
                  <a:lnTo>
                    <a:pt x="13" y="46"/>
                  </a:lnTo>
                  <a:lnTo>
                    <a:pt x="13" y="48"/>
                  </a:lnTo>
                  <a:lnTo>
                    <a:pt x="13" y="48"/>
                  </a:lnTo>
                  <a:lnTo>
                    <a:pt x="13" y="51"/>
                  </a:lnTo>
                  <a:lnTo>
                    <a:pt x="13" y="52"/>
                  </a:lnTo>
                  <a:lnTo>
                    <a:pt x="11" y="56"/>
                  </a:lnTo>
                  <a:lnTo>
                    <a:pt x="11" y="56"/>
                  </a:lnTo>
                  <a:lnTo>
                    <a:pt x="11" y="57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8" y="62"/>
                  </a:lnTo>
                  <a:lnTo>
                    <a:pt x="8" y="57"/>
                  </a:lnTo>
                  <a:lnTo>
                    <a:pt x="7" y="54"/>
                  </a:lnTo>
                  <a:lnTo>
                    <a:pt x="7" y="51"/>
                  </a:lnTo>
                  <a:lnTo>
                    <a:pt x="3" y="48"/>
                  </a:lnTo>
                  <a:lnTo>
                    <a:pt x="3" y="46"/>
                  </a:lnTo>
                  <a:lnTo>
                    <a:pt x="3" y="45"/>
                  </a:lnTo>
                  <a:lnTo>
                    <a:pt x="2" y="41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2" y="33"/>
                  </a:lnTo>
                  <a:lnTo>
                    <a:pt x="2" y="33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7" y="24"/>
                  </a:lnTo>
                  <a:lnTo>
                    <a:pt x="8" y="19"/>
                  </a:lnTo>
                  <a:lnTo>
                    <a:pt x="10" y="13"/>
                  </a:lnTo>
                  <a:lnTo>
                    <a:pt x="11" y="10"/>
                  </a:lnTo>
                  <a:lnTo>
                    <a:pt x="11" y="7"/>
                  </a:lnTo>
                  <a:lnTo>
                    <a:pt x="13" y="5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6" y="5"/>
                  </a:lnTo>
                  <a:lnTo>
                    <a:pt x="18" y="5"/>
                  </a:lnTo>
                  <a:lnTo>
                    <a:pt x="19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21" y="2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5472611" y="2681116"/>
              <a:ext cx="122802" cy="150091"/>
            </a:xfrm>
            <a:custGeom>
              <a:rect b="b" l="l" r="r" t="t"/>
              <a:pathLst>
                <a:path extrusionOk="0" h="77" w="63">
                  <a:moveTo>
                    <a:pt x="2" y="27"/>
                  </a:moveTo>
                  <a:lnTo>
                    <a:pt x="3" y="27"/>
                  </a:lnTo>
                  <a:lnTo>
                    <a:pt x="5" y="27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7" y="30"/>
                  </a:lnTo>
                  <a:lnTo>
                    <a:pt x="5" y="28"/>
                  </a:lnTo>
                  <a:lnTo>
                    <a:pt x="5" y="28"/>
                  </a:lnTo>
                  <a:lnTo>
                    <a:pt x="2" y="28"/>
                  </a:lnTo>
                  <a:lnTo>
                    <a:pt x="2" y="27"/>
                  </a:lnTo>
                  <a:close/>
                  <a:moveTo>
                    <a:pt x="44" y="0"/>
                  </a:moveTo>
                  <a:lnTo>
                    <a:pt x="44" y="0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9" y="3"/>
                  </a:lnTo>
                  <a:lnTo>
                    <a:pt x="48" y="3"/>
                  </a:lnTo>
                  <a:lnTo>
                    <a:pt x="46" y="5"/>
                  </a:lnTo>
                  <a:lnTo>
                    <a:pt x="46" y="6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3" y="10"/>
                  </a:lnTo>
                  <a:lnTo>
                    <a:pt x="41" y="10"/>
                  </a:lnTo>
                  <a:lnTo>
                    <a:pt x="41" y="11"/>
                  </a:lnTo>
                  <a:lnTo>
                    <a:pt x="41" y="13"/>
                  </a:lnTo>
                  <a:lnTo>
                    <a:pt x="40" y="13"/>
                  </a:lnTo>
                  <a:lnTo>
                    <a:pt x="38" y="13"/>
                  </a:lnTo>
                  <a:lnTo>
                    <a:pt x="38" y="13"/>
                  </a:lnTo>
                  <a:lnTo>
                    <a:pt x="37" y="13"/>
                  </a:lnTo>
                  <a:lnTo>
                    <a:pt x="37" y="13"/>
                  </a:lnTo>
                  <a:lnTo>
                    <a:pt x="35" y="14"/>
                  </a:lnTo>
                  <a:lnTo>
                    <a:pt x="35" y="14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8" y="16"/>
                  </a:lnTo>
                  <a:lnTo>
                    <a:pt x="38" y="16"/>
                  </a:lnTo>
                  <a:lnTo>
                    <a:pt x="37" y="16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2" y="19"/>
                  </a:lnTo>
                  <a:lnTo>
                    <a:pt x="32" y="19"/>
                  </a:lnTo>
                  <a:lnTo>
                    <a:pt x="35" y="22"/>
                  </a:lnTo>
                  <a:lnTo>
                    <a:pt x="37" y="22"/>
                  </a:lnTo>
                  <a:lnTo>
                    <a:pt x="37" y="24"/>
                  </a:lnTo>
                  <a:lnTo>
                    <a:pt x="38" y="24"/>
                  </a:lnTo>
                  <a:lnTo>
                    <a:pt x="40" y="25"/>
                  </a:lnTo>
                  <a:lnTo>
                    <a:pt x="41" y="25"/>
                  </a:lnTo>
                  <a:lnTo>
                    <a:pt x="43" y="25"/>
                  </a:lnTo>
                  <a:lnTo>
                    <a:pt x="43" y="25"/>
                  </a:lnTo>
                  <a:lnTo>
                    <a:pt x="44" y="25"/>
                  </a:lnTo>
                  <a:lnTo>
                    <a:pt x="44" y="24"/>
                  </a:lnTo>
                  <a:lnTo>
                    <a:pt x="46" y="24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6" y="21"/>
                  </a:lnTo>
                  <a:lnTo>
                    <a:pt x="48" y="19"/>
                  </a:lnTo>
                  <a:lnTo>
                    <a:pt x="49" y="19"/>
                  </a:lnTo>
                  <a:lnTo>
                    <a:pt x="49" y="21"/>
                  </a:lnTo>
                  <a:lnTo>
                    <a:pt x="51" y="21"/>
                  </a:lnTo>
                  <a:lnTo>
                    <a:pt x="51" y="22"/>
                  </a:lnTo>
                  <a:lnTo>
                    <a:pt x="51" y="22"/>
                  </a:lnTo>
                  <a:lnTo>
                    <a:pt x="51" y="24"/>
                  </a:lnTo>
                  <a:lnTo>
                    <a:pt x="52" y="24"/>
                  </a:lnTo>
                  <a:lnTo>
                    <a:pt x="54" y="24"/>
                  </a:lnTo>
                  <a:lnTo>
                    <a:pt x="54" y="24"/>
                  </a:lnTo>
                  <a:lnTo>
                    <a:pt x="54" y="25"/>
                  </a:lnTo>
                  <a:lnTo>
                    <a:pt x="54" y="27"/>
                  </a:lnTo>
                  <a:lnTo>
                    <a:pt x="55" y="27"/>
                  </a:lnTo>
                  <a:lnTo>
                    <a:pt x="57" y="27"/>
                  </a:lnTo>
                  <a:lnTo>
                    <a:pt x="57" y="27"/>
                  </a:lnTo>
                  <a:lnTo>
                    <a:pt x="57" y="25"/>
                  </a:lnTo>
                  <a:lnTo>
                    <a:pt x="59" y="25"/>
                  </a:lnTo>
                  <a:lnTo>
                    <a:pt x="60" y="25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59" y="27"/>
                  </a:lnTo>
                  <a:lnTo>
                    <a:pt x="59" y="28"/>
                  </a:lnTo>
                  <a:lnTo>
                    <a:pt x="59" y="28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60" y="33"/>
                  </a:lnTo>
                  <a:lnTo>
                    <a:pt x="60" y="35"/>
                  </a:lnTo>
                  <a:lnTo>
                    <a:pt x="60" y="36"/>
                  </a:lnTo>
                  <a:lnTo>
                    <a:pt x="62" y="38"/>
                  </a:lnTo>
                  <a:lnTo>
                    <a:pt x="62" y="38"/>
                  </a:lnTo>
                  <a:lnTo>
                    <a:pt x="62" y="39"/>
                  </a:lnTo>
                  <a:lnTo>
                    <a:pt x="60" y="39"/>
                  </a:lnTo>
                  <a:lnTo>
                    <a:pt x="62" y="41"/>
                  </a:lnTo>
                  <a:lnTo>
                    <a:pt x="62" y="44"/>
                  </a:lnTo>
                  <a:lnTo>
                    <a:pt x="62" y="46"/>
                  </a:lnTo>
                  <a:lnTo>
                    <a:pt x="63" y="49"/>
                  </a:lnTo>
                  <a:lnTo>
                    <a:pt x="62" y="51"/>
                  </a:lnTo>
                  <a:lnTo>
                    <a:pt x="62" y="51"/>
                  </a:lnTo>
                  <a:lnTo>
                    <a:pt x="60" y="52"/>
                  </a:lnTo>
                  <a:lnTo>
                    <a:pt x="60" y="54"/>
                  </a:lnTo>
                  <a:lnTo>
                    <a:pt x="60" y="57"/>
                  </a:lnTo>
                  <a:lnTo>
                    <a:pt x="59" y="58"/>
                  </a:lnTo>
                  <a:lnTo>
                    <a:pt x="57" y="60"/>
                  </a:lnTo>
                  <a:lnTo>
                    <a:pt x="57" y="60"/>
                  </a:lnTo>
                  <a:lnTo>
                    <a:pt x="59" y="62"/>
                  </a:lnTo>
                  <a:lnTo>
                    <a:pt x="57" y="63"/>
                  </a:lnTo>
                  <a:lnTo>
                    <a:pt x="55" y="63"/>
                  </a:lnTo>
                  <a:lnTo>
                    <a:pt x="52" y="63"/>
                  </a:lnTo>
                  <a:lnTo>
                    <a:pt x="52" y="63"/>
                  </a:lnTo>
                  <a:lnTo>
                    <a:pt x="51" y="63"/>
                  </a:lnTo>
                  <a:lnTo>
                    <a:pt x="51" y="63"/>
                  </a:lnTo>
                  <a:lnTo>
                    <a:pt x="49" y="63"/>
                  </a:lnTo>
                  <a:lnTo>
                    <a:pt x="49" y="62"/>
                  </a:lnTo>
                  <a:lnTo>
                    <a:pt x="49" y="63"/>
                  </a:lnTo>
                  <a:lnTo>
                    <a:pt x="48" y="65"/>
                  </a:lnTo>
                  <a:lnTo>
                    <a:pt x="46" y="63"/>
                  </a:lnTo>
                  <a:lnTo>
                    <a:pt x="43" y="65"/>
                  </a:lnTo>
                  <a:lnTo>
                    <a:pt x="41" y="65"/>
                  </a:lnTo>
                  <a:lnTo>
                    <a:pt x="40" y="65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7" y="68"/>
                  </a:lnTo>
                  <a:lnTo>
                    <a:pt x="37" y="68"/>
                  </a:lnTo>
                  <a:lnTo>
                    <a:pt x="35" y="69"/>
                  </a:lnTo>
                  <a:lnTo>
                    <a:pt x="33" y="69"/>
                  </a:lnTo>
                  <a:lnTo>
                    <a:pt x="32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30" y="69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29" y="69"/>
                  </a:lnTo>
                  <a:lnTo>
                    <a:pt x="29" y="71"/>
                  </a:lnTo>
                  <a:lnTo>
                    <a:pt x="29" y="71"/>
                  </a:lnTo>
                  <a:lnTo>
                    <a:pt x="29" y="73"/>
                  </a:lnTo>
                  <a:lnTo>
                    <a:pt x="27" y="73"/>
                  </a:lnTo>
                  <a:lnTo>
                    <a:pt x="25" y="73"/>
                  </a:lnTo>
                  <a:lnTo>
                    <a:pt x="24" y="74"/>
                  </a:lnTo>
                  <a:lnTo>
                    <a:pt x="22" y="74"/>
                  </a:lnTo>
                  <a:lnTo>
                    <a:pt x="16" y="76"/>
                  </a:lnTo>
                  <a:lnTo>
                    <a:pt x="14" y="76"/>
                  </a:lnTo>
                  <a:lnTo>
                    <a:pt x="14" y="76"/>
                  </a:lnTo>
                  <a:lnTo>
                    <a:pt x="13" y="76"/>
                  </a:lnTo>
                  <a:lnTo>
                    <a:pt x="11" y="76"/>
                  </a:lnTo>
                  <a:lnTo>
                    <a:pt x="10" y="77"/>
                  </a:lnTo>
                  <a:lnTo>
                    <a:pt x="8" y="77"/>
                  </a:lnTo>
                  <a:lnTo>
                    <a:pt x="10" y="74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11" y="73"/>
                  </a:lnTo>
                  <a:lnTo>
                    <a:pt x="7" y="74"/>
                  </a:lnTo>
                  <a:lnTo>
                    <a:pt x="5" y="74"/>
                  </a:lnTo>
                  <a:lnTo>
                    <a:pt x="3" y="74"/>
                  </a:lnTo>
                  <a:lnTo>
                    <a:pt x="3" y="73"/>
                  </a:lnTo>
                  <a:lnTo>
                    <a:pt x="7" y="73"/>
                  </a:lnTo>
                  <a:lnTo>
                    <a:pt x="7" y="71"/>
                  </a:lnTo>
                  <a:lnTo>
                    <a:pt x="8" y="71"/>
                  </a:lnTo>
                  <a:lnTo>
                    <a:pt x="8" y="69"/>
                  </a:lnTo>
                  <a:lnTo>
                    <a:pt x="11" y="69"/>
                  </a:lnTo>
                  <a:lnTo>
                    <a:pt x="3" y="71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8"/>
                  </a:lnTo>
                  <a:lnTo>
                    <a:pt x="3" y="66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7" y="65"/>
                  </a:lnTo>
                  <a:lnTo>
                    <a:pt x="2" y="65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2" y="62"/>
                  </a:lnTo>
                  <a:lnTo>
                    <a:pt x="3" y="62"/>
                  </a:lnTo>
                  <a:lnTo>
                    <a:pt x="5" y="62"/>
                  </a:lnTo>
                  <a:lnTo>
                    <a:pt x="5" y="62"/>
                  </a:lnTo>
                  <a:lnTo>
                    <a:pt x="7" y="62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7" y="60"/>
                  </a:lnTo>
                  <a:lnTo>
                    <a:pt x="7" y="58"/>
                  </a:lnTo>
                  <a:lnTo>
                    <a:pt x="8" y="58"/>
                  </a:lnTo>
                  <a:lnTo>
                    <a:pt x="8" y="57"/>
                  </a:lnTo>
                  <a:lnTo>
                    <a:pt x="10" y="55"/>
                  </a:lnTo>
                  <a:lnTo>
                    <a:pt x="11" y="55"/>
                  </a:lnTo>
                  <a:lnTo>
                    <a:pt x="14" y="55"/>
                  </a:lnTo>
                  <a:lnTo>
                    <a:pt x="19" y="55"/>
                  </a:lnTo>
                  <a:lnTo>
                    <a:pt x="22" y="54"/>
                  </a:lnTo>
                  <a:lnTo>
                    <a:pt x="21" y="52"/>
                  </a:lnTo>
                  <a:lnTo>
                    <a:pt x="19" y="52"/>
                  </a:lnTo>
                  <a:lnTo>
                    <a:pt x="18" y="54"/>
                  </a:lnTo>
                  <a:lnTo>
                    <a:pt x="18" y="54"/>
                  </a:lnTo>
                  <a:lnTo>
                    <a:pt x="14" y="55"/>
                  </a:lnTo>
                  <a:lnTo>
                    <a:pt x="13" y="55"/>
                  </a:lnTo>
                  <a:lnTo>
                    <a:pt x="11" y="54"/>
                  </a:lnTo>
                  <a:lnTo>
                    <a:pt x="11" y="54"/>
                  </a:lnTo>
                  <a:lnTo>
                    <a:pt x="11" y="55"/>
                  </a:lnTo>
                  <a:lnTo>
                    <a:pt x="8" y="55"/>
                  </a:lnTo>
                  <a:lnTo>
                    <a:pt x="7" y="55"/>
                  </a:lnTo>
                  <a:lnTo>
                    <a:pt x="10" y="54"/>
                  </a:lnTo>
                  <a:lnTo>
                    <a:pt x="13" y="52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6" y="46"/>
                  </a:lnTo>
                  <a:lnTo>
                    <a:pt x="16" y="44"/>
                  </a:lnTo>
                  <a:lnTo>
                    <a:pt x="18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19" y="44"/>
                  </a:lnTo>
                  <a:lnTo>
                    <a:pt x="21" y="43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1" y="43"/>
                  </a:lnTo>
                  <a:lnTo>
                    <a:pt x="11" y="43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0" y="41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7" y="41"/>
                  </a:lnTo>
                  <a:lnTo>
                    <a:pt x="8" y="39"/>
                  </a:lnTo>
                  <a:lnTo>
                    <a:pt x="7" y="39"/>
                  </a:lnTo>
                  <a:lnTo>
                    <a:pt x="5" y="39"/>
                  </a:lnTo>
                  <a:lnTo>
                    <a:pt x="3" y="39"/>
                  </a:lnTo>
                  <a:lnTo>
                    <a:pt x="3" y="38"/>
                  </a:lnTo>
                  <a:lnTo>
                    <a:pt x="5" y="38"/>
                  </a:lnTo>
                  <a:lnTo>
                    <a:pt x="3" y="38"/>
                  </a:lnTo>
                  <a:lnTo>
                    <a:pt x="3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7" y="3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11" y="32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8" y="30"/>
                  </a:lnTo>
                  <a:lnTo>
                    <a:pt x="7" y="30"/>
                  </a:lnTo>
                  <a:lnTo>
                    <a:pt x="7" y="28"/>
                  </a:lnTo>
                  <a:lnTo>
                    <a:pt x="7" y="27"/>
                  </a:lnTo>
                  <a:lnTo>
                    <a:pt x="8" y="27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7" y="25"/>
                  </a:lnTo>
                  <a:lnTo>
                    <a:pt x="5" y="24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7" y="22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1" y="22"/>
                  </a:lnTo>
                  <a:lnTo>
                    <a:pt x="14" y="22"/>
                  </a:lnTo>
                  <a:lnTo>
                    <a:pt x="18" y="24"/>
                  </a:lnTo>
                  <a:lnTo>
                    <a:pt x="18" y="24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24" y="22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25" y="22"/>
                  </a:lnTo>
                  <a:lnTo>
                    <a:pt x="25" y="21"/>
                  </a:lnTo>
                  <a:lnTo>
                    <a:pt x="25" y="19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0" y="17"/>
                  </a:lnTo>
                  <a:lnTo>
                    <a:pt x="30" y="17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27" y="16"/>
                  </a:lnTo>
                  <a:lnTo>
                    <a:pt x="22" y="14"/>
                  </a:lnTo>
                  <a:lnTo>
                    <a:pt x="24" y="13"/>
                  </a:lnTo>
                  <a:lnTo>
                    <a:pt x="24" y="13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7" y="11"/>
                  </a:lnTo>
                  <a:lnTo>
                    <a:pt x="29" y="10"/>
                  </a:lnTo>
                  <a:lnTo>
                    <a:pt x="29" y="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2" y="5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7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40" y="2"/>
                  </a:lnTo>
                  <a:lnTo>
                    <a:pt x="40" y="3"/>
                  </a:lnTo>
                  <a:lnTo>
                    <a:pt x="40" y="3"/>
                  </a:lnTo>
                  <a:lnTo>
                    <a:pt x="40" y="5"/>
                  </a:lnTo>
                  <a:lnTo>
                    <a:pt x="41" y="5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6"/>
                  </a:lnTo>
                  <a:lnTo>
                    <a:pt x="40" y="8"/>
                  </a:lnTo>
                  <a:lnTo>
                    <a:pt x="40" y="8"/>
                  </a:lnTo>
                  <a:lnTo>
                    <a:pt x="41" y="6"/>
                  </a:lnTo>
                  <a:lnTo>
                    <a:pt x="41" y="6"/>
                  </a:lnTo>
                  <a:lnTo>
                    <a:pt x="41" y="5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1" y="2"/>
                  </a:lnTo>
                  <a:lnTo>
                    <a:pt x="44" y="2"/>
                  </a:lnTo>
                  <a:lnTo>
                    <a:pt x="43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8544584" y="4425668"/>
              <a:ext cx="1190975" cy="298231"/>
            </a:xfrm>
            <a:custGeom>
              <a:rect b="b" l="l" r="r" t="t"/>
              <a:pathLst>
                <a:path extrusionOk="0" h="153" w="611">
                  <a:moveTo>
                    <a:pt x="357" y="146"/>
                  </a:moveTo>
                  <a:lnTo>
                    <a:pt x="357" y="146"/>
                  </a:lnTo>
                  <a:lnTo>
                    <a:pt x="357" y="148"/>
                  </a:lnTo>
                  <a:lnTo>
                    <a:pt x="357" y="148"/>
                  </a:lnTo>
                  <a:lnTo>
                    <a:pt x="357" y="148"/>
                  </a:lnTo>
                  <a:lnTo>
                    <a:pt x="356" y="150"/>
                  </a:lnTo>
                  <a:lnTo>
                    <a:pt x="354" y="151"/>
                  </a:lnTo>
                  <a:lnTo>
                    <a:pt x="351" y="151"/>
                  </a:lnTo>
                  <a:lnTo>
                    <a:pt x="351" y="153"/>
                  </a:lnTo>
                  <a:lnTo>
                    <a:pt x="350" y="153"/>
                  </a:lnTo>
                  <a:lnTo>
                    <a:pt x="350" y="153"/>
                  </a:lnTo>
                  <a:lnTo>
                    <a:pt x="350" y="151"/>
                  </a:lnTo>
                  <a:lnTo>
                    <a:pt x="350" y="150"/>
                  </a:lnTo>
                  <a:lnTo>
                    <a:pt x="353" y="150"/>
                  </a:lnTo>
                  <a:lnTo>
                    <a:pt x="354" y="148"/>
                  </a:lnTo>
                  <a:lnTo>
                    <a:pt x="356" y="146"/>
                  </a:lnTo>
                  <a:lnTo>
                    <a:pt x="357" y="146"/>
                  </a:lnTo>
                  <a:lnTo>
                    <a:pt x="357" y="146"/>
                  </a:lnTo>
                  <a:close/>
                  <a:moveTo>
                    <a:pt x="337" y="145"/>
                  </a:moveTo>
                  <a:lnTo>
                    <a:pt x="337" y="146"/>
                  </a:lnTo>
                  <a:lnTo>
                    <a:pt x="337" y="146"/>
                  </a:lnTo>
                  <a:lnTo>
                    <a:pt x="335" y="148"/>
                  </a:lnTo>
                  <a:lnTo>
                    <a:pt x="335" y="148"/>
                  </a:lnTo>
                  <a:lnTo>
                    <a:pt x="334" y="148"/>
                  </a:lnTo>
                  <a:lnTo>
                    <a:pt x="334" y="148"/>
                  </a:lnTo>
                  <a:lnTo>
                    <a:pt x="334" y="146"/>
                  </a:lnTo>
                  <a:lnTo>
                    <a:pt x="335" y="145"/>
                  </a:lnTo>
                  <a:lnTo>
                    <a:pt x="337" y="145"/>
                  </a:lnTo>
                  <a:close/>
                  <a:moveTo>
                    <a:pt x="359" y="142"/>
                  </a:moveTo>
                  <a:lnTo>
                    <a:pt x="359" y="142"/>
                  </a:lnTo>
                  <a:lnTo>
                    <a:pt x="359" y="142"/>
                  </a:lnTo>
                  <a:lnTo>
                    <a:pt x="357" y="143"/>
                  </a:lnTo>
                  <a:lnTo>
                    <a:pt x="357" y="143"/>
                  </a:lnTo>
                  <a:lnTo>
                    <a:pt x="356" y="145"/>
                  </a:lnTo>
                  <a:lnTo>
                    <a:pt x="356" y="143"/>
                  </a:lnTo>
                  <a:lnTo>
                    <a:pt x="357" y="142"/>
                  </a:lnTo>
                  <a:lnTo>
                    <a:pt x="359" y="142"/>
                  </a:lnTo>
                  <a:close/>
                  <a:moveTo>
                    <a:pt x="307" y="129"/>
                  </a:moveTo>
                  <a:lnTo>
                    <a:pt x="309" y="129"/>
                  </a:lnTo>
                  <a:lnTo>
                    <a:pt x="309" y="131"/>
                  </a:lnTo>
                  <a:lnTo>
                    <a:pt x="309" y="131"/>
                  </a:lnTo>
                  <a:lnTo>
                    <a:pt x="312" y="132"/>
                  </a:lnTo>
                  <a:lnTo>
                    <a:pt x="312" y="132"/>
                  </a:lnTo>
                  <a:lnTo>
                    <a:pt x="312" y="134"/>
                  </a:lnTo>
                  <a:lnTo>
                    <a:pt x="313" y="134"/>
                  </a:lnTo>
                  <a:lnTo>
                    <a:pt x="313" y="134"/>
                  </a:lnTo>
                  <a:lnTo>
                    <a:pt x="315" y="134"/>
                  </a:lnTo>
                  <a:lnTo>
                    <a:pt x="316" y="134"/>
                  </a:lnTo>
                  <a:lnTo>
                    <a:pt x="316" y="135"/>
                  </a:lnTo>
                  <a:lnTo>
                    <a:pt x="318" y="137"/>
                  </a:lnTo>
                  <a:lnTo>
                    <a:pt x="318" y="139"/>
                  </a:lnTo>
                  <a:lnTo>
                    <a:pt x="320" y="139"/>
                  </a:lnTo>
                  <a:lnTo>
                    <a:pt x="321" y="140"/>
                  </a:lnTo>
                  <a:lnTo>
                    <a:pt x="320" y="140"/>
                  </a:lnTo>
                  <a:lnTo>
                    <a:pt x="318" y="142"/>
                  </a:lnTo>
                  <a:lnTo>
                    <a:pt x="318" y="143"/>
                  </a:lnTo>
                  <a:lnTo>
                    <a:pt x="316" y="143"/>
                  </a:lnTo>
                  <a:lnTo>
                    <a:pt x="315" y="143"/>
                  </a:lnTo>
                  <a:lnTo>
                    <a:pt x="315" y="143"/>
                  </a:lnTo>
                  <a:lnTo>
                    <a:pt x="312" y="143"/>
                  </a:lnTo>
                  <a:lnTo>
                    <a:pt x="310" y="142"/>
                  </a:lnTo>
                  <a:lnTo>
                    <a:pt x="309" y="142"/>
                  </a:lnTo>
                  <a:lnTo>
                    <a:pt x="309" y="140"/>
                  </a:lnTo>
                  <a:lnTo>
                    <a:pt x="307" y="139"/>
                  </a:lnTo>
                  <a:lnTo>
                    <a:pt x="305" y="139"/>
                  </a:lnTo>
                  <a:lnTo>
                    <a:pt x="302" y="135"/>
                  </a:lnTo>
                  <a:lnTo>
                    <a:pt x="301" y="135"/>
                  </a:lnTo>
                  <a:lnTo>
                    <a:pt x="301" y="135"/>
                  </a:lnTo>
                  <a:lnTo>
                    <a:pt x="299" y="135"/>
                  </a:lnTo>
                  <a:lnTo>
                    <a:pt x="296" y="135"/>
                  </a:lnTo>
                  <a:lnTo>
                    <a:pt x="294" y="134"/>
                  </a:lnTo>
                  <a:lnTo>
                    <a:pt x="294" y="134"/>
                  </a:lnTo>
                  <a:lnTo>
                    <a:pt x="294" y="132"/>
                  </a:lnTo>
                  <a:lnTo>
                    <a:pt x="293" y="132"/>
                  </a:lnTo>
                  <a:lnTo>
                    <a:pt x="294" y="132"/>
                  </a:lnTo>
                  <a:lnTo>
                    <a:pt x="294" y="131"/>
                  </a:lnTo>
                  <a:lnTo>
                    <a:pt x="296" y="131"/>
                  </a:lnTo>
                  <a:lnTo>
                    <a:pt x="298" y="131"/>
                  </a:lnTo>
                  <a:lnTo>
                    <a:pt x="301" y="131"/>
                  </a:lnTo>
                  <a:lnTo>
                    <a:pt x="302" y="129"/>
                  </a:lnTo>
                  <a:lnTo>
                    <a:pt x="305" y="131"/>
                  </a:lnTo>
                  <a:lnTo>
                    <a:pt x="307" y="131"/>
                  </a:lnTo>
                  <a:lnTo>
                    <a:pt x="307" y="129"/>
                  </a:lnTo>
                  <a:close/>
                  <a:moveTo>
                    <a:pt x="380" y="124"/>
                  </a:moveTo>
                  <a:lnTo>
                    <a:pt x="380" y="126"/>
                  </a:lnTo>
                  <a:lnTo>
                    <a:pt x="380" y="126"/>
                  </a:lnTo>
                  <a:lnTo>
                    <a:pt x="381" y="126"/>
                  </a:lnTo>
                  <a:lnTo>
                    <a:pt x="383" y="124"/>
                  </a:lnTo>
                  <a:lnTo>
                    <a:pt x="383" y="124"/>
                  </a:lnTo>
                  <a:lnTo>
                    <a:pt x="383" y="126"/>
                  </a:lnTo>
                  <a:lnTo>
                    <a:pt x="383" y="126"/>
                  </a:lnTo>
                  <a:lnTo>
                    <a:pt x="383" y="128"/>
                  </a:lnTo>
                  <a:lnTo>
                    <a:pt x="381" y="128"/>
                  </a:lnTo>
                  <a:lnTo>
                    <a:pt x="380" y="128"/>
                  </a:lnTo>
                  <a:lnTo>
                    <a:pt x="380" y="129"/>
                  </a:lnTo>
                  <a:lnTo>
                    <a:pt x="380" y="129"/>
                  </a:lnTo>
                  <a:lnTo>
                    <a:pt x="381" y="129"/>
                  </a:lnTo>
                  <a:lnTo>
                    <a:pt x="381" y="131"/>
                  </a:lnTo>
                  <a:lnTo>
                    <a:pt x="381" y="132"/>
                  </a:lnTo>
                  <a:lnTo>
                    <a:pt x="381" y="132"/>
                  </a:lnTo>
                  <a:lnTo>
                    <a:pt x="380" y="134"/>
                  </a:lnTo>
                  <a:lnTo>
                    <a:pt x="378" y="135"/>
                  </a:lnTo>
                  <a:lnTo>
                    <a:pt x="376" y="139"/>
                  </a:lnTo>
                  <a:lnTo>
                    <a:pt x="375" y="139"/>
                  </a:lnTo>
                  <a:lnTo>
                    <a:pt x="373" y="140"/>
                  </a:lnTo>
                  <a:lnTo>
                    <a:pt x="372" y="142"/>
                  </a:lnTo>
                  <a:lnTo>
                    <a:pt x="372" y="142"/>
                  </a:lnTo>
                  <a:lnTo>
                    <a:pt x="369" y="142"/>
                  </a:lnTo>
                  <a:lnTo>
                    <a:pt x="365" y="143"/>
                  </a:lnTo>
                  <a:lnTo>
                    <a:pt x="364" y="145"/>
                  </a:lnTo>
                  <a:lnTo>
                    <a:pt x="362" y="145"/>
                  </a:lnTo>
                  <a:lnTo>
                    <a:pt x="361" y="143"/>
                  </a:lnTo>
                  <a:lnTo>
                    <a:pt x="361" y="143"/>
                  </a:lnTo>
                  <a:lnTo>
                    <a:pt x="361" y="142"/>
                  </a:lnTo>
                  <a:lnTo>
                    <a:pt x="361" y="142"/>
                  </a:lnTo>
                  <a:lnTo>
                    <a:pt x="362" y="142"/>
                  </a:lnTo>
                  <a:lnTo>
                    <a:pt x="362" y="140"/>
                  </a:lnTo>
                  <a:lnTo>
                    <a:pt x="361" y="140"/>
                  </a:lnTo>
                  <a:lnTo>
                    <a:pt x="361" y="139"/>
                  </a:lnTo>
                  <a:lnTo>
                    <a:pt x="361" y="137"/>
                  </a:lnTo>
                  <a:lnTo>
                    <a:pt x="362" y="135"/>
                  </a:lnTo>
                  <a:lnTo>
                    <a:pt x="362" y="134"/>
                  </a:lnTo>
                  <a:lnTo>
                    <a:pt x="364" y="131"/>
                  </a:lnTo>
                  <a:lnTo>
                    <a:pt x="365" y="131"/>
                  </a:lnTo>
                  <a:lnTo>
                    <a:pt x="367" y="129"/>
                  </a:lnTo>
                  <a:lnTo>
                    <a:pt x="367" y="131"/>
                  </a:lnTo>
                  <a:lnTo>
                    <a:pt x="367" y="131"/>
                  </a:lnTo>
                  <a:lnTo>
                    <a:pt x="369" y="131"/>
                  </a:lnTo>
                  <a:lnTo>
                    <a:pt x="369" y="131"/>
                  </a:lnTo>
                  <a:lnTo>
                    <a:pt x="370" y="131"/>
                  </a:lnTo>
                  <a:lnTo>
                    <a:pt x="372" y="131"/>
                  </a:lnTo>
                  <a:lnTo>
                    <a:pt x="372" y="129"/>
                  </a:lnTo>
                  <a:lnTo>
                    <a:pt x="372" y="129"/>
                  </a:lnTo>
                  <a:lnTo>
                    <a:pt x="373" y="128"/>
                  </a:lnTo>
                  <a:lnTo>
                    <a:pt x="373" y="128"/>
                  </a:lnTo>
                  <a:lnTo>
                    <a:pt x="375" y="128"/>
                  </a:lnTo>
                  <a:lnTo>
                    <a:pt x="376" y="126"/>
                  </a:lnTo>
                  <a:lnTo>
                    <a:pt x="376" y="126"/>
                  </a:lnTo>
                  <a:lnTo>
                    <a:pt x="380" y="124"/>
                  </a:lnTo>
                  <a:lnTo>
                    <a:pt x="380" y="124"/>
                  </a:lnTo>
                  <a:close/>
                  <a:moveTo>
                    <a:pt x="244" y="120"/>
                  </a:moveTo>
                  <a:lnTo>
                    <a:pt x="246" y="121"/>
                  </a:lnTo>
                  <a:lnTo>
                    <a:pt x="246" y="121"/>
                  </a:lnTo>
                  <a:lnTo>
                    <a:pt x="244" y="121"/>
                  </a:lnTo>
                  <a:lnTo>
                    <a:pt x="244" y="121"/>
                  </a:lnTo>
                  <a:lnTo>
                    <a:pt x="242" y="121"/>
                  </a:lnTo>
                  <a:lnTo>
                    <a:pt x="244" y="120"/>
                  </a:lnTo>
                  <a:lnTo>
                    <a:pt x="244" y="120"/>
                  </a:lnTo>
                  <a:close/>
                  <a:moveTo>
                    <a:pt x="353" y="117"/>
                  </a:moveTo>
                  <a:lnTo>
                    <a:pt x="354" y="117"/>
                  </a:lnTo>
                  <a:lnTo>
                    <a:pt x="354" y="117"/>
                  </a:lnTo>
                  <a:lnTo>
                    <a:pt x="353" y="118"/>
                  </a:lnTo>
                  <a:lnTo>
                    <a:pt x="351" y="118"/>
                  </a:lnTo>
                  <a:lnTo>
                    <a:pt x="351" y="120"/>
                  </a:lnTo>
                  <a:lnTo>
                    <a:pt x="350" y="118"/>
                  </a:lnTo>
                  <a:lnTo>
                    <a:pt x="351" y="118"/>
                  </a:lnTo>
                  <a:lnTo>
                    <a:pt x="351" y="118"/>
                  </a:lnTo>
                  <a:lnTo>
                    <a:pt x="353" y="117"/>
                  </a:lnTo>
                  <a:lnTo>
                    <a:pt x="353" y="117"/>
                  </a:lnTo>
                  <a:close/>
                  <a:moveTo>
                    <a:pt x="301" y="117"/>
                  </a:moveTo>
                  <a:lnTo>
                    <a:pt x="301" y="117"/>
                  </a:lnTo>
                  <a:lnTo>
                    <a:pt x="301" y="117"/>
                  </a:lnTo>
                  <a:lnTo>
                    <a:pt x="301" y="117"/>
                  </a:lnTo>
                  <a:lnTo>
                    <a:pt x="302" y="117"/>
                  </a:lnTo>
                  <a:lnTo>
                    <a:pt x="302" y="118"/>
                  </a:lnTo>
                  <a:lnTo>
                    <a:pt x="302" y="118"/>
                  </a:lnTo>
                  <a:lnTo>
                    <a:pt x="302" y="118"/>
                  </a:lnTo>
                  <a:lnTo>
                    <a:pt x="301" y="120"/>
                  </a:lnTo>
                  <a:lnTo>
                    <a:pt x="301" y="120"/>
                  </a:lnTo>
                  <a:lnTo>
                    <a:pt x="301" y="121"/>
                  </a:lnTo>
                  <a:lnTo>
                    <a:pt x="301" y="121"/>
                  </a:lnTo>
                  <a:lnTo>
                    <a:pt x="299" y="121"/>
                  </a:lnTo>
                  <a:lnTo>
                    <a:pt x="299" y="120"/>
                  </a:lnTo>
                  <a:lnTo>
                    <a:pt x="299" y="118"/>
                  </a:lnTo>
                  <a:lnTo>
                    <a:pt x="301" y="118"/>
                  </a:lnTo>
                  <a:lnTo>
                    <a:pt x="301" y="117"/>
                  </a:lnTo>
                  <a:lnTo>
                    <a:pt x="301" y="117"/>
                  </a:lnTo>
                  <a:close/>
                  <a:moveTo>
                    <a:pt x="354" y="113"/>
                  </a:moveTo>
                  <a:lnTo>
                    <a:pt x="356" y="115"/>
                  </a:lnTo>
                  <a:lnTo>
                    <a:pt x="356" y="115"/>
                  </a:lnTo>
                  <a:lnTo>
                    <a:pt x="356" y="117"/>
                  </a:lnTo>
                  <a:lnTo>
                    <a:pt x="353" y="117"/>
                  </a:lnTo>
                  <a:lnTo>
                    <a:pt x="353" y="115"/>
                  </a:lnTo>
                  <a:lnTo>
                    <a:pt x="353" y="115"/>
                  </a:lnTo>
                  <a:lnTo>
                    <a:pt x="354" y="113"/>
                  </a:lnTo>
                  <a:lnTo>
                    <a:pt x="354" y="113"/>
                  </a:lnTo>
                  <a:close/>
                  <a:moveTo>
                    <a:pt x="257" y="113"/>
                  </a:moveTo>
                  <a:lnTo>
                    <a:pt x="260" y="115"/>
                  </a:lnTo>
                  <a:lnTo>
                    <a:pt x="261" y="115"/>
                  </a:lnTo>
                  <a:lnTo>
                    <a:pt x="261" y="115"/>
                  </a:lnTo>
                  <a:lnTo>
                    <a:pt x="261" y="117"/>
                  </a:lnTo>
                  <a:lnTo>
                    <a:pt x="260" y="120"/>
                  </a:lnTo>
                  <a:lnTo>
                    <a:pt x="258" y="123"/>
                  </a:lnTo>
                  <a:lnTo>
                    <a:pt x="258" y="123"/>
                  </a:lnTo>
                  <a:lnTo>
                    <a:pt x="260" y="123"/>
                  </a:lnTo>
                  <a:lnTo>
                    <a:pt x="257" y="124"/>
                  </a:lnTo>
                  <a:lnTo>
                    <a:pt x="255" y="123"/>
                  </a:lnTo>
                  <a:lnTo>
                    <a:pt x="253" y="123"/>
                  </a:lnTo>
                  <a:lnTo>
                    <a:pt x="250" y="123"/>
                  </a:lnTo>
                  <a:lnTo>
                    <a:pt x="249" y="123"/>
                  </a:lnTo>
                  <a:lnTo>
                    <a:pt x="249" y="121"/>
                  </a:lnTo>
                  <a:lnTo>
                    <a:pt x="249" y="121"/>
                  </a:lnTo>
                  <a:lnTo>
                    <a:pt x="249" y="121"/>
                  </a:lnTo>
                  <a:lnTo>
                    <a:pt x="252" y="121"/>
                  </a:lnTo>
                  <a:lnTo>
                    <a:pt x="252" y="121"/>
                  </a:lnTo>
                  <a:lnTo>
                    <a:pt x="252" y="120"/>
                  </a:lnTo>
                  <a:lnTo>
                    <a:pt x="252" y="117"/>
                  </a:lnTo>
                  <a:lnTo>
                    <a:pt x="253" y="115"/>
                  </a:lnTo>
                  <a:lnTo>
                    <a:pt x="255" y="113"/>
                  </a:lnTo>
                  <a:lnTo>
                    <a:pt x="257" y="113"/>
                  </a:lnTo>
                  <a:close/>
                  <a:moveTo>
                    <a:pt x="370" y="113"/>
                  </a:moveTo>
                  <a:lnTo>
                    <a:pt x="370" y="113"/>
                  </a:lnTo>
                  <a:lnTo>
                    <a:pt x="370" y="113"/>
                  </a:lnTo>
                  <a:lnTo>
                    <a:pt x="370" y="115"/>
                  </a:lnTo>
                  <a:lnTo>
                    <a:pt x="370" y="117"/>
                  </a:lnTo>
                  <a:lnTo>
                    <a:pt x="369" y="118"/>
                  </a:lnTo>
                  <a:lnTo>
                    <a:pt x="369" y="118"/>
                  </a:lnTo>
                  <a:lnTo>
                    <a:pt x="367" y="118"/>
                  </a:lnTo>
                  <a:lnTo>
                    <a:pt x="367" y="117"/>
                  </a:lnTo>
                  <a:lnTo>
                    <a:pt x="365" y="117"/>
                  </a:lnTo>
                  <a:lnTo>
                    <a:pt x="365" y="115"/>
                  </a:lnTo>
                  <a:lnTo>
                    <a:pt x="367" y="115"/>
                  </a:lnTo>
                  <a:lnTo>
                    <a:pt x="367" y="115"/>
                  </a:lnTo>
                  <a:lnTo>
                    <a:pt x="367" y="115"/>
                  </a:lnTo>
                  <a:lnTo>
                    <a:pt x="369" y="115"/>
                  </a:lnTo>
                  <a:lnTo>
                    <a:pt x="370" y="113"/>
                  </a:lnTo>
                  <a:lnTo>
                    <a:pt x="370" y="113"/>
                  </a:lnTo>
                  <a:close/>
                  <a:moveTo>
                    <a:pt x="364" y="113"/>
                  </a:moveTo>
                  <a:lnTo>
                    <a:pt x="364" y="113"/>
                  </a:lnTo>
                  <a:lnTo>
                    <a:pt x="365" y="113"/>
                  </a:lnTo>
                  <a:lnTo>
                    <a:pt x="365" y="115"/>
                  </a:lnTo>
                  <a:lnTo>
                    <a:pt x="364" y="115"/>
                  </a:lnTo>
                  <a:lnTo>
                    <a:pt x="362" y="117"/>
                  </a:lnTo>
                  <a:lnTo>
                    <a:pt x="361" y="117"/>
                  </a:lnTo>
                  <a:lnTo>
                    <a:pt x="361" y="117"/>
                  </a:lnTo>
                  <a:lnTo>
                    <a:pt x="361" y="118"/>
                  </a:lnTo>
                  <a:lnTo>
                    <a:pt x="361" y="118"/>
                  </a:lnTo>
                  <a:lnTo>
                    <a:pt x="361" y="118"/>
                  </a:lnTo>
                  <a:lnTo>
                    <a:pt x="359" y="118"/>
                  </a:lnTo>
                  <a:lnTo>
                    <a:pt x="359" y="118"/>
                  </a:lnTo>
                  <a:lnTo>
                    <a:pt x="357" y="118"/>
                  </a:lnTo>
                  <a:lnTo>
                    <a:pt x="357" y="118"/>
                  </a:lnTo>
                  <a:lnTo>
                    <a:pt x="356" y="118"/>
                  </a:lnTo>
                  <a:lnTo>
                    <a:pt x="356" y="118"/>
                  </a:lnTo>
                  <a:lnTo>
                    <a:pt x="356" y="118"/>
                  </a:lnTo>
                  <a:lnTo>
                    <a:pt x="356" y="117"/>
                  </a:lnTo>
                  <a:lnTo>
                    <a:pt x="359" y="115"/>
                  </a:lnTo>
                  <a:lnTo>
                    <a:pt x="359" y="115"/>
                  </a:lnTo>
                  <a:lnTo>
                    <a:pt x="357" y="115"/>
                  </a:lnTo>
                  <a:lnTo>
                    <a:pt x="357" y="115"/>
                  </a:lnTo>
                  <a:lnTo>
                    <a:pt x="357" y="115"/>
                  </a:lnTo>
                  <a:lnTo>
                    <a:pt x="359" y="115"/>
                  </a:lnTo>
                  <a:lnTo>
                    <a:pt x="359" y="113"/>
                  </a:lnTo>
                  <a:lnTo>
                    <a:pt x="361" y="115"/>
                  </a:lnTo>
                  <a:lnTo>
                    <a:pt x="361" y="115"/>
                  </a:lnTo>
                  <a:lnTo>
                    <a:pt x="364" y="113"/>
                  </a:lnTo>
                  <a:close/>
                  <a:moveTo>
                    <a:pt x="580" y="113"/>
                  </a:moveTo>
                  <a:lnTo>
                    <a:pt x="580" y="113"/>
                  </a:lnTo>
                  <a:lnTo>
                    <a:pt x="581" y="115"/>
                  </a:lnTo>
                  <a:lnTo>
                    <a:pt x="581" y="117"/>
                  </a:lnTo>
                  <a:lnTo>
                    <a:pt x="581" y="117"/>
                  </a:lnTo>
                  <a:lnTo>
                    <a:pt x="577" y="115"/>
                  </a:lnTo>
                  <a:lnTo>
                    <a:pt x="577" y="115"/>
                  </a:lnTo>
                  <a:lnTo>
                    <a:pt x="577" y="115"/>
                  </a:lnTo>
                  <a:lnTo>
                    <a:pt x="578" y="115"/>
                  </a:lnTo>
                  <a:lnTo>
                    <a:pt x="578" y="113"/>
                  </a:lnTo>
                  <a:lnTo>
                    <a:pt x="580" y="113"/>
                  </a:lnTo>
                  <a:close/>
                  <a:moveTo>
                    <a:pt x="275" y="112"/>
                  </a:moveTo>
                  <a:lnTo>
                    <a:pt x="275" y="113"/>
                  </a:lnTo>
                  <a:lnTo>
                    <a:pt x="274" y="115"/>
                  </a:lnTo>
                  <a:lnTo>
                    <a:pt x="272" y="115"/>
                  </a:lnTo>
                  <a:lnTo>
                    <a:pt x="272" y="115"/>
                  </a:lnTo>
                  <a:lnTo>
                    <a:pt x="272" y="115"/>
                  </a:lnTo>
                  <a:lnTo>
                    <a:pt x="272" y="113"/>
                  </a:lnTo>
                  <a:lnTo>
                    <a:pt x="272" y="113"/>
                  </a:lnTo>
                  <a:lnTo>
                    <a:pt x="272" y="112"/>
                  </a:lnTo>
                  <a:lnTo>
                    <a:pt x="275" y="112"/>
                  </a:lnTo>
                  <a:close/>
                  <a:moveTo>
                    <a:pt x="296" y="112"/>
                  </a:moveTo>
                  <a:lnTo>
                    <a:pt x="296" y="113"/>
                  </a:lnTo>
                  <a:lnTo>
                    <a:pt x="296" y="113"/>
                  </a:lnTo>
                  <a:lnTo>
                    <a:pt x="296" y="113"/>
                  </a:lnTo>
                  <a:lnTo>
                    <a:pt x="294" y="113"/>
                  </a:lnTo>
                  <a:lnTo>
                    <a:pt x="294" y="113"/>
                  </a:lnTo>
                  <a:lnTo>
                    <a:pt x="294" y="113"/>
                  </a:lnTo>
                  <a:lnTo>
                    <a:pt x="294" y="113"/>
                  </a:lnTo>
                  <a:lnTo>
                    <a:pt x="294" y="112"/>
                  </a:lnTo>
                  <a:lnTo>
                    <a:pt x="296" y="112"/>
                  </a:lnTo>
                  <a:close/>
                  <a:moveTo>
                    <a:pt x="373" y="112"/>
                  </a:moveTo>
                  <a:lnTo>
                    <a:pt x="375" y="112"/>
                  </a:lnTo>
                  <a:lnTo>
                    <a:pt x="375" y="113"/>
                  </a:lnTo>
                  <a:lnTo>
                    <a:pt x="376" y="113"/>
                  </a:lnTo>
                  <a:lnTo>
                    <a:pt x="376" y="113"/>
                  </a:lnTo>
                  <a:lnTo>
                    <a:pt x="380" y="113"/>
                  </a:lnTo>
                  <a:lnTo>
                    <a:pt x="381" y="113"/>
                  </a:lnTo>
                  <a:lnTo>
                    <a:pt x="383" y="113"/>
                  </a:lnTo>
                  <a:lnTo>
                    <a:pt x="383" y="115"/>
                  </a:lnTo>
                  <a:lnTo>
                    <a:pt x="383" y="115"/>
                  </a:lnTo>
                  <a:lnTo>
                    <a:pt x="373" y="117"/>
                  </a:lnTo>
                  <a:lnTo>
                    <a:pt x="372" y="117"/>
                  </a:lnTo>
                  <a:lnTo>
                    <a:pt x="372" y="117"/>
                  </a:lnTo>
                  <a:lnTo>
                    <a:pt x="372" y="115"/>
                  </a:lnTo>
                  <a:lnTo>
                    <a:pt x="372" y="113"/>
                  </a:lnTo>
                  <a:lnTo>
                    <a:pt x="373" y="113"/>
                  </a:lnTo>
                  <a:lnTo>
                    <a:pt x="373" y="112"/>
                  </a:lnTo>
                  <a:close/>
                  <a:moveTo>
                    <a:pt x="422" y="112"/>
                  </a:moveTo>
                  <a:lnTo>
                    <a:pt x="424" y="112"/>
                  </a:lnTo>
                  <a:lnTo>
                    <a:pt x="425" y="112"/>
                  </a:lnTo>
                  <a:lnTo>
                    <a:pt x="425" y="113"/>
                  </a:lnTo>
                  <a:lnTo>
                    <a:pt x="424" y="113"/>
                  </a:lnTo>
                  <a:lnTo>
                    <a:pt x="422" y="113"/>
                  </a:lnTo>
                  <a:lnTo>
                    <a:pt x="421" y="112"/>
                  </a:lnTo>
                  <a:lnTo>
                    <a:pt x="422" y="112"/>
                  </a:lnTo>
                  <a:close/>
                  <a:moveTo>
                    <a:pt x="350" y="112"/>
                  </a:moveTo>
                  <a:lnTo>
                    <a:pt x="351" y="112"/>
                  </a:lnTo>
                  <a:lnTo>
                    <a:pt x="351" y="112"/>
                  </a:lnTo>
                  <a:lnTo>
                    <a:pt x="351" y="115"/>
                  </a:lnTo>
                  <a:lnTo>
                    <a:pt x="351" y="115"/>
                  </a:lnTo>
                  <a:lnTo>
                    <a:pt x="351" y="117"/>
                  </a:lnTo>
                  <a:lnTo>
                    <a:pt x="351" y="117"/>
                  </a:lnTo>
                  <a:lnTo>
                    <a:pt x="350" y="117"/>
                  </a:lnTo>
                  <a:lnTo>
                    <a:pt x="350" y="118"/>
                  </a:lnTo>
                  <a:lnTo>
                    <a:pt x="350" y="120"/>
                  </a:lnTo>
                  <a:lnTo>
                    <a:pt x="348" y="120"/>
                  </a:lnTo>
                  <a:lnTo>
                    <a:pt x="346" y="120"/>
                  </a:lnTo>
                  <a:lnTo>
                    <a:pt x="345" y="120"/>
                  </a:lnTo>
                  <a:lnTo>
                    <a:pt x="345" y="121"/>
                  </a:lnTo>
                  <a:lnTo>
                    <a:pt x="343" y="121"/>
                  </a:lnTo>
                  <a:lnTo>
                    <a:pt x="342" y="121"/>
                  </a:lnTo>
                  <a:lnTo>
                    <a:pt x="340" y="121"/>
                  </a:lnTo>
                  <a:lnTo>
                    <a:pt x="339" y="121"/>
                  </a:lnTo>
                  <a:lnTo>
                    <a:pt x="335" y="123"/>
                  </a:lnTo>
                  <a:lnTo>
                    <a:pt x="334" y="123"/>
                  </a:lnTo>
                  <a:lnTo>
                    <a:pt x="332" y="123"/>
                  </a:lnTo>
                  <a:lnTo>
                    <a:pt x="332" y="123"/>
                  </a:lnTo>
                  <a:lnTo>
                    <a:pt x="331" y="123"/>
                  </a:lnTo>
                  <a:lnTo>
                    <a:pt x="331" y="123"/>
                  </a:lnTo>
                  <a:lnTo>
                    <a:pt x="329" y="123"/>
                  </a:lnTo>
                  <a:lnTo>
                    <a:pt x="328" y="123"/>
                  </a:lnTo>
                  <a:lnTo>
                    <a:pt x="326" y="123"/>
                  </a:lnTo>
                  <a:lnTo>
                    <a:pt x="324" y="123"/>
                  </a:lnTo>
                  <a:lnTo>
                    <a:pt x="324" y="124"/>
                  </a:lnTo>
                  <a:lnTo>
                    <a:pt x="323" y="124"/>
                  </a:lnTo>
                  <a:lnTo>
                    <a:pt x="323" y="124"/>
                  </a:lnTo>
                  <a:lnTo>
                    <a:pt x="320" y="123"/>
                  </a:lnTo>
                  <a:lnTo>
                    <a:pt x="316" y="121"/>
                  </a:lnTo>
                  <a:lnTo>
                    <a:pt x="313" y="123"/>
                  </a:lnTo>
                  <a:lnTo>
                    <a:pt x="310" y="121"/>
                  </a:lnTo>
                  <a:lnTo>
                    <a:pt x="309" y="121"/>
                  </a:lnTo>
                  <a:lnTo>
                    <a:pt x="307" y="123"/>
                  </a:lnTo>
                  <a:lnTo>
                    <a:pt x="307" y="121"/>
                  </a:lnTo>
                  <a:lnTo>
                    <a:pt x="305" y="121"/>
                  </a:lnTo>
                  <a:lnTo>
                    <a:pt x="305" y="120"/>
                  </a:lnTo>
                  <a:lnTo>
                    <a:pt x="305" y="120"/>
                  </a:lnTo>
                  <a:lnTo>
                    <a:pt x="305" y="118"/>
                  </a:lnTo>
                  <a:lnTo>
                    <a:pt x="307" y="118"/>
                  </a:lnTo>
                  <a:lnTo>
                    <a:pt x="307" y="117"/>
                  </a:lnTo>
                  <a:lnTo>
                    <a:pt x="307" y="117"/>
                  </a:lnTo>
                  <a:lnTo>
                    <a:pt x="307" y="117"/>
                  </a:lnTo>
                  <a:lnTo>
                    <a:pt x="309" y="117"/>
                  </a:lnTo>
                  <a:lnTo>
                    <a:pt x="310" y="117"/>
                  </a:lnTo>
                  <a:lnTo>
                    <a:pt x="312" y="115"/>
                  </a:lnTo>
                  <a:lnTo>
                    <a:pt x="313" y="113"/>
                  </a:lnTo>
                  <a:lnTo>
                    <a:pt x="315" y="113"/>
                  </a:lnTo>
                  <a:lnTo>
                    <a:pt x="315" y="115"/>
                  </a:lnTo>
                  <a:lnTo>
                    <a:pt x="316" y="113"/>
                  </a:lnTo>
                  <a:lnTo>
                    <a:pt x="318" y="113"/>
                  </a:lnTo>
                  <a:lnTo>
                    <a:pt x="318" y="115"/>
                  </a:lnTo>
                  <a:lnTo>
                    <a:pt x="320" y="115"/>
                  </a:lnTo>
                  <a:lnTo>
                    <a:pt x="321" y="115"/>
                  </a:lnTo>
                  <a:lnTo>
                    <a:pt x="323" y="115"/>
                  </a:lnTo>
                  <a:lnTo>
                    <a:pt x="324" y="117"/>
                  </a:lnTo>
                  <a:lnTo>
                    <a:pt x="328" y="117"/>
                  </a:lnTo>
                  <a:lnTo>
                    <a:pt x="328" y="118"/>
                  </a:lnTo>
                  <a:lnTo>
                    <a:pt x="329" y="118"/>
                  </a:lnTo>
                  <a:lnTo>
                    <a:pt x="331" y="118"/>
                  </a:lnTo>
                  <a:lnTo>
                    <a:pt x="331" y="118"/>
                  </a:lnTo>
                  <a:lnTo>
                    <a:pt x="332" y="118"/>
                  </a:lnTo>
                  <a:lnTo>
                    <a:pt x="332" y="118"/>
                  </a:lnTo>
                  <a:lnTo>
                    <a:pt x="334" y="118"/>
                  </a:lnTo>
                  <a:lnTo>
                    <a:pt x="335" y="118"/>
                  </a:lnTo>
                  <a:lnTo>
                    <a:pt x="335" y="117"/>
                  </a:lnTo>
                  <a:lnTo>
                    <a:pt x="337" y="117"/>
                  </a:lnTo>
                  <a:lnTo>
                    <a:pt x="337" y="117"/>
                  </a:lnTo>
                  <a:lnTo>
                    <a:pt x="339" y="118"/>
                  </a:lnTo>
                  <a:lnTo>
                    <a:pt x="342" y="120"/>
                  </a:lnTo>
                  <a:lnTo>
                    <a:pt x="342" y="120"/>
                  </a:lnTo>
                  <a:lnTo>
                    <a:pt x="343" y="120"/>
                  </a:lnTo>
                  <a:lnTo>
                    <a:pt x="345" y="118"/>
                  </a:lnTo>
                  <a:lnTo>
                    <a:pt x="345" y="118"/>
                  </a:lnTo>
                  <a:lnTo>
                    <a:pt x="345" y="117"/>
                  </a:lnTo>
                  <a:lnTo>
                    <a:pt x="345" y="117"/>
                  </a:lnTo>
                  <a:lnTo>
                    <a:pt x="346" y="117"/>
                  </a:lnTo>
                  <a:lnTo>
                    <a:pt x="348" y="115"/>
                  </a:lnTo>
                  <a:lnTo>
                    <a:pt x="350" y="115"/>
                  </a:lnTo>
                  <a:lnTo>
                    <a:pt x="351" y="113"/>
                  </a:lnTo>
                  <a:lnTo>
                    <a:pt x="348" y="113"/>
                  </a:lnTo>
                  <a:lnTo>
                    <a:pt x="350" y="112"/>
                  </a:lnTo>
                  <a:lnTo>
                    <a:pt x="350" y="112"/>
                  </a:lnTo>
                  <a:close/>
                  <a:moveTo>
                    <a:pt x="468" y="112"/>
                  </a:moveTo>
                  <a:lnTo>
                    <a:pt x="469" y="112"/>
                  </a:lnTo>
                  <a:lnTo>
                    <a:pt x="469" y="112"/>
                  </a:lnTo>
                  <a:lnTo>
                    <a:pt x="468" y="113"/>
                  </a:lnTo>
                  <a:lnTo>
                    <a:pt x="466" y="113"/>
                  </a:lnTo>
                  <a:lnTo>
                    <a:pt x="465" y="115"/>
                  </a:lnTo>
                  <a:lnTo>
                    <a:pt x="465" y="115"/>
                  </a:lnTo>
                  <a:lnTo>
                    <a:pt x="465" y="115"/>
                  </a:lnTo>
                  <a:lnTo>
                    <a:pt x="468" y="112"/>
                  </a:lnTo>
                  <a:close/>
                  <a:moveTo>
                    <a:pt x="279" y="112"/>
                  </a:moveTo>
                  <a:lnTo>
                    <a:pt x="282" y="112"/>
                  </a:lnTo>
                  <a:lnTo>
                    <a:pt x="282" y="112"/>
                  </a:lnTo>
                  <a:lnTo>
                    <a:pt x="282" y="115"/>
                  </a:lnTo>
                  <a:lnTo>
                    <a:pt x="283" y="115"/>
                  </a:lnTo>
                  <a:lnTo>
                    <a:pt x="283" y="115"/>
                  </a:lnTo>
                  <a:lnTo>
                    <a:pt x="285" y="115"/>
                  </a:lnTo>
                  <a:lnTo>
                    <a:pt x="287" y="115"/>
                  </a:lnTo>
                  <a:lnTo>
                    <a:pt x="287" y="115"/>
                  </a:lnTo>
                  <a:lnTo>
                    <a:pt x="288" y="115"/>
                  </a:lnTo>
                  <a:lnTo>
                    <a:pt x="288" y="115"/>
                  </a:lnTo>
                  <a:lnTo>
                    <a:pt x="290" y="115"/>
                  </a:lnTo>
                  <a:lnTo>
                    <a:pt x="290" y="117"/>
                  </a:lnTo>
                  <a:lnTo>
                    <a:pt x="290" y="117"/>
                  </a:lnTo>
                  <a:lnTo>
                    <a:pt x="290" y="115"/>
                  </a:lnTo>
                  <a:lnTo>
                    <a:pt x="291" y="115"/>
                  </a:lnTo>
                  <a:lnTo>
                    <a:pt x="291" y="115"/>
                  </a:lnTo>
                  <a:lnTo>
                    <a:pt x="293" y="115"/>
                  </a:lnTo>
                  <a:lnTo>
                    <a:pt x="294" y="115"/>
                  </a:lnTo>
                  <a:lnTo>
                    <a:pt x="294" y="117"/>
                  </a:lnTo>
                  <a:lnTo>
                    <a:pt x="294" y="118"/>
                  </a:lnTo>
                  <a:lnTo>
                    <a:pt x="294" y="120"/>
                  </a:lnTo>
                  <a:lnTo>
                    <a:pt x="296" y="120"/>
                  </a:lnTo>
                  <a:lnTo>
                    <a:pt x="296" y="120"/>
                  </a:lnTo>
                  <a:lnTo>
                    <a:pt x="296" y="121"/>
                  </a:lnTo>
                  <a:lnTo>
                    <a:pt x="294" y="121"/>
                  </a:lnTo>
                  <a:lnTo>
                    <a:pt x="294" y="121"/>
                  </a:lnTo>
                  <a:lnTo>
                    <a:pt x="293" y="121"/>
                  </a:lnTo>
                  <a:lnTo>
                    <a:pt x="293" y="121"/>
                  </a:lnTo>
                  <a:lnTo>
                    <a:pt x="293" y="121"/>
                  </a:lnTo>
                  <a:lnTo>
                    <a:pt x="291" y="121"/>
                  </a:lnTo>
                  <a:lnTo>
                    <a:pt x="290" y="121"/>
                  </a:lnTo>
                  <a:lnTo>
                    <a:pt x="291" y="121"/>
                  </a:lnTo>
                  <a:lnTo>
                    <a:pt x="291" y="121"/>
                  </a:lnTo>
                  <a:lnTo>
                    <a:pt x="291" y="121"/>
                  </a:lnTo>
                  <a:lnTo>
                    <a:pt x="291" y="123"/>
                  </a:lnTo>
                  <a:lnTo>
                    <a:pt x="291" y="123"/>
                  </a:lnTo>
                  <a:lnTo>
                    <a:pt x="290" y="121"/>
                  </a:lnTo>
                  <a:lnTo>
                    <a:pt x="290" y="123"/>
                  </a:lnTo>
                  <a:lnTo>
                    <a:pt x="287" y="123"/>
                  </a:lnTo>
                  <a:lnTo>
                    <a:pt x="285" y="123"/>
                  </a:lnTo>
                  <a:lnTo>
                    <a:pt x="285" y="123"/>
                  </a:lnTo>
                  <a:lnTo>
                    <a:pt x="285" y="121"/>
                  </a:lnTo>
                  <a:lnTo>
                    <a:pt x="285" y="120"/>
                  </a:lnTo>
                  <a:lnTo>
                    <a:pt x="283" y="121"/>
                  </a:lnTo>
                  <a:lnTo>
                    <a:pt x="282" y="123"/>
                  </a:lnTo>
                  <a:lnTo>
                    <a:pt x="282" y="123"/>
                  </a:lnTo>
                  <a:lnTo>
                    <a:pt x="280" y="123"/>
                  </a:lnTo>
                  <a:lnTo>
                    <a:pt x="277" y="124"/>
                  </a:lnTo>
                  <a:lnTo>
                    <a:pt x="277" y="124"/>
                  </a:lnTo>
                  <a:lnTo>
                    <a:pt x="275" y="124"/>
                  </a:lnTo>
                  <a:lnTo>
                    <a:pt x="272" y="124"/>
                  </a:lnTo>
                  <a:lnTo>
                    <a:pt x="271" y="126"/>
                  </a:lnTo>
                  <a:lnTo>
                    <a:pt x="269" y="126"/>
                  </a:lnTo>
                  <a:lnTo>
                    <a:pt x="269" y="124"/>
                  </a:lnTo>
                  <a:lnTo>
                    <a:pt x="268" y="126"/>
                  </a:lnTo>
                  <a:lnTo>
                    <a:pt x="268" y="126"/>
                  </a:lnTo>
                  <a:lnTo>
                    <a:pt x="266" y="126"/>
                  </a:lnTo>
                  <a:lnTo>
                    <a:pt x="264" y="126"/>
                  </a:lnTo>
                  <a:lnTo>
                    <a:pt x="263" y="126"/>
                  </a:lnTo>
                  <a:lnTo>
                    <a:pt x="261" y="124"/>
                  </a:lnTo>
                  <a:lnTo>
                    <a:pt x="261" y="124"/>
                  </a:lnTo>
                  <a:lnTo>
                    <a:pt x="261" y="123"/>
                  </a:lnTo>
                  <a:lnTo>
                    <a:pt x="263" y="123"/>
                  </a:lnTo>
                  <a:lnTo>
                    <a:pt x="261" y="120"/>
                  </a:lnTo>
                  <a:lnTo>
                    <a:pt x="263" y="120"/>
                  </a:lnTo>
                  <a:lnTo>
                    <a:pt x="263" y="118"/>
                  </a:lnTo>
                  <a:lnTo>
                    <a:pt x="263" y="118"/>
                  </a:lnTo>
                  <a:lnTo>
                    <a:pt x="264" y="118"/>
                  </a:lnTo>
                  <a:lnTo>
                    <a:pt x="266" y="117"/>
                  </a:lnTo>
                  <a:lnTo>
                    <a:pt x="268" y="115"/>
                  </a:lnTo>
                  <a:lnTo>
                    <a:pt x="268" y="117"/>
                  </a:lnTo>
                  <a:lnTo>
                    <a:pt x="271" y="117"/>
                  </a:lnTo>
                  <a:lnTo>
                    <a:pt x="271" y="117"/>
                  </a:lnTo>
                  <a:lnTo>
                    <a:pt x="274" y="117"/>
                  </a:lnTo>
                  <a:lnTo>
                    <a:pt x="274" y="117"/>
                  </a:lnTo>
                  <a:lnTo>
                    <a:pt x="274" y="118"/>
                  </a:lnTo>
                  <a:lnTo>
                    <a:pt x="275" y="118"/>
                  </a:lnTo>
                  <a:lnTo>
                    <a:pt x="275" y="118"/>
                  </a:lnTo>
                  <a:lnTo>
                    <a:pt x="277" y="121"/>
                  </a:lnTo>
                  <a:lnTo>
                    <a:pt x="279" y="121"/>
                  </a:lnTo>
                  <a:lnTo>
                    <a:pt x="279" y="121"/>
                  </a:lnTo>
                  <a:lnTo>
                    <a:pt x="282" y="120"/>
                  </a:lnTo>
                  <a:lnTo>
                    <a:pt x="282" y="120"/>
                  </a:lnTo>
                  <a:lnTo>
                    <a:pt x="283" y="118"/>
                  </a:lnTo>
                  <a:lnTo>
                    <a:pt x="282" y="118"/>
                  </a:lnTo>
                  <a:lnTo>
                    <a:pt x="280" y="117"/>
                  </a:lnTo>
                  <a:lnTo>
                    <a:pt x="280" y="117"/>
                  </a:lnTo>
                  <a:lnTo>
                    <a:pt x="280" y="117"/>
                  </a:lnTo>
                  <a:lnTo>
                    <a:pt x="279" y="117"/>
                  </a:lnTo>
                  <a:lnTo>
                    <a:pt x="277" y="115"/>
                  </a:lnTo>
                  <a:lnTo>
                    <a:pt x="275" y="115"/>
                  </a:lnTo>
                  <a:lnTo>
                    <a:pt x="275" y="113"/>
                  </a:lnTo>
                  <a:lnTo>
                    <a:pt x="275" y="112"/>
                  </a:lnTo>
                  <a:lnTo>
                    <a:pt x="277" y="112"/>
                  </a:lnTo>
                  <a:lnTo>
                    <a:pt x="279" y="112"/>
                  </a:lnTo>
                  <a:close/>
                  <a:moveTo>
                    <a:pt x="238" y="112"/>
                  </a:moveTo>
                  <a:lnTo>
                    <a:pt x="239" y="112"/>
                  </a:lnTo>
                  <a:lnTo>
                    <a:pt x="241" y="112"/>
                  </a:lnTo>
                  <a:lnTo>
                    <a:pt x="242" y="112"/>
                  </a:lnTo>
                  <a:lnTo>
                    <a:pt x="244" y="113"/>
                  </a:lnTo>
                  <a:lnTo>
                    <a:pt x="246" y="115"/>
                  </a:lnTo>
                  <a:lnTo>
                    <a:pt x="247" y="117"/>
                  </a:lnTo>
                  <a:lnTo>
                    <a:pt x="246" y="117"/>
                  </a:lnTo>
                  <a:lnTo>
                    <a:pt x="244" y="118"/>
                  </a:lnTo>
                  <a:lnTo>
                    <a:pt x="241" y="120"/>
                  </a:lnTo>
                  <a:lnTo>
                    <a:pt x="241" y="120"/>
                  </a:lnTo>
                  <a:lnTo>
                    <a:pt x="239" y="121"/>
                  </a:lnTo>
                  <a:lnTo>
                    <a:pt x="239" y="121"/>
                  </a:lnTo>
                  <a:lnTo>
                    <a:pt x="239" y="123"/>
                  </a:lnTo>
                  <a:lnTo>
                    <a:pt x="239" y="123"/>
                  </a:lnTo>
                  <a:lnTo>
                    <a:pt x="238" y="123"/>
                  </a:lnTo>
                  <a:lnTo>
                    <a:pt x="238" y="123"/>
                  </a:lnTo>
                  <a:lnTo>
                    <a:pt x="238" y="121"/>
                  </a:lnTo>
                  <a:lnTo>
                    <a:pt x="238" y="120"/>
                  </a:lnTo>
                  <a:lnTo>
                    <a:pt x="238" y="120"/>
                  </a:lnTo>
                  <a:lnTo>
                    <a:pt x="238" y="118"/>
                  </a:lnTo>
                  <a:lnTo>
                    <a:pt x="236" y="118"/>
                  </a:lnTo>
                  <a:lnTo>
                    <a:pt x="234" y="117"/>
                  </a:lnTo>
                  <a:lnTo>
                    <a:pt x="233" y="117"/>
                  </a:lnTo>
                  <a:lnTo>
                    <a:pt x="231" y="117"/>
                  </a:lnTo>
                  <a:lnTo>
                    <a:pt x="230" y="115"/>
                  </a:lnTo>
                  <a:lnTo>
                    <a:pt x="230" y="113"/>
                  </a:lnTo>
                  <a:lnTo>
                    <a:pt x="228" y="113"/>
                  </a:lnTo>
                  <a:lnTo>
                    <a:pt x="228" y="113"/>
                  </a:lnTo>
                  <a:lnTo>
                    <a:pt x="228" y="112"/>
                  </a:lnTo>
                  <a:lnTo>
                    <a:pt x="230" y="112"/>
                  </a:lnTo>
                  <a:lnTo>
                    <a:pt x="231" y="112"/>
                  </a:lnTo>
                  <a:lnTo>
                    <a:pt x="234" y="113"/>
                  </a:lnTo>
                  <a:lnTo>
                    <a:pt x="236" y="113"/>
                  </a:lnTo>
                  <a:lnTo>
                    <a:pt x="236" y="113"/>
                  </a:lnTo>
                  <a:lnTo>
                    <a:pt x="238" y="112"/>
                  </a:lnTo>
                  <a:close/>
                  <a:moveTo>
                    <a:pt x="447" y="107"/>
                  </a:moveTo>
                  <a:lnTo>
                    <a:pt x="451" y="107"/>
                  </a:lnTo>
                  <a:lnTo>
                    <a:pt x="451" y="109"/>
                  </a:lnTo>
                  <a:lnTo>
                    <a:pt x="451" y="110"/>
                  </a:lnTo>
                  <a:lnTo>
                    <a:pt x="451" y="110"/>
                  </a:lnTo>
                  <a:lnTo>
                    <a:pt x="449" y="110"/>
                  </a:lnTo>
                  <a:lnTo>
                    <a:pt x="447" y="109"/>
                  </a:lnTo>
                  <a:lnTo>
                    <a:pt x="447" y="109"/>
                  </a:lnTo>
                  <a:lnTo>
                    <a:pt x="447" y="107"/>
                  </a:lnTo>
                  <a:lnTo>
                    <a:pt x="447" y="107"/>
                  </a:lnTo>
                  <a:close/>
                  <a:moveTo>
                    <a:pt x="405" y="104"/>
                  </a:moveTo>
                  <a:lnTo>
                    <a:pt x="406" y="106"/>
                  </a:lnTo>
                  <a:lnTo>
                    <a:pt x="406" y="106"/>
                  </a:lnTo>
                  <a:lnTo>
                    <a:pt x="406" y="106"/>
                  </a:lnTo>
                  <a:lnTo>
                    <a:pt x="406" y="107"/>
                  </a:lnTo>
                  <a:lnTo>
                    <a:pt x="405" y="107"/>
                  </a:lnTo>
                  <a:lnTo>
                    <a:pt x="403" y="107"/>
                  </a:lnTo>
                  <a:lnTo>
                    <a:pt x="403" y="109"/>
                  </a:lnTo>
                  <a:lnTo>
                    <a:pt x="402" y="110"/>
                  </a:lnTo>
                  <a:lnTo>
                    <a:pt x="400" y="109"/>
                  </a:lnTo>
                  <a:lnTo>
                    <a:pt x="397" y="109"/>
                  </a:lnTo>
                  <a:lnTo>
                    <a:pt x="397" y="109"/>
                  </a:lnTo>
                  <a:lnTo>
                    <a:pt x="395" y="109"/>
                  </a:lnTo>
                  <a:lnTo>
                    <a:pt x="394" y="109"/>
                  </a:lnTo>
                  <a:lnTo>
                    <a:pt x="392" y="110"/>
                  </a:lnTo>
                  <a:lnTo>
                    <a:pt x="392" y="110"/>
                  </a:lnTo>
                  <a:lnTo>
                    <a:pt x="392" y="109"/>
                  </a:lnTo>
                  <a:lnTo>
                    <a:pt x="392" y="107"/>
                  </a:lnTo>
                  <a:lnTo>
                    <a:pt x="395" y="106"/>
                  </a:lnTo>
                  <a:lnTo>
                    <a:pt x="397" y="106"/>
                  </a:lnTo>
                  <a:lnTo>
                    <a:pt x="398" y="106"/>
                  </a:lnTo>
                  <a:lnTo>
                    <a:pt x="400" y="106"/>
                  </a:lnTo>
                  <a:lnTo>
                    <a:pt x="402" y="104"/>
                  </a:lnTo>
                  <a:lnTo>
                    <a:pt x="405" y="104"/>
                  </a:lnTo>
                  <a:close/>
                  <a:moveTo>
                    <a:pt x="414" y="104"/>
                  </a:moveTo>
                  <a:lnTo>
                    <a:pt x="416" y="104"/>
                  </a:lnTo>
                  <a:lnTo>
                    <a:pt x="416" y="104"/>
                  </a:lnTo>
                  <a:lnTo>
                    <a:pt x="416" y="104"/>
                  </a:lnTo>
                  <a:lnTo>
                    <a:pt x="416" y="106"/>
                  </a:lnTo>
                  <a:lnTo>
                    <a:pt x="414" y="106"/>
                  </a:lnTo>
                  <a:lnTo>
                    <a:pt x="416" y="104"/>
                  </a:lnTo>
                  <a:lnTo>
                    <a:pt x="414" y="104"/>
                  </a:lnTo>
                  <a:close/>
                  <a:moveTo>
                    <a:pt x="577" y="101"/>
                  </a:moveTo>
                  <a:lnTo>
                    <a:pt x="580" y="101"/>
                  </a:lnTo>
                  <a:lnTo>
                    <a:pt x="580" y="102"/>
                  </a:lnTo>
                  <a:lnTo>
                    <a:pt x="581" y="104"/>
                  </a:lnTo>
                  <a:lnTo>
                    <a:pt x="583" y="104"/>
                  </a:lnTo>
                  <a:lnTo>
                    <a:pt x="583" y="106"/>
                  </a:lnTo>
                  <a:lnTo>
                    <a:pt x="581" y="109"/>
                  </a:lnTo>
                  <a:lnTo>
                    <a:pt x="580" y="112"/>
                  </a:lnTo>
                  <a:lnTo>
                    <a:pt x="578" y="113"/>
                  </a:lnTo>
                  <a:lnTo>
                    <a:pt x="577" y="115"/>
                  </a:lnTo>
                  <a:lnTo>
                    <a:pt x="574" y="117"/>
                  </a:lnTo>
                  <a:lnTo>
                    <a:pt x="569" y="117"/>
                  </a:lnTo>
                  <a:lnTo>
                    <a:pt x="567" y="117"/>
                  </a:lnTo>
                  <a:lnTo>
                    <a:pt x="564" y="117"/>
                  </a:lnTo>
                  <a:lnTo>
                    <a:pt x="564" y="117"/>
                  </a:lnTo>
                  <a:lnTo>
                    <a:pt x="564" y="113"/>
                  </a:lnTo>
                  <a:lnTo>
                    <a:pt x="566" y="109"/>
                  </a:lnTo>
                  <a:lnTo>
                    <a:pt x="569" y="106"/>
                  </a:lnTo>
                  <a:lnTo>
                    <a:pt x="570" y="104"/>
                  </a:lnTo>
                  <a:lnTo>
                    <a:pt x="572" y="102"/>
                  </a:lnTo>
                  <a:lnTo>
                    <a:pt x="574" y="102"/>
                  </a:lnTo>
                  <a:lnTo>
                    <a:pt x="577" y="101"/>
                  </a:lnTo>
                  <a:close/>
                  <a:moveTo>
                    <a:pt x="477" y="98"/>
                  </a:moveTo>
                  <a:lnTo>
                    <a:pt x="477" y="98"/>
                  </a:lnTo>
                  <a:lnTo>
                    <a:pt x="479" y="99"/>
                  </a:lnTo>
                  <a:lnTo>
                    <a:pt x="477" y="99"/>
                  </a:lnTo>
                  <a:lnTo>
                    <a:pt x="477" y="102"/>
                  </a:lnTo>
                  <a:lnTo>
                    <a:pt x="476" y="106"/>
                  </a:lnTo>
                  <a:lnTo>
                    <a:pt x="476" y="106"/>
                  </a:lnTo>
                  <a:lnTo>
                    <a:pt x="474" y="107"/>
                  </a:lnTo>
                  <a:lnTo>
                    <a:pt x="474" y="107"/>
                  </a:lnTo>
                  <a:lnTo>
                    <a:pt x="473" y="109"/>
                  </a:lnTo>
                  <a:lnTo>
                    <a:pt x="473" y="110"/>
                  </a:lnTo>
                  <a:lnTo>
                    <a:pt x="473" y="110"/>
                  </a:lnTo>
                  <a:lnTo>
                    <a:pt x="473" y="110"/>
                  </a:lnTo>
                  <a:lnTo>
                    <a:pt x="473" y="110"/>
                  </a:lnTo>
                  <a:lnTo>
                    <a:pt x="469" y="110"/>
                  </a:lnTo>
                  <a:lnTo>
                    <a:pt x="469" y="110"/>
                  </a:lnTo>
                  <a:lnTo>
                    <a:pt x="469" y="109"/>
                  </a:lnTo>
                  <a:lnTo>
                    <a:pt x="469" y="109"/>
                  </a:lnTo>
                  <a:lnTo>
                    <a:pt x="469" y="107"/>
                  </a:lnTo>
                  <a:lnTo>
                    <a:pt x="469" y="106"/>
                  </a:lnTo>
                  <a:lnTo>
                    <a:pt x="469" y="106"/>
                  </a:lnTo>
                  <a:lnTo>
                    <a:pt x="471" y="106"/>
                  </a:lnTo>
                  <a:lnTo>
                    <a:pt x="471" y="102"/>
                  </a:lnTo>
                  <a:lnTo>
                    <a:pt x="471" y="102"/>
                  </a:lnTo>
                  <a:lnTo>
                    <a:pt x="473" y="102"/>
                  </a:lnTo>
                  <a:lnTo>
                    <a:pt x="474" y="101"/>
                  </a:lnTo>
                  <a:lnTo>
                    <a:pt x="474" y="101"/>
                  </a:lnTo>
                  <a:lnTo>
                    <a:pt x="474" y="99"/>
                  </a:lnTo>
                  <a:lnTo>
                    <a:pt x="476" y="99"/>
                  </a:lnTo>
                  <a:lnTo>
                    <a:pt x="476" y="98"/>
                  </a:lnTo>
                  <a:lnTo>
                    <a:pt x="476" y="98"/>
                  </a:lnTo>
                  <a:lnTo>
                    <a:pt x="477" y="98"/>
                  </a:lnTo>
                  <a:close/>
                  <a:moveTo>
                    <a:pt x="480" y="98"/>
                  </a:moveTo>
                  <a:lnTo>
                    <a:pt x="482" y="99"/>
                  </a:lnTo>
                  <a:lnTo>
                    <a:pt x="482" y="99"/>
                  </a:lnTo>
                  <a:lnTo>
                    <a:pt x="480" y="99"/>
                  </a:lnTo>
                  <a:lnTo>
                    <a:pt x="480" y="98"/>
                  </a:lnTo>
                  <a:lnTo>
                    <a:pt x="479" y="98"/>
                  </a:lnTo>
                  <a:lnTo>
                    <a:pt x="479" y="98"/>
                  </a:lnTo>
                  <a:lnTo>
                    <a:pt x="479" y="98"/>
                  </a:lnTo>
                  <a:lnTo>
                    <a:pt x="480" y="98"/>
                  </a:lnTo>
                  <a:close/>
                  <a:moveTo>
                    <a:pt x="227" y="98"/>
                  </a:moveTo>
                  <a:lnTo>
                    <a:pt x="227" y="98"/>
                  </a:lnTo>
                  <a:lnTo>
                    <a:pt x="228" y="98"/>
                  </a:lnTo>
                  <a:lnTo>
                    <a:pt x="228" y="98"/>
                  </a:lnTo>
                  <a:lnTo>
                    <a:pt x="227" y="98"/>
                  </a:lnTo>
                  <a:lnTo>
                    <a:pt x="227" y="98"/>
                  </a:lnTo>
                  <a:lnTo>
                    <a:pt x="227" y="98"/>
                  </a:lnTo>
                  <a:lnTo>
                    <a:pt x="227" y="98"/>
                  </a:lnTo>
                  <a:close/>
                  <a:moveTo>
                    <a:pt x="433" y="98"/>
                  </a:moveTo>
                  <a:lnTo>
                    <a:pt x="433" y="98"/>
                  </a:lnTo>
                  <a:lnTo>
                    <a:pt x="433" y="98"/>
                  </a:lnTo>
                  <a:lnTo>
                    <a:pt x="433" y="98"/>
                  </a:lnTo>
                  <a:lnTo>
                    <a:pt x="433" y="99"/>
                  </a:lnTo>
                  <a:lnTo>
                    <a:pt x="433" y="99"/>
                  </a:lnTo>
                  <a:lnTo>
                    <a:pt x="432" y="98"/>
                  </a:lnTo>
                  <a:lnTo>
                    <a:pt x="432" y="98"/>
                  </a:lnTo>
                  <a:lnTo>
                    <a:pt x="433" y="98"/>
                  </a:lnTo>
                  <a:lnTo>
                    <a:pt x="433" y="98"/>
                  </a:lnTo>
                  <a:close/>
                  <a:moveTo>
                    <a:pt x="318" y="96"/>
                  </a:moveTo>
                  <a:lnTo>
                    <a:pt x="320" y="96"/>
                  </a:lnTo>
                  <a:lnTo>
                    <a:pt x="320" y="96"/>
                  </a:lnTo>
                  <a:lnTo>
                    <a:pt x="320" y="98"/>
                  </a:lnTo>
                  <a:lnTo>
                    <a:pt x="318" y="98"/>
                  </a:lnTo>
                  <a:lnTo>
                    <a:pt x="318" y="98"/>
                  </a:lnTo>
                  <a:lnTo>
                    <a:pt x="318" y="96"/>
                  </a:lnTo>
                  <a:close/>
                  <a:moveTo>
                    <a:pt x="222" y="95"/>
                  </a:moveTo>
                  <a:lnTo>
                    <a:pt x="223" y="96"/>
                  </a:lnTo>
                  <a:lnTo>
                    <a:pt x="223" y="96"/>
                  </a:lnTo>
                  <a:lnTo>
                    <a:pt x="220" y="96"/>
                  </a:lnTo>
                  <a:lnTo>
                    <a:pt x="219" y="98"/>
                  </a:lnTo>
                  <a:lnTo>
                    <a:pt x="219" y="98"/>
                  </a:lnTo>
                  <a:lnTo>
                    <a:pt x="217" y="98"/>
                  </a:lnTo>
                  <a:lnTo>
                    <a:pt x="216" y="99"/>
                  </a:lnTo>
                  <a:lnTo>
                    <a:pt x="214" y="99"/>
                  </a:lnTo>
                  <a:lnTo>
                    <a:pt x="211" y="99"/>
                  </a:lnTo>
                  <a:lnTo>
                    <a:pt x="209" y="99"/>
                  </a:lnTo>
                  <a:lnTo>
                    <a:pt x="209" y="99"/>
                  </a:lnTo>
                  <a:lnTo>
                    <a:pt x="209" y="99"/>
                  </a:lnTo>
                  <a:lnTo>
                    <a:pt x="208" y="99"/>
                  </a:lnTo>
                  <a:lnTo>
                    <a:pt x="205" y="98"/>
                  </a:lnTo>
                  <a:lnTo>
                    <a:pt x="203" y="98"/>
                  </a:lnTo>
                  <a:lnTo>
                    <a:pt x="205" y="96"/>
                  </a:lnTo>
                  <a:lnTo>
                    <a:pt x="206" y="95"/>
                  </a:lnTo>
                  <a:lnTo>
                    <a:pt x="208" y="95"/>
                  </a:lnTo>
                  <a:lnTo>
                    <a:pt x="222" y="95"/>
                  </a:lnTo>
                  <a:close/>
                  <a:moveTo>
                    <a:pt x="241" y="93"/>
                  </a:moveTo>
                  <a:lnTo>
                    <a:pt x="242" y="93"/>
                  </a:lnTo>
                  <a:lnTo>
                    <a:pt x="242" y="95"/>
                  </a:lnTo>
                  <a:lnTo>
                    <a:pt x="244" y="95"/>
                  </a:lnTo>
                  <a:lnTo>
                    <a:pt x="244" y="95"/>
                  </a:lnTo>
                  <a:lnTo>
                    <a:pt x="242" y="95"/>
                  </a:lnTo>
                  <a:lnTo>
                    <a:pt x="242" y="96"/>
                  </a:lnTo>
                  <a:lnTo>
                    <a:pt x="241" y="96"/>
                  </a:lnTo>
                  <a:lnTo>
                    <a:pt x="239" y="95"/>
                  </a:lnTo>
                  <a:lnTo>
                    <a:pt x="239" y="95"/>
                  </a:lnTo>
                  <a:lnTo>
                    <a:pt x="239" y="95"/>
                  </a:lnTo>
                  <a:lnTo>
                    <a:pt x="241" y="93"/>
                  </a:lnTo>
                  <a:close/>
                  <a:moveTo>
                    <a:pt x="521" y="90"/>
                  </a:moveTo>
                  <a:lnTo>
                    <a:pt x="521" y="91"/>
                  </a:lnTo>
                  <a:lnTo>
                    <a:pt x="520" y="93"/>
                  </a:lnTo>
                  <a:lnTo>
                    <a:pt x="520" y="93"/>
                  </a:lnTo>
                  <a:lnTo>
                    <a:pt x="520" y="91"/>
                  </a:lnTo>
                  <a:lnTo>
                    <a:pt x="520" y="91"/>
                  </a:lnTo>
                  <a:lnTo>
                    <a:pt x="520" y="91"/>
                  </a:lnTo>
                  <a:lnTo>
                    <a:pt x="521" y="90"/>
                  </a:lnTo>
                  <a:lnTo>
                    <a:pt x="521" y="90"/>
                  </a:lnTo>
                  <a:close/>
                  <a:moveTo>
                    <a:pt x="96" y="90"/>
                  </a:moveTo>
                  <a:lnTo>
                    <a:pt x="96" y="90"/>
                  </a:lnTo>
                  <a:lnTo>
                    <a:pt x="96" y="91"/>
                  </a:lnTo>
                  <a:lnTo>
                    <a:pt x="94" y="91"/>
                  </a:lnTo>
                  <a:lnTo>
                    <a:pt x="94" y="91"/>
                  </a:lnTo>
                  <a:lnTo>
                    <a:pt x="94" y="90"/>
                  </a:lnTo>
                  <a:lnTo>
                    <a:pt x="94" y="90"/>
                  </a:lnTo>
                  <a:lnTo>
                    <a:pt x="94" y="90"/>
                  </a:lnTo>
                  <a:lnTo>
                    <a:pt x="96" y="90"/>
                  </a:lnTo>
                  <a:close/>
                  <a:moveTo>
                    <a:pt x="520" y="88"/>
                  </a:moveTo>
                  <a:lnTo>
                    <a:pt x="521" y="88"/>
                  </a:lnTo>
                  <a:lnTo>
                    <a:pt x="521" y="90"/>
                  </a:lnTo>
                  <a:lnTo>
                    <a:pt x="520" y="90"/>
                  </a:lnTo>
                  <a:lnTo>
                    <a:pt x="520" y="88"/>
                  </a:lnTo>
                  <a:lnTo>
                    <a:pt x="520" y="88"/>
                  </a:lnTo>
                  <a:close/>
                  <a:moveTo>
                    <a:pt x="523" y="87"/>
                  </a:moveTo>
                  <a:lnTo>
                    <a:pt x="523" y="88"/>
                  </a:lnTo>
                  <a:lnTo>
                    <a:pt x="523" y="88"/>
                  </a:lnTo>
                  <a:lnTo>
                    <a:pt x="523" y="87"/>
                  </a:lnTo>
                  <a:lnTo>
                    <a:pt x="523" y="87"/>
                  </a:lnTo>
                  <a:lnTo>
                    <a:pt x="523" y="87"/>
                  </a:lnTo>
                  <a:lnTo>
                    <a:pt x="523" y="87"/>
                  </a:lnTo>
                  <a:close/>
                  <a:moveTo>
                    <a:pt x="514" y="83"/>
                  </a:moveTo>
                  <a:lnTo>
                    <a:pt x="514" y="85"/>
                  </a:lnTo>
                  <a:lnTo>
                    <a:pt x="515" y="87"/>
                  </a:lnTo>
                  <a:lnTo>
                    <a:pt x="517" y="87"/>
                  </a:lnTo>
                  <a:lnTo>
                    <a:pt x="518" y="88"/>
                  </a:lnTo>
                  <a:lnTo>
                    <a:pt x="518" y="88"/>
                  </a:lnTo>
                  <a:lnTo>
                    <a:pt x="518" y="90"/>
                  </a:lnTo>
                  <a:lnTo>
                    <a:pt x="517" y="91"/>
                  </a:lnTo>
                  <a:lnTo>
                    <a:pt x="517" y="93"/>
                  </a:lnTo>
                  <a:lnTo>
                    <a:pt x="515" y="95"/>
                  </a:lnTo>
                  <a:lnTo>
                    <a:pt x="514" y="95"/>
                  </a:lnTo>
                  <a:lnTo>
                    <a:pt x="512" y="93"/>
                  </a:lnTo>
                  <a:lnTo>
                    <a:pt x="512" y="93"/>
                  </a:lnTo>
                  <a:lnTo>
                    <a:pt x="512" y="88"/>
                  </a:lnTo>
                  <a:lnTo>
                    <a:pt x="514" y="88"/>
                  </a:lnTo>
                  <a:lnTo>
                    <a:pt x="514" y="88"/>
                  </a:lnTo>
                  <a:lnTo>
                    <a:pt x="514" y="88"/>
                  </a:lnTo>
                  <a:lnTo>
                    <a:pt x="512" y="88"/>
                  </a:lnTo>
                  <a:lnTo>
                    <a:pt x="512" y="85"/>
                  </a:lnTo>
                  <a:lnTo>
                    <a:pt x="512" y="85"/>
                  </a:lnTo>
                  <a:lnTo>
                    <a:pt x="514" y="83"/>
                  </a:lnTo>
                  <a:close/>
                  <a:moveTo>
                    <a:pt x="121" y="80"/>
                  </a:moveTo>
                  <a:lnTo>
                    <a:pt x="123" y="80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7" y="83"/>
                  </a:lnTo>
                  <a:lnTo>
                    <a:pt x="129" y="83"/>
                  </a:lnTo>
                  <a:lnTo>
                    <a:pt x="130" y="85"/>
                  </a:lnTo>
                  <a:lnTo>
                    <a:pt x="132" y="85"/>
                  </a:lnTo>
                  <a:lnTo>
                    <a:pt x="134" y="85"/>
                  </a:lnTo>
                  <a:lnTo>
                    <a:pt x="135" y="85"/>
                  </a:lnTo>
                  <a:lnTo>
                    <a:pt x="137" y="85"/>
                  </a:lnTo>
                  <a:lnTo>
                    <a:pt x="138" y="85"/>
                  </a:lnTo>
                  <a:lnTo>
                    <a:pt x="138" y="85"/>
                  </a:lnTo>
                  <a:lnTo>
                    <a:pt x="140" y="85"/>
                  </a:lnTo>
                  <a:lnTo>
                    <a:pt x="140" y="85"/>
                  </a:lnTo>
                  <a:lnTo>
                    <a:pt x="141" y="87"/>
                  </a:lnTo>
                  <a:lnTo>
                    <a:pt x="143" y="88"/>
                  </a:lnTo>
                  <a:lnTo>
                    <a:pt x="143" y="88"/>
                  </a:lnTo>
                  <a:lnTo>
                    <a:pt x="143" y="91"/>
                  </a:lnTo>
                  <a:lnTo>
                    <a:pt x="145" y="93"/>
                  </a:lnTo>
                  <a:lnTo>
                    <a:pt x="146" y="93"/>
                  </a:lnTo>
                  <a:lnTo>
                    <a:pt x="148" y="93"/>
                  </a:lnTo>
                  <a:lnTo>
                    <a:pt x="149" y="93"/>
                  </a:lnTo>
                  <a:lnTo>
                    <a:pt x="154" y="95"/>
                  </a:lnTo>
                  <a:lnTo>
                    <a:pt x="156" y="95"/>
                  </a:lnTo>
                  <a:lnTo>
                    <a:pt x="157" y="93"/>
                  </a:lnTo>
                  <a:lnTo>
                    <a:pt x="157" y="93"/>
                  </a:lnTo>
                  <a:lnTo>
                    <a:pt x="162" y="95"/>
                  </a:lnTo>
                  <a:lnTo>
                    <a:pt x="164" y="95"/>
                  </a:lnTo>
                  <a:lnTo>
                    <a:pt x="165" y="95"/>
                  </a:lnTo>
                  <a:lnTo>
                    <a:pt x="167" y="95"/>
                  </a:lnTo>
                  <a:lnTo>
                    <a:pt x="168" y="95"/>
                  </a:lnTo>
                  <a:lnTo>
                    <a:pt x="168" y="95"/>
                  </a:lnTo>
                  <a:lnTo>
                    <a:pt x="170" y="95"/>
                  </a:lnTo>
                  <a:lnTo>
                    <a:pt x="170" y="95"/>
                  </a:lnTo>
                  <a:lnTo>
                    <a:pt x="171" y="95"/>
                  </a:lnTo>
                  <a:lnTo>
                    <a:pt x="173" y="93"/>
                  </a:lnTo>
                  <a:lnTo>
                    <a:pt x="173" y="91"/>
                  </a:lnTo>
                  <a:lnTo>
                    <a:pt x="173" y="90"/>
                  </a:lnTo>
                  <a:lnTo>
                    <a:pt x="175" y="88"/>
                  </a:lnTo>
                  <a:lnTo>
                    <a:pt x="175" y="88"/>
                  </a:lnTo>
                  <a:lnTo>
                    <a:pt x="175" y="88"/>
                  </a:lnTo>
                  <a:lnTo>
                    <a:pt x="176" y="88"/>
                  </a:lnTo>
                  <a:lnTo>
                    <a:pt x="178" y="88"/>
                  </a:lnTo>
                  <a:lnTo>
                    <a:pt x="178" y="88"/>
                  </a:lnTo>
                  <a:lnTo>
                    <a:pt x="181" y="91"/>
                  </a:lnTo>
                  <a:lnTo>
                    <a:pt x="181" y="91"/>
                  </a:lnTo>
                  <a:lnTo>
                    <a:pt x="184" y="91"/>
                  </a:lnTo>
                  <a:lnTo>
                    <a:pt x="184" y="91"/>
                  </a:lnTo>
                  <a:lnTo>
                    <a:pt x="186" y="91"/>
                  </a:lnTo>
                  <a:lnTo>
                    <a:pt x="186" y="91"/>
                  </a:lnTo>
                  <a:lnTo>
                    <a:pt x="187" y="91"/>
                  </a:lnTo>
                  <a:lnTo>
                    <a:pt x="189" y="93"/>
                  </a:lnTo>
                  <a:lnTo>
                    <a:pt x="189" y="93"/>
                  </a:lnTo>
                  <a:lnTo>
                    <a:pt x="192" y="93"/>
                  </a:lnTo>
                  <a:lnTo>
                    <a:pt x="193" y="95"/>
                  </a:lnTo>
                  <a:lnTo>
                    <a:pt x="195" y="95"/>
                  </a:lnTo>
                  <a:lnTo>
                    <a:pt x="197" y="95"/>
                  </a:lnTo>
                  <a:lnTo>
                    <a:pt x="200" y="95"/>
                  </a:lnTo>
                  <a:lnTo>
                    <a:pt x="201" y="95"/>
                  </a:lnTo>
                  <a:lnTo>
                    <a:pt x="201" y="96"/>
                  </a:lnTo>
                  <a:lnTo>
                    <a:pt x="201" y="99"/>
                  </a:lnTo>
                  <a:lnTo>
                    <a:pt x="203" y="99"/>
                  </a:lnTo>
                  <a:lnTo>
                    <a:pt x="203" y="99"/>
                  </a:lnTo>
                  <a:lnTo>
                    <a:pt x="205" y="101"/>
                  </a:lnTo>
                  <a:lnTo>
                    <a:pt x="205" y="102"/>
                  </a:lnTo>
                  <a:lnTo>
                    <a:pt x="205" y="104"/>
                  </a:lnTo>
                  <a:lnTo>
                    <a:pt x="208" y="106"/>
                  </a:lnTo>
                  <a:lnTo>
                    <a:pt x="211" y="106"/>
                  </a:lnTo>
                  <a:lnTo>
                    <a:pt x="214" y="107"/>
                  </a:lnTo>
                  <a:lnTo>
                    <a:pt x="219" y="106"/>
                  </a:lnTo>
                  <a:lnTo>
                    <a:pt x="220" y="106"/>
                  </a:lnTo>
                  <a:lnTo>
                    <a:pt x="222" y="106"/>
                  </a:lnTo>
                  <a:lnTo>
                    <a:pt x="223" y="106"/>
                  </a:lnTo>
                  <a:lnTo>
                    <a:pt x="227" y="107"/>
                  </a:lnTo>
                  <a:lnTo>
                    <a:pt x="228" y="107"/>
                  </a:lnTo>
                  <a:lnTo>
                    <a:pt x="228" y="109"/>
                  </a:lnTo>
                  <a:lnTo>
                    <a:pt x="228" y="110"/>
                  </a:lnTo>
                  <a:lnTo>
                    <a:pt x="227" y="113"/>
                  </a:lnTo>
                  <a:lnTo>
                    <a:pt x="227" y="115"/>
                  </a:lnTo>
                  <a:lnTo>
                    <a:pt x="227" y="117"/>
                  </a:lnTo>
                  <a:lnTo>
                    <a:pt x="228" y="118"/>
                  </a:lnTo>
                  <a:lnTo>
                    <a:pt x="228" y="120"/>
                  </a:lnTo>
                  <a:lnTo>
                    <a:pt x="230" y="120"/>
                  </a:lnTo>
                  <a:lnTo>
                    <a:pt x="230" y="121"/>
                  </a:lnTo>
                  <a:lnTo>
                    <a:pt x="230" y="121"/>
                  </a:lnTo>
                  <a:lnTo>
                    <a:pt x="228" y="121"/>
                  </a:lnTo>
                  <a:lnTo>
                    <a:pt x="227" y="121"/>
                  </a:lnTo>
                  <a:lnTo>
                    <a:pt x="227" y="120"/>
                  </a:lnTo>
                  <a:lnTo>
                    <a:pt x="225" y="120"/>
                  </a:lnTo>
                  <a:lnTo>
                    <a:pt x="223" y="120"/>
                  </a:lnTo>
                  <a:lnTo>
                    <a:pt x="220" y="118"/>
                  </a:lnTo>
                  <a:lnTo>
                    <a:pt x="217" y="117"/>
                  </a:lnTo>
                  <a:lnTo>
                    <a:pt x="211" y="115"/>
                  </a:lnTo>
                  <a:lnTo>
                    <a:pt x="209" y="115"/>
                  </a:lnTo>
                  <a:lnTo>
                    <a:pt x="208" y="115"/>
                  </a:lnTo>
                  <a:lnTo>
                    <a:pt x="206" y="115"/>
                  </a:lnTo>
                  <a:lnTo>
                    <a:pt x="205" y="117"/>
                  </a:lnTo>
                  <a:lnTo>
                    <a:pt x="203" y="117"/>
                  </a:lnTo>
                  <a:lnTo>
                    <a:pt x="201" y="117"/>
                  </a:lnTo>
                  <a:lnTo>
                    <a:pt x="198" y="115"/>
                  </a:lnTo>
                  <a:lnTo>
                    <a:pt x="195" y="115"/>
                  </a:lnTo>
                  <a:lnTo>
                    <a:pt x="186" y="115"/>
                  </a:lnTo>
                  <a:lnTo>
                    <a:pt x="184" y="113"/>
                  </a:lnTo>
                  <a:lnTo>
                    <a:pt x="179" y="113"/>
                  </a:lnTo>
                  <a:lnTo>
                    <a:pt x="176" y="113"/>
                  </a:lnTo>
                  <a:lnTo>
                    <a:pt x="173" y="112"/>
                  </a:lnTo>
                  <a:lnTo>
                    <a:pt x="165" y="109"/>
                  </a:lnTo>
                  <a:lnTo>
                    <a:pt x="162" y="107"/>
                  </a:lnTo>
                  <a:lnTo>
                    <a:pt x="154" y="106"/>
                  </a:lnTo>
                  <a:lnTo>
                    <a:pt x="152" y="106"/>
                  </a:lnTo>
                  <a:lnTo>
                    <a:pt x="149" y="106"/>
                  </a:lnTo>
                  <a:lnTo>
                    <a:pt x="148" y="106"/>
                  </a:lnTo>
                  <a:lnTo>
                    <a:pt x="146" y="106"/>
                  </a:lnTo>
                  <a:lnTo>
                    <a:pt x="143" y="106"/>
                  </a:lnTo>
                  <a:lnTo>
                    <a:pt x="143" y="107"/>
                  </a:lnTo>
                  <a:lnTo>
                    <a:pt x="141" y="107"/>
                  </a:lnTo>
                  <a:lnTo>
                    <a:pt x="140" y="107"/>
                  </a:lnTo>
                  <a:lnTo>
                    <a:pt x="138" y="107"/>
                  </a:lnTo>
                  <a:lnTo>
                    <a:pt x="134" y="107"/>
                  </a:lnTo>
                  <a:lnTo>
                    <a:pt x="132" y="106"/>
                  </a:lnTo>
                  <a:lnTo>
                    <a:pt x="130" y="106"/>
                  </a:lnTo>
                  <a:lnTo>
                    <a:pt x="129" y="104"/>
                  </a:lnTo>
                  <a:lnTo>
                    <a:pt x="129" y="104"/>
                  </a:lnTo>
                  <a:lnTo>
                    <a:pt x="124" y="102"/>
                  </a:lnTo>
                  <a:lnTo>
                    <a:pt x="121" y="102"/>
                  </a:lnTo>
                  <a:lnTo>
                    <a:pt x="115" y="102"/>
                  </a:lnTo>
                  <a:lnTo>
                    <a:pt x="113" y="102"/>
                  </a:lnTo>
                  <a:lnTo>
                    <a:pt x="113" y="101"/>
                  </a:lnTo>
                  <a:lnTo>
                    <a:pt x="111" y="101"/>
                  </a:lnTo>
                  <a:lnTo>
                    <a:pt x="111" y="99"/>
                  </a:lnTo>
                  <a:lnTo>
                    <a:pt x="113" y="99"/>
                  </a:lnTo>
                  <a:lnTo>
                    <a:pt x="113" y="98"/>
                  </a:lnTo>
                  <a:lnTo>
                    <a:pt x="113" y="96"/>
                  </a:lnTo>
                  <a:lnTo>
                    <a:pt x="108" y="95"/>
                  </a:lnTo>
                  <a:lnTo>
                    <a:pt x="105" y="95"/>
                  </a:lnTo>
                  <a:lnTo>
                    <a:pt x="104" y="95"/>
                  </a:lnTo>
                  <a:lnTo>
                    <a:pt x="102" y="95"/>
                  </a:lnTo>
                  <a:lnTo>
                    <a:pt x="100" y="95"/>
                  </a:lnTo>
                  <a:lnTo>
                    <a:pt x="99" y="95"/>
                  </a:lnTo>
                  <a:lnTo>
                    <a:pt x="97" y="93"/>
                  </a:lnTo>
                  <a:lnTo>
                    <a:pt x="97" y="93"/>
                  </a:lnTo>
                  <a:lnTo>
                    <a:pt x="96" y="93"/>
                  </a:lnTo>
                  <a:lnTo>
                    <a:pt x="96" y="93"/>
                  </a:lnTo>
                  <a:lnTo>
                    <a:pt x="96" y="93"/>
                  </a:lnTo>
                  <a:lnTo>
                    <a:pt x="96" y="91"/>
                  </a:lnTo>
                  <a:lnTo>
                    <a:pt x="96" y="91"/>
                  </a:lnTo>
                  <a:lnTo>
                    <a:pt x="97" y="91"/>
                  </a:lnTo>
                  <a:lnTo>
                    <a:pt x="97" y="93"/>
                  </a:lnTo>
                  <a:lnTo>
                    <a:pt x="97" y="93"/>
                  </a:lnTo>
                  <a:lnTo>
                    <a:pt x="99" y="93"/>
                  </a:lnTo>
                  <a:lnTo>
                    <a:pt x="99" y="93"/>
                  </a:lnTo>
                  <a:lnTo>
                    <a:pt x="100" y="91"/>
                  </a:lnTo>
                  <a:lnTo>
                    <a:pt x="100" y="90"/>
                  </a:lnTo>
                  <a:lnTo>
                    <a:pt x="100" y="88"/>
                  </a:lnTo>
                  <a:lnTo>
                    <a:pt x="102" y="88"/>
                  </a:lnTo>
                  <a:lnTo>
                    <a:pt x="102" y="88"/>
                  </a:lnTo>
                  <a:lnTo>
                    <a:pt x="104" y="88"/>
                  </a:lnTo>
                  <a:lnTo>
                    <a:pt x="104" y="83"/>
                  </a:lnTo>
                  <a:lnTo>
                    <a:pt x="105" y="82"/>
                  </a:lnTo>
                  <a:lnTo>
                    <a:pt x="107" y="80"/>
                  </a:lnTo>
                  <a:lnTo>
                    <a:pt x="107" y="80"/>
                  </a:lnTo>
                  <a:lnTo>
                    <a:pt x="108" y="80"/>
                  </a:lnTo>
                  <a:lnTo>
                    <a:pt x="111" y="82"/>
                  </a:lnTo>
                  <a:lnTo>
                    <a:pt x="113" y="82"/>
                  </a:lnTo>
                  <a:lnTo>
                    <a:pt x="115" y="82"/>
                  </a:lnTo>
                  <a:lnTo>
                    <a:pt x="116" y="82"/>
                  </a:lnTo>
                  <a:lnTo>
                    <a:pt x="118" y="83"/>
                  </a:lnTo>
                  <a:lnTo>
                    <a:pt x="119" y="83"/>
                  </a:lnTo>
                  <a:lnTo>
                    <a:pt x="119" y="82"/>
                  </a:lnTo>
                  <a:lnTo>
                    <a:pt x="121" y="82"/>
                  </a:lnTo>
                  <a:lnTo>
                    <a:pt x="121" y="80"/>
                  </a:lnTo>
                  <a:close/>
                  <a:moveTo>
                    <a:pt x="365" y="80"/>
                  </a:moveTo>
                  <a:lnTo>
                    <a:pt x="367" y="80"/>
                  </a:lnTo>
                  <a:lnTo>
                    <a:pt x="367" y="82"/>
                  </a:lnTo>
                  <a:lnTo>
                    <a:pt x="367" y="82"/>
                  </a:lnTo>
                  <a:lnTo>
                    <a:pt x="367" y="80"/>
                  </a:lnTo>
                  <a:lnTo>
                    <a:pt x="365" y="80"/>
                  </a:lnTo>
                  <a:lnTo>
                    <a:pt x="365" y="80"/>
                  </a:lnTo>
                  <a:close/>
                  <a:moveTo>
                    <a:pt x="315" y="79"/>
                  </a:moveTo>
                  <a:lnTo>
                    <a:pt x="316" y="80"/>
                  </a:lnTo>
                  <a:lnTo>
                    <a:pt x="316" y="80"/>
                  </a:lnTo>
                  <a:lnTo>
                    <a:pt x="316" y="85"/>
                  </a:lnTo>
                  <a:lnTo>
                    <a:pt x="315" y="88"/>
                  </a:lnTo>
                  <a:lnTo>
                    <a:pt x="315" y="87"/>
                  </a:lnTo>
                  <a:lnTo>
                    <a:pt x="315" y="85"/>
                  </a:lnTo>
                  <a:lnTo>
                    <a:pt x="315" y="83"/>
                  </a:lnTo>
                  <a:lnTo>
                    <a:pt x="315" y="83"/>
                  </a:lnTo>
                  <a:lnTo>
                    <a:pt x="315" y="80"/>
                  </a:lnTo>
                  <a:lnTo>
                    <a:pt x="315" y="79"/>
                  </a:lnTo>
                  <a:close/>
                  <a:moveTo>
                    <a:pt x="203" y="77"/>
                  </a:moveTo>
                  <a:lnTo>
                    <a:pt x="203" y="79"/>
                  </a:lnTo>
                  <a:lnTo>
                    <a:pt x="203" y="79"/>
                  </a:lnTo>
                  <a:lnTo>
                    <a:pt x="203" y="79"/>
                  </a:lnTo>
                  <a:lnTo>
                    <a:pt x="201" y="79"/>
                  </a:lnTo>
                  <a:lnTo>
                    <a:pt x="201" y="79"/>
                  </a:lnTo>
                  <a:lnTo>
                    <a:pt x="203" y="77"/>
                  </a:lnTo>
                  <a:lnTo>
                    <a:pt x="203" y="77"/>
                  </a:lnTo>
                  <a:close/>
                  <a:moveTo>
                    <a:pt x="492" y="76"/>
                  </a:moveTo>
                  <a:lnTo>
                    <a:pt x="492" y="76"/>
                  </a:lnTo>
                  <a:lnTo>
                    <a:pt x="492" y="77"/>
                  </a:lnTo>
                  <a:lnTo>
                    <a:pt x="493" y="77"/>
                  </a:lnTo>
                  <a:lnTo>
                    <a:pt x="493" y="79"/>
                  </a:lnTo>
                  <a:lnTo>
                    <a:pt x="493" y="79"/>
                  </a:lnTo>
                  <a:lnTo>
                    <a:pt x="493" y="80"/>
                  </a:lnTo>
                  <a:lnTo>
                    <a:pt x="492" y="80"/>
                  </a:lnTo>
                  <a:lnTo>
                    <a:pt x="492" y="80"/>
                  </a:lnTo>
                  <a:lnTo>
                    <a:pt x="492" y="79"/>
                  </a:lnTo>
                  <a:lnTo>
                    <a:pt x="492" y="77"/>
                  </a:lnTo>
                  <a:lnTo>
                    <a:pt x="492" y="76"/>
                  </a:lnTo>
                  <a:close/>
                  <a:moveTo>
                    <a:pt x="518" y="74"/>
                  </a:moveTo>
                  <a:lnTo>
                    <a:pt x="520" y="74"/>
                  </a:lnTo>
                  <a:lnTo>
                    <a:pt x="520" y="74"/>
                  </a:lnTo>
                  <a:lnTo>
                    <a:pt x="520" y="76"/>
                  </a:lnTo>
                  <a:lnTo>
                    <a:pt x="520" y="76"/>
                  </a:lnTo>
                  <a:lnTo>
                    <a:pt x="521" y="76"/>
                  </a:lnTo>
                  <a:lnTo>
                    <a:pt x="521" y="77"/>
                  </a:lnTo>
                  <a:lnTo>
                    <a:pt x="521" y="77"/>
                  </a:lnTo>
                  <a:lnTo>
                    <a:pt x="521" y="79"/>
                  </a:lnTo>
                  <a:lnTo>
                    <a:pt x="521" y="80"/>
                  </a:lnTo>
                  <a:lnTo>
                    <a:pt x="521" y="80"/>
                  </a:lnTo>
                  <a:lnTo>
                    <a:pt x="521" y="82"/>
                  </a:lnTo>
                  <a:lnTo>
                    <a:pt x="521" y="83"/>
                  </a:lnTo>
                  <a:lnTo>
                    <a:pt x="521" y="83"/>
                  </a:lnTo>
                  <a:lnTo>
                    <a:pt x="521" y="85"/>
                  </a:lnTo>
                  <a:lnTo>
                    <a:pt x="521" y="85"/>
                  </a:lnTo>
                  <a:lnTo>
                    <a:pt x="521" y="87"/>
                  </a:lnTo>
                  <a:lnTo>
                    <a:pt x="520" y="87"/>
                  </a:lnTo>
                  <a:lnTo>
                    <a:pt x="520" y="87"/>
                  </a:lnTo>
                  <a:lnTo>
                    <a:pt x="517" y="87"/>
                  </a:lnTo>
                  <a:lnTo>
                    <a:pt x="517" y="85"/>
                  </a:lnTo>
                  <a:lnTo>
                    <a:pt x="515" y="85"/>
                  </a:lnTo>
                  <a:lnTo>
                    <a:pt x="515" y="83"/>
                  </a:lnTo>
                  <a:lnTo>
                    <a:pt x="514" y="83"/>
                  </a:lnTo>
                  <a:lnTo>
                    <a:pt x="514" y="82"/>
                  </a:lnTo>
                  <a:lnTo>
                    <a:pt x="514" y="82"/>
                  </a:lnTo>
                  <a:lnTo>
                    <a:pt x="514" y="82"/>
                  </a:lnTo>
                  <a:lnTo>
                    <a:pt x="515" y="82"/>
                  </a:lnTo>
                  <a:lnTo>
                    <a:pt x="515" y="80"/>
                  </a:lnTo>
                  <a:lnTo>
                    <a:pt x="515" y="79"/>
                  </a:lnTo>
                  <a:lnTo>
                    <a:pt x="514" y="77"/>
                  </a:lnTo>
                  <a:lnTo>
                    <a:pt x="514" y="77"/>
                  </a:lnTo>
                  <a:lnTo>
                    <a:pt x="515" y="77"/>
                  </a:lnTo>
                  <a:lnTo>
                    <a:pt x="515" y="77"/>
                  </a:lnTo>
                  <a:lnTo>
                    <a:pt x="517" y="76"/>
                  </a:lnTo>
                  <a:lnTo>
                    <a:pt x="518" y="74"/>
                  </a:lnTo>
                  <a:lnTo>
                    <a:pt x="518" y="74"/>
                  </a:lnTo>
                  <a:lnTo>
                    <a:pt x="518" y="74"/>
                  </a:lnTo>
                  <a:close/>
                  <a:moveTo>
                    <a:pt x="498" y="71"/>
                  </a:moveTo>
                  <a:lnTo>
                    <a:pt x="498" y="72"/>
                  </a:lnTo>
                  <a:lnTo>
                    <a:pt x="499" y="72"/>
                  </a:lnTo>
                  <a:lnTo>
                    <a:pt x="498" y="76"/>
                  </a:lnTo>
                  <a:lnTo>
                    <a:pt x="496" y="77"/>
                  </a:lnTo>
                  <a:lnTo>
                    <a:pt x="495" y="80"/>
                  </a:lnTo>
                  <a:lnTo>
                    <a:pt x="495" y="82"/>
                  </a:lnTo>
                  <a:lnTo>
                    <a:pt x="495" y="79"/>
                  </a:lnTo>
                  <a:lnTo>
                    <a:pt x="496" y="77"/>
                  </a:lnTo>
                  <a:lnTo>
                    <a:pt x="496" y="76"/>
                  </a:lnTo>
                  <a:lnTo>
                    <a:pt x="498" y="71"/>
                  </a:lnTo>
                  <a:close/>
                  <a:moveTo>
                    <a:pt x="50" y="71"/>
                  </a:moveTo>
                  <a:lnTo>
                    <a:pt x="52" y="71"/>
                  </a:lnTo>
                  <a:lnTo>
                    <a:pt x="53" y="72"/>
                  </a:lnTo>
                  <a:lnTo>
                    <a:pt x="55" y="72"/>
                  </a:lnTo>
                  <a:lnTo>
                    <a:pt x="53" y="74"/>
                  </a:lnTo>
                  <a:lnTo>
                    <a:pt x="53" y="74"/>
                  </a:lnTo>
                  <a:lnTo>
                    <a:pt x="50" y="72"/>
                  </a:lnTo>
                  <a:lnTo>
                    <a:pt x="50" y="72"/>
                  </a:lnTo>
                  <a:lnTo>
                    <a:pt x="50" y="71"/>
                  </a:lnTo>
                  <a:close/>
                  <a:moveTo>
                    <a:pt x="361" y="71"/>
                  </a:moveTo>
                  <a:lnTo>
                    <a:pt x="361" y="71"/>
                  </a:lnTo>
                  <a:lnTo>
                    <a:pt x="361" y="72"/>
                  </a:lnTo>
                  <a:lnTo>
                    <a:pt x="361" y="72"/>
                  </a:lnTo>
                  <a:lnTo>
                    <a:pt x="359" y="72"/>
                  </a:lnTo>
                  <a:lnTo>
                    <a:pt x="359" y="71"/>
                  </a:lnTo>
                  <a:lnTo>
                    <a:pt x="359" y="71"/>
                  </a:lnTo>
                  <a:lnTo>
                    <a:pt x="361" y="71"/>
                  </a:lnTo>
                  <a:close/>
                  <a:moveTo>
                    <a:pt x="335" y="68"/>
                  </a:moveTo>
                  <a:lnTo>
                    <a:pt x="337" y="68"/>
                  </a:lnTo>
                  <a:lnTo>
                    <a:pt x="337" y="69"/>
                  </a:lnTo>
                  <a:lnTo>
                    <a:pt x="339" y="69"/>
                  </a:lnTo>
                  <a:lnTo>
                    <a:pt x="339" y="71"/>
                  </a:lnTo>
                  <a:lnTo>
                    <a:pt x="339" y="74"/>
                  </a:lnTo>
                  <a:lnTo>
                    <a:pt x="337" y="74"/>
                  </a:lnTo>
                  <a:lnTo>
                    <a:pt x="335" y="72"/>
                  </a:lnTo>
                  <a:lnTo>
                    <a:pt x="334" y="71"/>
                  </a:lnTo>
                  <a:lnTo>
                    <a:pt x="335" y="69"/>
                  </a:lnTo>
                  <a:lnTo>
                    <a:pt x="335" y="69"/>
                  </a:lnTo>
                  <a:lnTo>
                    <a:pt x="335" y="69"/>
                  </a:lnTo>
                  <a:lnTo>
                    <a:pt x="335" y="69"/>
                  </a:lnTo>
                  <a:lnTo>
                    <a:pt x="335" y="68"/>
                  </a:lnTo>
                  <a:close/>
                  <a:moveTo>
                    <a:pt x="348" y="61"/>
                  </a:moveTo>
                  <a:lnTo>
                    <a:pt x="348" y="63"/>
                  </a:lnTo>
                  <a:lnTo>
                    <a:pt x="348" y="66"/>
                  </a:lnTo>
                  <a:lnTo>
                    <a:pt x="346" y="69"/>
                  </a:lnTo>
                  <a:lnTo>
                    <a:pt x="346" y="71"/>
                  </a:lnTo>
                  <a:lnTo>
                    <a:pt x="346" y="72"/>
                  </a:lnTo>
                  <a:lnTo>
                    <a:pt x="345" y="72"/>
                  </a:lnTo>
                  <a:lnTo>
                    <a:pt x="345" y="72"/>
                  </a:lnTo>
                  <a:lnTo>
                    <a:pt x="345" y="72"/>
                  </a:lnTo>
                  <a:lnTo>
                    <a:pt x="343" y="72"/>
                  </a:lnTo>
                  <a:lnTo>
                    <a:pt x="343" y="72"/>
                  </a:lnTo>
                  <a:lnTo>
                    <a:pt x="342" y="72"/>
                  </a:lnTo>
                  <a:lnTo>
                    <a:pt x="342" y="72"/>
                  </a:lnTo>
                  <a:lnTo>
                    <a:pt x="342" y="69"/>
                  </a:lnTo>
                  <a:lnTo>
                    <a:pt x="343" y="68"/>
                  </a:lnTo>
                  <a:lnTo>
                    <a:pt x="343" y="68"/>
                  </a:lnTo>
                  <a:lnTo>
                    <a:pt x="342" y="65"/>
                  </a:lnTo>
                  <a:lnTo>
                    <a:pt x="343" y="65"/>
                  </a:lnTo>
                  <a:lnTo>
                    <a:pt x="345" y="63"/>
                  </a:lnTo>
                  <a:lnTo>
                    <a:pt x="346" y="61"/>
                  </a:lnTo>
                  <a:lnTo>
                    <a:pt x="348" y="61"/>
                  </a:lnTo>
                  <a:close/>
                  <a:moveTo>
                    <a:pt x="353" y="58"/>
                  </a:moveTo>
                  <a:lnTo>
                    <a:pt x="353" y="58"/>
                  </a:lnTo>
                  <a:lnTo>
                    <a:pt x="354" y="61"/>
                  </a:lnTo>
                  <a:lnTo>
                    <a:pt x="354" y="63"/>
                  </a:lnTo>
                  <a:lnTo>
                    <a:pt x="354" y="65"/>
                  </a:lnTo>
                  <a:lnTo>
                    <a:pt x="354" y="63"/>
                  </a:lnTo>
                  <a:lnTo>
                    <a:pt x="354" y="63"/>
                  </a:lnTo>
                  <a:lnTo>
                    <a:pt x="353" y="63"/>
                  </a:lnTo>
                  <a:lnTo>
                    <a:pt x="353" y="63"/>
                  </a:lnTo>
                  <a:lnTo>
                    <a:pt x="353" y="63"/>
                  </a:lnTo>
                  <a:lnTo>
                    <a:pt x="353" y="65"/>
                  </a:lnTo>
                  <a:lnTo>
                    <a:pt x="353" y="66"/>
                  </a:lnTo>
                  <a:lnTo>
                    <a:pt x="351" y="66"/>
                  </a:lnTo>
                  <a:lnTo>
                    <a:pt x="351" y="69"/>
                  </a:lnTo>
                  <a:lnTo>
                    <a:pt x="351" y="69"/>
                  </a:lnTo>
                  <a:lnTo>
                    <a:pt x="353" y="69"/>
                  </a:lnTo>
                  <a:lnTo>
                    <a:pt x="353" y="69"/>
                  </a:lnTo>
                  <a:lnTo>
                    <a:pt x="354" y="71"/>
                  </a:lnTo>
                  <a:lnTo>
                    <a:pt x="354" y="71"/>
                  </a:lnTo>
                  <a:lnTo>
                    <a:pt x="354" y="72"/>
                  </a:lnTo>
                  <a:lnTo>
                    <a:pt x="354" y="72"/>
                  </a:lnTo>
                  <a:lnTo>
                    <a:pt x="353" y="72"/>
                  </a:lnTo>
                  <a:lnTo>
                    <a:pt x="351" y="72"/>
                  </a:lnTo>
                  <a:lnTo>
                    <a:pt x="351" y="72"/>
                  </a:lnTo>
                  <a:lnTo>
                    <a:pt x="351" y="74"/>
                  </a:lnTo>
                  <a:lnTo>
                    <a:pt x="351" y="74"/>
                  </a:lnTo>
                  <a:lnTo>
                    <a:pt x="351" y="74"/>
                  </a:lnTo>
                  <a:lnTo>
                    <a:pt x="350" y="76"/>
                  </a:lnTo>
                  <a:lnTo>
                    <a:pt x="350" y="77"/>
                  </a:lnTo>
                  <a:lnTo>
                    <a:pt x="348" y="76"/>
                  </a:lnTo>
                  <a:lnTo>
                    <a:pt x="348" y="77"/>
                  </a:lnTo>
                  <a:lnTo>
                    <a:pt x="346" y="77"/>
                  </a:lnTo>
                  <a:lnTo>
                    <a:pt x="346" y="76"/>
                  </a:lnTo>
                  <a:lnTo>
                    <a:pt x="346" y="74"/>
                  </a:lnTo>
                  <a:lnTo>
                    <a:pt x="346" y="74"/>
                  </a:lnTo>
                  <a:lnTo>
                    <a:pt x="346" y="72"/>
                  </a:lnTo>
                  <a:lnTo>
                    <a:pt x="346" y="72"/>
                  </a:lnTo>
                  <a:lnTo>
                    <a:pt x="348" y="71"/>
                  </a:lnTo>
                  <a:lnTo>
                    <a:pt x="348" y="71"/>
                  </a:lnTo>
                  <a:lnTo>
                    <a:pt x="348" y="69"/>
                  </a:lnTo>
                  <a:lnTo>
                    <a:pt x="350" y="68"/>
                  </a:lnTo>
                  <a:lnTo>
                    <a:pt x="350" y="68"/>
                  </a:lnTo>
                  <a:lnTo>
                    <a:pt x="350" y="66"/>
                  </a:lnTo>
                  <a:lnTo>
                    <a:pt x="350" y="65"/>
                  </a:lnTo>
                  <a:lnTo>
                    <a:pt x="350" y="61"/>
                  </a:lnTo>
                  <a:lnTo>
                    <a:pt x="351" y="60"/>
                  </a:lnTo>
                  <a:lnTo>
                    <a:pt x="353" y="58"/>
                  </a:lnTo>
                  <a:lnTo>
                    <a:pt x="353" y="58"/>
                  </a:lnTo>
                  <a:close/>
                  <a:moveTo>
                    <a:pt x="501" y="55"/>
                  </a:moveTo>
                  <a:lnTo>
                    <a:pt x="503" y="55"/>
                  </a:lnTo>
                  <a:lnTo>
                    <a:pt x="504" y="57"/>
                  </a:lnTo>
                  <a:lnTo>
                    <a:pt x="506" y="57"/>
                  </a:lnTo>
                  <a:lnTo>
                    <a:pt x="504" y="57"/>
                  </a:lnTo>
                  <a:lnTo>
                    <a:pt x="501" y="55"/>
                  </a:lnTo>
                  <a:lnTo>
                    <a:pt x="501" y="55"/>
                  </a:lnTo>
                  <a:close/>
                  <a:moveTo>
                    <a:pt x="353" y="52"/>
                  </a:moveTo>
                  <a:lnTo>
                    <a:pt x="354" y="52"/>
                  </a:lnTo>
                  <a:lnTo>
                    <a:pt x="356" y="54"/>
                  </a:lnTo>
                  <a:lnTo>
                    <a:pt x="356" y="55"/>
                  </a:lnTo>
                  <a:lnTo>
                    <a:pt x="354" y="57"/>
                  </a:lnTo>
                  <a:lnTo>
                    <a:pt x="353" y="57"/>
                  </a:lnTo>
                  <a:lnTo>
                    <a:pt x="351" y="55"/>
                  </a:lnTo>
                  <a:lnTo>
                    <a:pt x="351" y="54"/>
                  </a:lnTo>
                  <a:lnTo>
                    <a:pt x="351" y="54"/>
                  </a:lnTo>
                  <a:lnTo>
                    <a:pt x="353" y="52"/>
                  </a:lnTo>
                  <a:close/>
                  <a:moveTo>
                    <a:pt x="430" y="46"/>
                  </a:moveTo>
                  <a:lnTo>
                    <a:pt x="432" y="46"/>
                  </a:lnTo>
                  <a:lnTo>
                    <a:pt x="432" y="47"/>
                  </a:lnTo>
                  <a:lnTo>
                    <a:pt x="430" y="47"/>
                  </a:lnTo>
                  <a:lnTo>
                    <a:pt x="430" y="46"/>
                  </a:lnTo>
                  <a:lnTo>
                    <a:pt x="430" y="46"/>
                  </a:lnTo>
                  <a:close/>
                  <a:moveTo>
                    <a:pt x="428" y="46"/>
                  </a:moveTo>
                  <a:lnTo>
                    <a:pt x="428" y="46"/>
                  </a:lnTo>
                  <a:lnTo>
                    <a:pt x="428" y="47"/>
                  </a:lnTo>
                  <a:lnTo>
                    <a:pt x="428" y="47"/>
                  </a:lnTo>
                  <a:lnTo>
                    <a:pt x="428" y="47"/>
                  </a:lnTo>
                  <a:lnTo>
                    <a:pt x="428" y="49"/>
                  </a:lnTo>
                  <a:lnTo>
                    <a:pt x="428" y="49"/>
                  </a:lnTo>
                  <a:lnTo>
                    <a:pt x="427" y="49"/>
                  </a:lnTo>
                  <a:lnTo>
                    <a:pt x="427" y="49"/>
                  </a:lnTo>
                  <a:lnTo>
                    <a:pt x="427" y="49"/>
                  </a:lnTo>
                  <a:lnTo>
                    <a:pt x="427" y="49"/>
                  </a:lnTo>
                  <a:lnTo>
                    <a:pt x="425" y="49"/>
                  </a:lnTo>
                  <a:lnTo>
                    <a:pt x="425" y="49"/>
                  </a:lnTo>
                  <a:lnTo>
                    <a:pt x="424" y="49"/>
                  </a:lnTo>
                  <a:lnTo>
                    <a:pt x="424" y="49"/>
                  </a:lnTo>
                  <a:lnTo>
                    <a:pt x="424" y="49"/>
                  </a:lnTo>
                  <a:lnTo>
                    <a:pt x="424" y="49"/>
                  </a:lnTo>
                  <a:lnTo>
                    <a:pt x="424" y="47"/>
                  </a:lnTo>
                  <a:lnTo>
                    <a:pt x="425" y="47"/>
                  </a:lnTo>
                  <a:lnTo>
                    <a:pt x="428" y="46"/>
                  </a:lnTo>
                  <a:close/>
                  <a:moveTo>
                    <a:pt x="433" y="46"/>
                  </a:moveTo>
                  <a:lnTo>
                    <a:pt x="433" y="46"/>
                  </a:lnTo>
                  <a:lnTo>
                    <a:pt x="435" y="46"/>
                  </a:lnTo>
                  <a:lnTo>
                    <a:pt x="435" y="46"/>
                  </a:lnTo>
                  <a:lnTo>
                    <a:pt x="435" y="47"/>
                  </a:lnTo>
                  <a:lnTo>
                    <a:pt x="435" y="47"/>
                  </a:lnTo>
                  <a:lnTo>
                    <a:pt x="433" y="47"/>
                  </a:lnTo>
                  <a:lnTo>
                    <a:pt x="433" y="47"/>
                  </a:lnTo>
                  <a:lnTo>
                    <a:pt x="433" y="46"/>
                  </a:lnTo>
                  <a:lnTo>
                    <a:pt x="433" y="46"/>
                  </a:lnTo>
                  <a:close/>
                  <a:moveTo>
                    <a:pt x="257" y="44"/>
                  </a:moveTo>
                  <a:lnTo>
                    <a:pt x="257" y="46"/>
                  </a:lnTo>
                  <a:lnTo>
                    <a:pt x="257" y="47"/>
                  </a:lnTo>
                  <a:lnTo>
                    <a:pt x="255" y="46"/>
                  </a:lnTo>
                  <a:lnTo>
                    <a:pt x="257" y="44"/>
                  </a:lnTo>
                  <a:lnTo>
                    <a:pt x="257" y="44"/>
                  </a:lnTo>
                  <a:close/>
                  <a:moveTo>
                    <a:pt x="417" y="43"/>
                  </a:moveTo>
                  <a:lnTo>
                    <a:pt x="419" y="43"/>
                  </a:lnTo>
                  <a:lnTo>
                    <a:pt x="419" y="44"/>
                  </a:lnTo>
                  <a:lnTo>
                    <a:pt x="417" y="43"/>
                  </a:lnTo>
                  <a:lnTo>
                    <a:pt x="417" y="43"/>
                  </a:lnTo>
                  <a:lnTo>
                    <a:pt x="417" y="43"/>
                  </a:lnTo>
                  <a:lnTo>
                    <a:pt x="417" y="43"/>
                  </a:lnTo>
                  <a:close/>
                  <a:moveTo>
                    <a:pt x="255" y="43"/>
                  </a:moveTo>
                  <a:lnTo>
                    <a:pt x="255" y="44"/>
                  </a:lnTo>
                  <a:lnTo>
                    <a:pt x="255" y="44"/>
                  </a:lnTo>
                  <a:lnTo>
                    <a:pt x="255" y="46"/>
                  </a:lnTo>
                  <a:lnTo>
                    <a:pt x="255" y="46"/>
                  </a:lnTo>
                  <a:lnTo>
                    <a:pt x="255" y="49"/>
                  </a:lnTo>
                  <a:lnTo>
                    <a:pt x="255" y="49"/>
                  </a:lnTo>
                  <a:lnTo>
                    <a:pt x="255" y="50"/>
                  </a:lnTo>
                  <a:lnTo>
                    <a:pt x="255" y="50"/>
                  </a:lnTo>
                  <a:lnTo>
                    <a:pt x="252" y="54"/>
                  </a:lnTo>
                  <a:lnTo>
                    <a:pt x="252" y="54"/>
                  </a:lnTo>
                  <a:lnTo>
                    <a:pt x="252" y="50"/>
                  </a:lnTo>
                  <a:lnTo>
                    <a:pt x="250" y="49"/>
                  </a:lnTo>
                  <a:lnTo>
                    <a:pt x="250" y="47"/>
                  </a:lnTo>
                  <a:lnTo>
                    <a:pt x="252" y="46"/>
                  </a:lnTo>
                  <a:lnTo>
                    <a:pt x="252" y="43"/>
                  </a:lnTo>
                  <a:lnTo>
                    <a:pt x="253" y="43"/>
                  </a:lnTo>
                  <a:lnTo>
                    <a:pt x="255" y="43"/>
                  </a:lnTo>
                  <a:close/>
                  <a:moveTo>
                    <a:pt x="403" y="39"/>
                  </a:moveTo>
                  <a:lnTo>
                    <a:pt x="406" y="39"/>
                  </a:lnTo>
                  <a:lnTo>
                    <a:pt x="408" y="39"/>
                  </a:lnTo>
                  <a:lnTo>
                    <a:pt x="410" y="41"/>
                  </a:lnTo>
                  <a:lnTo>
                    <a:pt x="411" y="41"/>
                  </a:lnTo>
                  <a:lnTo>
                    <a:pt x="411" y="43"/>
                  </a:lnTo>
                  <a:lnTo>
                    <a:pt x="411" y="43"/>
                  </a:lnTo>
                  <a:lnTo>
                    <a:pt x="413" y="43"/>
                  </a:lnTo>
                  <a:lnTo>
                    <a:pt x="413" y="44"/>
                  </a:lnTo>
                  <a:lnTo>
                    <a:pt x="413" y="46"/>
                  </a:lnTo>
                  <a:lnTo>
                    <a:pt x="413" y="47"/>
                  </a:lnTo>
                  <a:lnTo>
                    <a:pt x="413" y="47"/>
                  </a:lnTo>
                  <a:lnTo>
                    <a:pt x="411" y="49"/>
                  </a:lnTo>
                  <a:lnTo>
                    <a:pt x="410" y="49"/>
                  </a:lnTo>
                  <a:lnTo>
                    <a:pt x="408" y="50"/>
                  </a:lnTo>
                  <a:lnTo>
                    <a:pt x="406" y="50"/>
                  </a:lnTo>
                  <a:lnTo>
                    <a:pt x="406" y="50"/>
                  </a:lnTo>
                  <a:lnTo>
                    <a:pt x="405" y="50"/>
                  </a:lnTo>
                  <a:lnTo>
                    <a:pt x="403" y="49"/>
                  </a:lnTo>
                  <a:lnTo>
                    <a:pt x="402" y="49"/>
                  </a:lnTo>
                  <a:lnTo>
                    <a:pt x="398" y="47"/>
                  </a:lnTo>
                  <a:lnTo>
                    <a:pt x="398" y="47"/>
                  </a:lnTo>
                  <a:lnTo>
                    <a:pt x="397" y="46"/>
                  </a:lnTo>
                  <a:lnTo>
                    <a:pt x="395" y="44"/>
                  </a:lnTo>
                  <a:lnTo>
                    <a:pt x="395" y="44"/>
                  </a:lnTo>
                  <a:lnTo>
                    <a:pt x="395" y="41"/>
                  </a:lnTo>
                  <a:lnTo>
                    <a:pt x="395" y="41"/>
                  </a:lnTo>
                  <a:lnTo>
                    <a:pt x="397" y="39"/>
                  </a:lnTo>
                  <a:lnTo>
                    <a:pt x="398" y="41"/>
                  </a:lnTo>
                  <a:lnTo>
                    <a:pt x="400" y="39"/>
                  </a:lnTo>
                  <a:lnTo>
                    <a:pt x="403" y="39"/>
                  </a:lnTo>
                  <a:close/>
                  <a:moveTo>
                    <a:pt x="424" y="38"/>
                  </a:moveTo>
                  <a:lnTo>
                    <a:pt x="424" y="39"/>
                  </a:lnTo>
                  <a:lnTo>
                    <a:pt x="422" y="39"/>
                  </a:lnTo>
                  <a:lnTo>
                    <a:pt x="422" y="38"/>
                  </a:lnTo>
                  <a:lnTo>
                    <a:pt x="424" y="38"/>
                  </a:lnTo>
                  <a:lnTo>
                    <a:pt x="424" y="38"/>
                  </a:lnTo>
                  <a:close/>
                  <a:moveTo>
                    <a:pt x="118" y="36"/>
                  </a:moveTo>
                  <a:lnTo>
                    <a:pt x="119" y="38"/>
                  </a:lnTo>
                  <a:lnTo>
                    <a:pt x="119" y="38"/>
                  </a:lnTo>
                  <a:lnTo>
                    <a:pt x="119" y="39"/>
                  </a:lnTo>
                  <a:lnTo>
                    <a:pt x="118" y="39"/>
                  </a:lnTo>
                  <a:lnTo>
                    <a:pt x="118" y="38"/>
                  </a:lnTo>
                  <a:lnTo>
                    <a:pt x="116" y="38"/>
                  </a:lnTo>
                  <a:lnTo>
                    <a:pt x="116" y="38"/>
                  </a:lnTo>
                  <a:lnTo>
                    <a:pt x="118" y="36"/>
                  </a:lnTo>
                  <a:close/>
                  <a:moveTo>
                    <a:pt x="127" y="36"/>
                  </a:moveTo>
                  <a:lnTo>
                    <a:pt x="127" y="36"/>
                  </a:lnTo>
                  <a:lnTo>
                    <a:pt x="127" y="36"/>
                  </a:lnTo>
                  <a:lnTo>
                    <a:pt x="127" y="38"/>
                  </a:lnTo>
                  <a:lnTo>
                    <a:pt x="126" y="36"/>
                  </a:lnTo>
                  <a:lnTo>
                    <a:pt x="126" y="36"/>
                  </a:lnTo>
                  <a:lnTo>
                    <a:pt x="127" y="36"/>
                  </a:lnTo>
                  <a:lnTo>
                    <a:pt x="127" y="36"/>
                  </a:lnTo>
                  <a:close/>
                  <a:moveTo>
                    <a:pt x="446" y="35"/>
                  </a:moveTo>
                  <a:lnTo>
                    <a:pt x="446" y="35"/>
                  </a:lnTo>
                  <a:lnTo>
                    <a:pt x="447" y="36"/>
                  </a:lnTo>
                  <a:lnTo>
                    <a:pt x="449" y="36"/>
                  </a:lnTo>
                  <a:lnTo>
                    <a:pt x="452" y="38"/>
                  </a:lnTo>
                  <a:lnTo>
                    <a:pt x="455" y="38"/>
                  </a:lnTo>
                  <a:lnTo>
                    <a:pt x="457" y="38"/>
                  </a:lnTo>
                  <a:lnTo>
                    <a:pt x="458" y="38"/>
                  </a:lnTo>
                  <a:lnTo>
                    <a:pt x="462" y="41"/>
                  </a:lnTo>
                  <a:lnTo>
                    <a:pt x="462" y="41"/>
                  </a:lnTo>
                  <a:lnTo>
                    <a:pt x="462" y="43"/>
                  </a:lnTo>
                  <a:lnTo>
                    <a:pt x="463" y="44"/>
                  </a:lnTo>
                  <a:lnTo>
                    <a:pt x="463" y="44"/>
                  </a:lnTo>
                  <a:lnTo>
                    <a:pt x="465" y="44"/>
                  </a:lnTo>
                  <a:lnTo>
                    <a:pt x="465" y="46"/>
                  </a:lnTo>
                  <a:lnTo>
                    <a:pt x="465" y="47"/>
                  </a:lnTo>
                  <a:lnTo>
                    <a:pt x="465" y="50"/>
                  </a:lnTo>
                  <a:lnTo>
                    <a:pt x="462" y="49"/>
                  </a:lnTo>
                  <a:lnTo>
                    <a:pt x="458" y="47"/>
                  </a:lnTo>
                  <a:lnTo>
                    <a:pt x="457" y="47"/>
                  </a:lnTo>
                  <a:lnTo>
                    <a:pt x="454" y="46"/>
                  </a:lnTo>
                  <a:lnTo>
                    <a:pt x="452" y="44"/>
                  </a:lnTo>
                  <a:lnTo>
                    <a:pt x="452" y="44"/>
                  </a:lnTo>
                  <a:lnTo>
                    <a:pt x="451" y="43"/>
                  </a:lnTo>
                  <a:lnTo>
                    <a:pt x="447" y="43"/>
                  </a:lnTo>
                  <a:lnTo>
                    <a:pt x="446" y="43"/>
                  </a:lnTo>
                  <a:lnTo>
                    <a:pt x="446" y="43"/>
                  </a:lnTo>
                  <a:lnTo>
                    <a:pt x="446" y="44"/>
                  </a:lnTo>
                  <a:lnTo>
                    <a:pt x="446" y="44"/>
                  </a:lnTo>
                  <a:lnTo>
                    <a:pt x="446" y="46"/>
                  </a:lnTo>
                  <a:lnTo>
                    <a:pt x="443" y="44"/>
                  </a:lnTo>
                  <a:lnTo>
                    <a:pt x="441" y="44"/>
                  </a:lnTo>
                  <a:lnTo>
                    <a:pt x="439" y="44"/>
                  </a:lnTo>
                  <a:lnTo>
                    <a:pt x="438" y="43"/>
                  </a:lnTo>
                  <a:lnTo>
                    <a:pt x="438" y="43"/>
                  </a:lnTo>
                  <a:lnTo>
                    <a:pt x="438" y="43"/>
                  </a:lnTo>
                  <a:lnTo>
                    <a:pt x="438" y="43"/>
                  </a:lnTo>
                  <a:lnTo>
                    <a:pt x="438" y="41"/>
                  </a:lnTo>
                  <a:lnTo>
                    <a:pt x="436" y="43"/>
                  </a:lnTo>
                  <a:lnTo>
                    <a:pt x="436" y="43"/>
                  </a:lnTo>
                  <a:lnTo>
                    <a:pt x="435" y="43"/>
                  </a:lnTo>
                  <a:lnTo>
                    <a:pt x="433" y="44"/>
                  </a:lnTo>
                  <a:lnTo>
                    <a:pt x="433" y="44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30" y="44"/>
                  </a:lnTo>
                  <a:lnTo>
                    <a:pt x="428" y="43"/>
                  </a:lnTo>
                  <a:lnTo>
                    <a:pt x="427" y="41"/>
                  </a:lnTo>
                  <a:lnTo>
                    <a:pt x="427" y="41"/>
                  </a:lnTo>
                  <a:lnTo>
                    <a:pt x="425" y="41"/>
                  </a:lnTo>
                  <a:lnTo>
                    <a:pt x="425" y="41"/>
                  </a:lnTo>
                  <a:lnTo>
                    <a:pt x="425" y="43"/>
                  </a:lnTo>
                  <a:lnTo>
                    <a:pt x="425" y="43"/>
                  </a:lnTo>
                  <a:lnTo>
                    <a:pt x="425" y="43"/>
                  </a:lnTo>
                  <a:lnTo>
                    <a:pt x="424" y="44"/>
                  </a:lnTo>
                  <a:lnTo>
                    <a:pt x="424" y="46"/>
                  </a:lnTo>
                  <a:lnTo>
                    <a:pt x="422" y="46"/>
                  </a:lnTo>
                  <a:lnTo>
                    <a:pt x="424" y="44"/>
                  </a:lnTo>
                  <a:lnTo>
                    <a:pt x="424" y="44"/>
                  </a:lnTo>
                  <a:lnTo>
                    <a:pt x="422" y="43"/>
                  </a:lnTo>
                  <a:lnTo>
                    <a:pt x="422" y="41"/>
                  </a:lnTo>
                  <a:lnTo>
                    <a:pt x="425" y="38"/>
                  </a:lnTo>
                  <a:lnTo>
                    <a:pt x="427" y="36"/>
                  </a:lnTo>
                  <a:lnTo>
                    <a:pt x="432" y="36"/>
                  </a:lnTo>
                  <a:lnTo>
                    <a:pt x="436" y="36"/>
                  </a:lnTo>
                  <a:lnTo>
                    <a:pt x="438" y="36"/>
                  </a:lnTo>
                  <a:lnTo>
                    <a:pt x="438" y="36"/>
                  </a:lnTo>
                  <a:lnTo>
                    <a:pt x="439" y="36"/>
                  </a:lnTo>
                  <a:lnTo>
                    <a:pt x="439" y="36"/>
                  </a:lnTo>
                  <a:lnTo>
                    <a:pt x="439" y="38"/>
                  </a:lnTo>
                  <a:lnTo>
                    <a:pt x="441" y="38"/>
                  </a:lnTo>
                  <a:lnTo>
                    <a:pt x="443" y="36"/>
                  </a:lnTo>
                  <a:lnTo>
                    <a:pt x="444" y="36"/>
                  </a:lnTo>
                  <a:lnTo>
                    <a:pt x="444" y="35"/>
                  </a:lnTo>
                  <a:lnTo>
                    <a:pt x="446" y="35"/>
                  </a:lnTo>
                  <a:close/>
                  <a:moveTo>
                    <a:pt x="23" y="35"/>
                  </a:moveTo>
                  <a:lnTo>
                    <a:pt x="26" y="38"/>
                  </a:lnTo>
                  <a:lnTo>
                    <a:pt x="26" y="39"/>
                  </a:lnTo>
                  <a:lnTo>
                    <a:pt x="26" y="39"/>
                  </a:lnTo>
                  <a:lnTo>
                    <a:pt x="26" y="41"/>
                  </a:lnTo>
                  <a:lnTo>
                    <a:pt x="25" y="41"/>
                  </a:lnTo>
                  <a:lnTo>
                    <a:pt x="26" y="43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5" y="39"/>
                  </a:lnTo>
                  <a:lnTo>
                    <a:pt x="23" y="39"/>
                  </a:lnTo>
                  <a:lnTo>
                    <a:pt x="22" y="38"/>
                  </a:lnTo>
                  <a:lnTo>
                    <a:pt x="22" y="36"/>
                  </a:lnTo>
                  <a:lnTo>
                    <a:pt x="22" y="35"/>
                  </a:lnTo>
                  <a:lnTo>
                    <a:pt x="23" y="35"/>
                  </a:lnTo>
                  <a:close/>
                  <a:moveTo>
                    <a:pt x="132" y="31"/>
                  </a:moveTo>
                  <a:lnTo>
                    <a:pt x="134" y="31"/>
                  </a:lnTo>
                  <a:lnTo>
                    <a:pt x="137" y="33"/>
                  </a:lnTo>
                  <a:lnTo>
                    <a:pt x="138" y="35"/>
                  </a:lnTo>
                  <a:lnTo>
                    <a:pt x="140" y="36"/>
                  </a:lnTo>
                  <a:lnTo>
                    <a:pt x="138" y="38"/>
                  </a:lnTo>
                  <a:lnTo>
                    <a:pt x="138" y="39"/>
                  </a:lnTo>
                  <a:lnTo>
                    <a:pt x="137" y="41"/>
                  </a:lnTo>
                  <a:lnTo>
                    <a:pt x="137" y="41"/>
                  </a:lnTo>
                  <a:lnTo>
                    <a:pt x="135" y="41"/>
                  </a:lnTo>
                  <a:lnTo>
                    <a:pt x="135" y="41"/>
                  </a:lnTo>
                  <a:lnTo>
                    <a:pt x="135" y="41"/>
                  </a:lnTo>
                  <a:lnTo>
                    <a:pt x="134" y="41"/>
                  </a:lnTo>
                  <a:lnTo>
                    <a:pt x="134" y="39"/>
                  </a:lnTo>
                  <a:lnTo>
                    <a:pt x="132" y="39"/>
                  </a:lnTo>
                  <a:lnTo>
                    <a:pt x="132" y="41"/>
                  </a:lnTo>
                  <a:lnTo>
                    <a:pt x="130" y="41"/>
                  </a:lnTo>
                  <a:lnTo>
                    <a:pt x="129" y="41"/>
                  </a:lnTo>
                  <a:lnTo>
                    <a:pt x="130" y="41"/>
                  </a:lnTo>
                  <a:lnTo>
                    <a:pt x="129" y="39"/>
                  </a:lnTo>
                  <a:lnTo>
                    <a:pt x="129" y="38"/>
                  </a:lnTo>
                  <a:lnTo>
                    <a:pt x="129" y="38"/>
                  </a:lnTo>
                  <a:lnTo>
                    <a:pt x="129" y="38"/>
                  </a:lnTo>
                  <a:lnTo>
                    <a:pt x="129" y="36"/>
                  </a:lnTo>
                  <a:lnTo>
                    <a:pt x="129" y="36"/>
                  </a:lnTo>
                  <a:lnTo>
                    <a:pt x="130" y="35"/>
                  </a:lnTo>
                  <a:lnTo>
                    <a:pt x="130" y="31"/>
                  </a:lnTo>
                  <a:lnTo>
                    <a:pt x="132" y="31"/>
                  </a:lnTo>
                  <a:close/>
                  <a:moveTo>
                    <a:pt x="20" y="31"/>
                  </a:moveTo>
                  <a:lnTo>
                    <a:pt x="22" y="33"/>
                  </a:lnTo>
                  <a:lnTo>
                    <a:pt x="22" y="35"/>
                  </a:lnTo>
                  <a:lnTo>
                    <a:pt x="22" y="36"/>
                  </a:lnTo>
                  <a:lnTo>
                    <a:pt x="20" y="36"/>
                  </a:lnTo>
                  <a:lnTo>
                    <a:pt x="18" y="35"/>
                  </a:lnTo>
                  <a:lnTo>
                    <a:pt x="20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1"/>
                  </a:lnTo>
                  <a:lnTo>
                    <a:pt x="20" y="31"/>
                  </a:lnTo>
                  <a:close/>
                  <a:moveTo>
                    <a:pt x="517" y="25"/>
                  </a:moveTo>
                  <a:lnTo>
                    <a:pt x="517" y="25"/>
                  </a:lnTo>
                  <a:lnTo>
                    <a:pt x="517" y="25"/>
                  </a:lnTo>
                  <a:lnTo>
                    <a:pt x="517" y="25"/>
                  </a:lnTo>
                  <a:lnTo>
                    <a:pt x="515" y="27"/>
                  </a:lnTo>
                  <a:lnTo>
                    <a:pt x="515" y="25"/>
                  </a:lnTo>
                  <a:lnTo>
                    <a:pt x="515" y="25"/>
                  </a:lnTo>
                  <a:lnTo>
                    <a:pt x="517" y="25"/>
                  </a:lnTo>
                  <a:close/>
                  <a:moveTo>
                    <a:pt x="14" y="24"/>
                  </a:moveTo>
                  <a:lnTo>
                    <a:pt x="15" y="25"/>
                  </a:lnTo>
                  <a:lnTo>
                    <a:pt x="15" y="27"/>
                  </a:lnTo>
                  <a:lnTo>
                    <a:pt x="17" y="28"/>
                  </a:lnTo>
                  <a:lnTo>
                    <a:pt x="17" y="28"/>
                  </a:lnTo>
                  <a:lnTo>
                    <a:pt x="17" y="30"/>
                  </a:lnTo>
                  <a:lnTo>
                    <a:pt x="15" y="28"/>
                  </a:lnTo>
                  <a:lnTo>
                    <a:pt x="14" y="28"/>
                  </a:lnTo>
                  <a:lnTo>
                    <a:pt x="12" y="27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4" y="24"/>
                  </a:lnTo>
                  <a:close/>
                  <a:moveTo>
                    <a:pt x="394" y="24"/>
                  </a:moveTo>
                  <a:lnTo>
                    <a:pt x="395" y="24"/>
                  </a:lnTo>
                  <a:lnTo>
                    <a:pt x="395" y="24"/>
                  </a:lnTo>
                  <a:lnTo>
                    <a:pt x="395" y="27"/>
                  </a:lnTo>
                  <a:lnTo>
                    <a:pt x="397" y="30"/>
                  </a:lnTo>
                  <a:lnTo>
                    <a:pt x="395" y="30"/>
                  </a:lnTo>
                  <a:lnTo>
                    <a:pt x="395" y="31"/>
                  </a:lnTo>
                  <a:lnTo>
                    <a:pt x="395" y="30"/>
                  </a:lnTo>
                  <a:lnTo>
                    <a:pt x="394" y="28"/>
                  </a:lnTo>
                  <a:lnTo>
                    <a:pt x="394" y="27"/>
                  </a:lnTo>
                  <a:lnTo>
                    <a:pt x="394" y="25"/>
                  </a:lnTo>
                  <a:lnTo>
                    <a:pt x="394" y="25"/>
                  </a:lnTo>
                  <a:lnTo>
                    <a:pt x="394" y="24"/>
                  </a:lnTo>
                  <a:close/>
                  <a:moveTo>
                    <a:pt x="364" y="22"/>
                  </a:moveTo>
                  <a:lnTo>
                    <a:pt x="364" y="24"/>
                  </a:lnTo>
                  <a:lnTo>
                    <a:pt x="364" y="24"/>
                  </a:lnTo>
                  <a:lnTo>
                    <a:pt x="364" y="24"/>
                  </a:lnTo>
                  <a:lnTo>
                    <a:pt x="364" y="24"/>
                  </a:lnTo>
                  <a:lnTo>
                    <a:pt x="364" y="22"/>
                  </a:lnTo>
                  <a:close/>
                  <a:moveTo>
                    <a:pt x="395" y="20"/>
                  </a:moveTo>
                  <a:lnTo>
                    <a:pt x="400" y="22"/>
                  </a:lnTo>
                  <a:lnTo>
                    <a:pt x="400" y="22"/>
                  </a:lnTo>
                  <a:lnTo>
                    <a:pt x="395" y="24"/>
                  </a:lnTo>
                  <a:lnTo>
                    <a:pt x="392" y="22"/>
                  </a:lnTo>
                  <a:lnTo>
                    <a:pt x="387" y="24"/>
                  </a:lnTo>
                  <a:lnTo>
                    <a:pt x="387" y="24"/>
                  </a:lnTo>
                  <a:lnTo>
                    <a:pt x="387" y="22"/>
                  </a:lnTo>
                  <a:lnTo>
                    <a:pt x="386" y="22"/>
                  </a:lnTo>
                  <a:lnTo>
                    <a:pt x="387" y="22"/>
                  </a:lnTo>
                  <a:lnTo>
                    <a:pt x="389" y="20"/>
                  </a:lnTo>
                  <a:lnTo>
                    <a:pt x="391" y="22"/>
                  </a:lnTo>
                  <a:lnTo>
                    <a:pt x="395" y="20"/>
                  </a:lnTo>
                  <a:close/>
                  <a:moveTo>
                    <a:pt x="354" y="20"/>
                  </a:moveTo>
                  <a:lnTo>
                    <a:pt x="354" y="22"/>
                  </a:lnTo>
                  <a:lnTo>
                    <a:pt x="353" y="22"/>
                  </a:lnTo>
                  <a:lnTo>
                    <a:pt x="353" y="22"/>
                  </a:lnTo>
                  <a:lnTo>
                    <a:pt x="353" y="22"/>
                  </a:lnTo>
                  <a:lnTo>
                    <a:pt x="353" y="20"/>
                  </a:lnTo>
                  <a:lnTo>
                    <a:pt x="354" y="20"/>
                  </a:lnTo>
                  <a:close/>
                  <a:moveTo>
                    <a:pt x="458" y="19"/>
                  </a:moveTo>
                  <a:lnTo>
                    <a:pt x="458" y="20"/>
                  </a:lnTo>
                  <a:lnTo>
                    <a:pt x="458" y="20"/>
                  </a:lnTo>
                  <a:lnTo>
                    <a:pt x="458" y="22"/>
                  </a:lnTo>
                  <a:lnTo>
                    <a:pt x="458" y="22"/>
                  </a:lnTo>
                  <a:lnTo>
                    <a:pt x="458" y="24"/>
                  </a:lnTo>
                  <a:lnTo>
                    <a:pt x="458" y="24"/>
                  </a:lnTo>
                  <a:lnTo>
                    <a:pt x="458" y="24"/>
                  </a:lnTo>
                  <a:lnTo>
                    <a:pt x="458" y="24"/>
                  </a:lnTo>
                  <a:lnTo>
                    <a:pt x="457" y="24"/>
                  </a:lnTo>
                  <a:lnTo>
                    <a:pt x="457" y="25"/>
                  </a:lnTo>
                  <a:lnTo>
                    <a:pt x="455" y="25"/>
                  </a:lnTo>
                  <a:lnTo>
                    <a:pt x="454" y="25"/>
                  </a:lnTo>
                  <a:lnTo>
                    <a:pt x="452" y="24"/>
                  </a:lnTo>
                  <a:lnTo>
                    <a:pt x="449" y="22"/>
                  </a:lnTo>
                  <a:lnTo>
                    <a:pt x="449" y="22"/>
                  </a:lnTo>
                  <a:lnTo>
                    <a:pt x="454" y="20"/>
                  </a:lnTo>
                  <a:lnTo>
                    <a:pt x="455" y="20"/>
                  </a:lnTo>
                  <a:lnTo>
                    <a:pt x="455" y="20"/>
                  </a:lnTo>
                  <a:lnTo>
                    <a:pt x="458" y="19"/>
                  </a:lnTo>
                  <a:lnTo>
                    <a:pt x="458" y="19"/>
                  </a:lnTo>
                  <a:close/>
                  <a:moveTo>
                    <a:pt x="376" y="19"/>
                  </a:moveTo>
                  <a:lnTo>
                    <a:pt x="380" y="20"/>
                  </a:lnTo>
                  <a:lnTo>
                    <a:pt x="381" y="20"/>
                  </a:lnTo>
                  <a:lnTo>
                    <a:pt x="383" y="20"/>
                  </a:lnTo>
                  <a:lnTo>
                    <a:pt x="383" y="20"/>
                  </a:lnTo>
                  <a:lnTo>
                    <a:pt x="383" y="19"/>
                  </a:lnTo>
                  <a:lnTo>
                    <a:pt x="383" y="20"/>
                  </a:lnTo>
                  <a:lnTo>
                    <a:pt x="384" y="20"/>
                  </a:lnTo>
                  <a:lnTo>
                    <a:pt x="384" y="20"/>
                  </a:lnTo>
                  <a:lnTo>
                    <a:pt x="386" y="20"/>
                  </a:lnTo>
                  <a:lnTo>
                    <a:pt x="386" y="22"/>
                  </a:lnTo>
                  <a:lnTo>
                    <a:pt x="386" y="22"/>
                  </a:lnTo>
                  <a:lnTo>
                    <a:pt x="383" y="22"/>
                  </a:lnTo>
                  <a:lnTo>
                    <a:pt x="381" y="24"/>
                  </a:lnTo>
                  <a:lnTo>
                    <a:pt x="378" y="22"/>
                  </a:lnTo>
                  <a:lnTo>
                    <a:pt x="375" y="24"/>
                  </a:lnTo>
                  <a:lnTo>
                    <a:pt x="373" y="24"/>
                  </a:lnTo>
                  <a:lnTo>
                    <a:pt x="372" y="24"/>
                  </a:lnTo>
                  <a:lnTo>
                    <a:pt x="372" y="22"/>
                  </a:lnTo>
                  <a:lnTo>
                    <a:pt x="372" y="19"/>
                  </a:lnTo>
                  <a:lnTo>
                    <a:pt x="372" y="19"/>
                  </a:lnTo>
                  <a:lnTo>
                    <a:pt x="373" y="19"/>
                  </a:lnTo>
                  <a:lnTo>
                    <a:pt x="376" y="19"/>
                  </a:lnTo>
                  <a:close/>
                  <a:moveTo>
                    <a:pt x="533" y="19"/>
                  </a:moveTo>
                  <a:lnTo>
                    <a:pt x="537" y="19"/>
                  </a:lnTo>
                  <a:lnTo>
                    <a:pt x="539" y="19"/>
                  </a:lnTo>
                  <a:lnTo>
                    <a:pt x="542" y="19"/>
                  </a:lnTo>
                  <a:lnTo>
                    <a:pt x="545" y="20"/>
                  </a:lnTo>
                  <a:lnTo>
                    <a:pt x="550" y="20"/>
                  </a:lnTo>
                  <a:lnTo>
                    <a:pt x="551" y="20"/>
                  </a:lnTo>
                  <a:lnTo>
                    <a:pt x="553" y="20"/>
                  </a:lnTo>
                  <a:lnTo>
                    <a:pt x="550" y="22"/>
                  </a:lnTo>
                  <a:lnTo>
                    <a:pt x="548" y="22"/>
                  </a:lnTo>
                  <a:lnTo>
                    <a:pt x="547" y="22"/>
                  </a:lnTo>
                  <a:lnTo>
                    <a:pt x="545" y="22"/>
                  </a:lnTo>
                  <a:lnTo>
                    <a:pt x="544" y="22"/>
                  </a:lnTo>
                  <a:lnTo>
                    <a:pt x="542" y="22"/>
                  </a:lnTo>
                  <a:lnTo>
                    <a:pt x="540" y="22"/>
                  </a:lnTo>
                  <a:lnTo>
                    <a:pt x="537" y="20"/>
                  </a:lnTo>
                  <a:lnTo>
                    <a:pt x="533" y="19"/>
                  </a:lnTo>
                  <a:lnTo>
                    <a:pt x="533" y="19"/>
                  </a:lnTo>
                  <a:lnTo>
                    <a:pt x="533" y="19"/>
                  </a:lnTo>
                  <a:close/>
                  <a:moveTo>
                    <a:pt x="148" y="17"/>
                  </a:moveTo>
                  <a:lnTo>
                    <a:pt x="149" y="17"/>
                  </a:lnTo>
                  <a:lnTo>
                    <a:pt x="149" y="19"/>
                  </a:lnTo>
                  <a:lnTo>
                    <a:pt x="148" y="19"/>
                  </a:lnTo>
                  <a:lnTo>
                    <a:pt x="146" y="17"/>
                  </a:lnTo>
                  <a:lnTo>
                    <a:pt x="148" y="17"/>
                  </a:lnTo>
                  <a:close/>
                  <a:moveTo>
                    <a:pt x="105" y="17"/>
                  </a:moveTo>
                  <a:lnTo>
                    <a:pt x="105" y="17"/>
                  </a:lnTo>
                  <a:lnTo>
                    <a:pt x="107" y="19"/>
                  </a:lnTo>
                  <a:lnTo>
                    <a:pt x="107" y="19"/>
                  </a:lnTo>
                  <a:lnTo>
                    <a:pt x="107" y="20"/>
                  </a:lnTo>
                  <a:lnTo>
                    <a:pt x="108" y="20"/>
                  </a:lnTo>
                  <a:lnTo>
                    <a:pt x="108" y="22"/>
                  </a:lnTo>
                  <a:lnTo>
                    <a:pt x="108" y="27"/>
                  </a:lnTo>
                  <a:lnTo>
                    <a:pt x="111" y="31"/>
                  </a:lnTo>
                  <a:lnTo>
                    <a:pt x="118" y="31"/>
                  </a:lnTo>
                  <a:lnTo>
                    <a:pt x="116" y="33"/>
                  </a:lnTo>
                  <a:lnTo>
                    <a:pt x="116" y="33"/>
                  </a:lnTo>
                  <a:lnTo>
                    <a:pt x="116" y="35"/>
                  </a:lnTo>
                  <a:lnTo>
                    <a:pt x="115" y="36"/>
                  </a:lnTo>
                  <a:lnTo>
                    <a:pt x="115" y="38"/>
                  </a:lnTo>
                  <a:lnTo>
                    <a:pt x="116" y="38"/>
                  </a:lnTo>
                  <a:lnTo>
                    <a:pt x="116" y="39"/>
                  </a:lnTo>
                  <a:lnTo>
                    <a:pt x="115" y="39"/>
                  </a:lnTo>
                  <a:lnTo>
                    <a:pt x="115" y="39"/>
                  </a:lnTo>
                  <a:lnTo>
                    <a:pt x="113" y="39"/>
                  </a:lnTo>
                  <a:lnTo>
                    <a:pt x="113" y="38"/>
                  </a:lnTo>
                  <a:lnTo>
                    <a:pt x="111" y="38"/>
                  </a:lnTo>
                  <a:lnTo>
                    <a:pt x="111" y="38"/>
                  </a:lnTo>
                  <a:lnTo>
                    <a:pt x="110" y="36"/>
                  </a:lnTo>
                  <a:lnTo>
                    <a:pt x="108" y="36"/>
                  </a:lnTo>
                  <a:lnTo>
                    <a:pt x="107" y="36"/>
                  </a:lnTo>
                  <a:lnTo>
                    <a:pt x="105" y="35"/>
                  </a:lnTo>
                  <a:lnTo>
                    <a:pt x="105" y="33"/>
                  </a:lnTo>
                  <a:lnTo>
                    <a:pt x="105" y="31"/>
                  </a:lnTo>
                  <a:lnTo>
                    <a:pt x="105" y="30"/>
                  </a:lnTo>
                  <a:lnTo>
                    <a:pt x="104" y="30"/>
                  </a:lnTo>
                  <a:lnTo>
                    <a:pt x="104" y="28"/>
                  </a:lnTo>
                  <a:lnTo>
                    <a:pt x="104" y="27"/>
                  </a:lnTo>
                  <a:lnTo>
                    <a:pt x="102" y="25"/>
                  </a:lnTo>
                  <a:lnTo>
                    <a:pt x="100" y="25"/>
                  </a:lnTo>
                  <a:lnTo>
                    <a:pt x="99" y="25"/>
                  </a:lnTo>
                  <a:lnTo>
                    <a:pt x="97" y="25"/>
                  </a:lnTo>
                  <a:lnTo>
                    <a:pt x="96" y="25"/>
                  </a:lnTo>
                  <a:lnTo>
                    <a:pt x="96" y="25"/>
                  </a:lnTo>
                  <a:lnTo>
                    <a:pt x="94" y="25"/>
                  </a:lnTo>
                  <a:lnTo>
                    <a:pt x="94" y="24"/>
                  </a:lnTo>
                  <a:lnTo>
                    <a:pt x="94" y="24"/>
                  </a:lnTo>
                  <a:lnTo>
                    <a:pt x="96" y="22"/>
                  </a:lnTo>
                  <a:lnTo>
                    <a:pt x="97" y="22"/>
                  </a:lnTo>
                  <a:lnTo>
                    <a:pt x="97" y="20"/>
                  </a:lnTo>
                  <a:lnTo>
                    <a:pt x="97" y="20"/>
                  </a:lnTo>
                  <a:lnTo>
                    <a:pt x="97" y="19"/>
                  </a:lnTo>
                  <a:lnTo>
                    <a:pt x="97" y="19"/>
                  </a:lnTo>
                  <a:lnTo>
                    <a:pt x="99" y="17"/>
                  </a:lnTo>
                  <a:lnTo>
                    <a:pt x="100" y="17"/>
                  </a:lnTo>
                  <a:lnTo>
                    <a:pt x="100" y="19"/>
                  </a:lnTo>
                  <a:lnTo>
                    <a:pt x="102" y="19"/>
                  </a:lnTo>
                  <a:lnTo>
                    <a:pt x="102" y="20"/>
                  </a:lnTo>
                  <a:lnTo>
                    <a:pt x="102" y="19"/>
                  </a:lnTo>
                  <a:lnTo>
                    <a:pt x="102" y="17"/>
                  </a:lnTo>
                  <a:lnTo>
                    <a:pt x="104" y="17"/>
                  </a:lnTo>
                  <a:lnTo>
                    <a:pt x="105" y="17"/>
                  </a:lnTo>
                  <a:close/>
                  <a:moveTo>
                    <a:pt x="359" y="17"/>
                  </a:moveTo>
                  <a:lnTo>
                    <a:pt x="359" y="17"/>
                  </a:lnTo>
                  <a:lnTo>
                    <a:pt x="361" y="17"/>
                  </a:lnTo>
                  <a:lnTo>
                    <a:pt x="361" y="19"/>
                  </a:lnTo>
                  <a:lnTo>
                    <a:pt x="361" y="19"/>
                  </a:lnTo>
                  <a:lnTo>
                    <a:pt x="361" y="20"/>
                  </a:lnTo>
                  <a:lnTo>
                    <a:pt x="359" y="20"/>
                  </a:lnTo>
                  <a:lnTo>
                    <a:pt x="359" y="19"/>
                  </a:lnTo>
                  <a:lnTo>
                    <a:pt x="359" y="17"/>
                  </a:lnTo>
                  <a:lnTo>
                    <a:pt x="359" y="17"/>
                  </a:lnTo>
                  <a:close/>
                  <a:moveTo>
                    <a:pt x="419" y="14"/>
                  </a:moveTo>
                  <a:lnTo>
                    <a:pt x="421" y="14"/>
                  </a:lnTo>
                  <a:lnTo>
                    <a:pt x="422" y="16"/>
                  </a:lnTo>
                  <a:lnTo>
                    <a:pt x="425" y="17"/>
                  </a:lnTo>
                  <a:lnTo>
                    <a:pt x="427" y="19"/>
                  </a:lnTo>
                  <a:lnTo>
                    <a:pt x="427" y="19"/>
                  </a:lnTo>
                  <a:lnTo>
                    <a:pt x="425" y="20"/>
                  </a:lnTo>
                  <a:lnTo>
                    <a:pt x="425" y="20"/>
                  </a:lnTo>
                  <a:lnTo>
                    <a:pt x="422" y="19"/>
                  </a:lnTo>
                  <a:lnTo>
                    <a:pt x="421" y="19"/>
                  </a:lnTo>
                  <a:lnTo>
                    <a:pt x="417" y="20"/>
                  </a:lnTo>
                  <a:lnTo>
                    <a:pt x="416" y="20"/>
                  </a:lnTo>
                  <a:lnTo>
                    <a:pt x="416" y="19"/>
                  </a:lnTo>
                  <a:lnTo>
                    <a:pt x="416" y="19"/>
                  </a:lnTo>
                  <a:lnTo>
                    <a:pt x="416" y="16"/>
                  </a:lnTo>
                  <a:lnTo>
                    <a:pt x="419" y="14"/>
                  </a:lnTo>
                  <a:lnTo>
                    <a:pt x="419" y="14"/>
                  </a:lnTo>
                  <a:close/>
                  <a:moveTo>
                    <a:pt x="354" y="13"/>
                  </a:moveTo>
                  <a:lnTo>
                    <a:pt x="354" y="13"/>
                  </a:lnTo>
                  <a:lnTo>
                    <a:pt x="356" y="13"/>
                  </a:lnTo>
                  <a:lnTo>
                    <a:pt x="354" y="14"/>
                  </a:lnTo>
                  <a:lnTo>
                    <a:pt x="356" y="16"/>
                  </a:lnTo>
                  <a:lnTo>
                    <a:pt x="357" y="13"/>
                  </a:lnTo>
                  <a:lnTo>
                    <a:pt x="357" y="13"/>
                  </a:lnTo>
                  <a:lnTo>
                    <a:pt x="359" y="14"/>
                  </a:lnTo>
                  <a:lnTo>
                    <a:pt x="359" y="14"/>
                  </a:lnTo>
                  <a:lnTo>
                    <a:pt x="359" y="14"/>
                  </a:lnTo>
                  <a:lnTo>
                    <a:pt x="359" y="16"/>
                  </a:lnTo>
                  <a:lnTo>
                    <a:pt x="359" y="17"/>
                  </a:lnTo>
                  <a:lnTo>
                    <a:pt x="357" y="17"/>
                  </a:lnTo>
                  <a:lnTo>
                    <a:pt x="356" y="16"/>
                  </a:lnTo>
                  <a:lnTo>
                    <a:pt x="356" y="16"/>
                  </a:lnTo>
                  <a:lnTo>
                    <a:pt x="356" y="17"/>
                  </a:lnTo>
                  <a:lnTo>
                    <a:pt x="354" y="19"/>
                  </a:lnTo>
                  <a:lnTo>
                    <a:pt x="354" y="19"/>
                  </a:lnTo>
                  <a:lnTo>
                    <a:pt x="354" y="17"/>
                  </a:lnTo>
                  <a:lnTo>
                    <a:pt x="354" y="17"/>
                  </a:lnTo>
                  <a:lnTo>
                    <a:pt x="354" y="17"/>
                  </a:lnTo>
                  <a:lnTo>
                    <a:pt x="354" y="14"/>
                  </a:lnTo>
                  <a:lnTo>
                    <a:pt x="353" y="14"/>
                  </a:lnTo>
                  <a:lnTo>
                    <a:pt x="351" y="17"/>
                  </a:lnTo>
                  <a:lnTo>
                    <a:pt x="350" y="19"/>
                  </a:lnTo>
                  <a:lnTo>
                    <a:pt x="350" y="17"/>
                  </a:lnTo>
                  <a:lnTo>
                    <a:pt x="350" y="16"/>
                  </a:lnTo>
                  <a:lnTo>
                    <a:pt x="350" y="14"/>
                  </a:lnTo>
                  <a:lnTo>
                    <a:pt x="351" y="13"/>
                  </a:lnTo>
                  <a:lnTo>
                    <a:pt x="351" y="13"/>
                  </a:lnTo>
                  <a:lnTo>
                    <a:pt x="354" y="13"/>
                  </a:lnTo>
                  <a:close/>
                  <a:moveTo>
                    <a:pt x="159" y="9"/>
                  </a:moveTo>
                  <a:lnTo>
                    <a:pt x="159" y="9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60" y="13"/>
                  </a:lnTo>
                  <a:lnTo>
                    <a:pt x="157" y="14"/>
                  </a:lnTo>
                  <a:lnTo>
                    <a:pt x="156" y="14"/>
                  </a:lnTo>
                  <a:lnTo>
                    <a:pt x="156" y="13"/>
                  </a:lnTo>
                  <a:lnTo>
                    <a:pt x="156" y="11"/>
                  </a:lnTo>
                  <a:lnTo>
                    <a:pt x="156" y="9"/>
                  </a:lnTo>
                  <a:lnTo>
                    <a:pt x="159" y="9"/>
                  </a:lnTo>
                  <a:close/>
                  <a:moveTo>
                    <a:pt x="523" y="9"/>
                  </a:moveTo>
                  <a:lnTo>
                    <a:pt x="525" y="9"/>
                  </a:lnTo>
                  <a:lnTo>
                    <a:pt x="525" y="9"/>
                  </a:lnTo>
                  <a:lnTo>
                    <a:pt x="525" y="9"/>
                  </a:lnTo>
                  <a:lnTo>
                    <a:pt x="525" y="11"/>
                  </a:lnTo>
                  <a:lnTo>
                    <a:pt x="525" y="11"/>
                  </a:lnTo>
                  <a:lnTo>
                    <a:pt x="523" y="11"/>
                  </a:lnTo>
                  <a:lnTo>
                    <a:pt x="523" y="11"/>
                  </a:lnTo>
                  <a:lnTo>
                    <a:pt x="523" y="9"/>
                  </a:lnTo>
                  <a:lnTo>
                    <a:pt x="523" y="9"/>
                  </a:lnTo>
                  <a:close/>
                  <a:moveTo>
                    <a:pt x="3" y="8"/>
                  </a:moveTo>
                  <a:lnTo>
                    <a:pt x="4" y="9"/>
                  </a:lnTo>
                  <a:lnTo>
                    <a:pt x="4" y="11"/>
                  </a:lnTo>
                  <a:lnTo>
                    <a:pt x="6" y="13"/>
                  </a:lnTo>
                  <a:lnTo>
                    <a:pt x="6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7" y="1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7" y="20"/>
                  </a:lnTo>
                  <a:lnTo>
                    <a:pt x="6" y="20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0" y="9"/>
                  </a:lnTo>
                  <a:lnTo>
                    <a:pt x="3" y="8"/>
                  </a:lnTo>
                  <a:close/>
                  <a:moveTo>
                    <a:pt x="466" y="8"/>
                  </a:moveTo>
                  <a:lnTo>
                    <a:pt x="466" y="8"/>
                  </a:lnTo>
                  <a:lnTo>
                    <a:pt x="468" y="8"/>
                  </a:lnTo>
                  <a:lnTo>
                    <a:pt x="468" y="9"/>
                  </a:lnTo>
                  <a:lnTo>
                    <a:pt x="468" y="13"/>
                  </a:lnTo>
                  <a:lnTo>
                    <a:pt x="468" y="14"/>
                  </a:lnTo>
                  <a:lnTo>
                    <a:pt x="466" y="14"/>
                  </a:lnTo>
                  <a:lnTo>
                    <a:pt x="465" y="14"/>
                  </a:lnTo>
                  <a:lnTo>
                    <a:pt x="465" y="13"/>
                  </a:lnTo>
                  <a:lnTo>
                    <a:pt x="463" y="13"/>
                  </a:lnTo>
                  <a:lnTo>
                    <a:pt x="463" y="11"/>
                  </a:lnTo>
                  <a:lnTo>
                    <a:pt x="463" y="11"/>
                  </a:lnTo>
                  <a:lnTo>
                    <a:pt x="463" y="9"/>
                  </a:lnTo>
                  <a:lnTo>
                    <a:pt x="463" y="9"/>
                  </a:lnTo>
                  <a:lnTo>
                    <a:pt x="466" y="8"/>
                  </a:lnTo>
                  <a:close/>
                  <a:moveTo>
                    <a:pt x="465" y="6"/>
                  </a:moveTo>
                  <a:lnTo>
                    <a:pt x="466" y="6"/>
                  </a:lnTo>
                  <a:lnTo>
                    <a:pt x="466" y="8"/>
                  </a:lnTo>
                  <a:lnTo>
                    <a:pt x="465" y="8"/>
                  </a:lnTo>
                  <a:lnTo>
                    <a:pt x="458" y="8"/>
                  </a:lnTo>
                  <a:lnTo>
                    <a:pt x="460" y="8"/>
                  </a:lnTo>
                  <a:lnTo>
                    <a:pt x="460" y="8"/>
                  </a:lnTo>
                  <a:lnTo>
                    <a:pt x="460" y="8"/>
                  </a:lnTo>
                  <a:lnTo>
                    <a:pt x="460" y="8"/>
                  </a:lnTo>
                  <a:lnTo>
                    <a:pt x="462" y="8"/>
                  </a:lnTo>
                  <a:lnTo>
                    <a:pt x="462" y="8"/>
                  </a:lnTo>
                  <a:lnTo>
                    <a:pt x="462" y="8"/>
                  </a:lnTo>
                  <a:lnTo>
                    <a:pt x="462" y="6"/>
                  </a:lnTo>
                  <a:lnTo>
                    <a:pt x="463" y="8"/>
                  </a:lnTo>
                  <a:lnTo>
                    <a:pt x="465" y="6"/>
                  </a:lnTo>
                  <a:lnTo>
                    <a:pt x="465" y="6"/>
                  </a:lnTo>
                  <a:close/>
                  <a:moveTo>
                    <a:pt x="531" y="5"/>
                  </a:moveTo>
                  <a:lnTo>
                    <a:pt x="534" y="5"/>
                  </a:lnTo>
                  <a:lnTo>
                    <a:pt x="536" y="5"/>
                  </a:lnTo>
                  <a:lnTo>
                    <a:pt x="536" y="6"/>
                  </a:lnTo>
                  <a:lnTo>
                    <a:pt x="537" y="6"/>
                  </a:lnTo>
                  <a:lnTo>
                    <a:pt x="539" y="6"/>
                  </a:lnTo>
                  <a:lnTo>
                    <a:pt x="540" y="8"/>
                  </a:lnTo>
                  <a:lnTo>
                    <a:pt x="542" y="9"/>
                  </a:lnTo>
                  <a:lnTo>
                    <a:pt x="544" y="11"/>
                  </a:lnTo>
                  <a:lnTo>
                    <a:pt x="545" y="11"/>
                  </a:lnTo>
                  <a:lnTo>
                    <a:pt x="544" y="13"/>
                  </a:lnTo>
                  <a:lnTo>
                    <a:pt x="542" y="13"/>
                  </a:lnTo>
                  <a:lnTo>
                    <a:pt x="542" y="13"/>
                  </a:lnTo>
                  <a:lnTo>
                    <a:pt x="540" y="13"/>
                  </a:lnTo>
                  <a:lnTo>
                    <a:pt x="539" y="13"/>
                  </a:lnTo>
                  <a:lnTo>
                    <a:pt x="537" y="11"/>
                  </a:lnTo>
                  <a:lnTo>
                    <a:pt x="537" y="9"/>
                  </a:lnTo>
                  <a:lnTo>
                    <a:pt x="536" y="8"/>
                  </a:lnTo>
                  <a:lnTo>
                    <a:pt x="534" y="8"/>
                  </a:lnTo>
                  <a:lnTo>
                    <a:pt x="533" y="6"/>
                  </a:lnTo>
                  <a:lnTo>
                    <a:pt x="533" y="6"/>
                  </a:lnTo>
                  <a:lnTo>
                    <a:pt x="533" y="6"/>
                  </a:lnTo>
                  <a:lnTo>
                    <a:pt x="531" y="6"/>
                  </a:lnTo>
                  <a:lnTo>
                    <a:pt x="531" y="5"/>
                  </a:lnTo>
                  <a:lnTo>
                    <a:pt x="531" y="5"/>
                  </a:lnTo>
                  <a:close/>
                  <a:moveTo>
                    <a:pt x="413" y="5"/>
                  </a:moveTo>
                  <a:lnTo>
                    <a:pt x="413" y="5"/>
                  </a:lnTo>
                  <a:lnTo>
                    <a:pt x="414" y="6"/>
                  </a:lnTo>
                  <a:lnTo>
                    <a:pt x="414" y="6"/>
                  </a:lnTo>
                  <a:lnTo>
                    <a:pt x="414" y="6"/>
                  </a:lnTo>
                  <a:lnTo>
                    <a:pt x="413" y="6"/>
                  </a:lnTo>
                  <a:lnTo>
                    <a:pt x="413" y="6"/>
                  </a:lnTo>
                  <a:lnTo>
                    <a:pt x="413" y="5"/>
                  </a:lnTo>
                  <a:close/>
                  <a:moveTo>
                    <a:pt x="462" y="2"/>
                  </a:moveTo>
                  <a:lnTo>
                    <a:pt x="463" y="2"/>
                  </a:lnTo>
                  <a:lnTo>
                    <a:pt x="463" y="2"/>
                  </a:lnTo>
                  <a:lnTo>
                    <a:pt x="462" y="3"/>
                  </a:lnTo>
                  <a:lnTo>
                    <a:pt x="462" y="3"/>
                  </a:lnTo>
                  <a:lnTo>
                    <a:pt x="460" y="2"/>
                  </a:lnTo>
                  <a:lnTo>
                    <a:pt x="460" y="2"/>
                  </a:lnTo>
                  <a:lnTo>
                    <a:pt x="462" y="2"/>
                  </a:lnTo>
                  <a:lnTo>
                    <a:pt x="462" y="2"/>
                  </a:lnTo>
                  <a:lnTo>
                    <a:pt x="462" y="2"/>
                  </a:lnTo>
                  <a:close/>
                  <a:moveTo>
                    <a:pt x="334" y="2"/>
                  </a:moveTo>
                  <a:lnTo>
                    <a:pt x="334" y="2"/>
                  </a:lnTo>
                  <a:lnTo>
                    <a:pt x="335" y="2"/>
                  </a:lnTo>
                  <a:lnTo>
                    <a:pt x="335" y="2"/>
                  </a:lnTo>
                  <a:lnTo>
                    <a:pt x="335" y="3"/>
                  </a:lnTo>
                  <a:lnTo>
                    <a:pt x="335" y="3"/>
                  </a:lnTo>
                  <a:lnTo>
                    <a:pt x="334" y="3"/>
                  </a:lnTo>
                  <a:lnTo>
                    <a:pt x="334" y="3"/>
                  </a:lnTo>
                  <a:lnTo>
                    <a:pt x="332" y="3"/>
                  </a:lnTo>
                  <a:lnTo>
                    <a:pt x="332" y="3"/>
                  </a:lnTo>
                  <a:lnTo>
                    <a:pt x="332" y="2"/>
                  </a:lnTo>
                  <a:lnTo>
                    <a:pt x="334" y="2"/>
                  </a:lnTo>
                  <a:close/>
                  <a:moveTo>
                    <a:pt x="490" y="0"/>
                  </a:moveTo>
                  <a:lnTo>
                    <a:pt x="492" y="0"/>
                  </a:lnTo>
                  <a:lnTo>
                    <a:pt x="495" y="2"/>
                  </a:lnTo>
                  <a:lnTo>
                    <a:pt x="498" y="3"/>
                  </a:lnTo>
                  <a:lnTo>
                    <a:pt x="501" y="5"/>
                  </a:lnTo>
                  <a:lnTo>
                    <a:pt x="503" y="6"/>
                  </a:lnTo>
                  <a:lnTo>
                    <a:pt x="507" y="6"/>
                  </a:lnTo>
                  <a:lnTo>
                    <a:pt x="509" y="6"/>
                  </a:lnTo>
                  <a:lnTo>
                    <a:pt x="510" y="6"/>
                  </a:lnTo>
                  <a:lnTo>
                    <a:pt x="510" y="6"/>
                  </a:lnTo>
                  <a:lnTo>
                    <a:pt x="512" y="8"/>
                  </a:lnTo>
                  <a:lnTo>
                    <a:pt x="512" y="8"/>
                  </a:lnTo>
                  <a:lnTo>
                    <a:pt x="512" y="9"/>
                  </a:lnTo>
                  <a:lnTo>
                    <a:pt x="512" y="11"/>
                  </a:lnTo>
                  <a:lnTo>
                    <a:pt x="514" y="13"/>
                  </a:lnTo>
                  <a:lnTo>
                    <a:pt x="515" y="14"/>
                  </a:lnTo>
                  <a:lnTo>
                    <a:pt x="515" y="14"/>
                  </a:lnTo>
                  <a:lnTo>
                    <a:pt x="514" y="16"/>
                  </a:lnTo>
                  <a:lnTo>
                    <a:pt x="514" y="17"/>
                  </a:lnTo>
                  <a:lnTo>
                    <a:pt x="514" y="19"/>
                  </a:lnTo>
                  <a:lnTo>
                    <a:pt x="512" y="20"/>
                  </a:lnTo>
                  <a:lnTo>
                    <a:pt x="512" y="22"/>
                  </a:lnTo>
                  <a:lnTo>
                    <a:pt x="514" y="24"/>
                  </a:lnTo>
                  <a:lnTo>
                    <a:pt x="514" y="25"/>
                  </a:lnTo>
                  <a:lnTo>
                    <a:pt x="514" y="27"/>
                  </a:lnTo>
                  <a:lnTo>
                    <a:pt x="514" y="28"/>
                  </a:lnTo>
                  <a:lnTo>
                    <a:pt x="517" y="33"/>
                  </a:lnTo>
                  <a:lnTo>
                    <a:pt x="517" y="36"/>
                  </a:lnTo>
                  <a:lnTo>
                    <a:pt x="518" y="35"/>
                  </a:lnTo>
                  <a:lnTo>
                    <a:pt x="518" y="33"/>
                  </a:lnTo>
                  <a:lnTo>
                    <a:pt x="518" y="31"/>
                  </a:lnTo>
                  <a:lnTo>
                    <a:pt x="518" y="31"/>
                  </a:lnTo>
                  <a:lnTo>
                    <a:pt x="520" y="31"/>
                  </a:lnTo>
                  <a:lnTo>
                    <a:pt x="520" y="33"/>
                  </a:lnTo>
                  <a:lnTo>
                    <a:pt x="520" y="35"/>
                  </a:lnTo>
                  <a:lnTo>
                    <a:pt x="521" y="38"/>
                  </a:lnTo>
                  <a:lnTo>
                    <a:pt x="521" y="38"/>
                  </a:lnTo>
                  <a:lnTo>
                    <a:pt x="523" y="38"/>
                  </a:lnTo>
                  <a:lnTo>
                    <a:pt x="523" y="38"/>
                  </a:lnTo>
                  <a:lnTo>
                    <a:pt x="523" y="39"/>
                  </a:lnTo>
                  <a:lnTo>
                    <a:pt x="523" y="41"/>
                  </a:lnTo>
                  <a:lnTo>
                    <a:pt x="525" y="43"/>
                  </a:lnTo>
                  <a:lnTo>
                    <a:pt x="526" y="43"/>
                  </a:lnTo>
                  <a:lnTo>
                    <a:pt x="526" y="44"/>
                  </a:lnTo>
                  <a:lnTo>
                    <a:pt x="529" y="44"/>
                  </a:lnTo>
                  <a:lnTo>
                    <a:pt x="531" y="44"/>
                  </a:lnTo>
                  <a:lnTo>
                    <a:pt x="533" y="44"/>
                  </a:lnTo>
                  <a:lnTo>
                    <a:pt x="534" y="43"/>
                  </a:lnTo>
                  <a:lnTo>
                    <a:pt x="534" y="41"/>
                  </a:lnTo>
                  <a:lnTo>
                    <a:pt x="537" y="38"/>
                  </a:lnTo>
                  <a:lnTo>
                    <a:pt x="539" y="38"/>
                  </a:lnTo>
                  <a:lnTo>
                    <a:pt x="540" y="35"/>
                  </a:lnTo>
                  <a:lnTo>
                    <a:pt x="540" y="35"/>
                  </a:lnTo>
                  <a:lnTo>
                    <a:pt x="544" y="33"/>
                  </a:lnTo>
                  <a:lnTo>
                    <a:pt x="544" y="31"/>
                  </a:lnTo>
                  <a:lnTo>
                    <a:pt x="544" y="30"/>
                  </a:lnTo>
                  <a:lnTo>
                    <a:pt x="545" y="28"/>
                  </a:lnTo>
                  <a:lnTo>
                    <a:pt x="545" y="28"/>
                  </a:lnTo>
                  <a:lnTo>
                    <a:pt x="548" y="27"/>
                  </a:lnTo>
                  <a:lnTo>
                    <a:pt x="551" y="27"/>
                  </a:lnTo>
                  <a:lnTo>
                    <a:pt x="555" y="25"/>
                  </a:lnTo>
                  <a:lnTo>
                    <a:pt x="556" y="25"/>
                  </a:lnTo>
                  <a:lnTo>
                    <a:pt x="556" y="24"/>
                  </a:lnTo>
                  <a:lnTo>
                    <a:pt x="556" y="22"/>
                  </a:lnTo>
                  <a:lnTo>
                    <a:pt x="556" y="22"/>
                  </a:lnTo>
                  <a:lnTo>
                    <a:pt x="556" y="20"/>
                  </a:lnTo>
                  <a:lnTo>
                    <a:pt x="559" y="19"/>
                  </a:lnTo>
                  <a:lnTo>
                    <a:pt x="562" y="17"/>
                  </a:lnTo>
                  <a:lnTo>
                    <a:pt x="566" y="17"/>
                  </a:lnTo>
                  <a:lnTo>
                    <a:pt x="567" y="17"/>
                  </a:lnTo>
                  <a:lnTo>
                    <a:pt x="569" y="17"/>
                  </a:lnTo>
                  <a:lnTo>
                    <a:pt x="570" y="19"/>
                  </a:lnTo>
                  <a:lnTo>
                    <a:pt x="578" y="20"/>
                  </a:lnTo>
                  <a:lnTo>
                    <a:pt x="580" y="22"/>
                  </a:lnTo>
                  <a:lnTo>
                    <a:pt x="580" y="24"/>
                  </a:lnTo>
                  <a:lnTo>
                    <a:pt x="581" y="24"/>
                  </a:lnTo>
                  <a:lnTo>
                    <a:pt x="583" y="24"/>
                  </a:lnTo>
                  <a:lnTo>
                    <a:pt x="585" y="25"/>
                  </a:lnTo>
                  <a:lnTo>
                    <a:pt x="586" y="25"/>
                  </a:lnTo>
                  <a:lnTo>
                    <a:pt x="591" y="27"/>
                  </a:lnTo>
                  <a:lnTo>
                    <a:pt x="594" y="28"/>
                  </a:lnTo>
                  <a:lnTo>
                    <a:pt x="596" y="30"/>
                  </a:lnTo>
                  <a:lnTo>
                    <a:pt x="600" y="28"/>
                  </a:lnTo>
                  <a:lnTo>
                    <a:pt x="600" y="30"/>
                  </a:lnTo>
                  <a:lnTo>
                    <a:pt x="602" y="30"/>
                  </a:lnTo>
                  <a:lnTo>
                    <a:pt x="602" y="30"/>
                  </a:lnTo>
                  <a:lnTo>
                    <a:pt x="607" y="30"/>
                  </a:lnTo>
                  <a:lnTo>
                    <a:pt x="607" y="31"/>
                  </a:lnTo>
                  <a:lnTo>
                    <a:pt x="608" y="31"/>
                  </a:lnTo>
                  <a:lnTo>
                    <a:pt x="608" y="33"/>
                  </a:lnTo>
                  <a:lnTo>
                    <a:pt x="611" y="33"/>
                  </a:lnTo>
                  <a:lnTo>
                    <a:pt x="611" y="38"/>
                  </a:lnTo>
                  <a:lnTo>
                    <a:pt x="611" y="41"/>
                  </a:lnTo>
                  <a:lnTo>
                    <a:pt x="611" y="58"/>
                  </a:lnTo>
                  <a:lnTo>
                    <a:pt x="611" y="61"/>
                  </a:lnTo>
                  <a:lnTo>
                    <a:pt x="611" y="79"/>
                  </a:lnTo>
                  <a:lnTo>
                    <a:pt x="611" y="82"/>
                  </a:lnTo>
                  <a:lnTo>
                    <a:pt x="611" y="87"/>
                  </a:lnTo>
                  <a:lnTo>
                    <a:pt x="611" y="88"/>
                  </a:lnTo>
                  <a:lnTo>
                    <a:pt x="610" y="90"/>
                  </a:lnTo>
                  <a:lnTo>
                    <a:pt x="610" y="93"/>
                  </a:lnTo>
                  <a:lnTo>
                    <a:pt x="611" y="93"/>
                  </a:lnTo>
                  <a:lnTo>
                    <a:pt x="611" y="95"/>
                  </a:lnTo>
                  <a:lnTo>
                    <a:pt x="611" y="102"/>
                  </a:lnTo>
                  <a:lnTo>
                    <a:pt x="611" y="106"/>
                  </a:lnTo>
                  <a:lnTo>
                    <a:pt x="611" y="120"/>
                  </a:lnTo>
                  <a:lnTo>
                    <a:pt x="611" y="123"/>
                  </a:lnTo>
                  <a:lnTo>
                    <a:pt x="611" y="126"/>
                  </a:lnTo>
                  <a:lnTo>
                    <a:pt x="611" y="126"/>
                  </a:lnTo>
                  <a:lnTo>
                    <a:pt x="608" y="124"/>
                  </a:lnTo>
                  <a:lnTo>
                    <a:pt x="607" y="123"/>
                  </a:lnTo>
                  <a:lnTo>
                    <a:pt x="607" y="121"/>
                  </a:lnTo>
                  <a:lnTo>
                    <a:pt x="605" y="120"/>
                  </a:lnTo>
                  <a:lnTo>
                    <a:pt x="599" y="115"/>
                  </a:lnTo>
                  <a:lnTo>
                    <a:pt x="597" y="113"/>
                  </a:lnTo>
                  <a:lnTo>
                    <a:pt x="597" y="113"/>
                  </a:lnTo>
                  <a:lnTo>
                    <a:pt x="597" y="112"/>
                  </a:lnTo>
                  <a:lnTo>
                    <a:pt x="599" y="112"/>
                  </a:lnTo>
                  <a:lnTo>
                    <a:pt x="599" y="109"/>
                  </a:lnTo>
                  <a:lnTo>
                    <a:pt x="599" y="110"/>
                  </a:lnTo>
                  <a:lnTo>
                    <a:pt x="597" y="112"/>
                  </a:lnTo>
                  <a:lnTo>
                    <a:pt x="594" y="112"/>
                  </a:lnTo>
                  <a:lnTo>
                    <a:pt x="592" y="112"/>
                  </a:lnTo>
                  <a:lnTo>
                    <a:pt x="591" y="113"/>
                  </a:lnTo>
                  <a:lnTo>
                    <a:pt x="589" y="113"/>
                  </a:lnTo>
                  <a:lnTo>
                    <a:pt x="588" y="113"/>
                  </a:lnTo>
                  <a:lnTo>
                    <a:pt x="588" y="112"/>
                  </a:lnTo>
                  <a:lnTo>
                    <a:pt x="586" y="110"/>
                  </a:lnTo>
                  <a:lnTo>
                    <a:pt x="586" y="110"/>
                  </a:lnTo>
                  <a:lnTo>
                    <a:pt x="586" y="112"/>
                  </a:lnTo>
                  <a:lnTo>
                    <a:pt x="585" y="112"/>
                  </a:lnTo>
                  <a:lnTo>
                    <a:pt x="581" y="113"/>
                  </a:lnTo>
                  <a:lnTo>
                    <a:pt x="581" y="113"/>
                  </a:lnTo>
                  <a:lnTo>
                    <a:pt x="581" y="113"/>
                  </a:lnTo>
                  <a:lnTo>
                    <a:pt x="581" y="112"/>
                  </a:lnTo>
                  <a:lnTo>
                    <a:pt x="581" y="112"/>
                  </a:lnTo>
                  <a:lnTo>
                    <a:pt x="581" y="110"/>
                  </a:lnTo>
                  <a:lnTo>
                    <a:pt x="583" y="109"/>
                  </a:lnTo>
                  <a:lnTo>
                    <a:pt x="583" y="109"/>
                  </a:lnTo>
                  <a:lnTo>
                    <a:pt x="585" y="106"/>
                  </a:lnTo>
                  <a:lnTo>
                    <a:pt x="585" y="106"/>
                  </a:lnTo>
                  <a:lnTo>
                    <a:pt x="585" y="104"/>
                  </a:lnTo>
                  <a:lnTo>
                    <a:pt x="585" y="104"/>
                  </a:lnTo>
                  <a:lnTo>
                    <a:pt x="583" y="104"/>
                  </a:lnTo>
                  <a:lnTo>
                    <a:pt x="583" y="102"/>
                  </a:lnTo>
                  <a:lnTo>
                    <a:pt x="581" y="101"/>
                  </a:lnTo>
                  <a:lnTo>
                    <a:pt x="581" y="101"/>
                  </a:lnTo>
                  <a:lnTo>
                    <a:pt x="580" y="101"/>
                  </a:lnTo>
                  <a:lnTo>
                    <a:pt x="580" y="99"/>
                  </a:lnTo>
                  <a:lnTo>
                    <a:pt x="580" y="99"/>
                  </a:lnTo>
                  <a:lnTo>
                    <a:pt x="581" y="99"/>
                  </a:lnTo>
                  <a:lnTo>
                    <a:pt x="581" y="99"/>
                  </a:lnTo>
                  <a:lnTo>
                    <a:pt x="583" y="99"/>
                  </a:lnTo>
                  <a:lnTo>
                    <a:pt x="585" y="99"/>
                  </a:lnTo>
                  <a:lnTo>
                    <a:pt x="586" y="99"/>
                  </a:lnTo>
                  <a:lnTo>
                    <a:pt x="585" y="99"/>
                  </a:lnTo>
                  <a:lnTo>
                    <a:pt x="585" y="99"/>
                  </a:lnTo>
                  <a:lnTo>
                    <a:pt x="581" y="98"/>
                  </a:lnTo>
                  <a:lnTo>
                    <a:pt x="580" y="98"/>
                  </a:lnTo>
                  <a:lnTo>
                    <a:pt x="577" y="95"/>
                  </a:lnTo>
                  <a:lnTo>
                    <a:pt x="577" y="95"/>
                  </a:lnTo>
                  <a:lnTo>
                    <a:pt x="578" y="95"/>
                  </a:lnTo>
                  <a:lnTo>
                    <a:pt x="581" y="95"/>
                  </a:lnTo>
                  <a:lnTo>
                    <a:pt x="580" y="93"/>
                  </a:lnTo>
                  <a:lnTo>
                    <a:pt x="580" y="91"/>
                  </a:lnTo>
                  <a:lnTo>
                    <a:pt x="578" y="90"/>
                  </a:lnTo>
                  <a:lnTo>
                    <a:pt x="578" y="90"/>
                  </a:lnTo>
                  <a:lnTo>
                    <a:pt x="577" y="88"/>
                  </a:lnTo>
                  <a:lnTo>
                    <a:pt x="575" y="87"/>
                  </a:lnTo>
                  <a:lnTo>
                    <a:pt x="574" y="83"/>
                  </a:lnTo>
                  <a:lnTo>
                    <a:pt x="574" y="80"/>
                  </a:lnTo>
                  <a:lnTo>
                    <a:pt x="574" y="80"/>
                  </a:lnTo>
                  <a:lnTo>
                    <a:pt x="574" y="79"/>
                  </a:lnTo>
                  <a:lnTo>
                    <a:pt x="574" y="79"/>
                  </a:lnTo>
                  <a:lnTo>
                    <a:pt x="572" y="79"/>
                  </a:lnTo>
                  <a:lnTo>
                    <a:pt x="572" y="77"/>
                  </a:lnTo>
                  <a:lnTo>
                    <a:pt x="574" y="77"/>
                  </a:lnTo>
                  <a:lnTo>
                    <a:pt x="572" y="77"/>
                  </a:lnTo>
                  <a:lnTo>
                    <a:pt x="570" y="77"/>
                  </a:lnTo>
                  <a:lnTo>
                    <a:pt x="570" y="77"/>
                  </a:lnTo>
                  <a:lnTo>
                    <a:pt x="570" y="77"/>
                  </a:lnTo>
                  <a:lnTo>
                    <a:pt x="570" y="77"/>
                  </a:lnTo>
                  <a:lnTo>
                    <a:pt x="570" y="76"/>
                  </a:lnTo>
                  <a:lnTo>
                    <a:pt x="570" y="76"/>
                  </a:lnTo>
                  <a:lnTo>
                    <a:pt x="569" y="74"/>
                  </a:lnTo>
                  <a:lnTo>
                    <a:pt x="569" y="74"/>
                  </a:lnTo>
                  <a:lnTo>
                    <a:pt x="567" y="72"/>
                  </a:lnTo>
                  <a:lnTo>
                    <a:pt x="567" y="72"/>
                  </a:lnTo>
                  <a:lnTo>
                    <a:pt x="566" y="72"/>
                  </a:lnTo>
                  <a:lnTo>
                    <a:pt x="566" y="71"/>
                  </a:lnTo>
                  <a:lnTo>
                    <a:pt x="566" y="71"/>
                  </a:lnTo>
                  <a:lnTo>
                    <a:pt x="559" y="68"/>
                  </a:lnTo>
                  <a:lnTo>
                    <a:pt x="558" y="66"/>
                  </a:lnTo>
                  <a:lnTo>
                    <a:pt x="558" y="66"/>
                  </a:lnTo>
                  <a:lnTo>
                    <a:pt x="558" y="68"/>
                  </a:lnTo>
                  <a:lnTo>
                    <a:pt x="556" y="66"/>
                  </a:lnTo>
                  <a:lnTo>
                    <a:pt x="556" y="66"/>
                  </a:lnTo>
                  <a:lnTo>
                    <a:pt x="555" y="66"/>
                  </a:lnTo>
                  <a:lnTo>
                    <a:pt x="555" y="66"/>
                  </a:lnTo>
                  <a:lnTo>
                    <a:pt x="553" y="66"/>
                  </a:lnTo>
                  <a:lnTo>
                    <a:pt x="551" y="66"/>
                  </a:lnTo>
                  <a:lnTo>
                    <a:pt x="548" y="65"/>
                  </a:lnTo>
                  <a:lnTo>
                    <a:pt x="545" y="63"/>
                  </a:lnTo>
                  <a:lnTo>
                    <a:pt x="544" y="61"/>
                  </a:lnTo>
                  <a:lnTo>
                    <a:pt x="540" y="61"/>
                  </a:lnTo>
                  <a:lnTo>
                    <a:pt x="539" y="60"/>
                  </a:lnTo>
                  <a:lnTo>
                    <a:pt x="536" y="60"/>
                  </a:lnTo>
                  <a:lnTo>
                    <a:pt x="533" y="60"/>
                  </a:lnTo>
                  <a:lnTo>
                    <a:pt x="531" y="60"/>
                  </a:lnTo>
                  <a:lnTo>
                    <a:pt x="529" y="60"/>
                  </a:lnTo>
                  <a:lnTo>
                    <a:pt x="528" y="60"/>
                  </a:lnTo>
                  <a:lnTo>
                    <a:pt x="521" y="55"/>
                  </a:lnTo>
                  <a:lnTo>
                    <a:pt x="520" y="54"/>
                  </a:lnTo>
                  <a:lnTo>
                    <a:pt x="521" y="54"/>
                  </a:lnTo>
                  <a:lnTo>
                    <a:pt x="521" y="52"/>
                  </a:lnTo>
                  <a:lnTo>
                    <a:pt x="523" y="52"/>
                  </a:lnTo>
                  <a:lnTo>
                    <a:pt x="521" y="52"/>
                  </a:lnTo>
                  <a:lnTo>
                    <a:pt x="521" y="52"/>
                  </a:lnTo>
                  <a:lnTo>
                    <a:pt x="520" y="52"/>
                  </a:lnTo>
                  <a:lnTo>
                    <a:pt x="518" y="52"/>
                  </a:lnTo>
                  <a:lnTo>
                    <a:pt x="518" y="52"/>
                  </a:lnTo>
                  <a:lnTo>
                    <a:pt x="517" y="52"/>
                  </a:lnTo>
                  <a:lnTo>
                    <a:pt x="515" y="52"/>
                  </a:lnTo>
                  <a:lnTo>
                    <a:pt x="514" y="50"/>
                  </a:lnTo>
                  <a:lnTo>
                    <a:pt x="514" y="50"/>
                  </a:lnTo>
                  <a:lnTo>
                    <a:pt x="514" y="50"/>
                  </a:lnTo>
                  <a:lnTo>
                    <a:pt x="512" y="50"/>
                  </a:lnTo>
                  <a:lnTo>
                    <a:pt x="512" y="50"/>
                  </a:lnTo>
                  <a:lnTo>
                    <a:pt x="510" y="50"/>
                  </a:lnTo>
                  <a:lnTo>
                    <a:pt x="510" y="49"/>
                  </a:lnTo>
                  <a:lnTo>
                    <a:pt x="509" y="49"/>
                  </a:lnTo>
                  <a:lnTo>
                    <a:pt x="509" y="49"/>
                  </a:lnTo>
                  <a:lnTo>
                    <a:pt x="509" y="47"/>
                  </a:lnTo>
                  <a:lnTo>
                    <a:pt x="507" y="47"/>
                  </a:lnTo>
                  <a:lnTo>
                    <a:pt x="506" y="46"/>
                  </a:lnTo>
                  <a:lnTo>
                    <a:pt x="506" y="43"/>
                  </a:lnTo>
                  <a:lnTo>
                    <a:pt x="506" y="43"/>
                  </a:lnTo>
                  <a:lnTo>
                    <a:pt x="507" y="41"/>
                  </a:lnTo>
                  <a:lnTo>
                    <a:pt x="509" y="39"/>
                  </a:lnTo>
                  <a:lnTo>
                    <a:pt x="507" y="39"/>
                  </a:lnTo>
                  <a:lnTo>
                    <a:pt x="507" y="39"/>
                  </a:lnTo>
                  <a:lnTo>
                    <a:pt x="506" y="41"/>
                  </a:lnTo>
                  <a:lnTo>
                    <a:pt x="506" y="41"/>
                  </a:lnTo>
                  <a:lnTo>
                    <a:pt x="506" y="44"/>
                  </a:lnTo>
                  <a:lnTo>
                    <a:pt x="506" y="44"/>
                  </a:lnTo>
                  <a:lnTo>
                    <a:pt x="504" y="44"/>
                  </a:lnTo>
                  <a:lnTo>
                    <a:pt x="504" y="46"/>
                  </a:lnTo>
                  <a:lnTo>
                    <a:pt x="504" y="47"/>
                  </a:lnTo>
                  <a:lnTo>
                    <a:pt x="503" y="49"/>
                  </a:lnTo>
                  <a:lnTo>
                    <a:pt x="503" y="50"/>
                  </a:lnTo>
                  <a:lnTo>
                    <a:pt x="503" y="50"/>
                  </a:lnTo>
                  <a:lnTo>
                    <a:pt x="503" y="52"/>
                  </a:lnTo>
                  <a:lnTo>
                    <a:pt x="499" y="54"/>
                  </a:lnTo>
                  <a:lnTo>
                    <a:pt x="499" y="54"/>
                  </a:lnTo>
                  <a:lnTo>
                    <a:pt x="498" y="54"/>
                  </a:lnTo>
                  <a:lnTo>
                    <a:pt x="496" y="54"/>
                  </a:lnTo>
                  <a:lnTo>
                    <a:pt x="495" y="54"/>
                  </a:lnTo>
                  <a:lnTo>
                    <a:pt x="495" y="54"/>
                  </a:lnTo>
                  <a:lnTo>
                    <a:pt x="495" y="52"/>
                  </a:lnTo>
                  <a:lnTo>
                    <a:pt x="493" y="50"/>
                  </a:lnTo>
                  <a:lnTo>
                    <a:pt x="493" y="49"/>
                  </a:lnTo>
                  <a:lnTo>
                    <a:pt x="495" y="46"/>
                  </a:lnTo>
                  <a:lnTo>
                    <a:pt x="495" y="44"/>
                  </a:lnTo>
                  <a:lnTo>
                    <a:pt x="493" y="43"/>
                  </a:lnTo>
                  <a:lnTo>
                    <a:pt x="490" y="41"/>
                  </a:lnTo>
                  <a:lnTo>
                    <a:pt x="487" y="38"/>
                  </a:lnTo>
                  <a:lnTo>
                    <a:pt x="485" y="38"/>
                  </a:lnTo>
                  <a:lnTo>
                    <a:pt x="484" y="38"/>
                  </a:lnTo>
                  <a:lnTo>
                    <a:pt x="482" y="38"/>
                  </a:lnTo>
                  <a:lnTo>
                    <a:pt x="482" y="36"/>
                  </a:lnTo>
                  <a:lnTo>
                    <a:pt x="482" y="35"/>
                  </a:lnTo>
                  <a:lnTo>
                    <a:pt x="484" y="35"/>
                  </a:lnTo>
                  <a:lnTo>
                    <a:pt x="485" y="33"/>
                  </a:lnTo>
                  <a:lnTo>
                    <a:pt x="487" y="35"/>
                  </a:lnTo>
                  <a:lnTo>
                    <a:pt x="490" y="35"/>
                  </a:lnTo>
                  <a:lnTo>
                    <a:pt x="492" y="35"/>
                  </a:lnTo>
                  <a:lnTo>
                    <a:pt x="493" y="35"/>
                  </a:lnTo>
                  <a:lnTo>
                    <a:pt x="495" y="33"/>
                  </a:lnTo>
                  <a:lnTo>
                    <a:pt x="496" y="31"/>
                  </a:lnTo>
                  <a:lnTo>
                    <a:pt x="498" y="30"/>
                  </a:lnTo>
                  <a:lnTo>
                    <a:pt x="499" y="30"/>
                  </a:lnTo>
                  <a:lnTo>
                    <a:pt x="501" y="30"/>
                  </a:lnTo>
                  <a:lnTo>
                    <a:pt x="503" y="31"/>
                  </a:lnTo>
                  <a:lnTo>
                    <a:pt x="504" y="31"/>
                  </a:lnTo>
                  <a:lnTo>
                    <a:pt x="506" y="31"/>
                  </a:lnTo>
                  <a:lnTo>
                    <a:pt x="506" y="33"/>
                  </a:lnTo>
                  <a:lnTo>
                    <a:pt x="507" y="33"/>
                  </a:lnTo>
                  <a:lnTo>
                    <a:pt x="507" y="31"/>
                  </a:lnTo>
                  <a:lnTo>
                    <a:pt x="507" y="30"/>
                  </a:lnTo>
                  <a:lnTo>
                    <a:pt x="509" y="30"/>
                  </a:lnTo>
                  <a:lnTo>
                    <a:pt x="509" y="30"/>
                  </a:lnTo>
                  <a:lnTo>
                    <a:pt x="509" y="30"/>
                  </a:lnTo>
                  <a:lnTo>
                    <a:pt x="509" y="28"/>
                  </a:lnTo>
                  <a:lnTo>
                    <a:pt x="507" y="28"/>
                  </a:lnTo>
                  <a:lnTo>
                    <a:pt x="509" y="27"/>
                  </a:lnTo>
                  <a:lnTo>
                    <a:pt x="509" y="27"/>
                  </a:lnTo>
                  <a:lnTo>
                    <a:pt x="510" y="27"/>
                  </a:lnTo>
                  <a:lnTo>
                    <a:pt x="510" y="25"/>
                  </a:lnTo>
                  <a:lnTo>
                    <a:pt x="507" y="27"/>
                  </a:lnTo>
                  <a:lnTo>
                    <a:pt x="504" y="27"/>
                  </a:lnTo>
                  <a:lnTo>
                    <a:pt x="501" y="27"/>
                  </a:lnTo>
                  <a:lnTo>
                    <a:pt x="499" y="27"/>
                  </a:lnTo>
                  <a:lnTo>
                    <a:pt x="496" y="28"/>
                  </a:lnTo>
                  <a:lnTo>
                    <a:pt x="495" y="28"/>
                  </a:lnTo>
                  <a:lnTo>
                    <a:pt x="492" y="28"/>
                  </a:lnTo>
                  <a:lnTo>
                    <a:pt x="490" y="27"/>
                  </a:lnTo>
                  <a:lnTo>
                    <a:pt x="488" y="27"/>
                  </a:lnTo>
                  <a:lnTo>
                    <a:pt x="487" y="27"/>
                  </a:lnTo>
                  <a:lnTo>
                    <a:pt x="485" y="27"/>
                  </a:lnTo>
                  <a:lnTo>
                    <a:pt x="484" y="25"/>
                  </a:lnTo>
                  <a:lnTo>
                    <a:pt x="484" y="25"/>
                  </a:lnTo>
                  <a:lnTo>
                    <a:pt x="482" y="24"/>
                  </a:lnTo>
                  <a:lnTo>
                    <a:pt x="482" y="24"/>
                  </a:lnTo>
                  <a:lnTo>
                    <a:pt x="480" y="20"/>
                  </a:lnTo>
                  <a:lnTo>
                    <a:pt x="480" y="17"/>
                  </a:lnTo>
                  <a:lnTo>
                    <a:pt x="479" y="17"/>
                  </a:lnTo>
                  <a:lnTo>
                    <a:pt x="477" y="17"/>
                  </a:lnTo>
                  <a:lnTo>
                    <a:pt x="471" y="16"/>
                  </a:lnTo>
                  <a:lnTo>
                    <a:pt x="471" y="16"/>
                  </a:lnTo>
                  <a:lnTo>
                    <a:pt x="469" y="16"/>
                  </a:lnTo>
                  <a:lnTo>
                    <a:pt x="469" y="16"/>
                  </a:lnTo>
                  <a:lnTo>
                    <a:pt x="468" y="16"/>
                  </a:lnTo>
                  <a:lnTo>
                    <a:pt x="468" y="16"/>
                  </a:lnTo>
                  <a:lnTo>
                    <a:pt x="468" y="16"/>
                  </a:lnTo>
                  <a:lnTo>
                    <a:pt x="468" y="14"/>
                  </a:lnTo>
                  <a:lnTo>
                    <a:pt x="469" y="13"/>
                  </a:lnTo>
                  <a:lnTo>
                    <a:pt x="469" y="13"/>
                  </a:lnTo>
                  <a:lnTo>
                    <a:pt x="471" y="13"/>
                  </a:lnTo>
                  <a:lnTo>
                    <a:pt x="471" y="9"/>
                  </a:lnTo>
                  <a:lnTo>
                    <a:pt x="471" y="9"/>
                  </a:lnTo>
                  <a:lnTo>
                    <a:pt x="471" y="8"/>
                  </a:lnTo>
                  <a:lnTo>
                    <a:pt x="471" y="8"/>
                  </a:lnTo>
                  <a:lnTo>
                    <a:pt x="471" y="8"/>
                  </a:lnTo>
                  <a:lnTo>
                    <a:pt x="474" y="6"/>
                  </a:lnTo>
                  <a:lnTo>
                    <a:pt x="479" y="5"/>
                  </a:lnTo>
                  <a:lnTo>
                    <a:pt x="480" y="5"/>
                  </a:lnTo>
                  <a:lnTo>
                    <a:pt x="482" y="3"/>
                  </a:lnTo>
                  <a:lnTo>
                    <a:pt x="482" y="3"/>
                  </a:lnTo>
                  <a:lnTo>
                    <a:pt x="484" y="3"/>
                  </a:lnTo>
                  <a:lnTo>
                    <a:pt x="484" y="2"/>
                  </a:lnTo>
                  <a:lnTo>
                    <a:pt x="488" y="0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8449071" y="4250239"/>
              <a:ext cx="1017494" cy="331368"/>
            </a:xfrm>
            <a:custGeom>
              <a:rect b="b" l="l" r="r" t="t"/>
              <a:pathLst>
                <a:path extrusionOk="0" h="170" w="522">
                  <a:moveTo>
                    <a:pt x="134" y="90"/>
                  </a:moveTo>
                  <a:lnTo>
                    <a:pt x="134" y="92"/>
                  </a:lnTo>
                  <a:lnTo>
                    <a:pt x="135" y="92"/>
                  </a:lnTo>
                  <a:lnTo>
                    <a:pt x="134" y="93"/>
                  </a:lnTo>
                  <a:lnTo>
                    <a:pt x="134" y="93"/>
                  </a:lnTo>
                  <a:lnTo>
                    <a:pt x="134" y="95"/>
                  </a:lnTo>
                  <a:lnTo>
                    <a:pt x="132" y="93"/>
                  </a:lnTo>
                  <a:lnTo>
                    <a:pt x="132" y="95"/>
                  </a:lnTo>
                  <a:lnTo>
                    <a:pt x="131" y="93"/>
                  </a:lnTo>
                  <a:lnTo>
                    <a:pt x="131" y="92"/>
                  </a:lnTo>
                  <a:lnTo>
                    <a:pt x="131" y="92"/>
                  </a:lnTo>
                  <a:lnTo>
                    <a:pt x="131" y="92"/>
                  </a:lnTo>
                  <a:lnTo>
                    <a:pt x="131" y="92"/>
                  </a:lnTo>
                  <a:lnTo>
                    <a:pt x="132" y="92"/>
                  </a:lnTo>
                  <a:lnTo>
                    <a:pt x="134" y="90"/>
                  </a:lnTo>
                  <a:close/>
                  <a:moveTo>
                    <a:pt x="466" y="90"/>
                  </a:moveTo>
                  <a:lnTo>
                    <a:pt x="466" y="90"/>
                  </a:lnTo>
                  <a:lnTo>
                    <a:pt x="468" y="92"/>
                  </a:lnTo>
                  <a:lnTo>
                    <a:pt x="468" y="95"/>
                  </a:lnTo>
                  <a:lnTo>
                    <a:pt x="468" y="95"/>
                  </a:lnTo>
                  <a:lnTo>
                    <a:pt x="470" y="95"/>
                  </a:lnTo>
                  <a:lnTo>
                    <a:pt x="471" y="96"/>
                  </a:lnTo>
                  <a:lnTo>
                    <a:pt x="471" y="96"/>
                  </a:lnTo>
                  <a:lnTo>
                    <a:pt x="471" y="96"/>
                  </a:lnTo>
                  <a:lnTo>
                    <a:pt x="471" y="98"/>
                  </a:lnTo>
                  <a:lnTo>
                    <a:pt x="470" y="98"/>
                  </a:lnTo>
                  <a:lnTo>
                    <a:pt x="468" y="98"/>
                  </a:lnTo>
                  <a:lnTo>
                    <a:pt x="468" y="96"/>
                  </a:lnTo>
                  <a:lnTo>
                    <a:pt x="468" y="96"/>
                  </a:lnTo>
                  <a:lnTo>
                    <a:pt x="466" y="96"/>
                  </a:lnTo>
                  <a:lnTo>
                    <a:pt x="465" y="96"/>
                  </a:lnTo>
                  <a:lnTo>
                    <a:pt x="465" y="96"/>
                  </a:lnTo>
                  <a:lnTo>
                    <a:pt x="465" y="95"/>
                  </a:lnTo>
                  <a:lnTo>
                    <a:pt x="465" y="95"/>
                  </a:lnTo>
                  <a:lnTo>
                    <a:pt x="463" y="93"/>
                  </a:lnTo>
                  <a:lnTo>
                    <a:pt x="463" y="92"/>
                  </a:lnTo>
                  <a:lnTo>
                    <a:pt x="463" y="92"/>
                  </a:lnTo>
                  <a:lnTo>
                    <a:pt x="463" y="90"/>
                  </a:lnTo>
                  <a:lnTo>
                    <a:pt x="463" y="90"/>
                  </a:lnTo>
                  <a:lnTo>
                    <a:pt x="465" y="92"/>
                  </a:lnTo>
                  <a:lnTo>
                    <a:pt x="466" y="90"/>
                  </a:lnTo>
                  <a:lnTo>
                    <a:pt x="466" y="90"/>
                  </a:lnTo>
                  <a:close/>
                  <a:moveTo>
                    <a:pt x="462" y="88"/>
                  </a:moveTo>
                  <a:lnTo>
                    <a:pt x="463" y="90"/>
                  </a:lnTo>
                  <a:lnTo>
                    <a:pt x="462" y="90"/>
                  </a:lnTo>
                  <a:lnTo>
                    <a:pt x="463" y="92"/>
                  </a:lnTo>
                  <a:lnTo>
                    <a:pt x="462" y="93"/>
                  </a:lnTo>
                  <a:lnTo>
                    <a:pt x="462" y="93"/>
                  </a:lnTo>
                  <a:lnTo>
                    <a:pt x="460" y="93"/>
                  </a:lnTo>
                  <a:lnTo>
                    <a:pt x="460" y="92"/>
                  </a:lnTo>
                  <a:lnTo>
                    <a:pt x="460" y="90"/>
                  </a:lnTo>
                  <a:lnTo>
                    <a:pt x="462" y="88"/>
                  </a:lnTo>
                  <a:close/>
                  <a:moveTo>
                    <a:pt x="119" y="88"/>
                  </a:moveTo>
                  <a:lnTo>
                    <a:pt x="121" y="88"/>
                  </a:lnTo>
                  <a:lnTo>
                    <a:pt x="123" y="90"/>
                  </a:lnTo>
                  <a:lnTo>
                    <a:pt x="123" y="90"/>
                  </a:lnTo>
                  <a:lnTo>
                    <a:pt x="123" y="90"/>
                  </a:lnTo>
                  <a:lnTo>
                    <a:pt x="121" y="92"/>
                  </a:lnTo>
                  <a:lnTo>
                    <a:pt x="118" y="90"/>
                  </a:lnTo>
                  <a:lnTo>
                    <a:pt x="118" y="90"/>
                  </a:lnTo>
                  <a:lnTo>
                    <a:pt x="119" y="88"/>
                  </a:lnTo>
                  <a:close/>
                  <a:moveTo>
                    <a:pt x="514" y="85"/>
                  </a:moveTo>
                  <a:lnTo>
                    <a:pt x="517" y="85"/>
                  </a:lnTo>
                  <a:lnTo>
                    <a:pt x="517" y="85"/>
                  </a:lnTo>
                  <a:lnTo>
                    <a:pt x="520" y="87"/>
                  </a:lnTo>
                  <a:lnTo>
                    <a:pt x="522" y="88"/>
                  </a:lnTo>
                  <a:lnTo>
                    <a:pt x="522" y="88"/>
                  </a:lnTo>
                  <a:lnTo>
                    <a:pt x="522" y="90"/>
                  </a:lnTo>
                  <a:lnTo>
                    <a:pt x="520" y="90"/>
                  </a:lnTo>
                  <a:lnTo>
                    <a:pt x="520" y="90"/>
                  </a:lnTo>
                  <a:lnTo>
                    <a:pt x="518" y="90"/>
                  </a:lnTo>
                  <a:lnTo>
                    <a:pt x="518" y="90"/>
                  </a:lnTo>
                  <a:lnTo>
                    <a:pt x="517" y="90"/>
                  </a:lnTo>
                  <a:lnTo>
                    <a:pt x="515" y="90"/>
                  </a:lnTo>
                  <a:lnTo>
                    <a:pt x="515" y="90"/>
                  </a:lnTo>
                  <a:lnTo>
                    <a:pt x="514" y="88"/>
                  </a:lnTo>
                  <a:lnTo>
                    <a:pt x="512" y="87"/>
                  </a:lnTo>
                  <a:lnTo>
                    <a:pt x="511" y="87"/>
                  </a:lnTo>
                  <a:lnTo>
                    <a:pt x="511" y="87"/>
                  </a:lnTo>
                  <a:lnTo>
                    <a:pt x="512" y="88"/>
                  </a:lnTo>
                  <a:lnTo>
                    <a:pt x="514" y="90"/>
                  </a:lnTo>
                  <a:lnTo>
                    <a:pt x="514" y="90"/>
                  </a:lnTo>
                  <a:lnTo>
                    <a:pt x="514" y="90"/>
                  </a:lnTo>
                  <a:lnTo>
                    <a:pt x="515" y="90"/>
                  </a:lnTo>
                  <a:lnTo>
                    <a:pt x="515" y="92"/>
                  </a:lnTo>
                  <a:lnTo>
                    <a:pt x="512" y="92"/>
                  </a:lnTo>
                  <a:lnTo>
                    <a:pt x="512" y="92"/>
                  </a:lnTo>
                  <a:lnTo>
                    <a:pt x="512" y="90"/>
                  </a:lnTo>
                  <a:lnTo>
                    <a:pt x="511" y="90"/>
                  </a:lnTo>
                  <a:lnTo>
                    <a:pt x="511" y="90"/>
                  </a:lnTo>
                  <a:lnTo>
                    <a:pt x="511" y="90"/>
                  </a:lnTo>
                  <a:lnTo>
                    <a:pt x="509" y="88"/>
                  </a:lnTo>
                  <a:lnTo>
                    <a:pt x="507" y="88"/>
                  </a:lnTo>
                  <a:lnTo>
                    <a:pt x="506" y="88"/>
                  </a:lnTo>
                  <a:lnTo>
                    <a:pt x="506" y="87"/>
                  </a:lnTo>
                  <a:lnTo>
                    <a:pt x="506" y="87"/>
                  </a:lnTo>
                  <a:lnTo>
                    <a:pt x="507" y="87"/>
                  </a:lnTo>
                  <a:lnTo>
                    <a:pt x="509" y="87"/>
                  </a:lnTo>
                  <a:lnTo>
                    <a:pt x="509" y="87"/>
                  </a:lnTo>
                  <a:lnTo>
                    <a:pt x="511" y="87"/>
                  </a:lnTo>
                  <a:lnTo>
                    <a:pt x="511" y="85"/>
                  </a:lnTo>
                  <a:lnTo>
                    <a:pt x="512" y="85"/>
                  </a:lnTo>
                  <a:lnTo>
                    <a:pt x="514" y="85"/>
                  </a:lnTo>
                  <a:close/>
                  <a:moveTo>
                    <a:pt x="45" y="85"/>
                  </a:moveTo>
                  <a:lnTo>
                    <a:pt x="45" y="85"/>
                  </a:lnTo>
                  <a:lnTo>
                    <a:pt x="47" y="88"/>
                  </a:lnTo>
                  <a:lnTo>
                    <a:pt x="47" y="88"/>
                  </a:lnTo>
                  <a:lnTo>
                    <a:pt x="47" y="92"/>
                  </a:lnTo>
                  <a:lnTo>
                    <a:pt x="45" y="93"/>
                  </a:lnTo>
                  <a:lnTo>
                    <a:pt x="45" y="93"/>
                  </a:lnTo>
                  <a:lnTo>
                    <a:pt x="44" y="93"/>
                  </a:lnTo>
                  <a:lnTo>
                    <a:pt x="44" y="92"/>
                  </a:lnTo>
                  <a:lnTo>
                    <a:pt x="44" y="92"/>
                  </a:lnTo>
                  <a:lnTo>
                    <a:pt x="45" y="90"/>
                  </a:lnTo>
                  <a:lnTo>
                    <a:pt x="45" y="88"/>
                  </a:lnTo>
                  <a:lnTo>
                    <a:pt x="44" y="85"/>
                  </a:lnTo>
                  <a:lnTo>
                    <a:pt x="45" y="85"/>
                  </a:lnTo>
                  <a:close/>
                  <a:moveTo>
                    <a:pt x="134" y="85"/>
                  </a:moveTo>
                  <a:lnTo>
                    <a:pt x="135" y="85"/>
                  </a:lnTo>
                  <a:lnTo>
                    <a:pt x="135" y="87"/>
                  </a:lnTo>
                  <a:lnTo>
                    <a:pt x="135" y="87"/>
                  </a:lnTo>
                  <a:lnTo>
                    <a:pt x="137" y="87"/>
                  </a:lnTo>
                  <a:lnTo>
                    <a:pt x="137" y="88"/>
                  </a:lnTo>
                  <a:lnTo>
                    <a:pt x="138" y="88"/>
                  </a:lnTo>
                  <a:lnTo>
                    <a:pt x="138" y="87"/>
                  </a:lnTo>
                  <a:lnTo>
                    <a:pt x="140" y="88"/>
                  </a:lnTo>
                  <a:lnTo>
                    <a:pt x="140" y="88"/>
                  </a:lnTo>
                  <a:lnTo>
                    <a:pt x="140" y="90"/>
                  </a:lnTo>
                  <a:lnTo>
                    <a:pt x="140" y="90"/>
                  </a:lnTo>
                  <a:lnTo>
                    <a:pt x="140" y="90"/>
                  </a:lnTo>
                  <a:lnTo>
                    <a:pt x="140" y="90"/>
                  </a:lnTo>
                  <a:lnTo>
                    <a:pt x="137" y="88"/>
                  </a:lnTo>
                  <a:lnTo>
                    <a:pt x="134" y="88"/>
                  </a:lnTo>
                  <a:lnTo>
                    <a:pt x="134" y="88"/>
                  </a:lnTo>
                  <a:lnTo>
                    <a:pt x="132" y="88"/>
                  </a:lnTo>
                  <a:lnTo>
                    <a:pt x="134" y="87"/>
                  </a:lnTo>
                  <a:lnTo>
                    <a:pt x="134" y="85"/>
                  </a:lnTo>
                  <a:close/>
                  <a:moveTo>
                    <a:pt x="492" y="85"/>
                  </a:moveTo>
                  <a:lnTo>
                    <a:pt x="495" y="87"/>
                  </a:lnTo>
                  <a:lnTo>
                    <a:pt x="495" y="88"/>
                  </a:lnTo>
                  <a:lnTo>
                    <a:pt x="495" y="88"/>
                  </a:lnTo>
                  <a:lnTo>
                    <a:pt x="495" y="87"/>
                  </a:lnTo>
                  <a:lnTo>
                    <a:pt x="493" y="87"/>
                  </a:lnTo>
                  <a:lnTo>
                    <a:pt x="492" y="85"/>
                  </a:lnTo>
                  <a:close/>
                  <a:moveTo>
                    <a:pt x="465" y="84"/>
                  </a:moveTo>
                  <a:lnTo>
                    <a:pt x="465" y="84"/>
                  </a:lnTo>
                  <a:lnTo>
                    <a:pt x="465" y="85"/>
                  </a:lnTo>
                  <a:lnTo>
                    <a:pt x="465" y="85"/>
                  </a:lnTo>
                  <a:lnTo>
                    <a:pt x="465" y="85"/>
                  </a:lnTo>
                  <a:lnTo>
                    <a:pt x="465" y="85"/>
                  </a:lnTo>
                  <a:lnTo>
                    <a:pt x="465" y="84"/>
                  </a:lnTo>
                  <a:lnTo>
                    <a:pt x="465" y="84"/>
                  </a:lnTo>
                  <a:close/>
                  <a:moveTo>
                    <a:pt x="134" y="82"/>
                  </a:moveTo>
                  <a:lnTo>
                    <a:pt x="134" y="82"/>
                  </a:lnTo>
                  <a:lnTo>
                    <a:pt x="135" y="84"/>
                  </a:lnTo>
                  <a:lnTo>
                    <a:pt x="137" y="85"/>
                  </a:lnTo>
                  <a:lnTo>
                    <a:pt x="137" y="85"/>
                  </a:lnTo>
                  <a:lnTo>
                    <a:pt x="135" y="84"/>
                  </a:lnTo>
                  <a:lnTo>
                    <a:pt x="135" y="84"/>
                  </a:lnTo>
                  <a:lnTo>
                    <a:pt x="135" y="84"/>
                  </a:lnTo>
                  <a:lnTo>
                    <a:pt x="134" y="82"/>
                  </a:lnTo>
                  <a:close/>
                  <a:moveTo>
                    <a:pt x="115" y="76"/>
                  </a:moveTo>
                  <a:lnTo>
                    <a:pt x="115" y="76"/>
                  </a:lnTo>
                  <a:lnTo>
                    <a:pt x="116" y="76"/>
                  </a:lnTo>
                  <a:lnTo>
                    <a:pt x="116" y="77"/>
                  </a:lnTo>
                  <a:lnTo>
                    <a:pt x="115" y="77"/>
                  </a:lnTo>
                  <a:lnTo>
                    <a:pt x="113" y="77"/>
                  </a:lnTo>
                  <a:lnTo>
                    <a:pt x="113" y="76"/>
                  </a:lnTo>
                  <a:lnTo>
                    <a:pt x="115" y="76"/>
                  </a:lnTo>
                  <a:close/>
                  <a:moveTo>
                    <a:pt x="465" y="74"/>
                  </a:moveTo>
                  <a:lnTo>
                    <a:pt x="465" y="74"/>
                  </a:lnTo>
                  <a:lnTo>
                    <a:pt x="465" y="76"/>
                  </a:lnTo>
                  <a:lnTo>
                    <a:pt x="465" y="76"/>
                  </a:lnTo>
                  <a:lnTo>
                    <a:pt x="465" y="76"/>
                  </a:lnTo>
                  <a:lnTo>
                    <a:pt x="465" y="76"/>
                  </a:lnTo>
                  <a:lnTo>
                    <a:pt x="463" y="76"/>
                  </a:lnTo>
                  <a:lnTo>
                    <a:pt x="465" y="74"/>
                  </a:lnTo>
                  <a:lnTo>
                    <a:pt x="465" y="74"/>
                  </a:lnTo>
                  <a:close/>
                  <a:moveTo>
                    <a:pt x="463" y="73"/>
                  </a:moveTo>
                  <a:lnTo>
                    <a:pt x="463" y="73"/>
                  </a:lnTo>
                  <a:lnTo>
                    <a:pt x="463" y="74"/>
                  </a:lnTo>
                  <a:lnTo>
                    <a:pt x="463" y="74"/>
                  </a:lnTo>
                  <a:lnTo>
                    <a:pt x="463" y="74"/>
                  </a:lnTo>
                  <a:lnTo>
                    <a:pt x="463" y="74"/>
                  </a:lnTo>
                  <a:lnTo>
                    <a:pt x="463" y="73"/>
                  </a:lnTo>
                  <a:lnTo>
                    <a:pt x="463" y="73"/>
                  </a:lnTo>
                  <a:close/>
                  <a:moveTo>
                    <a:pt x="118" y="73"/>
                  </a:moveTo>
                  <a:lnTo>
                    <a:pt x="118" y="74"/>
                  </a:lnTo>
                  <a:lnTo>
                    <a:pt x="118" y="74"/>
                  </a:lnTo>
                  <a:lnTo>
                    <a:pt x="119" y="74"/>
                  </a:lnTo>
                  <a:lnTo>
                    <a:pt x="118" y="76"/>
                  </a:lnTo>
                  <a:lnTo>
                    <a:pt x="118" y="76"/>
                  </a:lnTo>
                  <a:lnTo>
                    <a:pt x="116" y="74"/>
                  </a:lnTo>
                  <a:lnTo>
                    <a:pt x="116" y="73"/>
                  </a:lnTo>
                  <a:lnTo>
                    <a:pt x="118" y="73"/>
                  </a:lnTo>
                  <a:close/>
                  <a:moveTo>
                    <a:pt x="123" y="73"/>
                  </a:moveTo>
                  <a:lnTo>
                    <a:pt x="123" y="73"/>
                  </a:lnTo>
                  <a:lnTo>
                    <a:pt x="124" y="74"/>
                  </a:lnTo>
                  <a:lnTo>
                    <a:pt x="124" y="74"/>
                  </a:lnTo>
                  <a:lnTo>
                    <a:pt x="123" y="73"/>
                  </a:lnTo>
                  <a:lnTo>
                    <a:pt x="123" y="73"/>
                  </a:lnTo>
                  <a:lnTo>
                    <a:pt x="123" y="73"/>
                  </a:lnTo>
                  <a:close/>
                  <a:moveTo>
                    <a:pt x="127" y="71"/>
                  </a:moveTo>
                  <a:lnTo>
                    <a:pt x="129" y="73"/>
                  </a:lnTo>
                  <a:lnTo>
                    <a:pt x="129" y="73"/>
                  </a:lnTo>
                  <a:lnTo>
                    <a:pt x="129" y="73"/>
                  </a:lnTo>
                  <a:lnTo>
                    <a:pt x="129" y="74"/>
                  </a:lnTo>
                  <a:lnTo>
                    <a:pt x="127" y="73"/>
                  </a:lnTo>
                  <a:lnTo>
                    <a:pt x="127" y="73"/>
                  </a:lnTo>
                  <a:lnTo>
                    <a:pt x="127" y="73"/>
                  </a:lnTo>
                  <a:lnTo>
                    <a:pt x="127" y="71"/>
                  </a:lnTo>
                  <a:close/>
                  <a:moveTo>
                    <a:pt x="105" y="69"/>
                  </a:moveTo>
                  <a:lnTo>
                    <a:pt x="107" y="69"/>
                  </a:lnTo>
                  <a:lnTo>
                    <a:pt x="108" y="71"/>
                  </a:lnTo>
                  <a:lnTo>
                    <a:pt x="108" y="71"/>
                  </a:lnTo>
                  <a:lnTo>
                    <a:pt x="112" y="73"/>
                  </a:lnTo>
                  <a:lnTo>
                    <a:pt x="112" y="73"/>
                  </a:lnTo>
                  <a:lnTo>
                    <a:pt x="112" y="74"/>
                  </a:lnTo>
                  <a:lnTo>
                    <a:pt x="112" y="76"/>
                  </a:lnTo>
                  <a:lnTo>
                    <a:pt x="112" y="74"/>
                  </a:lnTo>
                  <a:lnTo>
                    <a:pt x="108" y="74"/>
                  </a:lnTo>
                  <a:lnTo>
                    <a:pt x="107" y="74"/>
                  </a:lnTo>
                  <a:lnTo>
                    <a:pt x="105" y="73"/>
                  </a:lnTo>
                  <a:lnTo>
                    <a:pt x="104" y="73"/>
                  </a:lnTo>
                  <a:lnTo>
                    <a:pt x="104" y="73"/>
                  </a:lnTo>
                  <a:lnTo>
                    <a:pt x="104" y="71"/>
                  </a:lnTo>
                  <a:lnTo>
                    <a:pt x="104" y="71"/>
                  </a:lnTo>
                  <a:lnTo>
                    <a:pt x="105" y="69"/>
                  </a:lnTo>
                  <a:lnTo>
                    <a:pt x="105" y="69"/>
                  </a:lnTo>
                  <a:close/>
                  <a:moveTo>
                    <a:pt x="118" y="69"/>
                  </a:moveTo>
                  <a:lnTo>
                    <a:pt x="118" y="69"/>
                  </a:lnTo>
                  <a:lnTo>
                    <a:pt x="118" y="71"/>
                  </a:lnTo>
                  <a:lnTo>
                    <a:pt x="118" y="71"/>
                  </a:lnTo>
                  <a:lnTo>
                    <a:pt x="116" y="71"/>
                  </a:lnTo>
                  <a:lnTo>
                    <a:pt x="116" y="69"/>
                  </a:lnTo>
                  <a:lnTo>
                    <a:pt x="116" y="69"/>
                  </a:lnTo>
                  <a:lnTo>
                    <a:pt x="118" y="69"/>
                  </a:lnTo>
                  <a:close/>
                  <a:moveTo>
                    <a:pt x="108" y="68"/>
                  </a:moveTo>
                  <a:lnTo>
                    <a:pt x="112" y="69"/>
                  </a:lnTo>
                  <a:lnTo>
                    <a:pt x="113" y="71"/>
                  </a:lnTo>
                  <a:lnTo>
                    <a:pt x="115" y="73"/>
                  </a:lnTo>
                  <a:lnTo>
                    <a:pt x="113" y="73"/>
                  </a:lnTo>
                  <a:lnTo>
                    <a:pt x="113" y="73"/>
                  </a:lnTo>
                  <a:lnTo>
                    <a:pt x="112" y="73"/>
                  </a:lnTo>
                  <a:lnTo>
                    <a:pt x="112" y="71"/>
                  </a:lnTo>
                  <a:lnTo>
                    <a:pt x="110" y="71"/>
                  </a:lnTo>
                  <a:lnTo>
                    <a:pt x="108" y="71"/>
                  </a:lnTo>
                  <a:lnTo>
                    <a:pt x="108" y="71"/>
                  </a:lnTo>
                  <a:lnTo>
                    <a:pt x="107" y="69"/>
                  </a:lnTo>
                  <a:lnTo>
                    <a:pt x="108" y="69"/>
                  </a:lnTo>
                  <a:lnTo>
                    <a:pt x="108" y="68"/>
                  </a:lnTo>
                  <a:close/>
                  <a:moveTo>
                    <a:pt x="126" y="68"/>
                  </a:moveTo>
                  <a:lnTo>
                    <a:pt x="127" y="69"/>
                  </a:lnTo>
                  <a:lnTo>
                    <a:pt x="129" y="68"/>
                  </a:lnTo>
                  <a:lnTo>
                    <a:pt x="127" y="69"/>
                  </a:lnTo>
                  <a:lnTo>
                    <a:pt x="127" y="69"/>
                  </a:lnTo>
                  <a:lnTo>
                    <a:pt x="127" y="71"/>
                  </a:lnTo>
                  <a:lnTo>
                    <a:pt x="126" y="71"/>
                  </a:lnTo>
                  <a:lnTo>
                    <a:pt x="126" y="71"/>
                  </a:lnTo>
                  <a:lnTo>
                    <a:pt x="126" y="69"/>
                  </a:lnTo>
                  <a:lnTo>
                    <a:pt x="126" y="69"/>
                  </a:lnTo>
                  <a:lnTo>
                    <a:pt x="126" y="69"/>
                  </a:lnTo>
                  <a:lnTo>
                    <a:pt x="126" y="69"/>
                  </a:lnTo>
                  <a:lnTo>
                    <a:pt x="126" y="68"/>
                  </a:lnTo>
                  <a:close/>
                  <a:moveTo>
                    <a:pt x="135" y="68"/>
                  </a:moveTo>
                  <a:lnTo>
                    <a:pt x="135" y="69"/>
                  </a:lnTo>
                  <a:lnTo>
                    <a:pt x="135" y="69"/>
                  </a:lnTo>
                  <a:lnTo>
                    <a:pt x="135" y="71"/>
                  </a:lnTo>
                  <a:lnTo>
                    <a:pt x="135" y="71"/>
                  </a:lnTo>
                  <a:lnTo>
                    <a:pt x="135" y="73"/>
                  </a:lnTo>
                  <a:lnTo>
                    <a:pt x="135" y="73"/>
                  </a:lnTo>
                  <a:lnTo>
                    <a:pt x="134" y="73"/>
                  </a:lnTo>
                  <a:lnTo>
                    <a:pt x="134" y="73"/>
                  </a:lnTo>
                  <a:lnTo>
                    <a:pt x="134" y="73"/>
                  </a:lnTo>
                  <a:lnTo>
                    <a:pt x="134" y="73"/>
                  </a:lnTo>
                  <a:lnTo>
                    <a:pt x="132" y="71"/>
                  </a:lnTo>
                  <a:lnTo>
                    <a:pt x="132" y="71"/>
                  </a:lnTo>
                  <a:lnTo>
                    <a:pt x="132" y="69"/>
                  </a:lnTo>
                  <a:lnTo>
                    <a:pt x="131" y="71"/>
                  </a:lnTo>
                  <a:lnTo>
                    <a:pt x="131" y="71"/>
                  </a:lnTo>
                  <a:lnTo>
                    <a:pt x="129" y="69"/>
                  </a:lnTo>
                  <a:lnTo>
                    <a:pt x="131" y="69"/>
                  </a:lnTo>
                  <a:lnTo>
                    <a:pt x="132" y="68"/>
                  </a:lnTo>
                  <a:lnTo>
                    <a:pt x="132" y="68"/>
                  </a:lnTo>
                  <a:lnTo>
                    <a:pt x="134" y="68"/>
                  </a:lnTo>
                  <a:lnTo>
                    <a:pt x="135" y="68"/>
                  </a:lnTo>
                  <a:close/>
                  <a:moveTo>
                    <a:pt x="101" y="65"/>
                  </a:moveTo>
                  <a:lnTo>
                    <a:pt x="101" y="65"/>
                  </a:lnTo>
                  <a:lnTo>
                    <a:pt x="102" y="66"/>
                  </a:lnTo>
                  <a:lnTo>
                    <a:pt x="104" y="68"/>
                  </a:lnTo>
                  <a:lnTo>
                    <a:pt x="104" y="68"/>
                  </a:lnTo>
                  <a:lnTo>
                    <a:pt x="104" y="69"/>
                  </a:lnTo>
                  <a:lnTo>
                    <a:pt x="104" y="69"/>
                  </a:lnTo>
                  <a:lnTo>
                    <a:pt x="104" y="71"/>
                  </a:lnTo>
                  <a:lnTo>
                    <a:pt x="102" y="71"/>
                  </a:lnTo>
                  <a:lnTo>
                    <a:pt x="102" y="71"/>
                  </a:lnTo>
                  <a:lnTo>
                    <a:pt x="101" y="69"/>
                  </a:lnTo>
                  <a:lnTo>
                    <a:pt x="101" y="69"/>
                  </a:lnTo>
                  <a:lnTo>
                    <a:pt x="101" y="68"/>
                  </a:lnTo>
                  <a:lnTo>
                    <a:pt x="101" y="66"/>
                  </a:lnTo>
                  <a:lnTo>
                    <a:pt x="101" y="65"/>
                  </a:lnTo>
                  <a:close/>
                  <a:moveTo>
                    <a:pt x="30" y="63"/>
                  </a:moveTo>
                  <a:lnTo>
                    <a:pt x="31" y="65"/>
                  </a:lnTo>
                  <a:lnTo>
                    <a:pt x="34" y="68"/>
                  </a:lnTo>
                  <a:lnTo>
                    <a:pt x="36" y="69"/>
                  </a:lnTo>
                  <a:lnTo>
                    <a:pt x="37" y="71"/>
                  </a:lnTo>
                  <a:lnTo>
                    <a:pt x="39" y="71"/>
                  </a:lnTo>
                  <a:lnTo>
                    <a:pt x="37" y="73"/>
                  </a:lnTo>
                  <a:lnTo>
                    <a:pt x="37" y="76"/>
                  </a:lnTo>
                  <a:lnTo>
                    <a:pt x="37" y="77"/>
                  </a:lnTo>
                  <a:lnTo>
                    <a:pt x="34" y="77"/>
                  </a:lnTo>
                  <a:lnTo>
                    <a:pt x="34" y="76"/>
                  </a:lnTo>
                  <a:lnTo>
                    <a:pt x="34" y="73"/>
                  </a:lnTo>
                  <a:lnTo>
                    <a:pt x="31" y="71"/>
                  </a:lnTo>
                  <a:lnTo>
                    <a:pt x="31" y="71"/>
                  </a:lnTo>
                  <a:lnTo>
                    <a:pt x="30" y="69"/>
                  </a:lnTo>
                  <a:lnTo>
                    <a:pt x="30" y="68"/>
                  </a:lnTo>
                  <a:lnTo>
                    <a:pt x="26" y="65"/>
                  </a:lnTo>
                  <a:lnTo>
                    <a:pt x="28" y="65"/>
                  </a:lnTo>
                  <a:lnTo>
                    <a:pt x="30" y="65"/>
                  </a:lnTo>
                  <a:lnTo>
                    <a:pt x="30" y="63"/>
                  </a:lnTo>
                  <a:lnTo>
                    <a:pt x="30" y="63"/>
                  </a:lnTo>
                  <a:close/>
                  <a:moveTo>
                    <a:pt x="97" y="62"/>
                  </a:moveTo>
                  <a:lnTo>
                    <a:pt x="104" y="63"/>
                  </a:lnTo>
                  <a:lnTo>
                    <a:pt x="104" y="65"/>
                  </a:lnTo>
                  <a:lnTo>
                    <a:pt x="104" y="66"/>
                  </a:lnTo>
                  <a:lnTo>
                    <a:pt x="104" y="66"/>
                  </a:lnTo>
                  <a:lnTo>
                    <a:pt x="102" y="65"/>
                  </a:lnTo>
                  <a:lnTo>
                    <a:pt x="101" y="65"/>
                  </a:lnTo>
                  <a:lnTo>
                    <a:pt x="99" y="65"/>
                  </a:lnTo>
                  <a:lnTo>
                    <a:pt x="99" y="63"/>
                  </a:lnTo>
                  <a:lnTo>
                    <a:pt x="97" y="63"/>
                  </a:lnTo>
                  <a:lnTo>
                    <a:pt x="97" y="63"/>
                  </a:lnTo>
                  <a:lnTo>
                    <a:pt x="97" y="62"/>
                  </a:lnTo>
                  <a:lnTo>
                    <a:pt x="97" y="62"/>
                  </a:lnTo>
                  <a:close/>
                  <a:moveTo>
                    <a:pt x="430" y="62"/>
                  </a:moveTo>
                  <a:lnTo>
                    <a:pt x="432" y="62"/>
                  </a:lnTo>
                  <a:lnTo>
                    <a:pt x="432" y="62"/>
                  </a:lnTo>
                  <a:lnTo>
                    <a:pt x="433" y="63"/>
                  </a:lnTo>
                  <a:lnTo>
                    <a:pt x="433" y="65"/>
                  </a:lnTo>
                  <a:lnTo>
                    <a:pt x="432" y="65"/>
                  </a:lnTo>
                  <a:lnTo>
                    <a:pt x="432" y="66"/>
                  </a:lnTo>
                  <a:lnTo>
                    <a:pt x="430" y="68"/>
                  </a:lnTo>
                  <a:lnTo>
                    <a:pt x="429" y="69"/>
                  </a:lnTo>
                  <a:lnTo>
                    <a:pt x="429" y="71"/>
                  </a:lnTo>
                  <a:lnTo>
                    <a:pt x="425" y="74"/>
                  </a:lnTo>
                  <a:lnTo>
                    <a:pt x="424" y="74"/>
                  </a:lnTo>
                  <a:lnTo>
                    <a:pt x="424" y="76"/>
                  </a:lnTo>
                  <a:lnTo>
                    <a:pt x="422" y="77"/>
                  </a:lnTo>
                  <a:lnTo>
                    <a:pt x="421" y="79"/>
                  </a:lnTo>
                  <a:lnTo>
                    <a:pt x="421" y="79"/>
                  </a:lnTo>
                  <a:lnTo>
                    <a:pt x="419" y="79"/>
                  </a:lnTo>
                  <a:lnTo>
                    <a:pt x="419" y="81"/>
                  </a:lnTo>
                  <a:lnTo>
                    <a:pt x="418" y="81"/>
                  </a:lnTo>
                  <a:lnTo>
                    <a:pt x="411" y="81"/>
                  </a:lnTo>
                  <a:lnTo>
                    <a:pt x="410" y="81"/>
                  </a:lnTo>
                  <a:lnTo>
                    <a:pt x="408" y="81"/>
                  </a:lnTo>
                  <a:lnTo>
                    <a:pt x="405" y="81"/>
                  </a:lnTo>
                  <a:lnTo>
                    <a:pt x="405" y="81"/>
                  </a:lnTo>
                  <a:lnTo>
                    <a:pt x="403" y="79"/>
                  </a:lnTo>
                  <a:lnTo>
                    <a:pt x="402" y="79"/>
                  </a:lnTo>
                  <a:lnTo>
                    <a:pt x="400" y="79"/>
                  </a:lnTo>
                  <a:lnTo>
                    <a:pt x="400" y="79"/>
                  </a:lnTo>
                  <a:lnTo>
                    <a:pt x="391" y="79"/>
                  </a:lnTo>
                  <a:lnTo>
                    <a:pt x="388" y="79"/>
                  </a:lnTo>
                  <a:lnTo>
                    <a:pt x="384" y="79"/>
                  </a:lnTo>
                  <a:lnTo>
                    <a:pt x="383" y="79"/>
                  </a:lnTo>
                  <a:lnTo>
                    <a:pt x="381" y="79"/>
                  </a:lnTo>
                  <a:lnTo>
                    <a:pt x="380" y="79"/>
                  </a:lnTo>
                  <a:lnTo>
                    <a:pt x="378" y="79"/>
                  </a:lnTo>
                  <a:lnTo>
                    <a:pt x="372" y="79"/>
                  </a:lnTo>
                  <a:lnTo>
                    <a:pt x="370" y="79"/>
                  </a:lnTo>
                  <a:lnTo>
                    <a:pt x="367" y="77"/>
                  </a:lnTo>
                  <a:lnTo>
                    <a:pt x="365" y="77"/>
                  </a:lnTo>
                  <a:lnTo>
                    <a:pt x="364" y="77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61" y="82"/>
                  </a:lnTo>
                  <a:lnTo>
                    <a:pt x="359" y="84"/>
                  </a:lnTo>
                  <a:lnTo>
                    <a:pt x="359" y="85"/>
                  </a:lnTo>
                  <a:lnTo>
                    <a:pt x="358" y="87"/>
                  </a:lnTo>
                  <a:lnTo>
                    <a:pt x="358" y="88"/>
                  </a:lnTo>
                  <a:lnTo>
                    <a:pt x="358" y="90"/>
                  </a:lnTo>
                  <a:lnTo>
                    <a:pt x="358" y="92"/>
                  </a:lnTo>
                  <a:lnTo>
                    <a:pt x="358" y="93"/>
                  </a:lnTo>
                  <a:lnTo>
                    <a:pt x="359" y="95"/>
                  </a:lnTo>
                  <a:lnTo>
                    <a:pt x="361" y="98"/>
                  </a:lnTo>
                  <a:lnTo>
                    <a:pt x="361" y="98"/>
                  </a:lnTo>
                  <a:lnTo>
                    <a:pt x="364" y="99"/>
                  </a:lnTo>
                  <a:lnTo>
                    <a:pt x="365" y="101"/>
                  </a:lnTo>
                  <a:lnTo>
                    <a:pt x="365" y="104"/>
                  </a:lnTo>
                  <a:lnTo>
                    <a:pt x="367" y="106"/>
                  </a:lnTo>
                  <a:lnTo>
                    <a:pt x="369" y="106"/>
                  </a:lnTo>
                  <a:lnTo>
                    <a:pt x="369" y="104"/>
                  </a:lnTo>
                  <a:lnTo>
                    <a:pt x="370" y="106"/>
                  </a:lnTo>
                  <a:lnTo>
                    <a:pt x="372" y="106"/>
                  </a:lnTo>
                  <a:lnTo>
                    <a:pt x="373" y="104"/>
                  </a:lnTo>
                  <a:lnTo>
                    <a:pt x="375" y="103"/>
                  </a:lnTo>
                  <a:lnTo>
                    <a:pt x="377" y="101"/>
                  </a:lnTo>
                  <a:lnTo>
                    <a:pt x="378" y="99"/>
                  </a:lnTo>
                  <a:lnTo>
                    <a:pt x="380" y="98"/>
                  </a:lnTo>
                  <a:lnTo>
                    <a:pt x="380" y="98"/>
                  </a:lnTo>
                  <a:lnTo>
                    <a:pt x="381" y="98"/>
                  </a:lnTo>
                  <a:lnTo>
                    <a:pt x="381" y="98"/>
                  </a:lnTo>
                  <a:lnTo>
                    <a:pt x="383" y="98"/>
                  </a:lnTo>
                  <a:lnTo>
                    <a:pt x="384" y="99"/>
                  </a:lnTo>
                  <a:lnTo>
                    <a:pt x="386" y="99"/>
                  </a:lnTo>
                  <a:lnTo>
                    <a:pt x="388" y="98"/>
                  </a:lnTo>
                  <a:lnTo>
                    <a:pt x="389" y="98"/>
                  </a:lnTo>
                  <a:lnTo>
                    <a:pt x="389" y="96"/>
                  </a:lnTo>
                  <a:lnTo>
                    <a:pt x="391" y="96"/>
                  </a:lnTo>
                  <a:lnTo>
                    <a:pt x="394" y="96"/>
                  </a:lnTo>
                  <a:lnTo>
                    <a:pt x="395" y="96"/>
                  </a:lnTo>
                  <a:lnTo>
                    <a:pt x="399" y="96"/>
                  </a:lnTo>
                  <a:lnTo>
                    <a:pt x="399" y="96"/>
                  </a:lnTo>
                  <a:lnTo>
                    <a:pt x="399" y="95"/>
                  </a:lnTo>
                  <a:lnTo>
                    <a:pt x="399" y="95"/>
                  </a:lnTo>
                  <a:lnTo>
                    <a:pt x="399" y="95"/>
                  </a:lnTo>
                  <a:lnTo>
                    <a:pt x="402" y="95"/>
                  </a:lnTo>
                  <a:lnTo>
                    <a:pt x="403" y="93"/>
                  </a:lnTo>
                  <a:lnTo>
                    <a:pt x="405" y="93"/>
                  </a:lnTo>
                  <a:lnTo>
                    <a:pt x="406" y="95"/>
                  </a:lnTo>
                  <a:lnTo>
                    <a:pt x="406" y="96"/>
                  </a:lnTo>
                  <a:lnTo>
                    <a:pt x="406" y="96"/>
                  </a:lnTo>
                  <a:lnTo>
                    <a:pt x="406" y="99"/>
                  </a:lnTo>
                  <a:lnTo>
                    <a:pt x="406" y="99"/>
                  </a:lnTo>
                  <a:lnTo>
                    <a:pt x="405" y="99"/>
                  </a:lnTo>
                  <a:lnTo>
                    <a:pt x="403" y="99"/>
                  </a:lnTo>
                  <a:lnTo>
                    <a:pt x="403" y="98"/>
                  </a:lnTo>
                  <a:lnTo>
                    <a:pt x="402" y="98"/>
                  </a:lnTo>
                  <a:lnTo>
                    <a:pt x="400" y="98"/>
                  </a:lnTo>
                  <a:lnTo>
                    <a:pt x="399" y="99"/>
                  </a:lnTo>
                  <a:lnTo>
                    <a:pt x="399" y="99"/>
                  </a:lnTo>
                  <a:lnTo>
                    <a:pt x="397" y="101"/>
                  </a:lnTo>
                  <a:lnTo>
                    <a:pt x="395" y="103"/>
                  </a:lnTo>
                  <a:lnTo>
                    <a:pt x="394" y="104"/>
                  </a:lnTo>
                  <a:lnTo>
                    <a:pt x="391" y="107"/>
                  </a:lnTo>
                  <a:lnTo>
                    <a:pt x="391" y="107"/>
                  </a:lnTo>
                  <a:lnTo>
                    <a:pt x="389" y="109"/>
                  </a:lnTo>
                  <a:lnTo>
                    <a:pt x="384" y="109"/>
                  </a:lnTo>
                  <a:lnTo>
                    <a:pt x="383" y="110"/>
                  </a:lnTo>
                  <a:lnTo>
                    <a:pt x="383" y="112"/>
                  </a:lnTo>
                  <a:lnTo>
                    <a:pt x="381" y="112"/>
                  </a:lnTo>
                  <a:lnTo>
                    <a:pt x="380" y="112"/>
                  </a:lnTo>
                  <a:lnTo>
                    <a:pt x="380" y="112"/>
                  </a:lnTo>
                  <a:lnTo>
                    <a:pt x="378" y="112"/>
                  </a:lnTo>
                  <a:lnTo>
                    <a:pt x="377" y="112"/>
                  </a:lnTo>
                  <a:lnTo>
                    <a:pt x="377" y="114"/>
                  </a:lnTo>
                  <a:lnTo>
                    <a:pt x="378" y="114"/>
                  </a:lnTo>
                  <a:lnTo>
                    <a:pt x="380" y="115"/>
                  </a:lnTo>
                  <a:lnTo>
                    <a:pt x="380" y="117"/>
                  </a:lnTo>
                  <a:lnTo>
                    <a:pt x="381" y="117"/>
                  </a:lnTo>
                  <a:lnTo>
                    <a:pt x="383" y="117"/>
                  </a:lnTo>
                  <a:lnTo>
                    <a:pt x="383" y="117"/>
                  </a:lnTo>
                  <a:lnTo>
                    <a:pt x="384" y="118"/>
                  </a:lnTo>
                  <a:lnTo>
                    <a:pt x="386" y="121"/>
                  </a:lnTo>
                  <a:lnTo>
                    <a:pt x="386" y="123"/>
                  </a:lnTo>
                  <a:lnTo>
                    <a:pt x="388" y="125"/>
                  </a:lnTo>
                  <a:lnTo>
                    <a:pt x="391" y="128"/>
                  </a:lnTo>
                  <a:lnTo>
                    <a:pt x="391" y="128"/>
                  </a:lnTo>
                  <a:lnTo>
                    <a:pt x="391" y="128"/>
                  </a:lnTo>
                  <a:lnTo>
                    <a:pt x="391" y="129"/>
                  </a:lnTo>
                  <a:lnTo>
                    <a:pt x="392" y="131"/>
                  </a:lnTo>
                  <a:lnTo>
                    <a:pt x="392" y="131"/>
                  </a:lnTo>
                  <a:lnTo>
                    <a:pt x="391" y="133"/>
                  </a:lnTo>
                  <a:lnTo>
                    <a:pt x="391" y="134"/>
                  </a:lnTo>
                  <a:lnTo>
                    <a:pt x="391" y="136"/>
                  </a:lnTo>
                  <a:lnTo>
                    <a:pt x="391" y="137"/>
                  </a:lnTo>
                  <a:lnTo>
                    <a:pt x="391" y="137"/>
                  </a:lnTo>
                  <a:lnTo>
                    <a:pt x="391" y="137"/>
                  </a:lnTo>
                  <a:lnTo>
                    <a:pt x="391" y="139"/>
                  </a:lnTo>
                  <a:lnTo>
                    <a:pt x="392" y="139"/>
                  </a:lnTo>
                  <a:lnTo>
                    <a:pt x="392" y="139"/>
                  </a:lnTo>
                  <a:lnTo>
                    <a:pt x="394" y="140"/>
                  </a:lnTo>
                  <a:lnTo>
                    <a:pt x="395" y="140"/>
                  </a:lnTo>
                  <a:lnTo>
                    <a:pt x="395" y="142"/>
                  </a:lnTo>
                  <a:lnTo>
                    <a:pt x="395" y="142"/>
                  </a:lnTo>
                  <a:lnTo>
                    <a:pt x="395" y="144"/>
                  </a:lnTo>
                  <a:lnTo>
                    <a:pt x="397" y="144"/>
                  </a:lnTo>
                  <a:lnTo>
                    <a:pt x="397" y="144"/>
                  </a:lnTo>
                  <a:lnTo>
                    <a:pt x="397" y="144"/>
                  </a:lnTo>
                  <a:lnTo>
                    <a:pt x="399" y="144"/>
                  </a:lnTo>
                  <a:lnTo>
                    <a:pt x="399" y="144"/>
                  </a:lnTo>
                  <a:lnTo>
                    <a:pt x="399" y="145"/>
                  </a:lnTo>
                  <a:lnTo>
                    <a:pt x="399" y="145"/>
                  </a:lnTo>
                  <a:lnTo>
                    <a:pt x="399" y="147"/>
                  </a:lnTo>
                  <a:lnTo>
                    <a:pt x="399" y="148"/>
                  </a:lnTo>
                  <a:lnTo>
                    <a:pt x="399" y="148"/>
                  </a:lnTo>
                  <a:lnTo>
                    <a:pt x="399" y="148"/>
                  </a:lnTo>
                  <a:lnTo>
                    <a:pt x="397" y="148"/>
                  </a:lnTo>
                  <a:lnTo>
                    <a:pt x="397" y="148"/>
                  </a:lnTo>
                  <a:lnTo>
                    <a:pt x="397" y="148"/>
                  </a:lnTo>
                  <a:lnTo>
                    <a:pt x="395" y="148"/>
                  </a:lnTo>
                  <a:lnTo>
                    <a:pt x="395" y="148"/>
                  </a:lnTo>
                  <a:lnTo>
                    <a:pt x="394" y="148"/>
                  </a:lnTo>
                  <a:lnTo>
                    <a:pt x="389" y="150"/>
                  </a:lnTo>
                  <a:lnTo>
                    <a:pt x="388" y="150"/>
                  </a:lnTo>
                  <a:lnTo>
                    <a:pt x="388" y="151"/>
                  </a:lnTo>
                  <a:lnTo>
                    <a:pt x="388" y="153"/>
                  </a:lnTo>
                  <a:lnTo>
                    <a:pt x="388" y="155"/>
                  </a:lnTo>
                  <a:lnTo>
                    <a:pt x="388" y="155"/>
                  </a:lnTo>
                  <a:lnTo>
                    <a:pt x="384" y="155"/>
                  </a:lnTo>
                  <a:lnTo>
                    <a:pt x="383" y="155"/>
                  </a:lnTo>
                  <a:lnTo>
                    <a:pt x="381" y="155"/>
                  </a:lnTo>
                  <a:lnTo>
                    <a:pt x="380" y="153"/>
                  </a:lnTo>
                  <a:lnTo>
                    <a:pt x="380" y="153"/>
                  </a:lnTo>
                  <a:lnTo>
                    <a:pt x="380" y="151"/>
                  </a:lnTo>
                  <a:lnTo>
                    <a:pt x="380" y="147"/>
                  </a:lnTo>
                  <a:lnTo>
                    <a:pt x="380" y="147"/>
                  </a:lnTo>
                  <a:lnTo>
                    <a:pt x="380" y="145"/>
                  </a:lnTo>
                  <a:lnTo>
                    <a:pt x="381" y="145"/>
                  </a:lnTo>
                  <a:lnTo>
                    <a:pt x="381" y="144"/>
                  </a:lnTo>
                  <a:lnTo>
                    <a:pt x="380" y="144"/>
                  </a:lnTo>
                  <a:lnTo>
                    <a:pt x="378" y="142"/>
                  </a:lnTo>
                  <a:lnTo>
                    <a:pt x="377" y="142"/>
                  </a:lnTo>
                  <a:lnTo>
                    <a:pt x="370" y="136"/>
                  </a:lnTo>
                  <a:lnTo>
                    <a:pt x="370" y="136"/>
                  </a:lnTo>
                  <a:lnTo>
                    <a:pt x="370" y="136"/>
                  </a:lnTo>
                  <a:lnTo>
                    <a:pt x="370" y="134"/>
                  </a:lnTo>
                  <a:lnTo>
                    <a:pt x="372" y="131"/>
                  </a:lnTo>
                  <a:lnTo>
                    <a:pt x="373" y="131"/>
                  </a:lnTo>
                  <a:lnTo>
                    <a:pt x="373" y="128"/>
                  </a:lnTo>
                  <a:lnTo>
                    <a:pt x="373" y="126"/>
                  </a:lnTo>
                  <a:lnTo>
                    <a:pt x="373" y="125"/>
                  </a:lnTo>
                  <a:lnTo>
                    <a:pt x="372" y="123"/>
                  </a:lnTo>
                  <a:lnTo>
                    <a:pt x="370" y="123"/>
                  </a:lnTo>
                  <a:lnTo>
                    <a:pt x="369" y="123"/>
                  </a:lnTo>
                  <a:lnTo>
                    <a:pt x="367" y="123"/>
                  </a:lnTo>
                  <a:lnTo>
                    <a:pt x="365" y="125"/>
                  </a:lnTo>
                  <a:lnTo>
                    <a:pt x="362" y="126"/>
                  </a:lnTo>
                  <a:lnTo>
                    <a:pt x="361" y="128"/>
                  </a:lnTo>
                  <a:lnTo>
                    <a:pt x="361" y="129"/>
                  </a:lnTo>
                  <a:lnTo>
                    <a:pt x="362" y="131"/>
                  </a:lnTo>
                  <a:lnTo>
                    <a:pt x="362" y="133"/>
                  </a:lnTo>
                  <a:lnTo>
                    <a:pt x="364" y="134"/>
                  </a:lnTo>
                  <a:lnTo>
                    <a:pt x="364" y="139"/>
                  </a:lnTo>
                  <a:lnTo>
                    <a:pt x="364" y="139"/>
                  </a:lnTo>
                  <a:lnTo>
                    <a:pt x="362" y="140"/>
                  </a:lnTo>
                  <a:lnTo>
                    <a:pt x="362" y="144"/>
                  </a:lnTo>
                  <a:lnTo>
                    <a:pt x="362" y="148"/>
                  </a:lnTo>
                  <a:lnTo>
                    <a:pt x="364" y="151"/>
                  </a:lnTo>
                  <a:lnTo>
                    <a:pt x="364" y="153"/>
                  </a:lnTo>
                  <a:lnTo>
                    <a:pt x="362" y="156"/>
                  </a:lnTo>
                  <a:lnTo>
                    <a:pt x="361" y="158"/>
                  </a:lnTo>
                  <a:lnTo>
                    <a:pt x="361" y="159"/>
                  </a:lnTo>
                  <a:lnTo>
                    <a:pt x="362" y="162"/>
                  </a:lnTo>
                  <a:lnTo>
                    <a:pt x="364" y="164"/>
                  </a:lnTo>
                  <a:lnTo>
                    <a:pt x="364" y="166"/>
                  </a:lnTo>
                  <a:lnTo>
                    <a:pt x="362" y="166"/>
                  </a:lnTo>
                  <a:lnTo>
                    <a:pt x="361" y="166"/>
                  </a:lnTo>
                  <a:lnTo>
                    <a:pt x="361" y="166"/>
                  </a:lnTo>
                  <a:lnTo>
                    <a:pt x="359" y="166"/>
                  </a:lnTo>
                  <a:lnTo>
                    <a:pt x="356" y="166"/>
                  </a:lnTo>
                  <a:lnTo>
                    <a:pt x="356" y="166"/>
                  </a:lnTo>
                  <a:lnTo>
                    <a:pt x="354" y="167"/>
                  </a:lnTo>
                  <a:lnTo>
                    <a:pt x="354" y="167"/>
                  </a:lnTo>
                  <a:lnTo>
                    <a:pt x="353" y="167"/>
                  </a:lnTo>
                  <a:lnTo>
                    <a:pt x="351" y="166"/>
                  </a:lnTo>
                  <a:lnTo>
                    <a:pt x="350" y="164"/>
                  </a:lnTo>
                  <a:lnTo>
                    <a:pt x="348" y="164"/>
                  </a:lnTo>
                  <a:lnTo>
                    <a:pt x="348" y="161"/>
                  </a:lnTo>
                  <a:lnTo>
                    <a:pt x="348" y="159"/>
                  </a:lnTo>
                  <a:lnTo>
                    <a:pt x="350" y="158"/>
                  </a:lnTo>
                  <a:lnTo>
                    <a:pt x="351" y="156"/>
                  </a:lnTo>
                  <a:lnTo>
                    <a:pt x="350" y="153"/>
                  </a:lnTo>
                  <a:lnTo>
                    <a:pt x="351" y="151"/>
                  </a:lnTo>
                  <a:lnTo>
                    <a:pt x="351" y="150"/>
                  </a:lnTo>
                  <a:lnTo>
                    <a:pt x="351" y="148"/>
                  </a:lnTo>
                  <a:lnTo>
                    <a:pt x="351" y="144"/>
                  </a:lnTo>
                  <a:lnTo>
                    <a:pt x="351" y="144"/>
                  </a:lnTo>
                  <a:lnTo>
                    <a:pt x="350" y="139"/>
                  </a:lnTo>
                  <a:lnTo>
                    <a:pt x="350" y="139"/>
                  </a:lnTo>
                  <a:lnTo>
                    <a:pt x="350" y="137"/>
                  </a:lnTo>
                  <a:lnTo>
                    <a:pt x="350" y="137"/>
                  </a:lnTo>
                  <a:lnTo>
                    <a:pt x="350" y="136"/>
                  </a:lnTo>
                  <a:lnTo>
                    <a:pt x="350" y="136"/>
                  </a:lnTo>
                  <a:lnTo>
                    <a:pt x="350" y="136"/>
                  </a:lnTo>
                  <a:lnTo>
                    <a:pt x="348" y="136"/>
                  </a:lnTo>
                  <a:lnTo>
                    <a:pt x="347" y="136"/>
                  </a:lnTo>
                  <a:lnTo>
                    <a:pt x="343" y="136"/>
                  </a:lnTo>
                  <a:lnTo>
                    <a:pt x="342" y="136"/>
                  </a:lnTo>
                  <a:lnTo>
                    <a:pt x="342" y="134"/>
                  </a:lnTo>
                  <a:lnTo>
                    <a:pt x="340" y="133"/>
                  </a:lnTo>
                  <a:lnTo>
                    <a:pt x="340" y="131"/>
                  </a:lnTo>
                  <a:lnTo>
                    <a:pt x="340" y="129"/>
                  </a:lnTo>
                  <a:lnTo>
                    <a:pt x="340" y="128"/>
                  </a:lnTo>
                  <a:lnTo>
                    <a:pt x="340" y="126"/>
                  </a:lnTo>
                  <a:lnTo>
                    <a:pt x="340" y="125"/>
                  </a:lnTo>
                  <a:lnTo>
                    <a:pt x="340" y="125"/>
                  </a:lnTo>
                  <a:lnTo>
                    <a:pt x="340" y="123"/>
                  </a:lnTo>
                  <a:lnTo>
                    <a:pt x="340" y="123"/>
                  </a:lnTo>
                  <a:lnTo>
                    <a:pt x="342" y="123"/>
                  </a:lnTo>
                  <a:lnTo>
                    <a:pt x="342" y="123"/>
                  </a:lnTo>
                  <a:lnTo>
                    <a:pt x="345" y="121"/>
                  </a:lnTo>
                  <a:lnTo>
                    <a:pt x="345" y="120"/>
                  </a:lnTo>
                  <a:lnTo>
                    <a:pt x="345" y="118"/>
                  </a:lnTo>
                  <a:lnTo>
                    <a:pt x="345" y="117"/>
                  </a:lnTo>
                  <a:lnTo>
                    <a:pt x="347" y="115"/>
                  </a:lnTo>
                  <a:lnTo>
                    <a:pt x="348" y="114"/>
                  </a:lnTo>
                  <a:lnTo>
                    <a:pt x="348" y="112"/>
                  </a:lnTo>
                  <a:lnTo>
                    <a:pt x="348" y="109"/>
                  </a:lnTo>
                  <a:lnTo>
                    <a:pt x="348" y="107"/>
                  </a:lnTo>
                  <a:lnTo>
                    <a:pt x="348" y="107"/>
                  </a:lnTo>
                  <a:lnTo>
                    <a:pt x="348" y="106"/>
                  </a:lnTo>
                  <a:lnTo>
                    <a:pt x="348" y="103"/>
                  </a:lnTo>
                  <a:lnTo>
                    <a:pt x="350" y="98"/>
                  </a:lnTo>
                  <a:lnTo>
                    <a:pt x="353" y="96"/>
                  </a:lnTo>
                  <a:lnTo>
                    <a:pt x="353" y="95"/>
                  </a:lnTo>
                  <a:lnTo>
                    <a:pt x="354" y="96"/>
                  </a:lnTo>
                  <a:lnTo>
                    <a:pt x="354" y="98"/>
                  </a:lnTo>
                  <a:lnTo>
                    <a:pt x="354" y="96"/>
                  </a:lnTo>
                  <a:lnTo>
                    <a:pt x="354" y="95"/>
                  </a:lnTo>
                  <a:lnTo>
                    <a:pt x="354" y="92"/>
                  </a:lnTo>
                  <a:lnTo>
                    <a:pt x="353" y="87"/>
                  </a:lnTo>
                  <a:lnTo>
                    <a:pt x="353" y="87"/>
                  </a:lnTo>
                  <a:lnTo>
                    <a:pt x="354" y="87"/>
                  </a:lnTo>
                  <a:lnTo>
                    <a:pt x="354" y="85"/>
                  </a:lnTo>
                  <a:lnTo>
                    <a:pt x="356" y="85"/>
                  </a:lnTo>
                  <a:lnTo>
                    <a:pt x="354" y="82"/>
                  </a:lnTo>
                  <a:lnTo>
                    <a:pt x="354" y="82"/>
                  </a:lnTo>
                  <a:lnTo>
                    <a:pt x="356" y="79"/>
                  </a:lnTo>
                  <a:lnTo>
                    <a:pt x="358" y="77"/>
                  </a:lnTo>
                  <a:lnTo>
                    <a:pt x="358" y="77"/>
                  </a:lnTo>
                  <a:lnTo>
                    <a:pt x="358" y="76"/>
                  </a:lnTo>
                  <a:lnTo>
                    <a:pt x="359" y="74"/>
                  </a:lnTo>
                  <a:lnTo>
                    <a:pt x="359" y="74"/>
                  </a:lnTo>
                  <a:lnTo>
                    <a:pt x="361" y="73"/>
                  </a:lnTo>
                  <a:lnTo>
                    <a:pt x="361" y="71"/>
                  </a:lnTo>
                  <a:lnTo>
                    <a:pt x="362" y="71"/>
                  </a:lnTo>
                  <a:lnTo>
                    <a:pt x="362" y="71"/>
                  </a:lnTo>
                  <a:lnTo>
                    <a:pt x="362" y="73"/>
                  </a:lnTo>
                  <a:lnTo>
                    <a:pt x="364" y="73"/>
                  </a:lnTo>
                  <a:lnTo>
                    <a:pt x="365" y="74"/>
                  </a:lnTo>
                  <a:lnTo>
                    <a:pt x="365" y="73"/>
                  </a:lnTo>
                  <a:lnTo>
                    <a:pt x="367" y="73"/>
                  </a:lnTo>
                  <a:lnTo>
                    <a:pt x="367" y="71"/>
                  </a:lnTo>
                  <a:lnTo>
                    <a:pt x="367" y="71"/>
                  </a:lnTo>
                  <a:lnTo>
                    <a:pt x="369" y="71"/>
                  </a:lnTo>
                  <a:lnTo>
                    <a:pt x="369" y="69"/>
                  </a:lnTo>
                  <a:lnTo>
                    <a:pt x="370" y="68"/>
                  </a:lnTo>
                  <a:lnTo>
                    <a:pt x="370" y="66"/>
                  </a:lnTo>
                  <a:lnTo>
                    <a:pt x="372" y="66"/>
                  </a:lnTo>
                  <a:lnTo>
                    <a:pt x="372" y="66"/>
                  </a:lnTo>
                  <a:lnTo>
                    <a:pt x="373" y="66"/>
                  </a:lnTo>
                  <a:lnTo>
                    <a:pt x="375" y="68"/>
                  </a:lnTo>
                  <a:lnTo>
                    <a:pt x="377" y="68"/>
                  </a:lnTo>
                  <a:lnTo>
                    <a:pt x="377" y="68"/>
                  </a:lnTo>
                  <a:lnTo>
                    <a:pt x="378" y="68"/>
                  </a:lnTo>
                  <a:lnTo>
                    <a:pt x="378" y="68"/>
                  </a:lnTo>
                  <a:lnTo>
                    <a:pt x="378" y="69"/>
                  </a:lnTo>
                  <a:lnTo>
                    <a:pt x="380" y="69"/>
                  </a:lnTo>
                  <a:lnTo>
                    <a:pt x="380" y="69"/>
                  </a:lnTo>
                  <a:lnTo>
                    <a:pt x="381" y="69"/>
                  </a:lnTo>
                  <a:lnTo>
                    <a:pt x="384" y="69"/>
                  </a:lnTo>
                  <a:lnTo>
                    <a:pt x="388" y="71"/>
                  </a:lnTo>
                  <a:lnTo>
                    <a:pt x="392" y="71"/>
                  </a:lnTo>
                  <a:lnTo>
                    <a:pt x="394" y="71"/>
                  </a:lnTo>
                  <a:lnTo>
                    <a:pt x="395" y="71"/>
                  </a:lnTo>
                  <a:lnTo>
                    <a:pt x="397" y="73"/>
                  </a:lnTo>
                  <a:lnTo>
                    <a:pt x="399" y="73"/>
                  </a:lnTo>
                  <a:lnTo>
                    <a:pt x="399" y="73"/>
                  </a:lnTo>
                  <a:lnTo>
                    <a:pt x="400" y="73"/>
                  </a:lnTo>
                  <a:lnTo>
                    <a:pt x="402" y="73"/>
                  </a:lnTo>
                  <a:lnTo>
                    <a:pt x="402" y="71"/>
                  </a:lnTo>
                  <a:lnTo>
                    <a:pt x="405" y="73"/>
                  </a:lnTo>
                  <a:lnTo>
                    <a:pt x="413" y="73"/>
                  </a:lnTo>
                  <a:lnTo>
                    <a:pt x="414" y="73"/>
                  </a:lnTo>
                  <a:lnTo>
                    <a:pt x="419" y="71"/>
                  </a:lnTo>
                  <a:lnTo>
                    <a:pt x="421" y="68"/>
                  </a:lnTo>
                  <a:lnTo>
                    <a:pt x="422" y="68"/>
                  </a:lnTo>
                  <a:lnTo>
                    <a:pt x="424" y="66"/>
                  </a:lnTo>
                  <a:lnTo>
                    <a:pt x="424" y="65"/>
                  </a:lnTo>
                  <a:lnTo>
                    <a:pt x="424" y="65"/>
                  </a:lnTo>
                  <a:lnTo>
                    <a:pt x="425" y="65"/>
                  </a:lnTo>
                  <a:lnTo>
                    <a:pt x="427" y="65"/>
                  </a:lnTo>
                  <a:lnTo>
                    <a:pt x="427" y="63"/>
                  </a:lnTo>
                  <a:lnTo>
                    <a:pt x="429" y="62"/>
                  </a:lnTo>
                  <a:lnTo>
                    <a:pt x="430" y="62"/>
                  </a:lnTo>
                  <a:close/>
                  <a:moveTo>
                    <a:pt x="93" y="55"/>
                  </a:moveTo>
                  <a:lnTo>
                    <a:pt x="93" y="55"/>
                  </a:lnTo>
                  <a:lnTo>
                    <a:pt x="94" y="57"/>
                  </a:lnTo>
                  <a:lnTo>
                    <a:pt x="94" y="57"/>
                  </a:lnTo>
                  <a:lnTo>
                    <a:pt x="93" y="58"/>
                  </a:lnTo>
                  <a:lnTo>
                    <a:pt x="93" y="60"/>
                  </a:lnTo>
                  <a:lnTo>
                    <a:pt x="91" y="60"/>
                  </a:lnTo>
                  <a:lnTo>
                    <a:pt x="90" y="60"/>
                  </a:lnTo>
                  <a:lnTo>
                    <a:pt x="90" y="60"/>
                  </a:lnTo>
                  <a:lnTo>
                    <a:pt x="88" y="58"/>
                  </a:lnTo>
                  <a:lnTo>
                    <a:pt x="88" y="57"/>
                  </a:lnTo>
                  <a:lnTo>
                    <a:pt x="90" y="55"/>
                  </a:lnTo>
                  <a:lnTo>
                    <a:pt x="91" y="55"/>
                  </a:lnTo>
                  <a:lnTo>
                    <a:pt x="93" y="55"/>
                  </a:lnTo>
                  <a:close/>
                  <a:moveTo>
                    <a:pt x="474" y="54"/>
                  </a:moveTo>
                  <a:lnTo>
                    <a:pt x="474" y="54"/>
                  </a:lnTo>
                  <a:lnTo>
                    <a:pt x="474" y="55"/>
                  </a:lnTo>
                  <a:lnTo>
                    <a:pt x="471" y="57"/>
                  </a:lnTo>
                  <a:lnTo>
                    <a:pt x="471" y="58"/>
                  </a:lnTo>
                  <a:lnTo>
                    <a:pt x="471" y="58"/>
                  </a:lnTo>
                  <a:lnTo>
                    <a:pt x="473" y="60"/>
                  </a:lnTo>
                  <a:lnTo>
                    <a:pt x="473" y="62"/>
                  </a:lnTo>
                  <a:lnTo>
                    <a:pt x="473" y="63"/>
                  </a:lnTo>
                  <a:lnTo>
                    <a:pt x="473" y="65"/>
                  </a:lnTo>
                  <a:lnTo>
                    <a:pt x="473" y="66"/>
                  </a:lnTo>
                  <a:lnTo>
                    <a:pt x="473" y="66"/>
                  </a:lnTo>
                  <a:lnTo>
                    <a:pt x="471" y="68"/>
                  </a:lnTo>
                  <a:lnTo>
                    <a:pt x="468" y="71"/>
                  </a:lnTo>
                  <a:lnTo>
                    <a:pt x="468" y="71"/>
                  </a:lnTo>
                  <a:lnTo>
                    <a:pt x="468" y="73"/>
                  </a:lnTo>
                  <a:lnTo>
                    <a:pt x="468" y="73"/>
                  </a:lnTo>
                  <a:lnTo>
                    <a:pt x="470" y="73"/>
                  </a:lnTo>
                  <a:lnTo>
                    <a:pt x="470" y="74"/>
                  </a:lnTo>
                  <a:lnTo>
                    <a:pt x="471" y="73"/>
                  </a:lnTo>
                  <a:lnTo>
                    <a:pt x="473" y="73"/>
                  </a:lnTo>
                  <a:lnTo>
                    <a:pt x="473" y="73"/>
                  </a:lnTo>
                  <a:lnTo>
                    <a:pt x="473" y="71"/>
                  </a:lnTo>
                  <a:lnTo>
                    <a:pt x="474" y="69"/>
                  </a:lnTo>
                  <a:lnTo>
                    <a:pt x="474" y="69"/>
                  </a:lnTo>
                  <a:lnTo>
                    <a:pt x="476" y="69"/>
                  </a:lnTo>
                  <a:lnTo>
                    <a:pt x="476" y="68"/>
                  </a:lnTo>
                  <a:lnTo>
                    <a:pt x="476" y="66"/>
                  </a:lnTo>
                  <a:lnTo>
                    <a:pt x="476" y="65"/>
                  </a:lnTo>
                  <a:lnTo>
                    <a:pt x="479" y="63"/>
                  </a:lnTo>
                  <a:lnTo>
                    <a:pt x="481" y="63"/>
                  </a:lnTo>
                  <a:lnTo>
                    <a:pt x="484" y="63"/>
                  </a:lnTo>
                  <a:lnTo>
                    <a:pt x="484" y="63"/>
                  </a:lnTo>
                  <a:lnTo>
                    <a:pt x="484" y="65"/>
                  </a:lnTo>
                  <a:lnTo>
                    <a:pt x="484" y="66"/>
                  </a:lnTo>
                  <a:lnTo>
                    <a:pt x="484" y="69"/>
                  </a:lnTo>
                  <a:lnTo>
                    <a:pt x="482" y="69"/>
                  </a:lnTo>
                  <a:lnTo>
                    <a:pt x="481" y="71"/>
                  </a:lnTo>
                  <a:lnTo>
                    <a:pt x="477" y="73"/>
                  </a:lnTo>
                  <a:lnTo>
                    <a:pt x="477" y="73"/>
                  </a:lnTo>
                  <a:lnTo>
                    <a:pt x="477" y="74"/>
                  </a:lnTo>
                  <a:lnTo>
                    <a:pt x="477" y="74"/>
                  </a:lnTo>
                  <a:lnTo>
                    <a:pt x="479" y="76"/>
                  </a:lnTo>
                  <a:lnTo>
                    <a:pt x="482" y="77"/>
                  </a:lnTo>
                  <a:lnTo>
                    <a:pt x="482" y="77"/>
                  </a:lnTo>
                  <a:lnTo>
                    <a:pt x="484" y="79"/>
                  </a:lnTo>
                  <a:lnTo>
                    <a:pt x="484" y="81"/>
                  </a:lnTo>
                  <a:lnTo>
                    <a:pt x="484" y="81"/>
                  </a:lnTo>
                  <a:lnTo>
                    <a:pt x="485" y="81"/>
                  </a:lnTo>
                  <a:lnTo>
                    <a:pt x="485" y="82"/>
                  </a:lnTo>
                  <a:lnTo>
                    <a:pt x="487" y="82"/>
                  </a:lnTo>
                  <a:lnTo>
                    <a:pt x="481" y="81"/>
                  </a:lnTo>
                  <a:lnTo>
                    <a:pt x="479" y="79"/>
                  </a:lnTo>
                  <a:lnTo>
                    <a:pt x="477" y="79"/>
                  </a:lnTo>
                  <a:lnTo>
                    <a:pt x="476" y="79"/>
                  </a:lnTo>
                  <a:lnTo>
                    <a:pt x="474" y="79"/>
                  </a:lnTo>
                  <a:lnTo>
                    <a:pt x="473" y="79"/>
                  </a:lnTo>
                  <a:lnTo>
                    <a:pt x="473" y="79"/>
                  </a:lnTo>
                  <a:lnTo>
                    <a:pt x="471" y="81"/>
                  </a:lnTo>
                  <a:lnTo>
                    <a:pt x="471" y="81"/>
                  </a:lnTo>
                  <a:lnTo>
                    <a:pt x="471" y="82"/>
                  </a:lnTo>
                  <a:lnTo>
                    <a:pt x="471" y="84"/>
                  </a:lnTo>
                  <a:lnTo>
                    <a:pt x="471" y="85"/>
                  </a:lnTo>
                  <a:lnTo>
                    <a:pt x="473" y="88"/>
                  </a:lnTo>
                  <a:lnTo>
                    <a:pt x="474" y="92"/>
                  </a:lnTo>
                  <a:lnTo>
                    <a:pt x="477" y="96"/>
                  </a:lnTo>
                  <a:lnTo>
                    <a:pt x="477" y="96"/>
                  </a:lnTo>
                  <a:lnTo>
                    <a:pt x="479" y="98"/>
                  </a:lnTo>
                  <a:lnTo>
                    <a:pt x="477" y="98"/>
                  </a:lnTo>
                  <a:lnTo>
                    <a:pt x="476" y="96"/>
                  </a:lnTo>
                  <a:lnTo>
                    <a:pt x="474" y="95"/>
                  </a:lnTo>
                  <a:lnTo>
                    <a:pt x="473" y="95"/>
                  </a:lnTo>
                  <a:lnTo>
                    <a:pt x="471" y="92"/>
                  </a:lnTo>
                  <a:lnTo>
                    <a:pt x="471" y="92"/>
                  </a:lnTo>
                  <a:lnTo>
                    <a:pt x="470" y="90"/>
                  </a:lnTo>
                  <a:lnTo>
                    <a:pt x="468" y="88"/>
                  </a:lnTo>
                  <a:lnTo>
                    <a:pt x="468" y="88"/>
                  </a:lnTo>
                  <a:lnTo>
                    <a:pt x="468" y="87"/>
                  </a:lnTo>
                  <a:lnTo>
                    <a:pt x="468" y="85"/>
                  </a:lnTo>
                  <a:lnTo>
                    <a:pt x="468" y="84"/>
                  </a:lnTo>
                  <a:lnTo>
                    <a:pt x="470" y="81"/>
                  </a:lnTo>
                  <a:lnTo>
                    <a:pt x="468" y="81"/>
                  </a:lnTo>
                  <a:lnTo>
                    <a:pt x="468" y="81"/>
                  </a:lnTo>
                  <a:lnTo>
                    <a:pt x="466" y="79"/>
                  </a:lnTo>
                  <a:lnTo>
                    <a:pt x="466" y="76"/>
                  </a:lnTo>
                  <a:lnTo>
                    <a:pt x="466" y="76"/>
                  </a:lnTo>
                  <a:lnTo>
                    <a:pt x="466" y="74"/>
                  </a:lnTo>
                  <a:lnTo>
                    <a:pt x="468" y="74"/>
                  </a:lnTo>
                  <a:lnTo>
                    <a:pt x="468" y="73"/>
                  </a:lnTo>
                  <a:lnTo>
                    <a:pt x="466" y="73"/>
                  </a:lnTo>
                  <a:lnTo>
                    <a:pt x="465" y="69"/>
                  </a:lnTo>
                  <a:lnTo>
                    <a:pt x="465" y="68"/>
                  </a:lnTo>
                  <a:lnTo>
                    <a:pt x="466" y="65"/>
                  </a:lnTo>
                  <a:lnTo>
                    <a:pt x="466" y="63"/>
                  </a:lnTo>
                  <a:lnTo>
                    <a:pt x="466" y="62"/>
                  </a:lnTo>
                  <a:lnTo>
                    <a:pt x="466" y="62"/>
                  </a:lnTo>
                  <a:lnTo>
                    <a:pt x="468" y="58"/>
                  </a:lnTo>
                  <a:lnTo>
                    <a:pt x="470" y="57"/>
                  </a:lnTo>
                  <a:lnTo>
                    <a:pt x="471" y="55"/>
                  </a:lnTo>
                  <a:lnTo>
                    <a:pt x="473" y="54"/>
                  </a:lnTo>
                  <a:lnTo>
                    <a:pt x="474" y="54"/>
                  </a:lnTo>
                  <a:close/>
                  <a:moveTo>
                    <a:pt x="26" y="54"/>
                  </a:moveTo>
                  <a:lnTo>
                    <a:pt x="28" y="54"/>
                  </a:lnTo>
                  <a:lnTo>
                    <a:pt x="30" y="54"/>
                  </a:lnTo>
                  <a:lnTo>
                    <a:pt x="30" y="54"/>
                  </a:lnTo>
                  <a:lnTo>
                    <a:pt x="30" y="55"/>
                  </a:lnTo>
                  <a:lnTo>
                    <a:pt x="30" y="55"/>
                  </a:lnTo>
                  <a:lnTo>
                    <a:pt x="28" y="54"/>
                  </a:lnTo>
                  <a:lnTo>
                    <a:pt x="26" y="54"/>
                  </a:lnTo>
                  <a:lnTo>
                    <a:pt x="26" y="54"/>
                  </a:lnTo>
                  <a:close/>
                  <a:moveTo>
                    <a:pt x="482" y="47"/>
                  </a:moveTo>
                  <a:lnTo>
                    <a:pt x="484" y="51"/>
                  </a:lnTo>
                  <a:lnTo>
                    <a:pt x="482" y="54"/>
                  </a:lnTo>
                  <a:lnTo>
                    <a:pt x="481" y="55"/>
                  </a:lnTo>
                  <a:lnTo>
                    <a:pt x="479" y="55"/>
                  </a:lnTo>
                  <a:lnTo>
                    <a:pt x="477" y="57"/>
                  </a:lnTo>
                  <a:lnTo>
                    <a:pt x="477" y="55"/>
                  </a:lnTo>
                  <a:lnTo>
                    <a:pt x="476" y="52"/>
                  </a:lnTo>
                  <a:lnTo>
                    <a:pt x="477" y="51"/>
                  </a:lnTo>
                  <a:lnTo>
                    <a:pt x="481" y="49"/>
                  </a:lnTo>
                  <a:lnTo>
                    <a:pt x="481" y="47"/>
                  </a:lnTo>
                  <a:lnTo>
                    <a:pt x="482" y="47"/>
                  </a:lnTo>
                  <a:close/>
                  <a:moveTo>
                    <a:pt x="435" y="46"/>
                  </a:moveTo>
                  <a:lnTo>
                    <a:pt x="436" y="46"/>
                  </a:lnTo>
                  <a:lnTo>
                    <a:pt x="436" y="46"/>
                  </a:lnTo>
                  <a:lnTo>
                    <a:pt x="435" y="46"/>
                  </a:lnTo>
                  <a:lnTo>
                    <a:pt x="435" y="47"/>
                  </a:lnTo>
                  <a:lnTo>
                    <a:pt x="435" y="47"/>
                  </a:lnTo>
                  <a:lnTo>
                    <a:pt x="435" y="46"/>
                  </a:lnTo>
                  <a:lnTo>
                    <a:pt x="435" y="46"/>
                  </a:lnTo>
                  <a:close/>
                  <a:moveTo>
                    <a:pt x="8" y="43"/>
                  </a:moveTo>
                  <a:lnTo>
                    <a:pt x="9" y="44"/>
                  </a:lnTo>
                  <a:lnTo>
                    <a:pt x="11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14" y="47"/>
                  </a:lnTo>
                  <a:lnTo>
                    <a:pt x="17" y="49"/>
                  </a:lnTo>
                  <a:lnTo>
                    <a:pt x="17" y="51"/>
                  </a:lnTo>
                  <a:lnTo>
                    <a:pt x="17" y="51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1" y="47"/>
                  </a:lnTo>
                  <a:lnTo>
                    <a:pt x="9" y="47"/>
                  </a:lnTo>
                  <a:lnTo>
                    <a:pt x="9" y="47"/>
                  </a:lnTo>
                  <a:lnTo>
                    <a:pt x="8" y="47"/>
                  </a:lnTo>
                  <a:lnTo>
                    <a:pt x="6" y="46"/>
                  </a:lnTo>
                  <a:lnTo>
                    <a:pt x="6" y="44"/>
                  </a:lnTo>
                  <a:lnTo>
                    <a:pt x="8" y="44"/>
                  </a:lnTo>
                  <a:lnTo>
                    <a:pt x="8" y="43"/>
                  </a:lnTo>
                  <a:close/>
                  <a:moveTo>
                    <a:pt x="197" y="43"/>
                  </a:moveTo>
                  <a:lnTo>
                    <a:pt x="197" y="44"/>
                  </a:lnTo>
                  <a:lnTo>
                    <a:pt x="197" y="44"/>
                  </a:lnTo>
                  <a:lnTo>
                    <a:pt x="195" y="44"/>
                  </a:lnTo>
                  <a:lnTo>
                    <a:pt x="197" y="43"/>
                  </a:lnTo>
                  <a:lnTo>
                    <a:pt x="197" y="43"/>
                  </a:lnTo>
                  <a:close/>
                  <a:moveTo>
                    <a:pt x="151" y="41"/>
                  </a:moveTo>
                  <a:lnTo>
                    <a:pt x="151" y="41"/>
                  </a:lnTo>
                  <a:lnTo>
                    <a:pt x="151" y="43"/>
                  </a:lnTo>
                  <a:lnTo>
                    <a:pt x="153" y="43"/>
                  </a:lnTo>
                  <a:lnTo>
                    <a:pt x="153" y="43"/>
                  </a:lnTo>
                  <a:lnTo>
                    <a:pt x="153" y="43"/>
                  </a:lnTo>
                  <a:lnTo>
                    <a:pt x="153" y="44"/>
                  </a:lnTo>
                  <a:lnTo>
                    <a:pt x="151" y="44"/>
                  </a:lnTo>
                  <a:lnTo>
                    <a:pt x="151" y="44"/>
                  </a:lnTo>
                  <a:lnTo>
                    <a:pt x="151" y="44"/>
                  </a:lnTo>
                  <a:lnTo>
                    <a:pt x="151" y="43"/>
                  </a:lnTo>
                  <a:lnTo>
                    <a:pt x="151" y="43"/>
                  </a:lnTo>
                  <a:lnTo>
                    <a:pt x="151" y="43"/>
                  </a:lnTo>
                  <a:lnTo>
                    <a:pt x="151" y="41"/>
                  </a:lnTo>
                  <a:close/>
                  <a:moveTo>
                    <a:pt x="159" y="40"/>
                  </a:moveTo>
                  <a:lnTo>
                    <a:pt x="159" y="40"/>
                  </a:lnTo>
                  <a:lnTo>
                    <a:pt x="159" y="40"/>
                  </a:lnTo>
                  <a:lnTo>
                    <a:pt x="159" y="41"/>
                  </a:lnTo>
                  <a:lnTo>
                    <a:pt x="159" y="41"/>
                  </a:lnTo>
                  <a:lnTo>
                    <a:pt x="157" y="40"/>
                  </a:lnTo>
                  <a:lnTo>
                    <a:pt x="159" y="40"/>
                  </a:lnTo>
                  <a:close/>
                  <a:moveTo>
                    <a:pt x="323" y="36"/>
                  </a:moveTo>
                  <a:lnTo>
                    <a:pt x="324" y="36"/>
                  </a:lnTo>
                  <a:lnTo>
                    <a:pt x="323" y="38"/>
                  </a:lnTo>
                  <a:lnTo>
                    <a:pt x="323" y="38"/>
                  </a:lnTo>
                  <a:lnTo>
                    <a:pt x="323" y="38"/>
                  </a:lnTo>
                  <a:lnTo>
                    <a:pt x="321" y="36"/>
                  </a:lnTo>
                  <a:lnTo>
                    <a:pt x="321" y="36"/>
                  </a:lnTo>
                  <a:lnTo>
                    <a:pt x="323" y="36"/>
                  </a:lnTo>
                  <a:close/>
                  <a:moveTo>
                    <a:pt x="436" y="32"/>
                  </a:moveTo>
                  <a:lnTo>
                    <a:pt x="438" y="33"/>
                  </a:lnTo>
                  <a:lnTo>
                    <a:pt x="438" y="35"/>
                  </a:lnTo>
                  <a:lnTo>
                    <a:pt x="440" y="35"/>
                  </a:lnTo>
                  <a:lnTo>
                    <a:pt x="440" y="36"/>
                  </a:lnTo>
                  <a:lnTo>
                    <a:pt x="440" y="36"/>
                  </a:lnTo>
                  <a:lnTo>
                    <a:pt x="436" y="36"/>
                  </a:lnTo>
                  <a:lnTo>
                    <a:pt x="436" y="35"/>
                  </a:lnTo>
                  <a:lnTo>
                    <a:pt x="436" y="33"/>
                  </a:lnTo>
                  <a:lnTo>
                    <a:pt x="436" y="33"/>
                  </a:lnTo>
                  <a:lnTo>
                    <a:pt x="436" y="32"/>
                  </a:lnTo>
                  <a:lnTo>
                    <a:pt x="436" y="32"/>
                  </a:lnTo>
                  <a:close/>
                  <a:moveTo>
                    <a:pt x="455" y="30"/>
                  </a:moveTo>
                  <a:lnTo>
                    <a:pt x="457" y="30"/>
                  </a:lnTo>
                  <a:lnTo>
                    <a:pt x="457" y="32"/>
                  </a:lnTo>
                  <a:lnTo>
                    <a:pt x="457" y="32"/>
                  </a:lnTo>
                  <a:lnTo>
                    <a:pt x="457" y="32"/>
                  </a:lnTo>
                  <a:lnTo>
                    <a:pt x="455" y="32"/>
                  </a:lnTo>
                  <a:lnTo>
                    <a:pt x="455" y="30"/>
                  </a:lnTo>
                  <a:lnTo>
                    <a:pt x="455" y="30"/>
                  </a:lnTo>
                  <a:lnTo>
                    <a:pt x="455" y="30"/>
                  </a:lnTo>
                  <a:close/>
                  <a:moveTo>
                    <a:pt x="454" y="27"/>
                  </a:moveTo>
                  <a:lnTo>
                    <a:pt x="454" y="29"/>
                  </a:lnTo>
                  <a:lnTo>
                    <a:pt x="455" y="29"/>
                  </a:lnTo>
                  <a:lnTo>
                    <a:pt x="455" y="30"/>
                  </a:lnTo>
                  <a:lnTo>
                    <a:pt x="455" y="30"/>
                  </a:lnTo>
                  <a:lnTo>
                    <a:pt x="454" y="29"/>
                  </a:lnTo>
                  <a:lnTo>
                    <a:pt x="454" y="27"/>
                  </a:lnTo>
                  <a:close/>
                  <a:moveTo>
                    <a:pt x="328" y="25"/>
                  </a:moveTo>
                  <a:lnTo>
                    <a:pt x="328" y="27"/>
                  </a:lnTo>
                  <a:lnTo>
                    <a:pt x="328" y="27"/>
                  </a:lnTo>
                  <a:lnTo>
                    <a:pt x="324" y="29"/>
                  </a:lnTo>
                  <a:lnTo>
                    <a:pt x="323" y="27"/>
                  </a:lnTo>
                  <a:lnTo>
                    <a:pt x="323" y="25"/>
                  </a:lnTo>
                  <a:lnTo>
                    <a:pt x="324" y="25"/>
                  </a:lnTo>
                  <a:lnTo>
                    <a:pt x="328" y="25"/>
                  </a:lnTo>
                  <a:close/>
                  <a:moveTo>
                    <a:pt x="187" y="25"/>
                  </a:moveTo>
                  <a:lnTo>
                    <a:pt x="187" y="25"/>
                  </a:lnTo>
                  <a:lnTo>
                    <a:pt x="190" y="29"/>
                  </a:lnTo>
                  <a:lnTo>
                    <a:pt x="190" y="30"/>
                  </a:lnTo>
                  <a:lnTo>
                    <a:pt x="190" y="30"/>
                  </a:lnTo>
                  <a:lnTo>
                    <a:pt x="189" y="32"/>
                  </a:lnTo>
                  <a:lnTo>
                    <a:pt x="187" y="33"/>
                  </a:lnTo>
                  <a:lnTo>
                    <a:pt x="186" y="32"/>
                  </a:lnTo>
                  <a:lnTo>
                    <a:pt x="187" y="32"/>
                  </a:lnTo>
                  <a:lnTo>
                    <a:pt x="187" y="32"/>
                  </a:lnTo>
                  <a:lnTo>
                    <a:pt x="187" y="32"/>
                  </a:lnTo>
                  <a:lnTo>
                    <a:pt x="187" y="30"/>
                  </a:lnTo>
                  <a:lnTo>
                    <a:pt x="186" y="30"/>
                  </a:lnTo>
                  <a:lnTo>
                    <a:pt x="184" y="30"/>
                  </a:lnTo>
                  <a:lnTo>
                    <a:pt x="184" y="29"/>
                  </a:lnTo>
                  <a:lnTo>
                    <a:pt x="184" y="27"/>
                  </a:lnTo>
                  <a:lnTo>
                    <a:pt x="187" y="25"/>
                  </a:lnTo>
                  <a:lnTo>
                    <a:pt x="187" y="25"/>
                  </a:lnTo>
                  <a:close/>
                  <a:moveTo>
                    <a:pt x="307" y="22"/>
                  </a:moveTo>
                  <a:lnTo>
                    <a:pt x="307" y="22"/>
                  </a:lnTo>
                  <a:lnTo>
                    <a:pt x="309" y="24"/>
                  </a:lnTo>
                  <a:lnTo>
                    <a:pt x="309" y="24"/>
                  </a:lnTo>
                  <a:lnTo>
                    <a:pt x="310" y="22"/>
                  </a:lnTo>
                  <a:lnTo>
                    <a:pt x="312" y="24"/>
                  </a:lnTo>
                  <a:lnTo>
                    <a:pt x="315" y="24"/>
                  </a:lnTo>
                  <a:lnTo>
                    <a:pt x="318" y="24"/>
                  </a:lnTo>
                  <a:lnTo>
                    <a:pt x="321" y="25"/>
                  </a:lnTo>
                  <a:lnTo>
                    <a:pt x="321" y="25"/>
                  </a:lnTo>
                  <a:lnTo>
                    <a:pt x="323" y="25"/>
                  </a:lnTo>
                  <a:lnTo>
                    <a:pt x="323" y="25"/>
                  </a:lnTo>
                  <a:lnTo>
                    <a:pt x="321" y="25"/>
                  </a:lnTo>
                  <a:lnTo>
                    <a:pt x="321" y="27"/>
                  </a:lnTo>
                  <a:lnTo>
                    <a:pt x="323" y="29"/>
                  </a:lnTo>
                  <a:lnTo>
                    <a:pt x="323" y="29"/>
                  </a:lnTo>
                  <a:lnTo>
                    <a:pt x="323" y="30"/>
                  </a:lnTo>
                  <a:lnTo>
                    <a:pt x="324" y="30"/>
                  </a:lnTo>
                  <a:lnTo>
                    <a:pt x="324" y="32"/>
                  </a:lnTo>
                  <a:lnTo>
                    <a:pt x="324" y="32"/>
                  </a:lnTo>
                  <a:lnTo>
                    <a:pt x="326" y="32"/>
                  </a:lnTo>
                  <a:lnTo>
                    <a:pt x="324" y="33"/>
                  </a:lnTo>
                  <a:lnTo>
                    <a:pt x="323" y="33"/>
                  </a:lnTo>
                  <a:lnTo>
                    <a:pt x="323" y="33"/>
                  </a:lnTo>
                  <a:lnTo>
                    <a:pt x="321" y="32"/>
                  </a:lnTo>
                  <a:lnTo>
                    <a:pt x="321" y="33"/>
                  </a:lnTo>
                  <a:lnTo>
                    <a:pt x="321" y="33"/>
                  </a:lnTo>
                  <a:lnTo>
                    <a:pt x="318" y="33"/>
                  </a:lnTo>
                  <a:lnTo>
                    <a:pt x="317" y="33"/>
                  </a:lnTo>
                  <a:lnTo>
                    <a:pt x="315" y="33"/>
                  </a:lnTo>
                  <a:lnTo>
                    <a:pt x="315" y="33"/>
                  </a:lnTo>
                  <a:lnTo>
                    <a:pt x="317" y="33"/>
                  </a:lnTo>
                  <a:lnTo>
                    <a:pt x="320" y="36"/>
                  </a:lnTo>
                  <a:lnTo>
                    <a:pt x="320" y="36"/>
                  </a:lnTo>
                  <a:lnTo>
                    <a:pt x="318" y="40"/>
                  </a:lnTo>
                  <a:lnTo>
                    <a:pt x="320" y="40"/>
                  </a:lnTo>
                  <a:lnTo>
                    <a:pt x="320" y="40"/>
                  </a:lnTo>
                  <a:lnTo>
                    <a:pt x="321" y="41"/>
                  </a:lnTo>
                  <a:lnTo>
                    <a:pt x="323" y="41"/>
                  </a:lnTo>
                  <a:lnTo>
                    <a:pt x="323" y="41"/>
                  </a:lnTo>
                  <a:lnTo>
                    <a:pt x="323" y="43"/>
                  </a:lnTo>
                  <a:lnTo>
                    <a:pt x="323" y="43"/>
                  </a:lnTo>
                  <a:lnTo>
                    <a:pt x="323" y="43"/>
                  </a:lnTo>
                  <a:lnTo>
                    <a:pt x="323" y="44"/>
                  </a:lnTo>
                  <a:lnTo>
                    <a:pt x="324" y="44"/>
                  </a:lnTo>
                  <a:lnTo>
                    <a:pt x="323" y="44"/>
                  </a:lnTo>
                  <a:lnTo>
                    <a:pt x="323" y="44"/>
                  </a:lnTo>
                  <a:lnTo>
                    <a:pt x="324" y="44"/>
                  </a:lnTo>
                  <a:lnTo>
                    <a:pt x="324" y="46"/>
                  </a:lnTo>
                  <a:lnTo>
                    <a:pt x="326" y="46"/>
                  </a:lnTo>
                  <a:lnTo>
                    <a:pt x="326" y="47"/>
                  </a:lnTo>
                  <a:lnTo>
                    <a:pt x="328" y="49"/>
                  </a:lnTo>
                  <a:lnTo>
                    <a:pt x="329" y="51"/>
                  </a:lnTo>
                  <a:lnTo>
                    <a:pt x="329" y="52"/>
                  </a:lnTo>
                  <a:lnTo>
                    <a:pt x="329" y="52"/>
                  </a:lnTo>
                  <a:lnTo>
                    <a:pt x="329" y="54"/>
                  </a:lnTo>
                  <a:lnTo>
                    <a:pt x="328" y="54"/>
                  </a:lnTo>
                  <a:lnTo>
                    <a:pt x="328" y="55"/>
                  </a:lnTo>
                  <a:lnTo>
                    <a:pt x="326" y="55"/>
                  </a:lnTo>
                  <a:lnTo>
                    <a:pt x="326" y="57"/>
                  </a:lnTo>
                  <a:lnTo>
                    <a:pt x="326" y="57"/>
                  </a:lnTo>
                  <a:lnTo>
                    <a:pt x="326" y="57"/>
                  </a:lnTo>
                  <a:lnTo>
                    <a:pt x="328" y="58"/>
                  </a:lnTo>
                  <a:lnTo>
                    <a:pt x="329" y="62"/>
                  </a:lnTo>
                  <a:lnTo>
                    <a:pt x="331" y="62"/>
                  </a:lnTo>
                  <a:lnTo>
                    <a:pt x="336" y="65"/>
                  </a:lnTo>
                  <a:lnTo>
                    <a:pt x="337" y="66"/>
                  </a:lnTo>
                  <a:lnTo>
                    <a:pt x="340" y="69"/>
                  </a:lnTo>
                  <a:lnTo>
                    <a:pt x="342" y="71"/>
                  </a:lnTo>
                  <a:lnTo>
                    <a:pt x="343" y="71"/>
                  </a:lnTo>
                  <a:lnTo>
                    <a:pt x="342" y="73"/>
                  </a:lnTo>
                  <a:lnTo>
                    <a:pt x="340" y="73"/>
                  </a:lnTo>
                  <a:lnTo>
                    <a:pt x="336" y="74"/>
                  </a:lnTo>
                  <a:lnTo>
                    <a:pt x="332" y="73"/>
                  </a:lnTo>
                  <a:lnTo>
                    <a:pt x="331" y="73"/>
                  </a:lnTo>
                  <a:lnTo>
                    <a:pt x="329" y="73"/>
                  </a:lnTo>
                  <a:lnTo>
                    <a:pt x="329" y="71"/>
                  </a:lnTo>
                  <a:lnTo>
                    <a:pt x="328" y="69"/>
                  </a:lnTo>
                  <a:lnTo>
                    <a:pt x="328" y="71"/>
                  </a:lnTo>
                  <a:lnTo>
                    <a:pt x="328" y="71"/>
                  </a:lnTo>
                  <a:lnTo>
                    <a:pt x="328" y="73"/>
                  </a:lnTo>
                  <a:lnTo>
                    <a:pt x="328" y="73"/>
                  </a:lnTo>
                  <a:lnTo>
                    <a:pt x="326" y="74"/>
                  </a:lnTo>
                  <a:lnTo>
                    <a:pt x="326" y="74"/>
                  </a:lnTo>
                  <a:lnTo>
                    <a:pt x="324" y="74"/>
                  </a:lnTo>
                  <a:lnTo>
                    <a:pt x="321" y="81"/>
                  </a:lnTo>
                  <a:lnTo>
                    <a:pt x="321" y="82"/>
                  </a:lnTo>
                  <a:lnTo>
                    <a:pt x="321" y="88"/>
                  </a:lnTo>
                  <a:lnTo>
                    <a:pt x="321" y="90"/>
                  </a:lnTo>
                  <a:lnTo>
                    <a:pt x="321" y="93"/>
                  </a:lnTo>
                  <a:lnTo>
                    <a:pt x="323" y="95"/>
                  </a:lnTo>
                  <a:lnTo>
                    <a:pt x="323" y="96"/>
                  </a:lnTo>
                  <a:lnTo>
                    <a:pt x="323" y="96"/>
                  </a:lnTo>
                  <a:lnTo>
                    <a:pt x="321" y="96"/>
                  </a:lnTo>
                  <a:lnTo>
                    <a:pt x="320" y="98"/>
                  </a:lnTo>
                  <a:lnTo>
                    <a:pt x="318" y="98"/>
                  </a:lnTo>
                  <a:lnTo>
                    <a:pt x="317" y="99"/>
                  </a:lnTo>
                  <a:lnTo>
                    <a:pt x="315" y="101"/>
                  </a:lnTo>
                  <a:lnTo>
                    <a:pt x="313" y="103"/>
                  </a:lnTo>
                  <a:lnTo>
                    <a:pt x="313" y="103"/>
                  </a:lnTo>
                  <a:lnTo>
                    <a:pt x="312" y="103"/>
                  </a:lnTo>
                  <a:lnTo>
                    <a:pt x="312" y="103"/>
                  </a:lnTo>
                  <a:lnTo>
                    <a:pt x="310" y="101"/>
                  </a:lnTo>
                  <a:lnTo>
                    <a:pt x="310" y="101"/>
                  </a:lnTo>
                  <a:lnTo>
                    <a:pt x="310" y="101"/>
                  </a:lnTo>
                  <a:lnTo>
                    <a:pt x="310" y="103"/>
                  </a:lnTo>
                  <a:lnTo>
                    <a:pt x="310" y="103"/>
                  </a:lnTo>
                  <a:lnTo>
                    <a:pt x="310" y="104"/>
                  </a:lnTo>
                  <a:lnTo>
                    <a:pt x="310" y="104"/>
                  </a:lnTo>
                  <a:lnTo>
                    <a:pt x="310" y="106"/>
                  </a:lnTo>
                  <a:lnTo>
                    <a:pt x="309" y="106"/>
                  </a:lnTo>
                  <a:lnTo>
                    <a:pt x="307" y="106"/>
                  </a:lnTo>
                  <a:lnTo>
                    <a:pt x="307" y="107"/>
                  </a:lnTo>
                  <a:lnTo>
                    <a:pt x="307" y="109"/>
                  </a:lnTo>
                  <a:lnTo>
                    <a:pt x="307" y="109"/>
                  </a:lnTo>
                  <a:lnTo>
                    <a:pt x="304" y="110"/>
                  </a:lnTo>
                  <a:lnTo>
                    <a:pt x="304" y="110"/>
                  </a:lnTo>
                  <a:lnTo>
                    <a:pt x="304" y="110"/>
                  </a:lnTo>
                  <a:lnTo>
                    <a:pt x="304" y="110"/>
                  </a:lnTo>
                  <a:lnTo>
                    <a:pt x="306" y="110"/>
                  </a:lnTo>
                  <a:lnTo>
                    <a:pt x="306" y="112"/>
                  </a:lnTo>
                  <a:lnTo>
                    <a:pt x="306" y="114"/>
                  </a:lnTo>
                  <a:lnTo>
                    <a:pt x="306" y="115"/>
                  </a:lnTo>
                  <a:lnTo>
                    <a:pt x="304" y="117"/>
                  </a:lnTo>
                  <a:lnTo>
                    <a:pt x="306" y="117"/>
                  </a:lnTo>
                  <a:lnTo>
                    <a:pt x="306" y="117"/>
                  </a:lnTo>
                  <a:lnTo>
                    <a:pt x="307" y="117"/>
                  </a:lnTo>
                  <a:lnTo>
                    <a:pt x="307" y="118"/>
                  </a:lnTo>
                  <a:lnTo>
                    <a:pt x="307" y="120"/>
                  </a:lnTo>
                  <a:lnTo>
                    <a:pt x="307" y="121"/>
                  </a:lnTo>
                  <a:lnTo>
                    <a:pt x="306" y="121"/>
                  </a:lnTo>
                  <a:lnTo>
                    <a:pt x="306" y="121"/>
                  </a:lnTo>
                  <a:lnTo>
                    <a:pt x="304" y="121"/>
                  </a:lnTo>
                  <a:lnTo>
                    <a:pt x="304" y="121"/>
                  </a:lnTo>
                  <a:lnTo>
                    <a:pt x="304" y="123"/>
                  </a:lnTo>
                  <a:lnTo>
                    <a:pt x="306" y="123"/>
                  </a:lnTo>
                  <a:lnTo>
                    <a:pt x="306" y="125"/>
                  </a:lnTo>
                  <a:lnTo>
                    <a:pt x="304" y="126"/>
                  </a:lnTo>
                  <a:lnTo>
                    <a:pt x="304" y="126"/>
                  </a:lnTo>
                  <a:lnTo>
                    <a:pt x="304" y="128"/>
                  </a:lnTo>
                  <a:lnTo>
                    <a:pt x="302" y="128"/>
                  </a:lnTo>
                  <a:lnTo>
                    <a:pt x="302" y="128"/>
                  </a:lnTo>
                  <a:lnTo>
                    <a:pt x="302" y="128"/>
                  </a:lnTo>
                  <a:lnTo>
                    <a:pt x="302" y="129"/>
                  </a:lnTo>
                  <a:lnTo>
                    <a:pt x="304" y="131"/>
                  </a:lnTo>
                  <a:lnTo>
                    <a:pt x="302" y="131"/>
                  </a:lnTo>
                  <a:lnTo>
                    <a:pt x="302" y="131"/>
                  </a:lnTo>
                  <a:lnTo>
                    <a:pt x="302" y="133"/>
                  </a:lnTo>
                  <a:lnTo>
                    <a:pt x="301" y="134"/>
                  </a:lnTo>
                  <a:lnTo>
                    <a:pt x="299" y="134"/>
                  </a:lnTo>
                  <a:lnTo>
                    <a:pt x="299" y="136"/>
                  </a:lnTo>
                  <a:lnTo>
                    <a:pt x="299" y="137"/>
                  </a:lnTo>
                  <a:lnTo>
                    <a:pt x="288" y="142"/>
                  </a:lnTo>
                  <a:lnTo>
                    <a:pt x="280" y="145"/>
                  </a:lnTo>
                  <a:lnTo>
                    <a:pt x="280" y="145"/>
                  </a:lnTo>
                  <a:lnTo>
                    <a:pt x="280" y="145"/>
                  </a:lnTo>
                  <a:lnTo>
                    <a:pt x="279" y="139"/>
                  </a:lnTo>
                  <a:lnTo>
                    <a:pt x="279" y="136"/>
                  </a:lnTo>
                  <a:lnTo>
                    <a:pt x="279" y="134"/>
                  </a:lnTo>
                  <a:lnTo>
                    <a:pt x="277" y="136"/>
                  </a:lnTo>
                  <a:lnTo>
                    <a:pt x="277" y="136"/>
                  </a:lnTo>
                  <a:lnTo>
                    <a:pt x="276" y="134"/>
                  </a:lnTo>
                  <a:lnTo>
                    <a:pt x="276" y="134"/>
                  </a:lnTo>
                  <a:lnTo>
                    <a:pt x="276" y="134"/>
                  </a:lnTo>
                  <a:lnTo>
                    <a:pt x="276" y="133"/>
                  </a:lnTo>
                  <a:lnTo>
                    <a:pt x="276" y="133"/>
                  </a:lnTo>
                  <a:lnTo>
                    <a:pt x="274" y="134"/>
                  </a:lnTo>
                  <a:lnTo>
                    <a:pt x="274" y="134"/>
                  </a:lnTo>
                  <a:lnTo>
                    <a:pt x="272" y="133"/>
                  </a:lnTo>
                  <a:lnTo>
                    <a:pt x="272" y="133"/>
                  </a:lnTo>
                  <a:lnTo>
                    <a:pt x="272" y="133"/>
                  </a:lnTo>
                  <a:lnTo>
                    <a:pt x="271" y="134"/>
                  </a:lnTo>
                  <a:lnTo>
                    <a:pt x="268" y="136"/>
                  </a:lnTo>
                  <a:lnTo>
                    <a:pt x="266" y="136"/>
                  </a:lnTo>
                  <a:lnTo>
                    <a:pt x="266" y="134"/>
                  </a:lnTo>
                  <a:lnTo>
                    <a:pt x="266" y="133"/>
                  </a:lnTo>
                  <a:lnTo>
                    <a:pt x="266" y="133"/>
                  </a:lnTo>
                  <a:lnTo>
                    <a:pt x="265" y="131"/>
                  </a:lnTo>
                  <a:lnTo>
                    <a:pt x="265" y="131"/>
                  </a:lnTo>
                  <a:lnTo>
                    <a:pt x="265" y="131"/>
                  </a:lnTo>
                  <a:lnTo>
                    <a:pt x="261" y="131"/>
                  </a:lnTo>
                  <a:lnTo>
                    <a:pt x="261" y="131"/>
                  </a:lnTo>
                  <a:lnTo>
                    <a:pt x="261" y="133"/>
                  </a:lnTo>
                  <a:lnTo>
                    <a:pt x="257" y="128"/>
                  </a:lnTo>
                  <a:lnTo>
                    <a:pt x="255" y="131"/>
                  </a:lnTo>
                  <a:lnTo>
                    <a:pt x="254" y="133"/>
                  </a:lnTo>
                  <a:lnTo>
                    <a:pt x="250" y="134"/>
                  </a:lnTo>
                  <a:lnTo>
                    <a:pt x="249" y="134"/>
                  </a:lnTo>
                  <a:lnTo>
                    <a:pt x="246" y="133"/>
                  </a:lnTo>
                  <a:lnTo>
                    <a:pt x="244" y="134"/>
                  </a:lnTo>
                  <a:lnTo>
                    <a:pt x="241" y="136"/>
                  </a:lnTo>
                  <a:lnTo>
                    <a:pt x="241" y="136"/>
                  </a:lnTo>
                  <a:lnTo>
                    <a:pt x="239" y="136"/>
                  </a:lnTo>
                  <a:lnTo>
                    <a:pt x="239" y="136"/>
                  </a:lnTo>
                  <a:lnTo>
                    <a:pt x="239" y="134"/>
                  </a:lnTo>
                  <a:lnTo>
                    <a:pt x="239" y="133"/>
                  </a:lnTo>
                  <a:lnTo>
                    <a:pt x="239" y="129"/>
                  </a:lnTo>
                  <a:lnTo>
                    <a:pt x="239" y="128"/>
                  </a:lnTo>
                  <a:lnTo>
                    <a:pt x="238" y="128"/>
                  </a:lnTo>
                  <a:lnTo>
                    <a:pt x="238" y="126"/>
                  </a:lnTo>
                  <a:lnTo>
                    <a:pt x="236" y="128"/>
                  </a:lnTo>
                  <a:lnTo>
                    <a:pt x="236" y="128"/>
                  </a:lnTo>
                  <a:lnTo>
                    <a:pt x="235" y="128"/>
                  </a:lnTo>
                  <a:lnTo>
                    <a:pt x="233" y="128"/>
                  </a:lnTo>
                  <a:lnTo>
                    <a:pt x="231" y="128"/>
                  </a:lnTo>
                  <a:lnTo>
                    <a:pt x="228" y="129"/>
                  </a:lnTo>
                  <a:lnTo>
                    <a:pt x="227" y="129"/>
                  </a:lnTo>
                  <a:lnTo>
                    <a:pt x="225" y="129"/>
                  </a:lnTo>
                  <a:lnTo>
                    <a:pt x="225" y="128"/>
                  </a:lnTo>
                  <a:lnTo>
                    <a:pt x="225" y="128"/>
                  </a:lnTo>
                  <a:lnTo>
                    <a:pt x="225" y="128"/>
                  </a:lnTo>
                  <a:lnTo>
                    <a:pt x="225" y="128"/>
                  </a:lnTo>
                  <a:lnTo>
                    <a:pt x="224" y="128"/>
                  </a:lnTo>
                  <a:lnTo>
                    <a:pt x="224" y="129"/>
                  </a:lnTo>
                  <a:lnTo>
                    <a:pt x="222" y="128"/>
                  </a:lnTo>
                  <a:lnTo>
                    <a:pt x="220" y="126"/>
                  </a:lnTo>
                  <a:lnTo>
                    <a:pt x="219" y="128"/>
                  </a:lnTo>
                  <a:lnTo>
                    <a:pt x="217" y="128"/>
                  </a:lnTo>
                  <a:lnTo>
                    <a:pt x="217" y="128"/>
                  </a:lnTo>
                  <a:lnTo>
                    <a:pt x="217" y="128"/>
                  </a:lnTo>
                  <a:lnTo>
                    <a:pt x="216" y="128"/>
                  </a:lnTo>
                  <a:lnTo>
                    <a:pt x="216" y="125"/>
                  </a:lnTo>
                  <a:lnTo>
                    <a:pt x="214" y="117"/>
                  </a:lnTo>
                  <a:lnTo>
                    <a:pt x="214" y="114"/>
                  </a:lnTo>
                  <a:lnTo>
                    <a:pt x="214" y="114"/>
                  </a:lnTo>
                  <a:lnTo>
                    <a:pt x="213" y="112"/>
                  </a:lnTo>
                  <a:lnTo>
                    <a:pt x="213" y="110"/>
                  </a:lnTo>
                  <a:lnTo>
                    <a:pt x="213" y="109"/>
                  </a:lnTo>
                  <a:lnTo>
                    <a:pt x="214" y="107"/>
                  </a:lnTo>
                  <a:lnTo>
                    <a:pt x="213" y="106"/>
                  </a:lnTo>
                  <a:lnTo>
                    <a:pt x="213" y="104"/>
                  </a:lnTo>
                  <a:lnTo>
                    <a:pt x="213" y="103"/>
                  </a:lnTo>
                  <a:lnTo>
                    <a:pt x="211" y="101"/>
                  </a:lnTo>
                  <a:lnTo>
                    <a:pt x="209" y="99"/>
                  </a:lnTo>
                  <a:lnTo>
                    <a:pt x="208" y="99"/>
                  </a:lnTo>
                  <a:lnTo>
                    <a:pt x="205" y="98"/>
                  </a:lnTo>
                  <a:lnTo>
                    <a:pt x="203" y="98"/>
                  </a:lnTo>
                  <a:lnTo>
                    <a:pt x="203" y="98"/>
                  </a:lnTo>
                  <a:lnTo>
                    <a:pt x="201" y="96"/>
                  </a:lnTo>
                  <a:lnTo>
                    <a:pt x="203" y="96"/>
                  </a:lnTo>
                  <a:lnTo>
                    <a:pt x="203" y="95"/>
                  </a:lnTo>
                  <a:lnTo>
                    <a:pt x="203" y="95"/>
                  </a:lnTo>
                  <a:lnTo>
                    <a:pt x="203" y="95"/>
                  </a:lnTo>
                  <a:lnTo>
                    <a:pt x="201" y="93"/>
                  </a:lnTo>
                  <a:lnTo>
                    <a:pt x="201" y="93"/>
                  </a:lnTo>
                  <a:lnTo>
                    <a:pt x="200" y="92"/>
                  </a:lnTo>
                  <a:lnTo>
                    <a:pt x="200" y="92"/>
                  </a:lnTo>
                  <a:lnTo>
                    <a:pt x="200" y="88"/>
                  </a:lnTo>
                  <a:lnTo>
                    <a:pt x="200" y="88"/>
                  </a:lnTo>
                  <a:lnTo>
                    <a:pt x="201" y="87"/>
                  </a:lnTo>
                  <a:lnTo>
                    <a:pt x="201" y="85"/>
                  </a:lnTo>
                  <a:lnTo>
                    <a:pt x="201" y="85"/>
                  </a:lnTo>
                  <a:lnTo>
                    <a:pt x="201" y="85"/>
                  </a:lnTo>
                  <a:lnTo>
                    <a:pt x="201" y="84"/>
                  </a:lnTo>
                  <a:lnTo>
                    <a:pt x="201" y="84"/>
                  </a:lnTo>
                  <a:lnTo>
                    <a:pt x="200" y="84"/>
                  </a:lnTo>
                  <a:lnTo>
                    <a:pt x="200" y="82"/>
                  </a:lnTo>
                  <a:lnTo>
                    <a:pt x="198" y="81"/>
                  </a:lnTo>
                  <a:lnTo>
                    <a:pt x="197" y="77"/>
                  </a:lnTo>
                  <a:lnTo>
                    <a:pt x="197" y="74"/>
                  </a:lnTo>
                  <a:lnTo>
                    <a:pt x="197" y="73"/>
                  </a:lnTo>
                  <a:lnTo>
                    <a:pt x="198" y="69"/>
                  </a:lnTo>
                  <a:lnTo>
                    <a:pt x="198" y="68"/>
                  </a:lnTo>
                  <a:lnTo>
                    <a:pt x="200" y="68"/>
                  </a:lnTo>
                  <a:lnTo>
                    <a:pt x="200" y="68"/>
                  </a:lnTo>
                  <a:lnTo>
                    <a:pt x="200" y="68"/>
                  </a:lnTo>
                  <a:lnTo>
                    <a:pt x="200" y="68"/>
                  </a:lnTo>
                  <a:lnTo>
                    <a:pt x="198" y="68"/>
                  </a:lnTo>
                  <a:lnTo>
                    <a:pt x="200" y="65"/>
                  </a:lnTo>
                  <a:lnTo>
                    <a:pt x="200" y="63"/>
                  </a:lnTo>
                  <a:lnTo>
                    <a:pt x="201" y="62"/>
                  </a:lnTo>
                  <a:lnTo>
                    <a:pt x="203" y="62"/>
                  </a:lnTo>
                  <a:lnTo>
                    <a:pt x="203" y="58"/>
                  </a:lnTo>
                  <a:lnTo>
                    <a:pt x="205" y="58"/>
                  </a:lnTo>
                  <a:lnTo>
                    <a:pt x="208" y="57"/>
                  </a:lnTo>
                  <a:lnTo>
                    <a:pt x="206" y="58"/>
                  </a:lnTo>
                  <a:lnTo>
                    <a:pt x="206" y="58"/>
                  </a:lnTo>
                  <a:lnTo>
                    <a:pt x="206" y="60"/>
                  </a:lnTo>
                  <a:lnTo>
                    <a:pt x="208" y="60"/>
                  </a:lnTo>
                  <a:lnTo>
                    <a:pt x="208" y="62"/>
                  </a:lnTo>
                  <a:lnTo>
                    <a:pt x="209" y="63"/>
                  </a:lnTo>
                  <a:lnTo>
                    <a:pt x="211" y="65"/>
                  </a:lnTo>
                  <a:lnTo>
                    <a:pt x="211" y="65"/>
                  </a:lnTo>
                  <a:lnTo>
                    <a:pt x="213" y="66"/>
                  </a:lnTo>
                  <a:lnTo>
                    <a:pt x="213" y="66"/>
                  </a:lnTo>
                  <a:lnTo>
                    <a:pt x="214" y="68"/>
                  </a:lnTo>
                  <a:lnTo>
                    <a:pt x="214" y="68"/>
                  </a:lnTo>
                  <a:lnTo>
                    <a:pt x="217" y="71"/>
                  </a:lnTo>
                  <a:lnTo>
                    <a:pt x="219" y="73"/>
                  </a:lnTo>
                  <a:lnTo>
                    <a:pt x="219" y="73"/>
                  </a:lnTo>
                  <a:lnTo>
                    <a:pt x="220" y="73"/>
                  </a:lnTo>
                  <a:lnTo>
                    <a:pt x="222" y="73"/>
                  </a:lnTo>
                  <a:lnTo>
                    <a:pt x="227" y="71"/>
                  </a:lnTo>
                  <a:lnTo>
                    <a:pt x="227" y="71"/>
                  </a:lnTo>
                  <a:lnTo>
                    <a:pt x="228" y="69"/>
                  </a:lnTo>
                  <a:lnTo>
                    <a:pt x="231" y="71"/>
                  </a:lnTo>
                  <a:lnTo>
                    <a:pt x="235" y="71"/>
                  </a:lnTo>
                  <a:lnTo>
                    <a:pt x="235" y="71"/>
                  </a:lnTo>
                  <a:lnTo>
                    <a:pt x="236" y="71"/>
                  </a:lnTo>
                  <a:lnTo>
                    <a:pt x="238" y="71"/>
                  </a:lnTo>
                  <a:lnTo>
                    <a:pt x="238" y="71"/>
                  </a:lnTo>
                  <a:lnTo>
                    <a:pt x="239" y="71"/>
                  </a:lnTo>
                  <a:lnTo>
                    <a:pt x="241" y="69"/>
                  </a:lnTo>
                  <a:lnTo>
                    <a:pt x="242" y="69"/>
                  </a:lnTo>
                  <a:lnTo>
                    <a:pt x="244" y="68"/>
                  </a:lnTo>
                  <a:lnTo>
                    <a:pt x="244" y="66"/>
                  </a:lnTo>
                  <a:lnTo>
                    <a:pt x="244" y="65"/>
                  </a:lnTo>
                  <a:lnTo>
                    <a:pt x="246" y="65"/>
                  </a:lnTo>
                  <a:lnTo>
                    <a:pt x="247" y="63"/>
                  </a:lnTo>
                  <a:lnTo>
                    <a:pt x="249" y="63"/>
                  </a:lnTo>
                  <a:lnTo>
                    <a:pt x="255" y="63"/>
                  </a:lnTo>
                  <a:lnTo>
                    <a:pt x="257" y="63"/>
                  </a:lnTo>
                  <a:lnTo>
                    <a:pt x="257" y="63"/>
                  </a:lnTo>
                  <a:lnTo>
                    <a:pt x="257" y="65"/>
                  </a:lnTo>
                  <a:lnTo>
                    <a:pt x="257" y="65"/>
                  </a:lnTo>
                  <a:lnTo>
                    <a:pt x="257" y="65"/>
                  </a:lnTo>
                  <a:lnTo>
                    <a:pt x="258" y="65"/>
                  </a:lnTo>
                  <a:lnTo>
                    <a:pt x="261" y="66"/>
                  </a:lnTo>
                  <a:lnTo>
                    <a:pt x="263" y="66"/>
                  </a:lnTo>
                  <a:lnTo>
                    <a:pt x="263" y="66"/>
                  </a:lnTo>
                  <a:lnTo>
                    <a:pt x="265" y="68"/>
                  </a:lnTo>
                  <a:lnTo>
                    <a:pt x="266" y="68"/>
                  </a:lnTo>
                  <a:lnTo>
                    <a:pt x="268" y="66"/>
                  </a:lnTo>
                  <a:lnTo>
                    <a:pt x="268" y="65"/>
                  </a:lnTo>
                  <a:lnTo>
                    <a:pt x="269" y="65"/>
                  </a:lnTo>
                  <a:lnTo>
                    <a:pt x="271" y="65"/>
                  </a:lnTo>
                  <a:lnTo>
                    <a:pt x="272" y="65"/>
                  </a:lnTo>
                  <a:lnTo>
                    <a:pt x="274" y="65"/>
                  </a:lnTo>
                  <a:lnTo>
                    <a:pt x="276" y="63"/>
                  </a:lnTo>
                  <a:lnTo>
                    <a:pt x="279" y="65"/>
                  </a:lnTo>
                  <a:lnTo>
                    <a:pt x="279" y="65"/>
                  </a:lnTo>
                  <a:lnTo>
                    <a:pt x="279" y="63"/>
                  </a:lnTo>
                  <a:lnTo>
                    <a:pt x="280" y="62"/>
                  </a:lnTo>
                  <a:lnTo>
                    <a:pt x="280" y="62"/>
                  </a:lnTo>
                  <a:lnTo>
                    <a:pt x="280" y="58"/>
                  </a:lnTo>
                  <a:lnTo>
                    <a:pt x="280" y="58"/>
                  </a:lnTo>
                  <a:lnTo>
                    <a:pt x="282" y="58"/>
                  </a:lnTo>
                  <a:lnTo>
                    <a:pt x="282" y="58"/>
                  </a:lnTo>
                  <a:lnTo>
                    <a:pt x="282" y="57"/>
                  </a:lnTo>
                  <a:lnTo>
                    <a:pt x="283" y="57"/>
                  </a:lnTo>
                  <a:lnTo>
                    <a:pt x="282" y="57"/>
                  </a:lnTo>
                  <a:lnTo>
                    <a:pt x="282" y="55"/>
                  </a:lnTo>
                  <a:lnTo>
                    <a:pt x="282" y="54"/>
                  </a:lnTo>
                  <a:lnTo>
                    <a:pt x="282" y="54"/>
                  </a:lnTo>
                  <a:lnTo>
                    <a:pt x="282" y="54"/>
                  </a:lnTo>
                  <a:lnTo>
                    <a:pt x="283" y="52"/>
                  </a:lnTo>
                  <a:lnTo>
                    <a:pt x="285" y="52"/>
                  </a:lnTo>
                  <a:lnTo>
                    <a:pt x="287" y="51"/>
                  </a:lnTo>
                  <a:lnTo>
                    <a:pt x="287" y="49"/>
                  </a:lnTo>
                  <a:lnTo>
                    <a:pt x="288" y="49"/>
                  </a:lnTo>
                  <a:lnTo>
                    <a:pt x="288" y="49"/>
                  </a:lnTo>
                  <a:lnTo>
                    <a:pt x="287" y="47"/>
                  </a:lnTo>
                  <a:lnTo>
                    <a:pt x="287" y="47"/>
                  </a:lnTo>
                  <a:lnTo>
                    <a:pt x="287" y="47"/>
                  </a:lnTo>
                  <a:lnTo>
                    <a:pt x="287" y="46"/>
                  </a:lnTo>
                  <a:lnTo>
                    <a:pt x="287" y="46"/>
                  </a:lnTo>
                  <a:lnTo>
                    <a:pt x="287" y="46"/>
                  </a:lnTo>
                  <a:lnTo>
                    <a:pt x="287" y="44"/>
                  </a:lnTo>
                  <a:lnTo>
                    <a:pt x="287" y="44"/>
                  </a:lnTo>
                  <a:lnTo>
                    <a:pt x="288" y="43"/>
                  </a:lnTo>
                  <a:lnTo>
                    <a:pt x="288" y="41"/>
                  </a:lnTo>
                  <a:lnTo>
                    <a:pt x="290" y="43"/>
                  </a:lnTo>
                  <a:lnTo>
                    <a:pt x="291" y="43"/>
                  </a:lnTo>
                  <a:lnTo>
                    <a:pt x="291" y="41"/>
                  </a:lnTo>
                  <a:lnTo>
                    <a:pt x="293" y="41"/>
                  </a:lnTo>
                  <a:lnTo>
                    <a:pt x="293" y="40"/>
                  </a:lnTo>
                  <a:lnTo>
                    <a:pt x="293" y="40"/>
                  </a:lnTo>
                  <a:lnTo>
                    <a:pt x="293" y="38"/>
                  </a:lnTo>
                  <a:lnTo>
                    <a:pt x="293" y="36"/>
                  </a:lnTo>
                  <a:lnTo>
                    <a:pt x="293" y="36"/>
                  </a:lnTo>
                  <a:lnTo>
                    <a:pt x="293" y="35"/>
                  </a:lnTo>
                  <a:lnTo>
                    <a:pt x="293" y="33"/>
                  </a:lnTo>
                  <a:lnTo>
                    <a:pt x="293" y="32"/>
                  </a:lnTo>
                  <a:lnTo>
                    <a:pt x="293" y="29"/>
                  </a:lnTo>
                  <a:lnTo>
                    <a:pt x="295" y="29"/>
                  </a:lnTo>
                  <a:lnTo>
                    <a:pt x="295" y="27"/>
                  </a:lnTo>
                  <a:lnTo>
                    <a:pt x="295" y="25"/>
                  </a:lnTo>
                  <a:lnTo>
                    <a:pt x="296" y="24"/>
                  </a:lnTo>
                  <a:lnTo>
                    <a:pt x="298" y="24"/>
                  </a:lnTo>
                  <a:lnTo>
                    <a:pt x="298" y="22"/>
                  </a:lnTo>
                  <a:lnTo>
                    <a:pt x="298" y="22"/>
                  </a:lnTo>
                  <a:lnTo>
                    <a:pt x="299" y="24"/>
                  </a:lnTo>
                  <a:lnTo>
                    <a:pt x="301" y="22"/>
                  </a:lnTo>
                  <a:lnTo>
                    <a:pt x="302" y="22"/>
                  </a:lnTo>
                  <a:lnTo>
                    <a:pt x="304" y="22"/>
                  </a:lnTo>
                  <a:lnTo>
                    <a:pt x="306" y="24"/>
                  </a:lnTo>
                  <a:lnTo>
                    <a:pt x="306" y="24"/>
                  </a:lnTo>
                  <a:lnTo>
                    <a:pt x="307" y="22"/>
                  </a:lnTo>
                  <a:close/>
                  <a:moveTo>
                    <a:pt x="455" y="21"/>
                  </a:moveTo>
                  <a:lnTo>
                    <a:pt x="455" y="21"/>
                  </a:lnTo>
                  <a:lnTo>
                    <a:pt x="457" y="21"/>
                  </a:lnTo>
                  <a:lnTo>
                    <a:pt x="457" y="22"/>
                  </a:lnTo>
                  <a:lnTo>
                    <a:pt x="457" y="24"/>
                  </a:lnTo>
                  <a:lnTo>
                    <a:pt x="457" y="25"/>
                  </a:lnTo>
                  <a:lnTo>
                    <a:pt x="455" y="27"/>
                  </a:lnTo>
                  <a:lnTo>
                    <a:pt x="455" y="29"/>
                  </a:lnTo>
                  <a:lnTo>
                    <a:pt x="454" y="27"/>
                  </a:lnTo>
                  <a:lnTo>
                    <a:pt x="454" y="27"/>
                  </a:lnTo>
                  <a:lnTo>
                    <a:pt x="455" y="25"/>
                  </a:lnTo>
                  <a:lnTo>
                    <a:pt x="455" y="24"/>
                  </a:lnTo>
                  <a:lnTo>
                    <a:pt x="455" y="24"/>
                  </a:lnTo>
                  <a:lnTo>
                    <a:pt x="455" y="22"/>
                  </a:lnTo>
                  <a:lnTo>
                    <a:pt x="455" y="22"/>
                  </a:lnTo>
                  <a:lnTo>
                    <a:pt x="455" y="21"/>
                  </a:lnTo>
                  <a:close/>
                  <a:moveTo>
                    <a:pt x="1" y="5"/>
                  </a:moveTo>
                  <a:lnTo>
                    <a:pt x="3" y="5"/>
                  </a:lnTo>
                  <a:lnTo>
                    <a:pt x="4" y="5"/>
                  </a:lnTo>
                  <a:lnTo>
                    <a:pt x="6" y="5"/>
                  </a:lnTo>
                  <a:lnTo>
                    <a:pt x="8" y="6"/>
                  </a:lnTo>
                  <a:lnTo>
                    <a:pt x="11" y="8"/>
                  </a:lnTo>
                  <a:lnTo>
                    <a:pt x="12" y="10"/>
                  </a:lnTo>
                  <a:lnTo>
                    <a:pt x="14" y="10"/>
                  </a:lnTo>
                  <a:lnTo>
                    <a:pt x="17" y="10"/>
                  </a:lnTo>
                  <a:lnTo>
                    <a:pt x="20" y="10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6" y="10"/>
                  </a:lnTo>
                  <a:lnTo>
                    <a:pt x="28" y="11"/>
                  </a:lnTo>
                  <a:lnTo>
                    <a:pt x="31" y="10"/>
                  </a:lnTo>
                  <a:lnTo>
                    <a:pt x="33" y="10"/>
                  </a:lnTo>
                  <a:lnTo>
                    <a:pt x="33" y="11"/>
                  </a:lnTo>
                  <a:lnTo>
                    <a:pt x="33" y="11"/>
                  </a:lnTo>
                  <a:lnTo>
                    <a:pt x="36" y="13"/>
                  </a:lnTo>
                  <a:lnTo>
                    <a:pt x="37" y="16"/>
                  </a:lnTo>
                  <a:lnTo>
                    <a:pt x="39" y="1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44" y="22"/>
                  </a:lnTo>
                  <a:lnTo>
                    <a:pt x="44" y="24"/>
                  </a:lnTo>
                  <a:lnTo>
                    <a:pt x="42" y="25"/>
                  </a:lnTo>
                  <a:lnTo>
                    <a:pt x="44" y="27"/>
                  </a:lnTo>
                  <a:lnTo>
                    <a:pt x="47" y="29"/>
                  </a:lnTo>
                  <a:lnTo>
                    <a:pt x="49" y="29"/>
                  </a:lnTo>
                  <a:lnTo>
                    <a:pt x="50" y="30"/>
                  </a:lnTo>
                  <a:lnTo>
                    <a:pt x="50" y="30"/>
                  </a:lnTo>
                  <a:lnTo>
                    <a:pt x="50" y="32"/>
                  </a:lnTo>
                  <a:lnTo>
                    <a:pt x="52" y="32"/>
                  </a:lnTo>
                  <a:lnTo>
                    <a:pt x="56" y="33"/>
                  </a:lnTo>
                  <a:lnTo>
                    <a:pt x="61" y="38"/>
                  </a:lnTo>
                  <a:lnTo>
                    <a:pt x="64" y="40"/>
                  </a:lnTo>
                  <a:lnTo>
                    <a:pt x="67" y="43"/>
                  </a:lnTo>
                  <a:lnTo>
                    <a:pt x="67" y="44"/>
                  </a:lnTo>
                  <a:lnTo>
                    <a:pt x="69" y="46"/>
                  </a:lnTo>
                  <a:lnTo>
                    <a:pt x="71" y="47"/>
                  </a:lnTo>
                  <a:lnTo>
                    <a:pt x="72" y="51"/>
                  </a:lnTo>
                  <a:lnTo>
                    <a:pt x="74" y="51"/>
                  </a:lnTo>
                  <a:lnTo>
                    <a:pt x="74" y="52"/>
                  </a:lnTo>
                  <a:lnTo>
                    <a:pt x="75" y="52"/>
                  </a:lnTo>
                  <a:lnTo>
                    <a:pt x="75" y="54"/>
                  </a:lnTo>
                  <a:lnTo>
                    <a:pt x="77" y="55"/>
                  </a:lnTo>
                  <a:lnTo>
                    <a:pt x="78" y="55"/>
                  </a:lnTo>
                  <a:lnTo>
                    <a:pt x="80" y="57"/>
                  </a:lnTo>
                  <a:lnTo>
                    <a:pt x="82" y="57"/>
                  </a:lnTo>
                  <a:lnTo>
                    <a:pt x="82" y="55"/>
                  </a:lnTo>
                  <a:lnTo>
                    <a:pt x="80" y="55"/>
                  </a:lnTo>
                  <a:lnTo>
                    <a:pt x="80" y="54"/>
                  </a:lnTo>
                  <a:lnTo>
                    <a:pt x="80" y="54"/>
                  </a:lnTo>
                  <a:lnTo>
                    <a:pt x="82" y="52"/>
                  </a:lnTo>
                  <a:lnTo>
                    <a:pt x="82" y="52"/>
                  </a:lnTo>
                  <a:lnTo>
                    <a:pt x="83" y="52"/>
                  </a:lnTo>
                  <a:lnTo>
                    <a:pt x="86" y="55"/>
                  </a:lnTo>
                  <a:lnTo>
                    <a:pt x="86" y="57"/>
                  </a:lnTo>
                  <a:lnTo>
                    <a:pt x="88" y="58"/>
                  </a:lnTo>
                  <a:lnTo>
                    <a:pt x="88" y="60"/>
                  </a:lnTo>
                  <a:lnTo>
                    <a:pt x="90" y="62"/>
                  </a:lnTo>
                  <a:lnTo>
                    <a:pt x="91" y="62"/>
                  </a:lnTo>
                  <a:lnTo>
                    <a:pt x="93" y="62"/>
                  </a:lnTo>
                  <a:lnTo>
                    <a:pt x="94" y="62"/>
                  </a:lnTo>
                  <a:lnTo>
                    <a:pt x="97" y="65"/>
                  </a:lnTo>
                  <a:lnTo>
                    <a:pt x="99" y="66"/>
                  </a:lnTo>
                  <a:lnTo>
                    <a:pt x="99" y="68"/>
                  </a:lnTo>
                  <a:lnTo>
                    <a:pt x="101" y="69"/>
                  </a:lnTo>
                  <a:lnTo>
                    <a:pt x="101" y="71"/>
                  </a:lnTo>
                  <a:lnTo>
                    <a:pt x="101" y="71"/>
                  </a:lnTo>
                  <a:lnTo>
                    <a:pt x="102" y="73"/>
                  </a:lnTo>
                  <a:lnTo>
                    <a:pt x="104" y="74"/>
                  </a:lnTo>
                  <a:lnTo>
                    <a:pt x="105" y="74"/>
                  </a:lnTo>
                  <a:lnTo>
                    <a:pt x="110" y="76"/>
                  </a:lnTo>
                  <a:lnTo>
                    <a:pt x="112" y="76"/>
                  </a:lnTo>
                  <a:lnTo>
                    <a:pt x="112" y="77"/>
                  </a:lnTo>
                  <a:lnTo>
                    <a:pt x="113" y="79"/>
                  </a:lnTo>
                  <a:lnTo>
                    <a:pt x="112" y="79"/>
                  </a:lnTo>
                  <a:lnTo>
                    <a:pt x="108" y="81"/>
                  </a:lnTo>
                  <a:lnTo>
                    <a:pt x="105" y="82"/>
                  </a:lnTo>
                  <a:lnTo>
                    <a:pt x="108" y="82"/>
                  </a:lnTo>
                  <a:lnTo>
                    <a:pt x="110" y="82"/>
                  </a:lnTo>
                  <a:lnTo>
                    <a:pt x="112" y="81"/>
                  </a:lnTo>
                  <a:lnTo>
                    <a:pt x="113" y="79"/>
                  </a:lnTo>
                  <a:lnTo>
                    <a:pt x="116" y="79"/>
                  </a:lnTo>
                  <a:lnTo>
                    <a:pt x="116" y="77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9" y="81"/>
                  </a:lnTo>
                  <a:lnTo>
                    <a:pt x="121" y="81"/>
                  </a:lnTo>
                  <a:lnTo>
                    <a:pt x="123" y="82"/>
                  </a:lnTo>
                  <a:lnTo>
                    <a:pt x="123" y="85"/>
                  </a:lnTo>
                  <a:lnTo>
                    <a:pt x="123" y="85"/>
                  </a:lnTo>
                  <a:lnTo>
                    <a:pt x="119" y="87"/>
                  </a:lnTo>
                  <a:lnTo>
                    <a:pt x="118" y="88"/>
                  </a:lnTo>
                  <a:lnTo>
                    <a:pt x="118" y="88"/>
                  </a:lnTo>
                  <a:lnTo>
                    <a:pt x="118" y="90"/>
                  </a:lnTo>
                  <a:lnTo>
                    <a:pt x="118" y="90"/>
                  </a:lnTo>
                  <a:lnTo>
                    <a:pt x="119" y="92"/>
                  </a:lnTo>
                  <a:lnTo>
                    <a:pt x="119" y="92"/>
                  </a:lnTo>
                  <a:lnTo>
                    <a:pt x="118" y="93"/>
                  </a:lnTo>
                  <a:lnTo>
                    <a:pt x="118" y="93"/>
                  </a:lnTo>
                  <a:lnTo>
                    <a:pt x="119" y="96"/>
                  </a:lnTo>
                  <a:lnTo>
                    <a:pt x="119" y="96"/>
                  </a:lnTo>
                  <a:lnTo>
                    <a:pt x="123" y="98"/>
                  </a:lnTo>
                  <a:lnTo>
                    <a:pt x="126" y="99"/>
                  </a:lnTo>
                  <a:lnTo>
                    <a:pt x="127" y="99"/>
                  </a:lnTo>
                  <a:lnTo>
                    <a:pt x="129" y="101"/>
                  </a:lnTo>
                  <a:lnTo>
                    <a:pt x="131" y="101"/>
                  </a:lnTo>
                  <a:lnTo>
                    <a:pt x="132" y="101"/>
                  </a:lnTo>
                  <a:lnTo>
                    <a:pt x="132" y="101"/>
                  </a:lnTo>
                  <a:lnTo>
                    <a:pt x="132" y="103"/>
                  </a:lnTo>
                  <a:lnTo>
                    <a:pt x="132" y="104"/>
                  </a:lnTo>
                  <a:lnTo>
                    <a:pt x="134" y="109"/>
                  </a:lnTo>
                  <a:lnTo>
                    <a:pt x="134" y="110"/>
                  </a:lnTo>
                  <a:lnTo>
                    <a:pt x="134" y="112"/>
                  </a:lnTo>
                  <a:lnTo>
                    <a:pt x="134" y="114"/>
                  </a:lnTo>
                  <a:lnTo>
                    <a:pt x="135" y="114"/>
                  </a:lnTo>
                  <a:lnTo>
                    <a:pt x="137" y="115"/>
                  </a:lnTo>
                  <a:lnTo>
                    <a:pt x="138" y="115"/>
                  </a:lnTo>
                  <a:lnTo>
                    <a:pt x="138" y="117"/>
                  </a:lnTo>
                  <a:lnTo>
                    <a:pt x="138" y="117"/>
                  </a:lnTo>
                  <a:lnTo>
                    <a:pt x="137" y="118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121"/>
                  </a:lnTo>
                  <a:lnTo>
                    <a:pt x="135" y="123"/>
                  </a:lnTo>
                  <a:lnTo>
                    <a:pt x="137" y="123"/>
                  </a:lnTo>
                  <a:lnTo>
                    <a:pt x="137" y="121"/>
                  </a:lnTo>
                  <a:lnTo>
                    <a:pt x="138" y="120"/>
                  </a:lnTo>
                  <a:lnTo>
                    <a:pt x="140" y="120"/>
                  </a:lnTo>
                  <a:lnTo>
                    <a:pt x="140" y="120"/>
                  </a:lnTo>
                  <a:lnTo>
                    <a:pt x="142" y="120"/>
                  </a:lnTo>
                  <a:lnTo>
                    <a:pt x="145" y="120"/>
                  </a:lnTo>
                  <a:lnTo>
                    <a:pt x="146" y="120"/>
                  </a:lnTo>
                  <a:lnTo>
                    <a:pt x="148" y="120"/>
                  </a:lnTo>
                  <a:lnTo>
                    <a:pt x="149" y="121"/>
                  </a:lnTo>
                  <a:lnTo>
                    <a:pt x="154" y="126"/>
                  </a:lnTo>
                  <a:lnTo>
                    <a:pt x="156" y="129"/>
                  </a:lnTo>
                  <a:lnTo>
                    <a:pt x="156" y="131"/>
                  </a:lnTo>
                  <a:lnTo>
                    <a:pt x="156" y="131"/>
                  </a:lnTo>
                  <a:lnTo>
                    <a:pt x="156" y="133"/>
                  </a:lnTo>
                  <a:lnTo>
                    <a:pt x="154" y="134"/>
                  </a:lnTo>
                  <a:lnTo>
                    <a:pt x="154" y="136"/>
                  </a:lnTo>
                  <a:lnTo>
                    <a:pt x="153" y="137"/>
                  </a:lnTo>
                  <a:lnTo>
                    <a:pt x="153" y="139"/>
                  </a:lnTo>
                  <a:lnTo>
                    <a:pt x="154" y="139"/>
                  </a:lnTo>
                  <a:lnTo>
                    <a:pt x="154" y="140"/>
                  </a:lnTo>
                  <a:lnTo>
                    <a:pt x="154" y="140"/>
                  </a:lnTo>
                  <a:lnTo>
                    <a:pt x="153" y="145"/>
                  </a:lnTo>
                  <a:lnTo>
                    <a:pt x="153" y="145"/>
                  </a:lnTo>
                  <a:lnTo>
                    <a:pt x="154" y="151"/>
                  </a:lnTo>
                  <a:lnTo>
                    <a:pt x="154" y="153"/>
                  </a:lnTo>
                  <a:lnTo>
                    <a:pt x="153" y="155"/>
                  </a:lnTo>
                  <a:lnTo>
                    <a:pt x="154" y="158"/>
                  </a:lnTo>
                  <a:lnTo>
                    <a:pt x="153" y="167"/>
                  </a:lnTo>
                  <a:lnTo>
                    <a:pt x="153" y="167"/>
                  </a:lnTo>
                  <a:lnTo>
                    <a:pt x="151" y="169"/>
                  </a:lnTo>
                  <a:lnTo>
                    <a:pt x="151" y="169"/>
                  </a:lnTo>
                  <a:lnTo>
                    <a:pt x="149" y="169"/>
                  </a:lnTo>
                  <a:lnTo>
                    <a:pt x="149" y="169"/>
                  </a:lnTo>
                  <a:lnTo>
                    <a:pt x="148" y="167"/>
                  </a:lnTo>
                  <a:lnTo>
                    <a:pt x="148" y="167"/>
                  </a:lnTo>
                  <a:lnTo>
                    <a:pt x="146" y="166"/>
                  </a:lnTo>
                  <a:lnTo>
                    <a:pt x="145" y="166"/>
                  </a:lnTo>
                  <a:lnTo>
                    <a:pt x="143" y="167"/>
                  </a:lnTo>
                  <a:lnTo>
                    <a:pt x="142" y="167"/>
                  </a:lnTo>
                  <a:lnTo>
                    <a:pt x="142" y="167"/>
                  </a:lnTo>
                  <a:lnTo>
                    <a:pt x="140" y="167"/>
                  </a:lnTo>
                  <a:lnTo>
                    <a:pt x="135" y="164"/>
                  </a:lnTo>
                  <a:lnTo>
                    <a:pt x="135" y="166"/>
                  </a:lnTo>
                  <a:lnTo>
                    <a:pt x="135" y="166"/>
                  </a:lnTo>
                  <a:lnTo>
                    <a:pt x="135" y="169"/>
                  </a:lnTo>
                  <a:lnTo>
                    <a:pt x="135" y="170"/>
                  </a:lnTo>
                  <a:lnTo>
                    <a:pt x="135" y="170"/>
                  </a:lnTo>
                  <a:lnTo>
                    <a:pt x="135" y="170"/>
                  </a:lnTo>
                  <a:lnTo>
                    <a:pt x="134" y="169"/>
                  </a:lnTo>
                  <a:lnTo>
                    <a:pt x="132" y="167"/>
                  </a:lnTo>
                  <a:lnTo>
                    <a:pt x="129" y="166"/>
                  </a:lnTo>
                  <a:lnTo>
                    <a:pt x="129" y="164"/>
                  </a:lnTo>
                  <a:lnTo>
                    <a:pt x="127" y="162"/>
                  </a:lnTo>
                  <a:lnTo>
                    <a:pt x="124" y="158"/>
                  </a:lnTo>
                  <a:lnTo>
                    <a:pt x="123" y="158"/>
                  </a:lnTo>
                  <a:lnTo>
                    <a:pt x="118" y="155"/>
                  </a:lnTo>
                  <a:lnTo>
                    <a:pt x="116" y="153"/>
                  </a:lnTo>
                  <a:lnTo>
                    <a:pt x="115" y="153"/>
                  </a:lnTo>
                  <a:lnTo>
                    <a:pt x="113" y="151"/>
                  </a:lnTo>
                  <a:lnTo>
                    <a:pt x="110" y="150"/>
                  </a:lnTo>
                  <a:lnTo>
                    <a:pt x="105" y="145"/>
                  </a:lnTo>
                  <a:lnTo>
                    <a:pt x="102" y="142"/>
                  </a:lnTo>
                  <a:lnTo>
                    <a:pt x="101" y="139"/>
                  </a:lnTo>
                  <a:lnTo>
                    <a:pt x="99" y="137"/>
                  </a:lnTo>
                  <a:lnTo>
                    <a:pt x="94" y="134"/>
                  </a:lnTo>
                  <a:lnTo>
                    <a:pt x="93" y="133"/>
                  </a:lnTo>
                  <a:lnTo>
                    <a:pt x="91" y="131"/>
                  </a:lnTo>
                  <a:lnTo>
                    <a:pt x="90" y="126"/>
                  </a:lnTo>
                  <a:lnTo>
                    <a:pt x="88" y="126"/>
                  </a:lnTo>
                  <a:lnTo>
                    <a:pt x="88" y="125"/>
                  </a:lnTo>
                  <a:lnTo>
                    <a:pt x="86" y="123"/>
                  </a:lnTo>
                  <a:lnTo>
                    <a:pt x="85" y="123"/>
                  </a:lnTo>
                  <a:lnTo>
                    <a:pt x="82" y="118"/>
                  </a:lnTo>
                  <a:lnTo>
                    <a:pt x="82" y="118"/>
                  </a:lnTo>
                  <a:lnTo>
                    <a:pt x="80" y="117"/>
                  </a:lnTo>
                  <a:lnTo>
                    <a:pt x="80" y="114"/>
                  </a:lnTo>
                  <a:lnTo>
                    <a:pt x="75" y="104"/>
                  </a:lnTo>
                  <a:lnTo>
                    <a:pt x="74" y="101"/>
                  </a:lnTo>
                  <a:lnTo>
                    <a:pt x="72" y="98"/>
                  </a:lnTo>
                  <a:lnTo>
                    <a:pt x="72" y="96"/>
                  </a:lnTo>
                  <a:lnTo>
                    <a:pt x="69" y="93"/>
                  </a:lnTo>
                  <a:lnTo>
                    <a:pt x="69" y="92"/>
                  </a:lnTo>
                  <a:lnTo>
                    <a:pt x="67" y="92"/>
                  </a:lnTo>
                  <a:lnTo>
                    <a:pt x="66" y="90"/>
                  </a:lnTo>
                  <a:lnTo>
                    <a:pt x="64" y="85"/>
                  </a:lnTo>
                  <a:lnTo>
                    <a:pt x="64" y="85"/>
                  </a:lnTo>
                  <a:lnTo>
                    <a:pt x="63" y="84"/>
                  </a:lnTo>
                  <a:lnTo>
                    <a:pt x="58" y="82"/>
                  </a:lnTo>
                  <a:lnTo>
                    <a:pt x="58" y="82"/>
                  </a:lnTo>
                  <a:lnTo>
                    <a:pt x="56" y="81"/>
                  </a:lnTo>
                  <a:lnTo>
                    <a:pt x="55" y="79"/>
                  </a:lnTo>
                  <a:lnTo>
                    <a:pt x="55" y="76"/>
                  </a:lnTo>
                  <a:lnTo>
                    <a:pt x="53" y="71"/>
                  </a:lnTo>
                  <a:lnTo>
                    <a:pt x="52" y="63"/>
                  </a:lnTo>
                  <a:lnTo>
                    <a:pt x="50" y="62"/>
                  </a:lnTo>
                  <a:lnTo>
                    <a:pt x="49" y="58"/>
                  </a:lnTo>
                  <a:lnTo>
                    <a:pt x="47" y="58"/>
                  </a:lnTo>
                  <a:lnTo>
                    <a:pt x="41" y="54"/>
                  </a:lnTo>
                  <a:lnTo>
                    <a:pt x="39" y="54"/>
                  </a:lnTo>
                  <a:lnTo>
                    <a:pt x="37" y="52"/>
                  </a:lnTo>
                  <a:lnTo>
                    <a:pt x="36" y="52"/>
                  </a:lnTo>
                  <a:lnTo>
                    <a:pt x="34" y="52"/>
                  </a:lnTo>
                  <a:lnTo>
                    <a:pt x="34" y="49"/>
                  </a:lnTo>
                  <a:lnTo>
                    <a:pt x="34" y="47"/>
                  </a:lnTo>
                  <a:lnTo>
                    <a:pt x="34" y="46"/>
                  </a:lnTo>
                  <a:lnTo>
                    <a:pt x="33" y="44"/>
                  </a:lnTo>
                  <a:lnTo>
                    <a:pt x="31" y="43"/>
                  </a:lnTo>
                  <a:lnTo>
                    <a:pt x="30" y="41"/>
                  </a:lnTo>
                  <a:lnTo>
                    <a:pt x="28" y="40"/>
                  </a:lnTo>
                  <a:lnTo>
                    <a:pt x="28" y="38"/>
                  </a:lnTo>
                  <a:lnTo>
                    <a:pt x="25" y="33"/>
                  </a:lnTo>
                  <a:lnTo>
                    <a:pt x="23" y="33"/>
                  </a:lnTo>
                  <a:lnTo>
                    <a:pt x="22" y="32"/>
                  </a:lnTo>
                  <a:lnTo>
                    <a:pt x="19" y="32"/>
                  </a:lnTo>
                  <a:lnTo>
                    <a:pt x="17" y="30"/>
                  </a:lnTo>
                  <a:lnTo>
                    <a:pt x="15" y="29"/>
                  </a:lnTo>
                  <a:lnTo>
                    <a:pt x="14" y="27"/>
                  </a:lnTo>
                  <a:lnTo>
                    <a:pt x="11" y="24"/>
                  </a:lnTo>
                  <a:lnTo>
                    <a:pt x="4" y="19"/>
                  </a:lnTo>
                  <a:lnTo>
                    <a:pt x="3" y="18"/>
                  </a:lnTo>
                  <a:lnTo>
                    <a:pt x="3" y="16"/>
                  </a:lnTo>
                  <a:lnTo>
                    <a:pt x="1" y="14"/>
                  </a:lnTo>
                  <a:lnTo>
                    <a:pt x="0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6217214" y="2938413"/>
              <a:ext cx="192974" cy="99411"/>
            </a:xfrm>
            <a:custGeom>
              <a:rect b="b" l="l" r="r" t="t"/>
              <a:pathLst>
                <a:path extrusionOk="0" h="51" w="99">
                  <a:moveTo>
                    <a:pt x="77" y="0"/>
                  </a:moveTo>
                  <a:lnTo>
                    <a:pt x="77" y="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0" y="2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8" y="2"/>
                  </a:lnTo>
                  <a:lnTo>
                    <a:pt x="88" y="2"/>
                  </a:lnTo>
                  <a:lnTo>
                    <a:pt x="90" y="2"/>
                  </a:lnTo>
                  <a:lnTo>
                    <a:pt x="90" y="2"/>
                  </a:lnTo>
                  <a:lnTo>
                    <a:pt x="90" y="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0" y="5"/>
                  </a:lnTo>
                  <a:lnTo>
                    <a:pt x="91" y="5"/>
                  </a:lnTo>
                  <a:lnTo>
                    <a:pt x="91" y="5"/>
                  </a:lnTo>
                  <a:lnTo>
                    <a:pt x="93" y="7"/>
                  </a:lnTo>
                  <a:lnTo>
                    <a:pt x="94" y="7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6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10"/>
                  </a:lnTo>
                  <a:lnTo>
                    <a:pt x="98" y="10"/>
                  </a:lnTo>
                  <a:lnTo>
                    <a:pt x="98" y="11"/>
                  </a:lnTo>
                  <a:lnTo>
                    <a:pt x="99" y="11"/>
                  </a:lnTo>
                  <a:lnTo>
                    <a:pt x="98" y="11"/>
                  </a:lnTo>
                  <a:lnTo>
                    <a:pt x="96" y="13"/>
                  </a:lnTo>
                  <a:lnTo>
                    <a:pt x="94" y="15"/>
                  </a:lnTo>
                  <a:lnTo>
                    <a:pt x="94" y="15"/>
                  </a:lnTo>
                  <a:lnTo>
                    <a:pt x="93" y="15"/>
                  </a:lnTo>
                  <a:lnTo>
                    <a:pt x="91" y="15"/>
                  </a:lnTo>
                  <a:lnTo>
                    <a:pt x="91" y="15"/>
                  </a:lnTo>
                  <a:lnTo>
                    <a:pt x="90" y="15"/>
                  </a:lnTo>
                  <a:lnTo>
                    <a:pt x="90" y="16"/>
                  </a:lnTo>
                  <a:lnTo>
                    <a:pt x="88" y="16"/>
                  </a:lnTo>
                  <a:lnTo>
                    <a:pt x="88" y="18"/>
                  </a:lnTo>
                  <a:lnTo>
                    <a:pt x="87" y="18"/>
                  </a:lnTo>
                  <a:lnTo>
                    <a:pt x="85" y="19"/>
                  </a:lnTo>
                  <a:lnTo>
                    <a:pt x="85" y="21"/>
                  </a:lnTo>
                  <a:lnTo>
                    <a:pt x="85" y="21"/>
                  </a:lnTo>
                  <a:lnTo>
                    <a:pt x="85" y="22"/>
                  </a:lnTo>
                  <a:lnTo>
                    <a:pt x="83" y="22"/>
                  </a:lnTo>
                  <a:lnTo>
                    <a:pt x="83" y="26"/>
                  </a:lnTo>
                  <a:lnTo>
                    <a:pt x="82" y="27"/>
                  </a:lnTo>
                  <a:lnTo>
                    <a:pt x="80" y="27"/>
                  </a:lnTo>
                  <a:lnTo>
                    <a:pt x="80" y="29"/>
                  </a:lnTo>
                  <a:lnTo>
                    <a:pt x="80" y="29"/>
                  </a:lnTo>
                  <a:lnTo>
                    <a:pt x="80" y="30"/>
                  </a:lnTo>
                  <a:lnTo>
                    <a:pt x="79" y="32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7" y="35"/>
                  </a:lnTo>
                  <a:lnTo>
                    <a:pt x="77" y="35"/>
                  </a:lnTo>
                  <a:lnTo>
                    <a:pt x="76" y="35"/>
                  </a:lnTo>
                  <a:lnTo>
                    <a:pt x="76" y="37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76" y="38"/>
                  </a:lnTo>
                  <a:lnTo>
                    <a:pt x="74" y="40"/>
                  </a:lnTo>
                  <a:lnTo>
                    <a:pt x="74" y="40"/>
                  </a:lnTo>
                  <a:lnTo>
                    <a:pt x="74" y="41"/>
                  </a:lnTo>
                  <a:lnTo>
                    <a:pt x="72" y="41"/>
                  </a:lnTo>
                  <a:lnTo>
                    <a:pt x="72" y="41"/>
                  </a:lnTo>
                  <a:lnTo>
                    <a:pt x="69" y="41"/>
                  </a:lnTo>
                  <a:lnTo>
                    <a:pt x="68" y="41"/>
                  </a:lnTo>
                  <a:lnTo>
                    <a:pt x="68" y="43"/>
                  </a:lnTo>
                  <a:lnTo>
                    <a:pt x="68" y="43"/>
                  </a:lnTo>
                  <a:lnTo>
                    <a:pt x="68" y="43"/>
                  </a:lnTo>
                  <a:lnTo>
                    <a:pt x="66" y="43"/>
                  </a:lnTo>
                  <a:lnTo>
                    <a:pt x="66" y="45"/>
                  </a:lnTo>
                  <a:lnTo>
                    <a:pt x="65" y="43"/>
                  </a:lnTo>
                  <a:lnTo>
                    <a:pt x="61" y="45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60" y="45"/>
                  </a:lnTo>
                  <a:lnTo>
                    <a:pt x="57" y="43"/>
                  </a:lnTo>
                  <a:lnTo>
                    <a:pt x="55" y="43"/>
                  </a:lnTo>
                  <a:lnTo>
                    <a:pt x="53" y="43"/>
                  </a:lnTo>
                  <a:lnTo>
                    <a:pt x="52" y="43"/>
                  </a:lnTo>
                  <a:lnTo>
                    <a:pt x="50" y="43"/>
                  </a:lnTo>
                  <a:lnTo>
                    <a:pt x="49" y="45"/>
                  </a:lnTo>
                  <a:lnTo>
                    <a:pt x="49" y="45"/>
                  </a:lnTo>
                  <a:lnTo>
                    <a:pt x="49" y="46"/>
                  </a:lnTo>
                  <a:lnTo>
                    <a:pt x="47" y="46"/>
                  </a:lnTo>
                  <a:lnTo>
                    <a:pt x="47" y="46"/>
                  </a:lnTo>
                  <a:lnTo>
                    <a:pt x="46" y="46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44" y="46"/>
                  </a:lnTo>
                  <a:lnTo>
                    <a:pt x="42" y="46"/>
                  </a:lnTo>
                  <a:lnTo>
                    <a:pt x="42" y="48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41" y="48"/>
                  </a:lnTo>
                  <a:lnTo>
                    <a:pt x="39" y="48"/>
                  </a:lnTo>
                  <a:lnTo>
                    <a:pt x="38" y="48"/>
                  </a:lnTo>
                  <a:lnTo>
                    <a:pt x="38" y="48"/>
                  </a:lnTo>
                  <a:lnTo>
                    <a:pt x="36" y="49"/>
                  </a:lnTo>
                  <a:lnTo>
                    <a:pt x="36" y="49"/>
                  </a:lnTo>
                  <a:lnTo>
                    <a:pt x="35" y="51"/>
                  </a:lnTo>
                  <a:lnTo>
                    <a:pt x="33" y="51"/>
                  </a:lnTo>
                  <a:lnTo>
                    <a:pt x="31" y="51"/>
                  </a:lnTo>
                  <a:lnTo>
                    <a:pt x="31" y="51"/>
                  </a:lnTo>
                  <a:lnTo>
                    <a:pt x="27" y="51"/>
                  </a:lnTo>
                  <a:lnTo>
                    <a:pt x="25" y="51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2" y="48"/>
                  </a:lnTo>
                  <a:lnTo>
                    <a:pt x="20" y="48"/>
                  </a:lnTo>
                  <a:lnTo>
                    <a:pt x="19" y="48"/>
                  </a:lnTo>
                  <a:lnTo>
                    <a:pt x="17" y="46"/>
                  </a:lnTo>
                  <a:lnTo>
                    <a:pt x="17" y="45"/>
                  </a:lnTo>
                  <a:lnTo>
                    <a:pt x="16" y="45"/>
                  </a:lnTo>
                  <a:lnTo>
                    <a:pt x="14" y="43"/>
                  </a:lnTo>
                  <a:lnTo>
                    <a:pt x="12" y="41"/>
                  </a:lnTo>
                  <a:lnTo>
                    <a:pt x="11" y="40"/>
                  </a:lnTo>
                  <a:lnTo>
                    <a:pt x="9" y="38"/>
                  </a:lnTo>
                  <a:lnTo>
                    <a:pt x="8" y="38"/>
                  </a:lnTo>
                  <a:lnTo>
                    <a:pt x="6" y="37"/>
                  </a:lnTo>
                  <a:lnTo>
                    <a:pt x="6" y="37"/>
                  </a:lnTo>
                  <a:lnTo>
                    <a:pt x="5" y="35"/>
                  </a:lnTo>
                  <a:lnTo>
                    <a:pt x="5" y="35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3" y="32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0" y="30"/>
                  </a:lnTo>
                  <a:lnTo>
                    <a:pt x="3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6" y="29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6"/>
                  </a:lnTo>
                  <a:lnTo>
                    <a:pt x="5" y="26"/>
                  </a:lnTo>
                  <a:lnTo>
                    <a:pt x="5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5" y="21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8" y="21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9" y="18"/>
                  </a:lnTo>
                  <a:lnTo>
                    <a:pt x="8" y="18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6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9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2" y="16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3"/>
                  </a:lnTo>
                  <a:lnTo>
                    <a:pt x="14" y="11"/>
                  </a:lnTo>
                  <a:lnTo>
                    <a:pt x="14" y="10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7" y="10"/>
                  </a:lnTo>
                  <a:lnTo>
                    <a:pt x="17" y="10"/>
                  </a:lnTo>
                  <a:lnTo>
                    <a:pt x="19" y="10"/>
                  </a:lnTo>
                  <a:lnTo>
                    <a:pt x="20" y="11"/>
                  </a:lnTo>
                  <a:lnTo>
                    <a:pt x="22" y="13"/>
                  </a:lnTo>
                  <a:lnTo>
                    <a:pt x="25" y="15"/>
                  </a:lnTo>
                  <a:lnTo>
                    <a:pt x="27" y="15"/>
                  </a:lnTo>
                  <a:lnTo>
                    <a:pt x="30" y="15"/>
                  </a:lnTo>
                  <a:lnTo>
                    <a:pt x="35" y="15"/>
                  </a:lnTo>
                  <a:lnTo>
                    <a:pt x="38" y="15"/>
                  </a:lnTo>
                  <a:lnTo>
                    <a:pt x="39" y="13"/>
                  </a:lnTo>
                  <a:lnTo>
                    <a:pt x="39" y="13"/>
                  </a:lnTo>
                  <a:lnTo>
                    <a:pt x="39" y="11"/>
                  </a:lnTo>
                  <a:lnTo>
                    <a:pt x="39" y="11"/>
                  </a:lnTo>
                  <a:lnTo>
                    <a:pt x="39" y="10"/>
                  </a:lnTo>
                  <a:lnTo>
                    <a:pt x="41" y="8"/>
                  </a:lnTo>
                  <a:lnTo>
                    <a:pt x="46" y="8"/>
                  </a:lnTo>
                  <a:lnTo>
                    <a:pt x="49" y="8"/>
                  </a:lnTo>
                  <a:lnTo>
                    <a:pt x="50" y="7"/>
                  </a:lnTo>
                  <a:lnTo>
                    <a:pt x="50" y="7"/>
                  </a:lnTo>
                  <a:lnTo>
                    <a:pt x="52" y="5"/>
                  </a:lnTo>
                  <a:lnTo>
                    <a:pt x="52" y="7"/>
                  </a:lnTo>
                  <a:lnTo>
                    <a:pt x="53" y="7"/>
                  </a:lnTo>
                  <a:lnTo>
                    <a:pt x="55" y="8"/>
                  </a:lnTo>
                  <a:lnTo>
                    <a:pt x="57" y="7"/>
                  </a:lnTo>
                  <a:lnTo>
                    <a:pt x="58" y="5"/>
                  </a:lnTo>
                  <a:lnTo>
                    <a:pt x="61" y="5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6" y="0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2" y="0"/>
                  </a:lnTo>
                  <a:lnTo>
                    <a:pt x="74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3665682" y="3848699"/>
              <a:ext cx="79919" cy="58477"/>
            </a:xfrm>
            <a:custGeom>
              <a:rect b="b" l="l" r="r" t="t"/>
              <a:pathLst>
                <a:path extrusionOk="0" h="30" w="41">
                  <a:moveTo>
                    <a:pt x="19" y="16"/>
                  </a:moveTo>
                  <a:lnTo>
                    <a:pt x="21" y="17"/>
                  </a:lnTo>
                  <a:lnTo>
                    <a:pt x="22" y="17"/>
                  </a:lnTo>
                  <a:lnTo>
                    <a:pt x="24" y="19"/>
                  </a:lnTo>
                  <a:lnTo>
                    <a:pt x="24" y="20"/>
                  </a:lnTo>
                  <a:lnTo>
                    <a:pt x="21" y="19"/>
                  </a:lnTo>
                  <a:lnTo>
                    <a:pt x="17" y="17"/>
                  </a:lnTo>
                  <a:lnTo>
                    <a:pt x="17" y="16"/>
                  </a:lnTo>
                  <a:lnTo>
                    <a:pt x="19" y="16"/>
                  </a:lnTo>
                  <a:close/>
                  <a:moveTo>
                    <a:pt x="24" y="1"/>
                  </a:moveTo>
                  <a:lnTo>
                    <a:pt x="27" y="1"/>
                  </a:lnTo>
                  <a:lnTo>
                    <a:pt x="30" y="3"/>
                  </a:lnTo>
                  <a:lnTo>
                    <a:pt x="33" y="5"/>
                  </a:lnTo>
                  <a:lnTo>
                    <a:pt x="36" y="5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0" y="8"/>
                  </a:lnTo>
                  <a:lnTo>
                    <a:pt x="40" y="9"/>
                  </a:lnTo>
                  <a:lnTo>
                    <a:pt x="40" y="11"/>
                  </a:lnTo>
                  <a:lnTo>
                    <a:pt x="40" y="11"/>
                  </a:lnTo>
                  <a:lnTo>
                    <a:pt x="41" y="12"/>
                  </a:lnTo>
                  <a:lnTo>
                    <a:pt x="41" y="12"/>
                  </a:lnTo>
                  <a:lnTo>
                    <a:pt x="41" y="14"/>
                  </a:lnTo>
                  <a:lnTo>
                    <a:pt x="40" y="14"/>
                  </a:lnTo>
                  <a:lnTo>
                    <a:pt x="38" y="16"/>
                  </a:lnTo>
                  <a:lnTo>
                    <a:pt x="40" y="17"/>
                  </a:lnTo>
                  <a:lnTo>
                    <a:pt x="40" y="17"/>
                  </a:lnTo>
                  <a:lnTo>
                    <a:pt x="40" y="19"/>
                  </a:lnTo>
                  <a:lnTo>
                    <a:pt x="40" y="19"/>
                  </a:lnTo>
                  <a:lnTo>
                    <a:pt x="38" y="20"/>
                  </a:lnTo>
                  <a:lnTo>
                    <a:pt x="38" y="22"/>
                  </a:lnTo>
                  <a:lnTo>
                    <a:pt x="36" y="22"/>
                  </a:lnTo>
                  <a:lnTo>
                    <a:pt x="36" y="22"/>
                  </a:lnTo>
                  <a:lnTo>
                    <a:pt x="36" y="23"/>
                  </a:lnTo>
                  <a:lnTo>
                    <a:pt x="38" y="23"/>
                  </a:lnTo>
                  <a:lnTo>
                    <a:pt x="40" y="25"/>
                  </a:lnTo>
                  <a:lnTo>
                    <a:pt x="40" y="27"/>
                  </a:lnTo>
                  <a:lnTo>
                    <a:pt x="40" y="27"/>
                  </a:lnTo>
                  <a:lnTo>
                    <a:pt x="40" y="30"/>
                  </a:lnTo>
                  <a:lnTo>
                    <a:pt x="38" y="28"/>
                  </a:lnTo>
                  <a:lnTo>
                    <a:pt x="36" y="28"/>
                  </a:lnTo>
                  <a:lnTo>
                    <a:pt x="36" y="27"/>
                  </a:lnTo>
                  <a:lnTo>
                    <a:pt x="35" y="27"/>
                  </a:lnTo>
                  <a:lnTo>
                    <a:pt x="28" y="27"/>
                  </a:lnTo>
                  <a:lnTo>
                    <a:pt x="28" y="27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25" y="28"/>
                  </a:lnTo>
                  <a:lnTo>
                    <a:pt x="24" y="28"/>
                  </a:lnTo>
                  <a:lnTo>
                    <a:pt x="19" y="27"/>
                  </a:lnTo>
                  <a:lnTo>
                    <a:pt x="17" y="27"/>
                  </a:lnTo>
                  <a:lnTo>
                    <a:pt x="16" y="27"/>
                  </a:lnTo>
                  <a:lnTo>
                    <a:pt x="14" y="27"/>
                  </a:lnTo>
                  <a:lnTo>
                    <a:pt x="13" y="27"/>
                  </a:lnTo>
                  <a:lnTo>
                    <a:pt x="11" y="28"/>
                  </a:lnTo>
                  <a:lnTo>
                    <a:pt x="10" y="28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6" y="28"/>
                  </a:lnTo>
                  <a:lnTo>
                    <a:pt x="6" y="27"/>
                  </a:lnTo>
                  <a:lnTo>
                    <a:pt x="5" y="27"/>
                  </a:lnTo>
                  <a:lnTo>
                    <a:pt x="2" y="25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5" y="20"/>
                  </a:lnTo>
                  <a:lnTo>
                    <a:pt x="8" y="22"/>
                  </a:lnTo>
                  <a:lnTo>
                    <a:pt x="10" y="22"/>
                  </a:lnTo>
                  <a:lnTo>
                    <a:pt x="11" y="22"/>
                  </a:lnTo>
                  <a:lnTo>
                    <a:pt x="13" y="22"/>
                  </a:lnTo>
                  <a:lnTo>
                    <a:pt x="22" y="23"/>
                  </a:lnTo>
                  <a:lnTo>
                    <a:pt x="24" y="23"/>
                  </a:lnTo>
                  <a:lnTo>
                    <a:pt x="25" y="23"/>
                  </a:lnTo>
                  <a:lnTo>
                    <a:pt x="25" y="23"/>
                  </a:lnTo>
                  <a:lnTo>
                    <a:pt x="27" y="22"/>
                  </a:lnTo>
                  <a:lnTo>
                    <a:pt x="27" y="22"/>
                  </a:lnTo>
                  <a:lnTo>
                    <a:pt x="30" y="22"/>
                  </a:lnTo>
                  <a:lnTo>
                    <a:pt x="30" y="22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28" y="19"/>
                  </a:lnTo>
                  <a:lnTo>
                    <a:pt x="27" y="17"/>
                  </a:lnTo>
                  <a:lnTo>
                    <a:pt x="24" y="14"/>
                  </a:lnTo>
                  <a:lnTo>
                    <a:pt x="25" y="14"/>
                  </a:lnTo>
                  <a:lnTo>
                    <a:pt x="25" y="12"/>
                  </a:lnTo>
                  <a:lnTo>
                    <a:pt x="25" y="11"/>
                  </a:lnTo>
                  <a:lnTo>
                    <a:pt x="25" y="9"/>
                  </a:lnTo>
                  <a:lnTo>
                    <a:pt x="24" y="8"/>
                  </a:lnTo>
                  <a:lnTo>
                    <a:pt x="21" y="6"/>
                  </a:lnTo>
                  <a:lnTo>
                    <a:pt x="17" y="6"/>
                  </a:lnTo>
                  <a:lnTo>
                    <a:pt x="16" y="6"/>
                  </a:lnTo>
                  <a:lnTo>
                    <a:pt x="16" y="5"/>
                  </a:lnTo>
                  <a:lnTo>
                    <a:pt x="16" y="3"/>
                  </a:lnTo>
                  <a:lnTo>
                    <a:pt x="17" y="3"/>
                  </a:lnTo>
                  <a:lnTo>
                    <a:pt x="19" y="3"/>
                  </a:lnTo>
                  <a:lnTo>
                    <a:pt x="19" y="1"/>
                  </a:lnTo>
                  <a:lnTo>
                    <a:pt x="24" y="1"/>
                  </a:lnTo>
                  <a:close/>
                  <a:moveTo>
                    <a:pt x="24" y="0"/>
                  </a:moveTo>
                  <a:lnTo>
                    <a:pt x="24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6147042" y="3010534"/>
              <a:ext cx="165684" cy="140344"/>
            </a:xfrm>
            <a:custGeom>
              <a:rect b="b" l="l" r="r" t="t"/>
              <a:pathLst>
                <a:path extrusionOk="0" h="72" w="85">
                  <a:moveTo>
                    <a:pt x="56" y="66"/>
                  </a:moveTo>
                  <a:lnTo>
                    <a:pt x="58" y="66"/>
                  </a:lnTo>
                  <a:lnTo>
                    <a:pt x="60" y="67"/>
                  </a:lnTo>
                  <a:lnTo>
                    <a:pt x="55" y="66"/>
                  </a:lnTo>
                  <a:lnTo>
                    <a:pt x="55" y="66"/>
                  </a:lnTo>
                  <a:lnTo>
                    <a:pt x="56" y="66"/>
                  </a:lnTo>
                  <a:close/>
                  <a:moveTo>
                    <a:pt x="44" y="63"/>
                  </a:moveTo>
                  <a:lnTo>
                    <a:pt x="47" y="63"/>
                  </a:lnTo>
                  <a:lnTo>
                    <a:pt x="48" y="63"/>
                  </a:lnTo>
                  <a:lnTo>
                    <a:pt x="52" y="63"/>
                  </a:lnTo>
                  <a:lnTo>
                    <a:pt x="52" y="64"/>
                  </a:lnTo>
                  <a:lnTo>
                    <a:pt x="52" y="64"/>
                  </a:lnTo>
                  <a:lnTo>
                    <a:pt x="50" y="64"/>
                  </a:lnTo>
                  <a:lnTo>
                    <a:pt x="48" y="64"/>
                  </a:lnTo>
                  <a:lnTo>
                    <a:pt x="47" y="64"/>
                  </a:lnTo>
                  <a:lnTo>
                    <a:pt x="45" y="64"/>
                  </a:lnTo>
                  <a:lnTo>
                    <a:pt x="45" y="64"/>
                  </a:lnTo>
                  <a:lnTo>
                    <a:pt x="45" y="63"/>
                  </a:lnTo>
                  <a:lnTo>
                    <a:pt x="44" y="63"/>
                  </a:lnTo>
                  <a:close/>
                  <a:moveTo>
                    <a:pt x="53" y="63"/>
                  </a:moveTo>
                  <a:lnTo>
                    <a:pt x="60" y="66"/>
                  </a:lnTo>
                  <a:lnTo>
                    <a:pt x="60" y="64"/>
                  </a:lnTo>
                  <a:lnTo>
                    <a:pt x="60" y="64"/>
                  </a:lnTo>
                  <a:lnTo>
                    <a:pt x="61" y="64"/>
                  </a:lnTo>
                  <a:lnTo>
                    <a:pt x="61" y="66"/>
                  </a:lnTo>
                  <a:lnTo>
                    <a:pt x="63" y="66"/>
                  </a:lnTo>
                  <a:lnTo>
                    <a:pt x="64" y="67"/>
                  </a:lnTo>
                  <a:lnTo>
                    <a:pt x="66" y="67"/>
                  </a:lnTo>
                  <a:lnTo>
                    <a:pt x="69" y="69"/>
                  </a:lnTo>
                  <a:lnTo>
                    <a:pt x="69" y="69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2"/>
                  </a:lnTo>
                  <a:lnTo>
                    <a:pt x="72" y="72"/>
                  </a:lnTo>
                  <a:lnTo>
                    <a:pt x="69" y="71"/>
                  </a:lnTo>
                  <a:lnTo>
                    <a:pt x="66" y="69"/>
                  </a:lnTo>
                  <a:lnTo>
                    <a:pt x="61" y="66"/>
                  </a:lnTo>
                  <a:lnTo>
                    <a:pt x="58" y="66"/>
                  </a:lnTo>
                  <a:lnTo>
                    <a:pt x="53" y="63"/>
                  </a:lnTo>
                  <a:lnTo>
                    <a:pt x="50" y="63"/>
                  </a:lnTo>
                  <a:lnTo>
                    <a:pt x="52" y="63"/>
                  </a:lnTo>
                  <a:lnTo>
                    <a:pt x="53" y="63"/>
                  </a:lnTo>
                  <a:close/>
                  <a:moveTo>
                    <a:pt x="42" y="58"/>
                  </a:moveTo>
                  <a:lnTo>
                    <a:pt x="44" y="60"/>
                  </a:lnTo>
                  <a:lnTo>
                    <a:pt x="45" y="60"/>
                  </a:lnTo>
                  <a:lnTo>
                    <a:pt x="50" y="60"/>
                  </a:lnTo>
                  <a:lnTo>
                    <a:pt x="52" y="61"/>
                  </a:lnTo>
                  <a:lnTo>
                    <a:pt x="52" y="61"/>
                  </a:lnTo>
                  <a:lnTo>
                    <a:pt x="45" y="61"/>
                  </a:lnTo>
                  <a:lnTo>
                    <a:pt x="44" y="60"/>
                  </a:lnTo>
                  <a:lnTo>
                    <a:pt x="41" y="60"/>
                  </a:lnTo>
                  <a:lnTo>
                    <a:pt x="41" y="60"/>
                  </a:lnTo>
                  <a:lnTo>
                    <a:pt x="42" y="58"/>
                  </a:lnTo>
                  <a:close/>
                  <a:moveTo>
                    <a:pt x="42" y="56"/>
                  </a:moveTo>
                  <a:lnTo>
                    <a:pt x="44" y="56"/>
                  </a:lnTo>
                  <a:lnTo>
                    <a:pt x="47" y="56"/>
                  </a:lnTo>
                  <a:lnTo>
                    <a:pt x="48" y="56"/>
                  </a:lnTo>
                  <a:lnTo>
                    <a:pt x="47" y="58"/>
                  </a:lnTo>
                  <a:lnTo>
                    <a:pt x="47" y="58"/>
                  </a:lnTo>
                  <a:lnTo>
                    <a:pt x="44" y="58"/>
                  </a:lnTo>
                  <a:lnTo>
                    <a:pt x="42" y="58"/>
                  </a:lnTo>
                  <a:lnTo>
                    <a:pt x="41" y="56"/>
                  </a:lnTo>
                  <a:lnTo>
                    <a:pt x="41" y="56"/>
                  </a:lnTo>
                  <a:lnTo>
                    <a:pt x="42" y="56"/>
                  </a:lnTo>
                  <a:close/>
                  <a:moveTo>
                    <a:pt x="25" y="45"/>
                  </a:moveTo>
                  <a:lnTo>
                    <a:pt x="26" y="45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5" y="45"/>
                  </a:lnTo>
                  <a:lnTo>
                    <a:pt x="25" y="45"/>
                  </a:lnTo>
                  <a:close/>
                  <a:moveTo>
                    <a:pt x="22" y="42"/>
                  </a:moveTo>
                  <a:lnTo>
                    <a:pt x="23" y="44"/>
                  </a:lnTo>
                  <a:lnTo>
                    <a:pt x="25" y="44"/>
                  </a:lnTo>
                  <a:lnTo>
                    <a:pt x="22" y="44"/>
                  </a:lnTo>
                  <a:lnTo>
                    <a:pt x="22" y="42"/>
                  </a:lnTo>
                  <a:lnTo>
                    <a:pt x="22" y="42"/>
                  </a:lnTo>
                  <a:close/>
                  <a:moveTo>
                    <a:pt x="19" y="42"/>
                  </a:moveTo>
                  <a:lnTo>
                    <a:pt x="20" y="42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23" y="47"/>
                  </a:lnTo>
                  <a:lnTo>
                    <a:pt x="19" y="42"/>
                  </a:lnTo>
                  <a:lnTo>
                    <a:pt x="19" y="42"/>
                  </a:lnTo>
                  <a:close/>
                  <a:moveTo>
                    <a:pt x="17" y="33"/>
                  </a:moveTo>
                  <a:lnTo>
                    <a:pt x="19" y="33"/>
                  </a:lnTo>
                  <a:lnTo>
                    <a:pt x="19" y="34"/>
                  </a:lnTo>
                  <a:lnTo>
                    <a:pt x="19" y="34"/>
                  </a:lnTo>
                  <a:lnTo>
                    <a:pt x="20" y="36"/>
                  </a:lnTo>
                  <a:lnTo>
                    <a:pt x="22" y="37"/>
                  </a:lnTo>
                  <a:lnTo>
                    <a:pt x="25" y="39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2" y="39"/>
                  </a:lnTo>
                  <a:lnTo>
                    <a:pt x="22" y="37"/>
                  </a:lnTo>
                  <a:lnTo>
                    <a:pt x="20" y="37"/>
                  </a:lnTo>
                  <a:lnTo>
                    <a:pt x="20" y="36"/>
                  </a:lnTo>
                  <a:lnTo>
                    <a:pt x="19" y="36"/>
                  </a:lnTo>
                  <a:lnTo>
                    <a:pt x="17" y="33"/>
                  </a:lnTo>
                  <a:lnTo>
                    <a:pt x="17" y="33"/>
                  </a:lnTo>
                  <a:close/>
                  <a:moveTo>
                    <a:pt x="15" y="30"/>
                  </a:moveTo>
                  <a:lnTo>
                    <a:pt x="17" y="30"/>
                  </a:lnTo>
                  <a:lnTo>
                    <a:pt x="17" y="31"/>
                  </a:lnTo>
                  <a:lnTo>
                    <a:pt x="19" y="31"/>
                  </a:lnTo>
                  <a:lnTo>
                    <a:pt x="19" y="33"/>
                  </a:lnTo>
                  <a:lnTo>
                    <a:pt x="17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1"/>
                  </a:lnTo>
                  <a:lnTo>
                    <a:pt x="15" y="30"/>
                  </a:lnTo>
                  <a:close/>
                  <a:moveTo>
                    <a:pt x="11" y="25"/>
                  </a:moveTo>
                  <a:lnTo>
                    <a:pt x="12" y="26"/>
                  </a:lnTo>
                  <a:lnTo>
                    <a:pt x="12" y="26"/>
                  </a:lnTo>
                  <a:lnTo>
                    <a:pt x="12" y="28"/>
                  </a:lnTo>
                  <a:lnTo>
                    <a:pt x="12" y="30"/>
                  </a:lnTo>
                  <a:lnTo>
                    <a:pt x="12" y="33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4"/>
                  </a:lnTo>
                  <a:lnTo>
                    <a:pt x="12" y="33"/>
                  </a:lnTo>
                  <a:lnTo>
                    <a:pt x="12" y="31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5"/>
                  </a:lnTo>
                  <a:close/>
                  <a:moveTo>
                    <a:pt x="14" y="23"/>
                  </a:moveTo>
                  <a:lnTo>
                    <a:pt x="15" y="25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9" y="28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5" y="26"/>
                  </a:lnTo>
                  <a:lnTo>
                    <a:pt x="14" y="26"/>
                  </a:lnTo>
                  <a:lnTo>
                    <a:pt x="12" y="26"/>
                  </a:lnTo>
                  <a:lnTo>
                    <a:pt x="12" y="25"/>
                  </a:lnTo>
                  <a:lnTo>
                    <a:pt x="14" y="25"/>
                  </a:lnTo>
                  <a:lnTo>
                    <a:pt x="14" y="23"/>
                  </a:lnTo>
                  <a:close/>
                  <a:moveTo>
                    <a:pt x="39" y="0"/>
                  </a:moveTo>
                  <a:lnTo>
                    <a:pt x="41" y="0"/>
                  </a:lnTo>
                  <a:lnTo>
                    <a:pt x="42" y="0"/>
                  </a:lnTo>
                  <a:lnTo>
                    <a:pt x="44" y="1"/>
                  </a:lnTo>
                  <a:lnTo>
                    <a:pt x="45" y="1"/>
                  </a:lnTo>
                  <a:lnTo>
                    <a:pt x="47" y="3"/>
                  </a:lnTo>
                  <a:lnTo>
                    <a:pt x="48" y="4"/>
                  </a:lnTo>
                  <a:lnTo>
                    <a:pt x="50" y="6"/>
                  </a:lnTo>
                  <a:lnTo>
                    <a:pt x="52" y="8"/>
                  </a:lnTo>
                  <a:lnTo>
                    <a:pt x="53" y="8"/>
                  </a:lnTo>
                  <a:lnTo>
                    <a:pt x="53" y="9"/>
                  </a:lnTo>
                  <a:lnTo>
                    <a:pt x="55" y="11"/>
                  </a:lnTo>
                  <a:lnTo>
                    <a:pt x="56" y="11"/>
                  </a:lnTo>
                  <a:lnTo>
                    <a:pt x="58" y="11"/>
                  </a:lnTo>
                  <a:lnTo>
                    <a:pt x="60" y="12"/>
                  </a:lnTo>
                  <a:lnTo>
                    <a:pt x="60" y="12"/>
                  </a:lnTo>
                  <a:lnTo>
                    <a:pt x="61" y="14"/>
                  </a:lnTo>
                  <a:lnTo>
                    <a:pt x="63" y="14"/>
                  </a:lnTo>
                  <a:lnTo>
                    <a:pt x="67" y="14"/>
                  </a:lnTo>
                  <a:lnTo>
                    <a:pt x="67" y="14"/>
                  </a:lnTo>
                  <a:lnTo>
                    <a:pt x="69" y="14"/>
                  </a:lnTo>
                  <a:lnTo>
                    <a:pt x="71" y="14"/>
                  </a:lnTo>
                  <a:lnTo>
                    <a:pt x="72" y="12"/>
                  </a:lnTo>
                  <a:lnTo>
                    <a:pt x="72" y="12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5" y="11"/>
                  </a:lnTo>
                  <a:lnTo>
                    <a:pt x="77" y="11"/>
                  </a:lnTo>
                  <a:lnTo>
                    <a:pt x="77" y="11"/>
                  </a:lnTo>
                  <a:lnTo>
                    <a:pt x="77" y="11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7" y="14"/>
                  </a:lnTo>
                  <a:lnTo>
                    <a:pt x="77" y="15"/>
                  </a:lnTo>
                  <a:lnTo>
                    <a:pt x="77" y="17"/>
                  </a:lnTo>
                  <a:lnTo>
                    <a:pt x="78" y="17"/>
                  </a:lnTo>
                  <a:lnTo>
                    <a:pt x="78" y="19"/>
                  </a:lnTo>
                  <a:lnTo>
                    <a:pt x="80" y="19"/>
                  </a:lnTo>
                  <a:lnTo>
                    <a:pt x="78" y="19"/>
                  </a:lnTo>
                  <a:lnTo>
                    <a:pt x="78" y="19"/>
                  </a:lnTo>
                  <a:lnTo>
                    <a:pt x="78" y="20"/>
                  </a:lnTo>
                  <a:lnTo>
                    <a:pt x="80" y="22"/>
                  </a:lnTo>
                  <a:lnTo>
                    <a:pt x="82" y="22"/>
                  </a:lnTo>
                  <a:lnTo>
                    <a:pt x="83" y="22"/>
                  </a:lnTo>
                  <a:lnTo>
                    <a:pt x="83" y="23"/>
                  </a:lnTo>
                  <a:lnTo>
                    <a:pt x="83" y="23"/>
                  </a:lnTo>
                  <a:lnTo>
                    <a:pt x="85" y="23"/>
                  </a:lnTo>
                  <a:lnTo>
                    <a:pt x="85" y="23"/>
                  </a:lnTo>
                  <a:lnTo>
                    <a:pt x="85" y="25"/>
                  </a:lnTo>
                  <a:lnTo>
                    <a:pt x="83" y="25"/>
                  </a:lnTo>
                  <a:lnTo>
                    <a:pt x="82" y="25"/>
                  </a:lnTo>
                  <a:lnTo>
                    <a:pt x="80" y="23"/>
                  </a:lnTo>
                  <a:lnTo>
                    <a:pt x="80" y="25"/>
                  </a:lnTo>
                  <a:lnTo>
                    <a:pt x="80" y="25"/>
                  </a:lnTo>
                  <a:lnTo>
                    <a:pt x="80" y="25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0" y="30"/>
                  </a:lnTo>
                  <a:lnTo>
                    <a:pt x="78" y="28"/>
                  </a:lnTo>
                  <a:lnTo>
                    <a:pt x="78" y="28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77" y="30"/>
                  </a:lnTo>
                  <a:lnTo>
                    <a:pt x="75" y="30"/>
                  </a:lnTo>
                  <a:lnTo>
                    <a:pt x="75" y="28"/>
                  </a:lnTo>
                  <a:lnTo>
                    <a:pt x="75" y="28"/>
                  </a:lnTo>
                  <a:lnTo>
                    <a:pt x="75" y="28"/>
                  </a:lnTo>
                  <a:lnTo>
                    <a:pt x="75" y="26"/>
                  </a:lnTo>
                  <a:lnTo>
                    <a:pt x="74" y="26"/>
                  </a:lnTo>
                  <a:lnTo>
                    <a:pt x="71" y="26"/>
                  </a:lnTo>
                  <a:lnTo>
                    <a:pt x="71" y="25"/>
                  </a:lnTo>
                  <a:lnTo>
                    <a:pt x="69" y="25"/>
                  </a:lnTo>
                  <a:lnTo>
                    <a:pt x="67" y="25"/>
                  </a:lnTo>
                  <a:lnTo>
                    <a:pt x="67" y="25"/>
                  </a:lnTo>
                  <a:lnTo>
                    <a:pt x="66" y="25"/>
                  </a:lnTo>
                  <a:lnTo>
                    <a:pt x="64" y="25"/>
                  </a:lnTo>
                  <a:lnTo>
                    <a:pt x="63" y="25"/>
                  </a:lnTo>
                  <a:lnTo>
                    <a:pt x="63" y="26"/>
                  </a:lnTo>
                  <a:lnTo>
                    <a:pt x="61" y="26"/>
                  </a:lnTo>
                  <a:lnTo>
                    <a:pt x="60" y="25"/>
                  </a:lnTo>
                  <a:lnTo>
                    <a:pt x="60" y="25"/>
                  </a:lnTo>
                  <a:lnTo>
                    <a:pt x="58" y="25"/>
                  </a:lnTo>
                  <a:lnTo>
                    <a:pt x="56" y="25"/>
                  </a:lnTo>
                  <a:lnTo>
                    <a:pt x="56" y="25"/>
                  </a:lnTo>
                  <a:lnTo>
                    <a:pt x="55" y="25"/>
                  </a:lnTo>
                  <a:lnTo>
                    <a:pt x="53" y="25"/>
                  </a:lnTo>
                  <a:lnTo>
                    <a:pt x="53" y="25"/>
                  </a:lnTo>
                  <a:lnTo>
                    <a:pt x="52" y="25"/>
                  </a:lnTo>
                  <a:lnTo>
                    <a:pt x="48" y="22"/>
                  </a:lnTo>
                  <a:lnTo>
                    <a:pt x="47" y="23"/>
                  </a:lnTo>
                  <a:lnTo>
                    <a:pt x="42" y="23"/>
                  </a:lnTo>
                  <a:lnTo>
                    <a:pt x="42" y="25"/>
                  </a:lnTo>
                  <a:lnTo>
                    <a:pt x="41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7" y="26"/>
                  </a:lnTo>
                  <a:lnTo>
                    <a:pt x="36" y="23"/>
                  </a:lnTo>
                  <a:lnTo>
                    <a:pt x="34" y="23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1" y="26"/>
                  </a:lnTo>
                  <a:lnTo>
                    <a:pt x="31" y="30"/>
                  </a:lnTo>
                  <a:lnTo>
                    <a:pt x="31" y="31"/>
                  </a:lnTo>
                  <a:lnTo>
                    <a:pt x="33" y="33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7" y="36"/>
                  </a:lnTo>
                  <a:lnTo>
                    <a:pt x="37" y="39"/>
                  </a:lnTo>
                  <a:lnTo>
                    <a:pt x="37" y="41"/>
                  </a:lnTo>
                  <a:lnTo>
                    <a:pt x="39" y="42"/>
                  </a:lnTo>
                  <a:lnTo>
                    <a:pt x="41" y="44"/>
                  </a:lnTo>
                  <a:lnTo>
                    <a:pt x="42" y="45"/>
                  </a:lnTo>
                  <a:lnTo>
                    <a:pt x="44" y="47"/>
                  </a:lnTo>
                  <a:lnTo>
                    <a:pt x="45" y="49"/>
                  </a:lnTo>
                  <a:lnTo>
                    <a:pt x="45" y="49"/>
                  </a:lnTo>
                  <a:lnTo>
                    <a:pt x="48" y="52"/>
                  </a:lnTo>
                  <a:lnTo>
                    <a:pt x="50" y="53"/>
                  </a:lnTo>
                  <a:lnTo>
                    <a:pt x="53" y="55"/>
                  </a:lnTo>
                  <a:lnTo>
                    <a:pt x="53" y="55"/>
                  </a:lnTo>
                  <a:lnTo>
                    <a:pt x="53" y="56"/>
                  </a:lnTo>
                  <a:lnTo>
                    <a:pt x="53" y="58"/>
                  </a:lnTo>
                  <a:lnTo>
                    <a:pt x="55" y="60"/>
                  </a:lnTo>
                  <a:lnTo>
                    <a:pt x="58" y="61"/>
                  </a:lnTo>
                  <a:lnTo>
                    <a:pt x="60" y="63"/>
                  </a:lnTo>
                  <a:lnTo>
                    <a:pt x="60" y="63"/>
                  </a:lnTo>
                  <a:lnTo>
                    <a:pt x="60" y="63"/>
                  </a:lnTo>
                  <a:lnTo>
                    <a:pt x="58" y="64"/>
                  </a:lnTo>
                  <a:lnTo>
                    <a:pt x="58" y="63"/>
                  </a:lnTo>
                  <a:lnTo>
                    <a:pt x="55" y="61"/>
                  </a:lnTo>
                  <a:lnTo>
                    <a:pt x="52" y="60"/>
                  </a:lnTo>
                  <a:lnTo>
                    <a:pt x="48" y="56"/>
                  </a:lnTo>
                  <a:lnTo>
                    <a:pt x="44" y="55"/>
                  </a:lnTo>
                  <a:lnTo>
                    <a:pt x="41" y="53"/>
                  </a:lnTo>
                  <a:lnTo>
                    <a:pt x="39" y="53"/>
                  </a:lnTo>
                  <a:lnTo>
                    <a:pt x="37" y="53"/>
                  </a:lnTo>
                  <a:lnTo>
                    <a:pt x="36" y="53"/>
                  </a:lnTo>
                  <a:lnTo>
                    <a:pt x="34" y="53"/>
                  </a:lnTo>
                  <a:lnTo>
                    <a:pt x="34" y="53"/>
                  </a:lnTo>
                  <a:lnTo>
                    <a:pt x="34" y="52"/>
                  </a:lnTo>
                  <a:lnTo>
                    <a:pt x="34" y="52"/>
                  </a:lnTo>
                  <a:lnTo>
                    <a:pt x="33" y="50"/>
                  </a:lnTo>
                  <a:lnTo>
                    <a:pt x="30" y="49"/>
                  </a:lnTo>
                  <a:lnTo>
                    <a:pt x="28" y="47"/>
                  </a:lnTo>
                  <a:lnTo>
                    <a:pt x="23" y="42"/>
                  </a:lnTo>
                  <a:lnTo>
                    <a:pt x="22" y="41"/>
                  </a:lnTo>
                  <a:lnTo>
                    <a:pt x="23" y="41"/>
                  </a:lnTo>
                  <a:lnTo>
                    <a:pt x="23" y="41"/>
                  </a:lnTo>
                  <a:lnTo>
                    <a:pt x="25" y="41"/>
                  </a:lnTo>
                  <a:lnTo>
                    <a:pt x="26" y="41"/>
                  </a:lnTo>
                  <a:lnTo>
                    <a:pt x="28" y="41"/>
                  </a:lnTo>
                  <a:lnTo>
                    <a:pt x="26" y="39"/>
                  </a:lnTo>
                  <a:lnTo>
                    <a:pt x="25" y="37"/>
                  </a:lnTo>
                  <a:lnTo>
                    <a:pt x="20" y="34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28"/>
                  </a:lnTo>
                  <a:lnTo>
                    <a:pt x="19" y="26"/>
                  </a:lnTo>
                  <a:lnTo>
                    <a:pt x="15" y="23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9" y="25"/>
                  </a:lnTo>
                  <a:lnTo>
                    <a:pt x="7" y="28"/>
                  </a:lnTo>
                  <a:lnTo>
                    <a:pt x="7" y="28"/>
                  </a:lnTo>
                  <a:lnTo>
                    <a:pt x="6" y="30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4" y="20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6" y="19"/>
                  </a:lnTo>
                  <a:lnTo>
                    <a:pt x="7" y="19"/>
                  </a:lnTo>
                  <a:lnTo>
                    <a:pt x="9" y="19"/>
                  </a:lnTo>
                  <a:lnTo>
                    <a:pt x="11" y="19"/>
                  </a:lnTo>
                  <a:lnTo>
                    <a:pt x="12" y="19"/>
                  </a:lnTo>
                  <a:lnTo>
                    <a:pt x="12" y="19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5"/>
                  </a:lnTo>
                  <a:lnTo>
                    <a:pt x="15" y="15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20" y="19"/>
                  </a:lnTo>
                  <a:lnTo>
                    <a:pt x="22" y="19"/>
                  </a:lnTo>
                  <a:lnTo>
                    <a:pt x="25" y="20"/>
                  </a:lnTo>
                  <a:lnTo>
                    <a:pt x="25" y="19"/>
                  </a:lnTo>
                  <a:lnTo>
                    <a:pt x="25" y="19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5" y="17"/>
                  </a:lnTo>
                  <a:lnTo>
                    <a:pt x="26" y="15"/>
                  </a:lnTo>
                  <a:lnTo>
                    <a:pt x="26" y="15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6" y="12"/>
                  </a:lnTo>
                  <a:lnTo>
                    <a:pt x="30" y="12"/>
                  </a:lnTo>
                  <a:lnTo>
                    <a:pt x="30" y="12"/>
                  </a:lnTo>
                  <a:lnTo>
                    <a:pt x="30" y="11"/>
                  </a:lnTo>
                  <a:lnTo>
                    <a:pt x="31" y="9"/>
                  </a:lnTo>
                  <a:lnTo>
                    <a:pt x="30" y="9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1" y="6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9" y="3"/>
                  </a:lnTo>
                  <a:lnTo>
                    <a:pt x="39" y="3"/>
                  </a:lnTo>
                  <a:lnTo>
                    <a:pt x="39" y="1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3248549" y="3950058"/>
              <a:ext cx="171531" cy="101360"/>
            </a:xfrm>
            <a:custGeom>
              <a:rect b="b" l="l" r="r" t="t"/>
              <a:pathLst>
                <a:path extrusionOk="0" h="52" w="88">
                  <a:moveTo>
                    <a:pt x="49" y="8"/>
                  </a:moveTo>
                  <a:lnTo>
                    <a:pt x="50" y="8"/>
                  </a:lnTo>
                  <a:lnTo>
                    <a:pt x="55" y="9"/>
                  </a:lnTo>
                  <a:lnTo>
                    <a:pt x="60" y="9"/>
                  </a:lnTo>
                  <a:lnTo>
                    <a:pt x="61" y="8"/>
                  </a:lnTo>
                  <a:lnTo>
                    <a:pt x="63" y="8"/>
                  </a:lnTo>
                  <a:lnTo>
                    <a:pt x="67" y="9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1" y="11"/>
                  </a:lnTo>
                  <a:lnTo>
                    <a:pt x="71" y="11"/>
                  </a:lnTo>
                  <a:lnTo>
                    <a:pt x="69" y="11"/>
                  </a:lnTo>
                  <a:lnTo>
                    <a:pt x="69" y="9"/>
                  </a:lnTo>
                  <a:lnTo>
                    <a:pt x="72" y="11"/>
                  </a:lnTo>
                  <a:lnTo>
                    <a:pt x="80" y="16"/>
                  </a:lnTo>
                  <a:lnTo>
                    <a:pt x="80" y="17"/>
                  </a:lnTo>
                  <a:lnTo>
                    <a:pt x="77" y="16"/>
                  </a:lnTo>
                  <a:lnTo>
                    <a:pt x="75" y="16"/>
                  </a:lnTo>
                  <a:lnTo>
                    <a:pt x="75" y="16"/>
                  </a:lnTo>
                  <a:lnTo>
                    <a:pt x="75" y="16"/>
                  </a:lnTo>
                  <a:lnTo>
                    <a:pt x="75" y="17"/>
                  </a:lnTo>
                  <a:lnTo>
                    <a:pt x="75" y="17"/>
                  </a:lnTo>
                  <a:lnTo>
                    <a:pt x="77" y="17"/>
                  </a:lnTo>
                  <a:lnTo>
                    <a:pt x="77" y="17"/>
                  </a:lnTo>
                  <a:lnTo>
                    <a:pt x="78" y="17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80" y="19"/>
                  </a:lnTo>
                  <a:lnTo>
                    <a:pt x="82" y="19"/>
                  </a:lnTo>
                  <a:lnTo>
                    <a:pt x="82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3" y="19"/>
                  </a:lnTo>
                  <a:lnTo>
                    <a:pt x="82" y="17"/>
                  </a:lnTo>
                  <a:lnTo>
                    <a:pt x="82" y="17"/>
                  </a:lnTo>
                  <a:lnTo>
                    <a:pt x="86" y="19"/>
                  </a:lnTo>
                  <a:lnTo>
                    <a:pt x="86" y="22"/>
                  </a:lnTo>
                  <a:lnTo>
                    <a:pt x="88" y="22"/>
                  </a:lnTo>
                  <a:lnTo>
                    <a:pt x="88" y="22"/>
                  </a:lnTo>
                  <a:lnTo>
                    <a:pt x="85" y="22"/>
                  </a:lnTo>
                  <a:lnTo>
                    <a:pt x="83" y="23"/>
                  </a:lnTo>
                  <a:lnTo>
                    <a:pt x="82" y="23"/>
                  </a:lnTo>
                  <a:lnTo>
                    <a:pt x="82" y="25"/>
                  </a:lnTo>
                  <a:lnTo>
                    <a:pt x="82" y="25"/>
                  </a:lnTo>
                  <a:lnTo>
                    <a:pt x="80" y="25"/>
                  </a:lnTo>
                  <a:lnTo>
                    <a:pt x="78" y="25"/>
                  </a:lnTo>
                  <a:lnTo>
                    <a:pt x="77" y="27"/>
                  </a:lnTo>
                  <a:lnTo>
                    <a:pt x="75" y="25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4" y="27"/>
                  </a:lnTo>
                  <a:lnTo>
                    <a:pt x="72" y="27"/>
                  </a:lnTo>
                  <a:lnTo>
                    <a:pt x="72" y="27"/>
                  </a:lnTo>
                  <a:lnTo>
                    <a:pt x="72" y="27"/>
                  </a:lnTo>
                  <a:lnTo>
                    <a:pt x="72" y="27"/>
                  </a:lnTo>
                  <a:lnTo>
                    <a:pt x="71" y="27"/>
                  </a:lnTo>
                  <a:lnTo>
                    <a:pt x="71" y="28"/>
                  </a:lnTo>
                  <a:lnTo>
                    <a:pt x="69" y="28"/>
                  </a:lnTo>
                  <a:lnTo>
                    <a:pt x="67" y="28"/>
                  </a:lnTo>
                  <a:lnTo>
                    <a:pt x="66" y="27"/>
                  </a:lnTo>
                  <a:lnTo>
                    <a:pt x="64" y="25"/>
                  </a:lnTo>
                  <a:lnTo>
                    <a:pt x="64" y="25"/>
                  </a:lnTo>
                  <a:lnTo>
                    <a:pt x="63" y="27"/>
                  </a:lnTo>
                  <a:lnTo>
                    <a:pt x="61" y="27"/>
                  </a:lnTo>
                  <a:lnTo>
                    <a:pt x="61" y="28"/>
                  </a:lnTo>
                  <a:lnTo>
                    <a:pt x="61" y="28"/>
                  </a:lnTo>
                  <a:lnTo>
                    <a:pt x="61" y="28"/>
                  </a:lnTo>
                  <a:lnTo>
                    <a:pt x="60" y="28"/>
                  </a:lnTo>
                  <a:lnTo>
                    <a:pt x="60" y="30"/>
                  </a:lnTo>
                  <a:lnTo>
                    <a:pt x="60" y="31"/>
                  </a:lnTo>
                  <a:lnTo>
                    <a:pt x="60" y="31"/>
                  </a:lnTo>
                  <a:lnTo>
                    <a:pt x="60" y="33"/>
                  </a:lnTo>
                  <a:lnTo>
                    <a:pt x="60" y="33"/>
                  </a:lnTo>
                  <a:lnTo>
                    <a:pt x="58" y="33"/>
                  </a:lnTo>
                  <a:lnTo>
                    <a:pt x="56" y="34"/>
                  </a:lnTo>
                  <a:lnTo>
                    <a:pt x="55" y="36"/>
                  </a:lnTo>
                  <a:lnTo>
                    <a:pt x="53" y="36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50" y="39"/>
                  </a:lnTo>
                  <a:lnTo>
                    <a:pt x="49" y="38"/>
                  </a:lnTo>
                  <a:lnTo>
                    <a:pt x="47" y="36"/>
                  </a:lnTo>
                  <a:lnTo>
                    <a:pt x="47" y="36"/>
                  </a:lnTo>
                  <a:lnTo>
                    <a:pt x="45" y="38"/>
                  </a:lnTo>
                  <a:lnTo>
                    <a:pt x="44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39" y="41"/>
                  </a:lnTo>
                  <a:lnTo>
                    <a:pt x="37" y="41"/>
                  </a:lnTo>
                  <a:lnTo>
                    <a:pt x="36" y="41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7" y="45"/>
                  </a:lnTo>
                  <a:lnTo>
                    <a:pt x="37" y="47"/>
                  </a:lnTo>
                  <a:lnTo>
                    <a:pt x="37" y="47"/>
                  </a:lnTo>
                  <a:lnTo>
                    <a:pt x="36" y="47"/>
                  </a:lnTo>
                  <a:lnTo>
                    <a:pt x="34" y="49"/>
                  </a:lnTo>
                  <a:lnTo>
                    <a:pt x="34" y="49"/>
                  </a:lnTo>
                  <a:lnTo>
                    <a:pt x="34" y="49"/>
                  </a:lnTo>
                  <a:lnTo>
                    <a:pt x="34" y="50"/>
                  </a:lnTo>
                  <a:lnTo>
                    <a:pt x="34" y="52"/>
                  </a:lnTo>
                  <a:lnTo>
                    <a:pt x="33" y="52"/>
                  </a:lnTo>
                  <a:lnTo>
                    <a:pt x="33" y="52"/>
                  </a:lnTo>
                  <a:lnTo>
                    <a:pt x="28" y="52"/>
                  </a:lnTo>
                  <a:lnTo>
                    <a:pt x="28" y="50"/>
                  </a:lnTo>
                  <a:lnTo>
                    <a:pt x="26" y="50"/>
                  </a:lnTo>
                  <a:lnTo>
                    <a:pt x="26" y="49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5" y="45"/>
                  </a:lnTo>
                  <a:lnTo>
                    <a:pt x="23" y="47"/>
                  </a:lnTo>
                  <a:lnTo>
                    <a:pt x="22" y="47"/>
                  </a:lnTo>
                  <a:lnTo>
                    <a:pt x="22" y="45"/>
                  </a:lnTo>
                  <a:lnTo>
                    <a:pt x="22" y="45"/>
                  </a:lnTo>
                  <a:lnTo>
                    <a:pt x="23" y="45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4"/>
                  </a:lnTo>
                  <a:lnTo>
                    <a:pt x="22" y="42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2" y="39"/>
                  </a:lnTo>
                  <a:lnTo>
                    <a:pt x="20" y="39"/>
                  </a:lnTo>
                  <a:lnTo>
                    <a:pt x="19" y="39"/>
                  </a:lnTo>
                  <a:lnTo>
                    <a:pt x="19" y="39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5" y="38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1" y="39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9" y="38"/>
                  </a:lnTo>
                  <a:lnTo>
                    <a:pt x="9" y="36"/>
                  </a:lnTo>
                  <a:lnTo>
                    <a:pt x="8" y="36"/>
                  </a:lnTo>
                  <a:lnTo>
                    <a:pt x="6" y="36"/>
                  </a:lnTo>
                  <a:lnTo>
                    <a:pt x="6" y="34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3" y="31"/>
                  </a:lnTo>
                  <a:lnTo>
                    <a:pt x="1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3" y="22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6" y="19"/>
                  </a:lnTo>
                  <a:lnTo>
                    <a:pt x="9" y="17"/>
                  </a:lnTo>
                  <a:lnTo>
                    <a:pt x="11" y="16"/>
                  </a:lnTo>
                  <a:lnTo>
                    <a:pt x="14" y="14"/>
                  </a:lnTo>
                  <a:lnTo>
                    <a:pt x="15" y="12"/>
                  </a:lnTo>
                  <a:lnTo>
                    <a:pt x="15" y="12"/>
                  </a:lnTo>
                  <a:lnTo>
                    <a:pt x="17" y="12"/>
                  </a:lnTo>
                  <a:lnTo>
                    <a:pt x="19" y="11"/>
                  </a:lnTo>
                  <a:lnTo>
                    <a:pt x="19" y="11"/>
                  </a:lnTo>
                  <a:lnTo>
                    <a:pt x="20" y="9"/>
                  </a:lnTo>
                  <a:lnTo>
                    <a:pt x="20" y="9"/>
                  </a:lnTo>
                  <a:lnTo>
                    <a:pt x="23" y="9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6" y="11"/>
                  </a:lnTo>
                  <a:lnTo>
                    <a:pt x="28" y="11"/>
                  </a:lnTo>
                  <a:lnTo>
                    <a:pt x="30" y="11"/>
                  </a:lnTo>
                  <a:lnTo>
                    <a:pt x="34" y="11"/>
                  </a:lnTo>
                  <a:lnTo>
                    <a:pt x="36" y="11"/>
                  </a:lnTo>
                  <a:lnTo>
                    <a:pt x="41" y="11"/>
                  </a:lnTo>
                  <a:lnTo>
                    <a:pt x="42" y="11"/>
                  </a:lnTo>
                  <a:lnTo>
                    <a:pt x="45" y="9"/>
                  </a:lnTo>
                  <a:lnTo>
                    <a:pt x="47" y="9"/>
                  </a:lnTo>
                  <a:lnTo>
                    <a:pt x="49" y="9"/>
                  </a:lnTo>
                  <a:lnTo>
                    <a:pt x="49" y="8"/>
                  </a:lnTo>
                  <a:lnTo>
                    <a:pt x="49" y="8"/>
                  </a:lnTo>
                  <a:close/>
                  <a:moveTo>
                    <a:pt x="42" y="1"/>
                  </a:moveTo>
                  <a:lnTo>
                    <a:pt x="44" y="1"/>
                  </a:lnTo>
                  <a:lnTo>
                    <a:pt x="42" y="3"/>
                  </a:lnTo>
                  <a:lnTo>
                    <a:pt x="39" y="3"/>
                  </a:lnTo>
                  <a:lnTo>
                    <a:pt x="39" y="3"/>
                  </a:lnTo>
                  <a:lnTo>
                    <a:pt x="39" y="3"/>
                  </a:lnTo>
                  <a:lnTo>
                    <a:pt x="41" y="1"/>
                  </a:lnTo>
                  <a:lnTo>
                    <a:pt x="42" y="1"/>
                  </a:lnTo>
                  <a:close/>
                  <a:moveTo>
                    <a:pt x="49" y="0"/>
                  </a:moveTo>
                  <a:lnTo>
                    <a:pt x="50" y="0"/>
                  </a:lnTo>
                  <a:lnTo>
                    <a:pt x="50" y="1"/>
                  </a:lnTo>
                  <a:lnTo>
                    <a:pt x="50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7827270" y="6059116"/>
              <a:ext cx="19492" cy="9747"/>
            </a:xfrm>
            <a:custGeom>
              <a:rect b="b" l="l" r="r" t="t"/>
              <a:pathLst>
                <a:path extrusionOk="0" h="5" w="10">
                  <a:moveTo>
                    <a:pt x="2" y="0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8" y="2"/>
                  </a:lnTo>
                  <a:lnTo>
                    <a:pt x="10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5" y="5"/>
                  </a:lnTo>
                  <a:lnTo>
                    <a:pt x="3" y="5"/>
                  </a:lnTo>
                  <a:lnTo>
                    <a:pt x="3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8971463" y="3774629"/>
              <a:ext cx="15594" cy="11695"/>
            </a:xfrm>
            <a:custGeom>
              <a:rect b="b" l="l" r="r" t="t"/>
              <a:pathLst>
                <a:path extrusionOk="0" h="6" w="8">
                  <a:moveTo>
                    <a:pt x="6" y="5"/>
                  </a:moveTo>
                  <a:lnTo>
                    <a:pt x="6" y="5"/>
                  </a:lnTo>
                  <a:lnTo>
                    <a:pt x="6" y="5"/>
                  </a:lnTo>
                  <a:lnTo>
                    <a:pt x="6" y="5"/>
                  </a:lnTo>
                  <a:lnTo>
                    <a:pt x="6" y="6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5"/>
                  </a:lnTo>
                  <a:close/>
                  <a:moveTo>
                    <a:pt x="3" y="3"/>
                  </a:moveTo>
                  <a:lnTo>
                    <a:pt x="3" y="5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3"/>
                  </a:lnTo>
                  <a:close/>
                  <a:moveTo>
                    <a:pt x="4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5"/>
                  </a:lnTo>
                  <a:lnTo>
                    <a:pt x="4" y="3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4034086" y="4176168"/>
              <a:ext cx="138395" cy="206617"/>
            </a:xfrm>
            <a:custGeom>
              <a:rect b="b" l="l" r="r" t="t"/>
              <a:pathLst>
                <a:path extrusionOk="0" h="106" w="71">
                  <a:moveTo>
                    <a:pt x="21" y="0"/>
                  </a:moveTo>
                  <a:lnTo>
                    <a:pt x="21" y="0"/>
                  </a:lnTo>
                  <a:lnTo>
                    <a:pt x="22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4" y="4"/>
                  </a:lnTo>
                  <a:lnTo>
                    <a:pt x="26" y="4"/>
                  </a:lnTo>
                  <a:lnTo>
                    <a:pt x="29" y="5"/>
                  </a:lnTo>
                  <a:lnTo>
                    <a:pt x="32" y="7"/>
                  </a:lnTo>
                  <a:lnTo>
                    <a:pt x="38" y="11"/>
                  </a:lnTo>
                  <a:lnTo>
                    <a:pt x="40" y="15"/>
                  </a:lnTo>
                  <a:lnTo>
                    <a:pt x="40" y="15"/>
                  </a:lnTo>
                  <a:lnTo>
                    <a:pt x="41" y="18"/>
                  </a:lnTo>
                  <a:lnTo>
                    <a:pt x="43" y="18"/>
                  </a:lnTo>
                  <a:lnTo>
                    <a:pt x="43" y="22"/>
                  </a:lnTo>
                  <a:lnTo>
                    <a:pt x="41" y="26"/>
                  </a:lnTo>
                  <a:lnTo>
                    <a:pt x="40" y="27"/>
                  </a:lnTo>
                  <a:lnTo>
                    <a:pt x="40" y="30"/>
                  </a:lnTo>
                  <a:lnTo>
                    <a:pt x="40" y="32"/>
                  </a:lnTo>
                  <a:lnTo>
                    <a:pt x="41" y="30"/>
                  </a:lnTo>
                  <a:lnTo>
                    <a:pt x="41" y="29"/>
                  </a:lnTo>
                  <a:lnTo>
                    <a:pt x="41" y="27"/>
                  </a:lnTo>
                  <a:lnTo>
                    <a:pt x="43" y="26"/>
                  </a:lnTo>
                  <a:lnTo>
                    <a:pt x="44" y="24"/>
                  </a:lnTo>
                  <a:lnTo>
                    <a:pt x="46" y="26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52" y="29"/>
                  </a:lnTo>
                  <a:lnTo>
                    <a:pt x="55" y="30"/>
                  </a:lnTo>
                  <a:lnTo>
                    <a:pt x="55" y="32"/>
                  </a:lnTo>
                  <a:lnTo>
                    <a:pt x="59" y="33"/>
                  </a:lnTo>
                  <a:lnTo>
                    <a:pt x="60" y="35"/>
                  </a:lnTo>
                  <a:lnTo>
                    <a:pt x="60" y="35"/>
                  </a:lnTo>
                  <a:lnTo>
                    <a:pt x="62" y="38"/>
                  </a:lnTo>
                  <a:lnTo>
                    <a:pt x="60" y="43"/>
                  </a:lnTo>
                  <a:lnTo>
                    <a:pt x="60" y="43"/>
                  </a:lnTo>
                  <a:lnTo>
                    <a:pt x="60" y="44"/>
                  </a:lnTo>
                  <a:lnTo>
                    <a:pt x="60" y="44"/>
                  </a:lnTo>
                  <a:lnTo>
                    <a:pt x="60" y="46"/>
                  </a:lnTo>
                  <a:lnTo>
                    <a:pt x="59" y="46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60" y="49"/>
                  </a:lnTo>
                  <a:lnTo>
                    <a:pt x="60" y="49"/>
                  </a:lnTo>
                  <a:lnTo>
                    <a:pt x="60" y="49"/>
                  </a:lnTo>
                  <a:lnTo>
                    <a:pt x="60" y="49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9" y="51"/>
                  </a:lnTo>
                  <a:lnTo>
                    <a:pt x="57" y="51"/>
                  </a:lnTo>
                  <a:lnTo>
                    <a:pt x="55" y="51"/>
                  </a:lnTo>
                  <a:lnTo>
                    <a:pt x="54" y="51"/>
                  </a:lnTo>
                  <a:lnTo>
                    <a:pt x="54" y="52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51" y="52"/>
                  </a:lnTo>
                  <a:lnTo>
                    <a:pt x="51" y="54"/>
                  </a:lnTo>
                  <a:lnTo>
                    <a:pt x="51" y="54"/>
                  </a:lnTo>
                  <a:lnTo>
                    <a:pt x="51" y="56"/>
                  </a:lnTo>
                  <a:lnTo>
                    <a:pt x="51" y="56"/>
                  </a:lnTo>
                  <a:lnTo>
                    <a:pt x="51" y="57"/>
                  </a:lnTo>
                  <a:lnTo>
                    <a:pt x="51" y="57"/>
                  </a:lnTo>
                  <a:lnTo>
                    <a:pt x="51" y="59"/>
                  </a:lnTo>
                  <a:lnTo>
                    <a:pt x="51" y="59"/>
                  </a:lnTo>
                  <a:lnTo>
                    <a:pt x="51" y="60"/>
                  </a:lnTo>
                  <a:lnTo>
                    <a:pt x="49" y="62"/>
                  </a:lnTo>
                  <a:lnTo>
                    <a:pt x="49" y="63"/>
                  </a:lnTo>
                  <a:lnTo>
                    <a:pt x="49" y="65"/>
                  </a:lnTo>
                  <a:lnTo>
                    <a:pt x="49" y="67"/>
                  </a:lnTo>
                  <a:lnTo>
                    <a:pt x="51" y="68"/>
                  </a:lnTo>
                  <a:lnTo>
                    <a:pt x="51" y="70"/>
                  </a:lnTo>
                  <a:lnTo>
                    <a:pt x="52" y="71"/>
                  </a:lnTo>
                  <a:lnTo>
                    <a:pt x="54" y="71"/>
                  </a:lnTo>
                  <a:lnTo>
                    <a:pt x="54" y="73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55" y="74"/>
                  </a:lnTo>
                  <a:lnTo>
                    <a:pt x="55" y="76"/>
                  </a:lnTo>
                  <a:lnTo>
                    <a:pt x="57" y="76"/>
                  </a:lnTo>
                  <a:lnTo>
                    <a:pt x="57" y="74"/>
                  </a:lnTo>
                  <a:lnTo>
                    <a:pt x="57" y="74"/>
                  </a:lnTo>
                  <a:lnTo>
                    <a:pt x="59" y="74"/>
                  </a:lnTo>
                  <a:lnTo>
                    <a:pt x="60" y="76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0" y="78"/>
                  </a:lnTo>
                  <a:lnTo>
                    <a:pt x="60" y="79"/>
                  </a:lnTo>
                  <a:lnTo>
                    <a:pt x="60" y="79"/>
                  </a:lnTo>
                  <a:lnTo>
                    <a:pt x="60" y="81"/>
                  </a:lnTo>
                  <a:lnTo>
                    <a:pt x="60" y="81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2" y="82"/>
                  </a:lnTo>
                  <a:lnTo>
                    <a:pt x="62" y="84"/>
                  </a:lnTo>
                  <a:lnTo>
                    <a:pt x="62" y="84"/>
                  </a:lnTo>
                  <a:lnTo>
                    <a:pt x="62" y="84"/>
                  </a:lnTo>
                  <a:lnTo>
                    <a:pt x="63" y="85"/>
                  </a:lnTo>
                  <a:lnTo>
                    <a:pt x="63" y="85"/>
                  </a:lnTo>
                  <a:lnTo>
                    <a:pt x="63" y="85"/>
                  </a:lnTo>
                  <a:lnTo>
                    <a:pt x="63" y="85"/>
                  </a:lnTo>
                  <a:lnTo>
                    <a:pt x="63" y="87"/>
                  </a:lnTo>
                  <a:lnTo>
                    <a:pt x="63" y="87"/>
                  </a:lnTo>
                  <a:lnTo>
                    <a:pt x="65" y="89"/>
                  </a:lnTo>
                  <a:lnTo>
                    <a:pt x="65" y="89"/>
                  </a:lnTo>
                  <a:lnTo>
                    <a:pt x="65" y="90"/>
                  </a:lnTo>
                  <a:lnTo>
                    <a:pt x="67" y="90"/>
                  </a:lnTo>
                  <a:lnTo>
                    <a:pt x="67" y="92"/>
                  </a:lnTo>
                  <a:lnTo>
                    <a:pt x="67" y="93"/>
                  </a:lnTo>
                  <a:lnTo>
                    <a:pt x="68" y="95"/>
                  </a:lnTo>
                  <a:lnTo>
                    <a:pt x="70" y="95"/>
                  </a:lnTo>
                  <a:lnTo>
                    <a:pt x="70" y="95"/>
                  </a:lnTo>
                  <a:lnTo>
                    <a:pt x="71" y="95"/>
                  </a:lnTo>
                  <a:lnTo>
                    <a:pt x="71" y="95"/>
                  </a:lnTo>
                  <a:lnTo>
                    <a:pt x="71" y="96"/>
                  </a:lnTo>
                  <a:lnTo>
                    <a:pt x="70" y="96"/>
                  </a:lnTo>
                  <a:lnTo>
                    <a:pt x="70" y="96"/>
                  </a:lnTo>
                  <a:lnTo>
                    <a:pt x="68" y="96"/>
                  </a:lnTo>
                  <a:lnTo>
                    <a:pt x="67" y="96"/>
                  </a:lnTo>
                  <a:lnTo>
                    <a:pt x="67" y="96"/>
                  </a:lnTo>
                  <a:lnTo>
                    <a:pt x="65" y="96"/>
                  </a:lnTo>
                  <a:lnTo>
                    <a:pt x="63" y="96"/>
                  </a:lnTo>
                  <a:lnTo>
                    <a:pt x="63" y="95"/>
                  </a:lnTo>
                  <a:lnTo>
                    <a:pt x="62" y="95"/>
                  </a:lnTo>
                  <a:lnTo>
                    <a:pt x="62" y="95"/>
                  </a:lnTo>
                  <a:lnTo>
                    <a:pt x="62" y="95"/>
                  </a:lnTo>
                  <a:lnTo>
                    <a:pt x="60" y="95"/>
                  </a:lnTo>
                  <a:lnTo>
                    <a:pt x="59" y="95"/>
                  </a:lnTo>
                  <a:lnTo>
                    <a:pt x="59" y="95"/>
                  </a:lnTo>
                  <a:lnTo>
                    <a:pt x="57" y="96"/>
                  </a:lnTo>
                  <a:lnTo>
                    <a:pt x="57" y="98"/>
                  </a:lnTo>
                  <a:lnTo>
                    <a:pt x="55" y="98"/>
                  </a:lnTo>
                  <a:lnTo>
                    <a:pt x="55" y="100"/>
                  </a:lnTo>
                  <a:lnTo>
                    <a:pt x="54" y="100"/>
                  </a:lnTo>
                  <a:lnTo>
                    <a:pt x="52" y="100"/>
                  </a:lnTo>
                  <a:lnTo>
                    <a:pt x="51" y="100"/>
                  </a:lnTo>
                  <a:lnTo>
                    <a:pt x="51" y="100"/>
                  </a:lnTo>
                  <a:lnTo>
                    <a:pt x="49" y="100"/>
                  </a:lnTo>
                  <a:lnTo>
                    <a:pt x="49" y="101"/>
                  </a:lnTo>
                  <a:lnTo>
                    <a:pt x="49" y="101"/>
                  </a:lnTo>
                  <a:lnTo>
                    <a:pt x="49" y="101"/>
                  </a:lnTo>
                  <a:lnTo>
                    <a:pt x="48" y="101"/>
                  </a:lnTo>
                  <a:lnTo>
                    <a:pt x="48" y="101"/>
                  </a:lnTo>
                  <a:lnTo>
                    <a:pt x="46" y="101"/>
                  </a:lnTo>
                  <a:lnTo>
                    <a:pt x="46" y="101"/>
                  </a:lnTo>
                  <a:lnTo>
                    <a:pt x="44" y="101"/>
                  </a:lnTo>
                  <a:lnTo>
                    <a:pt x="44" y="101"/>
                  </a:lnTo>
                  <a:lnTo>
                    <a:pt x="44" y="101"/>
                  </a:lnTo>
                  <a:lnTo>
                    <a:pt x="44" y="101"/>
                  </a:lnTo>
                  <a:lnTo>
                    <a:pt x="44" y="101"/>
                  </a:lnTo>
                  <a:lnTo>
                    <a:pt x="43" y="103"/>
                  </a:lnTo>
                  <a:lnTo>
                    <a:pt x="43" y="103"/>
                  </a:lnTo>
                  <a:lnTo>
                    <a:pt x="41" y="103"/>
                  </a:lnTo>
                  <a:lnTo>
                    <a:pt x="43" y="104"/>
                  </a:lnTo>
                  <a:lnTo>
                    <a:pt x="43" y="104"/>
                  </a:lnTo>
                  <a:lnTo>
                    <a:pt x="41" y="104"/>
                  </a:lnTo>
                  <a:lnTo>
                    <a:pt x="41" y="104"/>
                  </a:lnTo>
                  <a:lnTo>
                    <a:pt x="40" y="104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38" y="106"/>
                  </a:lnTo>
                  <a:lnTo>
                    <a:pt x="37" y="106"/>
                  </a:lnTo>
                  <a:lnTo>
                    <a:pt x="37" y="106"/>
                  </a:lnTo>
                  <a:lnTo>
                    <a:pt x="35" y="104"/>
                  </a:lnTo>
                  <a:lnTo>
                    <a:pt x="33" y="104"/>
                  </a:lnTo>
                  <a:lnTo>
                    <a:pt x="32" y="104"/>
                  </a:lnTo>
                  <a:lnTo>
                    <a:pt x="30" y="103"/>
                  </a:lnTo>
                  <a:lnTo>
                    <a:pt x="30" y="101"/>
                  </a:lnTo>
                  <a:lnTo>
                    <a:pt x="29" y="101"/>
                  </a:lnTo>
                  <a:lnTo>
                    <a:pt x="29" y="100"/>
                  </a:lnTo>
                  <a:lnTo>
                    <a:pt x="27" y="100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8"/>
                  </a:lnTo>
                  <a:lnTo>
                    <a:pt x="26" y="96"/>
                  </a:lnTo>
                  <a:lnTo>
                    <a:pt x="26" y="96"/>
                  </a:lnTo>
                  <a:lnTo>
                    <a:pt x="24" y="96"/>
                  </a:lnTo>
                  <a:lnTo>
                    <a:pt x="24" y="96"/>
                  </a:lnTo>
                  <a:lnTo>
                    <a:pt x="24" y="95"/>
                  </a:lnTo>
                  <a:lnTo>
                    <a:pt x="24" y="93"/>
                  </a:lnTo>
                  <a:lnTo>
                    <a:pt x="24" y="90"/>
                  </a:lnTo>
                  <a:lnTo>
                    <a:pt x="22" y="90"/>
                  </a:lnTo>
                  <a:lnTo>
                    <a:pt x="22" y="90"/>
                  </a:lnTo>
                  <a:lnTo>
                    <a:pt x="21" y="85"/>
                  </a:lnTo>
                  <a:lnTo>
                    <a:pt x="21" y="85"/>
                  </a:lnTo>
                  <a:lnTo>
                    <a:pt x="21" y="84"/>
                  </a:lnTo>
                  <a:lnTo>
                    <a:pt x="21" y="81"/>
                  </a:lnTo>
                  <a:lnTo>
                    <a:pt x="21" y="79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22" y="71"/>
                  </a:lnTo>
                  <a:lnTo>
                    <a:pt x="24" y="71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7" y="68"/>
                  </a:lnTo>
                  <a:lnTo>
                    <a:pt x="27" y="67"/>
                  </a:lnTo>
                  <a:lnTo>
                    <a:pt x="27" y="67"/>
                  </a:lnTo>
                  <a:lnTo>
                    <a:pt x="27" y="67"/>
                  </a:lnTo>
                  <a:lnTo>
                    <a:pt x="26" y="65"/>
                  </a:lnTo>
                  <a:lnTo>
                    <a:pt x="26" y="63"/>
                  </a:lnTo>
                  <a:lnTo>
                    <a:pt x="24" y="63"/>
                  </a:lnTo>
                  <a:lnTo>
                    <a:pt x="24" y="63"/>
                  </a:lnTo>
                  <a:lnTo>
                    <a:pt x="24" y="62"/>
                  </a:lnTo>
                  <a:lnTo>
                    <a:pt x="24" y="60"/>
                  </a:lnTo>
                  <a:lnTo>
                    <a:pt x="24" y="60"/>
                  </a:lnTo>
                  <a:lnTo>
                    <a:pt x="24" y="60"/>
                  </a:lnTo>
                  <a:lnTo>
                    <a:pt x="22" y="59"/>
                  </a:lnTo>
                  <a:lnTo>
                    <a:pt x="22" y="59"/>
                  </a:lnTo>
                  <a:lnTo>
                    <a:pt x="21" y="59"/>
                  </a:lnTo>
                  <a:lnTo>
                    <a:pt x="19" y="59"/>
                  </a:lnTo>
                  <a:lnTo>
                    <a:pt x="19" y="59"/>
                  </a:lnTo>
                  <a:lnTo>
                    <a:pt x="18" y="59"/>
                  </a:lnTo>
                  <a:lnTo>
                    <a:pt x="18" y="57"/>
                  </a:lnTo>
                  <a:lnTo>
                    <a:pt x="19" y="57"/>
                  </a:lnTo>
                  <a:lnTo>
                    <a:pt x="19" y="57"/>
                  </a:lnTo>
                  <a:lnTo>
                    <a:pt x="19" y="56"/>
                  </a:lnTo>
                  <a:lnTo>
                    <a:pt x="19" y="54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1"/>
                  </a:lnTo>
                  <a:lnTo>
                    <a:pt x="19" y="49"/>
                  </a:lnTo>
                  <a:lnTo>
                    <a:pt x="19" y="49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8" y="48"/>
                  </a:lnTo>
                  <a:lnTo>
                    <a:pt x="16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1" y="49"/>
                  </a:lnTo>
                  <a:lnTo>
                    <a:pt x="11" y="48"/>
                  </a:lnTo>
                  <a:lnTo>
                    <a:pt x="10" y="49"/>
                  </a:lnTo>
                  <a:lnTo>
                    <a:pt x="7" y="44"/>
                  </a:lnTo>
                  <a:lnTo>
                    <a:pt x="3" y="4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7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3" y="33"/>
                  </a:lnTo>
                  <a:lnTo>
                    <a:pt x="3" y="32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3" y="29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7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10" y="26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4" y="24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6" y="21"/>
                  </a:lnTo>
                  <a:lnTo>
                    <a:pt x="14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1" y="21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0" y="16"/>
                  </a:lnTo>
                  <a:lnTo>
                    <a:pt x="10" y="15"/>
                  </a:lnTo>
                  <a:lnTo>
                    <a:pt x="11" y="15"/>
                  </a:lnTo>
                  <a:lnTo>
                    <a:pt x="11" y="13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4" y="11"/>
                  </a:lnTo>
                  <a:lnTo>
                    <a:pt x="16" y="10"/>
                  </a:lnTo>
                  <a:lnTo>
                    <a:pt x="16" y="10"/>
                  </a:lnTo>
                  <a:lnTo>
                    <a:pt x="18" y="8"/>
                  </a:lnTo>
                  <a:lnTo>
                    <a:pt x="19" y="8"/>
                  </a:lnTo>
                  <a:lnTo>
                    <a:pt x="21" y="7"/>
                  </a:lnTo>
                  <a:lnTo>
                    <a:pt x="21" y="5"/>
                  </a:lnTo>
                  <a:lnTo>
                    <a:pt x="22" y="5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5295231" y="4059215"/>
              <a:ext cx="81867" cy="50680"/>
            </a:xfrm>
            <a:custGeom>
              <a:rect b="b" l="l" r="r" t="t"/>
              <a:pathLst>
                <a:path extrusionOk="0" h="26" w="42">
                  <a:moveTo>
                    <a:pt x="11" y="23"/>
                  </a:moveTo>
                  <a:lnTo>
                    <a:pt x="11" y="23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11" y="23"/>
                  </a:lnTo>
                  <a:lnTo>
                    <a:pt x="11" y="23"/>
                  </a:lnTo>
                  <a:close/>
                  <a:moveTo>
                    <a:pt x="8" y="23"/>
                  </a:moveTo>
                  <a:lnTo>
                    <a:pt x="8" y="23"/>
                  </a:lnTo>
                  <a:lnTo>
                    <a:pt x="9" y="23"/>
                  </a:lnTo>
                  <a:lnTo>
                    <a:pt x="8" y="24"/>
                  </a:lnTo>
                  <a:lnTo>
                    <a:pt x="8" y="24"/>
                  </a:lnTo>
                  <a:lnTo>
                    <a:pt x="6" y="24"/>
                  </a:lnTo>
                  <a:lnTo>
                    <a:pt x="6" y="24"/>
                  </a:lnTo>
                  <a:lnTo>
                    <a:pt x="6" y="23"/>
                  </a:lnTo>
                  <a:lnTo>
                    <a:pt x="6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8" y="23"/>
                  </a:lnTo>
                  <a:close/>
                  <a:moveTo>
                    <a:pt x="14" y="21"/>
                  </a:move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3"/>
                  </a:lnTo>
                  <a:lnTo>
                    <a:pt x="14" y="23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1"/>
                  </a:lnTo>
                  <a:lnTo>
                    <a:pt x="14" y="21"/>
                  </a:lnTo>
                  <a:close/>
                  <a:moveTo>
                    <a:pt x="9" y="16"/>
                  </a:moveTo>
                  <a:lnTo>
                    <a:pt x="11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9" y="16"/>
                  </a:lnTo>
                  <a:close/>
                  <a:moveTo>
                    <a:pt x="17" y="16"/>
                  </a:moveTo>
                  <a:lnTo>
                    <a:pt x="17" y="16"/>
                  </a:lnTo>
                  <a:lnTo>
                    <a:pt x="16" y="16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8"/>
                  </a:lnTo>
                  <a:lnTo>
                    <a:pt x="16" y="16"/>
                  </a:lnTo>
                  <a:lnTo>
                    <a:pt x="17" y="16"/>
                  </a:lnTo>
                  <a:close/>
                  <a:moveTo>
                    <a:pt x="9" y="12"/>
                  </a:moveTo>
                  <a:lnTo>
                    <a:pt x="9" y="12"/>
                  </a:lnTo>
                  <a:lnTo>
                    <a:pt x="9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8" y="12"/>
                  </a:lnTo>
                  <a:lnTo>
                    <a:pt x="9" y="12"/>
                  </a:lnTo>
                  <a:close/>
                  <a:moveTo>
                    <a:pt x="20" y="0"/>
                  </a:moveTo>
                  <a:lnTo>
                    <a:pt x="25" y="0"/>
                  </a:lnTo>
                  <a:lnTo>
                    <a:pt x="28" y="0"/>
                  </a:lnTo>
                  <a:lnTo>
                    <a:pt x="33" y="0"/>
                  </a:lnTo>
                  <a:lnTo>
                    <a:pt x="38" y="0"/>
                  </a:lnTo>
                  <a:lnTo>
                    <a:pt x="42" y="0"/>
                  </a:lnTo>
                  <a:lnTo>
                    <a:pt x="42" y="2"/>
                  </a:lnTo>
                  <a:lnTo>
                    <a:pt x="42" y="4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7"/>
                  </a:lnTo>
                  <a:lnTo>
                    <a:pt x="42" y="7"/>
                  </a:lnTo>
                  <a:lnTo>
                    <a:pt x="41" y="7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8"/>
                  </a:lnTo>
                  <a:lnTo>
                    <a:pt x="39" y="8"/>
                  </a:lnTo>
                  <a:lnTo>
                    <a:pt x="41" y="8"/>
                  </a:lnTo>
                  <a:lnTo>
                    <a:pt x="41" y="10"/>
                  </a:lnTo>
                  <a:lnTo>
                    <a:pt x="42" y="10"/>
                  </a:lnTo>
                  <a:lnTo>
                    <a:pt x="42" y="12"/>
                  </a:lnTo>
                  <a:lnTo>
                    <a:pt x="42" y="13"/>
                  </a:lnTo>
                  <a:lnTo>
                    <a:pt x="42" y="15"/>
                  </a:lnTo>
                  <a:lnTo>
                    <a:pt x="39" y="15"/>
                  </a:lnTo>
                  <a:lnTo>
                    <a:pt x="36" y="15"/>
                  </a:lnTo>
                  <a:lnTo>
                    <a:pt x="35" y="15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30" y="18"/>
                  </a:lnTo>
                  <a:lnTo>
                    <a:pt x="28" y="18"/>
                  </a:lnTo>
                  <a:lnTo>
                    <a:pt x="28" y="18"/>
                  </a:lnTo>
                  <a:lnTo>
                    <a:pt x="27" y="19"/>
                  </a:lnTo>
                  <a:lnTo>
                    <a:pt x="25" y="24"/>
                  </a:lnTo>
                  <a:lnTo>
                    <a:pt x="23" y="26"/>
                  </a:lnTo>
                  <a:lnTo>
                    <a:pt x="23" y="26"/>
                  </a:lnTo>
                  <a:lnTo>
                    <a:pt x="22" y="24"/>
                  </a:lnTo>
                  <a:lnTo>
                    <a:pt x="23" y="23"/>
                  </a:lnTo>
                  <a:lnTo>
                    <a:pt x="22" y="23"/>
                  </a:lnTo>
                  <a:lnTo>
                    <a:pt x="22" y="24"/>
                  </a:lnTo>
                  <a:lnTo>
                    <a:pt x="20" y="24"/>
                  </a:lnTo>
                  <a:lnTo>
                    <a:pt x="20" y="23"/>
                  </a:lnTo>
                  <a:lnTo>
                    <a:pt x="20" y="23"/>
                  </a:lnTo>
                  <a:lnTo>
                    <a:pt x="19" y="23"/>
                  </a:lnTo>
                  <a:lnTo>
                    <a:pt x="19" y="21"/>
                  </a:lnTo>
                  <a:lnTo>
                    <a:pt x="19" y="21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9" y="19"/>
                  </a:lnTo>
                  <a:lnTo>
                    <a:pt x="17" y="19"/>
                  </a:lnTo>
                  <a:lnTo>
                    <a:pt x="17" y="19"/>
                  </a:lnTo>
                  <a:lnTo>
                    <a:pt x="17" y="18"/>
                  </a:lnTo>
                  <a:lnTo>
                    <a:pt x="20" y="16"/>
                  </a:lnTo>
                  <a:lnTo>
                    <a:pt x="22" y="16"/>
                  </a:lnTo>
                  <a:lnTo>
                    <a:pt x="23" y="16"/>
                  </a:lnTo>
                  <a:lnTo>
                    <a:pt x="22" y="15"/>
                  </a:lnTo>
                  <a:lnTo>
                    <a:pt x="20" y="15"/>
                  </a:lnTo>
                  <a:lnTo>
                    <a:pt x="19" y="15"/>
                  </a:lnTo>
                  <a:lnTo>
                    <a:pt x="19" y="16"/>
                  </a:lnTo>
                  <a:lnTo>
                    <a:pt x="17" y="16"/>
                  </a:lnTo>
                  <a:lnTo>
                    <a:pt x="17" y="15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7" y="12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2" y="12"/>
                  </a:lnTo>
                  <a:lnTo>
                    <a:pt x="22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4" y="13"/>
                  </a:lnTo>
                  <a:lnTo>
                    <a:pt x="12" y="13"/>
                  </a:lnTo>
                  <a:lnTo>
                    <a:pt x="11" y="13"/>
                  </a:lnTo>
                  <a:lnTo>
                    <a:pt x="11" y="12"/>
                  </a:lnTo>
                  <a:lnTo>
                    <a:pt x="11" y="12"/>
                  </a:lnTo>
                  <a:lnTo>
                    <a:pt x="9" y="12"/>
                  </a:lnTo>
                  <a:lnTo>
                    <a:pt x="8" y="12"/>
                  </a:lnTo>
                  <a:lnTo>
                    <a:pt x="6" y="10"/>
                  </a:lnTo>
                  <a:lnTo>
                    <a:pt x="5" y="10"/>
                  </a:lnTo>
                  <a:lnTo>
                    <a:pt x="5" y="8"/>
                  </a:lnTo>
                  <a:lnTo>
                    <a:pt x="6" y="7"/>
                  </a:lnTo>
                  <a:lnTo>
                    <a:pt x="6" y="7"/>
                  </a:lnTo>
                  <a:lnTo>
                    <a:pt x="5" y="7"/>
                  </a:lnTo>
                  <a:lnTo>
                    <a:pt x="3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6" y="4"/>
                  </a:lnTo>
                  <a:lnTo>
                    <a:pt x="8" y="4"/>
                  </a:lnTo>
                  <a:lnTo>
                    <a:pt x="12" y="4"/>
                  </a:lnTo>
                  <a:lnTo>
                    <a:pt x="16" y="4"/>
                  </a:lnTo>
                  <a:lnTo>
                    <a:pt x="19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9840815" y="4031926"/>
              <a:ext cx="9747" cy="13645"/>
            </a:xfrm>
            <a:custGeom>
              <a:rect b="b" l="l" r="r" t="t"/>
              <a:pathLst>
                <a:path extrusionOk="0" h="7" w="5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5" y="2"/>
                  </a:lnTo>
                  <a:lnTo>
                    <a:pt x="2" y="3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3164733" y="3913024"/>
              <a:ext cx="113055" cy="116953"/>
            </a:xfrm>
            <a:custGeom>
              <a:rect b="b" l="l" r="r" t="t"/>
              <a:pathLst>
                <a:path extrusionOk="0" h="60" w="58">
                  <a:moveTo>
                    <a:pt x="19" y="0"/>
                  </a:moveTo>
                  <a:lnTo>
                    <a:pt x="24" y="0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3"/>
                  </a:lnTo>
                  <a:lnTo>
                    <a:pt x="44" y="8"/>
                  </a:lnTo>
                  <a:lnTo>
                    <a:pt x="44" y="11"/>
                  </a:lnTo>
                  <a:lnTo>
                    <a:pt x="44" y="16"/>
                  </a:lnTo>
                  <a:lnTo>
                    <a:pt x="44" y="19"/>
                  </a:lnTo>
                  <a:lnTo>
                    <a:pt x="44" y="25"/>
                  </a:lnTo>
                  <a:lnTo>
                    <a:pt x="44" y="28"/>
                  </a:lnTo>
                  <a:lnTo>
                    <a:pt x="44" y="28"/>
                  </a:lnTo>
                  <a:lnTo>
                    <a:pt x="46" y="28"/>
                  </a:lnTo>
                  <a:lnTo>
                    <a:pt x="47" y="28"/>
                  </a:lnTo>
                  <a:lnTo>
                    <a:pt x="49" y="28"/>
                  </a:lnTo>
                  <a:lnTo>
                    <a:pt x="49" y="28"/>
                  </a:lnTo>
                  <a:lnTo>
                    <a:pt x="51" y="28"/>
                  </a:lnTo>
                  <a:lnTo>
                    <a:pt x="52" y="30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54" y="28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7" y="33"/>
                  </a:lnTo>
                  <a:lnTo>
                    <a:pt x="54" y="35"/>
                  </a:lnTo>
                  <a:lnTo>
                    <a:pt x="52" y="36"/>
                  </a:lnTo>
                  <a:lnTo>
                    <a:pt x="49" y="38"/>
                  </a:lnTo>
                  <a:lnTo>
                    <a:pt x="47" y="39"/>
                  </a:lnTo>
                  <a:lnTo>
                    <a:pt x="47" y="39"/>
                  </a:lnTo>
                  <a:lnTo>
                    <a:pt x="46" y="41"/>
                  </a:lnTo>
                  <a:lnTo>
                    <a:pt x="44" y="41"/>
                  </a:lnTo>
                  <a:lnTo>
                    <a:pt x="44" y="42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4" y="47"/>
                  </a:lnTo>
                  <a:lnTo>
                    <a:pt x="44" y="47"/>
                  </a:lnTo>
                  <a:lnTo>
                    <a:pt x="43" y="49"/>
                  </a:lnTo>
                  <a:lnTo>
                    <a:pt x="43" y="49"/>
                  </a:lnTo>
                  <a:lnTo>
                    <a:pt x="43" y="50"/>
                  </a:lnTo>
                  <a:lnTo>
                    <a:pt x="41" y="50"/>
                  </a:lnTo>
                  <a:lnTo>
                    <a:pt x="41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0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39" y="53"/>
                  </a:lnTo>
                  <a:lnTo>
                    <a:pt x="38" y="53"/>
                  </a:lnTo>
                  <a:lnTo>
                    <a:pt x="36" y="53"/>
                  </a:lnTo>
                  <a:lnTo>
                    <a:pt x="36" y="55"/>
                  </a:lnTo>
                  <a:lnTo>
                    <a:pt x="36" y="55"/>
                  </a:lnTo>
                  <a:lnTo>
                    <a:pt x="35" y="55"/>
                  </a:lnTo>
                  <a:lnTo>
                    <a:pt x="35" y="55"/>
                  </a:lnTo>
                  <a:lnTo>
                    <a:pt x="33" y="57"/>
                  </a:lnTo>
                  <a:lnTo>
                    <a:pt x="32" y="58"/>
                  </a:lnTo>
                  <a:lnTo>
                    <a:pt x="32" y="58"/>
                  </a:lnTo>
                  <a:lnTo>
                    <a:pt x="32" y="60"/>
                  </a:lnTo>
                  <a:lnTo>
                    <a:pt x="32" y="60"/>
                  </a:lnTo>
                  <a:lnTo>
                    <a:pt x="25" y="58"/>
                  </a:lnTo>
                  <a:lnTo>
                    <a:pt x="24" y="57"/>
                  </a:lnTo>
                  <a:lnTo>
                    <a:pt x="16" y="57"/>
                  </a:lnTo>
                  <a:lnTo>
                    <a:pt x="13" y="57"/>
                  </a:lnTo>
                  <a:lnTo>
                    <a:pt x="10" y="55"/>
                  </a:lnTo>
                  <a:lnTo>
                    <a:pt x="6" y="53"/>
                  </a:lnTo>
                  <a:lnTo>
                    <a:pt x="0" y="49"/>
                  </a:lnTo>
                  <a:lnTo>
                    <a:pt x="0" y="47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4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3" y="41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2" y="36"/>
                  </a:lnTo>
                  <a:lnTo>
                    <a:pt x="3" y="35"/>
                  </a:lnTo>
                  <a:lnTo>
                    <a:pt x="5" y="31"/>
                  </a:lnTo>
                  <a:lnTo>
                    <a:pt x="6" y="28"/>
                  </a:lnTo>
                  <a:lnTo>
                    <a:pt x="8" y="25"/>
                  </a:lnTo>
                  <a:lnTo>
                    <a:pt x="13" y="25"/>
                  </a:lnTo>
                  <a:lnTo>
                    <a:pt x="14" y="25"/>
                  </a:lnTo>
                  <a:lnTo>
                    <a:pt x="19" y="25"/>
                  </a:lnTo>
                  <a:lnTo>
                    <a:pt x="22" y="25"/>
                  </a:lnTo>
                  <a:lnTo>
                    <a:pt x="25" y="25"/>
                  </a:lnTo>
                  <a:lnTo>
                    <a:pt x="27" y="25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7" y="22"/>
                  </a:lnTo>
                  <a:lnTo>
                    <a:pt x="27" y="20"/>
                  </a:lnTo>
                  <a:lnTo>
                    <a:pt x="25" y="20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4" y="19"/>
                  </a:lnTo>
                  <a:lnTo>
                    <a:pt x="24" y="17"/>
                  </a:lnTo>
                  <a:lnTo>
                    <a:pt x="22" y="16"/>
                  </a:lnTo>
                  <a:lnTo>
                    <a:pt x="21" y="16"/>
                  </a:lnTo>
                  <a:lnTo>
                    <a:pt x="19" y="14"/>
                  </a:lnTo>
                  <a:lnTo>
                    <a:pt x="17" y="12"/>
                  </a:lnTo>
                  <a:lnTo>
                    <a:pt x="14" y="11"/>
                  </a:lnTo>
                  <a:lnTo>
                    <a:pt x="14" y="9"/>
                  </a:lnTo>
                  <a:lnTo>
                    <a:pt x="13" y="9"/>
                  </a:lnTo>
                  <a:lnTo>
                    <a:pt x="13" y="8"/>
                  </a:lnTo>
                  <a:lnTo>
                    <a:pt x="16" y="8"/>
                  </a:lnTo>
                  <a:lnTo>
                    <a:pt x="19" y="8"/>
                  </a:lnTo>
                  <a:lnTo>
                    <a:pt x="19" y="6"/>
                  </a:lnTo>
                  <a:lnTo>
                    <a:pt x="19" y="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4692922" y="6100050"/>
              <a:ext cx="331368" cy="177380"/>
            </a:xfrm>
            <a:custGeom>
              <a:rect b="b" l="l" r="r" t="t"/>
              <a:pathLst>
                <a:path extrusionOk="0" h="91" w="170">
                  <a:moveTo>
                    <a:pt x="170" y="89"/>
                  </a:moveTo>
                  <a:lnTo>
                    <a:pt x="170" y="89"/>
                  </a:lnTo>
                  <a:lnTo>
                    <a:pt x="170" y="89"/>
                  </a:lnTo>
                  <a:lnTo>
                    <a:pt x="170" y="91"/>
                  </a:lnTo>
                  <a:lnTo>
                    <a:pt x="168" y="89"/>
                  </a:lnTo>
                  <a:lnTo>
                    <a:pt x="167" y="89"/>
                  </a:lnTo>
                  <a:lnTo>
                    <a:pt x="168" y="89"/>
                  </a:lnTo>
                  <a:lnTo>
                    <a:pt x="170" y="89"/>
                  </a:lnTo>
                  <a:close/>
                  <a:moveTo>
                    <a:pt x="9" y="0"/>
                  </a:moveTo>
                  <a:lnTo>
                    <a:pt x="9" y="0"/>
                  </a:lnTo>
                  <a:lnTo>
                    <a:pt x="11" y="0"/>
                  </a:lnTo>
                  <a:lnTo>
                    <a:pt x="14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20" y="3"/>
                  </a:lnTo>
                  <a:lnTo>
                    <a:pt x="20" y="4"/>
                  </a:lnTo>
                  <a:lnTo>
                    <a:pt x="22" y="4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3" y="4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7" y="6"/>
                  </a:lnTo>
                  <a:lnTo>
                    <a:pt x="27" y="7"/>
                  </a:lnTo>
                  <a:lnTo>
                    <a:pt x="28" y="9"/>
                  </a:lnTo>
                  <a:lnTo>
                    <a:pt x="28" y="11"/>
                  </a:lnTo>
                  <a:lnTo>
                    <a:pt x="28" y="11"/>
                  </a:lnTo>
                  <a:lnTo>
                    <a:pt x="30" y="11"/>
                  </a:lnTo>
                  <a:lnTo>
                    <a:pt x="31" y="11"/>
                  </a:lnTo>
                  <a:lnTo>
                    <a:pt x="30" y="12"/>
                  </a:lnTo>
                  <a:lnTo>
                    <a:pt x="31" y="14"/>
                  </a:lnTo>
                  <a:lnTo>
                    <a:pt x="33" y="14"/>
                  </a:lnTo>
                  <a:lnTo>
                    <a:pt x="31" y="15"/>
                  </a:lnTo>
                  <a:lnTo>
                    <a:pt x="30" y="15"/>
                  </a:lnTo>
                  <a:lnTo>
                    <a:pt x="28" y="17"/>
                  </a:lnTo>
                  <a:lnTo>
                    <a:pt x="28" y="17"/>
                  </a:lnTo>
                  <a:lnTo>
                    <a:pt x="25" y="15"/>
                  </a:lnTo>
                  <a:lnTo>
                    <a:pt x="25" y="12"/>
                  </a:lnTo>
                  <a:lnTo>
                    <a:pt x="23" y="11"/>
                  </a:lnTo>
                  <a:lnTo>
                    <a:pt x="22" y="9"/>
                  </a:lnTo>
                  <a:lnTo>
                    <a:pt x="22" y="9"/>
                  </a:lnTo>
                  <a:lnTo>
                    <a:pt x="20" y="9"/>
                  </a:lnTo>
                  <a:lnTo>
                    <a:pt x="19" y="9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4"/>
                  </a:lnTo>
                  <a:lnTo>
                    <a:pt x="8" y="3"/>
                  </a:lnTo>
                  <a:lnTo>
                    <a:pt x="6" y="3"/>
                  </a:lnTo>
                  <a:lnTo>
                    <a:pt x="4" y="1"/>
                  </a:lnTo>
                  <a:lnTo>
                    <a:pt x="4" y="1"/>
                  </a:lnTo>
                  <a:lnTo>
                    <a:pt x="6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6318573" y="3176218"/>
              <a:ext cx="241703" cy="220263"/>
            </a:xfrm>
            <a:custGeom>
              <a:rect b="b" l="l" r="r" t="t"/>
              <a:pathLst>
                <a:path extrusionOk="0" h="113" w="124">
                  <a:moveTo>
                    <a:pt x="58" y="102"/>
                  </a:moveTo>
                  <a:lnTo>
                    <a:pt x="60" y="102"/>
                  </a:lnTo>
                  <a:lnTo>
                    <a:pt x="60" y="104"/>
                  </a:lnTo>
                  <a:lnTo>
                    <a:pt x="60" y="104"/>
                  </a:lnTo>
                  <a:lnTo>
                    <a:pt x="61" y="104"/>
                  </a:lnTo>
                  <a:lnTo>
                    <a:pt x="63" y="104"/>
                  </a:lnTo>
                  <a:lnTo>
                    <a:pt x="63" y="104"/>
                  </a:lnTo>
                  <a:lnTo>
                    <a:pt x="65" y="102"/>
                  </a:lnTo>
                  <a:lnTo>
                    <a:pt x="65" y="102"/>
                  </a:lnTo>
                  <a:lnTo>
                    <a:pt x="66" y="104"/>
                  </a:lnTo>
                  <a:lnTo>
                    <a:pt x="65" y="104"/>
                  </a:lnTo>
                  <a:lnTo>
                    <a:pt x="65" y="104"/>
                  </a:lnTo>
                  <a:lnTo>
                    <a:pt x="65" y="104"/>
                  </a:lnTo>
                  <a:lnTo>
                    <a:pt x="65" y="105"/>
                  </a:lnTo>
                  <a:lnTo>
                    <a:pt x="66" y="105"/>
                  </a:lnTo>
                  <a:lnTo>
                    <a:pt x="66" y="105"/>
                  </a:lnTo>
                  <a:lnTo>
                    <a:pt x="66" y="105"/>
                  </a:lnTo>
                  <a:lnTo>
                    <a:pt x="68" y="107"/>
                  </a:lnTo>
                  <a:lnTo>
                    <a:pt x="68" y="107"/>
                  </a:lnTo>
                  <a:lnTo>
                    <a:pt x="69" y="107"/>
                  </a:lnTo>
                  <a:lnTo>
                    <a:pt x="71" y="107"/>
                  </a:lnTo>
                  <a:lnTo>
                    <a:pt x="72" y="105"/>
                  </a:lnTo>
                  <a:lnTo>
                    <a:pt x="72" y="105"/>
                  </a:lnTo>
                  <a:lnTo>
                    <a:pt x="77" y="105"/>
                  </a:lnTo>
                  <a:lnTo>
                    <a:pt x="79" y="107"/>
                  </a:lnTo>
                  <a:lnTo>
                    <a:pt x="82" y="107"/>
                  </a:lnTo>
                  <a:lnTo>
                    <a:pt x="83" y="107"/>
                  </a:lnTo>
                  <a:lnTo>
                    <a:pt x="85" y="107"/>
                  </a:lnTo>
                  <a:lnTo>
                    <a:pt x="88" y="107"/>
                  </a:lnTo>
                  <a:lnTo>
                    <a:pt x="88" y="107"/>
                  </a:lnTo>
                  <a:lnTo>
                    <a:pt x="88" y="110"/>
                  </a:lnTo>
                  <a:lnTo>
                    <a:pt x="88" y="110"/>
                  </a:lnTo>
                  <a:lnTo>
                    <a:pt x="88" y="110"/>
                  </a:lnTo>
                  <a:lnTo>
                    <a:pt x="90" y="110"/>
                  </a:lnTo>
                  <a:lnTo>
                    <a:pt x="90" y="110"/>
                  </a:lnTo>
                  <a:lnTo>
                    <a:pt x="91" y="108"/>
                  </a:lnTo>
                  <a:lnTo>
                    <a:pt x="95" y="108"/>
                  </a:lnTo>
                  <a:lnTo>
                    <a:pt x="96" y="107"/>
                  </a:lnTo>
                  <a:lnTo>
                    <a:pt x="96" y="107"/>
                  </a:lnTo>
                  <a:lnTo>
                    <a:pt x="96" y="108"/>
                  </a:lnTo>
                  <a:lnTo>
                    <a:pt x="96" y="110"/>
                  </a:lnTo>
                  <a:lnTo>
                    <a:pt x="95" y="110"/>
                  </a:lnTo>
                  <a:lnTo>
                    <a:pt x="95" y="112"/>
                  </a:lnTo>
                  <a:lnTo>
                    <a:pt x="95" y="112"/>
                  </a:lnTo>
                  <a:lnTo>
                    <a:pt x="93" y="112"/>
                  </a:lnTo>
                  <a:lnTo>
                    <a:pt x="90" y="112"/>
                  </a:lnTo>
                  <a:lnTo>
                    <a:pt x="87" y="112"/>
                  </a:lnTo>
                  <a:lnTo>
                    <a:pt x="80" y="113"/>
                  </a:lnTo>
                  <a:lnTo>
                    <a:pt x="74" y="113"/>
                  </a:lnTo>
                  <a:lnTo>
                    <a:pt x="74" y="113"/>
                  </a:lnTo>
                  <a:lnTo>
                    <a:pt x="74" y="112"/>
                  </a:lnTo>
                  <a:lnTo>
                    <a:pt x="74" y="112"/>
                  </a:lnTo>
                  <a:lnTo>
                    <a:pt x="72" y="112"/>
                  </a:lnTo>
                  <a:lnTo>
                    <a:pt x="71" y="110"/>
                  </a:lnTo>
                  <a:lnTo>
                    <a:pt x="69" y="110"/>
                  </a:lnTo>
                  <a:lnTo>
                    <a:pt x="63" y="108"/>
                  </a:lnTo>
                  <a:lnTo>
                    <a:pt x="61" y="108"/>
                  </a:lnTo>
                  <a:lnTo>
                    <a:pt x="58" y="108"/>
                  </a:lnTo>
                  <a:lnTo>
                    <a:pt x="58" y="108"/>
                  </a:lnTo>
                  <a:lnTo>
                    <a:pt x="57" y="108"/>
                  </a:lnTo>
                  <a:lnTo>
                    <a:pt x="57" y="107"/>
                  </a:lnTo>
                  <a:lnTo>
                    <a:pt x="57" y="105"/>
                  </a:lnTo>
                  <a:lnTo>
                    <a:pt x="57" y="104"/>
                  </a:lnTo>
                  <a:lnTo>
                    <a:pt x="57" y="104"/>
                  </a:lnTo>
                  <a:lnTo>
                    <a:pt x="57" y="104"/>
                  </a:lnTo>
                  <a:lnTo>
                    <a:pt x="58" y="104"/>
                  </a:lnTo>
                  <a:lnTo>
                    <a:pt x="58" y="104"/>
                  </a:lnTo>
                  <a:lnTo>
                    <a:pt x="58" y="102"/>
                  </a:lnTo>
                  <a:lnTo>
                    <a:pt x="58" y="102"/>
                  </a:lnTo>
                  <a:close/>
                  <a:moveTo>
                    <a:pt x="109" y="99"/>
                  </a:moveTo>
                  <a:lnTo>
                    <a:pt x="109" y="101"/>
                  </a:lnTo>
                  <a:lnTo>
                    <a:pt x="109" y="102"/>
                  </a:lnTo>
                  <a:lnTo>
                    <a:pt x="109" y="104"/>
                  </a:lnTo>
                  <a:lnTo>
                    <a:pt x="109" y="105"/>
                  </a:lnTo>
                  <a:lnTo>
                    <a:pt x="109" y="105"/>
                  </a:lnTo>
                  <a:lnTo>
                    <a:pt x="109" y="105"/>
                  </a:lnTo>
                  <a:lnTo>
                    <a:pt x="107" y="105"/>
                  </a:lnTo>
                  <a:lnTo>
                    <a:pt x="107" y="104"/>
                  </a:lnTo>
                  <a:lnTo>
                    <a:pt x="107" y="102"/>
                  </a:lnTo>
                  <a:lnTo>
                    <a:pt x="109" y="101"/>
                  </a:lnTo>
                  <a:lnTo>
                    <a:pt x="109" y="99"/>
                  </a:lnTo>
                  <a:lnTo>
                    <a:pt x="109" y="99"/>
                  </a:lnTo>
                  <a:close/>
                  <a:moveTo>
                    <a:pt x="47" y="90"/>
                  </a:moveTo>
                  <a:lnTo>
                    <a:pt x="49" y="91"/>
                  </a:lnTo>
                  <a:lnTo>
                    <a:pt x="50" y="93"/>
                  </a:lnTo>
                  <a:lnTo>
                    <a:pt x="49" y="93"/>
                  </a:lnTo>
                  <a:lnTo>
                    <a:pt x="49" y="94"/>
                  </a:lnTo>
                  <a:lnTo>
                    <a:pt x="47" y="93"/>
                  </a:lnTo>
                  <a:lnTo>
                    <a:pt x="47" y="93"/>
                  </a:lnTo>
                  <a:lnTo>
                    <a:pt x="47" y="91"/>
                  </a:lnTo>
                  <a:lnTo>
                    <a:pt x="47" y="90"/>
                  </a:lnTo>
                  <a:lnTo>
                    <a:pt x="47" y="90"/>
                  </a:lnTo>
                  <a:close/>
                  <a:moveTo>
                    <a:pt x="124" y="90"/>
                  </a:moveTo>
                  <a:lnTo>
                    <a:pt x="124" y="90"/>
                  </a:lnTo>
                  <a:lnTo>
                    <a:pt x="123" y="93"/>
                  </a:lnTo>
                  <a:lnTo>
                    <a:pt x="121" y="94"/>
                  </a:lnTo>
                  <a:lnTo>
                    <a:pt x="121" y="94"/>
                  </a:lnTo>
                  <a:lnTo>
                    <a:pt x="120" y="96"/>
                  </a:lnTo>
                  <a:lnTo>
                    <a:pt x="118" y="97"/>
                  </a:lnTo>
                  <a:lnTo>
                    <a:pt x="117" y="97"/>
                  </a:lnTo>
                  <a:lnTo>
                    <a:pt x="117" y="97"/>
                  </a:lnTo>
                  <a:lnTo>
                    <a:pt x="117" y="97"/>
                  </a:lnTo>
                  <a:lnTo>
                    <a:pt x="117" y="94"/>
                  </a:lnTo>
                  <a:lnTo>
                    <a:pt x="117" y="94"/>
                  </a:lnTo>
                  <a:lnTo>
                    <a:pt x="117" y="93"/>
                  </a:lnTo>
                  <a:lnTo>
                    <a:pt x="117" y="93"/>
                  </a:lnTo>
                  <a:lnTo>
                    <a:pt x="118" y="91"/>
                  </a:lnTo>
                  <a:lnTo>
                    <a:pt x="120" y="90"/>
                  </a:lnTo>
                  <a:lnTo>
                    <a:pt x="123" y="90"/>
                  </a:lnTo>
                  <a:lnTo>
                    <a:pt x="124" y="90"/>
                  </a:lnTo>
                  <a:close/>
                  <a:moveTo>
                    <a:pt x="83" y="88"/>
                  </a:moveTo>
                  <a:lnTo>
                    <a:pt x="83" y="90"/>
                  </a:lnTo>
                  <a:lnTo>
                    <a:pt x="83" y="90"/>
                  </a:lnTo>
                  <a:lnTo>
                    <a:pt x="83" y="91"/>
                  </a:lnTo>
                  <a:lnTo>
                    <a:pt x="82" y="90"/>
                  </a:lnTo>
                  <a:lnTo>
                    <a:pt x="83" y="90"/>
                  </a:lnTo>
                  <a:lnTo>
                    <a:pt x="83" y="90"/>
                  </a:lnTo>
                  <a:lnTo>
                    <a:pt x="83" y="88"/>
                  </a:lnTo>
                  <a:lnTo>
                    <a:pt x="83" y="88"/>
                  </a:lnTo>
                  <a:lnTo>
                    <a:pt x="83" y="88"/>
                  </a:lnTo>
                  <a:close/>
                  <a:moveTo>
                    <a:pt x="98" y="85"/>
                  </a:moveTo>
                  <a:lnTo>
                    <a:pt x="98" y="86"/>
                  </a:lnTo>
                  <a:lnTo>
                    <a:pt x="98" y="86"/>
                  </a:lnTo>
                  <a:lnTo>
                    <a:pt x="98" y="86"/>
                  </a:lnTo>
                  <a:lnTo>
                    <a:pt x="96" y="88"/>
                  </a:lnTo>
                  <a:lnTo>
                    <a:pt x="96" y="86"/>
                  </a:lnTo>
                  <a:lnTo>
                    <a:pt x="96" y="86"/>
                  </a:lnTo>
                  <a:lnTo>
                    <a:pt x="96" y="86"/>
                  </a:lnTo>
                  <a:lnTo>
                    <a:pt x="98" y="86"/>
                  </a:lnTo>
                  <a:lnTo>
                    <a:pt x="98" y="85"/>
                  </a:lnTo>
                  <a:close/>
                  <a:moveTo>
                    <a:pt x="118" y="85"/>
                  </a:moveTo>
                  <a:lnTo>
                    <a:pt x="118" y="86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18" y="85"/>
                  </a:lnTo>
                  <a:lnTo>
                    <a:pt x="118" y="85"/>
                  </a:lnTo>
                  <a:close/>
                  <a:moveTo>
                    <a:pt x="71" y="83"/>
                  </a:moveTo>
                  <a:lnTo>
                    <a:pt x="71" y="85"/>
                  </a:lnTo>
                  <a:lnTo>
                    <a:pt x="71" y="85"/>
                  </a:lnTo>
                  <a:lnTo>
                    <a:pt x="68" y="85"/>
                  </a:lnTo>
                  <a:lnTo>
                    <a:pt x="68" y="85"/>
                  </a:lnTo>
                  <a:lnTo>
                    <a:pt x="68" y="83"/>
                  </a:lnTo>
                  <a:lnTo>
                    <a:pt x="69" y="85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71" y="83"/>
                  </a:lnTo>
                  <a:close/>
                  <a:moveTo>
                    <a:pt x="82" y="83"/>
                  </a:moveTo>
                  <a:lnTo>
                    <a:pt x="83" y="85"/>
                  </a:lnTo>
                  <a:lnTo>
                    <a:pt x="82" y="85"/>
                  </a:lnTo>
                  <a:lnTo>
                    <a:pt x="82" y="85"/>
                  </a:lnTo>
                  <a:lnTo>
                    <a:pt x="82" y="85"/>
                  </a:lnTo>
                  <a:lnTo>
                    <a:pt x="80" y="83"/>
                  </a:lnTo>
                  <a:lnTo>
                    <a:pt x="82" y="83"/>
                  </a:lnTo>
                  <a:close/>
                  <a:moveTo>
                    <a:pt x="110" y="82"/>
                  </a:moveTo>
                  <a:lnTo>
                    <a:pt x="112" y="82"/>
                  </a:lnTo>
                  <a:lnTo>
                    <a:pt x="109" y="83"/>
                  </a:lnTo>
                  <a:lnTo>
                    <a:pt x="109" y="83"/>
                  </a:lnTo>
                  <a:lnTo>
                    <a:pt x="107" y="83"/>
                  </a:lnTo>
                  <a:lnTo>
                    <a:pt x="106" y="83"/>
                  </a:lnTo>
                  <a:lnTo>
                    <a:pt x="106" y="85"/>
                  </a:lnTo>
                  <a:lnTo>
                    <a:pt x="106" y="83"/>
                  </a:lnTo>
                  <a:lnTo>
                    <a:pt x="107" y="82"/>
                  </a:lnTo>
                  <a:lnTo>
                    <a:pt x="109" y="82"/>
                  </a:lnTo>
                  <a:lnTo>
                    <a:pt x="110" y="82"/>
                  </a:lnTo>
                  <a:close/>
                  <a:moveTo>
                    <a:pt x="91" y="80"/>
                  </a:moveTo>
                  <a:lnTo>
                    <a:pt x="93" y="82"/>
                  </a:lnTo>
                  <a:lnTo>
                    <a:pt x="91" y="82"/>
                  </a:lnTo>
                  <a:lnTo>
                    <a:pt x="90" y="83"/>
                  </a:lnTo>
                  <a:lnTo>
                    <a:pt x="88" y="83"/>
                  </a:lnTo>
                  <a:lnTo>
                    <a:pt x="88" y="83"/>
                  </a:lnTo>
                  <a:lnTo>
                    <a:pt x="88" y="83"/>
                  </a:lnTo>
                  <a:lnTo>
                    <a:pt x="90" y="82"/>
                  </a:lnTo>
                  <a:lnTo>
                    <a:pt x="90" y="82"/>
                  </a:lnTo>
                  <a:lnTo>
                    <a:pt x="91" y="82"/>
                  </a:lnTo>
                  <a:lnTo>
                    <a:pt x="91" y="80"/>
                  </a:lnTo>
                  <a:close/>
                  <a:moveTo>
                    <a:pt x="72" y="79"/>
                  </a:moveTo>
                  <a:lnTo>
                    <a:pt x="74" y="80"/>
                  </a:lnTo>
                  <a:lnTo>
                    <a:pt x="72" y="80"/>
                  </a:lnTo>
                  <a:lnTo>
                    <a:pt x="72" y="80"/>
                  </a:lnTo>
                  <a:lnTo>
                    <a:pt x="72" y="80"/>
                  </a:lnTo>
                  <a:lnTo>
                    <a:pt x="72" y="80"/>
                  </a:lnTo>
                  <a:lnTo>
                    <a:pt x="72" y="79"/>
                  </a:lnTo>
                  <a:lnTo>
                    <a:pt x="72" y="79"/>
                  </a:lnTo>
                  <a:close/>
                  <a:moveTo>
                    <a:pt x="104" y="79"/>
                  </a:moveTo>
                  <a:lnTo>
                    <a:pt x="106" y="79"/>
                  </a:lnTo>
                  <a:lnTo>
                    <a:pt x="106" y="80"/>
                  </a:lnTo>
                  <a:lnTo>
                    <a:pt x="107" y="80"/>
                  </a:lnTo>
                  <a:lnTo>
                    <a:pt x="107" y="80"/>
                  </a:lnTo>
                  <a:lnTo>
                    <a:pt x="107" y="80"/>
                  </a:lnTo>
                  <a:lnTo>
                    <a:pt x="106" y="80"/>
                  </a:lnTo>
                  <a:lnTo>
                    <a:pt x="106" y="79"/>
                  </a:lnTo>
                  <a:lnTo>
                    <a:pt x="104" y="79"/>
                  </a:lnTo>
                  <a:close/>
                  <a:moveTo>
                    <a:pt x="80" y="77"/>
                  </a:moveTo>
                  <a:lnTo>
                    <a:pt x="82" y="77"/>
                  </a:lnTo>
                  <a:lnTo>
                    <a:pt x="80" y="79"/>
                  </a:lnTo>
                  <a:lnTo>
                    <a:pt x="82" y="79"/>
                  </a:lnTo>
                  <a:lnTo>
                    <a:pt x="80" y="80"/>
                  </a:lnTo>
                  <a:lnTo>
                    <a:pt x="79" y="80"/>
                  </a:lnTo>
                  <a:lnTo>
                    <a:pt x="79" y="79"/>
                  </a:lnTo>
                  <a:lnTo>
                    <a:pt x="79" y="77"/>
                  </a:lnTo>
                  <a:lnTo>
                    <a:pt x="80" y="77"/>
                  </a:lnTo>
                  <a:close/>
                  <a:moveTo>
                    <a:pt x="85" y="77"/>
                  </a:moveTo>
                  <a:lnTo>
                    <a:pt x="85" y="77"/>
                  </a:lnTo>
                  <a:lnTo>
                    <a:pt x="85" y="77"/>
                  </a:lnTo>
                  <a:lnTo>
                    <a:pt x="85" y="79"/>
                  </a:lnTo>
                  <a:lnTo>
                    <a:pt x="85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9"/>
                  </a:lnTo>
                  <a:lnTo>
                    <a:pt x="85" y="77"/>
                  </a:lnTo>
                  <a:close/>
                  <a:moveTo>
                    <a:pt x="69" y="75"/>
                  </a:moveTo>
                  <a:lnTo>
                    <a:pt x="71" y="77"/>
                  </a:lnTo>
                  <a:lnTo>
                    <a:pt x="71" y="77"/>
                  </a:lnTo>
                  <a:lnTo>
                    <a:pt x="71" y="77"/>
                  </a:lnTo>
                  <a:lnTo>
                    <a:pt x="69" y="77"/>
                  </a:lnTo>
                  <a:lnTo>
                    <a:pt x="69" y="77"/>
                  </a:lnTo>
                  <a:lnTo>
                    <a:pt x="69" y="77"/>
                  </a:lnTo>
                  <a:lnTo>
                    <a:pt x="69" y="75"/>
                  </a:lnTo>
                  <a:close/>
                  <a:moveTo>
                    <a:pt x="69" y="72"/>
                  </a:moveTo>
                  <a:lnTo>
                    <a:pt x="69" y="72"/>
                  </a:lnTo>
                  <a:lnTo>
                    <a:pt x="69" y="72"/>
                  </a:lnTo>
                  <a:lnTo>
                    <a:pt x="69" y="74"/>
                  </a:lnTo>
                  <a:lnTo>
                    <a:pt x="68" y="74"/>
                  </a:lnTo>
                  <a:lnTo>
                    <a:pt x="68" y="74"/>
                  </a:lnTo>
                  <a:lnTo>
                    <a:pt x="68" y="72"/>
                  </a:lnTo>
                  <a:lnTo>
                    <a:pt x="68" y="72"/>
                  </a:lnTo>
                  <a:lnTo>
                    <a:pt x="69" y="72"/>
                  </a:lnTo>
                  <a:close/>
                  <a:moveTo>
                    <a:pt x="76" y="71"/>
                  </a:moveTo>
                  <a:lnTo>
                    <a:pt x="76" y="71"/>
                  </a:lnTo>
                  <a:lnTo>
                    <a:pt x="76" y="74"/>
                  </a:lnTo>
                  <a:lnTo>
                    <a:pt x="76" y="74"/>
                  </a:lnTo>
                  <a:lnTo>
                    <a:pt x="76" y="72"/>
                  </a:lnTo>
                  <a:lnTo>
                    <a:pt x="76" y="72"/>
                  </a:lnTo>
                  <a:lnTo>
                    <a:pt x="76" y="71"/>
                  </a:lnTo>
                  <a:close/>
                  <a:moveTo>
                    <a:pt x="82" y="71"/>
                  </a:moveTo>
                  <a:lnTo>
                    <a:pt x="83" y="72"/>
                  </a:lnTo>
                  <a:lnTo>
                    <a:pt x="83" y="72"/>
                  </a:lnTo>
                  <a:lnTo>
                    <a:pt x="83" y="72"/>
                  </a:lnTo>
                  <a:lnTo>
                    <a:pt x="82" y="72"/>
                  </a:lnTo>
                  <a:lnTo>
                    <a:pt x="82" y="71"/>
                  </a:lnTo>
                  <a:lnTo>
                    <a:pt x="82" y="71"/>
                  </a:lnTo>
                  <a:close/>
                  <a:moveTo>
                    <a:pt x="96" y="69"/>
                  </a:moveTo>
                  <a:lnTo>
                    <a:pt x="96" y="69"/>
                  </a:lnTo>
                  <a:lnTo>
                    <a:pt x="95" y="71"/>
                  </a:lnTo>
                  <a:lnTo>
                    <a:pt x="91" y="71"/>
                  </a:lnTo>
                  <a:lnTo>
                    <a:pt x="91" y="71"/>
                  </a:lnTo>
                  <a:lnTo>
                    <a:pt x="91" y="71"/>
                  </a:lnTo>
                  <a:lnTo>
                    <a:pt x="93" y="69"/>
                  </a:lnTo>
                  <a:lnTo>
                    <a:pt x="95" y="69"/>
                  </a:lnTo>
                  <a:lnTo>
                    <a:pt x="96" y="69"/>
                  </a:lnTo>
                  <a:lnTo>
                    <a:pt x="96" y="69"/>
                  </a:lnTo>
                  <a:close/>
                  <a:moveTo>
                    <a:pt x="77" y="67"/>
                  </a:moveTo>
                  <a:lnTo>
                    <a:pt x="79" y="69"/>
                  </a:lnTo>
                  <a:lnTo>
                    <a:pt x="80" y="69"/>
                  </a:lnTo>
                  <a:lnTo>
                    <a:pt x="80" y="69"/>
                  </a:lnTo>
                  <a:lnTo>
                    <a:pt x="80" y="71"/>
                  </a:lnTo>
                  <a:lnTo>
                    <a:pt x="79" y="71"/>
                  </a:lnTo>
                  <a:lnTo>
                    <a:pt x="77" y="69"/>
                  </a:lnTo>
                  <a:lnTo>
                    <a:pt x="77" y="69"/>
                  </a:lnTo>
                  <a:lnTo>
                    <a:pt x="77" y="67"/>
                  </a:lnTo>
                  <a:lnTo>
                    <a:pt x="77" y="67"/>
                  </a:lnTo>
                  <a:close/>
                  <a:moveTo>
                    <a:pt x="68" y="67"/>
                  </a:moveTo>
                  <a:lnTo>
                    <a:pt x="68" y="69"/>
                  </a:lnTo>
                  <a:lnTo>
                    <a:pt x="68" y="71"/>
                  </a:lnTo>
                  <a:lnTo>
                    <a:pt x="66" y="71"/>
                  </a:lnTo>
                  <a:lnTo>
                    <a:pt x="66" y="69"/>
                  </a:lnTo>
                  <a:lnTo>
                    <a:pt x="68" y="67"/>
                  </a:lnTo>
                  <a:lnTo>
                    <a:pt x="68" y="67"/>
                  </a:lnTo>
                  <a:close/>
                  <a:moveTo>
                    <a:pt x="104" y="66"/>
                  </a:moveTo>
                  <a:lnTo>
                    <a:pt x="106" y="66"/>
                  </a:lnTo>
                  <a:lnTo>
                    <a:pt x="106" y="66"/>
                  </a:lnTo>
                  <a:lnTo>
                    <a:pt x="107" y="67"/>
                  </a:lnTo>
                  <a:lnTo>
                    <a:pt x="107" y="67"/>
                  </a:lnTo>
                  <a:lnTo>
                    <a:pt x="106" y="67"/>
                  </a:lnTo>
                  <a:lnTo>
                    <a:pt x="104" y="69"/>
                  </a:lnTo>
                  <a:lnTo>
                    <a:pt x="102" y="69"/>
                  </a:lnTo>
                  <a:lnTo>
                    <a:pt x="102" y="67"/>
                  </a:lnTo>
                  <a:lnTo>
                    <a:pt x="101" y="67"/>
                  </a:lnTo>
                  <a:lnTo>
                    <a:pt x="99" y="67"/>
                  </a:lnTo>
                  <a:lnTo>
                    <a:pt x="101" y="66"/>
                  </a:lnTo>
                  <a:lnTo>
                    <a:pt x="102" y="66"/>
                  </a:lnTo>
                  <a:lnTo>
                    <a:pt x="104" y="66"/>
                  </a:lnTo>
                  <a:close/>
                  <a:moveTo>
                    <a:pt x="14" y="64"/>
                  </a:moveTo>
                  <a:lnTo>
                    <a:pt x="16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19" y="67"/>
                  </a:lnTo>
                  <a:lnTo>
                    <a:pt x="17" y="67"/>
                  </a:lnTo>
                  <a:lnTo>
                    <a:pt x="17" y="69"/>
                  </a:lnTo>
                  <a:lnTo>
                    <a:pt x="16" y="67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14" y="64"/>
                  </a:lnTo>
                  <a:close/>
                  <a:moveTo>
                    <a:pt x="74" y="63"/>
                  </a:moveTo>
                  <a:lnTo>
                    <a:pt x="76" y="64"/>
                  </a:lnTo>
                  <a:lnTo>
                    <a:pt x="77" y="64"/>
                  </a:lnTo>
                  <a:lnTo>
                    <a:pt x="77" y="66"/>
                  </a:lnTo>
                  <a:lnTo>
                    <a:pt x="77" y="66"/>
                  </a:lnTo>
                  <a:lnTo>
                    <a:pt x="77" y="67"/>
                  </a:lnTo>
                  <a:lnTo>
                    <a:pt x="77" y="67"/>
                  </a:lnTo>
                  <a:lnTo>
                    <a:pt x="76" y="67"/>
                  </a:lnTo>
                  <a:lnTo>
                    <a:pt x="74" y="66"/>
                  </a:lnTo>
                  <a:lnTo>
                    <a:pt x="74" y="64"/>
                  </a:lnTo>
                  <a:lnTo>
                    <a:pt x="72" y="64"/>
                  </a:lnTo>
                  <a:lnTo>
                    <a:pt x="72" y="63"/>
                  </a:lnTo>
                  <a:lnTo>
                    <a:pt x="74" y="63"/>
                  </a:lnTo>
                  <a:lnTo>
                    <a:pt x="74" y="63"/>
                  </a:lnTo>
                  <a:close/>
                  <a:moveTo>
                    <a:pt x="55" y="63"/>
                  </a:moveTo>
                  <a:lnTo>
                    <a:pt x="55" y="63"/>
                  </a:lnTo>
                  <a:lnTo>
                    <a:pt x="57" y="63"/>
                  </a:lnTo>
                  <a:lnTo>
                    <a:pt x="57" y="64"/>
                  </a:lnTo>
                  <a:lnTo>
                    <a:pt x="55" y="64"/>
                  </a:lnTo>
                  <a:lnTo>
                    <a:pt x="55" y="64"/>
                  </a:lnTo>
                  <a:lnTo>
                    <a:pt x="55" y="64"/>
                  </a:lnTo>
                  <a:lnTo>
                    <a:pt x="54" y="64"/>
                  </a:lnTo>
                  <a:lnTo>
                    <a:pt x="55" y="64"/>
                  </a:lnTo>
                  <a:lnTo>
                    <a:pt x="55" y="63"/>
                  </a:lnTo>
                  <a:lnTo>
                    <a:pt x="55" y="63"/>
                  </a:lnTo>
                  <a:close/>
                  <a:moveTo>
                    <a:pt x="13" y="55"/>
                  </a:moveTo>
                  <a:lnTo>
                    <a:pt x="14" y="56"/>
                  </a:lnTo>
                  <a:lnTo>
                    <a:pt x="14" y="58"/>
                  </a:lnTo>
                  <a:lnTo>
                    <a:pt x="16" y="58"/>
                  </a:lnTo>
                  <a:lnTo>
                    <a:pt x="16" y="61"/>
                  </a:lnTo>
                  <a:lnTo>
                    <a:pt x="16" y="61"/>
                  </a:lnTo>
                  <a:lnTo>
                    <a:pt x="16" y="61"/>
                  </a:lnTo>
                  <a:lnTo>
                    <a:pt x="14" y="61"/>
                  </a:lnTo>
                  <a:lnTo>
                    <a:pt x="13" y="61"/>
                  </a:lnTo>
                  <a:lnTo>
                    <a:pt x="13" y="61"/>
                  </a:lnTo>
                  <a:lnTo>
                    <a:pt x="13" y="60"/>
                  </a:lnTo>
                  <a:lnTo>
                    <a:pt x="13" y="60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9" y="60"/>
                  </a:lnTo>
                  <a:lnTo>
                    <a:pt x="9" y="60"/>
                  </a:lnTo>
                  <a:lnTo>
                    <a:pt x="11" y="58"/>
                  </a:lnTo>
                  <a:lnTo>
                    <a:pt x="11" y="56"/>
                  </a:lnTo>
                  <a:lnTo>
                    <a:pt x="13" y="58"/>
                  </a:lnTo>
                  <a:lnTo>
                    <a:pt x="13" y="58"/>
                  </a:lnTo>
                  <a:lnTo>
                    <a:pt x="13" y="56"/>
                  </a:lnTo>
                  <a:lnTo>
                    <a:pt x="13" y="55"/>
                  </a:lnTo>
                  <a:lnTo>
                    <a:pt x="13" y="55"/>
                  </a:lnTo>
                  <a:close/>
                  <a:moveTo>
                    <a:pt x="14" y="55"/>
                  </a:moveTo>
                  <a:lnTo>
                    <a:pt x="14" y="55"/>
                  </a:lnTo>
                  <a:lnTo>
                    <a:pt x="16" y="55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6" y="56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4" y="56"/>
                  </a:lnTo>
                  <a:lnTo>
                    <a:pt x="14" y="55"/>
                  </a:lnTo>
                  <a:lnTo>
                    <a:pt x="14" y="55"/>
                  </a:lnTo>
                  <a:close/>
                  <a:moveTo>
                    <a:pt x="91" y="53"/>
                  </a:moveTo>
                  <a:lnTo>
                    <a:pt x="93" y="53"/>
                  </a:lnTo>
                  <a:lnTo>
                    <a:pt x="95" y="53"/>
                  </a:lnTo>
                  <a:lnTo>
                    <a:pt x="93" y="55"/>
                  </a:lnTo>
                  <a:lnTo>
                    <a:pt x="95" y="55"/>
                  </a:lnTo>
                  <a:lnTo>
                    <a:pt x="95" y="58"/>
                  </a:lnTo>
                  <a:lnTo>
                    <a:pt x="93" y="58"/>
                  </a:lnTo>
                  <a:lnTo>
                    <a:pt x="93" y="60"/>
                  </a:lnTo>
                  <a:lnTo>
                    <a:pt x="93" y="60"/>
                  </a:lnTo>
                  <a:lnTo>
                    <a:pt x="91" y="60"/>
                  </a:lnTo>
                  <a:lnTo>
                    <a:pt x="90" y="58"/>
                  </a:lnTo>
                  <a:lnTo>
                    <a:pt x="90" y="58"/>
                  </a:lnTo>
                  <a:lnTo>
                    <a:pt x="91" y="58"/>
                  </a:lnTo>
                  <a:lnTo>
                    <a:pt x="91" y="56"/>
                  </a:lnTo>
                  <a:lnTo>
                    <a:pt x="91" y="56"/>
                  </a:lnTo>
                  <a:lnTo>
                    <a:pt x="90" y="55"/>
                  </a:lnTo>
                  <a:lnTo>
                    <a:pt x="90" y="53"/>
                  </a:lnTo>
                  <a:lnTo>
                    <a:pt x="91" y="53"/>
                  </a:lnTo>
                  <a:close/>
                  <a:moveTo>
                    <a:pt x="16" y="49"/>
                  </a:moveTo>
                  <a:lnTo>
                    <a:pt x="16" y="50"/>
                  </a:lnTo>
                  <a:lnTo>
                    <a:pt x="16" y="52"/>
                  </a:lnTo>
                  <a:lnTo>
                    <a:pt x="14" y="53"/>
                  </a:lnTo>
                  <a:lnTo>
                    <a:pt x="14" y="53"/>
                  </a:lnTo>
                  <a:lnTo>
                    <a:pt x="14" y="53"/>
                  </a:lnTo>
                  <a:lnTo>
                    <a:pt x="14" y="53"/>
                  </a:lnTo>
                  <a:lnTo>
                    <a:pt x="13" y="53"/>
                  </a:lnTo>
                  <a:lnTo>
                    <a:pt x="13" y="52"/>
                  </a:lnTo>
                  <a:lnTo>
                    <a:pt x="14" y="50"/>
                  </a:lnTo>
                  <a:lnTo>
                    <a:pt x="14" y="49"/>
                  </a:lnTo>
                  <a:lnTo>
                    <a:pt x="16" y="49"/>
                  </a:lnTo>
                  <a:close/>
                  <a:moveTo>
                    <a:pt x="69" y="47"/>
                  </a:moveTo>
                  <a:lnTo>
                    <a:pt x="71" y="47"/>
                  </a:lnTo>
                  <a:lnTo>
                    <a:pt x="71" y="49"/>
                  </a:lnTo>
                  <a:lnTo>
                    <a:pt x="72" y="49"/>
                  </a:lnTo>
                  <a:lnTo>
                    <a:pt x="71" y="50"/>
                  </a:lnTo>
                  <a:lnTo>
                    <a:pt x="71" y="50"/>
                  </a:lnTo>
                  <a:lnTo>
                    <a:pt x="71" y="49"/>
                  </a:lnTo>
                  <a:lnTo>
                    <a:pt x="71" y="49"/>
                  </a:lnTo>
                  <a:lnTo>
                    <a:pt x="69" y="49"/>
                  </a:lnTo>
                  <a:lnTo>
                    <a:pt x="69" y="47"/>
                  </a:lnTo>
                  <a:lnTo>
                    <a:pt x="69" y="47"/>
                  </a:lnTo>
                  <a:close/>
                  <a:moveTo>
                    <a:pt x="54" y="45"/>
                  </a:moveTo>
                  <a:lnTo>
                    <a:pt x="54" y="47"/>
                  </a:lnTo>
                  <a:lnTo>
                    <a:pt x="55" y="49"/>
                  </a:lnTo>
                  <a:lnTo>
                    <a:pt x="55" y="49"/>
                  </a:lnTo>
                  <a:lnTo>
                    <a:pt x="57" y="50"/>
                  </a:lnTo>
                  <a:lnTo>
                    <a:pt x="58" y="50"/>
                  </a:lnTo>
                  <a:lnTo>
                    <a:pt x="61" y="52"/>
                  </a:lnTo>
                  <a:lnTo>
                    <a:pt x="65" y="52"/>
                  </a:lnTo>
                  <a:lnTo>
                    <a:pt x="65" y="52"/>
                  </a:lnTo>
                  <a:lnTo>
                    <a:pt x="65" y="53"/>
                  </a:lnTo>
                  <a:lnTo>
                    <a:pt x="66" y="53"/>
                  </a:lnTo>
                  <a:lnTo>
                    <a:pt x="66" y="55"/>
                  </a:lnTo>
                  <a:lnTo>
                    <a:pt x="66" y="55"/>
                  </a:lnTo>
                  <a:lnTo>
                    <a:pt x="66" y="56"/>
                  </a:lnTo>
                  <a:lnTo>
                    <a:pt x="66" y="60"/>
                  </a:lnTo>
                  <a:lnTo>
                    <a:pt x="68" y="60"/>
                  </a:lnTo>
                  <a:lnTo>
                    <a:pt x="69" y="61"/>
                  </a:lnTo>
                  <a:lnTo>
                    <a:pt x="71" y="61"/>
                  </a:lnTo>
                  <a:lnTo>
                    <a:pt x="71" y="61"/>
                  </a:lnTo>
                  <a:lnTo>
                    <a:pt x="71" y="63"/>
                  </a:lnTo>
                  <a:lnTo>
                    <a:pt x="71" y="63"/>
                  </a:lnTo>
                  <a:lnTo>
                    <a:pt x="69" y="63"/>
                  </a:lnTo>
                  <a:lnTo>
                    <a:pt x="69" y="63"/>
                  </a:lnTo>
                  <a:lnTo>
                    <a:pt x="69" y="63"/>
                  </a:lnTo>
                  <a:lnTo>
                    <a:pt x="69" y="63"/>
                  </a:lnTo>
                  <a:lnTo>
                    <a:pt x="68" y="63"/>
                  </a:lnTo>
                  <a:lnTo>
                    <a:pt x="68" y="61"/>
                  </a:lnTo>
                  <a:lnTo>
                    <a:pt x="66" y="61"/>
                  </a:lnTo>
                  <a:lnTo>
                    <a:pt x="66" y="60"/>
                  </a:lnTo>
                  <a:lnTo>
                    <a:pt x="66" y="60"/>
                  </a:lnTo>
                  <a:lnTo>
                    <a:pt x="65" y="58"/>
                  </a:lnTo>
                  <a:lnTo>
                    <a:pt x="65" y="58"/>
                  </a:lnTo>
                  <a:lnTo>
                    <a:pt x="63" y="56"/>
                  </a:lnTo>
                  <a:lnTo>
                    <a:pt x="63" y="56"/>
                  </a:lnTo>
                  <a:lnTo>
                    <a:pt x="63" y="56"/>
                  </a:lnTo>
                  <a:lnTo>
                    <a:pt x="61" y="56"/>
                  </a:lnTo>
                  <a:lnTo>
                    <a:pt x="60" y="56"/>
                  </a:lnTo>
                  <a:lnTo>
                    <a:pt x="58" y="55"/>
                  </a:lnTo>
                  <a:lnTo>
                    <a:pt x="57" y="53"/>
                  </a:lnTo>
                  <a:lnTo>
                    <a:pt x="57" y="53"/>
                  </a:lnTo>
                  <a:lnTo>
                    <a:pt x="55" y="53"/>
                  </a:lnTo>
                  <a:lnTo>
                    <a:pt x="55" y="52"/>
                  </a:lnTo>
                  <a:lnTo>
                    <a:pt x="54" y="50"/>
                  </a:lnTo>
                  <a:lnTo>
                    <a:pt x="52" y="50"/>
                  </a:lnTo>
                  <a:lnTo>
                    <a:pt x="50" y="49"/>
                  </a:lnTo>
                  <a:lnTo>
                    <a:pt x="49" y="49"/>
                  </a:lnTo>
                  <a:lnTo>
                    <a:pt x="47" y="49"/>
                  </a:lnTo>
                  <a:lnTo>
                    <a:pt x="47" y="49"/>
                  </a:lnTo>
                  <a:lnTo>
                    <a:pt x="46" y="49"/>
                  </a:lnTo>
                  <a:lnTo>
                    <a:pt x="49" y="47"/>
                  </a:lnTo>
                  <a:lnTo>
                    <a:pt x="50" y="45"/>
                  </a:lnTo>
                  <a:lnTo>
                    <a:pt x="52" y="45"/>
                  </a:lnTo>
                  <a:lnTo>
                    <a:pt x="54" y="45"/>
                  </a:lnTo>
                  <a:close/>
                  <a:moveTo>
                    <a:pt x="57" y="42"/>
                  </a:moveTo>
                  <a:lnTo>
                    <a:pt x="60" y="44"/>
                  </a:lnTo>
                  <a:lnTo>
                    <a:pt x="58" y="45"/>
                  </a:lnTo>
                  <a:lnTo>
                    <a:pt x="58" y="44"/>
                  </a:lnTo>
                  <a:lnTo>
                    <a:pt x="57" y="42"/>
                  </a:lnTo>
                  <a:close/>
                  <a:moveTo>
                    <a:pt x="63" y="42"/>
                  </a:moveTo>
                  <a:lnTo>
                    <a:pt x="61" y="42"/>
                  </a:lnTo>
                  <a:lnTo>
                    <a:pt x="61" y="44"/>
                  </a:lnTo>
                  <a:lnTo>
                    <a:pt x="60" y="44"/>
                  </a:lnTo>
                  <a:lnTo>
                    <a:pt x="61" y="42"/>
                  </a:lnTo>
                  <a:lnTo>
                    <a:pt x="63" y="42"/>
                  </a:lnTo>
                  <a:close/>
                  <a:moveTo>
                    <a:pt x="96" y="39"/>
                  </a:moveTo>
                  <a:lnTo>
                    <a:pt x="98" y="41"/>
                  </a:lnTo>
                  <a:lnTo>
                    <a:pt x="98" y="42"/>
                  </a:lnTo>
                  <a:lnTo>
                    <a:pt x="99" y="44"/>
                  </a:lnTo>
                  <a:lnTo>
                    <a:pt x="99" y="44"/>
                  </a:lnTo>
                  <a:lnTo>
                    <a:pt x="101" y="45"/>
                  </a:lnTo>
                  <a:lnTo>
                    <a:pt x="101" y="45"/>
                  </a:lnTo>
                  <a:lnTo>
                    <a:pt x="99" y="45"/>
                  </a:lnTo>
                  <a:lnTo>
                    <a:pt x="99" y="45"/>
                  </a:lnTo>
                  <a:lnTo>
                    <a:pt x="99" y="45"/>
                  </a:lnTo>
                  <a:lnTo>
                    <a:pt x="99" y="45"/>
                  </a:lnTo>
                  <a:lnTo>
                    <a:pt x="98" y="47"/>
                  </a:lnTo>
                  <a:lnTo>
                    <a:pt x="98" y="47"/>
                  </a:lnTo>
                  <a:lnTo>
                    <a:pt x="95" y="45"/>
                  </a:lnTo>
                  <a:lnTo>
                    <a:pt x="93" y="45"/>
                  </a:lnTo>
                  <a:lnTo>
                    <a:pt x="95" y="44"/>
                  </a:lnTo>
                  <a:lnTo>
                    <a:pt x="96" y="42"/>
                  </a:lnTo>
                  <a:lnTo>
                    <a:pt x="95" y="42"/>
                  </a:lnTo>
                  <a:lnTo>
                    <a:pt x="93" y="44"/>
                  </a:lnTo>
                  <a:lnTo>
                    <a:pt x="90" y="44"/>
                  </a:lnTo>
                  <a:lnTo>
                    <a:pt x="90" y="44"/>
                  </a:lnTo>
                  <a:lnTo>
                    <a:pt x="90" y="42"/>
                  </a:lnTo>
                  <a:lnTo>
                    <a:pt x="90" y="41"/>
                  </a:lnTo>
                  <a:lnTo>
                    <a:pt x="91" y="41"/>
                  </a:lnTo>
                  <a:lnTo>
                    <a:pt x="93" y="41"/>
                  </a:lnTo>
                  <a:lnTo>
                    <a:pt x="95" y="41"/>
                  </a:lnTo>
                  <a:lnTo>
                    <a:pt x="95" y="39"/>
                  </a:lnTo>
                  <a:lnTo>
                    <a:pt x="96" y="39"/>
                  </a:lnTo>
                  <a:close/>
                  <a:moveTo>
                    <a:pt x="3" y="33"/>
                  </a:moveTo>
                  <a:lnTo>
                    <a:pt x="3" y="33"/>
                  </a:lnTo>
                  <a:lnTo>
                    <a:pt x="3" y="33"/>
                  </a:lnTo>
                  <a:lnTo>
                    <a:pt x="5" y="33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3" y="36"/>
                  </a:lnTo>
                  <a:lnTo>
                    <a:pt x="3" y="36"/>
                  </a:lnTo>
                  <a:lnTo>
                    <a:pt x="3" y="38"/>
                  </a:lnTo>
                  <a:lnTo>
                    <a:pt x="5" y="38"/>
                  </a:lnTo>
                  <a:lnTo>
                    <a:pt x="5" y="39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5" y="39"/>
                  </a:lnTo>
                  <a:lnTo>
                    <a:pt x="3" y="38"/>
                  </a:lnTo>
                  <a:lnTo>
                    <a:pt x="1" y="36"/>
                  </a:lnTo>
                  <a:lnTo>
                    <a:pt x="0" y="3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3" y="33"/>
                  </a:lnTo>
                  <a:close/>
                  <a:moveTo>
                    <a:pt x="83" y="28"/>
                  </a:moveTo>
                  <a:lnTo>
                    <a:pt x="83" y="30"/>
                  </a:lnTo>
                  <a:lnTo>
                    <a:pt x="83" y="30"/>
                  </a:lnTo>
                  <a:lnTo>
                    <a:pt x="82" y="31"/>
                  </a:lnTo>
                  <a:lnTo>
                    <a:pt x="82" y="33"/>
                  </a:lnTo>
                  <a:lnTo>
                    <a:pt x="82" y="33"/>
                  </a:lnTo>
                  <a:lnTo>
                    <a:pt x="80" y="33"/>
                  </a:lnTo>
                  <a:lnTo>
                    <a:pt x="80" y="31"/>
                  </a:lnTo>
                  <a:lnTo>
                    <a:pt x="80" y="31"/>
                  </a:lnTo>
                  <a:lnTo>
                    <a:pt x="80" y="31"/>
                  </a:lnTo>
                  <a:lnTo>
                    <a:pt x="80" y="31"/>
                  </a:lnTo>
                  <a:lnTo>
                    <a:pt x="80" y="33"/>
                  </a:lnTo>
                  <a:lnTo>
                    <a:pt x="79" y="33"/>
                  </a:lnTo>
                  <a:lnTo>
                    <a:pt x="79" y="31"/>
                  </a:lnTo>
                  <a:lnTo>
                    <a:pt x="79" y="31"/>
                  </a:lnTo>
                  <a:lnTo>
                    <a:pt x="77" y="30"/>
                  </a:lnTo>
                  <a:lnTo>
                    <a:pt x="79" y="30"/>
                  </a:lnTo>
                  <a:lnTo>
                    <a:pt x="80" y="30"/>
                  </a:lnTo>
                  <a:lnTo>
                    <a:pt x="82" y="30"/>
                  </a:lnTo>
                  <a:lnTo>
                    <a:pt x="82" y="30"/>
                  </a:lnTo>
                  <a:lnTo>
                    <a:pt x="82" y="30"/>
                  </a:lnTo>
                  <a:lnTo>
                    <a:pt x="83" y="28"/>
                  </a:lnTo>
                  <a:close/>
                  <a:moveTo>
                    <a:pt x="85" y="20"/>
                  </a:moveTo>
                  <a:lnTo>
                    <a:pt x="87" y="20"/>
                  </a:lnTo>
                  <a:lnTo>
                    <a:pt x="87" y="22"/>
                  </a:lnTo>
                  <a:lnTo>
                    <a:pt x="87" y="22"/>
                  </a:lnTo>
                  <a:lnTo>
                    <a:pt x="85" y="22"/>
                  </a:lnTo>
                  <a:lnTo>
                    <a:pt x="83" y="20"/>
                  </a:lnTo>
                  <a:lnTo>
                    <a:pt x="85" y="20"/>
                  </a:lnTo>
                  <a:close/>
                  <a:moveTo>
                    <a:pt x="72" y="15"/>
                  </a:moveTo>
                  <a:lnTo>
                    <a:pt x="72" y="15"/>
                  </a:lnTo>
                  <a:lnTo>
                    <a:pt x="74" y="17"/>
                  </a:lnTo>
                  <a:lnTo>
                    <a:pt x="74" y="17"/>
                  </a:lnTo>
                  <a:lnTo>
                    <a:pt x="74" y="19"/>
                  </a:lnTo>
                  <a:lnTo>
                    <a:pt x="74" y="19"/>
                  </a:lnTo>
                  <a:lnTo>
                    <a:pt x="72" y="19"/>
                  </a:lnTo>
                  <a:lnTo>
                    <a:pt x="71" y="19"/>
                  </a:lnTo>
                  <a:lnTo>
                    <a:pt x="71" y="17"/>
                  </a:lnTo>
                  <a:lnTo>
                    <a:pt x="71" y="15"/>
                  </a:lnTo>
                  <a:lnTo>
                    <a:pt x="72" y="15"/>
                  </a:lnTo>
                  <a:close/>
                  <a:moveTo>
                    <a:pt x="95" y="0"/>
                  </a:moveTo>
                  <a:lnTo>
                    <a:pt x="96" y="0"/>
                  </a:lnTo>
                  <a:lnTo>
                    <a:pt x="98" y="0"/>
                  </a:lnTo>
                  <a:lnTo>
                    <a:pt x="98" y="1"/>
                  </a:lnTo>
                  <a:lnTo>
                    <a:pt x="99" y="1"/>
                  </a:lnTo>
                  <a:lnTo>
                    <a:pt x="99" y="1"/>
                  </a:lnTo>
                  <a:lnTo>
                    <a:pt x="99" y="1"/>
                  </a:lnTo>
                  <a:lnTo>
                    <a:pt x="101" y="3"/>
                  </a:lnTo>
                  <a:lnTo>
                    <a:pt x="101" y="4"/>
                  </a:lnTo>
                  <a:lnTo>
                    <a:pt x="101" y="6"/>
                  </a:lnTo>
                  <a:lnTo>
                    <a:pt x="99" y="6"/>
                  </a:lnTo>
                  <a:lnTo>
                    <a:pt x="96" y="8"/>
                  </a:lnTo>
                  <a:lnTo>
                    <a:pt x="96" y="9"/>
                  </a:lnTo>
                  <a:lnTo>
                    <a:pt x="96" y="11"/>
                  </a:lnTo>
                  <a:lnTo>
                    <a:pt x="96" y="11"/>
                  </a:lnTo>
                  <a:lnTo>
                    <a:pt x="96" y="11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95" y="14"/>
                  </a:lnTo>
                  <a:lnTo>
                    <a:pt x="95" y="15"/>
                  </a:lnTo>
                  <a:lnTo>
                    <a:pt x="93" y="17"/>
                  </a:lnTo>
                  <a:lnTo>
                    <a:pt x="93" y="17"/>
                  </a:lnTo>
                  <a:lnTo>
                    <a:pt x="93" y="17"/>
                  </a:lnTo>
                  <a:lnTo>
                    <a:pt x="91" y="15"/>
                  </a:lnTo>
                  <a:lnTo>
                    <a:pt x="90" y="15"/>
                  </a:lnTo>
                  <a:lnTo>
                    <a:pt x="85" y="14"/>
                  </a:lnTo>
                  <a:lnTo>
                    <a:pt x="82" y="12"/>
                  </a:lnTo>
                  <a:lnTo>
                    <a:pt x="80" y="14"/>
                  </a:lnTo>
                  <a:lnTo>
                    <a:pt x="79" y="12"/>
                  </a:lnTo>
                  <a:lnTo>
                    <a:pt x="77" y="12"/>
                  </a:lnTo>
                  <a:lnTo>
                    <a:pt x="74" y="14"/>
                  </a:lnTo>
                  <a:lnTo>
                    <a:pt x="72" y="14"/>
                  </a:lnTo>
                  <a:lnTo>
                    <a:pt x="71" y="14"/>
                  </a:lnTo>
                  <a:lnTo>
                    <a:pt x="69" y="12"/>
                  </a:lnTo>
                  <a:lnTo>
                    <a:pt x="68" y="14"/>
                  </a:lnTo>
                  <a:lnTo>
                    <a:pt x="66" y="15"/>
                  </a:lnTo>
                  <a:lnTo>
                    <a:pt x="65" y="17"/>
                  </a:lnTo>
                  <a:lnTo>
                    <a:pt x="61" y="17"/>
                  </a:lnTo>
                  <a:lnTo>
                    <a:pt x="60" y="17"/>
                  </a:lnTo>
                  <a:lnTo>
                    <a:pt x="58" y="17"/>
                  </a:lnTo>
                  <a:lnTo>
                    <a:pt x="60" y="19"/>
                  </a:lnTo>
                  <a:lnTo>
                    <a:pt x="61" y="20"/>
                  </a:lnTo>
                  <a:lnTo>
                    <a:pt x="60" y="20"/>
                  </a:lnTo>
                  <a:lnTo>
                    <a:pt x="61" y="22"/>
                  </a:lnTo>
                  <a:lnTo>
                    <a:pt x="61" y="22"/>
                  </a:lnTo>
                  <a:lnTo>
                    <a:pt x="63" y="22"/>
                  </a:lnTo>
                  <a:lnTo>
                    <a:pt x="66" y="23"/>
                  </a:lnTo>
                  <a:lnTo>
                    <a:pt x="66" y="25"/>
                  </a:lnTo>
                  <a:lnTo>
                    <a:pt x="68" y="27"/>
                  </a:lnTo>
                  <a:lnTo>
                    <a:pt x="66" y="25"/>
                  </a:lnTo>
                  <a:lnTo>
                    <a:pt x="65" y="25"/>
                  </a:lnTo>
                  <a:lnTo>
                    <a:pt x="63" y="23"/>
                  </a:lnTo>
                  <a:lnTo>
                    <a:pt x="61" y="23"/>
                  </a:lnTo>
                  <a:lnTo>
                    <a:pt x="60" y="23"/>
                  </a:lnTo>
                  <a:lnTo>
                    <a:pt x="58" y="23"/>
                  </a:lnTo>
                  <a:lnTo>
                    <a:pt x="58" y="25"/>
                  </a:lnTo>
                  <a:lnTo>
                    <a:pt x="60" y="25"/>
                  </a:lnTo>
                  <a:lnTo>
                    <a:pt x="61" y="27"/>
                  </a:lnTo>
                  <a:lnTo>
                    <a:pt x="63" y="27"/>
                  </a:lnTo>
                  <a:lnTo>
                    <a:pt x="63" y="28"/>
                  </a:lnTo>
                  <a:lnTo>
                    <a:pt x="63" y="30"/>
                  </a:lnTo>
                  <a:lnTo>
                    <a:pt x="61" y="30"/>
                  </a:lnTo>
                  <a:lnTo>
                    <a:pt x="60" y="28"/>
                  </a:lnTo>
                  <a:lnTo>
                    <a:pt x="58" y="25"/>
                  </a:lnTo>
                  <a:lnTo>
                    <a:pt x="55" y="25"/>
                  </a:lnTo>
                  <a:lnTo>
                    <a:pt x="54" y="25"/>
                  </a:lnTo>
                  <a:lnTo>
                    <a:pt x="55" y="27"/>
                  </a:lnTo>
                  <a:lnTo>
                    <a:pt x="55" y="28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7" y="31"/>
                  </a:lnTo>
                  <a:lnTo>
                    <a:pt x="54" y="30"/>
                  </a:lnTo>
                  <a:lnTo>
                    <a:pt x="54" y="28"/>
                  </a:lnTo>
                  <a:lnTo>
                    <a:pt x="54" y="25"/>
                  </a:lnTo>
                  <a:lnTo>
                    <a:pt x="50" y="23"/>
                  </a:lnTo>
                  <a:lnTo>
                    <a:pt x="47" y="22"/>
                  </a:lnTo>
                  <a:lnTo>
                    <a:pt x="46" y="20"/>
                  </a:lnTo>
                  <a:lnTo>
                    <a:pt x="47" y="20"/>
                  </a:lnTo>
                  <a:lnTo>
                    <a:pt x="47" y="19"/>
                  </a:lnTo>
                  <a:lnTo>
                    <a:pt x="46" y="19"/>
                  </a:lnTo>
                  <a:lnTo>
                    <a:pt x="44" y="20"/>
                  </a:lnTo>
                  <a:lnTo>
                    <a:pt x="42" y="20"/>
                  </a:lnTo>
                  <a:lnTo>
                    <a:pt x="42" y="22"/>
                  </a:lnTo>
                  <a:lnTo>
                    <a:pt x="42" y="23"/>
                  </a:lnTo>
                  <a:lnTo>
                    <a:pt x="42" y="25"/>
                  </a:lnTo>
                  <a:lnTo>
                    <a:pt x="42" y="27"/>
                  </a:lnTo>
                  <a:lnTo>
                    <a:pt x="42" y="28"/>
                  </a:lnTo>
                  <a:lnTo>
                    <a:pt x="46" y="33"/>
                  </a:lnTo>
                  <a:lnTo>
                    <a:pt x="47" y="36"/>
                  </a:lnTo>
                  <a:lnTo>
                    <a:pt x="47" y="36"/>
                  </a:lnTo>
                  <a:lnTo>
                    <a:pt x="50" y="38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4" y="44"/>
                  </a:lnTo>
                  <a:lnTo>
                    <a:pt x="52" y="44"/>
                  </a:lnTo>
                  <a:lnTo>
                    <a:pt x="50" y="44"/>
                  </a:lnTo>
                  <a:lnTo>
                    <a:pt x="50" y="44"/>
                  </a:lnTo>
                  <a:lnTo>
                    <a:pt x="50" y="42"/>
                  </a:lnTo>
                  <a:lnTo>
                    <a:pt x="50" y="42"/>
                  </a:lnTo>
                  <a:lnTo>
                    <a:pt x="49" y="41"/>
                  </a:lnTo>
                  <a:lnTo>
                    <a:pt x="47" y="41"/>
                  </a:lnTo>
                  <a:lnTo>
                    <a:pt x="46" y="42"/>
                  </a:lnTo>
                  <a:lnTo>
                    <a:pt x="47" y="44"/>
                  </a:lnTo>
                  <a:lnTo>
                    <a:pt x="47" y="44"/>
                  </a:lnTo>
                  <a:lnTo>
                    <a:pt x="47" y="45"/>
                  </a:lnTo>
                  <a:lnTo>
                    <a:pt x="49" y="45"/>
                  </a:lnTo>
                  <a:lnTo>
                    <a:pt x="47" y="47"/>
                  </a:lnTo>
                  <a:lnTo>
                    <a:pt x="46" y="47"/>
                  </a:lnTo>
                  <a:lnTo>
                    <a:pt x="44" y="49"/>
                  </a:lnTo>
                  <a:lnTo>
                    <a:pt x="42" y="49"/>
                  </a:lnTo>
                  <a:lnTo>
                    <a:pt x="42" y="49"/>
                  </a:lnTo>
                  <a:lnTo>
                    <a:pt x="42" y="49"/>
                  </a:lnTo>
                  <a:lnTo>
                    <a:pt x="44" y="49"/>
                  </a:lnTo>
                  <a:lnTo>
                    <a:pt x="46" y="50"/>
                  </a:lnTo>
                  <a:lnTo>
                    <a:pt x="49" y="50"/>
                  </a:lnTo>
                  <a:lnTo>
                    <a:pt x="50" y="52"/>
                  </a:lnTo>
                  <a:lnTo>
                    <a:pt x="52" y="52"/>
                  </a:lnTo>
                  <a:lnTo>
                    <a:pt x="54" y="53"/>
                  </a:lnTo>
                  <a:lnTo>
                    <a:pt x="57" y="55"/>
                  </a:lnTo>
                  <a:lnTo>
                    <a:pt x="58" y="56"/>
                  </a:lnTo>
                  <a:lnTo>
                    <a:pt x="60" y="58"/>
                  </a:lnTo>
                  <a:lnTo>
                    <a:pt x="63" y="58"/>
                  </a:lnTo>
                  <a:lnTo>
                    <a:pt x="63" y="60"/>
                  </a:lnTo>
                  <a:lnTo>
                    <a:pt x="63" y="61"/>
                  </a:lnTo>
                  <a:lnTo>
                    <a:pt x="63" y="64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63" y="67"/>
                  </a:lnTo>
                  <a:lnTo>
                    <a:pt x="63" y="67"/>
                  </a:lnTo>
                  <a:lnTo>
                    <a:pt x="63" y="67"/>
                  </a:lnTo>
                  <a:lnTo>
                    <a:pt x="61" y="66"/>
                  </a:lnTo>
                  <a:lnTo>
                    <a:pt x="58" y="64"/>
                  </a:lnTo>
                  <a:lnTo>
                    <a:pt x="57" y="63"/>
                  </a:lnTo>
                  <a:lnTo>
                    <a:pt x="57" y="63"/>
                  </a:lnTo>
                  <a:lnTo>
                    <a:pt x="55" y="63"/>
                  </a:lnTo>
                  <a:lnTo>
                    <a:pt x="55" y="63"/>
                  </a:lnTo>
                  <a:lnTo>
                    <a:pt x="50" y="64"/>
                  </a:lnTo>
                  <a:lnTo>
                    <a:pt x="49" y="64"/>
                  </a:lnTo>
                  <a:lnTo>
                    <a:pt x="49" y="64"/>
                  </a:lnTo>
                  <a:lnTo>
                    <a:pt x="49" y="64"/>
                  </a:lnTo>
                  <a:lnTo>
                    <a:pt x="49" y="66"/>
                  </a:lnTo>
                  <a:lnTo>
                    <a:pt x="50" y="66"/>
                  </a:lnTo>
                  <a:lnTo>
                    <a:pt x="50" y="67"/>
                  </a:lnTo>
                  <a:lnTo>
                    <a:pt x="50" y="69"/>
                  </a:lnTo>
                  <a:lnTo>
                    <a:pt x="52" y="69"/>
                  </a:lnTo>
                  <a:lnTo>
                    <a:pt x="54" y="69"/>
                  </a:lnTo>
                  <a:lnTo>
                    <a:pt x="54" y="71"/>
                  </a:lnTo>
                  <a:lnTo>
                    <a:pt x="54" y="71"/>
                  </a:lnTo>
                  <a:lnTo>
                    <a:pt x="55" y="71"/>
                  </a:lnTo>
                  <a:lnTo>
                    <a:pt x="55" y="72"/>
                  </a:lnTo>
                  <a:lnTo>
                    <a:pt x="55" y="72"/>
                  </a:lnTo>
                  <a:lnTo>
                    <a:pt x="52" y="74"/>
                  </a:lnTo>
                  <a:lnTo>
                    <a:pt x="52" y="74"/>
                  </a:lnTo>
                  <a:lnTo>
                    <a:pt x="50" y="74"/>
                  </a:lnTo>
                  <a:lnTo>
                    <a:pt x="50" y="74"/>
                  </a:lnTo>
                  <a:lnTo>
                    <a:pt x="50" y="72"/>
                  </a:lnTo>
                  <a:lnTo>
                    <a:pt x="49" y="72"/>
                  </a:lnTo>
                  <a:lnTo>
                    <a:pt x="47" y="71"/>
                  </a:lnTo>
                  <a:lnTo>
                    <a:pt x="46" y="71"/>
                  </a:lnTo>
                  <a:lnTo>
                    <a:pt x="46" y="69"/>
                  </a:lnTo>
                  <a:lnTo>
                    <a:pt x="44" y="71"/>
                  </a:lnTo>
                  <a:lnTo>
                    <a:pt x="44" y="72"/>
                  </a:lnTo>
                  <a:lnTo>
                    <a:pt x="46" y="75"/>
                  </a:lnTo>
                  <a:lnTo>
                    <a:pt x="49" y="79"/>
                  </a:lnTo>
                  <a:lnTo>
                    <a:pt x="49" y="82"/>
                  </a:lnTo>
                  <a:lnTo>
                    <a:pt x="49" y="83"/>
                  </a:lnTo>
                  <a:lnTo>
                    <a:pt x="49" y="85"/>
                  </a:lnTo>
                  <a:lnTo>
                    <a:pt x="50" y="86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49" y="88"/>
                  </a:lnTo>
                  <a:lnTo>
                    <a:pt x="47" y="88"/>
                  </a:lnTo>
                  <a:lnTo>
                    <a:pt x="46" y="85"/>
                  </a:lnTo>
                  <a:lnTo>
                    <a:pt x="46" y="83"/>
                  </a:lnTo>
                  <a:lnTo>
                    <a:pt x="44" y="83"/>
                  </a:lnTo>
                  <a:lnTo>
                    <a:pt x="42" y="83"/>
                  </a:lnTo>
                  <a:lnTo>
                    <a:pt x="41" y="86"/>
                  </a:lnTo>
                  <a:lnTo>
                    <a:pt x="41" y="88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38" y="82"/>
                  </a:lnTo>
                  <a:lnTo>
                    <a:pt x="36" y="82"/>
                  </a:lnTo>
                  <a:lnTo>
                    <a:pt x="36" y="80"/>
                  </a:lnTo>
                  <a:lnTo>
                    <a:pt x="35" y="79"/>
                  </a:lnTo>
                  <a:lnTo>
                    <a:pt x="35" y="79"/>
                  </a:lnTo>
                  <a:lnTo>
                    <a:pt x="33" y="80"/>
                  </a:lnTo>
                  <a:lnTo>
                    <a:pt x="33" y="82"/>
                  </a:lnTo>
                  <a:lnTo>
                    <a:pt x="33" y="83"/>
                  </a:lnTo>
                  <a:lnTo>
                    <a:pt x="31" y="83"/>
                  </a:lnTo>
                  <a:lnTo>
                    <a:pt x="30" y="82"/>
                  </a:lnTo>
                  <a:lnTo>
                    <a:pt x="28" y="79"/>
                  </a:lnTo>
                  <a:lnTo>
                    <a:pt x="28" y="77"/>
                  </a:lnTo>
                  <a:lnTo>
                    <a:pt x="30" y="74"/>
                  </a:lnTo>
                  <a:lnTo>
                    <a:pt x="30" y="74"/>
                  </a:lnTo>
                  <a:lnTo>
                    <a:pt x="28" y="71"/>
                  </a:lnTo>
                  <a:lnTo>
                    <a:pt x="25" y="69"/>
                  </a:lnTo>
                  <a:lnTo>
                    <a:pt x="24" y="69"/>
                  </a:lnTo>
                  <a:lnTo>
                    <a:pt x="24" y="66"/>
                  </a:lnTo>
                  <a:lnTo>
                    <a:pt x="22" y="66"/>
                  </a:lnTo>
                  <a:lnTo>
                    <a:pt x="22" y="66"/>
                  </a:lnTo>
                  <a:lnTo>
                    <a:pt x="20" y="64"/>
                  </a:lnTo>
                  <a:lnTo>
                    <a:pt x="22" y="64"/>
                  </a:lnTo>
                  <a:lnTo>
                    <a:pt x="24" y="63"/>
                  </a:lnTo>
                  <a:lnTo>
                    <a:pt x="25" y="60"/>
                  </a:lnTo>
                  <a:lnTo>
                    <a:pt x="25" y="60"/>
                  </a:lnTo>
                  <a:lnTo>
                    <a:pt x="27" y="60"/>
                  </a:lnTo>
                  <a:lnTo>
                    <a:pt x="28" y="60"/>
                  </a:lnTo>
                  <a:lnTo>
                    <a:pt x="30" y="58"/>
                  </a:lnTo>
                  <a:lnTo>
                    <a:pt x="31" y="58"/>
                  </a:lnTo>
                  <a:lnTo>
                    <a:pt x="33" y="58"/>
                  </a:lnTo>
                  <a:lnTo>
                    <a:pt x="38" y="60"/>
                  </a:lnTo>
                  <a:lnTo>
                    <a:pt x="42" y="61"/>
                  </a:lnTo>
                  <a:lnTo>
                    <a:pt x="44" y="63"/>
                  </a:lnTo>
                  <a:lnTo>
                    <a:pt x="46" y="63"/>
                  </a:lnTo>
                  <a:lnTo>
                    <a:pt x="46" y="63"/>
                  </a:lnTo>
                  <a:lnTo>
                    <a:pt x="47" y="64"/>
                  </a:lnTo>
                  <a:lnTo>
                    <a:pt x="47" y="63"/>
                  </a:lnTo>
                  <a:lnTo>
                    <a:pt x="47" y="63"/>
                  </a:lnTo>
                  <a:lnTo>
                    <a:pt x="47" y="61"/>
                  </a:lnTo>
                  <a:lnTo>
                    <a:pt x="50" y="61"/>
                  </a:lnTo>
                  <a:lnTo>
                    <a:pt x="50" y="61"/>
                  </a:lnTo>
                  <a:lnTo>
                    <a:pt x="50" y="61"/>
                  </a:lnTo>
                  <a:lnTo>
                    <a:pt x="50" y="60"/>
                  </a:lnTo>
                  <a:lnTo>
                    <a:pt x="50" y="60"/>
                  </a:lnTo>
                  <a:lnTo>
                    <a:pt x="49" y="60"/>
                  </a:lnTo>
                  <a:lnTo>
                    <a:pt x="49" y="60"/>
                  </a:lnTo>
                  <a:lnTo>
                    <a:pt x="47" y="60"/>
                  </a:lnTo>
                  <a:lnTo>
                    <a:pt x="46" y="60"/>
                  </a:lnTo>
                  <a:lnTo>
                    <a:pt x="46" y="58"/>
                  </a:lnTo>
                  <a:lnTo>
                    <a:pt x="44" y="58"/>
                  </a:lnTo>
                  <a:lnTo>
                    <a:pt x="42" y="56"/>
                  </a:lnTo>
                  <a:lnTo>
                    <a:pt x="39" y="55"/>
                  </a:lnTo>
                  <a:lnTo>
                    <a:pt x="39" y="56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33" y="56"/>
                  </a:lnTo>
                  <a:lnTo>
                    <a:pt x="31" y="56"/>
                  </a:lnTo>
                  <a:lnTo>
                    <a:pt x="30" y="56"/>
                  </a:lnTo>
                  <a:lnTo>
                    <a:pt x="28" y="56"/>
                  </a:lnTo>
                  <a:lnTo>
                    <a:pt x="28" y="58"/>
                  </a:lnTo>
                  <a:lnTo>
                    <a:pt x="27" y="58"/>
                  </a:lnTo>
                  <a:lnTo>
                    <a:pt x="25" y="56"/>
                  </a:lnTo>
                  <a:lnTo>
                    <a:pt x="25" y="55"/>
                  </a:lnTo>
                  <a:lnTo>
                    <a:pt x="24" y="55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22" y="56"/>
                  </a:lnTo>
                  <a:lnTo>
                    <a:pt x="20" y="56"/>
                  </a:lnTo>
                  <a:lnTo>
                    <a:pt x="20" y="55"/>
                  </a:lnTo>
                  <a:lnTo>
                    <a:pt x="19" y="52"/>
                  </a:lnTo>
                  <a:lnTo>
                    <a:pt x="17" y="50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6" y="47"/>
                  </a:lnTo>
                  <a:lnTo>
                    <a:pt x="17" y="47"/>
                  </a:lnTo>
                  <a:lnTo>
                    <a:pt x="20" y="49"/>
                  </a:lnTo>
                  <a:lnTo>
                    <a:pt x="20" y="49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20" y="45"/>
                  </a:lnTo>
                  <a:lnTo>
                    <a:pt x="19" y="45"/>
                  </a:lnTo>
                  <a:lnTo>
                    <a:pt x="16" y="45"/>
                  </a:lnTo>
                  <a:lnTo>
                    <a:pt x="16" y="45"/>
                  </a:lnTo>
                  <a:lnTo>
                    <a:pt x="14" y="45"/>
                  </a:lnTo>
                  <a:lnTo>
                    <a:pt x="13" y="44"/>
                  </a:lnTo>
                  <a:lnTo>
                    <a:pt x="11" y="42"/>
                  </a:lnTo>
                  <a:lnTo>
                    <a:pt x="9" y="41"/>
                  </a:lnTo>
                  <a:lnTo>
                    <a:pt x="8" y="38"/>
                  </a:lnTo>
                  <a:lnTo>
                    <a:pt x="6" y="36"/>
                  </a:lnTo>
                  <a:lnTo>
                    <a:pt x="5" y="34"/>
                  </a:lnTo>
                  <a:lnTo>
                    <a:pt x="5" y="34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11" y="33"/>
                  </a:lnTo>
                  <a:lnTo>
                    <a:pt x="11" y="31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3" y="28"/>
                  </a:lnTo>
                  <a:lnTo>
                    <a:pt x="14" y="28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6" y="25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7" y="22"/>
                  </a:lnTo>
                  <a:lnTo>
                    <a:pt x="17" y="22"/>
                  </a:lnTo>
                  <a:lnTo>
                    <a:pt x="19" y="20"/>
                  </a:lnTo>
                  <a:lnTo>
                    <a:pt x="19" y="20"/>
                  </a:lnTo>
                  <a:lnTo>
                    <a:pt x="20" y="19"/>
                  </a:lnTo>
                  <a:lnTo>
                    <a:pt x="20" y="19"/>
                  </a:lnTo>
                  <a:lnTo>
                    <a:pt x="19" y="17"/>
                  </a:lnTo>
                  <a:lnTo>
                    <a:pt x="19" y="15"/>
                  </a:lnTo>
                  <a:lnTo>
                    <a:pt x="19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25" y="14"/>
                  </a:lnTo>
                  <a:lnTo>
                    <a:pt x="27" y="14"/>
                  </a:lnTo>
                  <a:lnTo>
                    <a:pt x="28" y="14"/>
                  </a:lnTo>
                  <a:lnTo>
                    <a:pt x="28" y="14"/>
                  </a:lnTo>
                  <a:lnTo>
                    <a:pt x="30" y="12"/>
                  </a:lnTo>
                  <a:lnTo>
                    <a:pt x="33" y="11"/>
                  </a:lnTo>
                  <a:lnTo>
                    <a:pt x="33" y="9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9" y="11"/>
                  </a:lnTo>
                  <a:lnTo>
                    <a:pt x="41" y="11"/>
                  </a:lnTo>
                  <a:lnTo>
                    <a:pt x="42" y="9"/>
                  </a:lnTo>
                  <a:lnTo>
                    <a:pt x="44" y="9"/>
                  </a:lnTo>
                  <a:lnTo>
                    <a:pt x="44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7" y="6"/>
                  </a:lnTo>
                  <a:lnTo>
                    <a:pt x="49" y="6"/>
                  </a:lnTo>
                  <a:lnTo>
                    <a:pt x="50" y="6"/>
                  </a:lnTo>
                  <a:lnTo>
                    <a:pt x="52" y="6"/>
                  </a:lnTo>
                  <a:lnTo>
                    <a:pt x="54" y="6"/>
                  </a:lnTo>
                  <a:lnTo>
                    <a:pt x="55" y="6"/>
                  </a:lnTo>
                  <a:lnTo>
                    <a:pt x="57" y="6"/>
                  </a:lnTo>
                  <a:lnTo>
                    <a:pt x="57" y="6"/>
                  </a:lnTo>
                  <a:lnTo>
                    <a:pt x="60" y="4"/>
                  </a:lnTo>
                  <a:lnTo>
                    <a:pt x="61" y="4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4"/>
                  </a:lnTo>
                  <a:lnTo>
                    <a:pt x="63" y="3"/>
                  </a:lnTo>
                  <a:lnTo>
                    <a:pt x="66" y="3"/>
                  </a:lnTo>
                  <a:lnTo>
                    <a:pt x="66" y="3"/>
                  </a:lnTo>
                  <a:lnTo>
                    <a:pt x="68" y="3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2" y="4"/>
                  </a:lnTo>
                  <a:lnTo>
                    <a:pt x="74" y="6"/>
                  </a:lnTo>
                  <a:lnTo>
                    <a:pt x="74" y="6"/>
                  </a:lnTo>
                  <a:lnTo>
                    <a:pt x="76" y="6"/>
                  </a:lnTo>
                  <a:lnTo>
                    <a:pt x="77" y="6"/>
                  </a:lnTo>
                  <a:lnTo>
                    <a:pt x="79" y="6"/>
                  </a:lnTo>
                  <a:lnTo>
                    <a:pt x="80" y="8"/>
                  </a:lnTo>
                  <a:lnTo>
                    <a:pt x="82" y="8"/>
                  </a:lnTo>
                  <a:lnTo>
                    <a:pt x="85" y="8"/>
                  </a:lnTo>
                  <a:lnTo>
                    <a:pt x="87" y="6"/>
                  </a:lnTo>
                  <a:lnTo>
                    <a:pt x="88" y="6"/>
                  </a:lnTo>
                  <a:lnTo>
                    <a:pt x="88" y="6"/>
                  </a:lnTo>
                  <a:lnTo>
                    <a:pt x="90" y="6"/>
                  </a:lnTo>
                  <a:lnTo>
                    <a:pt x="93" y="6"/>
                  </a:lnTo>
                  <a:lnTo>
                    <a:pt x="93" y="6"/>
                  </a:lnTo>
                  <a:lnTo>
                    <a:pt x="95" y="4"/>
                  </a:lnTo>
                  <a:lnTo>
                    <a:pt x="93" y="3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93" y="0"/>
                  </a:lnTo>
                  <a:lnTo>
                    <a:pt x="93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6000849" y="4312614"/>
              <a:ext cx="83817" cy="76020"/>
            </a:xfrm>
            <a:custGeom>
              <a:rect b="b" l="l" r="r" t="t"/>
              <a:pathLst>
                <a:path extrusionOk="0" h="39" w="43">
                  <a:moveTo>
                    <a:pt x="21" y="20"/>
                  </a:moveTo>
                  <a:lnTo>
                    <a:pt x="21" y="20"/>
                  </a:lnTo>
                  <a:lnTo>
                    <a:pt x="21" y="20"/>
                  </a:lnTo>
                  <a:lnTo>
                    <a:pt x="21" y="22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7" y="22"/>
                  </a:lnTo>
                  <a:lnTo>
                    <a:pt x="30" y="22"/>
                  </a:lnTo>
                  <a:lnTo>
                    <a:pt x="43" y="22"/>
                  </a:lnTo>
                  <a:lnTo>
                    <a:pt x="43" y="25"/>
                  </a:lnTo>
                  <a:lnTo>
                    <a:pt x="43" y="28"/>
                  </a:lnTo>
                  <a:lnTo>
                    <a:pt x="43" y="31"/>
                  </a:lnTo>
                  <a:lnTo>
                    <a:pt x="43" y="34"/>
                  </a:lnTo>
                  <a:lnTo>
                    <a:pt x="43" y="37"/>
                  </a:lnTo>
                  <a:lnTo>
                    <a:pt x="43" y="39"/>
                  </a:lnTo>
                  <a:lnTo>
                    <a:pt x="40" y="39"/>
                  </a:lnTo>
                  <a:lnTo>
                    <a:pt x="35" y="39"/>
                  </a:lnTo>
                  <a:lnTo>
                    <a:pt x="32" y="39"/>
                  </a:lnTo>
                  <a:lnTo>
                    <a:pt x="27" y="39"/>
                  </a:lnTo>
                  <a:lnTo>
                    <a:pt x="26" y="39"/>
                  </a:lnTo>
                  <a:lnTo>
                    <a:pt x="24" y="39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3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21" y="39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9" y="37"/>
                  </a:lnTo>
                  <a:lnTo>
                    <a:pt x="18" y="39"/>
                  </a:lnTo>
                  <a:lnTo>
                    <a:pt x="18" y="39"/>
                  </a:lnTo>
                  <a:lnTo>
                    <a:pt x="18" y="37"/>
                  </a:lnTo>
                  <a:lnTo>
                    <a:pt x="16" y="37"/>
                  </a:lnTo>
                  <a:lnTo>
                    <a:pt x="15" y="37"/>
                  </a:lnTo>
                  <a:lnTo>
                    <a:pt x="15" y="37"/>
                  </a:lnTo>
                  <a:lnTo>
                    <a:pt x="15" y="34"/>
                  </a:lnTo>
                  <a:lnTo>
                    <a:pt x="16" y="33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0"/>
                  </a:lnTo>
                  <a:lnTo>
                    <a:pt x="19" y="28"/>
                  </a:lnTo>
                  <a:lnTo>
                    <a:pt x="21" y="26"/>
                  </a:lnTo>
                  <a:lnTo>
                    <a:pt x="19" y="23"/>
                  </a:lnTo>
                  <a:lnTo>
                    <a:pt x="21" y="20"/>
                  </a:lnTo>
                  <a:close/>
                  <a:moveTo>
                    <a:pt x="5" y="0"/>
                  </a:move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8"/>
                  </a:lnTo>
                  <a:lnTo>
                    <a:pt x="4" y="8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4022390" y="3950058"/>
              <a:ext cx="17544" cy="17544"/>
            </a:xfrm>
            <a:custGeom>
              <a:rect b="b" l="l" r="r" t="t"/>
              <a:pathLst>
                <a:path extrusionOk="0" h="9" w="9">
                  <a:moveTo>
                    <a:pt x="8" y="8"/>
                  </a:moveTo>
                  <a:lnTo>
                    <a:pt x="9" y="8"/>
                  </a:lnTo>
                  <a:lnTo>
                    <a:pt x="9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8" y="8"/>
                  </a:lnTo>
                  <a:lnTo>
                    <a:pt x="8" y="8"/>
                  </a:lnTo>
                  <a:close/>
                  <a:moveTo>
                    <a:pt x="2" y="3"/>
                  </a:moveTo>
                  <a:lnTo>
                    <a:pt x="3" y="3"/>
                  </a:lnTo>
                  <a:lnTo>
                    <a:pt x="3" y="3"/>
                  </a:lnTo>
                  <a:lnTo>
                    <a:pt x="5" y="4"/>
                  </a:lnTo>
                  <a:lnTo>
                    <a:pt x="3" y="4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3"/>
                  </a:lnTo>
                  <a:close/>
                  <a:moveTo>
                    <a:pt x="5" y="0"/>
                  </a:moveTo>
                  <a:lnTo>
                    <a:pt x="6" y="1"/>
                  </a:lnTo>
                  <a:lnTo>
                    <a:pt x="6" y="1"/>
                  </a:lnTo>
                  <a:lnTo>
                    <a:pt x="6" y="3"/>
                  </a:lnTo>
                  <a:lnTo>
                    <a:pt x="9" y="4"/>
                  </a:lnTo>
                  <a:lnTo>
                    <a:pt x="8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5340064" y="4059215"/>
              <a:ext cx="206617" cy="153989"/>
            </a:xfrm>
            <a:custGeom>
              <a:rect b="b" l="l" r="r" t="t"/>
              <a:pathLst>
                <a:path extrusionOk="0" h="79" w="106">
                  <a:moveTo>
                    <a:pt x="19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4" y="4"/>
                  </a:lnTo>
                  <a:lnTo>
                    <a:pt x="35" y="5"/>
                  </a:lnTo>
                  <a:lnTo>
                    <a:pt x="37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1" y="5"/>
                  </a:lnTo>
                  <a:lnTo>
                    <a:pt x="43" y="5"/>
                  </a:lnTo>
                  <a:lnTo>
                    <a:pt x="46" y="5"/>
                  </a:lnTo>
                  <a:lnTo>
                    <a:pt x="48" y="5"/>
                  </a:lnTo>
                  <a:lnTo>
                    <a:pt x="51" y="4"/>
                  </a:lnTo>
                  <a:lnTo>
                    <a:pt x="52" y="4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7"/>
                  </a:lnTo>
                  <a:lnTo>
                    <a:pt x="51" y="7"/>
                  </a:lnTo>
                  <a:lnTo>
                    <a:pt x="51" y="8"/>
                  </a:lnTo>
                  <a:lnTo>
                    <a:pt x="52" y="8"/>
                  </a:lnTo>
                  <a:lnTo>
                    <a:pt x="54" y="10"/>
                  </a:lnTo>
                  <a:lnTo>
                    <a:pt x="56" y="10"/>
                  </a:lnTo>
                  <a:lnTo>
                    <a:pt x="56" y="10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59" y="7"/>
                  </a:lnTo>
                  <a:lnTo>
                    <a:pt x="60" y="7"/>
                  </a:lnTo>
                  <a:lnTo>
                    <a:pt x="60" y="8"/>
                  </a:lnTo>
                  <a:lnTo>
                    <a:pt x="62" y="10"/>
                  </a:lnTo>
                  <a:lnTo>
                    <a:pt x="62" y="12"/>
                  </a:lnTo>
                  <a:lnTo>
                    <a:pt x="62" y="12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5" y="10"/>
                  </a:lnTo>
                  <a:lnTo>
                    <a:pt x="67" y="8"/>
                  </a:lnTo>
                  <a:lnTo>
                    <a:pt x="68" y="8"/>
                  </a:lnTo>
                  <a:lnTo>
                    <a:pt x="68" y="7"/>
                  </a:lnTo>
                  <a:lnTo>
                    <a:pt x="70" y="7"/>
                  </a:lnTo>
                  <a:lnTo>
                    <a:pt x="71" y="8"/>
                  </a:lnTo>
                  <a:lnTo>
                    <a:pt x="73" y="8"/>
                  </a:lnTo>
                  <a:lnTo>
                    <a:pt x="76" y="10"/>
                  </a:lnTo>
                  <a:lnTo>
                    <a:pt x="76" y="10"/>
                  </a:lnTo>
                  <a:lnTo>
                    <a:pt x="78" y="10"/>
                  </a:lnTo>
                  <a:lnTo>
                    <a:pt x="78" y="8"/>
                  </a:lnTo>
                  <a:lnTo>
                    <a:pt x="79" y="8"/>
                  </a:lnTo>
                  <a:lnTo>
                    <a:pt x="81" y="7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82" y="7"/>
                  </a:lnTo>
                  <a:lnTo>
                    <a:pt x="82" y="5"/>
                  </a:lnTo>
                  <a:lnTo>
                    <a:pt x="82" y="5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2" y="4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86" y="4"/>
                  </a:lnTo>
                  <a:lnTo>
                    <a:pt x="87" y="5"/>
                  </a:lnTo>
                  <a:lnTo>
                    <a:pt x="87" y="5"/>
                  </a:lnTo>
                  <a:lnTo>
                    <a:pt x="89" y="7"/>
                  </a:lnTo>
                  <a:lnTo>
                    <a:pt x="89" y="8"/>
                  </a:lnTo>
                  <a:lnTo>
                    <a:pt x="90" y="12"/>
                  </a:lnTo>
                  <a:lnTo>
                    <a:pt x="90" y="13"/>
                  </a:lnTo>
                  <a:lnTo>
                    <a:pt x="90" y="15"/>
                  </a:lnTo>
                  <a:lnTo>
                    <a:pt x="90" y="16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2" y="18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95" y="19"/>
                  </a:lnTo>
                  <a:lnTo>
                    <a:pt x="97" y="19"/>
                  </a:lnTo>
                  <a:lnTo>
                    <a:pt x="97" y="19"/>
                  </a:lnTo>
                  <a:lnTo>
                    <a:pt x="97" y="19"/>
                  </a:lnTo>
                  <a:lnTo>
                    <a:pt x="97" y="21"/>
                  </a:lnTo>
                  <a:lnTo>
                    <a:pt x="95" y="21"/>
                  </a:lnTo>
                  <a:lnTo>
                    <a:pt x="95" y="21"/>
                  </a:lnTo>
                  <a:lnTo>
                    <a:pt x="93" y="23"/>
                  </a:lnTo>
                  <a:lnTo>
                    <a:pt x="92" y="24"/>
                  </a:lnTo>
                  <a:lnTo>
                    <a:pt x="92" y="24"/>
                  </a:lnTo>
                  <a:lnTo>
                    <a:pt x="93" y="26"/>
                  </a:lnTo>
                  <a:lnTo>
                    <a:pt x="93" y="26"/>
                  </a:lnTo>
                  <a:lnTo>
                    <a:pt x="93" y="26"/>
                  </a:lnTo>
                  <a:lnTo>
                    <a:pt x="95" y="24"/>
                  </a:lnTo>
                  <a:lnTo>
                    <a:pt x="97" y="24"/>
                  </a:lnTo>
                  <a:lnTo>
                    <a:pt x="97" y="26"/>
                  </a:lnTo>
                  <a:lnTo>
                    <a:pt x="98" y="26"/>
                  </a:lnTo>
                  <a:lnTo>
                    <a:pt x="98" y="26"/>
                  </a:lnTo>
                  <a:lnTo>
                    <a:pt x="98" y="27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98" y="32"/>
                  </a:lnTo>
                  <a:lnTo>
                    <a:pt x="98" y="34"/>
                  </a:lnTo>
                  <a:lnTo>
                    <a:pt x="101" y="35"/>
                  </a:lnTo>
                  <a:lnTo>
                    <a:pt x="103" y="35"/>
                  </a:lnTo>
                  <a:lnTo>
                    <a:pt x="103" y="37"/>
                  </a:lnTo>
                  <a:lnTo>
                    <a:pt x="103" y="37"/>
                  </a:lnTo>
                  <a:lnTo>
                    <a:pt x="101" y="38"/>
                  </a:lnTo>
                  <a:lnTo>
                    <a:pt x="101" y="38"/>
                  </a:lnTo>
                  <a:lnTo>
                    <a:pt x="100" y="38"/>
                  </a:lnTo>
                  <a:lnTo>
                    <a:pt x="100" y="40"/>
                  </a:lnTo>
                  <a:lnTo>
                    <a:pt x="100" y="41"/>
                  </a:lnTo>
                  <a:lnTo>
                    <a:pt x="100" y="45"/>
                  </a:lnTo>
                  <a:lnTo>
                    <a:pt x="100" y="46"/>
                  </a:lnTo>
                  <a:lnTo>
                    <a:pt x="101" y="48"/>
                  </a:lnTo>
                  <a:lnTo>
                    <a:pt x="101" y="48"/>
                  </a:lnTo>
                  <a:lnTo>
                    <a:pt x="103" y="48"/>
                  </a:lnTo>
                  <a:lnTo>
                    <a:pt x="103" y="48"/>
                  </a:lnTo>
                  <a:lnTo>
                    <a:pt x="103" y="49"/>
                  </a:lnTo>
                  <a:lnTo>
                    <a:pt x="103" y="51"/>
                  </a:lnTo>
                  <a:lnTo>
                    <a:pt x="105" y="51"/>
                  </a:lnTo>
                  <a:lnTo>
                    <a:pt x="105" y="52"/>
                  </a:lnTo>
                  <a:lnTo>
                    <a:pt x="105" y="52"/>
                  </a:lnTo>
                  <a:lnTo>
                    <a:pt x="103" y="54"/>
                  </a:lnTo>
                  <a:lnTo>
                    <a:pt x="103" y="54"/>
                  </a:lnTo>
                  <a:lnTo>
                    <a:pt x="103" y="56"/>
                  </a:lnTo>
                  <a:lnTo>
                    <a:pt x="103" y="57"/>
                  </a:lnTo>
                  <a:lnTo>
                    <a:pt x="105" y="57"/>
                  </a:lnTo>
                  <a:lnTo>
                    <a:pt x="106" y="59"/>
                  </a:lnTo>
                  <a:lnTo>
                    <a:pt x="106" y="60"/>
                  </a:lnTo>
                  <a:lnTo>
                    <a:pt x="106" y="62"/>
                  </a:lnTo>
                  <a:lnTo>
                    <a:pt x="106" y="64"/>
                  </a:lnTo>
                  <a:lnTo>
                    <a:pt x="106" y="64"/>
                  </a:lnTo>
                  <a:lnTo>
                    <a:pt x="105" y="62"/>
                  </a:lnTo>
                  <a:lnTo>
                    <a:pt x="105" y="62"/>
                  </a:lnTo>
                  <a:lnTo>
                    <a:pt x="105" y="62"/>
                  </a:lnTo>
                  <a:lnTo>
                    <a:pt x="103" y="62"/>
                  </a:lnTo>
                  <a:lnTo>
                    <a:pt x="101" y="62"/>
                  </a:lnTo>
                  <a:lnTo>
                    <a:pt x="100" y="62"/>
                  </a:lnTo>
                  <a:lnTo>
                    <a:pt x="100" y="62"/>
                  </a:lnTo>
                  <a:lnTo>
                    <a:pt x="98" y="62"/>
                  </a:lnTo>
                  <a:lnTo>
                    <a:pt x="98" y="62"/>
                  </a:lnTo>
                  <a:lnTo>
                    <a:pt x="98" y="65"/>
                  </a:lnTo>
                  <a:lnTo>
                    <a:pt x="98" y="65"/>
                  </a:lnTo>
                  <a:lnTo>
                    <a:pt x="100" y="65"/>
                  </a:lnTo>
                  <a:lnTo>
                    <a:pt x="101" y="67"/>
                  </a:lnTo>
                  <a:lnTo>
                    <a:pt x="101" y="65"/>
                  </a:lnTo>
                  <a:lnTo>
                    <a:pt x="101" y="67"/>
                  </a:lnTo>
                  <a:lnTo>
                    <a:pt x="101" y="67"/>
                  </a:lnTo>
                  <a:lnTo>
                    <a:pt x="101" y="68"/>
                  </a:lnTo>
                  <a:lnTo>
                    <a:pt x="101" y="68"/>
                  </a:lnTo>
                  <a:lnTo>
                    <a:pt x="100" y="70"/>
                  </a:lnTo>
                  <a:lnTo>
                    <a:pt x="100" y="71"/>
                  </a:lnTo>
                  <a:lnTo>
                    <a:pt x="100" y="71"/>
                  </a:lnTo>
                  <a:lnTo>
                    <a:pt x="100" y="75"/>
                  </a:lnTo>
                  <a:lnTo>
                    <a:pt x="98" y="75"/>
                  </a:lnTo>
                  <a:lnTo>
                    <a:pt x="97" y="75"/>
                  </a:lnTo>
                  <a:lnTo>
                    <a:pt x="97" y="75"/>
                  </a:lnTo>
                  <a:lnTo>
                    <a:pt x="95" y="75"/>
                  </a:lnTo>
                  <a:lnTo>
                    <a:pt x="95" y="75"/>
                  </a:lnTo>
                  <a:lnTo>
                    <a:pt x="93" y="73"/>
                  </a:lnTo>
                  <a:lnTo>
                    <a:pt x="93" y="73"/>
                  </a:lnTo>
                  <a:lnTo>
                    <a:pt x="93" y="73"/>
                  </a:lnTo>
                  <a:lnTo>
                    <a:pt x="92" y="73"/>
                  </a:lnTo>
                  <a:lnTo>
                    <a:pt x="92" y="73"/>
                  </a:lnTo>
                  <a:lnTo>
                    <a:pt x="92" y="75"/>
                  </a:lnTo>
                  <a:lnTo>
                    <a:pt x="92" y="75"/>
                  </a:lnTo>
                  <a:lnTo>
                    <a:pt x="92" y="76"/>
                  </a:lnTo>
                  <a:lnTo>
                    <a:pt x="90" y="76"/>
                  </a:lnTo>
                  <a:lnTo>
                    <a:pt x="90" y="78"/>
                  </a:lnTo>
                  <a:lnTo>
                    <a:pt x="90" y="78"/>
                  </a:lnTo>
                  <a:lnTo>
                    <a:pt x="89" y="79"/>
                  </a:lnTo>
                  <a:lnTo>
                    <a:pt x="89" y="79"/>
                  </a:lnTo>
                  <a:lnTo>
                    <a:pt x="89" y="79"/>
                  </a:lnTo>
                  <a:lnTo>
                    <a:pt x="89" y="79"/>
                  </a:lnTo>
                  <a:lnTo>
                    <a:pt x="87" y="79"/>
                  </a:lnTo>
                  <a:lnTo>
                    <a:pt x="86" y="79"/>
                  </a:lnTo>
                  <a:lnTo>
                    <a:pt x="86" y="79"/>
                  </a:lnTo>
                  <a:lnTo>
                    <a:pt x="86" y="79"/>
                  </a:lnTo>
                  <a:lnTo>
                    <a:pt x="84" y="78"/>
                  </a:lnTo>
                  <a:lnTo>
                    <a:pt x="84" y="78"/>
                  </a:lnTo>
                  <a:lnTo>
                    <a:pt x="82" y="76"/>
                  </a:lnTo>
                  <a:lnTo>
                    <a:pt x="82" y="78"/>
                  </a:lnTo>
                  <a:lnTo>
                    <a:pt x="81" y="78"/>
                  </a:lnTo>
                  <a:lnTo>
                    <a:pt x="81" y="76"/>
                  </a:lnTo>
                  <a:lnTo>
                    <a:pt x="81" y="76"/>
                  </a:lnTo>
                  <a:lnTo>
                    <a:pt x="82" y="76"/>
                  </a:lnTo>
                  <a:lnTo>
                    <a:pt x="82" y="75"/>
                  </a:lnTo>
                  <a:lnTo>
                    <a:pt x="82" y="73"/>
                  </a:lnTo>
                  <a:lnTo>
                    <a:pt x="82" y="73"/>
                  </a:lnTo>
                  <a:lnTo>
                    <a:pt x="82" y="71"/>
                  </a:lnTo>
                  <a:lnTo>
                    <a:pt x="81" y="70"/>
                  </a:lnTo>
                  <a:lnTo>
                    <a:pt x="81" y="70"/>
                  </a:lnTo>
                  <a:lnTo>
                    <a:pt x="81" y="68"/>
                  </a:lnTo>
                  <a:lnTo>
                    <a:pt x="81" y="68"/>
                  </a:lnTo>
                  <a:lnTo>
                    <a:pt x="81" y="68"/>
                  </a:lnTo>
                  <a:lnTo>
                    <a:pt x="81" y="67"/>
                  </a:lnTo>
                  <a:lnTo>
                    <a:pt x="81" y="67"/>
                  </a:lnTo>
                  <a:lnTo>
                    <a:pt x="81" y="65"/>
                  </a:lnTo>
                  <a:lnTo>
                    <a:pt x="81" y="65"/>
                  </a:lnTo>
                  <a:lnTo>
                    <a:pt x="81" y="64"/>
                  </a:lnTo>
                  <a:lnTo>
                    <a:pt x="79" y="64"/>
                  </a:lnTo>
                  <a:lnTo>
                    <a:pt x="79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76" y="60"/>
                  </a:lnTo>
                  <a:lnTo>
                    <a:pt x="76" y="60"/>
                  </a:lnTo>
                  <a:lnTo>
                    <a:pt x="76" y="60"/>
                  </a:lnTo>
                  <a:lnTo>
                    <a:pt x="73" y="62"/>
                  </a:lnTo>
                  <a:lnTo>
                    <a:pt x="71" y="62"/>
                  </a:lnTo>
                  <a:lnTo>
                    <a:pt x="71" y="60"/>
                  </a:lnTo>
                  <a:lnTo>
                    <a:pt x="71" y="60"/>
                  </a:lnTo>
                  <a:lnTo>
                    <a:pt x="70" y="62"/>
                  </a:lnTo>
                  <a:lnTo>
                    <a:pt x="70" y="62"/>
                  </a:lnTo>
                  <a:lnTo>
                    <a:pt x="68" y="62"/>
                  </a:lnTo>
                  <a:lnTo>
                    <a:pt x="68" y="62"/>
                  </a:lnTo>
                  <a:lnTo>
                    <a:pt x="67" y="64"/>
                  </a:lnTo>
                  <a:lnTo>
                    <a:pt x="65" y="64"/>
                  </a:lnTo>
                  <a:lnTo>
                    <a:pt x="65" y="64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64"/>
                  </a:lnTo>
                  <a:lnTo>
                    <a:pt x="64" y="62"/>
                  </a:lnTo>
                  <a:lnTo>
                    <a:pt x="64" y="60"/>
                  </a:lnTo>
                  <a:lnTo>
                    <a:pt x="67" y="59"/>
                  </a:lnTo>
                  <a:lnTo>
                    <a:pt x="67" y="59"/>
                  </a:lnTo>
                  <a:lnTo>
                    <a:pt x="65" y="57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4" y="52"/>
                  </a:lnTo>
                  <a:lnTo>
                    <a:pt x="62" y="52"/>
                  </a:lnTo>
                  <a:lnTo>
                    <a:pt x="62" y="52"/>
                  </a:lnTo>
                  <a:lnTo>
                    <a:pt x="62" y="52"/>
                  </a:lnTo>
                  <a:lnTo>
                    <a:pt x="64" y="51"/>
                  </a:lnTo>
                  <a:lnTo>
                    <a:pt x="64" y="49"/>
                  </a:lnTo>
                  <a:lnTo>
                    <a:pt x="64" y="49"/>
                  </a:lnTo>
                  <a:lnTo>
                    <a:pt x="64" y="49"/>
                  </a:lnTo>
                  <a:lnTo>
                    <a:pt x="62" y="48"/>
                  </a:lnTo>
                  <a:lnTo>
                    <a:pt x="60" y="46"/>
                  </a:lnTo>
                  <a:lnTo>
                    <a:pt x="59" y="45"/>
                  </a:lnTo>
                  <a:lnTo>
                    <a:pt x="59" y="43"/>
                  </a:lnTo>
                  <a:lnTo>
                    <a:pt x="57" y="41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54" y="40"/>
                  </a:lnTo>
                  <a:lnTo>
                    <a:pt x="52" y="40"/>
                  </a:lnTo>
                  <a:lnTo>
                    <a:pt x="48" y="40"/>
                  </a:lnTo>
                  <a:lnTo>
                    <a:pt x="46" y="40"/>
                  </a:lnTo>
                  <a:lnTo>
                    <a:pt x="45" y="40"/>
                  </a:lnTo>
                  <a:lnTo>
                    <a:pt x="41" y="41"/>
                  </a:lnTo>
                  <a:lnTo>
                    <a:pt x="40" y="40"/>
                  </a:lnTo>
                  <a:lnTo>
                    <a:pt x="38" y="41"/>
                  </a:lnTo>
                  <a:lnTo>
                    <a:pt x="37" y="41"/>
                  </a:lnTo>
                  <a:lnTo>
                    <a:pt x="37" y="43"/>
                  </a:lnTo>
                  <a:lnTo>
                    <a:pt x="37" y="43"/>
                  </a:lnTo>
                  <a:lnTo>
                    <a:pt x="35" y="45"/>
                  </a:lnTo>
                  <a:lnTo>
                    <a:pt x="35" y="45"/>
                  </a:lnTo>
                  <a:lnTo>
                    <a:pt x="35" y="45"/>
                  </a:lnTo>
                  <a:lnTo>
                    <a:pt x="35" y="46"/>
                  </a:lnTo>
                  <a:lnTo>
                    <a:pt x="35" y="46"/>
                  </a:lnTo>
                  <a:lnTo>
                    <a:pt x="34" y="48"/>
                  </a:lnTo>
                  <a:lnTo>
                    <a:pt x="32" y="49"/>
                  </a:lnTo>
                  <a:lnTo>
                    <a:pt x="30" y="49"/>
                  </a:lnTo>
                  <a:lnTo>
                    <a:pt x="30" y="52"/>
                  </a:lnTo>
                  <a:lnTo>
                    <a:pt x="29" y="52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26" y="52"/>
                  </a:lnTo>
                  <a:lnTo>
                    <a:pt x="26" y="51"/>
                  </a:lnTo>
                  <a:lnTo>
                    <a:pt x="26" y="51"/>
                  </a:lnTo>
                  <a:lnTo>
                    <a:pt x="24" y="49"/>
                  </a:lnTo>
                  <a:lnTo>
                    <a:pt x="24" y="49"/>
                  </a:lnTo>
                  <a:lnTo>
                    <a:pt x="24" y="48"/>
                  </a:lnTo>
                  <a:lnTo>
                    <a:pt x="21" y="46"/>
                  </a:lnTo>
                  <a:lnTo>
                    <a:pt x="19" y="46"/>
                  </a:lnTo>
                  <a:lnTo>
                    <a:pt x="21" y="45"/>
                  </a:lnTo>
                  <a:lnTo>
                    <a:pt x="21" y="43"/>
                  </a:lnTo>
                  <a:lnTo>
                    <a:pt x="19" y="41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9" y="41"/>
                  </a:lnTo>
                  <a:lnTo>
                    <a:pt x="18" y="41"/>
                  </a:lnTo>
                  <a:lnTo>
                    <a:pt x="16" y="40"/>
                  </a:lnTo>
                  <a:lnTo>
                    <a:pt x="15" y="38"/>
                  </a:lnTo>
                  <a:lnTo>
                    <a:pt x="15" y="38"/>
                  </a:lnTo>
                  <a:lnTo>
                    <a:pt x="15" y="37"/>
                  </a:lnTo>
                  <a:lnTo>
                    <a:pt x="15" y="38"/>
                  </a:lnTo>
                  <a:lnTo>
                    <a:pt x="13" y="38"/>
                  </a:lnTo>
                  <a:lnTo>
                    <a:pt x="10" y="35"/>
                  </a:lnTo>
                  <a:lnTo>
                    <a:pt x="7" y="32"/>
                  </a:lnTo>
                  <a:lnTo>
                    <a:pt x="7" y="30"/>
                  </a:lnTo>
                  <a:lnTo>
                    <a:pt x="7" y="29"/>
                  </a:lnTo>
                  <a:lnTo>
                    <a:pt x="7" y="29"/>
                  </a:lnTo>
                  <a:lnTo>
                    <a:pt x="5" y="29"/>
                  </a:lnTo>
                  <a:lnTo>
                    <a:pt x="5" y="29"/>
                  </a:lnTo>
                  <a:lnTo>
                    <a:pt x="5" y="27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7" y="18"/>
                  </a:lnTo>
                  <a:lnTo>
                    <a:pt x="8" y="16"/>
                  </a:lnTo>
                  <a:lnTo>
                    <a:pt x="10" y="16"/>
                  </a:lnTo>
                  <a:lnTo>
                    <a:pt x="12" y="15"/>
                  </a:lnTo>
                  <a:lnTo>
                    <a:pt x="13" y="15"/>
                  </a:lnTo>
                  <a:lnTo>
                    <a:pt x="16" y="15"/>
                  </a:lnTo>
                  <a:lnTo>
                    <a:pt x="19" y="15"/>
                  </a:lnTo>
                  <a:lnTo>
                    <a:pt x="19" y="13"/>
                  </a:lnTo>
                  <a:lnTo>
                    <a:pt x="19" y="12"/>
                  </a:lnTo>
                  <a:lnTo>
                    <a:pt x="19" y="10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8" y="7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9" y="5"/>
                  </a:lnTo>
                  <a:lnTo>
                    <a:pt x="19" y="5"/>
                  </a:lnTo>
                  <a:lnTo>
                    <a:pt x="19" y="4"/>
                  </a:lnTo>
                  <a:lnTo>
                    <a:pt x="19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5291333" y="4026079"/>
              <a:ext cx="83817" cy="21442"/>
            </a:xfrm>
            <a:custGeom>
              <a:rect b="b" l="l" r="r" t="t"/>
              <a:pathLst>
                <a:path extrusionOk="0" h="11" w="43">
                  <a:moveTo>
                    <a:pt x="24" y="0"/>
                  </a:moveTo>
                  <a:lnTo>
                    <a:pt x="25" y="2"/>
                  </a:lnTo>
                  <a:lnTo>
                    <a:pt x="27" y="2"/>
                  </a:lnTo>
                  <a:lnTo>
                    <a:pt x="29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3" y="5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7" y="5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41" y="5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0" y="8"/>
                  </a:lnTo>
                  <a:lnTo>
                    <a:pt x="37" y="10"/>
                  </a:lnTo>
                  <a:lnTo>
                    <a:pt x="33" y="10"/>
                  </a:lnTo>
                  <a:lnTo>
                    <a:pt x="30" y="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7" y="6"/>
                  </a:lnTo>
                  <a:lnTo>
                    <a:pt x="25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4" y="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19" y="8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11"/>
                  </a:lnTo>
                  <a:lnTo>
                    <a:pt x="11" y="11"/>
                  </a:lnTo>
                  <a:lnTo>
                    <a:pt x="8" y="11"/>
                  </a:lnTo>
                  <a:lnTo>
                    <a:pt x="5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8"/>
                  </a:lnTo>
                  <a:lnTo>
                    <a:pt x="0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5" y="10"/>
                  </a:lnTo>
                  <a:lnTo>
                    <a:pt x="8" y="8"/>
                  </a:lnTo>
                  <a:lnTo>
                    <a:pt x="8" y="8"/>
                  </a:lnTo>
                  <a:lnTo>
                    <a:pt x="8" y="8"/>
                  </a:lnTo>
                  <a:lnTo>
                    <a:pt x="10" y="6"/>
                  </a:lnTo>
                  <a:lnTo>
                    <a:pt x="11" y="6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8" y="5"/>
                  </a:lnTo>
                  <a:lnTo>
                    <a:pt x="13" y="6"/>
                  </a:lnTo>
                  <a:lnTo>
                    <a:pt x="10" y="6"/>
                  </a:lnTo>
                  <a:lnTo>
                    <a:pt x="7" y="8"/>
                  </a:lnTo>
                  <a:lnTo>
                    <a:pt x="5" y="8"/>
                  </a:lnTo>
                  <a:lnTo>
                    <a:pt x="3" y="6"/>
                  </a:lnTo>
                  <a:lnTo>
                    <a:pt x="3" y="5"/>
                  </a:lnTo>
                  <a:lnTo>
                    <a:pt x="7" y="3"/>
                  </a:lnTo>
                  <a:lnTo>
                    <a:pt x="11" y="5"/>
                  </a:lnTo>
                  <a:lnTo>
                    <a:pt x="16" y="5"/>
                  </a:lnTo>
                  <a:lnTo>
                    <a:pt x="19" y="5"/>
                  </a:lnTo>
                  <a:lnTo>
                    <a:pt x="19" y="2"/>
                  </a:lnTo>
                  <a:lnTo>
                    <a:pt x="22" y="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3712463" y="1219200"/>
              <a:ext cx="1728960" cy="1280639"/>
            </a:xfrm>
            <a:custGeom>
              <a:rect b="b" l="l" r="r" t="t"/>
              <a:pathLst>
                <a:path extrusionOk="0" h="657" w="887">
                  <a:moveTo>
                    <a:pt x="384" y="634"/>
                  </a:moveTo>
                  <a:lnTo>
                    <a:pt x="384" y="634"/>
                  </a:lnTo>
                  <a:lnTo>
                    <a:pt x="384" y="635"/>
                  </a:lnTo>
                  <a:lnTo>
                    <a:pt x="384" y="637"/>
                  </a:lnTo>
                  <a:lnTo>
                    <a:pt x="383" y="640"/>
                  </a:lnTo>
                  <a:lnTo>
                    <a:pt x="381" y="638"/>
                  </a:lnTo>
                  <a:lnTo>
                    <a:pt x="380" y="637"/>
                  </a:lnTo>
                  <a:lnTo>
                    <a:pt x="378" y="637"/>
                  </a:lnTo>
                  <a:lnTo>
                    <a:pt x="377" y="637"/>
                  </a:lnTo>
                  <a:lnTo>
                    <a:pt x="377" y="637"/>
                  </a:lnTo>
                  <a:lnTo>
                    <a:pt x="381" y="634"/>
                  </a:lnTo>
                  <a:lnTo>
                    <a:pt x="384" y="634"/>
                  </a:lnTo>
                  <a:close/>
                  <a:moveTo>
                    <a:pt x="517" y="523"/>
                  </a:moveTo>
                  <a:lnTo>
                    <a:pt x="519" y="525"/>
                  </a:lnTo>
                  <a:lnTo>
                    <a:pt x="519" y="528"/>
                  </a:lnTo>
                  <a:lnTo>
                    <a:pt x="517" y="528"/>
                  </a:lnTo>
                  <a:lnTo>
                    <a:pt x="515" y="528"/>
                  </a:lnTo>
                  <a:lnTo>
                    <a:pt x="514" y="526"/>
                  </a:lnTo>
                  <a:lnTo>
                    <a:pt x="515" y="525"/>
                  </a:lnTo>
                  <a:lnTo>
                    <a:pt x="517" y="523"/>
                  </a:lnTo>
                  <a:close/>
                  <a:moveTo>
                    <a:pt x="314" y="419"/>
                  </a:moveTo>
                  <a:lnTo>
                    <a:pt x="317" y="421"/>
                  </a:lnTo>
                  <a:lnTo>
                    <a:pt x="320" y="421"/>
                  </a:lnTo>
                  <a:lnTo>
                    <a:pt x="320" y="422"/>
                  </a:lnTo>
                  <a:lnTo>
                    <a:pt x="320" y="422"/>
                  </a:lnTo>
                  <a:lnTo>
                    <a:pt x="317" y="424"/>
                  </a:lnTo>
                  <a:lnTo>
                    <a:pt x="317" y="427"/>
                  </a:lnTo>
                  <a:lnTo>
                    <a:pt x="315" y="427"/>
                  </a:lnTo>
                  <a:lnTo>
                    <a:pt x="317" y="429"/>
                  </a:lnTo>
                  <a:lnTo>
                    <a:pt x="315" y="429"/>
                  </a:lnTo>
                  <a:lnTo>
                    <a:pt x="314" y="430"/>
                  </a:lnTo>
                  <a:lnTo>
                    <a:pt x="312" y="430"/>
                  </a:lnTo>
                  <a:lnTo>
                    <a:pt x="312" y="429"/>
                  </a:lnTo>
                  <a:lnTo>
                    <a:pt x="310" y="426"/>
                  </a:lnTo>
                  <a:lnTo>
                    <a:pt x="310" y="424"/>
                  </a:lnTo>
                  <a:lnTo>
                    <a:pt x="310" y="422"/>
                  </a:lnTo>
                  <a:lnTo>
                    <a:pt x="310" y="421"/>
                  </a:lnTo>
                  <a:lnTo>
                    <a:pt x="312" y="419"/>
                  </a:lnTo>
                  <a:lnTo>
                    <a:pt x="314" y="419"/>
                  </a:lnTo>
                  <a:close/>
                  <a:moveTo>
                    <a:pt x="266" y="410"/>
                  </a:moveTo>
                  <a:lnTo>
                    <a:pt x="273" y="410"/>
                  </a:lnTo>
                  <a:lnTo>
                    <a:pt x="280" y="411"/>
                  </a:lnTo>
                  <a:lnTo>
                    <a:pt x="282" y="413"/>
                  </a:lnTo>
                  <a:lnTo>
                    <a:pt x="285" y="415"/>
                  </a:lnTo>
                  <a:lnTo>
                    <a:pt x="290" y="419"/>
                  </a:lnTo>
                  <a:lnTo>
                    <a:pt x="295" y="421"/>
                  </a:lnTo>
                  <a:lnTo>
                    <a:pt x="301" y="422"/>
                  </a:lnTo>
                  <a:lnTo>
                    <a:pt x="301" y="424"/>
                  </a:lnTo>
                  <a:lnTo>
                    <a:pt x="301" y="424"/>
                  </a:lnTo>
                  <a:lnTo>
                    <a:pt x="301" y="426"/>
                  </a:lnTo>
                  <a:lnTo>
                    <a:pt x="301" y="426"/>
                  </a:lnTo>
                  <a:lnTo>
                    <a:pt x="301" y="426"/>
                  </a:lnTo>
                  <a:lnTo>
                    <a:pt x="301" y="427"/>
                  </a:lnTo>
                  <a:lnTo>
                    <a:pt x="302" y="427"/>
                  </a:lnTo>
                  <a:lnTo>
                    <a:pt x="302" y="427"/>
                  </a:lnTo>
                  <a:lnTo>
                    <a:pt x="301" y="429"/>
                  </a:lnTo>
                  <a:lnTo>
                    <a:pt x="299" y="430"/>
                  </a:lnTo>
                  <a:lnTo>
                    <a:pt x="290" y="433"/>
                  </a:lnTo>
                  <a:lnTo>
                    <a:pt x="287" y="435"/>
                  </a:lnTo>
                  <a:lnTo>
                    <a:pt x="279" y="437"/>
                  </a:lnTo>
                  <a:lnTo>
                    <a:pt x="276" y="437"/>
                  </a:lnTo>
                  <a:lnTo>
                    <a:pt x="276" y="437"/>
                  </a:lnTo>
                  <a:lnTo>
                    <a:pt x="274" y="435"/>
                  </a:lnTo>
                  <a:lnTo>
                    <a:pt x="271" y="435"/>
                  </a:lnTo>
                  <a:lnTo>
                    <a:pt x="271" y="433"/>
                  </a:lnTo>
                  <a:lnTo>
                    <a:pt x="269" y="433"/>
                  </a:lnTo>
                  <a:lnTo>
                    <a:pt x="269" y="432"/>
                  </a:lnTo>
                  <a:lnTo>
                    <a:pt x="271" y="432"/>
                  </a:lnTo>
                  <a:lnTo>
                    <a:pt x="274" y="432"/>
                  </a:lnTo>
                  <a:lnTo>
                    <a:pt x="277" y="432"/>
                  </a:lnTo>
                  <a:lnTo>
                    <a:pt x="276" y="430"/>
                  </a:lnTo>
                  <a:lnTo>
                    <a:pt x="276" y="430"/>
                  </a:lnTo>
                  <a:lnTo>
                    <a:pt x="274" y="430"/>
                  </a:lnTo>
                  <a:lnTo>
                    <a:pt x="273" y="430"/>
                  </a:lnTo>
                  <a:lnTo>
                    <a:pt x="273" y="429"/>
                  </a:lnTo>
                  <a:lnTo>
                    <a:pt x="271" y="429"/>
                  </a:lnTo>
                  <a:lnTo>
                    <a:pt x="265" y="429"/>
                  </a:lnTo>
                  <a:lnTo>
                    <a:pt x="261" y="427"/>
                  </a:lnTo>
                  <a:lnTo>
                    <a:pt x="260" y="427"/>
                  </a:lnTo>
                  <a:lnTo>
                    <a:pt x="260" y="426"/>
                  </a:lnTo>
                  <a:lnTo>
                    <a:pt x="258" y="426"/>
                  </a:lnTo>
                  <a:lnTo>
                    <a:pt x="260" y="421"/>
                  </a:lnTo>
                  <a:lnTo>
                    <a:pt x="261" y="419"/>
                  </a:lnTo>
                  <a:lnTo>
                    <a:pt x="263" y="419"/>
                  </a:lnTo>
                  <a:lnTo>
                    <a:pt x="266" y="419"/>
                  </a:lnTo>
                  <a:lnTo>
                    <a:pt x="268" y="419"/>
                  </a:lnTo>
                  <a:lnTo>
                    <a:pt x="263" y="418"/>
                  </a:lnTo>
                  <a:lnTo>
                    <a:pt x="261" y="416"/>
                  </a:lnTo>
                  <a:lnTo>
                    <a:pt x="260" y="416"/>
                  </a:lnTo>
                  <a:lnTo>
                    <a:pt x="260" y="415"/>
                  </a:lnTo>
                  <a:lnTo>
                    <a:pt x="260" y="413"/>
                  </a:lnTo>
                  <a:lnTo>
                    <a:pt x="260" y="413"/>
                  </a:lnTo>
                  <a:lnTo>
                    <a:pt x="261" y="411"/>
                  </a:lnTo>
                  <a:lnTo>
                    <a:pt x="261" y="411"/>
                  </a:lnTo>
                  <a:lnTo>
                    <a:pt x="266" y="410"/>
                  </a:lnTo>
                  <a:close/>
                  <a:moveTo>
                    <a:pt x="301" y="392"/>
                  </a:moveTo>
                  <a:lnTo>
                    <a:pt x="304" y="392"/>
                  </a:lnTo>
                  <a:lnTo>
                    <a:pt x="306" y="394"/>
                  </a:lnTo>
                  <a:lnTo>
                    <a:pt x="307" y="396"/>
                  </a:lnTo>
                  <a:lnTo>
                    <a:pt x="306" y="396"/>
                  </a:lnTo>
                  <a:lnTo>
                    <a:pt x="304" y="396"/>
                  </a:lnTo>
                  <a:lnTo>
                    <a:pt x="299" y="396"/>
                  </a:lnTo>
                  <a:lnTo>
                    <a:pt x="299" y="394"/>
                  </a:lnTo>
                  <a:lnTo>
                    <a:pt x="299" y="394"/>
                  </a:lnTo>
                  <a:lnTo>
                    <a:pt x="299" y="392"/>
                  </a:lnTo>
                  <a:lnTo>
                    <a:pt x="301" y="392"/>
                  </a:lnTo>
                  <a:close/>
                  <a:moveTo>
                    <a:pt x="679" y="391"/>
                  </a:moveTo>
                  <a:lnTo>
                    <a:pt x="681" y="391"/>
                  </a:lnTo>
                  <a:lnTo>
                    <a:pt x="683" y="391"/>
                  </a:lnTo>
                  <a:lnTo>
                    <a:pt x="683" y="392"/>
                  </a:lnTo>
                  <a:lnTo>
                    <a:pt x="684" y="392"/>
                  </a:lnTo>
                  <a:lnTo>
                    <a:pt x="686" y="394"/>
                  </a:lnTo>
                  <a:lnTo>
                    <a:pt x="686" y="396"/>
                  </a:lnTo>
                  <a:lnTo>
                    <a:pt x="686" y="396"/>
                  </a:lnTo>
                  <a:lnTo>
                    <a:pt x="686" y="397"/>
                  </a:lnTo>
                  <a:lnTo>
                    <a:pt x="686" y="397"/>
                  </a:lnTo>
                  <a:lnTo>
                    <a:pt x="684" y="397"/>
                  </a:lnTo>
                  <a:lnTo>
                    <a:pt x="686" y="399"/>
                  </a:lnTo>
                  <a:lnTo>
                    <a:pt x="686" y="399"/>
                  </a:lnTo>
                  <a:lnTo>
                    <a:pt x="686" y="400"/>
                  </a:lnTo>
                  <a:lnTo>
                    <a:pt x="686" y="400"/>
                  </a:lnTo>
                  <a:lnTo>
                    <a:pt x="679" y="402"/>
                  </a:lnTo>
                  <a:lnTo>
                    <a:pt x="678" y="403"/>
                  </a:lnTo>
                  <a:lnTo>
                    <a:pt x="676" y="405"/>
                  </a:lnTo>
                  <a:lnTo>
                    <a:pt x="673" y="407"/>
                  </a:lnTo>
                  <a:lnTo>
                    <a:pt x="673" y="407"/>
                  </a:lnTo>
                  <a:lnTo>
                    <a:pt x="671" y="405"/>
                  </a:lnTo>
                  <a:lnTo>
                    <a:pt x="668" y="403"/>
                  </a:lnTo>
                  <a:lnTo>
                    <a:pt x="660" y="403"/>
                  </a:lnTo>
                  <a:lnTo>
                    <a:pt x="653" y="405"/>
                  </a:lnTo>
                  <a:lnTo>
                    <a:pt x="649" y="407"/>
                  </a:lnTo>
                  <a:lnTo>
                    <a:pt x="648" y="405"/>
                  </a:lnTo>
                  <a:lnTo>
                    <a:pt x="648" y="405"/>
                  </a:lnTo>
                  <a:lnTo>
                    <a:pt x="648" y="405"/>
                  </a:lnTo>
                  <a:lnTo>
                    <a:pt x="648" y="402"/>
                  </a:lnTo>
                  <a:lnTo>
                    <a:pt x="649" y="402"/>
                  </a:lnTo>
                  <a:lnTo>
                    <a:pt x="651" y="400"/>
                  </a:lnTo>
                  <a:lnTo>
                    <a:pt x="653" y="399"/>
                  </a:lnTo>
                  <a:lnTo>
                    <a:pt x="651" y="397"/>
                  </a:lnTo>
                  <a:lnTo>
                    <a:pt x="653" y="394"/>
                  </a:lnTo>
                  <a:lnTo>
                    <a:pt x="654" y="394"/>
                  </a:lnTo>
                  <a:lnTo>
                    <a:pt x="657" y="394"/>
                  </a:lnTo>
                  <a:lnTo>
                    <a:pt x="659" y="396"/>
                  </a:lnTo>
                  <a:lnTo>
                    <a:pt x="662" y="396"/>
                  </a:lnTo>
                  <a:lnTo>
                    <a:pt x="668" y="394"/>
                  </a:lnTo>
                  <a:lnTo>
                    <a:pt x="671" y="394"/>
                  </a:lnTo>
                  <a:lnTo>
                    <a:pt x="679" y="391"/>
                  </a:lnTo>
                  <a:close/>
                  <a:moveTo>
                    <a:pt x="279" y="383"/>
                  </a:moveTo>
                  <a:lnTo>
                    <a:pt x="279" y="385"/>
                  </a:lnTo>
                  <a:lnTo>
                    <a:pt x="280" y="386"/>
                  </a:lnTo>
                  <a:lnTo>
                    <a:pt x="280" y="388"/>
                  </a:lnTo>
                  <a:lnTo>
                    <a:pt x="280" y="388"/>
                  </a:lnTo>
                  <a:lnTo>
                    <a:pt x="280" y="389"/>
                  </a:lnTo>
                  <a:lnTo>
                    <a:pt x="279" y="389"/>
                  </a:lnTo>
                  <a:lnTo>
                    <a:pt x="279" y="391"/>
                  </a:lnTo>
                  <a:lnTo>
                    <a:pt x="277" y="391"/>
                  </a:lnTo>
                  <a:lnTo>
                    <a:pt x="274" y="389"/>
                  </a:lnTo>
                  <a:lnTo>
                    <a:pt x="273" y="389"/>
                  </a:lnTo>
                  <a:lnTo>
                    <a:pt x="273" y="388"/>
                  </a:lnTo>
                  <a:lnTo>
                    <a:pt x="273" y="388"/>
                  </a:lnTo>
                  <a:lnTo>
                    <a:pt x="274" y="386"/>
                  </a:lnTo>
                  <a:lnTo>
                    <a:pt x="276" y="385"/>
                  </a:lnTo>
                  <a:lnTo>
                    <a:pt x="279" y="383"/>
                  </a:lnTo>
                  <a:close/>
                  <a:moveTo>
                    <a:pt x="255" y="342"/>
                  </a:moveTo>
                  <a:lnTo>
                    <a:pt x="257" y="342"/>
                  </a:lnTo>
                  <a:lnTo>
                    <a:pt x="257" y="344"/>
                  </a:lnTo>
                  <a:lnTo>
                    <a:pt x="255" y="345"/>
                  </a:lnTo>
                  <a:lnTo>
                    <a:pt x="254" y="347"/>
                  </a:lnTo>
                  <a:lnTo>
                    <a:pt x="250" y="350"/>
                  </a:lnTo>
                  <a:lnTo>
                    <a:pt x="249" y="350"/>
                  </a:lnTo>
                  <a:lnTo>
                    <a:pt x="249" y="348"/>
                  </a:lnTo>
                  <a:lnTo>
                    <a:pt x="247" y="348"/>
                  </a:lnTo>
                  <a:lnTo>
                    <a:pt x="246" y="348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6" y="347"/>
                  </a:lnTo>
                  <a:lnTo>
                    <a:pt x="244" y="347"/>
                  </a:lnTo>
                  <a:lnTo>
                    <a:pt x="243" y="347"/>
                  </a:lnTo>
                  <a:lnTo>
                    <a:pt x="241" y="347"/>
                  </a:lnTo>
                  <a:lnTo>
                    <a:pt x="239" y="345"/>
                  </a:lnTo>
                  <a:lnTo>
                    <a:pt x="243" y="344"/>
                  </a:lnTo>
                  <a:lnTo>
                    <a:pt x="243" y="344"/>
                  </a:lnTo>
                  <a:lnTo>
                    <a:pt x="247" y="344"/>
                  </a:lnTo>
                  <a:lnTo>
                    <a:pt x="249" y="344"/>
                  </a:lnTo>
                  <a:lnTo>
                    <a:pt x="250" y="344"/>
                  </a:lnTo>
                  <a:lnTo>
                    <a:pt x="252" y="344"/>
                  </a:lnTo>
                  <a:lnTo>
                    <a:pt x="254" y="342"/>
                  </a:lnTo>
                  <a:lnTo>
                    <a:pt x="255" y="342"/>
                  </a:lnTo>
                  <a:close/>
                  <a:moveTo>
                    <a:pt x="793" y="270"/>
                  </a:moveTo>
                  <a:lnTo>
                    <a:pt x="794" y="273"/>
                  </a:lnTo>
                  <a:lnTo>
                    <a:pt x="794" y="274"/>
                  </a:lnTo>
                  <a:lnTo>
                    <a:pt x="796" y="277"/>
                  </a:lnTo>
                  <a:lnTo>
                    <a:pt x="799" y="276"/>
                  </a:lnTo>
                  <a:lnTo>
                    <a:pt x="801" y="279"/>
                  </a:lnTo>
                  <a:lnTo>
                    <a:pt x="799" y="281"/>
                  </a:lnTo>
                  <a:lnTo>
                    <a:pt x="788" y="281"/>
                  </a:lnTo>
                  <a:lnTo>
                    <a:pt x="783" y="281"/>
                  </a:lnTo>
                  <a:lnTo>
                    <a:pt x="780" y="279"/>
                  </a:lnTo>
                  <a:lnTo>
                    <a:pt x="780" y="276"/>
                  </a:lnTo>
                  <a:lnTo>
                    <a:pt x="780" y="271"/>
                  </a:lnTo>
                  <a:lnTo>
                    <a:pt x="783" y="270"/>
                  </a:lnTo>
                  <a:lnTo>
                    <a:pt x="787" y="271"/>
                  </a:lnTo>
                  <a:lnTo>
                    <a:pt x="790" y="270"/>
                  </a:lnTo>
                  <a:lnTo>
                    <a:pt x="793" y="270"/>
                  </a:lnTo>
                  <a:close/>
                  <a:moveTo>
                    <a:pt x="780" y="230"/>
                  </a:moveTo>
                  <a:lnTo>
                    <a:pt x="782" y="232"/>
                  </a:lnTo>
                  <a:lnTo>
                    <a:pt x="783" y="240"/>
                  </a:lnTo>
                  <a:lnTo>
                    <a:pt x="783" y="251"/>
                  </a:lnTo>
                  <a:lnTo>
                    <a:pt x="782" y="251"/>
                  </a:lnTo>
                  <a:lnTo>
                    <a:pt x="777" y="238"/>
                  </a:lnTo>
                  <a:lnTo>
                    <a:pt x="777" y="233"/>
                  </a:lnTo>
                  <a:lnTo>
                    <a:pt x="777" y="230"/>
                  </a:lnTo>
                  <a:lnTo>
                    <a:pt x="780" y="230"/>
                  </a:lnTo>
                  <a:close/>
                  <a:moveTo>
                    <a:pt x="11" y="207"/>
                  </a:moveTo>
                  <a:lnTo>
                    <a:pt x="12" y="207"/>
                  </a:lnTo>
                  <a:lnTo>
                    <a:pt x="16" y="208"/>
                  </a:lnTo>
                  <a:lnTo>
                    <a:pt x="19" y="210"/>
                  </a:lnTo>
                  <a:lnTo>
                    <a:pt x="20" y="210"/>
                  </a:lnTo>
                  <a:lnTo>
                    <a:pt x="20" y="211"/>
                  </a:lnTo>
                  <a:lnTo>
                    <a:pt x="17" y="211"/>
                  </a:lnTo>
                  <a:lnTo>
                    <a:pt x="12" y="211"/>
                  </a:lnTo>
                  <a:lnTo>
                    <a:pt x="6" y="210"/>
                  </a:lnTo>
                  <a:lnTo>
                    <a:pt x="4" y="210"/>
                  </a:lnTo>
                  <a:lnTo>
                    <a:pt x="4" y="208"/>
                  </a:lnTo>
                  <a:lnTo>
                    <a:pt x="6" y="208"/>
                  </a:lnTo>
                  <a:lnTo>
                    <a:pt x="8" y="207"/>
                  </a:lnTo>
                  <a:lnTo>
                    <a:pt x="11" y="207"/>
                  </a:lnTo>
                  <a:close/>
                  <a:moveTo>
                    <a:pt x="794" y="194"/>
                  </a:moveTo>
                  <a:lnTo>
                    <a:pt x="798" y="196"/>
                  </a:lnTo>
                  <a:lnTo>
                    <a:pt x="798" y="197"/>
                  </a:lnTo>
                  <a:lnTo>
                    <a:pt x="796" y="200"/>
                  </a:lnTo>
                  <a:lnTo>
                    <a:pt x="793" y="202"/>
                  </a:lnTo>
                  <a:lnTo>
                    <a:pt x="790" y="202"/>
                  </a:lnTo>
                  <a:lnTo>
                    <a:pt x="790" y="200"/>
                  </a:lnTo>
                  <a:lnTo>
                    <a:pt x="790" y="199"/>
                  </a:lnTo>
                  <a:lnTo>
                    <a:pt x="794" y="196"/>
                  </a:lnTo>
                  <a:lnTo>
                    <a:pt x="794" y="194"/>
                  </a:lnTo>
                  <a:close/>
                  <a:moveTo>
                    <a:pt x="779" y="177"/>
                  </a:moveTo>
                  <a:lnTo>
                    <a:pt x="779" y="177"/>
                  </a:lnTo>
                  <a:lnTo>
                    <a:pt x="779" y="180"/>
                  </a:lnTo>
                  <a:lnTo>
                    <a:pt x="779" y="184"/>
                  </a:lnTo>
                  <a:lnTo>
                    <a:pt x="780" y="188"/>
                  </a:lnTo>
                  <a:lnTo>
                    <a:pt x="779" y="191"/>
                  </a:lnTo>
                  <a:lnTo>
                    <a:pt x="776" y="192"/>
                  </a:lnTo>
                  <a:lnTo>
                    <a:pt x="776" y="189"/>
                  </a:lnTo>
                  <a:lnTo>
                    <a:pt x="774" y="184"/>
                  </a:lnTo>
                  <a:lnTo>
                    <a:pt x="774" y="180"/>
                  </a:lnTo>
                  <a:lnTo>
                    <a:pt x="777" y="177"/>
                  </a:lnTo>
                  <a:lnTo>
                    <a:pt x="779" y="177"/>
                  </a:lnTo>
                  <a:close/>
                  <a:moveTo>
                    <a:pt x="793" y="125"/>
                  </a:moveTo>
                  <a:lnTo>
                    <a:pt x="801" y="125"/>
                  </a:lnTo>
                  <a:lnTo>
                    <a:pt x="801" y="128"/>
                  </a:lnTo>
                  <a:lnTo>
                    <a:pt x="798" y="132"/>
                  </a:lnTo>
                  <a:lnTo>
                    <a:pt x="791" y="136"/>
                  </a:lnTo>
                  <a:lnTo>
                    <a:pt x="783" y="136"/>
                  </a:lnTo>
                  <a:lnTo>
                    <a:pt x="777" y="134"/>
                  </a:lnTo>
                  <a:lnTo>
                    <a:pt x="776" y="131"/>
                  </a:lnTo>
                  <a:lnTo>
                    <a:pt x="779" y="128"/>
                  </a:lnTo>
                  <a:lnTo>
                    <a:pt x="785" y="126"/>
                  </a:lnTo>
                  <a:lnTo>
                    <a:pt x="793" y="125"/>
                  </a:lnTo>
                  <a:close/>
                  <a:moveTo>
                    <a:pt x="774" y="54"/>
                  </a:moveTo>
                  <a:lnTo>
                    <a:pt x="777" y="57"/>
                  </a:lnTo>
                  <a:lnTo>
                    <a:pt x="780" y="60"/>
                  </a:lnTo>
                  <a:lnTo>
                    <a:pt x="783" y="63"/>
                  </a:lnTo>
                  <a:lnTo>
                    <a:pt x="782" y="65"/>
                  </a:lnTo>
                  <a:lnTo>
                    <a:pt x="777" y="65"/>
                  </a:lnTo>
                  <a:lnTo>
                    <a:pt x="772" y="62"/>
                  </a:lnTo>
                  <a:lnTo>
                    <a:pt x="769" y="58"/>
                  </a:lnTo>
                  <a:lnTo>
                    <a:pt x="769" y="55"/>
                  </a:lnTo>
                  <a:lnTo>
                    <a:pt x="771" y="54"/>
                  </a:lnTo>
                  <a:lnTo>
                    <a:pt x="774" y="54"/>
                  </a:lnTo>
                  <a:close/>
                  <a:moveTo>
                    <a:pt x="381" y="33"/>
                  </a:moveTo>
                  <a:lnTo>
                    <a:pt x="396" y="38"/>
                  </a:lnTo>
                  <a:lnTo>
                    <a:pt x="403" y="41"/>
                  </a:lnTo>
                  <a:lnTo>
                    <a:pt x="407" y="44"/>
                  </a:lnTo>
                  <a:lnTo>
                    <a:pt x="405" y="49"/>
                  </a:lnTo>
                  <a:lnTo>
                    <a:pt x="403" y="55"/>
                  </a:lnTo>
                  <a:lnTo>
                    <a:pt x="402" y="55"/>
                  </a:lnTo>
                  <a:lnTo>
                    <a:pt x="396" y="52"/>
                  </a:lnTo>
                  <a:lnTo>
                    <a:pt x="386" y="47"/>
                  </a:lnTo>
                  <a:lnTo>
                    <a:pt x="377" y="46"/>
                  </a:lnTo>
                  <a:lnTo>
                    <a:pt x="369" y="40"/>
                  </a:lnTo>
                  <a:lnTo>
                    <a:pt x="369" y="36"/>
                  </a:lnTo>
                  <a:lnTo>
                    <a:pt x="369" y="35"/>
                  </a:lnTo>
                  <a:lnTo>
                    <a:pt x="377" y="35"/>
                  </a:lnTo>
                  <a:lnTo>
                    <a:pt x="381" y="33"/>
                  </a:lnTo>
                  <a:close/>
                  <a:moveTo>
                    <a:pt x="575" y="0"/>
                  </a:moveTo>
                  <a:lnTo>
                    <a:pt x="608" y="0"/>
                  </a:lnTo>
                  <a:lnTo>
                    <a:pt x="619" y="2"/>
                  </a:lnTo>
                  <a:lnTo>
                    <a:pt x="634" y="3"/>
                  </a:lnTo>
                  <a:lnTo>
                    <a:pt x="642" y="6"/>
                  </a:lnTo>
                  <a:lnTo>
                    <a:pt x="643" y="6"/>
                  </a:lnTo>
                  <a:lnTo>
                    <a:pt x="653" y="8"/>
                  </a:lnTo>
                  <a:lnTo>
                    <a:pt x="662" y="8"/>
                  </a:lnTo>
                  <a:lnTo>
                    <a:pt x="678" y="11"/>
                  </a:lnTo>
                  <a:lnTo>
                    <a:pt x="679" y="13"/>
                  </a:lnTo>
                  <a:lnTo>
                    <a:pt x="678" y="14"/>
                  </a:lnTo>
                  <a:lnTo>
                    <a:pt x="675" y="14"/>
                  </a:lnTo>
                  <a:lnTo>
                    <a:pt x="654" y="16"/>
                  </a:lnTo>
                  <a:lnTo>
                    <a:pt x="618" y="16"/>
                  </a:lnTo>
                  <a:lnTo>
                    <a:pt x="597" y="19"/>
                  </a:lnTo>
                  <a:lnTo>
                    <a:pt x="591" y="19"/>
                  </a:lnTo>
                  <a:lnTo>
                    <a:pt x="589" y="22"/>
                  </a:lnTo>
                  <a:lnTo>
                    <a:pt x="593" y="24"/>
                  </a:lnTo>
                  <a:lnTo>
                    <a:pt x="597" y="22"/>
                  </a:lnTo>
                  <a:lnTo>
                    <a:pt x="613" y="19"/>
                  </a:lnTo>
                  <a:lnTo>
                    <a:pt x="619" y="17"/>
                  </a:lnTo>
                  <a:lnTo>
                    <a:pt x="630" y="19"/>
                  </a:lnTo>
                  <a:lnTo>
                    <a:pt x="646" y="21"/>
                  </a:lnTo>
                  <a:lnTo>
                    <a:pt x="653" y="19"/>
                  </a:lnTo>
                  <a:lnTo>
                    <a:pt x="662" y="19"/>
                  </a:lnTo>
                  <a:lnTo>
                    <a:pt x="675" y="19"/>
                  </a:lnTo>
                  <a:lnTo>
                    <a:pt x="689" y="16"/>
                  </a:lnTo>
                  <a:lnTo>
                    <a:pt x="694" y="22"/>
                  </a:lnTo>
                  <a:lnTo>
                    <a:pt x="698" y="27"/>
                  </a:lnTo>
                  <a:lnTo>
                    <a:pt x="703" y="25"/>
                  </a:lnTo>
                  <a:lnTo>
                    <a:pt x="708" y="27"/>
                  </a:lnTo>
                  <a:lnTo>
                    <a:pt x="708" y="29"/>
                  </a:lnTo>
                  <a:lnTo>
                    <a:pt x="711" y="29"/>
                  </a:lnTo>
                  <a:lnTo>
                    <a:pt x="714" y="29"/>
                  </a:lnTo>
                  <a:lnTo>
                    <a:pt x="727" y="30"/>
                  </a:lnTo>
                  <a:lnTo>
                    <a:pt x="736" y="33"/>
                  </a:lnTo>
                  <a:lnTo>
                    <a:pt x="739" y="33"/>
                  </a:lnTo>
                  <a:lnTo>
                    <a:pt x="741" y="35"/>
                  </a:lnTo>
                  <a:lnTo>
                    <a:pt x="742" y="36"/>
                  </a:lnTo>
                  <a:lnTo>
                    <a:pt x="741" y="38"/>
                  </a:lnTo>
                  <a:lnTo>
                    <a:pt x="735" y="41"/>
                  </a:lnTo>
                  <a:lnTo>
                    <a:pt x="728" y="44"/>
                  </a:lnTo>
                  <a:lnTo>
                    <a:pt x="719" y="46"/>
                  </a:lnTo>
                  <a:lnTo>
                    <a:pt x="708" y="47"/>
                  </a:lnTo>
                  <a:lnTo>
                    <a:pt x="626" y="52"/>
                  </a:lnTo>
                  <a:lnTo>
                    <a:pt x="623" y="54"/>
                  </a:lnTo>
                  <a:lnTo>
                    <a:pt x="621" y="55"/>
                  </a:lnTo>
                  <a:lnTo>
                    <a:pt x="621" y="60"/>
                  </a:lnTo>
                  <a:lnTo>
                    <a:pt x="626" y="60"/>
                  </a:lnTo>
                  <a:lnTo>
                    <a:pt x="635" y="58"/>
                  </a:lnTo>
                  <a:lnTo>
                    <a:pt x="651" y="57"/>
                  </a:lnTo>
                  <a:lnTo>
                    <a:pt x="662" y="57"/>
                  </a:lnTo>
                  <a:lnTo>
                    <a:pt x="689" y="58"/>
                  </a:lnTo>
                  <a:lnTo>
                    <a:pt x="697" y="62"/>
                  </a:lnTo>
                  <a:lnTo>
                    <a:pt x="701" y="68"/>
                  </a:lnTo>
                  <a:lnTo>
                    <a:pt x="711" y="66"/>
                  </a:lnTo>
                  <a:lnTo>
                    <a:pt x="712" y="66"/>
                  </a:lnTo>
                  <a:lnTo>
                    <a:pt x="714" y="65"/>
                  </a:lnTo>
                  <a:lnTo>
                    <a:pt x="716" y="62"/>
                  </a:lnTo>
                  <a:lnTo>
                    <a:pt x="717" y="60"/>
                  </a:lnTo>
                  <a:lnTo>
                    <a:pt x="717" y="58"/>
                  </a:lnTo>
                  <a:lnTo>
                    <a:pt x="719" y="57"/>
                  </a:lnTo>
                  <a:lnTo>
                    <a:pt x="720" y="57"/>
                  </a:lnTo>
                  <a:lnTo>
                    <a:pt x="727" y="55"/>
                  </a:lnTo>
                  <a:lnTo>
                    <a:pt x="741" y="55"/>
                  </a:lnTo>
                  <a:lnTo>
                    <a:pt x="744" y="55"/>
                  </a:lnTo>
                  <a:lnTo>
                    <a:pt x="747" y="58"/>
                  </a:lnTo>
                  <a:lnTo>
                    <a:pt x="747" y="60"/>
                  </a:lnTo>
                  <a:lnTo>
                    <a:pt x="747" y="63"/>
                  </a:lnTo>
                  <a:lnTo>
                    <a:pt x="747" y="65"/>
                  </a:lnTo>
                  <a:lnTo>
                    <a:pt x="747" y="68"/>
                  </a:lnTo>
                  <a:lnTo>
                    <a:pt x="746" y="73"/>
                  </a:lnTo>
                  <a:lnTo>
                    <a:pt x="742" y="77"/>
                  </a:lnTo>
                  <a:lnTo>
                    <a:pt x="739" y="81"/>
                  </a:lnTo>
                  <a:lnTo>
                    <a:pt x="735" y="82"/>
                  </a:lnTo>
                  <a:lnTo>
                    <a:pt x="728" y="88"/>
                  </a:lnTo>
                  <a:lnTo>
                    <a:pt x="727" y="90"/>
                  </a:lnTo>
                  <a:lnTo>
                    <a:pt x="719" y="95"/>
                  </a:lnTo>
                  <a:lnTo>
                    <a:pt x="717" y="98"/>
                  </a:lnTo>
                  <a:lnTo>
                    <a:pt x="717" y="99"/>
                  </a:lnTo>
                  <a:lnTo>
                    <a:pt x="719" y="99"/>
                  </a:lnTo>
                  <a:lnTo>
                    <a:pt x="720" y="98"/>
                  </a:lnTo>
                  <a:lnTo>
                    <a:pt x="722" y="96"/>
                  </a:lnTo>
                  <a:lnTo>
                    <a:pt x="724" y="96"/>
                  </a:lnTo>
                  <a:lnTo>
                    <a:pt x="733" y="92"/>
                  </a:lnTo>
                  <a:lnTo>
                    <a:pt x="736" y="92"/>
                  </a:lnTo>
                  <a:lnTo>
                    <a:pt x="742" y="87"/>
                  </a:lnTo>
                  <a:lnTo>
                    <a:pt x="747" y="85"/>
                  </a:lnTo>
                  <a:lnTo>
                    <a:pt x="750" y="84"/>
                  </a:lnTo>
                  <a:lnTo>
                    <a:pt x="753" y="82"/>
                  </a:lnTo>
                  <a:lnTo>
                    <a:pt x="763" y="73"/>
                  </a:lnTo>
                  <a:lnTo>
                    <a:pt x="769" y="71"/>
                  </a:lnTo>
                  <a:lnTo>
                    <a:pt x="776" y="71"/>
                  </a:lnTo>
                  <a:lnTo>
                    <a:pt x="776" y="74"/>
                  </a:lnTo>
                  <a:lnTo>
                    <a:pt x="783" y="76"/>
                  </a:lnTo>
                  <a:lnTo>
                    <a:pt x="787" y="76"/>
                  </a:lnTo>
                  <a:lnTo>
                    <a:pt x="791" y="76"/>
                  </a:lnTo>
                  <a:lnTo>
                    <a:pt x="793" y="77"/>
                  </a:lnTo>
                  <a:lnTo>
                    <a:pt x="796" y="77"/>
                  </a:lnTo>
                  <a:lnTo>
                    <a:pt x="801" y="79"/>
                  </a:lnTo>
                  <a:lnTo>
                    <a:pt x="804" y="77"/>
                  </a:lnTo>
                  <a:lnTo>
                    <a:pt x="804" y="77"/>
                  </a:lnTo>
                  <a:lnTo>
                    <a:pt x="809" y="74"/>
                  </a:lnTo>
                  <a:lnTo>
                    <a:pt x="812" y="71"/>
                  </a:lnTo>
                  <a:lnTo>
                    <a:pt x="817" y="68"/>
                  </a:lnTo>
                  <a:lnTo>
                    <a:pt x="818" y="66"/>
                  </a:lnTo>
                  <a:lnTo>
                    <a:pt x="820" y="66"/>
                  </a:lnTo>
                  <a:lnTo>
                    <a:pt x="821" y="65"/>
                  </a:lnTo>
                  <a:lnTo>
                    <a:pt x="828" y="63"/>
                  </a:lnTo>
                  <a:lnTo>
                    <a:pt x="829" y="63"/>
                  </a:lnTo>
                  <a:lnTo>
                    <a:pt x="832" y="65"/>
                  </a:lnTo>
                  <a:lnTo>
                    <a:pt x="847" y="65"/>
                  </a:lnTo>
                  <a:lnTo>
                    <a:pt x="854" y="65"/>
                  </a:lnTo>
                  <a:lnTo>
                    <a:pt x="865" y="68"/>
                  </a:lnTo>
                  <a:lnTo>
                    <a:pt x="873" y="69"/>
                  </a:lnTo>
                  <a:lnTo>
                    <a:pt x="876" y="69"/>
                  </a:lnTo>
                  <a:lnTo>
                    <a:pt x="881" y="73"/>
                  </a:lnTo>
                  <a:lnTo>
                    <a:pt x="886" y="76"/>
                  </a:lnTo>
                  <a:lnTo>
                    <a:pt x="887" y="76"/>
                  </a:lnTo>
                  <a:lnTo>
                    <a:pt x="887" y="77"/>
                  </a:lnTo>
                  <a:lnTo>
                    <a:pt x="886" y="77"/>
                  </a:lnTo>
                  <a:lnTo>
                    <a:pt x="876" y="82"/>
                  </a:lnTo>
                  <a:lnTo>
                    <a:pt x="873" y="85"/>
                  </a:lnTo>
                  <a:lnTo>
                    <a:pt x="862" y="90"/>
                  </a:lnTo>
                  <a:lnTo>
                    <a:pt x="858" y="92"/>
                  </a:lnTo>
                  <a:lnTo>
                    <a:pt x="853" y="92"/>
                  </a:lnTo>
                  <a:lnTo>
                    <a:pt x="848" y="92"/>
                  </a:lnTo>
                  <a:lnTo>
                    <a:pt x="843" y="93"/>
                  </a:lnTo>
                  <a:lnTo>
                    <a:pt x="843" y="93"/>
                  </a:lnTo>
                  <a:lnTo>
                    <a:pt x="847" y="96"/>
                  </a:lnTo>
                  <a:lnTo>
                    <a:pt x="847" y="96"/>
                  </a:lnTo>
                  <a:lnTo>
                    <a:pt x="847" y="98"/>
                  </a:lnTo>
                  <a:lnTo>
                    <a:pt x="843" y="99"/>
                  </a:lnTo>
                  <a:lnTo>
                    <a:pt x="843" y="101"/>
                  </a:lnTo>
                  <a:lnTo>
                    <a:pt x="834" y="103"/>
                  </a:lnTo>
                  <a:lnTo>
                    <a:pt x="828" y="104"/>
                  </a:lnTo>
                  <a:lnTo>
                    <a:pt x="821" y="104"/>
                  </a:lnTo>
                  <a:lnTo>
                    <a:pt x="817" y="104"/>
                  </a:lnTo>
                  <a:lnTo>
                    <a:pt x="810" y="107"/>
                  </a:lnTo>
                  <a:lnTo>
                    <a:pt x="813" y="109"/>
                  </a:lnTo>
                  <a:lnTo>
                    <a:pt x="815" y="110"/>
                  </a:lnTo>
                  <a:lnTo>
                    <a:pt x="823" y="112"/>
                  </a:lnTo>
                  <a:lnTo>
                    <a:pt x="823" y="114"/>
                  </a:lnTo>
                  <a:lnTo>
                    <a:pt x="820" y="115"/>
                  </a:lnTo>
                  <a:lnTo>
                    <a:pt x="815" y="118"/>
                  </a:lnTo>
                  <a:lnTo>
                    <a:pt x="809" y="120"/>
                  </a:lnTo>
                  <a:lnTo>
                    <a:pt x="807" y="120"/>
                  </a:lnTo>
                  <a:lnTo>
                    <a:pt x="804" y="120"/>
                  </a:lnTo>
                  <a:lnTo>
                    <a:pt x="802" y="120"/>
                  </a:lnTo>
                  <a:lnTo>
                    <a:pt x="796" y="120"/>
                  </a:lnTo>
                  <a:lnTo>
                    <a:pt x="791" y="120"/>
                  </a:lnTo>
                  <a:lnTo>
                    <a:pt x="782" y="120"/>
                  </a:lnTo>
                  <a:lnTo>
                    <a:pt x="777" y="118"/>
                  </a:lnTo>
                  <a:lnTo>
                    <a:pt x="776" y="117"/>
                  </a:lnTo>
                  <a:lnTo>
                    <a:pt x="772" y="118"/>
                  </a:lnTo>
                  <a:lnTo>
                    <a:pt x="771" y="118"/>
                  </a:lnTo>
                  <a:lnTo>
                    <a:pt x="766" y="121"/>
                  </a:lnTo>
                  <a:lnTo>
                    <a:pt x="763" y="123"/>
                  </a:lnTo>
                  <a:lnTo>
                    <a:pt x="761" y="126"/>
                  </a:lnTo>
                  <a:lnTo>
                    <a:pt x="761" y="128"/>
                  </a:lnTo>
                  <a:lnTo>
                    <a:pt x="761" y="131"/>
                  </a:lnTo>
                  <a:lnTo>
                    <a:pt x="761" y="132"/>
                  </a:lnTo>
                  <a:lnTo>
                    <a:pt x="763" y="134"/>
                  </a:lnTo>
                  <a:lnTo>
                    <a:pt x="765" y="134"/>
                  </a:lnTo>
                  <a:lnTo>
                    <a:pt x="766" y="134"/>
                  </a:lnTo>
                  <a:lnTo>
                    <a:pt x="771" y="134"/>
                  </a:lnTo>
                  <a:lnTo>
                    <a:pt x="772" y="134"/>
                  </a:lnTo>
                  <a:lnTo>
                    <a:pt x="772" y="136"/>
                  </a:lnTo>
                  <a:lnTo>
                    <a:pt x="774" y="137"/>
                  </a:lnTo>
                  <a:lnTo>
                    <a:pt x="774" y="139"/>
                  </a:lnTo>
                  <a:lnTo>
                    <a:pt x="772" y="140"/>
                  </a:lnTo>
                  <a:lnTo>
                    <a:pt x="772" y="144"/>
                  </a:lnTo>
                  <a:lnTo>
                    <a:pt x="772" y="145"/>
                  </a:lnTo>
                  <a:lnTo>
                    <a:pt x="772" y="148"/>
                  </a:lnTo>
                  <a:lnTo>
                    <a:pt x="774" y="148"/>
                  </a:lnTo>
                  <a:lnTo>
                    <a:pt x="776" y="148"/>
                  </a:lnTo>
                  <a:lnTo>
                    <a:pt x="776" y="148"/>
                  </a:lnTo>
                  <a:lnTo>
                    <a:pt x="777" y="150"/>
                  </a:lnTo>
                  <a:lnTo>
                    <a:pt x="779" y="151"/>
                  </a:lnTo>
                  <a:lnTo>
                    <a:pt x="779" y="151"/>
                  </a:lnTo>
                  <a:lnTo>
                    <a:pt x="779" y="153"/>
                  </a:lnTo>
                  <a:lnTo>
                    <a:pt x="777" y="155"/>
                  </a:lnTo>
                  <a:lnTo>
                    <a:pt x="774" y="155"/>
                  </a:lnTo>
                  <a:lnTo>
                    <a:pt x="768" y="156"/>
                  </a:lnTo>
                  <a:lnTo>
                    <a:pt x="768" y="158"/>
                  </a:lnTo>
                  <a:lnTo>
                    <a:pt x="766" y="158"/>
                  </a:lnTo>
                  <a:lnTo>
                    <a:pt x="766" y="159"/>
                  </a:lnTo>
                  <a:lnTo>
                    <a:pt x="765" y="161"/>
                  </a:lnTo>
                  <a:lnTo>
                    <a:pt x="765" y="162"/>
                  </a:lnTo>
                  <a:lnTo>
                    <a:pt x="763" y="164"/>
                  </a:lnTo>
                  <a:lnTo>
                    <a:pt x="761" y="164"/>
                  </a:lnTo>
                  <a:lnTo>
                    <a:pt x="758" y="164"/>
                  </a:lnTo>
                  <a:lnTo>
                    <a:pt x="755" y="166"/>
                  </a:lnTo>
                  <a:lnTo>
                    <a:pt x="747" y="170"/>
                  </a:lnTo>
                  <a:lnTo>
                    <a:pt x="747" y="170"/>
                  </a:lnTo>
                  <a:lnTo>
                    <a:pt x="750" y="172"/>
                  </a:lnTo>
                  <a:lnTo>
                    <a:pt x="750" y="173"/>
                  </a:lnTo>
                  <a:lnTo>
                    <a:pt x="746" y="178"/>
                  </a:lnTo>
                  <a:lnTo>
                    <a:pt x="746" y="181"/>
                  </a:lnTo>
                  <a:lnTo>
                    <a:pt x="744" y="184"/>
                  </a:lnTo>
                  <a:lnTo>
                    <a:pt x="744" y="188"/>
                  </a:lnTo>
                  <a:lnTo>
                    <a:pt x="742" y="191"/>
                  </a:lnTo>
                  <a:lnTo>
                    <a:pt x="739" y="194"/>
                  </a:lnTo>
                  <a:lnTo>
                    <a:pt x="738" y="197"/>
                  </a:lnTo>
                  <a:lnTo>
                    <a:pt x="739" y="200"/>
                  </a:lnTo>
                  <a:lnTo>
                    <a:pt x="741" y="202"/>
                  </a:lnTo>
                  <a:lnTo>
                    <a:pt x="744" y="200"/>
                  </a:lnTo>
                  <a:lnTo>
                    <a:pt x="747" y="196"/>
                  </a:lnTo>
                  <a:lnTo>
                    <a:pt x="752" y="194"/>
                  </a:lnTo>
                  <a:lnTo>
                    <a:pt x="755" y="194"/>
                  </a:lnTo>
                  <a:lnTo>
                    <a:pt x="760" y="196"/>
                  </a:lnTo>
                  <a:lnTo>
                    <a:pt x="763" y="197"/>
                  </a:lnTo>
                  <a:lnTo>
                    <a:pt x="768" y="197"/>
                  </a:lnTo>
                  <a:lnTo>
                    <a:pt x="771" y="199"/>
                  </a:lnTo>
                  <a:lnTo>
                    <a:pt x="772" y="200"/>
                  </a:lnTo>
                  <a:lnTo>
                    <a:pt x="774" y="202"/>
                  </a:lnTo>
                  <a:lnTo>
                    <a:pt x="774" y="203"/>
                  </a:lnTo>
                  <a:lnTo>
                    <a:pt x="771" y="203"/>
                  </a:lnTo>
                  <a:lnTo>
                    <a:pt x="771" y="203"/>
                  </a:lnTo>
                  <a:lnTo>
                    <a:pt x="765" y="200"/>
                  </a:lnTo>
                  <a:lnTo>
                    <a:pt x="761" y="200"/>
                  </a:lnTo>
                  <a:lnTo>
                    <a:pt x="757" y="200"/>
                  </a:lnTo>
                  <a:lnTo>
                    <a:pt x="753" y="202"/>
                  </a:lnTo>
                  <a:lnTo>
                    <a:pt x="757" y="208"/>
                  </a:lnTo>
                  <a:lnTo>
                    <a:pt x="760" y="210"/>
                  </a:lnTo>
                  <a:lnTo>
                    <a:pt x="766" y="211"/>
                  </a:lnTo>
                  <a:lnTo>
                    <a:pt x="769" y="213"/>
                  </a:lnTo>
                  <a:lnTo>
                    <a:pt x="772" y="214"/>
                  </a:lnTo>
                  <a:lnTo>
                    <a:pt x="774" y="214"/>
                  </a:lnTo>
                  <a:lnTo>
                    <a:pt x="776" y="214"/>
                  </a:lnTo>
                  <a:lnTo>
                    <a:pt x="779" y="213"/>
                  </a:lnTo>
                  <a:lnTo>
                    <a:pt x="783" y="213"/>
                  </a:lnTo>
                  <a:lnTo>
                    <a:pt x="787" y="213"/>
                  </a:lnTo>
                  <a:lnTo>
                    <a:pt x="788" y="214"/>
                  </a:lnTo>
                  <a:lnTo>
                    <a:pt x="788" y="218"/>
                  </a:lnTo>
                  <a:lnTo>
                    <a:pt x="788" y="221"/>
                  </a:lnTo>
                  <a:lnTo>
                    <a:pt x="788" y="224"/>
                  </a:lnTo>
                  <a:lnTo>
                    <a:pt x="787" y="225"/>
                  </a:lnTo>
                  <a:lnTo>
                    <a:pt x="785" y="229"/>
                  </a:lnTo>
                  <a:lnTo>
                    <a:pt x="783" y="229"/>
                  </a:lnTo>
                  <a:lnTo>
                    <a:pt x="782" y="229"/>
                  </a:lnTo>
                  <a:lnTo>
                    <a:pt x="780" y="229"/>
                  </a:lnTo>
                  <a:lnTo>
                    <a:pt x="779" y="227"/>
                  </a:lnTo>
                  <a:lnTo>
                    <a:pt x="776" y="227"/>
                  </a:lnTo>
                  <a:lnTo>
                    <a:pt x="771" y="225"/>
                  </a:lnTo>
                  <a:lnTo>
                    <a:pt x="766" y="224"/>
                  </a:lnTo>
                  <a:lnTo>
                    <a:pt x="763" y="224"/>
                  </a:lnTo>
                  <a:lnTo>
                    <a:pt x="757" y="224"/>
                  </a:lnTo>
                  <a:lnTo>
                    <a:pt x="750" y="225"/>
                  </a:lnTo>
                  <a:lnTo>
                    <a:pt x="750" y="225"/>
                  </a:lnTo>
                  <a:lnTo>
                    <a:pt x="741" y="230"/>
                  </a:lnTo>
                  <a:lnTo>
                    <a:pt x="738" y="230"/>
                  </a:lnTo>
                  <a:lnTo>
                    <a:pt x="736" y="229"/>
                  </a:lnTo>
                  <a:lnTo>
                    <a:pt x="731" y="227"/>
                  </a:lnTo>
                  <a:lnTo>
                    <a:pt x="730" y="227"/>
                  </a:lnTo>
                  <a:lnTo>
                    <a:pt x="727" y="230"/>
                  </a:lnTo>
                  <a:lnTo>
                    <a:pt x="727" y="230"/>
                  </a:lnTo>
                  <a:lnTo>
                    <a:pt x="727" y="232"/>
                  </a:lnTo>
                  <a:lnTo>
                    <a:pt x="728" y="233"/>
                  </a:lnTo>
                  <a:lnTo>
                    <a:pt x="730" y="233"/>
                  </a:lnTo>
                  <a:lnTo>
                    <a:pt x="730" y="233"/>
                  </a:lnTo>
                  <a:lnTo>
                    <a:pt x="735" y="233"/>
                  </a:lnTo>
                  <a:lnTo>
                    <a:pt x="736" y="235"/>
                  </a:lnTo>
                  <a:lnTo>
                    <a:pt x="738" y="240"/>
                  </a:lnTo>
                  <a:lnTo>
                    <a:pt x="741" y="243"/>
                  </a:lnTo>
                  <a:lnTo>
                    <a:pt x="742" y="243"/>
                  </a:lnTo>
                  <a:lnTo>
                    <a:pt x="742" y="244"/>
                  </a:lnTo>
                  <a:lnTo>
                    <a:pt x="747" y="243"/>
                  </a:lnTo>
                  <a:lnTo>
                    <a:pt x="750" y="243"/>
                  </a:lnTo>
                  <a:lnTo>
                    <a:pt x="752" y="243"/>
                  </a:lnTo>
                  <a:lnTo>
                    <a:pt x="755" y="244"/>
                  </a:lnTo>
                  <a:lnTo>
                    <a:pt x="757" y="244"/>
                  </a:lnTo>
                  <a:lnTo>
                    <a:pt x="760" y="244"/>
                  </a:lnTo>
                  <a:lnTo>
                    <a:pt x="761" y="244"/>
                  </a:lnTo>
                  <a:lnTo>
                    <a:pt x="766" y="248"/>
                  </a:lnTo>
                  <a:lnTo>
                    <a:pt x="765" y="252"/>
                  </a:lnTo>
                  <a:lnTo>
                    <a:pt x="766" y="254"/>
                  </a:lnTo>
                  <a:lnTo>
                    <a:pt x="769" y="257"/>
                  </a:lnTo>
                  <a:lnTo>
                    <a:pt x="771" y="259"/>
                  </a:lnTo>
                  <a:lnTo>
                    <a:pt x="771" y="260"/>
                  </a:lnTo>
                  <a:lnTo>
                    <a:pt x="771" y="262"/>
                  </a:lnTo>
                  <a:lnTo>
                    <a:pt x="771" y="263"/>
                  </a:lnTo>
                  <a:lnTo>
                    <a:pt x="772" y="265"/>
                  </a:lnTo>
                  <a:lnTo>
                    <a:pt x="772" y="266"/>
                  </a:lnTo>
                  <a:lnTo>
                    <a:pt x="772" y="270"/>
                  </a:lnTo>
                  <a:lnTo>
                    <a:pt x="772" y="273"/>
                  </a:lnTo>
                  <a:lnTo>
                    <a:pt x="772" y="274"/>
                  </a:lnTo>
                  <a:lnTo>
                    <a:pt x="771" y="276"/>
                  </a:lnTo>
                  <a:lnTo>
                    <a:pt x="768" y="276"/>
                  </a:lnTo>
                  <a:lnTo>
                    <a:pt x="766" y="276"/>
                  </a:lnTo>
                  <a:lnTo>
                    <a:pt x="765" y="274"/>
                  </a:lnTo>
                  <a:lnTo>
                    <a:pt x="763" y="273"/>
                  </a:lnTo>
                  <a:lnTo>
                    <a:pt x="761" y="271"/>
                  </a:lnTo>
                  <a:lnTo>
                    <a:pt x="757" y="271"/>
                  </a:lnTo>
                  <a:lnTo>
                    <a:pt x="750" y="276"/>
                  </a:lnTo>
                  <a:lnTo>
                    <a:pt x="747" y="276"/>
                  </a:lnTo>
                  <a:lnTo>
                    <a:pt x="746" y="277"/>
                  </a:lnTo>
                  <a:lnTo>
                    <a:pt x="744" y="279"/>
                  </a:lnTo>
                  <a:lnTo>
                    <a:pt x="739" y="281"/>
                  </a:lnTo>
                  <a:lnTo>
                    <a:pt x="736" y="279"/>
                  </a:lnTo>
                  <a:lnTo>
                    <a:pt x="731" y="277"/>
                  </a:lnTo>
                  <a:lnTo>
                    <a:pt x="733" y="279"/>
                  </a:lnTo>
                  <a:lnTo>
                    <a:pt x="736" y="281"/>
                  </a:lnTo>
                  <a:lnTo>
                    <a:pt x="738" y="282"/>
                  </a:lnTo>
                  <a:lnTo>
                    <a:pt x="739" y="282"/>
                  </a:lnTo>
                  <a:lnTo>
                    <a:pt x="741" y="282"/>
                  </a:lnTo>
                  <a:lnTo>
                    <a:pt x="742" y="281"/>
                  </a:lnTo>
                  <a:lnTo>
                    <a:pt x="747" y="279"/>
                  </a:lnTo>
                  <a:lnTo>
                    <a:pt x="749" y="279"/>
                  </a:lnTo>
                  <a:lnTo>
                    <a:pt x="749" y="279"/>
                  </a:lnTo>
                  <a:lnTo>
                    <a:pt x="750" y="279"/>
                  </a:lnTo>
                  <a:lnTo>
                    <a:pt x="752" y="281"/>
                  </a:lnTo>
                  <a:lnTo>
                    <a:pt x="752" y="284"/>
                  </a:lnTo>
                  <a:lnTo>
                    <a:pt x="752" y="287"/>
                  </a:lnTo>
                  <a:lnTo>
                    <a:pt x="750" y="288"/>
                  </a:lnTo>
                  <a:lnTo>
                    <a:pt x="750" y="290"/>
                  </a:lnTo>
                  <a:lnTo>
                    <a:pt x="749" y="290"/>
                  </a:lnTo>
                  <a:lnTo>
                    <a:pt x="749" y="290"/>
                  </a:lnTo>
                  <a:lnTo>
                    <a:pt x="752" y="292"/>
                  </a:lnTo>
                  <a:lnTo>
                    <a:pt x="755" y="288"/>
                  </a:lnTo>
                  <a:lnTo>
                    <a:pt x="757" y="285"/>
                  </a:lnTo>
                  <a:lnTo>
                    <a:pt x="758" y="282"/>
                  </a:lnTo>
                  <a:lnTo>
                    <a:pt x="760" y="281"/>
                  </a:lnTo>
                  <a:lnTo>
                    <a:pt x="765" y="282"/>
                  </a:lnTo>
                  <a:lnTo>
                    <a:pt x="766" y="285"/>
                  </a:lnTo>
                  <a:lnTo>
                    <a:pt x="771" y="292"/>
                  </a:lnTo>
                  <a:lnTo>
                    <a:pt x="772" y="292"/>
                  </a:lnTo>
                  <a:lnTo>
                    <a:pt x="774" y="293"/>
                  </a:lnTo>
                  <a:lnTo>
                    <a:pt x="776" y="296"/>
                  </a:lnTo>
                  <a:lnTo>
                    <a:pt x="774" y="298"/>
                  </a:lnTo>
                  <a:lnTo>
                    <a:pt x="774" y="299"/>
                  </a:lnTo>
                  <a:lnTo>
                    <a:pt x="774" y="301"/>
                  </a:lnTo>
                  <a:lnTo>
                    <a:pt x="772" y="301"/>
                  </a:lnTo>
                  <a:lnTo>
                    <a:pt x="771" y="301"/>
                  </a:lnTo>
                  <a:lnTo>
                    <a:pt x="769" y="303"/>
                  </a:lnTo>
                  <a:lnTo>
                    <a:pt x="763" y="301"/>
                  </a:lnTo>
                  <a:lnTo>
                    <a:pt x="760" y="301"/>
                  </a:lnTo>
                  <a:lnTo>
                    <a:pt x="760" y="304"/>
                  </a:lnTo>
                  <a:lnTo>
                    <a:pt x="753" y="306"/>
                  </a:lnTo>
                  <a:lnTo>
                    <a:pt x="747" y="306"/>
                  </a:lnTo>
                  <a:lnTo>
                    <a:pt x="741" y="304"/>
                  </a:lnTo>
                  <a:lnTo>
                    <a:pt x="736" y="303"/>
                  </a:lnTo>
                  <a:lnTo>
                    <a:pt x="738" y="299"/>
                  </a:lnTo>
                  <a:lnTo>
                    <a:pt x="738" y="296"/>
                  </a:lnTo>
                  <a:lnTo>
                    <a:pt x="736" y="293"/>
                  </a:lnTo>
                  <a:lnTo>
                    <a:pt x="735" y="293"/>
                  </a:lnTo>
                  <a:lnTo>
                    <a:pt x="736" y="296"/>
                  </a:lnTo>
                  <a:lnTo>
                    <a:pt x="735" y="298"/>
                  </a:lnTo>
                  <a:lnTo>
                    <a:pt x="731" y="299"/>
                  </a:lnTo>
                  <a:lnTo>
                    <a:pt x="730" y="301"/>
                  </a:lnTo>
                  <a:lnTo>
                    <a:pt x="730" y="301"/>
                  </a:lnTo>
                  <a:lnTo>
                    <a:pt x="731" y="301"/>
                  </a:lnTo>
                  <a:lnTo>
                    <a:pt x="731" y="303"/>
                  </a:lnTo>
                  <a:lnTo>
                    <a:pt x="731" y="304"/>
                  </a:lnTo>
                  <a:lnTo>
                    <a:pt x="731" y="304"/>
                  </a:lnTo>
                  <a:lnTo>
                    <a:pt x="730" y="306"/>
                  </a:lnTo>
                  <a:lnTo>
                    <a:pt x="730" y="307"/>
                  </a:lnTo>
                  <a:lnTo>
                    <a:pt x="730" y="307"/>
                  </a:lnTo>
                  <a:lnTo>
                    <a:pt x="731" y="309"/>
                  </a:lnTo>
                  <a:lnTo>
                    <a:pt x="733" y="309"/>
                  </a:lnTo>
                  <a:lnTo>
                    <a:pt x="735" y="311"/>
                  </a:lnTo>
                  <a:lnTo>
                    <a:pt x="746" y="311"/>
                  </a:lnTo>
                  <a:lnTo>
                    <a:pt x="749" y="311"/>
                  </a:lnTo>
                  <a:lnTo>
                    <a:pt x="758" y="314"/>
                  </a:lnTo>
                  <a:lnTo>
                    <a:pt x="758" y="315"/>
                  </a:lnTo>
                  <a:lnTo>
                    <a:pt x="757" y="320"/>
                  </a:lnTo>
                  <a:lnTo>
                    <a:pt x="757" y="323"/>
                  </a:lnTo>
                  <a:lnTo>
                    <a:pt x="755" y="325"/>
                  </a:lnTo>
                  <a:lnTo>
                    <a:pt x="744" y="325"/>
                  </a:lnTo>
                  <a:lnTo>
                    <a:pt x="741" y="325"/>
                  </a:lnTo>
                  <a:lnTo>
                    <a:pt x="736" y="328"/>
                  </a:lnTo>
                  <a:lnTo>
                    <a:pt x="731" y="329"/>
                  </a:lnTo>
                  <a:lnTo>
                    <a:pt x="730" y="329"/>
                  </a:lnTo>
                  <a:lnTo>
                    <a:pt x="720" y="328"/>
                  </a:lnTo>
                  <a:lnTo>
                    <a:pt x="717" y="326"/>
                  </a:lnTo>
                  <a:lnTo>
                    <a:pt x="709" y="322"/>
                  </a:lnTo>
                  <a:lnTo>
                    <a:pt x="703" y="317"/>
                  </a:lnTo>
                  <a:lnTo>
                    <a:pt x="701" y="318"/>
                  </a:lnTo>
                  <a:lnTo>
                    <a:pt x="700" y="320"/>
                  </a:lnTo>
                  <a:lnTo>
                    <a:pt x="698" y="320"/>
                  </a:lnTo>
                  <a:lnTo>
                    <a:pt x="697" y="320"/>
                  </a:lnTo>
                  <a:lnTo>
                    <a:pt x="695" y="320"/>
                  </a:lnTo>
                  <a:lnTo>
                    <a:pt x="692" y="320"/>
                  </a:lnTo>
                  <a:lnTo>
                    <a:pt x="690" y="317"/>
                  </a:lnTo>
                  <a:lnTo>
                    <a:pt x="686" y="315"/>
                  </a:lnTo>
                  <a:lnTo>
                    <a:pt x="684" y="314"/>
                  </a:lnTo>
                  <a:lnTo>
                    <a:pt x="684" y="314"/>
                  </a:lnTo>
                  <a:lnTo>
                    <a:pt x="686" y="315"/>
                  </a:lnTo>
                  <a:lnTo>
                    <a:pt x="687" y="317"/>
                  </a:lnTo>
                  <a:lnTo>
                    <a:pt x="692" y="322"/>
                  </a:lnTo>
                  <a:lnTo>
                    <a:pt x="695" y="323"/>
                  </a:lnTo>
                  <a:lnTo>
                    <a:pt x="695" y="323"/>
                  </a:lnTo>
                  <a:lnTo>
                    <a:pt x="690" y="323"/>
                  </a:lnTo>
                  <a:lnTo>
                    <a:pt x="687" y="325"/>
                  </a:lnTo>
                  <a:lnTo>
                    <a:pt x="684" y="326"/>
                  </a:lnTo>
                  <a:lnTo>
                    <a:pt x="683" y="329"/>
                  </a:lnTo>
                  <a:lnTo>
                    <a:pt x="681" y="329"/>
                  </a:lnTo>
                  <a:lnTo>
                    <a:pt x="676" y="331"/>
                  </a:lnTo>
                  <a:lnTo>
                    <a:pt x="675" y="331"/>
                  </a:lnTo>
                  <a:lnTo>
                    <a:pt x="671" y="329"/>
                  </a:lnTo>
                  <a:lnTo>
                    <a:pt x="665" y="328"/>
                  </a:lnTo>
                  <a:lnTo>
                    <a:pt x="662" y="326"/>
                  </a:lnTo>
                  <a:lnTo>
                    <a:pt x="659" y="325"/>
                  </a:lnTo>
                  <a:lnTo>
                    <a:pt x="660" y="326"/>
                  </a:lnTo>
                  <a:lnTo>
                    <a:pt x="668" y="329"/>
                  </a:lnTo>
                  <a:lnTo>
                    <a:pt x="668" y="331"/>
                  </a:lnTo>
                  <a:lnTo>
                    <a:pt x="667" y="333"/>
                  </a:lnTo>
                  <a:lnTo>
                    <a:pt x="667" y="333"/>
                  </a:lnTo>
                  <a:lnTo>
                    <a:pt x="665" y="333"/>
                  </a:lnTo>
                  <a:lnTo>
                    <a:pt x="662" y="333"/>
                  </a:lnTo>
                  <a:lnTo>
                    <a:pt x="659" y="333"/>
                  </a:lnTo>
                  <a:lnTo>
                    <a:pt x="656" y="333"/>
                  </a:lnTo>
                  <a:lnTo>
                    <a:pt x="654" y="334"/>
                  </a:lnTo>
                  <a:lnTo>
                    <a:pt x="654" y="334"/>
                  </a:lnTo>
                  <a:lnTo>
                    <a:pt x="656" y="336"/>
                  </a:lnTo>
                  <a:lnTo>
                    <a:pt x="656" y="336"/>
                  </a:lnTo>
                  <a:lnTo>
                    <a:pt x="657" y="336"/>
                  </a:lnTo>
                  <a:lnTo>
                    <a:pt x="660" y="334"/>
                  </a:lnTo>
                  <a:lnTo>
                    <a:pt x="662" y="334"/>
                  </a:lnTo>
                  <a:lnTo>
                    <a:pt x="667" y="334"/>
                  </a:lnTo>
                  <a:lnTo>
                    <a:pt x="670" y="333"/>
                  </a:lnTo>
                  <a:lnTo>
                    <a:pt x="675" y="333"/>
                  </a:lnTo>
                  <a:lnTo>
                    <a:pt x="676" y="333"/>
                  </a:lnTo>
                  <a:lnTo>
                    <a:pt x="686" y="329"/>
                  </a:lnTo>
                  <a:lnTo>
                    <a:pt x="687" y="328"/>
                  </a:lnTo>
                  <a:lnTo>
                    <a:pt x="690" y="326"/>
                  </a:lnTo>
                  <a:lnTo>
                    <a:pt x="697" y="326"/>
                  </a:lnTo>
                  <a:lnTo>
                    <a:pt x="705" y="326"/>
                  </a:lnTo>
                  <a:lnTo>
                    <a:pt x="708" y="326"/>
                  </a:lnTo>
                  <a:lnTo>
                    <a:pt x="709" y="328"/>
                  </a:lnTo>
                  <a:lnTo>
                    <a:pt x="714" y="331"/>
                  </a:lnTo>
                  <a:lnTo>
                    <a:pt x="717" y="333"/>
                  </a:lnTo>
                  <a:lnTo>
                    <a:pt x="720" y="333"/>
                  </a:lnTo>
                  <a:lnTo>
                    <a:pt x="722" y="336"/>
                  </a:lnTo>
                  <a:lnTo>
                    <a:pt x="728" y="337"/>
                  </a:lnTo>
                  <a:lnTo>
                    <a:pt x="731" y="339"/>
                  </a:lnTo>
                  <a:lnTo>
                    <a:pt x="735" y="340"/>
                  </a:lnTo>
                  <a:lnTo>
                    <a:pt x="735" y="345"/>
                  </a:lnTo>
                  <a:lnTo>
                    <a:pt x="735" y="347"/>
                  </a:lnTo>
                  <a:lnTo>
                    <a:pt x="733" y="355"/>
                  </a:lnTo>
                  <a:lnTo>
                    <a:pt x="731" y="355"/>
                  </a:lnTo>
                  <a:lnTo>
                    <a:pt x="731" y="359"/>
                  </a:lnTo>
                  <a:lnTo>
                    <a:pt x="730" y="361"/>
                  </a:lnTo>
                  <a:lnTo>
                    <a:pt x="728" y="361"/>
                  </a:lnTo>
                  <a:lnTo>
                    <a:pt x="725" y="359"/>
                  </a:lnTo>
                  <a:lnTo>
                    <a:pt x="717" y="356"/>
                  </a:lnTo>
                  <a:lnTo>
                    <a:pt x="711" y="355"/>
                  </a:lnTo>
                  <a:lnTo>
                    <a:pt x="708" y="353"/>
                  </a:lnTo>
                  <a:lnTo>
                    <a:pt x="705" y="351"/>
                  </a:lnTo>
                  <a:lnTo>
                    <a:pt x="700" y="347"/>
                  </a:lnTo>
                  <a:lnTo>
                    <a:pt x="698" y="339"/>
                  </a:lnTo>
                  <a:lnTo>
                    <a:pt x="697" y="336"/>
                  </a:lnTo>
                  <a:lnTo>
                    <a:pt x="695" y="336"/>
                  </a:lnTo>
                  <a:lnTo>
                    <a:pt x="692" y="337"/>
                  </a:lnTo>
                  <a:lnTo>
                    <a:pt x="689" y="337"/>
                  </a:lnTo>
                  <a:lnTo>
                    <a:pt x="687" y="339"/>
                  </a:lnTo>
                  <a:lnTo>
                    <a:pt x="679" y="342"/>
                  </a:lnTo>
                  <a:lnTo>
                    <a:pt x="676" y="344"/>
                  </a:lnTo>
                  <a:lnTo>
                    <a:pt x="675" y="344"/>
                  </a:lnTo>
                  <a:lnTo>
                    <a:pt x="667" y="345"/>
                  </a:lnTo>
                  <a:lnTo>
                    <a:pt x="670" y="347"/>
                  </a:lnTo>
                  <a:lnTo>
                    <a:pt x="671" y="347"/>
                  </a:lnTo>
                  <a:lnTo>
                    <a:pt x="675" y="345"/>
                  </a:lnTo>
                  <a:lnTo>
                    <a:pt x="676" y="345"/>
                  </a:lnTo>
                  <a:lnTo>
                    <a:pt x="681" y="344"/>
                  </a:lnTo>
                  <a:lnTo>
                    <a:pt x="686" y="342"/>
                  </a:lnTo>
                  <a:lnTo>
                    <a:pt x="687" y="342"/>
                  </a:lnTo>
                  <a:lnTo>
                    <a:pt x="692" y="340"/>
                  </a:lnTo>
                  <a:lnTo>
                    <a:pt x="694" y="340"/>
                  </a:lnTo>
                  <a:lnTo>
                    <a:pt x="695" y="340"/>
                  </a:lnTo>
                  <a:lnTo>
                    <a:pt x="695" y="340"/>
                  </a:lnTo>
                  <a:lnTo>
                    <a:pt x="697" y="348"/>
                  </a:lnTo>
                  <a:lnTo>
                    <a:pt x="695" y="351"/>
                  </a:lnTo>
                  <a:lnTo>
                    <a:pt x="694" y="351"/>
                  </a:lnTo>
                  <a:lnTo>
                    <a:pt x="689" y="353"/>
                  </a:lnTo>
                  <a:lnTo>
                    <a:pt x="689" y="355"/>
                  </a:lnTo>
                  <a:lnTo>
                    <a:pt x="690" y="355"/>
                  </a:lnTo>
                  <a:lnTo>
                    <a:pt x="694" y="355"/>
                  </a:lnTo>
                  <a:lnTo>
                    <a:pt x="697" y="353"/>
                  </a:lnTo>
                  <a:lnTo>
                    <a:pt x="698" y="353"/>
                  </a:lnTo>
                  <a:lnTo>
                    <a:pt x="700" y="355"/>
                  </a:lnTo>
                  <a:lnTo>
                    <a:pt x="703" y="356"/>
                  </a:lnTo>
                  <a:lnTo>
                    <a:pt x="709" y="359"/>
                  </a:lnTo>
                  <a:lnTo>
                    <a:pt x="712" y="361"/>
                  </a:lnTo>
                  <a:lnTo>
                    <a:pt x="716" y="363"/>
                  </a:lnTo>
                  <a:lnTo>
                    <a:pt x="720" y="364"/>
                  </a:lnTo>
                  <a:lnTo>
                    <a:pt x="722" y="366"/>
                  </a:lnTo>
                  <a:lnTo>
                    <a:pt x="727" y="367"/>
                  </a:lnTo>
                  <a:lnTo>
                    <a:pt x="728" y="367"/>
                  </a:lnTo>
                  <a:lnTo>
                    <a:pt x="730" y="370"/>
                  </a:lnTo>
                  <a:lnTo>
                    <a:pt x="731" y="372"/>
                  </a:lnTo>
                  <a:lnTo>
                    <a:pt x="735" y="372"/>
                  </a:lnTo>
                  <a:lnTo>
                    <a:pt x="735" y="374"/>
                  </a:lnTo>
                  <a:lnTo>
                    <a:pt x="730" y="377"/>
                  </a:lnTo>
                  <a:lnTo>
                    <a:pt x="728" y="378"/>
                  </a:lnTo>
                  <a:lnTo>
                    <a:pt x="727" y="378"/>
                  </a:lnTo>
                  <a:lnTo>
                    <a:pt x="728" y="380"/>
                  </a:lnTo>
                  <a:lnTo>
                    <a:pt x="728" y="381"/>
                  </a:lnTo>
                  <a:lnTo>
                    <a:pt x="728" y="385"/>
                  </a:lnTo>
                  <a:lnTo>
                    <a:pt x="730" y="381"/>
                  </a:lnTo>
                  <a:lnTo>
                    <a:pt x="730" y="380"/>
                  </a:lnTo>
                  <a:lnTo>
                    <a:pt x="731" y="380"/>
                  </a:lnTo>
                  <a:lnTo>
                    <a:pt x="733" y="380"/>
                  </a:lnTo>
                  <a:lnTo>
                    <a:pt x="735" y="378"/>
                  </a:lnTo>
                  <a:lnTo>
                    <a:pt x="738" y="378"/>
                  </a:lnTo>
                  <a:lnTo>
                    <a:pt x="739" y="383"/>
                  </a:lnTo>
                  <a:lnTo>
                    <a:pt x="739" y="386"/>
                  </a:lnTo>
                  <a:lnTo>
                    <a:pt x="739" y="389"/>
                  </a:lnTo>
                  <a:lnTo>
                    <a:pt x="739" y="394"/>
                  </a:lnTo>
                  <a:lnTo>
                    <a:pt x="739" y="396"/>
                  </a:lnTo>
                  <a:lnTo>
                    <a:pt x="741" y="397"/>
                  </a:lnTo>
                  <a:lnTo>
                    <a:pt x="741" y="402"/>
                  </a:lnTo>
                  <a:lnTo>
                    <a:pt x="741" y="403"/>
                  </a:lnTo>
                  <a:lnTo>
                    <a:pt x="741" y="405"/>
                  </a:lnTo>
                  <a:lnTo>
                    <a:pt x="736" y="407"/>
                  </a:lnTo>
                  <a:lnTo>
                    <a:pt x="733" y="405"/>
                  </a:lnTo>
                  <a:lnTo>
                    <a:pt x="730" y="405"/>
                  </a:lnTo>
                  <a:lnTo>
                    <a:pt x="730" y="405"/>
                  </a:lnTo>
                  <a:lnTo>
                    <a:pt x="728" y="403"/>
                  </a:lnTo>
                  <a:lnTo>
                    <a:pt x="728" y="402"/>
                  </a:lnTo>
                  <a:lnTo>
                    <a:pt x="728" y="400"/>
                  </a:lnTo>
                  <a:lnTo>
                    <a:pt x="728" y="396"/>
                  </a:lnTo>
                  <a:lnTo>
                    <a:pt x="727" y="397"/>
                  </a:lnTo>
                  <a:lnTo>
                    <a:pt x="727" y="397"/>
                  </a:lnTo>
                  <a:lnTo>
                    <a:pt x="727" y="399"/>
                  </a:lnTo>
                  <a:lnTo>
                    <a:pt x="727" y="405"/>
                  </a:lnTo>
                  <a:lnTo>
                    <a:pt x="725" y="407"/>
                  </a:lnTo>
                  <a:lnTo>
                    <a:pt x="720" y="407"/>
                  </a:lnTo>
                  <a:lnTo>
                    <a:pt x="717" y="407"/>
                  </a:lnTo>
                  <a:lnTo>
                    <a:pt x="716" y="407"/>
                  </a:lnTo>
                  <a:lnTo>
                    <a:pt x="709" y="403"/>
                  </a:lnTo>
                  <a:lnTo>
                    <a:pt x="706" y="400"/>
                  </a:lnTo>
                  <a:lnTo>
                    <a:pt x="705" y="397"/>
                  </a:lnTo>
                  <a:lnTo>
                    <a:pt x="703" y="394"/>
                  </a:lnTo>
                  <a:lnTo>
                    <a:pt x="701" y="391"/>
                  </a:lnTo>
                  <a:lnTo>
                    <a:pt x="700" y="388"/>
                  </a:lnTo>
                  <a:lnTo>
                    <a:pt x="698" y="386"/>
                  </a:lnTo>
                  <a:lnTo>
                    <a:pt x="695" y="385"/>
                  </a:lnTo>
                  <a:lnTo>
                    <a:pt x="690" y="383"/>
                  </a:lnTo>
                  <a:lnTo>
                    <a:pt x="687" y="381"/>
                  </a:lnTo>
                  <a:lnTo>
                    <a:pt x="686" y="378"/>
                  </a:lnTo>
                  <a:lnTo>
                    <a:pt x="683" y="377"/>
                  </a:lnTo>
                  <a:lnTo>
                    <a:pt x="678" y="377"/>
                  </a:lnTo>
                  <a:lnTo>
                    <a:pt x="673" y="375"/>
                  </a:lnTo>
                  <a:lnTo>
                    <a:pt x="667" y="377"/>
                  </a:lnTo>
                  <a:lnTo>
                    <a:pt x="662" y="375"/>
                  </a:lnTo>
                  <a:lnTo>
                    <a:pt x="660" y="375"/>
                  </a:lnTo>
                  <a:lnTo>
                    <a:pt x="660" y="375"/>
                  </a:lnTo>
                  <a:lnTo>
                    <a:pt x="660" y="377"/>
                  </a:lnTo>
                  <a:lnTo>
                    <a:pt x="667" y="378"/>
                  </a:lnTo>
                  <a:lnTo>
                    <a:pt x="670" y="378"/>
                  </a:lnTo>
                  <a:lnTo>
                    <a:pt x="676" y="378"/>
                  </a:lnTo>
                  <a:lnTo>
                    <a:pt x="679" y="378"/>
                  </a:lnTo>
                  <a:lnTo>
                    <a:pt x="681" y="380"/>
                  </a:lnTo>
                  <a:lnTo>
                    <a:pt x="681" y="381"/>
                  </a:lnTo>
                  <a:lnTo>
                    <a:pt x="681" y="385"/>
                  </a:lnTo>
                  <a:lnTo>
                    <a:pt x="681" y="386"/>
                  </a:lnTo>
                  <a:lnTo>
                    <a:pt x="676" y="389"/>
                  </a:lnTo>
                  <a:lnTo>
                    <a:pt x="675" y="391"/>
                  </a:lnTo>
                  <a:lnTo>
                    <a:pt x="668" y="392"/>
                  </a:lnTo>
                  <a:lnTo>
                    <a:pt x="667" y="392"/>
                  </a:lnTo>
                  <a:lnTo>
                    <a:pt x="662" y="392"/>
                  </a:lnTo>
                  <a:lnTo>
                    <a:pt x="657" y="392"/>
                  </a:lnTo>
                  <a:lnTo>
                    <a:pt x="653" y="392"/>
                  </a:lnTo>
                  <a:lnTo>
                    <a:pt x="649" y="391"/>
                  </a:lnTo>
                  <a:lnTo>
                    <a:pt x="643" y="391"/>
                  </a:lnTo>
                  <a:lnTo>
                    <a:pt x="642" y="392"/>
                  </a:lnTo>
                  <a:lnTo>
                    <a:pt x="643" y="392"/>
                  </a:lnTo>
                  <a:lnTo>
                    <a:pt x="646" y="394"/>
                  </a:lnTo>
                  <a:lnTo>
                    <a:pt x="648" y="394"/>
                  </a:lnTo>
                  <a:lnTo>
                    <a:pt x="648" y="396"/>
                  </a:lnTo>
                  <a:lnTo>
                    <a:pt x="648" y="397"/>
                  </a:lnTo>
                  <a:lnTo>
                    <a:pt x="646" y="399"/>
                  </a:lnTo>
                  <a:lnTo>
                    <a:pt x="646" y="400"/>
                  </a:lnTo>
                  <a:lnTo>
                    <a:pt x="642" y="403"/>
                  </a:lnTo>
                  <a:lnTo>
                    <a:pt x="640" y="403"/>
                  </a:lnTo>
                  <a:lnTo>
                    <a:pt x="634" y="405"/>
                  </a:lnTo>
                  <a:lnTo>
                    <a:pt x="632" y="407"/>
                  </a:lnTo>
                  <a:lnTo>
                    <a:pt x="634" y="407"/>
                  </a:lnTo>
                  <a:lnTo>
                    <a:pt x="638" y="405"/>
                  </a:lnTo>
                  <a:lnTo>
                    <a:pt x="640" y="405"/>
                  </a:lnTo>
                  <a:lnTo>
                    <a:pt x="648" y="407"/>
                  </a:lnTo>
                  <a:lnTo>
                    <a:pt x="654" y="407"/>
                  </a:lnTo>
                  <a:lnTo>
                    <a:pt x="667" y="405"/>
                  </a:lnTo>
                  <a:lnTo>
                    <a:pt x="667" y="405"/>
                  </a:lnTo>
                  <a:lnTo>
                    <a:pt x="668" y="405"/>
                  </a:lnTo>
                  <a:lnTo>
                    <a:pt x="668" y="407"/>
                  </a:lnTo>
                  <a:lnTo>
                    <a:pt x="670" y="407"/>
                  </a:lnTo>
                  <a:lnTo>
                    <a:pt x="668" y="408"/>
                  </a:lnTo>
                  <a:lnTo>
                    <a:pt x="665" y="410"/>
                  </a:lnTo>
                  <a:lnTo>
                    <a:pt x="662" y="410"/>
                  </a:lnTo>
                  <a:lnTo>
                    <a:pt x="659" y="411"/>
                  </a:lnTo>
                  <a:lnTo>
                    <a:pt x="657" y="411"/>
                  </a:lnTo>
                  <a:lnTo>
                    <a:pt x="654" y="415"/>
                  </a:lnTo>
                  <a:lnTo>
                    <a:pt x="654" y="418"/>
                  </a:lnTo>
                  <a:lnTo>
                    <a:pt x="657" y="418"/>
                  </a:lnTo>
                  <a:lnTo>
                    <a:pt x="659" y="416"/>
                  </a:lnTo>
                  <a:lnTo>
                    <a:pt x="660" y="415"/>
                  </a:lnTo>
                  <a:lnTo>
                    <a:pt x="662" y="413"/>
                  </a:lnTo>
                  <a:lnTo>
                    <a:pt x="667" y="411"/>
                  </a:lnTo>
                  <a:lnTo>
                    <a:pt x="671" y="411"/>
                  </a:lnTo>
                  <a:lnTo>
                    <a:pt x="675" y="411"/>
                  </a:lnTo>
                  <a:lnTo>
                    <a:pt x="683" y="408"/>
                  </a:lnTo>
                  <a:lnTo>
                    <a:pt x="684" y="408"/>
                  </a:lnTo>
                  <a:lnTo>
                    <a:pt x="695" y="410"/>
                  </a:lnTo>
                  <a:lnTo>
                    <a:pt x="705" y="413"/>
                  </a:lnTo>
                  <a:lnTo>
                    <a:pt x="711" y="415"/>
                  </a:lnTo>
                  <a:lnTo>
                    <a:pt x="717" y="415"/>
                  </a:lnTo>
                  <a:lnTo>
                    <a:pt x="731" y="415"/>
                  </a:lnTo>
                  <a:lnTo>
                    <a:pt x="731" y="415"/>
                  </a:lnTo>
                  <a:lnTo>
                    <a:pt x="731" y="416"/>
                  </a:lnTo>
                  <a:lnTo>
                    <a:pt x="730" y="416"/>
                  </a:lnTo>
                  <a:lnTo>
                    <a:pt x="728" y="418"/>
                  </a:lnTo>
                  <a:lnTo>
                    <a:pt x="725" y="419"/>
                  </a:lnTo>
                  <a:lnTo>
                    <a:pt x="724" y="419"/>
                  </a:lnTo>
                  <a:lnTo>
                    <a:pt x="724" y="419"/>
                  </a:lnTo>
                  <a:lnTo>
                    <a:pt x="720" y="421"/>
                  </a:lnTo>
                  <a:lnTo>
                    <a:pt x="719" y="421"/>
                  </a:lnTo>
                  <a:lnTo>
                    <a:pt x="720" y="422"/>
                  </a:lnTo>
                  <a:lnTo>
                    <a:pt x="719" y="422"/>
                  </a:lnTo>
                  <a:lnTo>
                    <a:pt x="717" y="422"/>
                  </a:lnTo>
                  <a:lnTo>
                    <a:pt x="712" y="424"/>
                  </a:lnTo>
                  <a:lnTo>
                    <a:pt x="709" y="424"/>
                  </a:lnTo>
                  <a:lnTo>
                    <a:pt x="708" y="424"/>
                  </a:lnTo>
                  <a:lnTo>
                    <a:pt x="708" y="426"/>
                  </a:lnTo>
                  <a:lnTo>
                    <a:pt x="709" y="426"/>
                  </a:lnTo>
                  <a:lnTo>
                    <a:pt x="709" y="427"/>
                  </a:lnTo>
                  <a:lnTo>
                    <a:pt x="709" y="429"/>
                  </a:lnTo>
                  <a:lnTo>
                    <a:pt x="708" y="429"/>
                  </a:lnTo>
                  <a:lnTo>
                    <a:pt x="706" y="429"/>
                  </a:lnTo>
                  <a:lnTo>
                    <a:pt x="703" y="429"/>
                  </a:lnTo>
                  <a:lnTo>
                    <a:pt x="701" y="429"/>
                  </a:lnTo>
                  <a:lnTo>
                    <a:pt x="701" y="429"/>
                  </a:lnTo>
                  <a:lnTo>
                    <a:pt x="703" y="430"/>
                  </a:lnTo>
                  <a:lnTo>
                    <a:pt x="703" y="432"/>
                  </a:lnTo>
                  <a:lnTo>
                    <a:pt x="701" y="432"/>
                  </a:lnTo>
                  <a:lnTo>
                    <a:pt x="700" y="433"/>
                  </a:lnTo>
                  <a:lnTo>
                    <a:pt x="695" y="435"/>
                  </a:lnTo>
                  <a:lnTo>
                    <a:pt x="694" y="437"/>
                  </a:lnTo>
                  <a:lnTo>
                    <a:pt x="689" y="437"/>
                  </a:lnTo>
                  <a:lnTo>
                    <a:pt x="689" y="437"/>
                  </a:lnTo>
                  <a:lnTo>
                    <a:pt x="690" y="438"/>
                  </a:lnTo>
                  <a:lnTo>
                    <a:pt x="690" y="440"/>
                  </a:lnTo>
                  <a:lnTo>
                    <a:pt x="687" y="441"/>
                  </a:lnTo>
                  <a:lnTo>
                    <a:pt x="684" y="443"/>
                  </a:lnTo>
                  <a:lnTo>
                    <a:pt x="683" y="443"/>
                  </a:lnTo>
                  <a:lnTo>
                    <a:pt x="683" y="444"/>
                  </a:lnTo>
                  <a:lnTo>
                    <a:pt x="683" y="444"/>
                  </a:lnTo>
                  <a:lnTo>
                    <a:pt x="681" y="446"/>
                  </a:lnTo>
                  <a:lnTo>
                    <a:pt x="678" y="448"/>
                  </a:lnTo>
                  <a:lnTo>
                    <a:pt x="675" y="449"/>
                  </a:lnTo>
                  <a:lnTo>
                    <a:pt x="673" y="449"/>
                  </a:lnTo>
                  <a:lnTo>
                    <a:pt x="671" y="451"/>
                  </a:lnTo>
                  <a:lnTo>
                    <a:pt x="670" y="451"/>
                  </a:lnTo>
                  <a:lnTo>
                    <a:pt x="667" y="452"/>
                  </a:lnTo>
                  <a:lnTo>
                    <a:pt x="665" y="452"/>
                  </a:lnTo>
                  <a:lnTo>
                    <a:pt x="662" y="454"/>
                  </a:lnTo>
                  <a:lnTo>
                    <a:pt x="659" y="454"/>
                  </a:lnTo>
                  <a:lnTo>
                    <a:pt x="649" y="455"/>
                  </a:lnTo>
                  <a:lnTo>
                    <a:pt x="646" y="457"/>
                  </a:lnTo>
                  <a:lnTo>
                    <a:pt x="643" y="457"/>
                  </a:lnTo>
                  <a:lnTo>
                    <a:pt x="635" y="460"/>
                  </a:lnTo>
                  <a:lnTo>
                    <a:pt x="632" y="460"/>
                  </a:lnTo>
                  <a:lnTo>
                    <a:pt x="630" y="460"/>
                  </a:lnTo>
                  <a:lnTo>
                    <a:pt x="627" y="462"/>
                  </a:lnTo>
                  <a:lnTo>
                    <a:pt x="623" y="460"/>
                  </a:lnTo>
                  <a:lnTo>
                    <a:pt x="621" y="460"/>
                  </a:lnTo>
                  <a:lnTo>
                    <a:pt x="619" y="460"/>
                  </a:lnTo>
                  <a:lnTo>
                    <a:pt x="618" y="462"/>
                  </a:lnTo>
                  <a:lnTo>
                    <a:pt x="616" y="463"/>
                  </a:lnTo>
                  <a:lnTo>
                    <a:pt x="615" y="463"/>
                  </a:lnTo>
                  <a:lnTo>
                    <a:pt x="608" y="462"/>
                  </a:lnTo>
                  <a:lnTo>
                    <a:pt x="608" y="463"/>
                  </a:lnTo>
                  <a:lnTo>
                    <a:pt x="610" y="465"/>
                  </a:lnTo>
                  <a:lnTo>
                    <a:pt x="610" y="465"/>
                  </a:lnTo>
                  <a:lnTo>
                    <a:pt x="607" y="466"/>
                  </a:lnTo>
                  <a:lnTo>
                    <a:pt x="605" y="466"/>
                  </a:lnTo>
                  <a:lnTo>
                    <a:pt x="602" y="466"/>
                  </a:lnTo>
                  <a:lnTo>
                    <a:pt x="599" y="465"/>
                  </a:lnTo>
                  <a:lnTo>
                    <a:pt x="594" y="463"/>
                  </a:lnTo>
                  <a:lnTo>
                    <a:pt x="588" y="459"/>
                  </a:lnTo>
                  <a:lnTo>
                    <a:pt x="585" y="457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8" y="462"/>
                  </a:lnTo>
                  <a:lnTo>
                    <a:pt x="588" y="462"/>
                  </a:lnTo>
                  <a:lnTo>
                    <a:pt x="586" y="462"/>
                  </a:lnTo>
                  <a:lnTo>
                    <a:pt x="586" y="463"/>
                  </a:lnTo>
                  <a:lnTo>
                    <a:pt x="585" y="463"/>
                  </a:lnTo>
                  <a:lnTo>
                    <a:pt x="585" y="463"/>
                  </a:lnTo>
                  <a:lnTo>
                    <a:pt x="586" y="465"/>
                  </a:lnTo>
                  <a:lnTo>
                    <a:pt x="588" y="466"/>
                  </a:lnTo>
                  <a:lnTo>
                    <a:pt x="588" y="468"/>
                  </a:lnTo>
                  <a:lnTo>
                    <a:pt x="586" y="470"/>
                  </a:lnTo>
                  <a:lnTo>
                    <a:pt x="585" y="471"/>
                  </a:lnTo>
                  <a:lnTo>
                    <a:pt x="583" y="471"/>
                  </a:lnTo>
                  <a:lnTo>
                    <a:pt x="577" y="476"/>
                  </a:lnTo>
                  <a:lnTo>
                    <a:pt x="575" y="476"/>
                  </a:lnTo>
                  <a:lnTo>
                    <a:pt x="574" y="478"/>
                  </a:lnTo>
                  <a:lnTo>
                    <a:pt x="574" y="478"/>
                  </a:lnTo>
                  <a:lnTo>
                    <a:pt x="572" y="481"/>
                  </a:lnTo>
                  <a:lnTo>
                    <a:pt x="571" y="482"/>
                  </a:lnTo>
                  <a:lnTo>
                    <a:pt x="569" y="484"/>
                  </a:lnTo>
                  <a:lnTo>
                    <a:pt x="569" y="484"/>
                  </a:lnTo>
                  <a:lnTo>
                    <a:pt x="569" y="484"/>
                  </a:lnTo>
                  <a:lnTo>
                    <a:pt x="569" y="485"/>
                  </a:lnTo>
                  <a:lnTo>
                    <a:pt x="567" y="487"/>
                  </a:lnTo>
                  <a:lnTo>
                    <a:pt x="567" y="489"/>
                  </a:lnTo>
                  <a:lnTo>
                    <a:pt x="563" y="495"/>
                  </a:lnTo>
                  <a:lnTo>
                    <a:pt x="560" y="500"/>
                  </a:lnTo>
                  <a:lnTo>
                    <a:pt x="558" y="501"/>
                  </a:lnTo>
                  <a:lnTo>
                    <a:pt x="558" y="503"/>
                  </a:lnTo>
                  <a:lnTo>
                    <a:pt x="556" y="501"/>
                  </a:lnTo>
                  <a:lnTo>
                    <a:pt x="555" y="503"/>
                  </a:lnTo>
                  <a:lnTo>
                    <a:pt x="555" y="503"/>
                  </a:lnTo>
                  <a:lnTo>
                    <a:pt x="553" y="504"/>
                  </a:lnTo>
                  <a:lnTo>
                    <a:pt x="553" y="506"/>
                  </a:lnTo>
                  <a:lnTo>
                    <a:pt x="552" y="507"/>
                  </a:lnTo>
                  <a:lnTo>
                    <a:pt x="545" y="511"/>
                  </a:lnTo>
                  <a:lnTo>
                    <a:pt x="544" y="511"/>
                  </a:lnTo>
                  <a:lnTo>
                    <a:pt x="542" y="511"/>
                  </a:lnTo>
                  <a:lnTo>
                    <a:pt x="541" y="511"/>
                  </a:lnTo>
                  <a:lnTo>
                    <a:pt x="537" y="509"/>
                  </a:lnTo>
                  <a:lnTo>
                    <a:pt x="536" y="507"/>
                  </a:lnTo>
                  <a:lnTo>
                    <a:pt x="534" y="506"/>
                  </a:lnTo>
                  <a:lnTo>
                    <a:pt x="534" y="507"/>
                  </a:lnTo>
                  <a:lnTo>
                    <a:pt x="534" y="507"/>
                  </a:lnTo>
                  <a:lnTo>
                    <a:pt x="534" y="509"/>
                  </a:lnTo>
                  <a:lnTo>
                    <a:pt x="536" y="509"/>
                  </a:lnTo>
                  <a:lnTo>
                    <a:pt x="537" y="514"/>
                  </a:lnTo>
                  <a:lnTo>
                    <a:pt x="536" y="515"/>
                  </a:lnTo>
                  <a:lnTo>
                    <a:pt x="534" y="515"/>
                  </a:lnTo>
                  <a:lnTo>
                    <a:pt x="531" y="517"/>
                  </a:lnTo>
                  <a:lnTo>
                    <a:pt x="528" y="520"/>
                  </a:lnTo>
                  <a:lnTo>
                    <a:pt x="526" y="522"/>
                  </a:lnTo>
                  <a:lnTo>
                    <a:pt x="526" y="518"/>
                  </a:lnTo>
                  <a:lnTo>
                    <a:pt x="526" y="518"/>
                  </a:lnTo>
                  <a:lnTo>
                    <a:pt x="525" y="517"/>
                  </a:lnTo>
                  <a:lnTo>
                    <a:pt x="525" y="518"/>
                  </a:lnTo>
                  <a:lnTo>
                    <a:pt x="525" y="518"/>
                  </a:lnTo>
                  <a:lnTo>
                    <a:pt x="523" y="522"/>
                  </a:lnTo>
                  <a:lnTo>
                    <a:pt x="523" y="522"/>
                  </a:lnTo>
                  <a:lnTo>
                    <a:pt x="522" y="522"/>
                  </a:lnTo>
                  <a:lnTo>
                    <a:pt x="520" y="523"/>
                  </a:lnTo>
                  <a:lnTo>
                    <a:pt x="519" y="522"/>
                  </a:lnTo>
                  <a:lnTo>
                    <a:pt x="517" y="522"/>
                  </a:lnTo>
                  <a:lnTo>
                    <a:pt x="517" y="520"/>
                  </a:lnTo>
                  <a:lnTo>
                    <a:pt x="514" y="522"/>
                  </a:lnTo>
                  <a:lnTo>
                    <a:pt x="514" y="522"/>
                  </a:lnTo>
                  <a:lnTo>
                    <a:pt x="514" y="523"/>
                  </a:lnTo>
                  <a:lnTo>
                    <a:pt x="512" y="525"/>
                  </a:lnTo>
                  <a:lnTo>
                    <a:pt x="511" y="526"/>
                  </a:lnTo>
                  <a:lnTo>
                    <a:pt x="509" y="526"/>
                  </a:lnTo>
                  <a:lnTo>
                    <a:pt x="507" y="526"/>
                  </a:lnTo>
                  <a:lnTo>
                    <a:pt x="504" y="526"/>
                  </a:lnTo>
                  <a:lnTo>
                    <a:pt x="503" y="525"/>
                  </a:lnTo>
                  <a:lnTo>
                    <a:pt x="506" y="522"/>
                  </a:lnTo>
                  <a:lnTo>
                    <a:pt x="506" y="520"/>
                  </a:lnTo>
                  <a:lnTo>
                    <a:pt x="506" y="520"/>
                  </a:lnTo>
                  <a:lnTo>
                    <a:pt x="506" y="518"/>
                  </a:lnTo>
                  <a:lnTo>
                    <a:pt x="511" y="512"/>
                  </a:lnTo>
                  <a:lnTo>
                    <a:pt x="514" y="511"/>
                  </a:lnTo>
                  <a:lnTo>
                    <a:pt x="514" y="509"/>
                  </a:lnTo>
                  <a:lnTo>
                    <a:pt x="509" y="509"/>
                  </a:lnTo>
                  <a:lnTo>
                    <a:pt x="506" y="507"/>
                  </a:lnTo>
                  <a:lnTo>
                    <a:pt x="503" y="507"/>
                  </a:lnTo>
                  <a:lnTo>
                    <a:pt x="501" y="507"/>
                  </a:lnTo>
                  <a:lnTo>
                    <a:pt x="504" y="509"/>
                  </a:lnTo>
                  <a:lnTo>
                    <a:pt x="507" y="511"/>
                  </a:lnTo>
                  <a:lnTo>
                    <a:pt x="506" y="512"/>
                  </a:lnTo>
                  <a:lnTo>
                    <a:pt x="504" y="514"/>
                  </a:lnTo>
                  <a:lnTo>
                    <a:pt x="503" y="518"/>
                  </a:lnTo>
                  <a:lnTo>
                    <a:pt x="501" y="520"/>
                  </a:lnTo>
                  <a:lnTo>
                    <a:pt x="498" y="517"/>
                  </a:lnTo>
                  <a:lnTo>
                    <a:pt x="496" y="517"/>
                  </a:lnTo>
                  <a:lnTo>
                    <a:pt x="496" y="518"/>
                  </a:lnTo>
                  <a:lnTo>
                    <a:pt x="500" y="522"/>
                  </a:lnTo>
                  <a:lnTo>
                    <a:pt x="501" y="522"/>
                  </a:lnTo>
                  <a:lnTo>
                    <a:pt x="501" y="525"/>
                  </a:lnTo>
                  <a:lnTo>
                    <a:pt x="495" y="526"/>
                  </a:lnTo>
                  <a:lnTo>
                    <a:pt x="487" y="526"/>
                  </a:lnTo>
                  <a:lnTo>
                    <a:pt x="482" y="526"/>
                  </a:lnTo>
                  <a:lnTo>
                    <a:pt x="474" y="528"/>
                  </a:lnTo>
                  <a:lnTo>
                    <a:pt x="473" y="528"/>
                  </a:lnTo>
                  <a:lnTo>
                    <a:pt x="471" y="528"/>
                  </a:lnTo>
                  <a:lnTo>
                    <a:pt x="479" y="533"/>
                  </a:lnTo>
                  <a:lnTo>
                    <a:pt x="481" y="533"/>
                  </a:lnTo>
                  <a:lnTo>
                    <a:pt x="479" y="534"/>
                  </a:lnTo>
                  <a:lnTo>
                    <a:pt x="478" y="534"/>
                  </a:lnTo>
                  <a:lnTo>
                    <a:pt x="476" y="537"/>
                  </a:lnTo>
                  <a:lnTo>
                    <a:pt x="474" y="539"/>
                  </a:lnTo>
                  <a:lnTo>
                    <a:pt x="471" y="541"/>
                  </a:lnTo>
                  <a:lnTo>
                    <a:pt x="465" y="539"/>
                  </a:lnTo>
                  <a:lnTo>
                    <a:pt x="462" y="539"/>
                  </a:lnTo>
                  <a:lnTo>
                    <a:pt x="459" y="539"/>
                  </a:lnTo>
                  <a:lnTo>
                    <a:pt x="459" y="541"/>
                  </a:lnTo>
                  <a:lnTo>
                    <a:pt x="460" y="541"/>
                  </a:lnTo>
                  <a:lnTo>
                    <a:pt x="460" y="544"/>
                  </a:lnTo>
                  <a:lnTo>
                    <a:pt x="462" y="544"/>
                  </a:lnTo>
                  <a:lnTo>
                    <a:pt x="465" y="542"/>
                  </a:lnTo>
                  <a:lnTo>
                    <a:pt x="466" y="545"/>
                  </a:lnTo>
                  <a:lnTo>
                    <a:pt x="468" y="548"/>
                  </a:lnTo>
                  <a:lnTo>
                    <a:pt x="471" y="550"/>
                  </a:lnTo>
                  <a:lnTo>
                    <a:pt x="471" y="552"/>
                  </a:lnTo>
                  <a:lnTo>
                    <a:pt x="471" y="553"/>
                  </a:lnTo>
                  <a:lnTo>
                    <a:pt x="471" y="555"/>
                  </a:lnTo>
                  <a:lnTo>
                    <a:pt x="468" y="556"/>
                  </a:lnTo>
                  <a:lnTo>
                    <a:pt x="465" y="556"/>
                  </a:lnTo>
                  <a:lnTo>
                    <a:pt x="465" y="558"/>
                  </a:lnTo>
                  <a:lnTo>
                    <a:pt x="463" y="559"/>
                  </a:lnTo>
                  <a:lnTo>
                    <a:pt x="460" y="559"/>
                  </a:lnTo>
                  <a:lnTo>
                    <a:pt x="459" y="558"/>
                  </a:lnTo>
                  <a:lnTo>
                    <a:pt x="457" y="558"/>
                  </a:lnTo>
                  <a:lnTo>
                    <a:pt x="452" y="558"/>
                  </a:lnTo>
                  <a:lnTo>
                    <a:pt x="457" y="559"/>
                  </a:lnTo>
                  <a:lnTo>
                    <a:pt x="460" y="561"/>
                  </a:lnTo>
                  <a:lnTo>
                    <a:pt x="460" y="561"/>
                  </a:lnTo>
                  <a:lnTo>
                    <a:pt x="463" y="561"/>
                  </a:lnTo>
                  <a:lnTo>
                    <a:pt x="465" y="561"/>
                  </a:lnTo>
                  <a:lnTo>
                    <a:pt x="465" y="566"/>
                  </a:lnTo>
                  <a:lnTo>
                    <a:pt x="466" y="569"/>
                  </a:lnTo>
                  <a:lnTo>
                    <a:pt x="466" y="570"/>
                  </a:lnTo>
                  <a:lnTo>
                    <a:pt x="463" y="572"/>
                  </a:lnTo>
                  <a:lnTo>
                    <a:pt x="463" y="575"/>
                  </a:lnTo>
                  <a:lnTo>
                    <a:pt x="462" y="575"/>
                  </a:lnTo>
                  <a:lnTo>
                    <a:pt x="459" y="575"/>
                  </a:lnTo>
                  <a:lnTo>
                    <a:pt x="459" y="578"/>
                  </a:lnTo>
                  <a:lnTo>
                    <a:pt x="459" y="580"/>
                  </a:lnTo>
                  <a:lnTo>
                    <a:pt x="459" y="580"/>
                  </a:lnTo>
                  <a:lnTo>
                    <a:pt x="459" y="582"/>
                  </a:lnTo>
                  <a:lnTo>
                    <a:pt x="457" y="583"/>
                  </a:lnTo>
                  <a:lnTo>
                    <a:pt x="455" y="585"/>
                  </a:lnTo>
                  <a:lnTo>
                    <a:pt x="454" y="586"/>
                  </a:lnTo>
                  <a:lnTo>
                    <a:pt x="454" y="586"/>
                  </a:lnTo>
                  <a:lnTo>
                    <a:pt x="451" y="586"/>
                  </a:lnTo>
                  <a:lnTo>
                    <a:pt x="448" y="586"/>
                  </a:lnTo>
                  <a:lnTo>
                    <a:pt x="446" y="583"/>
                  </a:lnTo>
                  <a:lnTo>
                    <a:pt x="444" y="583"/>
                  </a:lnTo>
                  <a:lnTo>
                    <a:pt x="443" y="583"/>
                  </a:lnTo>
                  <a:lnTo>
                    <a:pt x="443" y="583"/>
                  </a:lnTo>
                  <a:lnTo>
                    <a:pt x="444" y="585"/>
                  </a:lnTo>
                  <a:lnTo>
                    <a:pt x="446" y="586"/>
                  </a:lnTo>
                  <a:lnTo>
                    <a:pt x="451" y="588"/>
                  </a:lnTo>
                  <a:lnTo>
                    <a:pt x="451" y="589"/>
                  </a:lnTo>
                  <a:lnTo>
                    <a:pt x="449" y="589"/>
                  </a:lnTo>
                  <a:lnTo>
                    <a:pt x="448" y="593"/>
                  </a:lnTo>
                  <a:lnTo>
                    <a:pt x="446" y="593"/>
                  </a:lnTo>
                  <a:lnTo>
                    <a:pt x="444" y="594"/>
                  </a:lnTo>
                  <a:lnTo>
                    <a:pt x="441" y="594"/>
                  </a:lnTo>
                  <a:lnTo>
                    <a:pt x="440" y="594"/>
                  </a:lnTo>
                  <a:lnTo>
                    <a:pt x="435" y="594"/>
                  </a:lnTo>
                  <a:lnTo>
                    <a:pt x="433" y="593"/>
                  </a:lnTo>
                  <a:lnTo>
                    <a:pt x="432" y="594"/>
                  </a:lnTo>
                  <a:lnTo>
                    <a:pt x="433" y="594"/>
                  </a:lnTo>
                  <a:lnTo>
                    <a:pt x="437" y="596"/>
                  </a:lnTo>
                  <a:lnTo>
                    <a:pt x="438" y="596"/>
                  </a:lnTo>
                  <a:lnTo>
                    <a:pt x="443" y="597"/>
                  </a:lnTo>
                  <a:lnTo>
                    <a:pt x="443" y="599"/>
                  </a:lnTo>
                  <a:lnTo>
                    <a:pt x="443" y="599"/>
                  </a:lnTo>
                  <a:lnTo>
                    <a:pt x="443" y="600"/>
                  </a:lnTo>
                  <a:lnTo>
                    <a:pt x="443" y="602"/>
                  </a:lnTo>
                  <a:lnTo>
                    <a:pt x="441" y="604"/>
                  </a:lnTo>
                  <a:lnTo>
                    <a:pt x="441" y="607"/>
                  </a:lnTo>
                  <a:lnTo>
                    <a:pt x="443" y="608"/>
                  </a:lnTo>
                  <a:lnTo>
                    <a:pt x="443" y="610"/>
                  </a:lnTo>
                  <a:lnTo>
                    <a:pt x="443" y="610"/>
                  </a:lnTo>
                  <a:lnTo>
                    <a:pt x="444" y="613"/>
                  </a:lnTo>
                  <a:lnTo>
                    <a:pt x="441" y="615"/>
                  </a:lnTo>
                  <a:lnTo>
                    <a:pt x="440" y="615"/>
                  </a:lnTo>
                  <a:lnTo>
                    <a:pt x="438" y="615"/>
                  </a:lnTo>
                  <a:lnTo>
                    <a:pt x="437" y="616"/>
                  </a:lnTo>
                  <a:lnTo>
                    <a:pt x="441" y="616"/>
                  </a:lnTo>
                  <a:lnTo>
                    <a:pt x="441" y="618"/>
                  </a:lnTo>
                  <a:lnTo>
                    <a:pt x="440" y="619"/>
                  </a:lnTo>
                  <a:lnTo>
                    <a:pt x="438" y="624"/>
                  </a:lnTo>
                  <a:lnTo>
                    <a:pt x="437" y="630"/>
                  </a:lnTo>
                  <a:lnTo>
                    <a:pt x="435" y="637"/>
                  </a:lnTo>
                  <a:lnTo>
                    <a:pt x="430" y="641"/>
                  </a:lnTo>
                  <a:lnTo>
                    <a:pt x="429" y="643"/>
                  </a:lnTo>
                  <a:lnTo>
                    <a:pt x="429" y="643"/>
                  </a:lnTo>
                  <a:lnTo>
                    <a:pt x="425" y="643"/>
                  </a:lnTo>
                  <a:lnTo>
                    <a:pt x="422" y="641"/>
                  </a:lnTo>
                  <a:lnTo>
                    <a:pt x="419" y="640"/>
                  </a:lnTo>
                  <a:lnTo>
                    <a:pt x="418" y="640"/>
                  </a:lnTo>
                  <a:lnTo>
                    <a:pt x="418" y="641"/>
                  </a:lnTo>
                  <a:lnTo>
                    <a:pt x="419" y="643"/>
                  </a:lnTo>
                  <a:lnTo>
                    <a:pt x="421" y="643"/>
                  </a:lnTo>
                  <a:lnTo>
                    <a:pt x="424" y="643"/>
                  </a:lnTo>
                  <a:lnTo>
                    <a:pt x="427" y="645"/>
                  </a:lnTo>
                  <a:lnTo>
                    <a:pt x="429" y="645"/>
                  </a:lnTo>
                  <a:lnTo>
                    <a:pt x="429" y="646"/>
                  </a:lnTo>
                  <a:lnTo>
                    <a:pt x="429" y="648"/>
                  </a:lnTo>
                  <a:lnTo>
                    <a:pt x="429" y="648"/>
                  </a:lnTo>
                  <a:lnTo>
                    <a:pt x="429" y="652"/>
                  </a:lnTo>
                  <a:lnTo>
                    <a:pt x="427" y="654"/>
                  </a:lnTo>
                  <a:lnTo>
                    <a:pt x="427" y="656"/>
                  </a:lnTo>
                  <a:lnTo>
                    <a:pt x="422" y="656"/>
                  </a:lnTo>
                  <a:lnTo>
                    <a:pt x="421" y="654"/>
                  </a:lnTo>
                  <a:lnTo>
                    <a:pt x="418" y="652"/>
                  </a:lnTo>
                  <a:lnTo>
                    <a:pt x="418" y="654"/>
                  </a:lnTo>
                  <a:lnTo>
                    <a:pt x="421" y="656"/>
                  </a:lnTo>
                  <a:lnTo>
                    <a:pt x="422" y="657"/>
                  </a:lnTo>
                  <a:lnTo>
                    <a:pt x="421" y="657"/>
                  </a:lnTo>
                  <a:lnTo>
                    <a:pt x="419" y="657"/>
                  </a:lnTo>
                  <a:lnTo>
                    <a:pt x="418" y="657"/>
                  </a:lnTo>
                  <a:lnTo>
                    <a:pt x="414" y="657"/>
                  </a:lnTo>
                  <a:lnTo>
                    <a:pt x="414" y="656"/>
                  </a:lnTo>
                  <a:lnTo>
                    <a:pt x="416" y="656"/>
                  </a:lnTo>
                  <a:lnTo>
                    <a:pt x="414" y="656"/>
                  </a:lnTo>
                  <a:lnTo>
                    <a:pt x="413" y="656"/>
                  </a:lnTo>
                  <a:lnTo>
                    <a:pt x="411" y="656"/>
                  </a:lnTo>
                  <a:lnTo>
                    <a:pt x="411" y="656"/>
                  </a:lnTo>
                  <a:lnTo>
                    <a:pt x="411" y="656"/>
                  </a:lnTo>
                  <a:lnTo>
                    <a:pt x="410" y="652"/>
                  </a:lnTo>
                  <a:lnTo>
                    <a:pt x="411" y="652"/>
                  </a:lnTo>
                  <a:lnTo>
                    <a:pt x="413" y="649"/>
                  </a:lnTo>
                  <a:lnTo>
                    <a:pt x="414" y="648"/>
                  </a:lnTo>
                  <a:lnTo>
                    <a:pt x="413" y="648"/>
                  </a:lnTo>
                  <a:lnTo>
                    <a:pt x="411" y="649"/>
                  </a:lnTo>
                  <a:lnTo>
                    <a:pt x="410" y="651"/>
                  </a:lnTo>
                  <a:lnTo>
                    <a:pt x="410" y="652"/>
                  </a:lnTo>
                  <a:lnTo>
                    <a:pt x="408" y="652"/>
                  </a:lnTo>
                  <a:lnTo>
                    <a:pt x="405" y="652"/>
                  </a:lnTo>
                  <a:lnTo>
                    <a:pt x="397" y="649"/>
                  </a:lnTo>
                  <a:lnTo>
                    <a:pt x="397" y="648"/>
                  </a:lnTo>
                  <a:lnTo>
                    <a:pt x="397" y="646"/>
                  </a:lnTo>
                  <a:lnTo>
                    <a:pt x="399" y="645"/>
                  </a:lnTo>
                  <a:lnTo>
                    <a:pt x="400" y="645"/>
                  </a:lnTo>
                  <a:lnTo>
                    <a:pt x="402" y="643"/>
                  </a:lnTo>
                  <a:lnTo>
                    <a:pt x="405" y="641"/>
                  </a:lnTo>
                  <a:lnTo>
                    <a:pt x="407" y="640"/>
                  </a:lnTo>
                  <a:lnTo>
                    <a:pt x="405" y="640"/>
                  </a:lnTo>
                  <a:lnTo>
                    <a:pt x="400" y="643"/>
                  </a:lnTo>
                  <a:lnTo>
                    <a:pt x="399" y="643"/>
                  </a:lnTo>
                  <a:lnTo>
                    <a:pt x="397" y="645"/>
                  </a:lnTo>
                  <a:lnTo>
                    <a:pt x="396" y="643"/>
                  </a:lnTo>
                  <a:lnTo>
                    <a:pt x="394" y="643"/>
                  </a:lnTo>
                  <a:lnTo>
                    <a:pt x="392" y="641"/>
                  </a:lnTo>
                  <a:lnTo>
                    <a:pt x="389" y="641"/>
                  </a:lnTo>
                  <a:lnTo>
                    <a:pt x="388" y="640"/>
                  </a:lnTo>
                  <a:lnTo>
                    <a:pt x="388" y="640"/>
                  </a:lnTo>
                  <a:lnTo>
                    <a:pt x="386" y="637"/>
                  </a:lnTo>
                  <a:lnTo>
                    <a:pt x="388" y="632"/>
                  </a:lnTo>
                  <a:lnTo>
                    <a:pt x="389" y="630"/>
                  </a:lnTo>
                  <a:lnTo>
                    <a:pt x="389" y="630"/>
                  </a:lnTo>
                  <a:lnTo>
                    <a:pt x="389" y="627"/>
                  </a:lnTo>
                  <a:lnTo>
                    <a:pt x="389" y="627"/>
                  </a:lnTo>
                  <a:lnTo>
                    <a:pt x="389" y="627"/>
                  </a:lnTo>
                  <a:lnTo>
                    <a:pt x="388" y="627"/>
                  </a:lnTo>
                  <a:lnTo>
                    <a:pt x="388" y="629"/>
                  </a:lnTo>
                  <a:lnTo>
                    <a:pt x="388" y="630"/>
                  </a:lnTo>
                  <a:lnTo>
                    <a:pt x="383" y="632"/>
                  </a:lnTo>
                  <a:lnTo>
                    <a:pt x="380" y="632"/>
                  </a:lnTo>
                  <a:lnTo>
                    <a:pt x="378" y="634"/>
                  </a:lnTo>
                  <a:lnTo>
                    <a:pt x="377" y="635"/>
                  </a:lnTo>
                  <a:lnTo>
                    <a:pt x="375" y="635"/>
                  </a:lnTo>
                  <a:lnTo>
                    <a:pt x="373" y="635"/>
                  </a:lnTo>
                  <a:lnTo>
                    <a:pt x="372" y="635"/>
                  </a:lnTo>
                  <a:lnTo>
                    <a:pt x="370" y="637"/>
                  </a:lnTo>
                  <a:lnTo>
                    <a:pt x="369" y="637"/>
                  </a:lnTo>
                  <a:lnTo>
                    <a:pt x="367" y="635"/>
                  </a:lnTo>
                  <a:lnTo>
                    <a:pt x="366" y="635"/>
                  </a:lnTo>
                  <a:lnTo>
                    <a:pt x="362" y="635"/>
                  </a:lnTo>
                  <a:lnTo>
                    <a:pt x="362" y="635"/>
                  </a:lnTo>
                  <a:lnTo>
                    <a:pt x="362" y="637"/>
                  </a:lnTo>
                  <a:lnTo>
                    <a:pt x="362" y="638"/>
                  </a:lnTo>
                  <a:lnTo>
                    <a:pt x="361" y="638"/>
                  </a:lnTo>
                  <a:lnTo>
                    <a:pt x="359" y="638"/>
                  </a:lnTo>
                  <a:lnTo>
                    <a:pt x="358" y="637"/>
                  </a:lnTo>
                  <a:lnTo>
                    <a:pt x="356" y="637"/>
                  </a:lnTo>
                  <a:lnTo>
                    <a:pt x="356" y="637"/>
                  </a:lnTo>
                  <a:lnTo>
                    <a:pt x="356" y="635"/>
                  </a:lnTo>
                  <a:lnTo>
                    <a:pt x="361" y="634"/>
                  </a:lnTo>
                  <a:lnTo>
                    <a:pt x="362" y="632"/>
                  </a:lnTo>
                  <a:lnTo>
                    <a:pt x="361" y="632"/>
                  </a:lnTo>
                  <a:lnTo>
                    <a:pt x="356" y="632"/>
                  </a:lnTo>
                  <a:lnTo>
                    <a:pt x="356" y="632"/>
                  </a:lnTo>
                  <a:lnTo>
                    <a:pt x="353" y="632"/>
                  </a:lnTo>
                  <a:lnTo>
                    <a:pt x="353" y="629"/>
                  </a:lnTo>
                  <a:lnTo>
                    <a:pt x="353" y="627"/>
                  </a:lnTo>
                  <a:lnTo>
                    <a:pt x="353" y="627"/>
                  </a:lnTo>
                  <a:lnTo>
                    <a:pt x="351" y="627"/>
                  </a:lnTo>
                  <a:lnTo>
                    <a:pt x="351" y="627"/>
                  </a:lnTo>
                  <a:lnTo>
                    <a:pt x="350" y="626"/>
                  </a:lnTo>
                  <a:lnTo>
                    <a:pt x="345" y="626"/>
                  </a:lnTo>
                  <a:lnTo>
                    <a:pt x="345" y="624"/>
                  </a:lnTo>
                  <a:lnTo>
                    <a:pt x="345" y="622"/>
                  </a:lnTo>
                  <a:lnTo>
                    <a:pt x="343" y="621"/>
                  </a:lnTo>
                  <a:lnTo>
                    <a:pt x="342" y="619"/>
                  </a:lnTo>
                  <a:lnTo>
                    <a:pt x="340" y="619"/>
                  </a:lnTo>
                  <a:lnTo>
                    <a:pt x="342" y="618"/>
                  </a:lnTo>
                  <a:lnTo>
                    <a:pt x="342" y="616"/>
                  </a:lnTo>
                  <a:lnTo>
                    <a:pt x="340" y="616"/>
                  </a:lnTo>
                  <a:lnTo>
                    <a:pt x="340" y="615"/>
                  </a:lnTo>
                  <a:lnTo>
                    <a:pt x="340" y="615"/>
                  </a:lnTo>
                  <a:lnTo>
                    <a:pt x="339" y="613"/>
                  </a:lnTo>
                  <a:lnTo>
                    <a:pt x="339" y="611"/>
                  </a:lnTo>
                  <a:lnTo>
                    <a:pt x="340" y="611"/>
                  </a:lnTo>
                  <a:lnTo>
                    <a:pt x="342" y="610"/>
                  </a:lnTo>
                  <a:lnTo>
                    <a:pt x="343" y="610"/>
                  </a:lnTo>
                  <a:lnTo>
                    <a:pt x="343" y="608"/>
                  </a:lnTo>
                  <a:lnTo>
                    <a:pt x="347" y="608"/>
                  </a:lnTo>
                  <a:lnTo>
                    <a:pt x="345" y="607"/>
                  </a:lnTo>
                  <a:lnTo>
                    <a:pt x="342" y="607"/>
                  </a:lnTo>
                  <a:lnTo>
                    <a:pt x="342" y="607"/>
                  </a:lnTo>
                  <a:lnTo>
                    <a:pt x="340" y="608"/>
                  </a:lnTo>
                  <a:lnTo>
                    <a:pt x="339" y="610"/>
                  </a:lnTo>
                  <a:lnTo>
                    <a:pt x="336" y="610"/>
                  </a:lnTo>
                  <a:lnTo>
                    <a:pt x="334" y="610"/>
                  </a:lnTo>
                  <a:lnTo>
                    <a:pt x="334" y="608"/>
                  </a:lnTo>
                  <a:lnTo>
                    <a:pt x="334" y="607"/>
                  </a:lnTo>
                  <a:lnTo>
                    <a:pt x="337" y="605"/>
                  </a:lnTo>
                  <a:lnTo>
                    <a:pt x="334" y="604"/>
                  </a:lnTo>
                  <a:lnTo>
                    <a:pt x="332" y="604"/>
                  </a:lnTo>
                  <a:lnTo>
                    <a:pt x="331" y="602"/>
                  </a:lnTo>
                  <a:lnTo>
                    <a:pt x="329" y="602"/>
                  </a:lnTo>
                  <a:lnTo>
                    <a:pt x="328" y="600"/>
                  </a:lnTo>
                  <a:lnTo>
                    <a:pt x="326" y="599"/>
                  </a:lnTo>
                  <a:lnTo>
                    <a:pt x="325" y="599"/>
                  </a:lnTo>
                  <a:lnTo>
                    <a:pt x="326" y="597"/>
                  </a:lnTo>
                  <a:lnTo>
                    <a:pt x="326" y="597"/>
                  </a:lnTo>
                  <a:lnTo>
                    <a:pt x="326" y="594"/>
                  </a:lnTo>
                  <a:lnTo>
                    <a:pt x="326" y="594"/>
                  </a:lnTo>
                  <a:lnTo>
                    <a:pt x="328" y="591"/>
                  </a:lnTo>
                  <a:lnTo>
                    <a:pt x="329" y="589"/>
                  </a:lnTo>
                  <a:lnTo>
                    <a:pt x="332" y="586"/>
                  </a:lnTo>
                  <a:lnTo>
                    <a:pt x="329" y="588"/>
                  </a:lnTo>
                  <a:lnTo>
                    <a:pt x="325" y="591"/>
                  </a:lnTo>
                  <a:lnTo>
                    <a:pt x="325" y="591"/>
                  </a:lnTo>
                  <a:lnTo>
                    <a:pt x="325" y="591"/>
                  </a:lnTo>
                  <a:lnTo>
                    <a:pt x="323" y="588"/>
                  </a:lnTo>
                  <a:lnTo>
                    <a:pt x="321" y="588"/>
                  </a:lnTo>
                  <a:lnTo>
                    <a:pt x="321" y="588"/>
                  </a:lnTo>
                  <a:lnTo>
                    <a:pt x="320" y="586"/>
                  </a:lnTo>
                  <a:lnTo>
                    <a:pt x="318" y="585"/>
                  </a:lnTo>
                  <a:lnTo>
                    <a:pt x="317" y="583"/>
                  </a:lnTo>
                  <a:lnTo>
                    <a:pt x="315" y="582"/>
                  </a:lnTo>
                  <a:lnTo>
                    <a:pt x="314" y="577"/>
                  </a:lnTo>
                  <a:lnTo>
                    <a:pt x="309" y="572"/>
                  </a:lnTo>
                  <a:lnTo>
                    <a:pt x="307" y="570"/>
                  </a:lnTo>
                  <a:lnTo>
                    <a:pt x="309" y="566"/>
                  </a:lnTo>
                  <a:lnTo>
                    <a:pt x="307" y="564"/>
                  </a:lnTo>
                  <a:lnTo>
                    <a:pt x="312" y="563"/>
                  </a:lnTo>
                  <a:lnTo>
                    <a:pt x="317" y="561"/>
                  </a:lnTo>
                  <a:lnTo>
                    <a:pt x="320" y="561"/>
                  </a:lnTo>
                  <a:lnTo>
                    <a:pt x="321" y="561"/>
                  </a:lnTo>
                  <a:lnTo>
                    <a:pt x="325" y="561"/>
                  </a:lnTo>
                  <a:lnTo>
                    <a:pt x="326" y="559"/>
                  </a:lnTo>
                  <a:lnTo>
                    <a:pt x="325" y="559"/>
                  </a:lnTo>
                  <a:lnTo>
                    <a:pt x="323" y="559"/>
                  </a:lnTo>
                  <a:lnTo>
                    <a:pt x="323" y="559"/>
                  </a:lnTo>
                  <a:lnTo>
                    <a:pt x="323" y="558"/>
                  </a:lnTo>
                  <a:lnTo>
                    <a:pt x="323" y="556"/>
                  </a:lnTo>
                  <a:lnTo>
                    <a:pt x="323" y="558"/>
                  </a:lnTo>
                  <a:lnTo>
                    <a:pt x="320" y="559"/>
                  </a:lnTo>
                  <a:lnTo>
                    <a:pt x="315" y="561"/>
                  </a:lnTo>
                  <a:lnTo>
                    <a:pt x="310" y="561"/>
                  </a:lnTo>
                  <a:lnTo>
                    <a:pt x="310" y="561"/>
                  </a:lnTo>
                  <a:lnTo>
                    <a:pt x="309" y="563"/>
                  </a:lnTo>
                  <a:lnTo>
                    <a:pt x="307" y="563"/>
                  </a:lnTo>
                  <a:lnTo>
                    <a:pt x="307" y="563"/>
                  </a:lnTo>
                  <a:lnTo>
                    <a:pt x="306" y="561"/>
                  </a:lnTo>
                  <a:lnTo>
                    <a:pt x="306" y="559"/>
                  </a:lnTo>
                  <a:lnTo>
                    <a:pt x="307" y="556"/>
                  </a:lnTo>
                  <a:lnTo>
                    <a:pt x="310" y="553"/>
                  </a:lnTo>
                  <a:lnTo>
                    <a:pt x="312" y="552"/>
                  </a:lnTo>
                  <a:lnTo>
                    <a:pt x="314" y="552"/>
                  </a:lnTo>
                  <a:lnTo>
                    <a:pt x="317" y="552"/>
                  </a:lnTo>
                  <a:lnTo>
                    <a:pt x="318" y="552"/>
                  </a:lnTo>
                  <a:lnTo>
                    <a:pt x="318" y="550"/>
                  </a:lnTo>
                  <a:lnTo>
                    <a:pt x="318" y="550"/>
                  </a:lnTo>
                  <a:lnTo>
                    <a:pt x="320" y="548"/>
                  </a:lnTo>
                  <a:lnTo>
                    <a:pt x="323" y="548"/>
                  </a:lnTo>
                  <a:lnTo>
                    <a:pt x="325" y="548"/>
                  </a:lnTo>
                  <a:lnTo>
                    <a:pt x="326" y="550"/>
                  </a:lnTo>
                  <a:lnTo>
                    <a:pt x="328" y="553"/>
                  </a:lnTo>
                  <a:lnTo>
                    <a:pt x="329" y="553"/>
                  </a:lnTo>
                  <a:lnTo>
                    <a:pt x="329" y="553"/>
                  </a:lnTo>
                  <a:lnTo>
                    <a:pt x="329" y="550"/>
                  </a:lnTo>
                  <a:lnTo>
                    <a:pt x="328" y="548"/>
                  </a:lnTo>
                  <a:lnTo>
                    <a:pt x="326" y="547"/>
                  </a:lnTo>
                  <a:lnTo>
                    <a:pt x="326" y="547"/>
                  </a:lnTo>
                  <a:lnTo>
                    <a:pt x="323" y="547"/>
                  </a:lnTo>
                  <a:lnTo>
                    <a:pt x="320" y="544"/>
                  </a:lnTo>
                  <a:lnTo>
                    <a:pt x="320" y="544"/>
                  </a:lnTo>
                  <a:lnTo>
                    <a:pt x="320" y="542"/>
                  </a:lnTo>
                  <a:lnTo>
                    <a:pt x="318" y="539"/>
                  </a:lnTo>
                  <a:lnTo>
                    <a:pt x="318" y="539"/>
                  </a:lnTo>
                  <a:lnTo>
                    <a:pt x="317" y="536"/>
                  </a:lnTo>
                  <a:lnTo>
                    <a:pt x="317" y="536"/>
                  </a:lnTo>
                  <a:lnTo>
                    <a:pt x="317" y="539"/>
                  </a:lnTo>
                  <a:lnTo>
                    <a:pt x="318" y="541"/>
                  </a:lnTo>
                  <a:lnTo>
                    <a:pt x="318" y="544"/>
                  </a:lnTo>
                  <a:lnTo>
                    <a:pt x="320" y="545"/>
                  </a:lnTo>
                  <a:lnTo>
                    <a:pt x="318" y="547"/>
                  </a:lnTo>
                  <a:lnTo>
                    <a:pt x="317" y="548"/>
                  </a:lnTo>
                  <a:lnTo>
                    <a:pt x="315" y="548"/>
                  </a:lnTo>
                  <a:lnTo>
                    <a:pt x="312" y="550"/>
                  </a:lnTo>
                  <a:lnTo>
                    <a:pt x="314" y="548"/>
                  </a:lnTo>
                  <a:lnTo>
                    <a:pt x="314" y="545"/>
                  </a:lnTo>
                  <a:lnTo>
                    <a:pt x="312" y="547"/>
                  </a:lnTo>
                  <a:lnTo>
                    <a:pt x="310" y="548"/>
                  </a:lnTo>
                  <a:lnTo>
                    <a:pt x="310" y="550"/>
                  </a:lnTo>
                  <a:lnTo>
                    <a:pt x="309" y="552"/>
                  </a:lnTo>
                  <a:lnTo>
                    <a:pt x="306" y="555"/>
                  </a:lnTo>
                  <a:lnTo>
                    <a:pt x="304" y="558"/>
                  </a:lnTo>
                  <a:lnTo>
                    <a:pt x="304" y="559"/>
                  </a:lnTo>
                  <a:lnTo>
                    <a:pt x="302" y="559"/>
                  </a:lnTo>
                  <a:lnTo>
                    <a:pt x="301" y="558"/>
                  </a:lnTo>
                  <a:lnTo>
                    <a:pt x="299" y="556"/>
                  </a:lnTo>
                  <a:lnTo>
                    <a:pt x="299" y="555"/>
                  </a:lnTo>
                  <a:lnTo>
                    <a:pt x="299" y="550"/>
                  </a:lnTo>
                  <a:lnTo>
                    <a:pt x="299" y="548"/>
                  </a:lnTo>
                  <a:lnTo>
                    <a:pt x="299" y="545"/>
                  </a:lnTo>
                  <a:lnTo>
                    <a:pt x="298" y="539"/>
                  </a:lnTo>
                  <a:lnTo>
                    <a:pt x="298" y="537"/>
                  </a:lnTo>
                  <a:lnTo>
                    <a:pt x="295" y="536"/>
                  </a:lnTo>
                  <a:lnTo>
                    <a:pt x="295" y="536"/>
                  </a:lnTo>
                  <a:lnTo>
                    <a:pt x="293" y="534"/>
                  </a:lnTo>
                  <a:lnTo>
                    <a:pt x="293" y="533"/>
                  </a:lnTo>
                  <a:lnTo>
                    <a:pt x="293" y="533"/>
                  </a:lnTo>
                  <a:lnTo>
                    <a:pt x="295" y="533"/>
                  </a:lnTo>
                  <a:lnTo>
                    <a:pt x="298" y="531"/>
                  </a:lnTo>
                  <a:lnTo>
                    <a:pt x="301" y="528"/>
                  </a:lnTo>
                  <a:lnTo>
                    <a:pt x="306" y="525"/>
                  </a:lnTo>
                  <a:lnTo>
                    <a:pt x="307" y="525"/>
                  </a:lnTo>
                  <a:lnTo>
                    <a:pt x="312" y="523"/>
                  </a:lnTo>
                  <a:lnTo>
                    <a:pt x="314" y="523"/>
                  </a:lnTo>
                  <a:lnTo>
                    <a:pt x="314" y="523"/>
                  </a:lnTo>
                  <a:lnTo>
                    <a:pt x="314" y="522"/>
                  </a:lnTo>
                  <a:lnTo>
                    <a:pt x="310" y="523"/>
                  </a:lnTo>
                  <a:lnTo>
                    <a:pt x="306" y="523"/>
                  </a:lnTo>
                  <a:lnTo>
                    <a:pt x="304" y="525"/>
                  </a:lnTo>
                  <a:lnTo>
                    <a:pt x="302" y="526"/>
                  </a:lnTo>
                  <a:lnTo>
                    <a:pt x="301" y="528"/>
                  </a:lnTo>
                  <a:lnTo>
                    <a:pt x="296" y="530"/>
                  </a:lnTo>
                  <a:lnTo>
                    <a:pt x="293" y="530"/>
                  </a:lnTo>
                  <a:lnTo>
                    <a:pt x="290" y="526"/>
                  </a:lnTo>
                  <a:lnTo>
                    <a:pt x="287" y="528"/>
                  </a:lnTo>
                  <a:lnTo>
                    <a:pt x="285" y="528"/>
                  </a:lnTo>
                  <a:lnTo>
                    <a:pt x="284" y="526"/>
                  </a:lnTo>
                  <a:lnTo>
                    <a:pt x="284" y="523"/>
                  </a:lnTo>
                  <a:lnTo>
                    <a:pt x="285" y="518"/>
                  </a:lnTo>
                  <a:lnTo>
                    <a:pt x="284" y="518"/>
                  </a:lnTo>
                  <a:lnTo>
                    <a:pt x="282" y="517"/>
                  </a:lnTo>
                  <a:lnTo>
                    <a:pt x="282" y="517"/>
                  </a:lnTo>
                  <a:lnTo>
                    <a:pt x="280" y="515"/>
                  </a:lnTo>
                  <a:lnTo>
                    <a:pt x="282" y="515"/>
                  </a:lnTo>
                  <a:lnTo>
                    <a:pt x="287" y="514"/>
                  </a:lnTo>
                  <a:lnTo>
                    <a:pt x="293" y="509"/>
                  </a:lnTo>
                  <a:lnTo>
                    <a:pt x="296" y="507"/>
                  </a:lnTo>
                  <a:lnTo>
                    <a:pt x="299" y="506"/>
                  </a:lnTo>
                  <a:lnTo>
                    <a:pt x="301" y="504"/>
                  </a:lnTo>
                  <a:lnTo>
                    <a:pt x="302" y="503"/>
                  </a:lnTo>
                  <a:lnTo>
                    <a:pt x="302" y="503"/>
                  </a:lnTo>
                  <a:lnTo>
                    <a:pt x="304" y="501"/>
                  </a:lnTo>
                  <a:lnTo>
                    <a:pt x="306" y="501"/>
                  </a:lnTo>
                  <a:lnTo>
                    <a:pt x="309" y="500"/>
                  </a:lnTo>
                  <a:lnTo>
                    <a:pt x="312" y="496"/>
                  </a:lnTo>
                  <a:lnTo>
                    <a:pt x="312" y="496"/>
                  </a:lnTo>
                  <a:lnTo>
                    <a:pt x="312" y="496"/>
                  </a:lnTo>
                  <a:lnTo>
                    <a:pt x="310" y="496"/>
                  </a:lnTo>
                  <a:lnTo>
                    <a:pt x="306" y="500"/>
                  </a:lnTo>
                  <a:lnTo>
                    <a:pt x="304" y="501"/>
                  </a:lnTo>
                  <a:lnTo>
                    <a:pt x="295" y="506"/>
                  </a:lnTo>
                  <a:lnTo>
                    <a:pt x="291" y="509"/>
                  </a:lnTo>
                  <a:lnTo>
                    <a:pt x="290" y="511"/>
                  </a:lnTo>
                  <a:lnTo>
                    <a:pt x="288" y="512"/>
                  </a:lnTo>
                  <a:lnTo>
                    <a:pt x="287" y="512"/>
                  </a:lnTo>
                  <a:lnTo>
                    <a:pt x="284" y="512"/>
                  </a:lnTo>
                  <a:lnTo>
                    <a:pt x="280" y="514"/>
                  </a:lnTo>
                  <a:lnTo>
                    <a:pt x="279" y="514"/>
                  </a:lnTo>
                  <a:lnTo>
                    <a:pt x="277" y="514"/>
                  </a:lnTo>
                  <a:lnTo>
                    <a:pt x="277" y="511"/>
                  </a:lnTo>
                  <a:lnTo>
                    <a:pt x="277" y="509"/>
                  </a:lnTo>
                  <a:lnTo>
                    <a:pt x="277" y="507"/>
                  </a:lnTo>
                  <a:lnTo>
                    <a:pt x="279" y="504"/>
                  </a:lnTo>
                  <a:lnTo>
                    <a:pt x="280" y="503"/>
                  </a:lnTo>
                  <a:lnTo>
                    <a:pt x="280" y="503"/>
                  </a:lnTo>
                  <a:lnTo>
                    <a:pt x="280" y="501"/>
                  </a:lnTo>
                  <a:lnTo>
                    <a:pt x="284" y="500"/>
                  </a:lnTo>
                  <a:lnTo>
                    <a:pt x="285" y="500"/>
                  </a:lnTo>
                  <a:lnTo>
                    <a:pt x="287" y="498"/>
                  </a:lnTo>
                  <a:lnTo>
                    <a:pt x="293" y="496"/>
                  </a:lnTo>
                  <a:lnTo>
                    <a:pt x="295" y="496"/>
                  </a:lnTo>
                  <a:lnTo>
                    <a:pt x="295" y="496"/>
                  </a:lnTo>
                  <a:lnTo>
                    <a:pt x="296" y="496"/>
                  </a:lnTo>
                  <a:lnTo>
                    <a:pt x="295" y="495"/>
                  </a:lnTo>
                  <a:lnTo>
                    <a:pt x="293" y="495"/>
                  </a:lnTo>
                  <a:lnTo>
                    <a:pt x="288" y="495"/>
                  </a:lnTo>
                  <a:lnTo>
                    <a:pt x="284" y="495"/>
                  </a:lnTo>
                  <a:lnTo>
                    <a:pt x="280" y="495"/>
                  </a:lnTo>
                  <a:lnTo>
                    <a:pt x="280" y="495"/>
                  </a:lnTo>
                  <a:lnTo>
                    <a:pt x="279" y="495"/>
                  </a:lnTo>
                  <a:lnTo>
                    <a:pt x="277" y="493"/>
                  </a:lnTo>
                  <a:lnTo>
                    <a:pt x="274" y="490"/>
                  </a:lnTo>
                  <a:lnTo>
                    <a:pt x="276" y="485"/>
                  </a:lnTo>
                  <a:lnTo>
                    <a:pt x="276" y="482"/>
                  </a:lnTo>
                  <a:lnTo>
                    <a:pt x="279" y="481"/>
                  </a:lnTo>
                  <a:lnTo>
                    <a:pt x="280" y="481"/>
                  </a:lnTo>
                  <a:lnTo>
                    <a:pt x="284" y="479"/>
                  </a:lnTo>
                  <a:lnTo>
                    <a:pt x="287" y="476"/>
                  </a:lnTo>
                  <a:lnTo>
                    <a:pt x="291" y="474"/>
                  </a:lnTo>
                  <a:lnTo>
                    <a:pt x="293" y="474"/>
                  </a:lnTo>
                  <a:lnTo>
                    <a:pt x="296" y="474"/>
                  </a:lnTo>
                  <a:lnTo>
                    <a:pt x="302" y="478"/>
                  </a:lnTo>
                  <a:lnTo>
                    <a:pt x="306" y="478"/>
                  </a:lnTo>
                  <a:lnTo>
                    <a:pt x="309" y="476"/>
                  </a:lnTo>
                  <a:lnTo>
                    <a:pt x="314" y="478"/>
                  </a:lnTo>
                  <a:lnTo>
                    <a:pt x="320" y="481"/>
                  </a:lnTo>
                  <a:lnTo>
                    <a:pt x="321" y="481"/>
                  </a:lnTo>
                  <a:lnTo>
                    <a:pt x="321" y="479"/>
                  </a:lnTo>
                  <a:lnTo>
                    <a:pt x="314" y="476"/>
                  </a:lnTo>
                  <a:lnTo>
                    <a:pt x="314" y="474"/>
                  </a:lnTo>
                  <a:lnTo>
                    <a:pt x="315" y="474"/>
                  </a:lnTo>
                  <a:lnTo>
                    <a:pt x="317" y="474"/>
                  </a:lnTo>
                  <a:lnTo>
                    <a:pt x="317" y="473"/>
                  </a:lnTo>
                  <a:lnTo>
                    <a:pt x="310" y="474"/>
                  </a:lnTo>
                  <a:lnTo>
                    <a:pt x="309" y="474"/>
                  </a:lnTo>
                  <a:lnTo>
                    <a:pt x="304" y="474"/>
                  </a:lnTo>
                  <a:lnTo>
                    <a:pt x="302" y="474"/>
                  </a:lnTo>
                  <a:lnTo>
                    <a:pt x="299" y="474"/>
                  </a:lnTo>
                  <a:lnTo>
                    <a:pt x="296" y="473"/>
                  </a:lnTo>
                  <a:lnTo>
                    <a:pt x="293" y="473"/>
                  </a:lnTo>
                  <a:lnTo>
                    <a:pt x="291" y="473"/>
                  </a:lnTo>
                  <a:lnTo>
                    <a:pt x="288" y="474"/>
                  </a:lnTo>
                  <a:lnTo>
                    <a:pt x="287" y="474"/>
                  </a:lnTo>
                  <a:lnTo>
                    <a:pt x="280" y="479"/>
                  </a:lnTo>
                  <a:lnTo>
                    <a:pt x="277" y="479"/>
                  </a:lnTo>
                  <a:lnTo>
                    <a:pt x="276" y="479"/>
                  </a:lnTo>
                  <a:lnTo>
                    <a:pt x="277" y="476"/>
                  </a:lnTo>
                  <a:lnTo>
                    <a:pt x="277" y="476"/>
                  </a:lnTo>
                  <a:lnTo>
                    <a:pt x="277" y="474"/>
                  </a:lnTo>
                  <a:lnTo>
                    <a:pt x="279" y="473"/>
                  </a:lnTo>
                  <a:lnTo>
                    <a:pt x="282" y="470"/>
                  </a:lnTo>
                  <a:lnTo>
                    <a:pt x="284" y="465"/>
                  </a:lnTo>
                  <a:lnTo>
                    <a:pt x="285" y="463"/>
                  </a:lnTo>
                  <a:lnTo>
                    <a:pt x="287" y="463"/>
                  </a:lnTo>
                  <a:lnTo>
                    <a:pt x="288" y="463"/>
                  </a:lnTo>
                  <a:lnTo>
                    <a:pt x="295" y="465"/>
                  </a:lnTo>
                  <a:lnTo>
                    <a:pt x="301" y="466"/>
                  </a:lnTo>
                  <a:lnTo>
                    <a:pt x="304" y="466"/>
                  </a:lnTo>
                  <a:lnTo>
                    <a:pt x="307" y="466"/>
                  </a:lnTo>
                  <a:lnTo>
                    <a:pt x="307" y="466"/>
                  </a:lnTo>
                  <a:lnTo>
                    <a:pt x="309" y="465"/>
                  </a:lnTo>
                  <a:lnTo>
                    <a:pt x="309" y="465"/>
                  </a:lnTo>
                  <a:lnTo>
                    <a:pt x="309" y="463"/>
                  </a:lnTo>
                  <a:lnTo>
                    <a:pt x="310" y="463"/>
                  </a:lnTo>
                  <a:lnTo>
                    <a:pt x="310" y="462"/>
                  </a:lnTo>
                  <a:lnTo>
                    <a:pt x="312" y="460"/>
                  </a:lnTo>
                  <a:lnTo>
                    <a:pt x="314" y="459"/>
                  </a:lnTo>
                  <a:lnTo>
                    <a:pt x="312" y="459"/>
                  </a:lnTo>
                  <a:lnTo>
                    <a:pt x="312" y="459"/>
                  </a:lnTo>
                  <a:lnTo>
                    <a:pt x="309" y="459"/>
                  </a:lnTo>
                  <a:lnTo>
                    <a:pt x="309" y="459"/>
                  </a:lnTo>
                  <a:lnTo>
                    <a:pt x="309" y="459"/>
                  </a:lnTo>
                  <a:lnTo>
                    <a:pt x="306" y="462"/>
                  </a:lnTo>
                  <a:lnTo>
                    <a:pt x="304" y="462"/>
                  </a:lnTo>
                  <a:lnTo>
                    <a:pt x="298" y="463"/>
                  </a:lnTo>
                  <a:lnTo>
                    <a:pt x="296" y="463"/>
                  </a:lnTo>
                  <a:lnTo>
                    <a:pt x="291" y="462"/>
                  </a:lnTo>
                  <a:lnTo>
                    <a:pt x="290" y="462"/>
                  </a:lnTo>
                  <a:lnTo>
                    <a:pt x="290" y="460"/>
                  </a:lnTo>
                  <a:lnTo>
                    <a:pt x="284" y="460"/>
                  </a:lnTo>
                  <a:lnTo>
                    <a:pt x="282" y="462"/>
                  </a:lnTo>
                  <a:lnTo>
                    <a:pt x="280" y="462"/>
                  </a:lnTo>
                  <a:lnTo>
                    <a:pt x="282" y="460"/>
                  </a:lnTo>
                  <a:lnTo>
                    <a:pt x="284" y="459"/>
                  </a:lnTo>
                  <a:lnTo>
                    <a:pt x="287" y="454"/>
                  </a:lnTo>
                  <a:lnTo>
                    <a:pt x="288" y="452"/>
                  </a:lnTo>
                  <a:lnTo>
                    <a:pt x="293" y="451"/>
                  </a:lnTo>
                  <a:lnTo>
                    <a:pt x="296" y="451"/>
                  </a:lnTo>
                  <a:lnTo>
                    <a:pt x="304" y="455"/>
                  </a:lnTo>
                  <a:lnTo>
                    <a:pt x="307" y="455"/>
                  </a:lnTo>
                  <a:lnTo>
                    <a:pt x="309" y="455"/>
                  </a:lnTo>
                  <a:lnTo>
                    <a:pt x="314" y="454"/>
                  </a:lnTo>
                  <a:lnTo>
                    <a:pt x="315" y="452"/>
                  </a:lnTo>
                  <a:lnTo>
                    <a:pt x="317" y="451"/>
                  </a:lnTo>
                  <a:lnTo>
                    <a:pt x="318" y="449"/>
                  </a:lnTo>
                  <a:lnTo>
                    <a:pt x="318" y="448"/>
                  </a:lnTo>
                  <a:lnTo>
                    <a:pt x="315" y="449"/>
                  </a:lnTo>
                  <a:lnTo>
                    <a:pt x="314" y="449"/>
                  </a:lnTo>
                  <a:lnTo>
                    <a:pt x="312" y="449"/>
                  </a:lnTo>
                  <a:lnTo>
                    <a:pt x="314" y="444"/>
                  </a:lnTo>
                  <a:lnTo>
                    <a:pt x="314" y="441"/>
                  </a:lnTo>
                  <a:lnTo>
                    <a:pt x="314" y="440"/>
                  </a:lnTo>
                  <a:lnTo>
                    <a:pt x="318" y="440"/>
                  </a:lnTo>
                  <a:lnTo>
                    <a:pt x="325" y="440"/>
                  </a:lnTo>
                  <a:lnTo>
                    <a:pt x="326" y="440"/>
                  </a:lnTo>
                  <a:lnTo>
                    <a:pt x="326" y="438"/>
                  </a:lnTo>
                  <a:lnTo>
                    <a:pt x="323" y="438"/>
                  </a:lnTo>
                  <a:lnTo>
                    <a:pt x="321" y="437"/>
                  </a:lnTo>
                  <a:lnTo>
                    <a:pt x="320" y="437"/>
                  </a:lnTo>
                  <a:lnTo>
                    <a:pt x="318" y="438"/>
                  </a:lnTo>
                  <a:lnTo>
                    <a:pt x="315" y="438"/>
                  </a:lnTo>
                  <a:lnTo>
                    <a:pt x="315" y="437"/>
                  </a:lnTo>
                  <a:lnTo>
                    <a:pt x="317" y="433"/>
                  </a:lnTo>
                  <a:lnTo>
                    <a:pt x="317" y="432"/>
                  </a:lnTo>
                  <a:lnTo>
                    <a:pt x="318" y="429"/>
                  </a:lnTo>
                  <a:lnTo>
                    <a:pt x="318" y="427"/>
                  </a:lnTo>
                  <a:lnTo>
                    <a:pt x="320" y="426"/>
                  </a:lnTo>
                  <a:lnTo>
                    <a:pt x="323" y="424"/>
                  </a:lnTo>
                  <a:lnTo>
                    <a:pt x="325" y="422"/>
                  </a:lnTo>
                  <a:lnTo>
                    <a:pt x="325" y="422"/>
                  </a:lnTo>
                  <a:lnTo>
                    <a:pt x="323" y="419"/>
                  </a:lnTo>
                  <a:lnTo>
                    <a:pt x="323" y="419"/>
                  </a:lnTo>
                  <a:lnTo>
                    <a:pt x="325" y="418"/>
                  </a:lnTo>
                  <a:lnTo>
                    <a:pt x="326" y="418"/>
                  </a:lnTo>
                  <a:lnTo>
                    <a:pt x="325" y="418"/>
                  </a:lnTo>
                  <a:lnTo>
                    <a:pt x="323" y="416"/>
                  </a:lnTo>
                  <a:lnTo>
                    <a:pt x="321" y="418"/>
                  </a:lnTo>
                  <a:lnTo>
                    <a:pt x="318" y="418"/>
                  </a:lnTo>
                  <a:lnTo>
                    <a:pt x="317" y="416"/>
                  </a:lnTo>
                  <a:lnTo>
                    <a:pt x="314" y="416"/>
                  </a:lnTo>
                  <a:lnTo>
                    <a:pt x="314" y="416"/>
                  </a:lnTo>
                  <a:lnTo>
                    <a:pt x="309" y="418"/>
                  </a:lnTo>
                  <a:lnTo>
                    <a:pt x="309" y="418"/>
                  </a:lnTo>
                  <a:lnTo>
                    <a:pt x="307" y="418"/>
                  </a:lnTo>
                  <a:lnTo>
                    <a:pt x="298" y="416"/>
                  </a:lnTo>
                  <a:lnTo>
                    <a:pt x="296" y="416"/>
                  </a:lnTo>
                  <a:lnTo>
                    <a:pt x="293" y="413"/>
                  </a:lnTo>
                  <a:lnTo>
                    <a:pt x="290" y="411"/>
                  </a:lnTo>
                  <a:lnTo>
                    <a:pt x="287" y="410"/>
                  </a:lnTo>
                  <a:lnTo>
                    <a:pt x="282" y="408"/>
                  </a:lnTo>
                  <a:lnTo>
                    <a:pt x="276" y="408"/>
                  </a:lnTo>
                  <a:lnTo>
                    <a:pt x="273" y="407"/>
                  </a:lnTo>
                  <a:lnTo>
                    <a:pt x="271" y="405"/>
                  </a:lnTo>
                  <a:lnTo>
                    <a:pt x="268" y="403"/>
                  </a:lnTo>
                  <a:lnTo>
                    <a:pt x="265" y="400"/>
                  </a:lnTo>
                  <a:lnTo>
                    <a:pt x="265" y="399"/>
                  </a:lnTo>
                  <a:lnTo>
                    <a:pt x="266" y="399"/>
                  </a:lnTo>
                  <a:lnTo>
                    <a:pt x="268" y="397"/>
                  </a:lnTo>
                  <a:lnTo>
                    <a:pt x="269" y="396"/>
                  </a:lnTo>
                  <a:lnTo>
                    <a:pt x="274" y="397"/>
                  </a:lnTo>
                  <a:lnTo>
                    <a:pt x="277" y="397"/>
                  </a:lnTo>
                  <a:lnTo>
                    <a:pt x="279" y="397"/>
                  </a:lnTo>
                  <a:lnTo>
                    <a:pt x="280" y="397"/>
                  </a:lnTo>
                  <a:lnTo>
                    <a:pt x="285" y="397"/>
                  </a:lnTo>
                  <a:lnTo>
                    <a:pt x="290" y="399"/>
                  </a:lnTo>
                  <a:lnTo>
                    <a:pt x="291" y="399"/>
                  </a:lnTo>
                  <a:lnTo>
                    <a:pt x="295" y="400"/>
                  </a:lnTo>
                  <a:lnTo>
                    <a:pt x="304" y="405"/>
                  </a:lnTo>
                  <a:lnTo>
                    <a:pt x="307" y="407"/>
                  </a:lnTo>
                  <a:lnTo>
                    <a:pt x="309" y="407"/>
                  </a:lnTo>
                  <a:lnTo>
                    <a:pt x="317" y="408"/>
                  </a:lnTo>
                  <a:lnTo>
                    <a:pt x="317" y="408"/>
                  </a:lnTo>
                  <a:lnTo>
                    <a:pt x="320" y="407"/>
                  </a:lnTo>
                  <a:lnTo>
                    <a:pt x="320" y="407"/>
                  </a:lnTo>
                  <a:lnTo>
                    <a:pt x="320" y="407"/>
                  </a:lnTo>
                  <a:lnTo>
                    <a:pt x="317" y="407"/>
                  </a:lnTo>
                  <a:lnTo>
                    <a:pt x="314" y="403"/>
                  </a:lnTo>
                  <a:lnTo>
                    <a:pt x="310" y="402"/>
                  </a:lnTo>
                  <a:lnTo>
                    <a:pt x="310" y="400"/>
                  </a:lnTo>
                  <a:lnTo>
                    <a:pt x="310" y="399"/>
                  </a:lnTo>
                  <a:lnTo>
                    <a:pt x="312" y="397"/>
                  </a:lnTo>
                  <a:lnTo>
                    <a:pt x="312" y="396"/>
                  </a:lnTo>
                  <a:lnTo>
                    <a:pt x="310" y="394"/>
                  </a:lnTo>
                  <a:lnTo>
                    <a:pt x="309" y="394"/>
                  </a:lnTo>
                  <a:lnTo>
                    <a:pt x="304" y="392"/>
                  </a:lnTo>
                  <a:lnTo>
                    <a:pt x="304" y="391"/>
                  </a:lnTo>
                  <a:lnTo>
                    <a:pt x="306" y="391"/>
                  </a:lnTo>
                  <a:lnTo>
                    <a:pt x="307" y="391"/>
                  </a:lnTo>
                  <a:lnTo>
                    <a:pt x="312" y="392"/>
                  </a:lnTo>
                  <a:lnTo>
                    <a:pt x="314" y="392"/>
                  </a:lnTo>
                  <a:lnTo>
                    <a:pt x="315" y="392"/>
                  </a:lnTo>
                  <a:lnTo>
                    <a:pt x="315" y="391"/>
                  </a:lnTo>
                  <a:lnTo>
                    <a:pt x="314" y="391"/>
                  </a:lnTo>
                  <a:lnTo>
                    <a:pt x="310" y="388"/>
                  </a:lnTo>
                  <a:lnTo>
                    <a:pt x="304" y="388"/>
                  </a:lnTo>
                  <a:lnTo>
                    <a:pt x="301" y="388"/>
                  </a:lnTo>
                  <a:lnTo>
                    <a:pt x="298" y="388"/>
                  </a:lnTo>
                  <a:lnTo>
                    <a:pt x="295" y="386"/>
                  </a:lnTo>
                  <a:lnTo>
                    <a:pt x="293" y="386"/>
                  </a:lnTo>
                  <a:lnTo>
                    <a:pt x="290" y="386"/>
                  </a:lnTo>
                  <a:lnTo>
                    <a:pt x="288" y="388"/>
                  </a:lnTo>
                  <a:lnTo>
                    <a:pt x="287" y="386"/>
                  </a:lnTo>
                  <a:lnTo>
                    <a:pt x="285" y="383"/>
                  </a:lnTo>
                  <a:lnTo>
                    <a:pt x="285" y="381"/>
                  </a:lnTo>
                  <a:lnTo>
                    <a:pt x="287" y="381"/>
                  </a:lnTo>
                  <a:lnTo>
                    <a:pt x="287" y="380"/>
                  </a:lnTo>
                  <a:lnTo>
                    <a:pt x="288" y="380"/>
                  </a:lnTo>
                  <a:lnTo>
                    <a:pt x="290" y="378"/>
                  </a:lnTo>
                  <a:lnTo>
                    <a:pt x="301" y="375"/>
                  </a:lnTo>
                  <a:lnTo>
                    <a:pt x="304" y="374"/>
                  </a:lnTo>
                  <a:lnTo>
                    <a:pt x="304" y="374"/>
                  </a:lnTo>
                  <a:lnTo>
                    <a:pt x="302" y="374"/>
                  </a:lnTo>
                  <a:lnTo>
                    <a:pt x="299" y="375"/>
                  </a:lnTo>
                  <a:lnTo>
                    <a:pt x="298" y="375"/>
                  </a:lnTo>
                  <a:lnTo>
                    <a:pt x="291" y="374"/>
                  </a:lnTo>
                  <a:lnTo>
                    <a:pt x="290" y="374"/>
                  </a:lnTo>
                  <a:lnTo>
                    <a:pt x="288" y="375"/>
                  </a:lnTo>
                  <a:lnTo>
                    <a:pt x="284" y="377"/>
                  </a:lnTo>
                  <a:lnTo>
                    <a:pt x="282" y="377"/>
                  </a:lnTo>
                  <a:lnTo>
                    <a:pt x="280" y="377"/>
                  </a:lnTo>
                  <a:lnTo>
                    <a:pt x="280" y="375"/>
                  </a:lnTo>
                  <a:lnTo>
                    <a:pt x="280" y="375"/>
                  </a:lnTo>
                  <a:lnTo>
                    <a:pt x="282" y="374"/>
                  </a:lnTo>
                  <a:lnTo>
                    <a:pt x="284" y="372"/>
                  </a:lnTo>
                  <a:lnTo>
                    <a:pt x="285" y="370"/>
                  </a:lnTo>
                  <a:lnTo>
                    <a:pt x="285" y="370"/>
                  </a:lnTo>
                  <a:lnTo>
                    <a:pt x="282" y="370"/>
                  </a:lnTo>
                  <a:lnTo>
                    <a:pt x="282" y="370"/>
                  </a:lnTo>
                  <a:lnTo>
                    <a:pt x="282" y="369"/>
                  </a:lnTo>
                  <a:lnTo>
                    <a:pt x="280" y="367"/>
                  </a:lnTo>
                  <a:lnTo>
                    <a:pt x="280" y="364"/>
                  </a:lnTo>
                  <a:lnTo>
                    <a:pt x="279" y="363"/>
                  </a:lnTo>
                  <a:lnTo>
                    <a:pt x="277" y="361"/>
                  </a:lnTo>
                  <a:lnTo>
                    <a:pt x="277" y="361"/>
                  </a:lnTo>
                  <a:lnTo>
                    <a:pt x="274" y="356"/>
                  </a:lnTo>
                  <a:lnTo>
                    <a:pt x="276" y="356"/>
                  </a:lnTo>
                  <a:lnTo>
                    <a:pt x="277" y="355"/>
                  </a:lnTo>
                  <a:lnTo>
                    <a:pt x="277" y="355"/>
                  </a:lnTo>
                  <a:lnTo>
                    <a:pt x="274" y="356"/>
                  </a:lnTo>
                  <a:lnTo>
                    <a:pt x="273" y="356"/>
                  </a:lnTo>
                  <a:lnTo>
                    <a:pt x="274" y="358"/>
                  </a:lnTo>
                  <a:lnTo>
                    <a:pt x="274" y="358"/>
                  </a:lnTo>
                  <a:lnTo>
                    <a:pt x="274" y="359"/>
                  </a:lnTo>
                  <a:lnTo>
                    <a:pt x="276" y="361"/>
                  </a:lnTo>
                  <a:lnTo>
                    <a:pt x="276" y="363"/>
                  </a:lnTo>
                  <a:lnTo>
                    <a:pt x="277" y="364"/>
                  </a:lnTo>
                  <a:lnTo>
                    <a:pt x="279" y="366"/>
                  </a:lnTo>
                  <a:lnTo>
                    <a:pt x="280" y="367"/>
                  </a:lnTo>
                  <a:lnTo>
                    <a:pt x="280" y="369"/>
                  </a:lnTo>
                  <a:lnTo>
                    <a:pt x="279" y="370"/>
                  </a:lnTo>
                  <a:lnTo>
                    <a:pt x="276" y="372"/>
                  </a:lnTo>
                  <a:lnTo>
                    <a:pt x="276" y="372"/>
                  </a:lnTo>
                  <a:lnTo>
                    <a:pt x="276" y="374"/>
                  </a:lnTo>
                  <a:lnTo>
                    <a:pt x="274" y="375"/>
                  </a:lnTo>
                  <a:lnTo>
                    <a:pt x="273" y="374"/>
                  </a:lnTo>
                  <a:lnTo>
                    <a:pt x="273" y="374"/>
                  </a:lnTo>
                  <a:lnTo>
                    <a:pt x="273" y="375"/>
                  </a:lnTo>
                  <a:lnTo>
                    <a:pt x="274" y="378"/>
                  </a:lnTo>
                  <a:lnTo>
                    <a:pt x="273" y="380"/>
                  </a:lnTo>
                  <a:lnTo>
                    <a:pt x="271" y="380"/>
                  </a:lnTo>
                  <a:lnTo>
                    <a:pt x="269" y="380"/>
                  </a:lnTo>
                  <a:lnTo>
                    <a:pt x="268" y="381"/>
                  </a:lnTo>
                  <a:lnTo>
                    <a:pt x="261" y="381"/>
                  </a:lnTo>
                  <a:lnTo>
                    <a:pt x="260" y="381"/>
                  </a:lnTo>
                  <a:lnTo>
                    <a:pt x="257" y="381"/>
                  </a:lnTo>
                  <a:lnTo>
                    <a:pt x="252" y="380"/>
                  </a:lnTo>
                  <a:lnTo>
                    <a:pt x="250" y="378"/>
                  </a:lnTo>
                  <a:lnTo>
                    <a:pt x="249" y="377"/>
                  </a:lnTo>
                  <a:lnTo>
                    <a:pt x="247" y="375"/>
                  </a:lnTo>
                  <a:lnTo>
                    <a:pt x="247" y="374"/>
                  </a:lnTo>
                  <a:lnTo>
                    <a:pt x="249" y="372"/>
                  </a:lnTo>
                  <a:lnTo>
                    <a:pt x="250" y="370"/>
                  </a:lnTo>
                  <a:lnTo>
                    <a:pt x="250" y="366"/>
                  </a:lnTo>
                  <a:lnTo>
                    <a:pt x="254" y="363"/>
                  </a:lnTo>
                  <a:lnTo>
                    <a:pt x="258" y="358"/>
                  </a:lnTo>
                  <a:lnTo>
                    <a:pt x="260" y="356"/>
                  </a:lnTo>
                  <a:lnTo>
                    <a:pt x="260" y="355"/>
                  </a:lnTo>
                  <a:lnTo>
                    <a:pt x="260" y="355"/>
                  </a:lnTo>
                  <a:lnTo>
                    <a:pt x="260" y="355"/>
                  </a:lnTo>
                  <a:lnTo>
                    <a:pt x="254" y="359"/>
                  </a:lnTo>
                  <a:lnTo>
                    <a:pt x="249" y="359"/>
                  </a:lnTo>
                  <a:lnTo>
                    <a:pt x="249" y="359"/>
                  </a:lnTo>
                  <a:lnTo>
                    <a:pt x="249" y="356"/>
                  </a:lnTo>
                  <a:lnTo>
                    <a:pt x="249" y="356"/>
                  </a:lnTo>
                  <a:lnTo>
                    <a:pt x="252" y="356"/>
                  </a:lnTo>
                  <a:lnTo>
                    <a:pt x="254" y="355"/>
                  </a:lnTo>
                  <a:lnTo>
                    <a:pt x="252" y="353"/>
                  </a:lnTo>
                  <a:lnTo>
                    <a:pt x="249" y="353"/>
                  </a:lnTo>
                  <a:lnTo>
                    <a:pt x="249" y="353"/>
                  </a:lnTo>
                  <a:lnTo>
                    <a:pt x="250" y="351"/>
                  </a:lnTo>
                  <a:lnTo>
                    <a:pt x="255" y="351"/>
                  </a:lnTo>
                  <a:lnTo>
                    <a:pt x="257" y="350"/>
                  </a:lnTo>
                  <a:lnTo>
                    <a:pt x="258" y="350"/>
                  </a:lnTo>
                  <a:lnTo>
                    <a:pt x="261" y="347"/>
                  </a:lnTo>
                  <a:lnTo>
                    <a:pt x="261" y="345"/>
                  </a:lnTo>
                  <a:lnTo>
                    <a:pt x="261" y="344"/>
                  </a:lnTo>
                  <a:lnTo>
                    <a:pt x="261" y="344"/>
                  </a:lnTo>
                  <a:lnTo>
                    <a:pt x="261" y="342"/>
                  </a:lnTo>
                  <a:lnTo>
                    <a:pt x="261" y="340"/>
                  </a:lnTo>
                  <a:lnTo>
                    <a:pt x="261" y="340"/>
                  </a:lnTo>
                  <a:lnTo>
                    <a:pt x="260" y="339"/>
                  </a:lnTo>
                  <a:lnTo>
                    <a:pt x="257" y="337"/>
                  </a:lnTo>
                  <a:lnTo>
                    <a:pt x="255" y="339"/>
                  </a:lnTo>
                  <a:lnTo>
                    <a:pt x="255" y="339"/>
                  </a:lnTo>
                  <a:lnTo>
                    <a:pt x="254" y="339"/>
                  </a:lnTo>
                  <a:lnTo>
                    <a:pt x="252" y="339"/>
                  </a:lnTo>
                  <a:lnTo>
                    <a:pt x="250" y="339"/>
                  </a:lnTo>
                  <a:lnTo>
                    <a:pt x="250" y="337"/>
                  </a:lnTo>
                  <a:lnTo>
                    <a:pt x="249" y="337"/>
                  </a:lnTo>
                  <a:lnTo>
                    <a:pt x="247" y="337"/>
                  </a:lnTo>
                  <a:lnTo>
                    <a:pt x="247" y="336"/>
                  </a:lnTo>
                  <a:lnTo>
                    <a:pt x="247" y="334"/>
                  </a:lnTo>
                  <a:lnTo>
                    <a:pt x="249" y="334"/>
                  </a:lnTo>
                  <a:lnTo>
                    <a:pt x="250" y="333"/>
                  </a:lnTo>
                  <a:lnTo>
                    <a:pt x="252" y="333"/>
                  </a:lnTo>
                  <a:lnTo>
                    <a:pt x="254" y="329"/>
                  </a:lnTo>
                  <a:lnTo>
                    <a:pt x="254" y="328"/>
                  </a:lnTo>
                  <a:lnTo>
                    <a:pt x="254" y="326"/>
                  </a:lnTo>
                  <a:lnTo>
                    <a:pt x="250" y="325"/>
                  </a:lnTo>
                  <a:lnTo>
                    <a:pt x="249" y="326"/>
                  </a:lnTo>
                  <a:lnTo>
                    <a:pt x="247" y="326"/>
                  </a:lnTo>
                  <a:lnTo>
                    <a:pt x="247" y="326"/>
                  </a:lnTo>
                  <a:lnTo>
                    <a:pt x="246" y="325"/>
                  </a:lnTo>
                  <a:lnTo>
                    <a:pt x="246" y="323"/>
                  </a:lnTo>
                  <a:lnTo>
                    <a:pt x="243" y="323"/>
                  </a:lnTo>
                  <a:lnTo>
                    <a:pt x="241" y="322"/>
                  </a:lnTo>
                  <a:lnTo>
                    <a:pt x="241" y="322"/>
                  </a:lnTo>
                  <a:lnTo>
                    <a:pt x="243" y="320"/>
                  </a:lnTo>
                  <a:lnTo>
                    <a:pt x="243" y="318"/>
                  </a:lnTo>
                  <a:lnTo>
                    <a:pt x="244" y="317"/>
                  </a:lnTo>
                  <a:lnTo>
                    <a:pt x="244" y="317"/>
                  </a:lnTo>
                  <a:lnTo>
                    <a:pt x="246" y="317"/>
                  </a:lnTo>
                  <a:lnTo>
                    <a:pt x="246" y="314"/>
                  </a:lnTo>
                  <a:lnTo>
                    <a:pt x="244" y="312"/>
                  </a:lnTo>
                  <a:lnTo>
                    <a:pt x="243" y="312"/>
                  </a:lnTo>
                  <a:lnTo>
                    <a:pt x="243" y="311"/>
                  </a:lnTo>
                  <a:lnTo>
                    <a:pt x="243" y="311"/>
                  </a:lnTo>
                  <a:lnTo>
                    <a:pt x="243" y="309"/>
                  </a:lnTo>
                  <a:lnTo>
                    <a:pt x="241" y="309"/>
                  </a:lnTo>
                  <a:lnTo>
                    <a:pt x="239" y="306"/>
                  </a:lnTo>
                  <a:lnTo>
                    <a:pt x="239" y="304"/>
                  </a:lnTo>
                  <a:lnTo>
                    <a:pt x="238" y="304"/>
                  </a:lnTo>
                  <a:lnTo>
                    <a:pt x="236" y="304"/>
                  </a:lnTo>
                  <a:lnTo>
                    <a:pt x="233" y="304"/>
                  </a:lnTo>
                  <a:lnTo>
                    <a:pt x="230" y="306"/>
                  </a:lnTo>
                  <a:lnTo>
                    <a:pt x="225" y="306"/>
                  </a:lnTo>
                  <a:lnTo>
                    <a:pt x="225" y="306"/>
                  </a:lnTo>
                  <a:lnTo>
                    <a:pt x="227" y="304"/>
                  </a:lnTo>
                  <a:lnTo>
                    <a:pt x="230" y="304"/>
                  </a:lnTo>
                  <a:lnTo>
                    <a:pt x="233" y="303"/>
                  </a:lnTo>
                  <a:lnTo>
                    <a:pt x="235" y="301"/>
                  </a:lnTo>
                  <a:lnTo>
                    <a:pt x="233" y="299"/>
                  </a:lnTo>
                  <a:lnTo>
                    <a:pt x="233" y="298"/>
                  </a:lnTo>
                  <a:lnTo>
                    <a:pt x="233" y="298"/>
                  </a:lnTo>
                  <a:lnTo>
                    <a:pt x="233" y="296"/>
                  </a:lnTo>
                  <a:lnTo>
                    <a:pt x="236" y="296"/>
                  </a:lnTo>
                  <a:lnTo>
                    <a:pt x="238" y="295"/>
                  </a:lnTo>
                  <a:lnTo>
                    <a:pt x="239" y="295"/>
                  </a:lnTo>
                  <a:lnTo>
                    <a:pt x="236" y="292"/>
                  </a:lnTo>
                  <a:lnTo>
                    <a:pt x="232" y="290"/>
                  </a:lnTo>
                  <a:lnTo>
                    <a:pt x="230" y="290"/>
                  </a:lnTo>
                  <a:lnTo>
                    <a:pt x="230" y="288"/>
                  </a:lnTo>
                  <a:lnTo>
                    <a:pt x="228" y="287"/>
                  </a:lnTo>
                  <a:lnTo>
                    <a:pt x="228" y="285"/>
                  </a:lnTo>
                  <a:lnTo>
                    <a:pt x="225" y="284"/>
                  </a:lnTo>
                  <a:lnTo>
                    <a:pt x="224" y="282"/>
                  </a:lnTo>
                  <a:lnTo>
                    <a:pt x="217" y="279"/>
                  </a:lnTo>
                  <a:lnTo>
                    <a:pt x="214" y="277"/>
                  </a:lnTo>
                  <a:lnTo>
                    <a:pt x="213" y="274"/>
                  </a:lnTo>
                  <a:lnTo>
                    <a:pt x="211" y="274"/>
                  </a:lnTo>
                  <a:lnTo>
                    <a:pt x="211" y="273"/>
                  </a:lnTo>
                  <a:lnTo>
                    <a:pt x="206" y="271"/>
                  </a:lnTo>
                  <a:lnTo>
                    <a:pt x="206" y="270"/>
                  </a:lnTo>
                  <a:lnTo>
                    <a:pt x="209" y="266"/>
                  </a:lnTo>
                  <a:lnTo>
                    <a:pt x="211" y="266"/>
                  </a:lnTo>
                  <a:lnTo>
                    <a:pt x="209" y="263"/>
                  </a:lnTo>
                  <a:lnTo>
                    <a:pt x="206" y="260"/>
                  </a:lnTo>
                  <a:lnTo>
                    <a:pt x="205" y="260"/>
                  </a:lnTo>
                  <a:lnTo>
                    <a:pt x="202" y="260"/>
                  </a:lnTo>
                  <a:lnTo>
                    <a:pt x="198" y="259"/>
                  </a:lnTo>
                  <a:lnTo>
                    <a:pt x="195" y="257"/>
                  </a:lnTo>
                  <a:lnTo>
                    <a:pt x="194" y="255"/>
                  </a:lnTo>
                  <a:lnTo>
                    <a:pt x="189" y="254"/>
                  </a:lnTo>
                  <a:lnTo>
                    <a:pt x="183" y="252"/>
                  </a:lnTo>
                  <a:lnTo>
                    <a:pt x="173" y="249"/>
                  </a:lnTo>
                  <a:lnTo>
                    <a:pt x="168" y="248"/>
                  </a:lnTo>
                  <a:lnTo>
                    <a:pt x="165" y="246"/>
                  </a:lnTo>
                  <a:lnTo>
                    <a:pt x="162" y="246"/>
                  </a:lnTo>
                  <a:lnTo>
                    <a:pt x="156" y="244"/>
                  </a:lnTo>
                  <a:lnTo>
                    <a:pt x="150" y="244"/>
                  </a:lnTo>
                  <a:lnTo>
                    <a:pt x="146" y="244"/>
                  </a:lnTo>
                  <a:lnTo>
                    <a:pt x="145" y="244"/>
                  </a:lnTo>
                  <a:lnTo>
                    <a:pt x="142" y="241"/>
                  </a:lnTo>
                  <a:lnTo>
                    <a:pt x="138" y="241"/>
                  </a:lnTo>
                  <a:lnTo>
                    <a:pt x="135" y="241"/>
                  </a:lnTo>
                  <a:lnTo>
                    <a:pt x="134" y="243"/>
                  </a:lnTo>
                  <a:lnTo>
                    <a:pt x="131" y="244"/>
                  </a:lnTo>
                  <a:lnTo>
                    <a:pt x="127" y="246"/>
                  </a:lnTo>
                  <a:lnTo>
                    <a:pt x="126" y="244"/>
                  </a:lnTo>
                  <a:lnTo>
                    <a:pt x="124" y="243"/>
                  </a:lnTo>
                  <a:lnTo>
                    <a:pt x="123" y="243"/>
                  </a:lnTo>
                  <a:lnTo>
                    <a:pt x="123" y="243"/>
                  </a:lnTo>
                  <a:lnTo>
                    <a:pt x="120" y="244"/>
                  </a:lnTo>
                  <a:lnTo>
                    <a:pt x="118" y="244"/>
                  </a:lnTo>
                  <a:lnTo>
                    <a:pt x="115" y="246"/>
                  </a:lnTo>
                  <a:lnTo>
                    <a:pt x="112" y="248"/>
                  </a:lnTo>
                  <a:lnTo>
                    <a:pt x="109" y="248"/>
                  </a:lnTo>
                  <a:lnTo>
                    <a:pt x="109" y="248"/>
                  </a:lnTo>
                  <a:lnTo>
                    <a:pt x="107" y="248"/>
                  </a:lnTo>
                  <a:lnTo>
                    <a:pt x="105" y="248"/>
                  </a:lnTo>
                  <a:lnTo>
                    <a:pt x="104" y="246"/>
                  </a:lnTo>
                  <a:lnTo>
                    <a:pt x="102" y="244"/>
                  </a:lnTo>
                  <a:lnTo>
                    <a:pt x="101" y="244"/>
                  </a:lnTo>
                  <a:lnTo>
                    <a:pt x="99" y="244"/>
                  </a:lnTo>
                  <a:lnTo>
                    <a:pt x="98" y="244"/>
                  </a:lnTo>
                  <a:lnTo>
                    <a:pt x="93" y="248"/>
                  </a:lnTo>
                  <a:lnTo>
                    <a:pt x="91" y="248"/>
                  </a:lnTo>
                  <a:lnTo>
                    <a:pt x="91" y="248"/>
                  </a:lnTo>
                  <a:lnTo>
                    <a:pt x="90" y="246"/>
                  </a:lnTo>
                  <a:lnTo>
                    <a:pt x="86" y="244"/>
                  </a:lnTo>
                  <a:lnTo>
                    <a:pt x="85" y="244"/>
                  </a:lnTo>
                  <a:lnTo>
                    <a:pt x="83" y="246"/>
                  </a:lnTo>
                  <a:lnTo>
                    <a:pt x="83" y="248"/>
                  </a:lnTo>
                  <a:lnTo>
                    <a:pt x="86" y="251"/>
                  </a:lnTo>
                  <a:lnTo>
                    <a:pt x="90" y="252"/>
                  </a:lnTo>
                  <a:lnTo>
                    <a:pt x="86" y="252"/>
                  </a:lnTo>
                  <a:lnTo>
                    <a:pt x="68" y="249"/>
                  </a:lnTo>
                  <a:lnTo>
                    <a:pt x="64" y="249"/>
                  </a:lnTo>
                  <a:lnTo>
                    <a:pt x="61" y="248"/>
                  </a:lnTo>
                  <a:lnTo>
                    <a:pt x="58" y="246"/>
                  </a:lnTo>
                  <a:lnTo>
                    <a:pt x="53" y="243"/>
                  </a:lnTo>
                  <a:lnTo>
                    <a:pt x="50" y="241"/>
                  </a:lnTo>
                  <a:lnTo>
                    <a:pt x="49" y="240"/>
                  </a:lnTo>
                  <a:lnTo>
                    <a:pt x="49" y="240"/>
                  </a:lnTo>
                  <a:lnTo>
                    <a:pt x="50" y="238"/>
                  </a:lnTo>
                  <a:lnTo>
                    <a:pt x="57" y="235"/>
                  </a:lnTo>
                  <a:lnTo>
                    <a:pt x="60" y="233"/>
                  </a:lnTo>
                  <a:lnTo>
                    <a:pt x="66" y="233"/>
                  </a:lnTo>
                  <a:lnTo>
                    <a:pt x="68" y="232"/>
                  </a:lnTo>
                  <a:lnTo>
                    <a:pt x="68" y="232"/>
                  </a:lnTo>
                  <a:lnTo>
                    <a:pt x="66" y="232"/>
                  </a:lnTo>
                  <a:lnTo>
                    <a:pt x="58" y="232"/>
                  </a:lnTo>
                  <a:lnTo>
                    <a:pt x="52" y="230"/>
                  </a:lnTo>
                  <a:lnTo>
                    <a:pt x="45" y="229"/>
                  </a:lnTo>
                  <a:lnTo>
                    <a:pt x="44" y="229"/>
                  </a:lnTo>
                  <a:lnTo>
                    <a:pt x="44" y="229"/>
                  </a:lnTo>
                  <a:lnTo>
                    <a:pt x="42" y="227"/>
                  </a:lnTo>
                  <a:lnTo>
                    <a:pt x="42" y="225"/>
                  </a:lnTo>
                  <a:lnTo>
                    <a:pt x="44" y="224"/>
                  </a:lnTo>
                  <a:lnTo>
                    <a:pt x="45" y="222"/>
                  </a:lnTo>
                  <a:lnTo>
                    <a:pt x="45" y="222"/>
                  </a:lnTo>
                  <a:lnTo>
                    <a:pt x="38" y="225"/>
                  </a:lnTo>
                  <a:lnTo>
                    <a:pt x="34" y="227"/>
                  </a:lnTo>
                  <a:lnTo>
                    <a:pt x="31" y="227"/>
                  </a:lnTo>
                  <a:lnTo>
                    <a:pt x="30" y="225"/>
                  </a:lnTo>
                  <a:lnTo>
                    <a:pt x="30" y="225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30" y="224"/>
                  </a:lnTo>
                  <a:lnTo>
                    <a:pt x="27" y="222"/>
                  </a:lnTo>
                  <a:lnTo>
                    <a:pt x="25" y="221"/>
                  </a:lnTo>
                  <a:lnTo>
                    <a:pt x="23" y="219"/>
                  </a:lnTo>
                  <a:lnTo>
                    <a:pt x="25" y="218"/>
                  </a:lnTo>
                  <a:lnTo>
                    <a:pt x="27" y="216"/>
                  </a:lnTo>
                  <a:lnTo>
                    <a:pt x="28" y="216"/>
                  </a:lnTo>
                  <a:lnTo>
                    <a:pt x="33" y="216"/>
                  </a:lnTo>
                  <a:lnTo>
                    <a:pt x="45" y="214"/>
                  </a:lnTo>
                  <a:lnTo>
                    <a:pt x="55" y="216"/>
                  </a:lnTo>
                  <a:lnTo>
                    <a:pt x="60" y="211"/>
                  </a:lnTo>
                  <a:lnTo>
                    <a:pt x="61" y="211"/>
                  </a:lnTo>
                  <a:lnTo>
                    <a:pt x="68" y="210"/>
                  </a:lnTo>
                  <a:lnTo>
                    <a:pt x="79" y="210"/>
                  </a:lnTo>
                  <a:lnTo>
                    <a:pt x="85" y="210"/>
                  </a:lnTo>
                  <a:lnTo>
                    <a:pt x="88" y="211"/>
                  </a:lnTo>
                  <a:lnTo>
                    <a:pt x="93" y="213"/>
                  </a:lnTo>
                  <a:lnTo>
                    <a:pt x="93" y="213"/>
                  </a:lnTo>
                  <a:lnTo>
                    <a:pt x="93" y="211"/>
                  </a:lnTo>
                  <a:lnTo>
                    <a:pt x="93" y="210"/>
                  </a:lnTo>
                  <a:lnTo>
                    <a:pt x="94" y="207"/>
                  </a:lnTo>
                  <a:lnTo>
                    <a:pt x="94" y="205"/>
                  </a:lnTo>
                  <a:lnTo>
                    <a:pt x="94" y="203"/>
                  </a:lnTo>
                  <a:lnTo>
                    <a:pt x="93" y="202"/>
                  </a:lnTo>
                  <a:lnTo>
                    <a:pt x="88" y="200"/>
                  </a:lnTo>
                  <a:lnTo>
                    <a:pt x="86" y="200"/>
                  </a:lnTo>
                  <a:lnTo>
                    <a:pt x="85" y="200"/>
                  </a:lnTo>
                  <a:lnTo>
                    <a:pt x="82" y="202"/>
                  </a:lnTo>
                  <a:lnTo>
                    <a:pt x="77" y="205"/>
                  </a:lnTo>
                  <a:lnTo>
                    <a:pt x="74" y="205"/>
                  </a:lnTo>
                  <a:lnTo>
                    <a:pt x="71" y="205"/>
                  </a:lnTo>
                  <a:lnTo>
                    <a:pt x="68" y="205"/>
                  </a:lnTo>
                  <a:lnTo>
                    <a:pt x="66" y="205"/>
                  </a:lnTo>
                  <a:lnTo>
                    <a:pt x="63" y="203"/>
                  </a:lnTo>
                  <a:lnTo>
                    <a:pt x="61" y="203"/>
                  </a:lnTo>
                  <a:lnTo>
                    <a:pt x="60" y="203"/>
                  </a:lnTo>
                  <a:lnTo>
                    <a:pt x="58" y="205"/>
                  </a:lnTo>
                  <a:lnTo>
                    <a:pt x="55" y="207"/>
                  </a:lnTo>
                  <a:lnTo>
                    <a:pt x="53" y="207"/>
                  </a:lnTo>
                  <a:lnTo>
                    <a:pt x="52" y="207"/>
                  </a:lnTo>
                  <a:lnTo>
                    <a:pt x="50" y="207"/>
                  </a:lnTo>
                  <a:lnTo>
                    <a:pt x="41" y="205"/>
                  </a:lnTo>
                  <a:lnTo>
                    <a:pt x="39" y="203"/>
                  </a:lnTo>
                  <a:lnTo>
                    <a:pt x="39" y="202"/>
                  </a:lnTo>
                  <a:lnTo>
                    <a:pt x="36" y="200"/>
                  </a:lnTo>
                  <a:lnTo>
                    <a:pt x="33" y="200"/>
                  </a:lnTo>
                  <a:lnTo>
                    <a:pt x="33" y="199"/>
                  </a:lnTo>
                  <a:lnTo>
                    <a:pt x="36" y="197"/>
                  </a:lnTo>
                  <a:lnTo>
                    <a:pt x="39" y="196"/>
                  </a:lnTo>
                  <a:lnTo>
                    <a:pt x="39" y="196"/>
                  </a:lnTo>
                  <a:lnTo>
                    <a:pt x="34" y="196"/>
                  </a:lnTo>
                  <a:lnTo>
                    <a:pt x="31" y="197"/>
                  </a:lnTo>
                  <a:lnTo>
                    <a:pt x="30" y="197"/>
                  </a:lnTo>
                  <a:lnTo>
                    <a:pt x="27" y="197"/>
                  </a:lnTo>
                  <a:lnTo>
                    <a:pt x="22" y="197"/>
                  </a:lnTo>
                  <a:lnTo>
                    <a:pt x="20" y="196"/>
                  </a:lnTo>
                  <a:lnTo>
                    <a:pt x="19" y="194"/>
                  </a:lnTo>
                  <a:lnTo>
                    <a:pt x="17" y="194"/>
                  </a:lnTo>
                  <a:lnTo>
                    <a:pt x="11" y="192"/>
                  </a:lnTo>
                  <a:lnTo>
                    <a:pt x="9" y="192"/>
                  </a:lnTo>
                  <a:lnTo>
                    <a:pt x="8" y="191"/>
                  </a:lnTo>
                  <a:lnTo>
                    <a:pt x="3" y="188"/>
                  </a:lnTo>
                  <a:lnTo>
                    <a:pt x="0" y="186"/>
                  </a:lnTo>
                  <a:lnTo>
                    <a:pt x="0" y="184"/>
                  </a:lnTo>
                  <a:lnTo>
                    <a:pt x="3" y="181"/>
                  </a:lnTo>
                  <a:lnTo>
                    <a:pt x="3" y="181"/>
                  </a:lnTo>
                  <a:lnTo>
                    <a:pt x="3" y="180"/>
                  </a:lnTo>
                  <a:lnTo>
                    <a:pt x="1" y="180"/>
                  </a:lnTo>
                  <a:lnTo>
                    <a:pt x="1" y="178"/>
                  </a:lnTo>
                  <a:lnTo>
                    <a:pt x="4" y="175"/>
                  </a:lnTo>
                  <a:lnTo>
                    <a:pt x="6" y="175"/>
                  </a:lnTo>
                  <a:lnTo>
                    <a:pt x="12" y="173"/>
                  </a:lnTo>
                  <a:lnTo>
                    <a:pt x="17" y="170"/>
                  </a:lnTo>
                  <a:lnTo>
                    <a:pt x="19" y="170"/>
                  </a:lnTo>
                  <a:lnTo>
                    <a:pt x="20" y="170"/>
                  </a:lnTo>
                  <a:lnTo>
                    <a:pt x="28" y="170"/>
                  </a:lnTo>
                  <a:lnTo>
                    <a:pt x="30" y="170"/>
                  </a:lnTo>
                  <a:lnTo>
                    <a:pt x="31" y="169"/>
                  </a:lnTo>
                  <a:lnTo>
                    <a:pt x="34" y="167"/>
                  </a:lnTo>
                  <a:lnTo>
                    <a:pt x="41" y="166"/>
                  </a:lnTo>
                  <a:lnTo>
                    <a:pt x="55" y="164"/>
                  </a:lnTo>
                  <a:lnTo>
                    <a:pt x="57" y="162"/>
                  </a:lnTo>
                  <a:lnTo>
                    <a:pt x="57" y="162"/>
                  </a:lnTo>
                  <a:lnTo>
                    <a:pt x="55" y="161"/>
                  </a:lnTo>
                  <a:lnTo>
                    <a:pt x="55" y="161"/>
                  </a:lnTo>
                  <a:lnTo>
                    <a:pt x="58" y="159"/>
                  </a:lnTo>
                  <a:lnTo>
                    <a:pt x="64" y="158"/>
                  </a:lnTo>
                  <a:lnTo>
                    <a:pt x="69" y="156"/>
                  </a:lnTo>
                  <a:lnTo>
                    <a:pt x="72" y="156"/>
                  </a:lnTo>
                  <a:lnTo>
                    <a:pt x="74" y="156"/>
                  </a:lnTo>
                  <a:lnTo>
                    <a:pt x="77" y="155"/>
                  </a:lnTo>
                  <a:lnTo>
                    <a:pt x="79" y="155"/>
                  </a:lnTo>
                  <a:lnTo>
                    <a:pt x="90" y="155"/>
                  </a:lnTo>
                  <a:lnTo>
                    <a:pt x="96" y="155"/>
                  </a:lnTo>
                  <a:lnTo>
                    <a:pt x="98" y="155"/>
                  </a:lnTo>
                  <a:lnTo>
                    <a:pt x="99" y="155"/>
                  </a:lnTo>
                  <a:lnTo>
                    <a:pt x="101" y="153"/>
                  </a:lnTo>
                  <a:lnTo>
                    <a:pt x="105" y="150"/>
                  </a:lnTo>
                  <a:lnTo>
                    <a:pt x="107" y="148"/>
                  </a:lnTo>
                  <a:lnTo>
                    <a:pt x="109" y="145"/>
                  </a:lnTo>
                  <a:lnTo>
                    <a:pt x="112" y="140"/>
                  </a:lnTo>
                  <a:lnTo>
                    <a:pt x="113" y="134"/>
                  </a:lnTo>
                  <a:lnTo>
                    <a:pt x="115" y="129"/>
                  </a:lnTo>
                  <a:lnTo>
                    <a:pt x="115" y="128"/>
                  </a:lnTo>
                  <a:lnTo>
                    <a:pt x="116" y="126"/>
                  </a:lnTo>
                  <a:lnTo>
                    <a:pt x="118" y="125"/>
                  </a:lnTo>
                  <a:lnTo>
                    <a:pt x="121" y="123"/>
                  </a:lnTo>
                  <a:lnTo>
                    <a:pt x="124" y="123"/>
                  </a:lnTo>
                  <a:lnTo>
                    <a:pt x="124" y="123"/>
                  </a:lnTo>
                  <a:lnTo>
                    <a:pt x="123" y="121"/>
                  </a:lnTo>
                  <a:lnTo>
                    <a:pt x="121" y="121"/>
                  </a:lnTo>
                  <a:lnTo>
                    <a:pt x="120" y="121"/>
                  </a:lnTo>
                  <a:lnTo>
                    <a:pt x="116" y="123"/>
                  </a:lnTo>
                  <a:lnTo>
                    <a:pt x="113" y="123"/>
                  </a:lnTo>
                  <a:lnTo>
                    <a:pt x="110" y="123"/>
                  </a:lnTo>
                  <a:lnTo>
                    <a:pt x="107" y="123"/>
                  </a:lnTo>
                  <a:lnTo>
                    <a:pt x="105" y="125"/>
                  </a:lnTo>
                  <a:lnTo>
                    <a:pt x="101" y="125"/>
                  </a:lnTo>
                  <a:lnTo>
                    <a:pt x="99" y="125"/>
                  </a:lnTo>
                  <a:lnTo>
                    <a:pt x="94" y="123"/>
                  </a:lnTo>
                  <a:lnTo>
                    <a:pt x="93" y="123"/>
                  </a:lnTo>
                  <a:lnTo>
                    <a:pt x="86" y="123"/>
                  </a:lnTo>
                  <a:lnTo>
                    <a:pt x="85" y="123"/>
                  </a:lnTo>
                  <a:lnTo>
                    <a:pt x="83" y="121"/>
                  </a:lnTo>
                  <a:lnTo>
                    <a:pt x="82" y="120"/>
                  </a:lnTo>
                  <a:lnTo>
                    <a:pt x="82" y="118"/>
                  </a:lnTo>
                  <a:lnTo>
                    <a:pt x="82" y="117"/>
                  </a:lnTo>
                  <a:lnTo>
                    <a:pt x="83" y="114"/>
                  </a:lnTo>
                  <a:lnTo>
                    <a:pt x="85" y="112"/>
                  </a:lnTo>
                  <a:lnTo>
                    <a:pt x="90" y="109"/>
                  </a:lnTo>
                  <a:lnTo>
                    <a:pt x="93" y="107"/>
                  </a:lnTo>
                  <a:lnTo>
                    <a:pt x="96" y="106"/>
                  </a:lnTo>
                  <a:lnTo>
                    <a:pt x="99" y="104"/>
                  </a:lnTo>
                  <a:lnTo>
                    <a:pt x="102" y="104"/>
                  </a:lnTo>
                  <a:lnTo>
                    <a:pt x="104" y="103"/>
                  </a:lnTo>
                  <a:lnTo>
                    <a:pt x="109" y="101"/>
                  </a:lnTo>
                  <a:lnTo>
                    <a:pt x="112" y="98"/>
                  </a:lnTo>
                  <a:lnTo>
                    <a:pt x="118" y="93"/>
                  </a:lnTo>
                  <a:lnTo>
                    <a:pt x="120" y="93"/>
                  </a:lnTo>
                  <a:lnTo>
                    <a:pt x="129" y="90"/>
                  </a:lnTo>
                  <a:lnTo>
                    <a:pt x="132" y="90"/>
                  </a:lnTo>
                  <a:lnTo>
                    <a:pt x="134" y="92"/>
                  </a:lnTo>
                  <a:lnTo>
                    <a:pt x="135" y="92"/>
                  </a:lnTo>
                  <a:lnTo>
                    <a:pt x="142" y="96"/>
                  </a:lnTo>
                  <a:lnTo>
                    <a:pt x="142" y="96"/>
                  </a:lnTo>
                  <a:lnTo>
                    <a:pt x="140" y="95"/>
                  </a:lnTo>
                  <a:lnTo>
                    <a:pt x="138" y="90"/>
                  </a:lnTo>
                  <a:lnTo>
                    <a:pt x="138" y="88"/>
                  </a:lnTo>
                  <a:lnTo>
                    <a:pt x="142" y="85"/>
                  </a:lnTo>
                  <a:lnTo>
                    <a:pt x="143" y="85"/>
                  </a:lnTo>
                  <a:lnTo>
                    <a:pt x="146" y="85"/>
                  </a:lnTo>
                  <a:lnTo>
                    <a:pt x="153" y="85"/>
                  </a:lnTo>
                  <a:lnTo>
                    <a:pt x="156" y="87"/>
                  </a:lnTo>
                  <a:lnTo>
                    <a:pt x="159" y="88"/>
                  </a:lnTo>
                  <a:lnTo>
                    <a:pt x="162" y="88"/>
                  </a:lnTo>
                  <a:lnTo>
                    <a:pt x="164" y="88"/>
                  </a:lnTo>
                  <a:lnTo>
                    <a:pt x="165" y="88"/>
                  </a:lnTo>
                  <a:lnTo>
                    <a:pt x="167" y="87"/>
                  </a:lnTo>
                  <a:lnTo>
                    <a:pt x="168" y="84"/>
                  </a:lnTo>
                  <a:lnTo>
                    <a:pt x="170" y="79"/>
                  </a:lnTo>
                  <a:lnTo>
                    <a:pt x="168" y="74"/>
                  </a:lnTo>
                  <a:lnTo>
                    <a:pt x="168" y="71"/>
                  </a:lnTo>
                  <a:lnTo>
                    <a:pt x="167" y="68"/>
                  </a:lnTo>
                  <a:lnTo>
                    <a:pt x="168" y="66"/>
                  </a:lnTo>
                  <a:lnTo>
                    <a:pt x="170" y="65"/>
                  </a:lnTo>
                  <a:lnTo>
                    <a:pt x="173" y="63"/>
                  </a:lnTo>
                  <a:lnTo>
                    <a:pt x="179" y="60"/>
                  </a:lnTo>
                  <a:lnTo>
                    <a:pt x="184" y="60"/>
                  </a:lnTo>
                  <a:lnTo>
                    <a:pt x="187" y="60"/>
                  </a:lnTo>
                  <a:lnTo>
                    <a:pt x="191" y="62"/>
                  </a:lnTo>
                  <a:lnTo>
                    <a:pt x="195" y="62"/>
                  </a:lnTo>
                  <a:lnTo>
                    <a:pt x="200" y="65"/>
                  </a:lnTo>
                  <a:lnTo>
                    <a:pt x="208" y="69"/>
                  </a:lnTo>
                  <a:lnTo>
                    <a:pt x="213" y="71"/>
                  </a:lnTo>
                  <a:lnTo>
                    <a:pt x="217" y="73"/>
                  </a:lnTo>
                  <a:lnTo>
                    <a:pt x="222" y="74"/>
                  </a:lnTo>
                  <a:lnTo>
                    <a:pt x="227" y="77"/>
                  </a:lnTo>
                  <a:lnTo>
                    <a:pt x="232" y="79"/>
                  </a:lnTo>
                  <a:lnTo>
                    <a:pt x="233" y="81"/>
                  </a:lnTo>
                  <a:lnTo>
                    <a:pt x="235" y="81"/>
                  </a:lnTo>
                  <a:lnTo>
                    <a:pt x="233" y="79"/>
                  </a:lnTo>
                  <a:lnTo>
                    <a:pt x="232" y="77"/>
                  </a:lnTo>
                  <a:lnTo>
                    <a:pt x="227" y="74"/>
                  </a:lnTo>
                  <a:lnTo>
                    <a:pt x="216" y="69"/>
                  </a:lnTo>
                  <a:lnTo>
                    <a:pt x="211" y="66"/>
                  </a:lnTo>
                  <a:lnTo>
                    <a:pt x="206" y="63"/>
                  </a:lnTo>
                  <a:lnTo>
                    <a:pt x="203" y="60"/>
                  </a:lnTo>
                  <a:lnTo>
                    <a:pt x="195" y="58"/>
                  </a:lnTo>
                  <a:lnTo>
                    <a:pt x="197" y="58"/>
                  </a:lnTo>
                  <a:lnTo>
                    <a:pt x="203" y="55"/>
                  </a:lnTo>
                  <a:lnTo>
                    <a:pt x="219" y="52"/>
                  </a:lnTo>
                  <a:lnTo>
                    <a:pt x="235" y="51"/>
                  </a:lnTo>
                  <a:lnTo>
                    <a:pt x="239" y="51"/>
                  </a:lnTo>
                  <a:lnTo>
                    <a:pt x="250" y="49"/>
                  </a:lnTo>
                  <a:lnTo>
                    <a:pt x="250" y="47"/>
                  </a:lnTo>
                  <a:lnTo>
                    <a:pt x="252" y="47"/>
                  </a:lnTo>
                  <a:lnTo>
                    <a:pt x="261" y="46"/>
                  </a:lnTo>
                  <a:lnTo>
                    <a:pt x="265" y="46"/>
                  </a:lnTo>
                  <a:lnTo>
                    <a:pt x="268" y="46"/>
                  </a:lnTo>
                  <a:lnTo>
                    <a:pt x="273" y="47"/>
                  </a:lnTo>
                  <a:lnTo>
                    <a:pt x="274" y="49"/>
                  </a:lnTo>
                  <a:lnTo>
                    <a:pt x="277" y="52"/>
                  </a:lnTo>
                  <a:lnTo>
                    <a:pt x="279" y="55"/>
                  </a:lnTo>
                  <a:lnTo>
                    <a:pt x="277" y="66"/>
                  </a:lnTo>
                  <a:lnTo>
                    <a:pt x="277" y="69"/>
                  </a:lnTo>
                  <a:lnTo>
                    <a:pt x="279" y="69"/>
                  </a:lnTo>
                  <a:lnTo>
                    <a:pt x="280" y="69"/>
                  </a:lnTo>
                  <a:lnTo>
                    <a:pt x="282" y="66"/>
                  </a:lnTo>
                  <a:lnTo>
                    <a:pt x="285" y="65"/>
                  </a:lnTo>
                  <a:lnTo>
                    <a:pt x="287" y="63"/>
                  </a:lnTo>
                  <a:lnTo>
                    <a:pt x="287" y="58"/>
                  </a:lnTo>
                  <a:lnTo>
                    <a:pt x="288" y="57"/>
                  </a:lnTo>
                  <a:lnTo>
                    <a:pt x="285" y="54"/>
                  </a:lnTo>
                  <a:lnTo>
                    <a:pt x="285" y="49"/>
                  </a:lnTo>
                  <a:lnTo>
                    <a:pt x="287" y="46"/>
                  </a:lnTo>
                  <a:lnTo>
                    <a:pt x="290" y="46"/>
                  </a:lnTo>
                  <a:lnTo>
                    <a:pt x="304" y="55"/>
                  </a:lnTo>
                  <a:lnTo>
                    <a:pt x="310" y="57"/>
                  </a:lnTo>
                  <a:lnTo>
                    <a:pt x="317" y="62"/>
                  </a:lnTo>
                  <a:lnTo>
                    <a:pt x="325" y="62"/>
                  </a:lnTo>
                  <a:lnTo>
                    <a:pt x="332" y="62"/>
                  </a:lnTo>
                  <a:lnTo>
                    <a:pt x="336" y="62"/>
                  </a:lnTo>
                  <a:lnTo>
                    <a:pt x="337" y="60"/>
                  </a:lnTo>
                  <a:lnTo>
                    <a:pt x="334" y="58"/>
                  </a:lnTo>
                  <a:lnTo>
                    <a:pt x="325" y="54"/>
                  </a:lnTo>
                  <a:lnTo>
                    <a:pt x="320" y="49"/>
                  </a:lnTo>
                  <a:lnTo>
                    <a:pt x="317" y="44"/>
                  </a:lnTo>
                  <a:lnTo>
                    <a:pt x="315" y="41"/>
                  </a:lnTo>
                  <a:lnTo>
                    <a:pt x="318" y="41"/>
                  </a:lnTo>
                  <a:lnTo>
                    <a:pt x="329" y="41"/>
                  </a:lnTo>
                  <a:lnTo>
                    <a:pt x="347" y="44"/>
                  </a:lnTo>
                  <a:lnTo>
                    <a:pt x="369" y="52"/>
                  </a:lnTo>
                  <a:lnTo>
                    <a:pt x="378" y="55"/>
                  </a:lnTo>
                  <a:lnTo>
                    <a:pt x="399" y="63"/>
                  </a:lnTo>
                  <a:lnTo>
                    <a:pt x="403" y="65"/>
                  </a:lnTo>
                  <a:lnTo>
                    <a:pt x="407" y="66"/>
                  </a:lnTo>
                  <a:lnTo>
                    <a:pt x="408" y="65"/>
                  </a:lnTo>
                  <a:lnTo>
                    <a:pt x="410" y="63"/>
                  </a:lnTo>
                  <a:lnTo>
                    <a:pt x="410" y="62"/>
                  </a:lnTo>
                  <a:lnTo>
                    <a:pt x="408" y="60"/>
                  </a:lnTo>
                  <a:lnTo>
                    <a:pt x="408" y="57"/>
                  </a:lnTo>
                  <a:lnTo>
                    <a:pt x="408" y="54"/>
                  </a:lnTo>
                  <a:lnTo>
                    <a:pt x="408" y="49"/>
                  </a:lnTo>
                  <a:lnTo>
                    <a:pt x="411" y="47"/>
                  </a:lnTo>
                  <a:lnTo>
                    <a:pt x="413" y="44"/>
                  </a:lnTo>
                  <a:lnTo>
                    <a:pt x="411" y="41"/>
                  </a:lnTo>
                  <a:lnTo>
                    <a:pt x="408" y="38"/>
                  </a:lnTo>
                  <a:lnTo>
                    <a:pt x="394" y="32"/>
                  </a:lnTo>
                  <a:lnTo>
                    <a:pt x="394" y="32"/>
                  </a:lnTo>
                  <a:lnTo>
                    <a:pt x="397" y="30"/>
                  </a:lnTo>
                  <a:lnTo>
                    <a:pt x="402" y="30"/>
                  </a:lnTo>
                  <a:lnTo>
                    <a:pt x="437" y="32"/>
                  </a:lnTo>
                  <a:lnTo>
                    <a:pt x="443" y="32"/>
                  </a:lnTo>
                  <a:lnTo>
                    <a:pt x="444" y="33"/>
                  </a:lnTo>
                  <a:lnTo>
                    <a:pt x="446" y="33"/>
                  </a:lnTo>
                  <a:lnTo>
                    <a:pt x="448" y="33"/>
                  </a:lnTo>
                  <a:lnTo>
                    <a:pt x="455" y="33"/>
                  </a:lnTo>
                  <a:lnTo>
                    <a:pt x="455" y="32"/>
                  </a:lnTo>
                  <a:lnTo>
                    <a:pt x="454" y="30"/>
                  </a:lnTo>
                  <a:lnTo>
                    <a:pt x="413" y="27"/>
                  </a:lnTo>
                  <a:lnTo>
                    <a:pt x="405" y="27"/>
                  </a:lnTo>
                  <a:lnTo>
                    <a:pt x="402" y="27"/>
                  </a:lnTo>
                  <a:lnTo>
                    <a:pt x="397" y="27"/>
                  </a:lnTo>
                  <a:lnTo>
                    <a:pt x="389" y="27"/>
                  </a:lnTo>
                  <a:lnTo>
                    <a:pt x="386" y="27"/>
                  </a:lnTo>
                  <a:lnTo>
                    <a:pt x="381" y="24"/>
                  </a:lnTo>
                  <a:lnTo>
                    <a:pt x="386" y="21"/>
                  </a:lnTo>
                  <a:lnTo>
                    <a:pt x="389" y="21"/>
                  </a:lnTo>
                  <a:lnTo>
                    <a:pt x="396" y="22"/>
                  </a:lnTo>
                  <a:lnTo>
                    <a:pt x="400" y="19"/>
                  </a:lnTo>
                  <a:lnTo>
                    <a:pt x="407" y="17"/>
                  </a:lnTo>
                  <a:lnTo>
                    <a:pt x="414" y="17"/>
                  </a:lnTo>
                  <a:lnTo>
                    <a:pt x="429" y="13"/>
                  </a:lnTo>
                  <a:lnTo>
                    <a:pt x="432" y="13"/>
                  </a:lnTo>
                  <a:lnTo>
                    <a:pt x="435" y="13"/>
                  </a:lnTo>
                  <a:lnTo>
                    <a:pt x="441" y="14"/>
                  </a:lnTo>
                  <a:lnTo>
                    <a:pt x="444" y="14"/>
                  </a:lnTo>
                  <a:lnTo>
                    <a:pt x="448" y="17"/>
                  </a:lnTo>
                  <a:lnTo>
                    <a:pt x="451" y="17"/>
                  </a:lnTo>
                  <a:lnTo>
                    <a:pt x="452" y="17"/>
                  </a:lnTo>
                  <a:lnTo>
                    <a:pt x="455" y="19"/>
                  </a:lnTo>
                  <a:lnTo>
                    <a:pt x="460" y="16"/>
                  </a:lnTo>
                  <a:lnTo>
                    <a:pt x="465" y="13"/>
                  </a:lnTo>
                  <a:lnTo>
                    <a:pt x="470" y="10"/>
                  </a:lnTo>
                  <a:lnTo>
                    <a:pt x="476" y="11"/>
                  </a:lnTo>
                  <a:lnTo>
                    <a:pt x="481" y="13"/>
                  </a:lnTo>
                  <a:lnTo>
                    <a:pt x="484" y="14"/>
                  </a:lnTo>
                  <a:lnTo>
                    <a:pt x="490" y="16"/>
                  </a:lnTo>
                  <a:lnTo>
                    <a:pt x="500" y="22"/>
                  </a:lnTo>
                  <a:lnTo>
                    <a:pt x="501" y="22"/>
                  </a:lnTo>
                  <a:lnTo>
                    <a:pt x="503" y="22"/>
                  </a:lnTo>
                  <a:lnTo>
                    <a:pt x="503" y="21"/>
                  </a:lnTo>
                  <a:lnTo>
                    <a:pt x="503" y="19"/>
                  </a:lnTo>
                  <a:lnTo>
                    <a:pt x="504" y="16"/>
                  </a:lnTo>
                  <a:lnTo>
                    <a:pt x="503" y="16"/>
                  </a:lnTo>
                  <a:lnTo>
                    <a:pt x="495" y="13"/>
                  </a:lnTo>
                  <a:lnTo>
                    <a:pt x="495" y="11"/>
                  </a:lnTo>
                  <a:lnTo>
                    <a:pt x="493" y="10"/>
                  </a:lnTo>
                  <a:lnTo>
                    <a:pt x="493" y="8"/>
                  </a:lnTo>
                  <a:lnTo>
                    <a:pt x="493" y="8"/>
                  </a:lnTo>
                  <a:lnTo>
                    <a:pt x="495" y="6"/>
                  </a:lnTo>
                  <a:lnTo>
                    <a:pt x="501" y="8"/>
                  </a:lnTo>
                  <a:lnTo>
                    <a:pt x="503" y="6"/>
                  </a:lnTo>
                  <a:lnTo>
                    <a:pt x="504" y="6"/>
                  </a:lnTo>
                  <a:lnTo>
                    <a:pt x="506" y="5"/>
                  </a:lnTo>
                  <a:lnTo>
                    <a:pt x="507" y="3"/>
                  </a:lnTo>
                  <a:lnTo>
                    <a:pt x="511" y="3"/>
                  </a:lnTo>
                  <a:lnTo>
                    <a:pt x="515" y="5"/>
                  </a:lnTo>
                  <a:lnTo>
                    <a:pt x="520" y="5"/>
                  </a:lnTo>
                  <a:lnTo>
                    <a:pt x="522" y="5"/>
                  </a:lnTo>
                  <a:lnTo>
                    <a:pt x="523" y="3"/>
                  </a:lnTo>
                  <a:lnTo>
                    <a:pt x="523" y="3"/>
                  </a:lnTo>
                  <a:lnTo>
                    <a:pt x="523" y="3"/>
                  </a:lnTo>
                  <a:lnTo>
                    <a:pt x="541" y="3"/>
                  </a:lnTo>
                  <a:lnTo>
                    <a:pt x="544" y="2"/>
                  </a:lnTo>
                  <a:lnTo>
                    <a:pt x="547" y="2"/>
                  </a:lnTo>
                  <a:lnTo>
                    <a:pt x="552" y="2"/>
                  </a:lnTo>
                  <a:lnTo>
                    <a:pt x="555" y="2"/>
                  </a:lnTo>
                  <a:lnTo>
                    <a:pt x="560" y="3"/>
                  </a:lnTo>
                  <a:lnTo>
                    <a:pt x="564" y="3"/>
                  </a:lnTo>
                  <a:lnTo>
                    <a:pt x="571" y="2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5673380" y="4104048"/>
              <a:ext cx="124750" cy="181278"/>
            </a:xfrm>
            <a:custGeom>
              <a:rect b="b" l="l" r="r" t="t"/>
              <a:pathLst>
                <a:path extrusionOk="0" h="93" w="64">
                  <a:moveTo>
                    <a:pt x="42" y="0"/>
                  </a:moveTo>
                  <a:lnTo>
                    <a:pt x="45" y="0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7" y="3"/>
                  </a:lnTo>
                  <a:lnTo>
                    <a:pt x="45" y="4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5" y="7"/>
                  </a:lnTo>
                  <a:lnTo>
                    <a:pt x="47" y="9"/>
                  </a:lnTo>
                  <a:lnTo>
                    <a:pt x="49" y="9"/>
                  </a:lnTo>
                  <a:lnTo>
                    <a:pt x="49" y="11"/>
                  </a:lnTo>
                  <a:lnTo>
                    <a:pt x="50" y="11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2" y="14"/>
                  </a:lnTo>
                  <a:lnTo>
                    <a:pt x="52" y="17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0" y="22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50" y="23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52" y="23"/>
                  </a:lnTo>
                  <a:lnTo>
                    <a:pt x="53" y="23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5" y="26"/>
                  </a:lnTo>
                  <a:lnTo>
                    <a:pt x="53" y="28"/>
                  </a:lnTo>
                  <a:lnTo>
                    <a:pt x="53" y="29"/>
                  </a:lnTo>
                  <a:lnTo>
                    <a:pt x="53" y="31"/>
                  </a:lnTo>
                  <a:lnTo>
                    <a:pt x="53" y="33"/>
                  </a:lnTo>
                  <a:lnTo>
                    <a:pt x="53" y="33"/>
                  </a:lnTo>
                  <a:lnTo>
                    <a:pt x="53" y="34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53" y="36"/>
                  </a:lnTo>
                  <a:lnTo>
                    <a:pt x="53" y="37"/>
                  </a:lnTo>
                  <a:lnTo>
                    <a:pt x="55" y="39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7" y="42"/>
                  </a:lnTo>
                  <a:lnTo>
                    <a:pt x="55" y="42"/>
                  </a:lnTo>
                  <a:lnTo>
                    <a:pt x="55" y="44"/>
                  </a:lnTo>
                  <a:lnTo>
                    <a:pt x="55" y="50"/>
                  </a:lnTo>
                  <a:lnTo>
                    <a:pt x="53" y="52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5" y="55"/>
                  </a:lnTo>
                  <a:lnTo>
                    <a:pt x="55" y="55"/>
                  </a:lnTo>
                  <a:lnTo>
                    <a:pt x="57" y="55"/>
                  </a:lnTo>
                  <a:lnTo>
                    <a:pt x="55" y="56"/>
                  </a:lnTo>
                  <a:lnTo>
                    <a:pt x="55" y="58"/>
                  </a:lnTo>
                  <a:lnTo>
                    <a:pt x="55" y="59"/>
                  </a:lnTo>
                  <a:lnTo>
                    <a:pt x="55" y="59"/>
                  </a:lnTo>
                  <a:lnTo>
                    <a:pt x="55" y="59"/>
                  </a:lnTo>
                  <a:lnTo>
                    <a:pt x="55" y="61"/>
                  </a:lnTo>
                  <a:lnTo>
                    <a:pt x="55" y="61"/>
                  </a:lnTo>
                  <a:lnTo>
                    <a:pt x="55" y="63"/>
                  </a:lnTo>
                  <a:lnTo>
                    <a:pt x="55" y="63"/>
                  </a:lnTo>
                  <a:lnTo>
                    <a:pt x="55" y="64"/>
                  </a:lnTo>
                  <a:lnTo>
                    <a:pt x="57" y="66"/>
                  </a:lnTo>
                  <a:lnTo>
                    <a:pt x="57" y="66"/>
                  </a:lnTo>
                  <a:lnTo>
                    <a:pt x="57" y="66"/>
                  </a:lnTo>
                  <a:lnTo>
                    <a:pt x="57" y="67"/>
                  </a:lnTo>
                  <a:lnTo>
                    <a:pt x="58" y="67"/>
                  </a:lnTo>
                  <a:lnTo>
                    <a:pt x="58" y="69"/>
                  </a:lnTo>
                  <a:lnTo>
                    <a:pt x="60" y="69"/>
                  </a:lnTo>
                  <a:lnTo>
                    <a:pt x="61" y="69"/>
                  </a:lnTo>
                  <a:lnTo>
                    <a:pt x="61" y="70"/>
                  </a:lnTo>
                  <a:lnTo>
                    <a:pt x="61" y="72"/>
                  </a:lnTo>
                  <a:lnTo>
                    <a:pt x="63" y="72"/>
                  </a:lnTo>
                  <a:lnTo>
                    <a:pt x="63" y="72"/>
                  </a:lnTo>
                  <a:lnTo>
                    <a:pt x="64" y="72"/>
                  </a:lnTo>
                  <a:lnTo>
                    <a:pt x="64" y="74"/>
                  </a:lnTo>
                  <a:lnTo>
                    <a:pt x="63" y="74"/>
                  </a:lnTo>
                  <a:lnTo>
                    <a:pt x="61" y="74"/>
                  </a:lnTo>
                  <a:lnTo>
                    <a:pt x="61" y="75"/>
                  </a:lnTo>
                  <a:lnTo>
                    <a:pt x="61" y="77"/>
                  </a:lnTo>
                  <a:lnTo>
                    <a:pt x="58" y="78"/>
                  </a:lnTo>
                  <a:lnTo>
                    <a:pt x="57" y="78"/>
                  </a:lnTo>
                  <a:lnTo>
                    <a:pt x="50" y="78"/>
                  </a:lnTo>
                  <a:lnTo>
                    <a:pt x="45" y="80"/>
                  </a:lnTo>
                  <a:lnTo>
                    <a:pt x="42" y="81"/>
                  </a:lnTo>
                  <a:lnTo>
                    <a:pt x="39" y="83"/>
                  </a:lnTo>
                  <a:lnTo>
                    <a:pt x="38" y="85"/>
                  </a:lnTo>
                  <a:lnTo>
                    <a:pt x="34" y="85"/>
                  </a:lnTo>
                  <a:lnTo>
                    <a:pt x="31" y="86"/>
                  </a:lnTo>
                  <a:lnTo>
                    <a:pt x="25" y="88"/>
                  </a:lnTo>
                  <a:lnTo>
                    <a:pt x="23" y="89"/>
                  </a:lnTo>
                  <a:lnTo>
                    <a:pt x="22" y="91"/>
                  </a:lnTo>
                  <a:lnTo>
                    <a:pt x="17" y="93"/>
                  </a:lnTo>
                  <a:lnTo>
                    <a:pt x="17" y="93"/>
                  </a:lnTo>
                  <a:lnTo>
                    <a:pt x="14" y="91"/>
                  </a:lnTo>
                  <a:lnTo>
                    <a:pt x="12" y="89"/>
                  </a:lnTo>
                  <a:lnTo>
                    <a:pt x="8" y="88"/>
                  </a:lnTo>
                  <a:lnTo>
                    <a:pt x="4" y="88"/>
                  </a:lnTo>
                  <a:lnTo>
                    <a:pt x="3" y="88"/>
                  </a:lnTo>
                  <a:lnTo>
                    <a:pt x="1" y="88"/>
                  </a:lnTo>
                  <a:lnTo>
                    <a:pt x="1" y="86"/>
                  </a:lnTo>
                  <a:lnTo>
                    <a:pt x="3" y="86"/>
                  </a:lnTo>
                  <a:lnTo>
                    <a:pt x="4" y="86"/>
                  </a:lnTo>
                  <a:lnTo>
                    <a:pt x="4" y="86"/>
                  </a:lnTo>
                  <a:lnTo>
                    <a:pt x="6" y="86"/>
                  </a:lnTo>
                  <a:lnTo>
                    <a:pt x="6" y="86"/>
                  </a:lnTo>
                  <a:lnTo>
                    <a:pt x="6" y="85"/>
                  </a:lnTo>
                  <a:lnTo>
                    <a:pt x="6" y="83"/>
                  </a:lnTo>
                  <a:lnTo>
                    <a:pt x="6" y="83"/>
                  </a:lnTo>
                  <a:lnTo>
                    <a:pt x="8" y="83"/>
                  </a:lnTo>
                  <a:lnTo>
                    <a:pt x="6" y="80"/>
                  </a:lnTo>
                  <a:lnTo>
                    <a:pt x="6" y="80"/>
                  </a:lnTo>
                  <a:lnTo>
                    <a:pt x="4" y="80"/>
                  </a:lnTo>
                  <a:lnTo>
                    <a:pt x="4" y="78"/>
                  </a:lnTo>
                  <a:lnTo>
                    <a:pt x="3" y="78"/>
                  </a:lnTo>
                  <a:lnTo>
                    <a:pt x="3" y="77"/>
                  </a:lnTo>
                  <a:lnTo>
                    <a:pt x="3" y="75"/>
                  </a:lnTo>
                  <a:lnTo>
                    <a:pt x="1" y="74"/>
                  </a:lnTo>
                  <a:lnTo>
                    <a:pt x="0" y="69"/>
                  </a:lnTo>
                  <a:lnTo>
                    <a:pt x="0" y="67"/>
                  </a:lnTo>
                  <a:lnTo>
                    <a:pt x="0" y="66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1" y="61"/>
                  </a:lnTo>
                  <a:lnTo>
                    <a:pt x="3" y="58"/>
                  </a:lnTo>
                  <a:lnTo>
                    <a:pt x="3" y="58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4" y="53"/>
                  </a:lnTo>
                  <a:lnTo>
                    <a:pt x="4" y="50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8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9" y="44"/>
                  </a:lnTo>
                  <a:lnTo>
                    <a:pt x="11" y="42"/>
                  </a:lnTo>
                  <a:lnTo>
                    <a:pt x="11" y="42"/>
                  </a:lnTo>
                  <a:lnTo>
                    <a:pt x="9" y="39"/>
                  </a:lnTo>
                  <a:lnTo>
                    <a:pt x="9" y="34"/>
                  </a:lnTo>
                  <a:lnTo>
                    <a:pt x="9" y="34"/>
                  </a:lnTo>
                  <a:lnTo>
                    <a:pt x="9" y="33"/>
                  </a:lnTo>
                  <a:lnTo>
                    <a:pt x="9" y="31"/>
                  </a:lnTo>
                  <a:lnTo>
                    <a:pt x="8" y="31"/>
                  </a:lnTo>
                  <a:lnTo>
                    <a:pt x="8" y="29"/>
                  </a:lnTo>
                  <a:lnTo>
                    <a:pt x="8" y="29"/>
                  </a:lnTo>
                  <a:lnTo>
                    <a:pt x="8" y="28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26"/>
                  </a:lnTo>
                  <a:lnTo>
                    <a:pt x="8" y="25"/>
                  </a:lnTo>
                  <a:lnTo>
                    <a:pt x="8" y="23"/>
                  </a:lnTo>
                  <a:lnTo>
                    <a:pt x="8" y="23"/>
                  </a:lnTo>
                  <a:lnTo>
                    <a:pt x="6" y="22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8" y="18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4" y="9"/>
                  </a:lnTo>
                  <a:lnTo>
                    <a:pt x="4" y="7"/>
                  </a:lnTo>
                  <a:lnTo>
                    <a:pt x="4" y="6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11" y="3"/>
                  </a:lnTo>
                  <a:lnTo>
                    <a:pt x="14" y="3"/>
                  </a:lnTo>
                  <a:lnTo>
                    <a:pt x="19" y="3"/>
                  </a:lnTo>
                  <a:lnTo>
                    <a:pt x="23" y="3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8" y="3"/>
                  </a:lnTo>
                  <a:lnTo>
                    <a:pt x="31" y="1"/>
                  </a:lnTo>
                  <a:lnTo>
                    <a:pt x="33" y="1"/>
                  </a:lnTo>
                  <a:lnTo>
                    <a:pt x="34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8" y="3"/>
                  </a:lnTo>
                  <a:lnTo>
                    <a:pt x="39" y="3"/>
                  </a:lnTo>
                  <a:lnTo>
                    <a:pt x="39" y="1"/>
                  </a:lnTo>
                  <a:lnTo>
                    <a:pt x="41" y="1"/>
                  </a:lnTo>
                  <a:lnTo>
                    <a:pt x="41" y="1"/>
                  </a:lnTo>
                  <a:lnTo>
                    <a:pt x="41" y="1"/>
                  </a:lnTo>
                  <a:lnTo>
                    <a:pt x="42" y="1"/>
                  </a:lnTo>
                  <a:lnTo>
                    <a:pt x="42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4225109" y="4254137"/>
              <a:ext cx="83817" cy="103309"/>
            </a:xfrm>
            <a:custGeom>
              <a:rect b="b" l="l" r="r" t="t"/>
              <a:pathLst>
                <a:path extrusionOk="0" h="53" w="43">
                  <a:moveTo>
                    <a:pt x="11" y="0"/>
                  </a:moveTo>
                  <a:lnTo>
                    <a:pt x="17" y="3"/>
                  </a:lnTo>
                  <a:lnTo>
                    <a:pt x="19" y="4"/>
                  </a:lnTo>
                  <a:lnTo>
                    <a:pt x="25" y="6"/>
                  </a:lnTo>
                  <a:lnTo>
                    <a:pt x="27" y="8"/>
                  </a:lnTo>
                  <a:lnTo>
                    <a:pt x="32" y="11"/>
                  </a:lnTo>
                  <a:lnTo>
                    <a:pt x="33" y="12"/>
                  </a:lnTo>
                  <a:lnTo>
                    <a:pt x="33" y="14"/>
                  </a:lnTo>
                  <a:lnTo>
                    <a:pt x="33" y="16"/>
                  </a:lnTo>
                  <a:lnTo>
                    <a:pt x="35" y="14"/>
                  </a:lnTo>
                  <a:lnTo>
                    <a:pt x="38" y="16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8" y="20"/>
                  </a:lnTo>
                  <a:lnTo>
                    <a:pt x="39" y="20"/>
                  </a:lnTo>
                  <a:lnTo>
                    <a:pt x="39" y="19"/>
                  </a:lnTo>
                  <a:lnTo>
                    <a:pt x="39" y="17"/>
                  </a:lnTo>
                  <a:lnTo>
                    <a:pt x="41" y="17"/>
                  </a:lnTo>
                  <a:lnTo>
                    <a:pt x="41" y="17"/>
                  </a:lnTo>
                  <a:lnTo>
                    <a:pt x="43" y="22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43" y="25"/>
                  </a:lnTo>
                  <a:lnTo>
                    <a:pt x="43" y="25"/>
                  </a:lnTo>
                  <a:lnTo>
                    <a:pt x="43" y="25"/>
                  </a:lnTo>
                  <a:lnTo>
                    <a:pt x="41" y="27"/>
                  </a:lnTo>
                  <a:lnTo>
                    <a:pt x="41" y="27"/>
                  </a:lnTo>
                  <a:lnTo>
                    <a:pt x="41" y="28"/>
                  </a:lnTo>
                  <a:lnTo>
                    <a:pt x="39" y="28"/>
                  </a:lnTo>
                  <a:lnTo>
                    <a:pt x="39" y="30"/>
                  </a:lnTo>
                  <a:lnTo>
                    <a:pt x="39" y="30"/>
                  </a:lnTo>
                  <a:lnTo>
                    <a:pt x="38" y="30"/>
                  </a:lnTo>
                  <a:lnTo>
                    <a:pt x="38" y="31"/>
                  </a:lnTo>
                  <a:lnTo>
                    <a:pt x="36" y="34"/>
                  </a:lnTo>
                  <a:lnTo>
                    <a:pt x="36" y="34"/>
                  </a:lnTo>
                  <a:lnTo>
                    <a:pt x="35" y="36"/>
                  </a:lnTo>
                  <a:lnTo>
                    <a:pt x="35" y="38"/>
                  </a:lnTo>
                  <a:lnTo>
                    <a:pt x="33" y="38"/>
                  </a:lnTo>
                  <a:lnTo>
                    <a:pt x="33" y="39"/>
                  </a:lnTo>
                  <a:lnTo>
                    <a:pt x="33" y="39"/>
                  </a:lnTo>
                  <a:lnTo>
                    <a:pt x="32" y="41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0" y="45"/>
                  </a:lnTo>
                  <a:lnTo>
                    <a:pt x="30" y="47"/>
                  </a:lnTo>
                  <a:lnTo>
                    <a:pt x="30" y="47"/>
                  </a:lnTo>
                  <a:lnTo>
                    <a:pt x="28" y="49"/>
                  </a:lnTo>
                  <a:lnTo>
                    <a:pt x="28" y="50"/>
                  </a:lnTo>
                  <a:lnTo>
                    <a:pt x="27" y="50"/>
                  </a:lnTo>
                  <a:lnTo>
                    <a:pt x="25" y="50"/>
                  </a:lnTo>
                  <a:lnTo>
                    <a:pt x="25" y="52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2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21" y="52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9" y="50"/>
                  </a:lnTo>
                  <a:lnTo>
                    <a:pt x="17" y="50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4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0" y="52"/>
                  </a:lnTo>
                  <a:lnTo>
                    <a:pt x="8" y="52"/>
                  </a:lnTo>
                  <a:lnTo>
                    <a:pt x="8" y="53"/>
                  </a:lnTo>
                  <a:lnTo>
                    <a:pt x="6" y="53"/>
                  </a:lnTo>
                  <a:lnTo>
                    <a:pt x="6" y="52"/>
                  </a:lnTo>
                  <a:lnTo>
                    <a:pt x="5" y="52"/>
                  </a:lnTo>
                  <a:lnTo>
                    <a:pt x="3" y="52"/>
                  </a:lnTo>
                  <a:lnTo>
                    <a:pt x="2" y="52"/>
                  </a:lnTo>
                  <a:lnTo>
                    <a:pt x="2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3" y="49"/>
                  </a:lnTo>
                  <a:lnTo>
                    <a:pt x="5" y="44"/>
                  </a:lnTo>
                  <a:lnTo>
                    <a:pt x="6" y="42"/>
                  </a:lnTo>
                  <a:lnTo>
                    <a:pt x="6" y="42"/>
                  </a:lnTo>
                  <a:lnTo>
                    <a:pt x="6" y="41"/>
                  </a:lnTo>
                  <a:lnTo>
                    <a:pt x="6" y="38"/>
                  </a:lnTo>
                  <a:lnTo>
                    <a:pt x="6" y="38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28"/>
                  </a:lnTo>
                  <a:lnTo>
                    <a:pt x="5" y="28"/>
                  </a:lnTo>
                  <a:lnTo>
                    <a:pt x="5" y="25"/>
                  </a:lnTo>
                  <a:lnTo>
                    <a:pt x="5" y="23"/>
                  </a:lnTo>
                  <a:lnTo>
                    <a:pt x="3" y="23"/>
                  </a:lnTo>
                  <a:lnTo>
                    <a:pt x="3" y="23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20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6"/>
                  </a:lnTo>
                  <a:lnTo>
                    <a:pt x="2" y="16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5" y="9"/>
                  </a:lnTo>
                  <a:lnTo>
                    <a:pt x="6" y="8"/>
                  </a:lnTo>
                  <a:lnTo>
                    <a:pt x="6" y="6"/>
                  </a:lnTo>
                  <a:lnTo>
                    <a:pt x="8" y="6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6889694" y="3113843"/>
              <a:ext cx="191024" cy="83817"/>
            </a:xfrm>
            <a:custGeom>
              <a:rect b="b" l="l" r="r" t="t"/>
              <a:pathLst>
                <a:path extrusionOk="0" h="43" w="98">
                  <a:moveTo>
                    <a:pt x="3" y="0"/>
                  </a:moveTo>
                  <a:lnTo>
                    <a:pt x="6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3"/>
                  </a:lnTo>
                  <a:lnTo>
                    <a:pt x="21" y="3"/>
                  </a:lnTo>
                  <a:lnTo>
                    <a:pt x="22" y="5"/>
                  </a:lnTo>
                  <a:lnTo>
                    <a:pt x="24" y="5"/>
                  </a:lnTo>
                  <a:lnTo>
                    <a:pt x="30" y="7"/>
                  </a:lnTo>
                  <a:lnTo>
                    <a:pt x="32" y="7"/>
                  </a:lnTo>
                  <a:lnTo>
                    <a:pt x="32" y="7"/>
                  </a:lnTo>
                  <a:lnTo>
                    <a:pt x="33" y="5"/>
                  </a:lnTo>
                  <a:lnTo>
                    <a:pt x="36" y="5"/>
                  </a:lnTo>
                  <a:lnTo>
                    <a:pt x="38" y="7"/>
                  </a:lnTo>
                  <a:lnTo>
                    <a:pt x="40" y="7"/>
                  </a:lnTo>
                  <a:lnTo>
                    <a:pt x="41" y="7"/>
                  </a:lnTo>
                  <a:lnTo>
                    <a:pt x="43" y="7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6" y="10"/>
                  </a:lnTo>
                  <a:lnTo>
                    <a:pt x="49" y="11"/>
                  </a:lnTo>
                  <a:lnTo>
                    <a:pt x="52" y="13"/>
                  </a:lnTo>
                  <a:lnTo>
                    <a:pt x="54" y="13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55" y="16"/>
                  </a:lnTo>
                  <a:lnTo>
                    <a:pt x="55" y="16"/>
                  </a:lnTo>
                  <a:lnTo>
                    <a:pt x="55" y="16"/>
                  </a:lnTo>
                  <a:lnTo>
                    <a:pt x="57" y="18"/>
                  </a:lnTo>
                  <a:lnTo>
                    <a:pt x="59" y="18"/>
                  </a:lnTo>
                  <a:lnTo>
                    <a:pt x="59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3" y="14"/>
                  </a:lnTo>
                  <a:lnTo>
                    <a:pt x="66" y="14"/>
                  </a:lnTo>
                  <a:lnTo>
                    <a:pt x="66" y="14"/>
                  </a:lnTo>
                  <a:lnTo>
                    <a:pt x="68" y="14"/>
                  </a:lnTo>
                  <a:lnTo>
                    <a:pt x="70" y="14"/>
                  </a:lnTo>
                  <a:lnTo>
                    <a:pt x="70" y="16"/>
                  </a:lnTo>
                  <a:lnTo>
                    <a:pt x="71" y="14"/>
                  </a:lnTo>
                  <a:lnTo>
                    <a:pt x="71" y="14"/>
                  </a:lnTo>
                  <a:lnTo>
                    <a:pt x="73" y="14"/>
                  </a:lnTo>
                  <a:lnTo>
                    <a:pt x="74" y="14"/>
                  </a:lnTo>
                  <a:lnTo>
                    <a:pt x="76" y="16"/>
                  </a:lnTo>
                  <a:lnTo>
                    <a:pt x="76" y="16"/>
                  </a:lnTo>
                  <a:lnTo>
                    <a:pt x="77" y="18"/>
                  </a:lnTo>
                  <a:lnTo>
                    <a:pt x="81" y="18"/>
                  </a:lnTo>
                  <a:lnTo>
                    <a:pt x="82" y="18"/>
                  </a:lnTo>
                  <a:lnTo>
                    <a:pt x="84" y="18"/>
                  </a:lnTo>
                  <a:lnTo>
                    <a:pt x="84" y="19"/>
                  </a:lnTo>
                  <a:lnTo>
                    <a:pt x="84" y="21"/>
                  </a:lnTo>
                  <a:lnTo>
                    <a:pt x="82" y="22"/>
                  </a:lnTo>
                  <a:lnTo>
                    <a:pt x="82" y="24"/>
                  </a:lnTo>
                  <a:lnTo>
                    <a:pt x="84" y="24"/>
                  </a:lnTo>
                  <a:lnTo>
                    <a:pt x="85" y="25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88" y="27"/>
                  </a:lnTo>
                  <a:lnTo>
                    <a:pt x="90" y="27"/>
                  </a:lnTo>
                  <a:lnTo>
                    <a:pt x="90" y="27"/>
                  </a:lnTo>
                  <a:lnTo>
                    <a:pt x="92" y="27"/>
                  </a:lnTo>
                  <a:lnTo>
                    <a:pt x="93" y="29"/>
                  </a:lnTo>
                  <a:lnTo>
                    <a:pt x="93" y="29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2"/>
                  </a:lnTo>
                  <a:lnTo>
                    <a:pt x="92" y="3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92" y="33"/>
                  </a:lnTo>
                  <a:lnTo>
                    <a:pt x="92" y="35"/>
                  </a:lnTo>
                  <a:lnTo>
                    <a:pt x="93" y="36"/>
                  </a:lnTo>
                  <a:lnTo>
                    <a:pt x="95" y="36"/>
                  </a:lnTo>
                  <a:lnTo>
                    <a:pt x="96" y="3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96" y="41"/>
                  </a:lnTo>
                  <a:lnTo>
                    <a:pt x="95" y="43"/>
                  </a:lnTo>
                  <a:lnTo>
                    <a:pt x="95" y="43"/>
                  </a:lnTo>
                  <a:lnTo>
                    <a:pt x="93" y="43"/>
                  </a:lnTo>
                  <a:lnTo>
                    <a:pt x="93" y="43"/>
                  </a:lnTo>
                  <a:lnTo>
                    <a:pt x="92" y="41"/>
                  </a:lnTo>
                  <a:lnTo>
                    <a:pt x="90" y="41"/>
                  </a:lnTo>
                  <a:lnTo>
                    <a:pt x="88" y="41"/>
                  </a:lnTo>
                  <a:lnTo>
                    <a:pt x="88" y="41"/>
                  </a:lnTo>
                  <a:lnTo>
                    <a:pt x="87" y="41"/>
                  </a:lnTo>
                  <a:lnTo>
                    <a:pt x="85" y="40"/>
                  </a:lnTo>
                  <a:lnTo>
                    <a:pt x="84" y="40"/>
                  </a:lnTo>
                  <a:lnTo>
                    <a:pt x="84" y="40"/>
                  </a:lnTo>
                  <a:lnTo>
                    <a:pt x="84" y="38"/>
                  </a:lnTo>
                  <a:lnTo>
                    <a:pt x="79" y="36"/>
                  </a:lnTo>
                  <a:lnTo>
                    <a:pt x="77" y="36"/>
                  </a:lnTo>
                  <a:lnTo>
                    <a:pt x="76" y="36"/>
                  </a:lnTo>
                  <a:lnTo>
                    <a:pt x="73" y="40"/>
                  </a:lnTo>
                  <a:lnTo>
                    <a:pt x="73" y="40"/>
                  </a:lnTo>
                  <a:lnTo>
                    <a:pt x="71" y="40"/>
                  </a:lnTo>
                  <a:lnTo>
                    <a:pt x="71" y="40"/>
                  </a:lnTo>
                  <a:lnTo>
                    <a:pt x="71" y="40"/>
                  </a:lnTo>
                  <a:lnTo>
                    <a:pt x="71" y="41"/>
                  </a:lnTo>
                  <a:lnTo>
                    <a:pt x="66" y="41"/>
                  </a:lnTo>
                  <a:lnTo>
                    <a:pt x="66" y="41"/>
                  </a:lnTo>
                  <a:lnTo>
                    <a:pt x="62" y="41"/>
                  </a:lnTo>
                  <a:lnTo>
                    <a:pt x="62" y="41"/>
                  </a:lnTo>
                  <a:lnTo>
                    <a:pt x="60" y="41"/>
                  </a:lnTo>
                  <a:lnTo>
                    <a:pt x="57" y="41"/>
                  </a:lnTo>
                  <a:lnTo>
                    <a:pt x="55" y="41"/>
                  </a:lnTo>
                  <a:lnTo>
                    <a:pt x="54" y="43"/>
                  </a:lnTo>
                  <a:lnTo>
                    <a:pt x="52" y="43"/>
                  </a:lnTo>
                  <a:lnTo>
                    <a:pt x="51" y="43"/>
                  </a:lnTo>
                  <a:lnTo>
                    <a:pt x="51" y="43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49" y="41"/>
                  </a:lnTo>
                  <a:lnTo>
                    <a:pt x="49" y="41"/>
                  </a:lnTo>
                  <a:lnTo>
                    <a:pt x="47" y="41"/>
                  </a:lnTo>
                  <a:lnTo>
                    <a:pt x="46" y="40"/>
                  </a:lnTo>
                  <a:lnTo>
                    <a:pt x="46" y="40"/>
                  </a:lnTo>
                  <a:lnTo>
                    <a:pt x="47" y="40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3" y="36"/>
                  </a:lnTo>
                  <a:lnTo>
                    <a:pt x="41" y="36"/>
                  </a:lnTo>
                  <a:lnTo>
                    <a:pt x="41" y="35"/>
                  </a:lnTo>
                  <a:lnTo>
                    <a:pt x="41" y="35"/>
                  </a:lnTo>
                  <a:lnTo>
                    <a:pt x="40" y="33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8" y="35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5" y="36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32" y="35"/>
                  </a:lnTo>
                  <a:lnTo>
                    <a:pt x="29" y="35"/>
                  </a:lnTo>
                  <a:lnTo>
                    <a:pt x="27" y="36"/>
                  </a:lnTo>
                  <a:lnTo>
                    <a:pt x="27" y="36"/>
                  </a:lnTo>
                  <a:lnTo>
                    <a:pt x="25" y="36"/>
                  </a:lnTo>
                  <a:lnTo>
                    <a:pt x="24" y="35"/>
                  </a:lnTo>
                  <a:lnTo>
                    <a:pt x="22" y="35"/>
                  </a:lnTo>
                  <a:lnTo>
                    <a:pt x="25" y="32"/>
                  </a:lnTo>
                  <a:lnTo>
                    <a:pt x="27" y="30"/>
                  </a:lnTo>
                  <a:lnTo>
                    <a:pt x="27" y="29"/>
                  </a:lnTo>
                  <a:lnTo>
                    <a:pt x="27" y="27"/>
                  </a:lnTo>
                  <a:lnTo>
                    <a:pt x="25" y="24"/>
                  </a:lnTo>
                  <a:lnTo>
                    <a:pt x="24" y="21"/>
                  </a:lnTo>
                  <a:lnTo>
                    <a:pt x="22" y="16"/>
                  </a:lnTo>
                  <a:lnTo>
                    <a:pt x="22" y="14"/>
                  </a:lnTo>
                  <a:lnTo>
                    <a:pt x="18" y="13"/>
                  </a:lnTo>
                  <a:lnTo>
                    <a:pt x="16" y="11"/>
                  </a:lnTo>
                  <a:lnTo>
                    <a:pt x="13" y="8"/>
                  </a:lnTo>
                  <a:lnTo>
                    <a:pt x="8" y="8"/>
                  </a:lnTo>
                  <a:lnTo>
                    <a:pt x="8" y="7"/>
                  </a:lnTo>
                  <a:lnTo>
                    <a:pt x="3" y="3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4022390" y="4072860"/>
              <a:ext cx="5848" cy="5848"/>
            </a:xfrm>
            <a:custGeom>
              <a:rect b="b" l="l" r="r" t="t"/>
              <a:pathLst>
                <a:path extrusionOk="0" h="3" w="3">
                  <a:moveTo>
                    <a:pt x="3" y="0"/>
                  </a:moveTo>
                  <a:lnTo>
                    <a:pt x="3" y="0"/>
                  </a:lnTo>
                  <a:lnTo>
                    <a:pt x="3" y="3"/>
                  </a:lnTo>
                  <a:lnTo>
                    <a:pt x="2" y="3"/>
                  </a:lnTo>
                  <a:lnTo>
                    <a:pt x="0" y="3"/>
                  </a:lnTo>
                  <a:lnTo>
                    <a:pt x="2" y="3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6010596" y="4351598"/>
              <a:ext cx="163735" cy="175430"/>
            </a:xfrm>
            <a:custGeom>
              <a:rect b="b" l="l" r="r" t="t"/>
              <a:pathLst>
                <a:path extrusionOk="0" h="90" w="84">
                  <a:moveTo>
                    <a:pt x="41" y="0"/>
                  </a:moveTo>
                  <a:lnTo>
                    <a:pt x="46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57" y="2"/>
                  </a:lnTo>
                  <a:lnTo>
                    <a:pt x="60" y="2"/>
                  </a:lnTo>
                  <a:lnTo>
                    <a:pt x="63" y="0"/>
                  </a:lnTo>
                  <a:lnTo>
                    <a:pt x="65" y="2"/>
                  </a:lnTo>
                  <a:lnTo>
                    <a:pt x="65" y="2"/>
                  </a:lnTo>
                  <a:lnTo>
                    <a:pt x="66" y="2"/>
                  </a:lnTo>
                  <a:lnTo>
                    <a:pt x="66" y="3"/>
                  </a:lnTo>
                  <a:lnTo>
                    <a:pt x="65" y="6"/>
                  </a:lnTo>
                  <a:lnTo>
                    <a:pt x="65" y="8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5" y="13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65" y="16"/>
                  </a:lnTo>
                  <a:lnTo>
                    <a:pt x="65" y="16"/>
                  </a:lnTo>
                  <a:lnTo>
                    <a:pt x="66" y="16"/>
                  </a:lnTo>
                  <a:lnTo>
                    <a:pt x="70" y="14"/>
                  </a:lnTo>
                  <a:lnTo>
                    <a:pt x="73" y="13"/>
                  </a:lnTo>
                  <a:lnTo>
                    <a:pt x="74" y="13"/>
                  </a:lnTo>
                  <a:lnTo>
                    <a:pt x="77" y="13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81" y="17"/>
                  </a:lnTo>
                  <a:lnTo>
                    <a:pt x="81" y="17"/>
                  </a:lnTo>
                  <a:lnTo>
                    <a:pt x="82" y="19"/>
                  </a:lnTo>
                  <a:lnTo>
                    <a:pt x="82" y="21"/>
                  </a:lnTo>
                  <a:lnTo>
                    <a:pt x="82" y="21"/>
                  </a:lnTo>
                  <a:lnTo>
                    <a:pt x="82" y="22"/>
                  </a:lnTo>
                  <a:lnTo>
                    <a:pt x="82" y="22"/>
                  </a:lnTo>
                  <a:lnTo>
                    <a:pt x="81" y="24"/>
                  </a:lnTo>
                  <a:lnTo>
                    <a:pt x="81" y="24"/>
                  </a:lnTo>
                  <a:lnTo>
                    <a:pt x="81" y="25"/>
                  </a:lnTo>
                  <a:lnTo>
                    <a:pt x="79" y="25"/>
                  </a:lnTo>
                  <a:lnTo>
                    <a:pt x="77" y="25"/>
                  </a:lnTo>
                  <a:lnTo>
                    <a:pt x="77" y="25"/>
                  </a:lnTo>
                  <a:lnTo>
                    <a:pt x="76" y="27"/>
                  </a:lnTo>
                  <a:lnTo>
                    <a:pt x="76" y="29"/>
                  </a:lnTo>
                  <a:lnTo>
                    <a:pt x="74" y="29"/>
                  </a:lnTo>
                  <a:lnTo>
                    <a:pt x="74" y="30"/>
                  </a:lnTo>
                  <a:lnTo>
                    <a:pt x="74" y="32"/>
                  </a:lnTo>
                  <a:lnTo>
                    <a:pt x="74" y="35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7" y="38"/>
                  </a:lnTo>
                  <a:lnTo>
                    <a:pt x="77" y="38"/>
                  </a:lnTo>
                  <a:lnTo>
                    <a:pt x="79" y="38"/>
                  </a:lnTo>
                  <a:lnTo>
                    <a:pt x="79" y="40"/>
                  </a:lnTo>
                  <a:lnTo>
                    <a:pt x="81" y="40"/>
                  </a:lnTo>
                  <a:lnTo>
                    <a:pt x="82" y="41"/>
                  </a:lnTo>
                  <a:lnTo>
                    <a:pt x="82" y="41"/>
                  </a:lnTo>
                  <a:lnTo>
                    <a:pt x="84" y="43"/>
                  </a:lnTo>
                  <a:lnTo>
                    <a:pt x="82" y="44"/>
                  </a:lnTo>
                  <a:lnTo>
                    <a:pt x="82" y="47"/>
                  </a:lnTo>
                  <a:lnTo>
                    <a:pt x="82" y="49"/>
                  </a:lnTo>
                  <a:lnTo>
                    <a:pt x="82" y="51"/>
                  </a:lnTo>
                  <a:lnTo>
                    <a:pt x="82" y="54"/>
                  </a:lnTo>
                  <a:lnTo>
                    <a:pt x="82" y="55"/>
                  </a:lnTo>
                  <a:lnTo>
                    <a:pt x="82" y="57"/>
                  </a:lnTo>
                  <a:lnTo>
                    <a:pt x="82" y="57"/>
                  </a:lnTo>
                  <a:lnTo>
                    <a:pt x="82" y="58"/>
                  </a:lnTo>
                  <a:lnTo>
                    <a:pt x="82" y="60"/>
                  </a:lnTo>
                  <a:lnTo>
                    <a:pt x="81" y="62"/>
                  </a:lnTo>
                  <a:lnTo>
                    <a:pt x="81" y="62"/>
                  </a:lnTo>
                  <a:lnTo>
                    <a:pt x="79" y="62"/>
                  </a:lnTo>
                  <a:lnTo>
                    <a:pt x="79" y="63"/>
                  </a:lnTo>
                  <a:lnTo>
                    <a:pt x="79" y="65"/>
                  </a:lnTo>
                  <a:lnTo>
                    <a:pt x="79" y="65"/>
                  </a:lnTo>
                  <a:lnTo>
                    <a:pt x="79" y="66"/>
                  </a:lnTo>
                  <a:lnTo>
                    <a:pt x="79" y="66"/>
                  </a:lnTo>
                  <a:lnTo>
                    <a:pt x="79" y="68"/>
                  </a:lnTo>
                  <a:lnTo>
                    <a:pt x="77" y="68"/>
                  </a:lnTo>
                  <a:lnTo>
                    <a:pt x="77" y="69"/>
                  </a:lnTo>
                  <a:lnTo>
                    <a:pt x="76" y="69"/>
                  </a:lnTo>
                  <a:lnTo>
                    <a:pt x="74" y="69"/>
                  </a:lnTo>
                  <a:lnTo>
                    <a:pt x="74" y="68"/>
                  </a:lnTo>
                  <a:lnTo>
                    <a:pt x="74" y="68"/>
                  </a:lnTo>
                  <a:lnTo>
                    <a:pt x="74" y="66"/>
                  </a:lnTo>
                  <a:lnTo>
                    <a:pt x="74" y="66"/>
                  </a:lnTo>
                  <a:lnTo>
                    <a:pt x="73" y="65"/>
                  </a:lnTo>
                  <a:lnTo>
                    <a:pt x="73" y="65"/>
                  </a:lnTo>
                  <a:lnTo>
                    <a:pt x="71" y="65"/>
                  </a:lnTo>
                  <a:lnTo>
                    <a:pt x="71" y="66"/>
                  </a:lnTo>
                  <a:lnTo>
                    <a:pt x="68" y="68"/>
                  </a:lnTo>
                  <a:lnTo>
                    <a:pt x="66" y="68"/>
                  </a:lnTo>
                  <a:lnTo>
                    <a:pt x="63" y="68"/>
                  </a:lnTo>
                  <a:lnTo>
                    <a:pt x="62" y="66"/>
                  </a:lnTo>
                  <a:lnTo>
                    <a:pt x="60" y="65"/>
                  </a:lnTo>
                  <a:lnTo>
                    <a:pt x="60" y="63"/>
                  </a:lnTo>
                  <a:lnTo>
                    <a:pt x="59" y="62"/>
                  </a:lnTo>
                  <a:lnTo>
                    <a:pt x="57" y="60"/>
                  </a:lnTo>
                  <a:lnTo>
                    <a:pt x="57" y="60"/>
                  </a:lnTo>
                  <a:lnTo>
                    <a:pt x="55" y="60"/>
                  </a:lnTo>
                  <a:lnTo>
                    <a:pt x="54" y="60"/>
                  </a:lnTo>
                  <a:lnTo>
                    <a:pt x="54" y="62"/>
                  </a:lnTo>
                  <a:lnTo>
                    <a:pt x="54" y="62"/>
                  </a:lnTo>
                  <a:lnTo>
                    <a:pt x="54" y="63"/>
                  </a:lnTo>
                  <a:lnTo>
                    <a:pt x="54" y="63"/>
                  </a:lnTo>
                  <a:lnTo>
                    <a:pt x="54" y="63"/>
                  </a:lnTo>
                  <a:lnTo>
                    <a:pt x="54" y="65"/>
                  </a:lnTo>
                  <a:lnTo>
                    <a:pt x="54" y="66"/>
                  </a:lnTo>
                  <a:lnTo>
                    <a:pt x="54" y="66"/>
                  </a:lnTo>
                  <a:lnTo>
                    <a:pt x="48" y="68"/>
                  </a:lnTo>
                  <a:lnTo>
                    <a:pt x="48" y="68"/>
                  </a:lnTo>
                  <a:lnTo>
                    <a:pt x="46" y="66"/>
                  </a:lnTo>
                  <a:lnTo>
                    <a:pt x="46" y="66"/>
                  </a:lnTo>
                  <a:lnTo>
                    <a:pt x="43" y="68"/>
                  </a:lnTo>
                  <a:lnTo>
                    <a:pt x="41" y="68"/>
                  </a:lnTo>
                  <a:lnTo>
                    <a:pt x="41" y="66"/>
                  </a:lnTo>
                  <a:lnTo>
                    <a:pt x="41" y="68"/>
                  </a:lnTo>
                  <a:lnTo>
                    <a:pt x="41" y="68"/>
                  </a:lnTo>
                  <a:lnTo>
                    <a:pt x="41" y="71"/>
                  </a:lnTo>
                  <a:lnTo>
                    <a:pt x="41" y="71"/>
                  </a:lnTo>
                  <a:lnTo>
                    <a:pt x="41" y="73"/>
                  </a:lnTo>
                  <a:lnTo>
                    <a:pt x="41" y="74"/>
                  </a:lnTo>
                  <a:lnTo>
                    <a:pt x="41" y="74"/>
                  </a:lnTo>
                  <a:lnTo>
                    <a:pt x="41" y="74"/>
                  </a:lnTo>
                  <a:lnTo>
                    <a:pt x="43" y="7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3" y="77"/>
                  </a:lnTo>
                  <a:lnTo>
                    <a:pt x="41" y="79"/>
                  </a:lnTo>
                  <a:lnTo>
                    <a:pt x="43" y="79"/>
                  </a:lnTo>
                  <a:lnTo>
                    <a:pt x="44" y="79"/>
                  </a:lnTo>
                  <a:lnTo>
                    <a:pt x="46" y="81"/>
                  </a:lnTo>
                  <a:lnTo>
                    <a:pt x="46" y="81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6" y="84"/>
                  </a:lnTo>
                  <a:lnTo>
                    <a:pt x="44" y="84"/>
                  </a:lnTo>
                  <a:lnTo>
                    <a:pt x="44" y="85"/>
                  </a:lnTo>
                  <a:lnTo>
                    <a:pt x="46" y="85"/>
                  </a:lnTo>
                  <a:lnTo>
                    <a:pt x="46" y="85"/>
                  </a:lnTo>
                  <a:lnTo>
                    <a:pt x="44" y="87"/>
                  </a:lnTo>
                  <a:lnTo>
                    <a:pt x="44" y="87"/>
                  </a:lnTo>
                  <a:lnTo>
                    <a:pt x="43" y="87"/>
                  </a:lnTo>
                  <a:lnTo>
                    <a:pt x="41" y="87"/>
                  </a:lnTo>
                  <a:lnTo>
                    <a:pt x="41" y="84"/>
                  </a:lnTo>
                  <a:lnTo>
                    <a:pt x="40" y="84"/>
                  </a:lnTo>
                  <a:lnTo>
                    <a:pt x="36" y="85"/>
                  </a:lnTo>
                  <a:lnTo>
                    <a:pt x="36" y="87"/>
                  </a:lnTo>
                  <a:lnTo>
                    <a:pt x="35" y="87"/>
                  </a:lnTo>
                  <a:lnTo>
                    <a:pt x="35" y="90"/>
                  </a:lnTo>
                  <a:lnTo>
                    <a:pt x="33" y="88"/>
                  </a:lnTo>
                  <a:lnTo>
                    <a:pt x="32" y="85"/>
                  </a:lnTo>
                  <a:lnTo>
                    <a:pt x="30" y="85"/>
                  </a:lnTo>
                  <a:lnTo>
                    <a:pt x="27" y="82"/>
                  </a:lnTo>
                  <a:lnTo>
                    <a:pt x="27" y="81"/>
                  </a:lnTo>
                  <a:lnTo>
                    <a:pt x="24" y="77"/>
                  </a:lnTo>
                  <a:lnTo>
                    <a:pt x="19" y="73"/>
                  </a:lnTo>
                  <a:lnTo>
                    <a:pt x="14" y="69"/>
                  </a:lnTo>
                  <a:lnTo>
                    <a:pt x="14" y="69"/>
                  </a:lnTo>
                  <a:lnTo>
                    <a:pt x="14" y="69"/>
                  </a:lnTo>
                  <a:lnTo>
                    <a:pt x="18" y="71"/>
                  </a:lnTo>
                  <a:lnTo>
                    <a:pt x="19" y="71"/>
                  </a:lnTo>
                  <a:lnTo>
                    <a:pt x="19" y="69"/>
                  </a:lnTo>
                  <a:lnTo>
                    <a:pt x="18" y="69"/>
                  </a:lnTo>
                  <a:lnTo>
                    <a:pt x="16" y="68"/>
                  </a:lnTo>
                  <a:lnTo>
                    <a:pt x="14" y="68"/>
                  </a:lnTo>
                  <a:lnTo>
                    <a:pt x="14" y="68"/>
                  </a:lnTo>
                  <a:lnTo>
                    <a:pt x="13" y="68"/>
                  </a:lnTo>
                  <a:lnTo>
                    <a:pt x="13" y="66"/>
                  </a:lnTo>
                  <a:lnTo>
                    <a:pt x="13" y="65"/>
                  </a:lnTo>
                  <a:lnTo>
                    <a:pt x="11" y="65"/>
                  </a:lnTo>
                  <a:lnTo>
                    <a:pt x="10" y="63"/>
                  </a:lnTo>
                  <a:lnTo>
                    <a:pt x="10" y="62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11" y="62"/>
                  </a:lnTo>
                  <a:lnTo>
                    <a:pt x="11" y="62"/>
                  </a:lnTo>
                  <a:lnTo>
                    <a:pt x="11" y="60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8" y="58"/>
                  </a:lnTo>
                  <a:lnTo>
                    <a:pt x="8" y="58"/>
                  </a:lnTo>
                  <a:lnTo>
                    <a:pt x="7" y="55"/>
                  </a:lnTo>
                  <a:lnTo>
                    <a:pt x="5" y="54"/>
                  </a:lnTo>
                  <a:lnTo>
                    <a:pt x="5" y="52"/>
                  </a:lnTo>
                  <a:lnTo>
                    <a:pt x="8" y="57"/>
                  </a:lnTo>
                  <a:lnTo>
                    <a:pt x="10" y="57"/>
                  </a:lnTo>
                  <a:lnTo>
                    <a:pt x="10" y="57"/>
                  </a:lnTo>
                  <a:lnTo>
                    <a:pt x="11" y="57"/>
                  </a:lnTo>
                  <a:lnTo>
                    <a:pt x="11" y="55"/>
                  </a:lnTo>
                  <a:lnTo>
                    <a:pt x="10" y="55"/>
                  </a:lnTo>
                  <a:lnTo>
                    <a:pt x="10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8" y="55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2"/>
                  </a:lnTo>
                  <a:lnTo>
                    <a:pt x="8" y="54"/>
                  </a:lnTo>
                  <a:lnTo>
                    <a:pt x="7" y="54"/>
                  </a:lnTo>
                  <a:lnTo>
                    <a:pt x="5" y="52"/>
                  </a:lnTo>
                  <a:lnTo>
                    <a:pt x="3" y="49"/>
                  </a:lnTo>
                  <a:lnTo>
                    <a:pt x="2" y="47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0" y="41"/>
                  </a:lnTo>
                  <a:lnTo>
                    <a:pt x="0" y="43"/>
                  </a:lnTo>
                  <a:lnTo>
                    <a:pt x="2" y="44"/>
                  </a:lnTo>
                  <a:lnTo>
                    <a:pt x="3" y="43"/>
                  </a:lnTo>
                  <a:lnTo>
                    <a:pt x="3" y="43"/>
                  </a:lnTo>
                  <a:lnTo>
                    <a:pt x="5" y="43"/>
                  </a:lnTo>
                  <a:lnTo>
                    <a:pt x="5" y="43"/>
                  </a:lnTo>
                  <a:lnTo>
                    <a:pt x="7" y="41"/>
                  </a:lnTo>
                  <a:lnTo>
                    <a:pt x="8" y="38"/>
                  </a:lnTo>
                  <a:lnTo>
                    <a:pt x="8" y="35"/>
                  </a:lnTo>
                  <a:lnTo>
                    <a:pt x="8" y="32"/>
                  </a:lnTo>
                  <a:lnTo>
                    <a:pt x="8" y="29"/>
                  </a:lnTo>
                  <a:lnTo>
                    <a:pt x="10" y="29"/>
                  </a:lnTo>
                  <a:lnTo>
                    <a:pt x="10" y="29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1" y="32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6" y="33"/>
                  </a:lnTo>
                  <a:lnTo>
                    <a:pt x="16" y="32"/>
                  </a:lnTo>
                  <a:lnTo>
                    <a:pt x="18" y="30"/>
                  </a:lnTo>
                  <a:lnTo>
                    <a:pt x="18" y="30"/>
                  </a:lnTo>
                  <a:lnTo>
                    <a:pt x="14" y="30"/>
                  </a:lnTo>
                  <a:lnTo>
                    <a:pt x="11" y="29"/>
                  </a:lnTo>
                  <a:lnTo>
                    <a:pt x="11" y="29"/>
                  </a:lnTo>
                  <a:lnTo>
                    <a:pt x="10" y="27"/>
                  </a:lnTo>
                  <a:lnTo>
                    <a:pt x="8" y="25"/>
                  </a:lnTo>
                  <a:lnTo>
                    <a:pt x="8" y="24"/>
                  </a:lnTo>
                  <a:lnTo>
                    <a:pt x="11" y="24"/>
                  </a:lnTo>
                  <a:lnTo>
                    <a:pt x="11" y="24"/>
                  </a:lnTo>
                  <a:lnTo>
                    <a:pt x="11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4"/>
                  </a:lnTo>
                  <a:lnTo>
                    <a:pt x="13" y="22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4" y="17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1" y="19"/>
                  </a:lnTo>
                  <a:lnTo>
                    <a:pt x="22" y="19"/>
                  </a:lnTo>
                  <a:lnTo>
                    <a:pt x="27" y="19"/>
                  </a:lnTo>
                  <a:lnTo>
                    <a:pt x="30" y="19"/>
                  </a:lnTo>
                  <a:lnTo>
                    <a:pt x="35" y="19"/>
                  </a:lnTo>
                  <a:lnTo>
                    <a:pt x="38" y="19"/>
                  </a:lnTo>
                  <a:lnTo>
                    <a:pt x="38" y="17"/>
                  </a:lnTo>
                  <a:lnTo>
                    <a:pt x="38" y="14"/>
                  </a:lnTo>
                  <a:lnTo>
                    <a:pt x="38" y="11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5630497" y="2844851"/>
              <a:ext cx="401540" cy="343063"/>
            </a:xfrm>
            <a:custGeom>
              <a:rect b="b" l="l" r="r" t="t"/>
              <a:pathLst>
                <a:path extrusionOk="0" h="176" w="206">
                  <a:moveTo>
                    <a:pt x="205" y="148"/>
                  </a:moveTo>
                  <a:lnTo>
                    <a:pt x="206" y="148"/>
                  </a:lnTo>
                  <a:lnTo>
                    <a:pt x="206" y="149"/>
                  </a:lnTo>
                  <a:lnTo>
                    <a:pt x="206" y="149"/>
                  </a:lnTo>
                  <a:lnTo>
                    <a:pt x="206" y="151"/>
                  </a:lnTo>
                  <a:lnTo>
                    <a:pt x="205" y="154"/>
                  </a:lnTo>
                  <a:lnTo>
                    <a:pt x="206" y="154"/>
                  </a:lnTo>
                  <a:lnTo>
                    <a:pt x="206" y="154"/>
                  </a:lnTo>
                  <a:lnTo>
                    <a:pt x="206" y="156"/>
                  </a:lnTo>
                  <a:lnTo>
                    <a:pt x="206" y="162"/>
                  </a:lnTo>
                  <a:lnTo>
                    <a:pt x="206" y="163"/>
                  </a:lnTo>
                  <a:lnTo>
                    <a:pt x="205" y="165"/>
                  </a:lnTo>
                  <a:lnTo>
                    <a:pt x="205" y="167"/>
                  </a:lnTo>
                  <a:lnTo>
                    <a:pt x="205" y="170"/>
                  </a:lnTo>
                  <a:lnTo>
                    <a:pt x="205" y="170"/>
                  </a:lnTo>
                  <a:lnTo>
                    <a:pt x="203" y="171"/>
                  </a:lnTo>
                  <a:lnTo>
                    <a:pt x="203" y="174"/>
                  </a:lnTo>
                  <a:lnTo>
                    <a:pt x="202" y="176"/>
                  </a:lnTo>
                  <a:lnTo>
                    <a:pt x="198" y="174"/>
                  </a:lnTo>
                  <a:lnTo>
                    <a:pt x="197" y="173"/>
                  </a:lnTo>
                  <a:lnTo>
                    <a:pt x="197" y="173"/>
                  </a:lnTo>
                  <a:lnTo>
                    <a:pt x="197" y="171"/>
                  </a:lnTo>
                  <a:lnTo>
                    <a:pt x="197" y="171"/>
                  </a:lnTo>
                  <a:lnTo>
                    <a:pt x="197" y="171"/>
                  </a:lnTo>
                  <a:lnTo>
                    <a:pt x="197" y="170"/>
                  </a:lnTo>
                  <a:lnTo>
                    <a:pt x="195" y="170"/>
                  </a:lnTo>
                  <a:lnTo>
                    <a:pt x="195" y="170"/>
                  </a:lnTo>
                  <a:lnTo>
                    <a:pt x="195" y="168"/>
                  </a:lnTo>
                  <a:lnTo>
                    <a:pt x="195" y="167"/>
                  </a:lnTo>
                  <a:lnTo>
                    <a:pt x="195" y="167"/>
                  </a:lnTo>
                  <a:lnTo>
                    <a:pt x="194" y="167"/>
                  </a:lnTo>
                  <a:lnTo>
                    <a:pt x="194" y="167"/>
                  </a:lnTo>
                  <a:lnTo>
                    <a:pt x="194" y="165"/>
                  </a:lnTo>
                  <a:lnTo>
                    <a:pt x="194" y="165"/>
                  </a:lnTo>
                  <a:lnTo>
                    <a:pt x="195" y="163"/>
                  </a:lnTo>
                  <a:lnTo>
                    <a:pt x="195" y="163"/>
                  </a:lnTo>
                  <a:lnTo>
                    <a:pt x="194" y="163"/>
                  </a:lnTo>
                  <a:lnTo>
                    <a:pt x="194" y="162"/>
                  </a:lnTo>
                  <a:lnTo>
                    <a:pt x="192" y="162"/>
                  </a:lnTo>
                  <a:lnTo>
                    <a:pt x="194" y="160"/>
                  </a:lnTo>
                  <a:lnTo>
                    <a:pt x="194" y="160"/>
                  </a:lnTo>
                  <a:lnTo>
                    <a:pt x="194" y="159"/>
                  </a:lnTo>
                  <a:lnTo>
                    <a:pt x="194" y="159"/>
                  </a:lnTo>
                  <a:lnTo>
                    <a:pt x="192" y="159"/>
                  </a:lnTo>
                  <a:lnTo>
                    <a:pt x="194" y="159"/>
                  </a:lnTo>
                  <a:lnTo>
                    <a:pt x="194" y="157"/>
                  </a:lnTo>
                  <a:lnTo>
                    <a:pt x="195" y="156"/>
                  </a:lnTo>
                  <a:lnTo>
                    <a:pt x="197" y="154"/>
                  </a:lnTo>
                  <a:lnTo>
                    <a:pt x="198" y="154"/>
                  </a:lnTo>
                  <a:lnTo>
                    <a:pt x="200" y="154"/>
                  </a:lnTo>
                  <a:lnTo>
                    <a:pt x="200" y="152"/>
                  </a:lnTo>
                  <a:lnTo>
                    <a:pt x="202" y="152"/>
                  </a:lnTo>
                  <a:lnTo>
                    <a:pt x="202" y="152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3" y="152"/>
                  </a:lnTo>
                  <a:lnTo>
                    <a:pt x="203" y="151"/>
                  </a:lnTo>
                  <a:lnTo>
                    <a:pt x="203" y="151"/>
                  </a:lnTo>
                  <a:lnTo>
                    <a:pt x="203" y="149"/>
                  </a:lnTo>
                  <a:lnTo>
                    <a:pt x="205" y="148"/>
                  </a:lnTo>
                  <a:lnTo>
                    <a:pt x="205" y="148"/>
                  </a:lnTo>
                  <a:close/>
                  <a:moveTo>
                    <a:pt x="49" y="94"/>
                  </a:moveTo>
                  <a:lnTo>
                    <a:pt x="50" y="94"/>
                  </a:lnTo>
                  <a:lnTo>
                    <a:pt x="52" y="96"/>
                  </a:lnTo>
                  <a:lnTo>
                    <a:pt x="52" y="97"/>
                  </a:lnTo>
                  <a:lnTo>
                    <a:pt x="50" y="96"/>
                  </a:lnTo>
                  <a:lnTo>
                    <a:pt x="49" y="96"/>
                  </a:lnTo>
                  <a:lnTo>
                    <a:pt x="49" y="94"/>
                  </a:lnTo>
                  <a:lnTo>
                    <a:pt x="49" y="94"/>
                  </a:lnTo>
                  <a:close/>
                  <a:moveTo>
                    <a:pt x="105" y="0"/>
                  </a:moveTo>
                  <a:lnTo>
                    <a:pt x="105" y="1"/>
                  </a:lnTo>
                  <a:lnTo>
                    <a:pt x="105" y="3"/>
                  </a:lnTo>
                  <a:lnTo>
                    <a:pt x="107" y="3"/>
                  </a:lnTo>
                  <a:lnTo>
                    <a:pt x="105" y="3"/>
                  </a:lnTo>
                  <a:lnTo>
                    <a:pt x="107" y="4"/>
                  </a:lnTo>
                  <a:lnTo>
                    <a:pt x="107" y="6"/>
                  </a:lnTo>
                  <a:lnTo>
                    <a:pt x="108" y="6"/>
                  </a:lnTo>
                  <a:lnTo>
                    <a:pt x="110" y="7"/>
                  </a:lnTo>
                  <a:lnTo>
                    <a:pt x="110" y="7"/>
                  </a:lnTo>
                  <a:lnTo>
                    <a:pt x="112" y="7"/>
                  </a:lnTo>
                  <a:lnTo>
                    <a:pt x="113" y="6"/>
                  </a:lnTo>
                  <a:lnTo>
                    <a:pt x="113" y="6"/>
                  </a:lnTo>
                  <a:lnTo>
                    <a:pt x="115" y="6"/>
                  </a:lnTo>
                  <a:lnTo>
                    <a:pt x="115" y="7"/>
                  </a:lnTo>
                  <a:lnTo>
                    <a:pt x="115" y="7"/>
                  </a:lnTo>
                  <a:lnTo>
                    <a:pt x="116" y="9"/>
                  </a:lnTo>
                  <a:lnTo>
                    <a:pt x="116" y="11"/>
                  </a:lnTo>
                  <a:lnTo>
                    <a:pt x="116" y="11"/>
                  </a:lnTo>
                  <a:lnTo>
                    <a:pt x="120" y="11"/>
                  </a:lnTo>
                  <a:lnTo>
                    <a:pt x="121" y="12"/>
                  </a:lnTo>
                  <a:lnTo>
                    <a:pt x="121" y="12"/>
                  </a:lnTo>
                  <a:lnTo>
                    <a:pt x="121" y="15"/>
                  </a:lnTo>
                  <a:lnTo>
                    <a:pt x="123" y="15"/>
                  </a:lnTo>
                  <a:lnTo>
                    <a:pt x="123" y="15"/>
                  </a:lnTo>
                  <a:lnTo>
                    <a:pt x="123" y="14"/>
                  </a:lnTo>
                  <a:lnTo>
                    <a:pt x="124" y="14"/>
                  </a:lnTo>
                  <a:lnTo>
                    <a:pt x="124" y="14"/>
                  </a:lnTo>
                  <a:lnTo>
                    <a:pt x="126" y="14"/>
                  </a:lnTo>
                  <a:lnTo>
                    <a:pt x="127" y="15"/>
                  </a:lnTo>
                  <a:lnTo>
                    <a:pt x="129" y="15"/>
                  </a:lnTo>
                  <a:lnTo>
                    <a:pt x="129" y="17"/>
                  </a:lnTo>
                  <a:lnTo>
                    <a:pt x="129" y="17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9" y="18"/>
                  </a:lnTo>
                  <a:lnTo>
                    <a:pt x="129" y="20"/>
                  </a:lnTo>
                  <a:lnTo>
                    <a:pt x="129" y="20"/>
                  </a:lnTo>
                  <a:lnTo>
                    <a:pt x="129" y="20"/>
                  </a:lnTo>
                  <a:lnTo>
                    <a:pt x="129" y="22"/>
                  </a:lnTo>
                  <a:lnTo>
                    <a:pt x="129" y="22"/>
                  </a:lnTo>
                  <a:lnTo>
                    <a:pt x="129" y="22"/>
                  </a:lnTo>
                  <a:lnTo>
                    <a:pt x="132" y="22"/>
                  </a:lnTo>
                  <a:lnTo>
                    <a:pt x="134" y="22"/>
                  </a:lnTo>
                  <a:lnTo>
                    <a:pt x="135" y="20"/>
                  </a:lnTo>
                  <a:lnTo>
                    <a:pt x="137" y="20"/>
                  </a:lnTo>
                  <a:lnTo>
                    <a:pt x="137" y="18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38" y="22"/>
                  </a:lnTo>
                  <a:lnTo>
                    <a:pt x="138" y="22"/>
                  </a:lnTo>
                  <a:lnTo>
                    <a:pt x="138" y="23"/>
                  </a:lnTo>
                  <a:lnTo>
                    <a:pt x="138" y="25"/>
                  </a:lnTo>
                  <a:lnTo>
                    <a:pt x="140" y="25"/>
                  </a:lnTo>
                  <a:lnTo>
                    <a:pt x="142" y="25"/>
                  </a:lnTo>
                  <a:lnTo>
                    <a:pt x="142" y="25"/>
                  </a:lnTo>
                  <a:lnTo>
                    <a:pt x="143" y="26"/>
                  </a:lnTo>
                  <a:lnTo>
                    <a:pt x="145" y="26"/>
                  </a:lnTo>
                  <a:lnTo>
                    <a:pt x="145" y="26"/>
                  </a:lnTo>
                  <a:lnTo>
                    <a:pt x="145" y="28"/>
                  </a:lnTo>
                  <a:lnTo>
                    <a:pt x="146" y="28"/>
                  </a:lnTo>
                  <a:lnTo>
                    <a:pt x="148" y="30"/>
                  </a:lnTo>
                  <a:lnTo>
                    <a:pt x="148" y="30"/>
                  </a:lnTo>
                  <a:lnTo>
                    <a:pt x="149" y="30"/>
                  </a:lnTo>
                  <a:lnTo>
                    <a:pt x="149" y="30"/>
                  </a:lnTo>
                  <a:lnTo>
                    <a:pt x="151" y="30"/>
                  </a:lnTo>
                  <a:lnTo>
                    <a:pt x="153" y="30"/>
                  </a:lnTo>
                  <a:lnTo>
                    <a:pt x="153" y="30"/>
                  </a:lnTo>
                  <a:lnTo>
                    <a:pt x="154" y="30"/>
                  </a:lnTo>
                  <a:lnTo>
                    <a:pt x="154" y="31"/>
                  </a:lnTo>
                  <a:lnTo>
                    <a:pt x="154" y="31"/>
                  </a:lnTo>
                  <a:lnTo>
                    <a:pt x="156" y="31"/>
                  </a:lnTo>
                  <a:lnTo>
                    <a:pt x="156" y="31"/>
                  </a:lnTo>
                  <a:lnTo>
                    <a:pt x="157" y="31"/>
                  </a:lnTo>
                  <a:lnTo>
                    <a:pt x="157" y="30"/>
                  </a:lnTo>
                  <a:lnTo>
                    <a:pt x="159" y="30"/>
                  </a:lnTo>
                  <a:lnTo>
                    <a:pt x="159" y="31"/>
                  </a:lnTo>
                  <a:lnTo>
                    <a:pt x="161" y="31"/>
                  </a:lnTo>
                  <a:lnTo>
                    <a:pt x="161" y="31"/>
                  </a:lnTo>
                  <a:lnTo>
                    <a:pt x="162" y="31"/>
                  </a:lnTo>
                  <a:lnTo>
                    <a:pt x="164" y="33"/>
                  </a:lnTo>
                  <a:lnTo>
                    <a:pt x="164" y="33"/>
                  </a:lnTo>
                  <a:lnTo>
                    <a:pt x="164" y="34"/>
                  </a:lnTo>
                  <a:lnTo>
                    <a:pt x="164" y="34"/>
                  </a:lnTo>
                  <a:lnTo>
                    <a:pt x="167" y="36"/>
                  </a:lnTo>
                  <a:lnTo>
                    <a:pt x="167" y="36"/>
                  </a:lnTo>
                  <a:lnTo>
                    <a:pt x="167" y="36"/>
                  </a:lnTo>
                  <a:lnTo>
                    <a:pt x="168" y="36"/>
                  </a:lnTo>
                  <a:lnTo>
                    <a:pt x="168" y="36"/>
                  </a:lnTo>
                  <a:lnTo>
                    <a:pt x="170" y="36"/>
                  </a:lnTo>
                  <a:lnTo>
                    <a:pt x="170" y="36"/>
                  </a:lnTo>
                  <a:lnTo>
                    <a:pt x="170" y="37"/>
                  </a:lnTo>
                  <a:lnTo>
                    <a:pt x="170" y="37"/>
                  </a:lnTo>
                  <a:lnTo>
                    <a:pt x="172" y="37"/>
                  </a:lnTo>
                  <a:lnTo>
                    <a:pt x="172" y="37"/>
                  </a:lnTo>
                  <a:lnTo>
                    <a:pt x="173" y="37"/>
                  </a:lnTo>
                  <a:lnTo>
                    <a:pt x="175" y="37"/>
                  </a:lnTo>
                  <a:lnTo>
                    <a:pt x="176" y="36"/>
                  </a:lnTo>
                  <a:lnTo>
                    <a:pt x="176" y="36"/>
                  </a:lnTo>
                  <a:lnTo>
                    <a:pt x="178" y="37"/>
                  </a:lnTo>
                  <a:lnTo>
                    <a:pt x="179" y="39"/>
                  </a:lnTo>
                  <a:lnTo>
                    <a:pt x="181" y="39"/>
                  </a:lnTo>
                  <a:lnTo>
                    <a:pt x="184" y="39"/>
                  </a:lnTo>
                  <a:lnTo>
                    <a:pt x="186" y="39"/>
                  </a:lnTo>
                  <a:lnTo>
                    <a:pt x="186" y="41"/>
                  </a:lnTo>
                  <a:lnTo>
                    <a:pt x="186" y="42"/>
                  </a:lnTo>
                  <a:lnTo>
                    <a:pt x="186" y="42"/>
                  </a:lnTo>
                  <a:lnTo>
                    <a:pt x="183" y="45"/>
                  </a:lnTo>
                  <a:lnTo>
                    <a:pt x="183" y="47"/>
                  </a:lnTo>
                  <a:lnTo>
                    <a:pt x="181" y="48"/>
                  </a:lnTo>
                  <a:lnTo>
                    <a:pt x="181" y="50"/>
                  </a:lnTo>
                  <a:lnTo>
                    <a:pt x="179" y="53"/>
                  </a:lnTo>
                  <a:lnTo>
                    <a:pt x="179" y="55"/>
                  </a:lnTo>
                  <a:lnTo>
                    <a:pt x="178" y="56"/>
                  </a:lnTo>
                  <a:lnTo>
                    <a:pt x="179" y="58"/>
                  </a:lnTo>
                  <a:lnTo>
                    <a:pt x="178" y="59"/>
                  </a:lnTo>
                  <a:lnTo>
                    <a:pt x="178" y="63"/>
                  </a:lnTo>
                  <a:lnTo>
                    <a:pt x="178" y="64"/>
                  </a:lnTo>
                  <a:lnTo>
                    <a:pt x="178" y="66"/>
                  </a:lnTo>
                  <a:lnTo>
                    <a:pt x="179" y="66"/>
                  </a:lnTo>
                  <a:lnTo>
                    <a:pt x="178" y="66"/>
                  </a:lnTo>
                  <a:lnTo>
                    <a:pt x="176" y="67"/>
                  </a:lnTo>
                  <a:lnTo>
                    <a:pt x="176" y="67"/>
                  </a:lnTo>
                  <a:lnTo>
                    <a:pt x="175" y="69"/>
                  </a:lnTo>
                  <a:lnTo>
                    <a:pt x="173" y="69"/>
                  </a:lnTo>
                  <a:lnTo>
                    <a:pt x="173" y="69"/>
                  </a:lnTo>
                  <a:lnTo>
                    <a:pt x="173" y="67"/>
                  </a:lnTo>
                  <a:lnTo>
                    <a:pt x="173" y="67"/>
                  </a:lnTo>
                  <a:lnTo>
                    <a:pt x="172" y="67"/>
                  </a:lnTo>
                  <a:lnTo>
                    <a:pt x="170" y="67"/>
                  </a:lnTo>
                  <a:lnTo>
                    <a:pt x="170" y="67"/>
                  </a:lnTo>
                  <a:lnTo>
                    <a:pt x="168" y="69"/>
                  </a:lnTo>
                  <a:lnTo>
                    <a:pt x="168" y="69"/>
                  </a:lnTo>
                  <a:lnTo>
                    <a:pt x="170" y="70"/>
                  </a:lnTo>
                  <a:lnTo>
                    <a:pt x="170" y="70"/>
                  </a:lnTo>
                  <a:lnTo>
                    <a:pt x="170" y="70"/>
                  </a:lnTo>
                  <a:lnTo>
                    <a:pt x="170" y="70"/>
                  </a:lnTo>
                  <a:lnTo>
                    <a:pt x="170" y="72"/>
                  </a:lnTo>
                  <a:lnTo>
                    <a:pt x="167" y="74"/>
                  </a:lnTo>
                  <a:lnTo>
                    <a:pt x="165" y="75"/>
                  </a:lnTo>
                  <a:lnTo>
                    <a:pt x="165" y="75"/>
                  </a:lnTo>
                  <a:lnTo>
                    <a:pt x="165" y="77"/>
                  </a:lnTo>
                  <a:lnTo>
                    <a:pt x="162" y="77"/>
                  </a:lnTo>
                  <a:lnTo>
                    <a:pt x="162" y="78"/>
                  </a:lnTo>
                  <a:lnTo>
                    <a:pt x="162" y="80"/>
                  </a:lnTo>
                  <a:lnTo>
                    <a:pt x="162" y="80"/>
                  </a:lnTo>
                  <a:lnTo>
                    <a:pt x="159" y="82"/>
                  </a:lnTo>
                  <a:lnTo>
                    <a:pt x="157" y="83"/>
                  </a:lnTo>
                  <a:lnTo>
                    <a:pt x="157" y="85"/>
                  </a:lnTo>
                  <a:lnTo>
                    <a:pt x="157" y="85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7" y="88"/>
                  </a:lnTo>
                  <a:lnTo>
                    <a:pt x="157" y="88"/>
                  </a:lnTo>
                  <a:lnTo>
                    <a:pt x="157" y="89"/>
                  </a:lnTo>
                  <a:lnTo>
                    <a:pt x="156" y="89"/>
                  </a:lnTo>
                  <a:lnTo>
                    <a:pt x="156" y="91"/>
                  </a:lnTo>
                  <a:lnTo>
                    <a:pt x="156" y="91"/>
                  </a:lnTo>
                  <a:lnTo>
                    <a:pt x="156" y="93"/>
                  </a:lnTo>
                  <a:lnTo>
                    <a:pt x="157" y="91"/>
                  </a:lnTo>
                  <a:lnTo>
                    <a:pt x="159" y="91"/>
                  </a:lnTo>
                  <a:lnTo>
                    <a:pt x="159" y="89"/>
                  </a:lnTo>
                  <a:lnTo>
                    <a:pt x="159" y="89"/>
                  </a:lnTo>
                  <a:lnTo>
                    <a:pt x="159" y="88"/>
                  </a:lnTo>
                  <a:lnTo>
                    <a:pt x="159" y="88"/>
                  </a:lnTo>
                  <a:lnTo>
                    <a:pt x="161" y="88"/>
                  </a:lnTo>
                  <a:lnTo>
                    <a:pt x="162" y="86"/>
                  </a:lnTo>
                  <a:lnTo>
                    <a:pt x="164" y="86"/>
                  </a:lnTo>
                  <a:lnTo>
                    <a:pt x="167" y="86"/>
                  </a:lnTo>
                  <a:lnTo>
                    <a:pt x="167" y="86"/>
                  </a:lnTo>
                  <a:lnTo>
                    <a:pt x="167" y="88"/>
                  </a:lnTo>
                  <a:lnTo>
                    <a:pt x="167" y="89"/>
                  </a:lnTo>
                  <a:lnTo>
                    <a:pt x="167" y="89"/>
                  </a:lnTo>
                  <a:lnTo>
                    <a:pt x="167" y="91"/>
                  </a:lnTo>
                  <a:lnTo>
                    <a:pt x="167" y="93"/>
                  </a:lnTo>
                  <a:lnTo>
                    <a:pt x="168" y="93"/>
                  </a:lnTo>
                  <a:lnTo>
                    <a:pt x="168" y="94"/>
                  </a:lnTo>
                  <a:lnTo>
                    <a:pt x="170" y="94"/>
                  </a:lnTo>
                  <a:lnTo>
                    <a:pt x="170" y="96"/>
                  </a:lnTo>
                  <a:lnTo>
                    <a:pt x="170" y="96"/>
                  </a:lnTo>
                  <a:lnTo>
                    <a:pt x="168" y="97"/>
                  </a:lnTo>
                  <a:lnTo>
                    <a:pt x="167" y="97"/>
                  </a:lnTo>
                  <a:lnTo>
                    <a:pt x="167" y="99"/>
                  </a:lnTo>
                  <a:lnTo>
                    <a:pt x="167" y="99"/>
                  </a:lnTo>
                  <a:lnTo>
                    <a:pt x="167" y="99"/>
                  </a:lnTo>
                  <a:lnTo>
                    <a:pt x="168" y="100"/>
                  </a:lnTo>
                  <a:lnTo>
                    <a:pt x="170" y="102"/>
                  </a:lnTo>
                  <a:lnTo>
                    <a:pt x="170" y="104"/>
                  </a:lnTo>
                  <a:lnTo>
                    <a:pt x="172" y="105"/>
                  </a:lnTo>
                  <a:lnTo>
                    <a:pt x="172" y="105"/>
                  </a:lnTo>
                  <a:lnTo>
                    <a:pt x="172" y="105"/>
                  </a:lnTo>
                  <a:lnTo>
                    <a:pt x="172" y="107"/>
                  </a:lnTo>
                  <a:lnTo>
                    <a:pt x="172" y="108"/>
                  </a:lnTo>
                  <a:lnTo>
                    <a:pt x="170" y="108"/>
                  </a:lnTo>
                  <a:lnTo>
                    <a:pt x="170" y="108"/>
                  </a:lnTo>
                  <a:lnTo>
                    <a:pt x="168" y="110"/>
                  </a:lnTo>
                  <a:lnTo>
                    <a:pt x="167" y="110"/>
                  </a:lnTo>
                  <a:lnTo>
                    <a:pt x="165" y="110"/>
                  </a:lnTo>
                  <a:lnTo>
                    <a:pt x="165" y="110"/>
                  </a:lnTo>
                  <a:lnTo>
                    <a:pt x="165" y="111"/>
                  </a:lnTo>
                  <a:lnTo>
                    <a:pt x="165" y="111"/>
                  </a:lnTo>
                  <a:lnTo>
                    <a:pt x="165" y="113"/>
                  </a:lnTo>
                  <a:lnTo>
                    <a:pt x="167" y="113"/>
                  </a:lnTo>
                  <a:lnTo>
                    <a:pt x="167" y="115"/>
                  </a:lnTo>
                  <a:lnTo>
                    <a:pt x="168" y="115"/>
                  </a:lnTo>
                  <a:lnTo>
                    <a:pt x="168" y="115"/>
                  </a:lnTo>
                  <a:lnTo>
                    <a:pt x="170" y="115"/>
                  </a:lnTo>
                  <a:lnTo>
                    <a:pt x="170" y="115"/>
                  </a:lnTo>
                  <a:lnTo>
                    <a:pt x="170" y="118"/>
                  </a:lnTo>
                  <a:lnTo>
                    <a:pt x="170" y="118"/>
                  </a:lnTo>
                  <a:lnTo>
                    <a:pt x="170" y="118"/>
                  </a:lnTo>
                  <a:lnTo>
                    <a:pt x="168" y="119"/>
                  </a:lnTo>
                  <a:lnTo>
                    <a:pt x="168" y="119"/>
                  </a:lnTo>
                  <a:lnTo>
                    <a:pt x="168" y="121"/>
                  </a:lnTo>
                  <a:lnTo>
                    <a:pt x="168" y="122"/>
                  </a:lnTo>
                  <a:lnTo>
                    <a:pt x="168" y="122"/>
                  </a:lnTo>
                  <a:lnTo>
                    <a:pt x="168" y="122"/>
                  </a:lnTo>
                  <a:lnTo>
                    <a:pt x="168" y="124"/>
                  </a:lnTo>
                  <a:lnTo>
                    <a:pt x="170" y="126"/>
                  </a:lnTo>
                  <a:lnTo>
                    <a:pt x="172" y="127"/>
                  </a:lnTo>
                  <a:lnTo>
                    <a:pt x="175" y="127"/>
                  </a:lnTo>
                  <a:lnTo>
                    <a:pt x="175" y="127"/>
                  </a:lnTo>
                  <a:lnTo>
                    <a:pt x="178" y="127"/>
                  </a:lnTo>
                  <a:lnTo>
                    <a:pt x="179" y="127"/>
                  </a:lnTo>
                  <a:lnTo>
                    <a:pt x="179" y="127"/>
                  </a:lnTo>
                  <a:lnTo>
                    <a:pt x="179" y="129"/>
                  </a:lnTo>
                  <a:lnTo>
                    <a:pt x="179" y="129"/>
                  </a:lnTo>
                  <a:lnTo>
                    <a:pt x="178" y="130"/>
                  </a:lnTo>
                  <a:lnTo>
                    <a:pt x="178" y="132"/>
                  </a:lnTo>
                  <a:lnTo>
                    <a:pt x="176" y="132"/>
                  </a:lnTo>
                  <a:lnTo>
                    <a:pt x="176" y="134"/>
                  </a:lnTo>
                  <a:lnTo>
                    <a:pt x="176" y="134"/>
                  </a:lnTo>
                  <a:lnTo>
                    <a:pt x="176" y="135"/>
                  </a:lnTo>
                  <a:lnTo>
                    <a:pt x="176" y="134"/>
                  </a:lnTo>
                  <a:lnTo>
                    <a:pt x="176" y="134"/>
                  </a:lnTo>
                  <a:lnTo>
                    <a:pt x="176" y="134"/>
                  </a:lnTo>
                  <a:lnTo>
                    <a:pt x="175" y="135"/>
                  </a:lnTo>
                  <a:lnTo>
                    <a:pt x="175" y="135"/>
                  </a:lnTo>
                  <a:lnTo>
                    <a:pt x="173" y="135"/>
                  </a:lnTo>
                  <a:lnTo>
                    <a:pt x="173" y="137"/>
                  </a:lnTo>
                  <a:lnTo>
                    <a:pt x="168" y="140"/>
                  </a:lnTo>
                  <a:lnTo>
                    <a:pt x="165" y="141"/>
                  </a:lnTo>
                  <a:lnTo>
                    <a:pt x="165" y="141"/>
                  </a:lnTo>
                  <a:lnTo>
                    <a:pt x="165" y="143"/>
                  </a:lnTo>
                  <a:lnTo>
                    <a:pt x="164" y="145"/>
                  </a:lnTo>
                  <a:lnTo>
                    <a:pt x="162" y="145"/>
                  </a:lnTo>
                  <a:lnTo>
                    <a:pt x="161" y="145"/>
                  </a:lnTo>
                  <a:lnTo>
                    <a:pt x="157" y="146"/>
                  </a:lnTo>
                  <a:lnTo>
                    <a:pt x="156" y="146"/>
                  </a:lnTo>
                  <a:lnTo>
                    <a:pt x="153" y="146"/>
                  </a:lnTo>
                  <a:lnTo>
                    <a:pt x="151" y="145"/>
                  </a:lnTo>
                  <a:lnTo>
                    <a:pt x="146" y="143"/>
                  </a:lnTo>
                  <a:lnTo>
                    <a:pt x="146" y="141"/>
                  </a:lnTo>
                  <a:lnTo>
                    <a:pt x="143" y="141"/>
                  </a:lnTo>
                  <a:lnTo>
                    <a:pt x="143" y="141"/>
                  </a:lnTo>
                  <a:lnTo>
                    <a:pt x="142" y="141"/>
                  </a:lnTo>
                  <a:lnTo>
                    <a:pt x="142" y="140"/>
                  </a:lnTo>
                  <a:lnTo>
                    <a:pt x="142" y="140"/>
                  </a:lnTo>
                  <a:lnTo>
                    <a:pt x="140" y="140"/>
                  </a:lnTo>
                  <a:lnTo>
                    <a:pt x="140" y="140"/>
                  </a:lnTo>
                  <a:lnTo>
                    <a:pt x="138" y="140"/>
                  </a:lnTo>
                  <a:lnTo>
                    <a:pt x="138" y="141"/>
                  </a:lnTo>
                  <a:lnTo>
                    <a:pt x="138" y="140"/>
                  </a:lnTo>
                  <a:lnTo>
                    <a:pt x="138" y="140"/>
                  </a:lnTo>
                  <a:lnTo>
                    <a:pt x="138" y="141"/>
                  </a:lnTo>
                  <a:lnTo>
                    <a:pt x="137" y="141"/>
                  </a:lnTo>
                  <a:lnTo>
                    <a:pt x="135" y="141"/>
                  </a:lnTo>
                  <a:lnTo>
                    <a:pt x="132" y="140"/>
                  </a:lnTo>
                  <a:lnTo>
                    <a:pt x="132" y="140"/>
                  </a:lnTo>
                  <a:lnTo>
                    <a:pt x="131" y="140"/>
                  </a:lnTo>
                  <a:lnTo>
                    <a:pt x="129" y="138"/>
                  </a:lnTo>
                  <a:lnTo>
                    <a:pt x="129" y="138"/>
                  </a:lnTo>
                  <a:lnTo>
                    <a:pt x="127" y="137"/>
                  </a:lnTo>
                  <a:lnTo>
                    <a:pt x="127" y="137"/>
                  </a:lnTo>
                  <a:lnTo>
                    <a:pt x="126" y="138"/>
                  </a:lnTo>
                  <a:lnTo>
                    <a:pt x="124" y="138"/>
                  </a:lnTo>
                  <a:lnTo>
                    <a:pt x="123" y="140"/>
                  </a:lnTo>
                  <a:lnTo>
                    <a:pt x="116" y="145"/>
                  </a:lnTo>
                  <a:lnTo>
                    <a:pt x="115" y="146"/>
                  </a:lnTo>
                  <a:lnTo>
                    <a:pt x="113" y="149"/>
                  </a:lnTo>
                  <a:lnTo>
                    <a:pt x="113" y="151"/>
                  </a:lnTo>
                  <a:lnTo>
                    <a:pt x="113" y="154"/>
                  </a:lnTo>
                  <a:lnTo>
                    <a:pt x="115" y="157"/>
                  </a:lnTo>
                  <a:lnTo>
                    <a:pt x="115" y="157"/>
                  </a:lnTo>
                  <a:lnTo>
                    <a:pt x="115" y="157"/>
                  </a:lnTo>
                  <a:lnTo>
                    <a:pt x="113" y="157"/>
                  </a:lnTo>
                  <a:lnTo>
                    <a:pt x="112" y="157"/>
                  </a:lnTo>
                  <a:lnTo>
                    <a:pt x="110" y="157"/>
                  </a:lnTo>
                  <a:lnTo>
                    <a:pt x="110" y="157"/>
                  </a:lnTo>
                  <a:lnTo>
                    <a:pt x="108" y="157"/>
                  </a:lnTo>
                  <a:lnTo>
                    <a:pt x="108" y="157"/>
                  </a:lnTo>
                  <a:lnTo>
                    <a:pt x="107" y="159"/>
                  </a:lnTo>
                  <a:lnTo>
                    <a:pt x="107" y="159"/>
                  </a:lnTo>
                  <a:lnTo>
                    <a:pt x="107" y="159"/>
                  </a:lnTo>
                  <a:lnTo>
                    <a:pt x="105" y="159"/>
                  </a:lnTo>
                  <a:lnTo>
                    <a:pt x="104" y="159"/>
                  </a:lnTo>
                  <a:lnTo>
                    <a:pt x="101" y="157"/>
                  </a:lnTo>
                  <a:lnTo>
                    <a:pt x="99" y="159"/>
                  </a:lnTo>
                  <a:lnTo>
                    <a:pt x="97" y="159"/>
                  </a:lnTo>
                  <a:lnTo>
                    <a:pt x="97" y="159"/>
                  </a:lnTo>
                  <a:lnTo>
                    <a:pt x="97" y="159"/>
                  </a:lnTo>
                  <a:lnTo>
                    <a:pt x="96" y="157"/>
                  </a:lnTo>
                  <a:lnTo>
                    <a:pt x="96" y="157"/>
                  </a:lnTo>
                  <a:lnTo>
                    <a:pt x="93" y="156"/>
                  </a:lnTo>
                  <a:lnTo>
                    <a:pt x="94" y="156"/>
                  </a:lnTo>
                  <a:lnTo>
                    <a:pt x="94" y="156"/>
                  </a:lnTo>
                  <a:lnTo>
                    <a:pt x="94" y="156"/>
                  </a:lnTo>
                  <a:lnTo>
                    <a:pt x="93" y="154"/>
                  </a:lnTo>
                  <a:lnTo>
                    <a:pt x="91" y="154"/>
                  </a:lnTo>
                  <a:lnTo>
                    <a:pt x="91" y="154"/>
                  </a:lnTo>
                  <a:lnTo>
                    <a:pt x="90" y="154"/>
                  </a:lnTo>
                  <a:lnTo>
                    <a:pt x="90" y="154"/>
                  </a:lnTo>
                  <a:lnTo>
                    <a:pt x="88" y="152"/>
                  </a:lnTo>
                  <a:lnTo>
                    <a:pt x="88" y="152"/>
                  </a:lnTo>
                  <a:lnTo>
                    <a:pt x="86" y="152"/>
                  </a:lnTo>
                  <a:lnTo>
                    <a:pt x="85" y="152"/>
                  </a:lnTo>
                  <a:lnTo>
                    <a:pt x="83" y="151"/>
                  </a:lnTo>
                  <a:lnTo>
                    <a:pt x="80" y="151"/>
                  </a:lnTo>
                  <a:lnTo>
                    <a:pt x="79" y="151"/>
                  </a:lnTo>
                  <a:lnTo>
                    <a:pt x="79" y="151"/>
                  </a:lnTo>
                  <a:lnTo>
                    <a:pt x="79" y="151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7" y="152"/>
                  </a:lnTo>
                  <a:lnTo>
                    <a:pt x="74" y="152"/>
                  </a:lnTo>
                  <a:lnTo>
                    <a:pt x="74" y="152"/>
                  </a:lnTo>
                  <a:lnTo>
                    <a:pt x="72" y="152"/>
                  </a:lnTo>
                  <a:lnTo>
                    <a:pt x="72" y="152"/>
                  </a:lnTo>
                  <a:lnTo>
                    <a:pt x="67" y="152"/>
                  </a:lnTo>
                  <a:lnTo>
                    <a:pt x="67" y="152"/>
                  </a:lnTo>
                  <a:lnTo>
                    <a:pt x="67" y="152"/>
                  </a:lnTo>
                  <a:lnTo>
                    <a:pt x="66" y="151"/>
                  </a:lnTo>
                  <a:lnTo>
                    <a:pt x="64" y="151"/>
                  </a:lnTo>
                  <a:lnTo>
                    <a:pt x="64" y="151"/>
                  </a:lnTo>
                  <a:lnTo>
                    <a:pt x="64" y="151"/>
                  </a:lnTo>
                  <a:lnTo>
                    <a:pt x="63" y="151"/>
                  </a:lnTo>
                  <a:lnTo>
                    <a:pt x="61" y="151"/>
                  </a:lnTo>
                  <a:lnTo>
                    <a:pt x="61" y="151"/>
                  </a:lnTo>
                  <a:lnTo>
                    <a:pt x="60" y="151"/>
                  </a:lnTo>
                  <a:lnTo>
                    <a:pt x="58" y="149"/>
                  </a:lnTo>
                  <a:lnTo>
                    <a:pt x="58" y="149"/>
                  </a:lnTo>
                  <a:lnTo>
                    <a:pt x="56" y="148"/>
                  </a:lnTo>
                  <a:lnTo>
                    <a:pt x="55" y="148"/>
                  </a:lnTo>
                  <a:lnTo>
                    <a:pt x="52" y="148"/>
                  </a:lnTo>
                  <a:lnTo>
                    <a:pt x="50" y="146"/>
                  </a:lnTo>
                  <a:lnTo>
                    <a:pt x="50" y="146"/>
                  </a:lnTo>
                  <a:lnTo>
                    <a:pt x="50" y="146"/>
                  </a:lnTo>
                  <a:lnTo>
                    <a:pt x="50" y="146"/>
                  </a:lnTo>
                  <a:lnTo>
                    <a:pt x="49" y="146"/>
                  </a:lnTo>
                  <a:lnTo>
                    <a:pt x="49" y="146"/>
                  </a:lnTo>
                  <a:lnTo>
                    <a:pt x="49" y="148"/>
                  </a:lnTo>
                  <a:lnTo>
                    <a:pt x="49" y="148"/>
                  </a:lnTo>
                  <a:lnTo>
                    <a:pt x="47" y="146"/>
                  </a:lnTo>
                  <a:lnTo>
                    <a:pt x="47" y="146"/>
                  </a:lnTo>
                  <a:lnTo>
                    <a:pt x="47" y="146"/>
                  </a:lnTo>
                  <a:lnTo>
                    <a:pt x="49" y="145"/>
                  </a:lnTo>
                  <a:lnTo>
                    <a:pt x="49" y="145"/>
                  </a:lnTo>
                  <a:lnTo>
                    <a:pt x="49" y="143"/>
                  </a:lnTo>
                  <a:lnTo>
                    <a:pt x="47" y="143"/>
                  </a:lnTo>
                  <a:lnTo>
                    <a:pt x="45" y="143"/>
                  </a:lnTo>
                  <a:lnTo>
                    <a:pt x="45" y="143"/>
                  </a:lnTo>
                  <a:lnTo>
                    <a:pt x="44" y="143"/>
                  </a:lnTo>
                  <a:lnTo>
                    <a:pt x="44" y="141"/>
                  </a:lnTo>
                  <a:lnTo>
                    <a:pt x="42" y="141"/>
                  </a:lnTo>
                  <a:lnTo>
                    <a:pt x="42" y="140"/>
                  </a:lnTo>
                  <a:lnTo>
                    <a:pt x="45" y="140"/>
                  </a:lnTo>
                  <a:lnTo>
                    <a:pt x="47" y="138"/>
                  </a:lnTo>
                  <a:lnTo>
                    <a:pt x="49" y="130"/>
                  </a:lnTo>
                  <a:lnTo>
                    <a:pt x="50" y="119"/>
                  </a:lnTo>
                  <a:lnTo>
                    <a:pt x="52" y="118"/>
                  </a:lnTo>
                  <a:lnTo>
                    <a:pt x="53" y="118"/>
                  </a:lnTo>
                  <a:lnTo>
                    <a:pt x="52" y="116"/>
                  </a:lnTo>
                  <a:lnTo>
                    <a:pt x="52" y="118"/>
                  </a:lnTo>
                  <a:lnTo>
                    <a:pt x="52" y="118"/>
                  </a:lnTo>
                  <a:lnTo>
                    <a:pt x="50" y="118"/>
                  </a:lnTo>
                  <a:lnTo>
                    <a:pt x="52" y="110"/>
                  </a:lnTo>
                  <a:lnTo>
                    <a:pt x="52" y="107"/>
                  </a:lnTo>
                  <a:lnTo>
                    <a:pt x="53" y="102"/>
                  </a:lnTo>
                  <a:lnTo>
                    <a:pt x="55" y="104"/>
                  </a:lnTo>
                  <a:lnTo>
                    <a:pt x="56" y="105"/>
                  </a:lnTo>
                  <a:lnTo>
                    <a:pt x="58" y="107"/>
                  </a:lnTo>
                  <a:lnTo>
                    <a:pt x="58" y="110"/>
                  </a:lnTo>
                  <a:lnTo>
                    <a:pt x="60" y="111"/>
                  </a:lnTo>
                  <a:lnTo>
                    <a:pt x="61" y="113"/>
                  </a:lnTo>
                  <a:lnTo>
                    <a:pt x="60" y="111"/>
                  </a:lnTo>
                  <a:lnTo>
                    <a:pt x="60" y="110"/>
                  </a:lnTo>
                  <a:lnTo>
                    <a:pt x="58" y="105"/>
                  </a:lnTo>
                  <a:lnTo>
                    <a:pt x="58" y="104"/>
                  </a:lnTo>
                  <a:lnTo>
                    <a:pt x="56" y="102"/>
                  </a:lnTo>
                  <a:lnTo>
                    <a:pt x="52" y="100"/>
                  </a:lnTo>
                  <a:lnTo>
                    <a:pt x="52" y="99"/>
                  </a:lnTo>
                  <a:lnTo>
                    <a:pt x="52" y="99"/>
                  </a:lnTo>
                  <a:lnTo>
                    <a:pt x="53" y="99"/>
                  </a:lnTo>
                  <a:lnTo>
                    <a:pt x="53" y="99"/>
                  </a:lnTo>
                  <a:lnTo>
                    <a:pt x="53" y="99"/>
                  </a:lnTo>
                  <a:lnTo>
                    <a:pt x="53" y="97"/>
                  </a:lnTo>
                  <a:lnTo>
                    <a:pt x="53" y="96"/>
                  </a:lnTo>
                  <a:lnTo>
                    <a:pt x="52" y="91"/>
                  </a:lnTo>
                  <a:lnTo>
                    <a:pt x="52" y="89"/>
                  </a:lnTo>
                  <a:lnTo>
                    <a:pt x="52" y="89"/>
                  </a:lnTo>
                  <a:lnTo>
                    <a:pt x="50" y="88"/>
                  </a:lnTo>
                  <a:lnTo>
                    <a:pt x="50" y="88"/>
                  </a:lnTo>
                  <a:lnTo>
                    <a:pt x="49" y="88"/>
                  </a:lnTo>
                  <a:lnTo>
                    <a:pt x="42" y="85"/>
                  </a:lnTo>
                  <a:lnTo>
                    <a:pt x="41" y="82"/>
                  </a:lnTo>
                  <a:lnTo>
                    <a:pt x="39" y="80"/>
                  </a:lnTo>
                  <a:lnTo>
                    <a:pt x="39" y="78"/>
                  </a:lnTo>
                  <a:lnTo>
                    <a:pt x="39" y="78"/>
                  </a:lnTo>
                  <a:lnTo>
                    <a:pt x="39" y="75"/>
                  </a:lnTo>
                  <a:lnTo>
                    <a:pt x="39" y="74"/>
                  </a:lnTo>
                  <a:lnTo>
                    <a:pt x="38" y="74"/>
                  </a:lnTo>
                  <a:lnTo>
                    <a:pt x="38" y="74"/>
                  </a:lnTo>
                  <a:lnTo>
                    <a:pt x="38" y="72"/>
                  </a:lnTo>
                  <a:lnTo>
                    <a:pt x="38" y="72"/>
                  </a:lnTo>
                  <a:lnTo>
                    <a:pt x="39" y="70"/>
                  </a:lnTo>
                  <a:lnTo>
                    <a:pt x="41" y="72"/>
                  </a:lnTo>
                  <a:lnTo>
                    <a:pt x="42" y="72"/>
                  </a:lnTo>
                  <a:lnTo>
                    <a:pt x="44" y="72"/>
                  </a:lnTo>
                  <a:lnTo>
                    <a:pt x="41" y="70"/>
                  </a:lnTo>
                  <a:lnTo>
                    <a:pt x="34" y="70"/>
                  </a:lnTo>
                  <a:lnTo>
                    <a:pt x="33" y="70"/>
                  </a:lnTo>
                  <a:lnTo>
                    <a:pt x="33" y="70"/>
                  </a:lnTo>
                  <a:lnTo>
                    <a:pt x="33" y="69"/>
                  </a:lnTo>
                  <a:lnTo>
                    <a:pt x="33" y="69"/>
                  </a:lnTo>
                  <a:lnTo>
                    <a:pt x="34" y="67"/>
                  </a:lnTo>
                  <a:lnTo>
                    <a:pt x="33" y="67"/>
                  </a:lnTo>
                  <a:lnTo>
                    <a:pt x="31" y="67"/>
                  </a:lnTo>
                  <a:lnTo>
                    <a:pt x="30" y="67"/>
                  </a:lnTo>
                  <a:lnTo>
                    <a:pt x="28" y="67"/>
                  </a:lnTo>
                  <a:lnTo>
                    <a:pt x="28" y="66"/>
                  </a:lnTo>
                  <a:lnTo>
                    <a:pt x="30" y="66"/>
                  </a:lnTo>
                  <a:lnTo>
                    <a:pt x="28" y="64"/>
                  </a:lnTo>
                  <a:lnTo>
                    <a:pt x="28" y="66"/>
                  </a:lnTo>
                  <a:lnTo>
                    <a:pt x="26" y="66"/>
                  </a:lnTo>
                  <a:lnTo>
                    <a:pt x="25" y="64"/>
                  </a:lnTo>
                  <a:lnTo>
                    <a:pt x="23" y="64"/>
                  </a:lnTo>
                  <a:lnTo>
                    <a:pt x="22" y="64"/>
                  </a:lnTo>
                  <a:lnTo>
                    <a:pt x="22" y="64"/>
                  </a:lnTo>
                  <a:lnTo>
                    <a:pt x="20" y="63"/>
                  </a:lnTo>
                  <a:lnTo>
                    <a:pt x="20" y="63"/>
                  </a:lnTo>
                  <a:lnTo>
                    <a:pt x="19" y="63"/>
                  </a:lnTo>
                  <a:lnTo>
                    <a:pt x="19" y="63"/>
                  </a:lnTo>
                  <a:lnTo>
                    <a:pt x="12" y="61"/>
                  </a:lnTo>
                  <a:lnTo>
                    <a:pt x="9" y="61"/>
                  </a:lnTo>
                  <a:lnTo>
                    <a:pt x="8" y="61"/>
                  </a:lnTo>
                  <a:lnTo>
                    <a:pt x="6" y="61"/>
                  </a:lnTo>
                  <a:lnTo>
                    <a:pt x="6" y="59"/>
                  </a:lnTo>
                  <a:lnTo>
                    <a:pt x="4" y="58"/>
                  </a:lnTo>
                  <a:lnTo>
                    <a:pt x="1" y="58"/>
                  </a:lnTo>
                  <a:lnTo>
                    <a:pt x="1" y="56"/>
                  </a:lnTo>
                  <a:lnTo>
                    <a:pt x="3" y="56"/>
                  </a:lnTo>
                  <a:lnTo>
                    <a:pt x="6" y="56"/>
                  </a:lnTo>
                  <a:lnTo>
                    <a:pt x="6" y="55"/>
                  </a:lnTo>
                  <a:lnTo>
                    <a:pt x="4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4" y="53"/>
                  </a:lnTo>
                  <a:lnTo>
                    <a:pt x="4" y="53"/>
                  </a:lnTo>
                  <a:lnTo>
                    <a:pt x="8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3" y="52"/>
                  </a:lnTo>
                  <a:lnTo>
                    <a:pt x="3" y="52"/>
                  </a:lnTo>
                  <a:lnTo>
                    <a:pt x="1" y="5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" y="48"/>
                  </a:lnTo>
                  <a:lnTo>
                    <a:pt x="3" y="47"/>
                  </a:lnTo>
                  <a:lnTo>
                    <a:pt x="11" y="45"/>
                  </a:lnTo>
                  <a:lnTo>
                    <a:pt x="12" y="45"/>
                  </a:lnTo>
                  <a:lnTo>
                    <a:pt x="15" y="45"/>
                  </a:lnTo>
                  <a:lnTo>
                    <a:pt x="17" y="44"/>
                  </a:lnTo>
                  <a:lnTo>
                    <a:pt x="19" y="44"/>
                  </a:lnTo>
                  <a:lnTo>
                    <a:pt x="22" y="42"/>
                  </a:lnTo>
                  <a:lnTo>
                    <a:pt x="25" y="44"/>
                  </a:lnTo>
                  <a:lnTo>
                    <a:pt x="28" y="47"/>
                  </a:lnTo>
                  <a:lnTo>
                    <a:pt x="30" y="48"/>
                  </a:lnTo>
                  <a:lnTo>
                    <a:pt x="33" y="45"/>
                  </a:lnTo>
                  <a:lnTo>
                    <a:pt x="39" y="45"/>
                  </a:lnTo>
                  <a:lnTo>
                    <a:pt x="39" y="47"/>
                  </a:lnTo>
                  <a:lnTo>
                    <a:pt x="41" y="47"/>
                  </a:lnTo>
                  <a:lnTo>
                    <a:pt x="41" y="45"/>
                  </a:lnTo>
                  <a:lnTo>
                    <a:pt x="42" y="45"/>
                  </a:lnTo>
                  <a:lnTo>
                    <a:pt x="42" y="47"/>
                  </a:lnTo>
                  <a:lnTo>
                    <a:pt x="49" y="47"/>
                  </a:lnTo>
                  <a:lnTo>
                    <a:pt x="49" y="45"/>
                  </a:lnTo>
                  <a:lnTo>
                    <a:pt x="47" y="45"/>
                  </a:lnTo>
                  <a:lnTo>
                    <a:pt x="45" y="44"/>
                  </a:lnTo>
                  <a:lnTo>
                    <a:pt x="45" y="36"/>
                  </a:lnTo>
                  <a:lnTo>
                    <a:pt x="44" y="34"/>
                  </a:lnTo>
                  <a:lnTo>
                    <a:pt x="42" y="30"/>
                  </a:lnTo>
                  <a:lnTo>
                    <a:pt x="42" y="28"/>
                  </a:lnTo>
                  <a:lnTo>
                    <a:pt x="42" y="28"/>
                  </a:lnTo>
                  <a:lnTo>
                    <a:pt x="42" y="26"/>
                  </a:lnTo>
                  <a:lnTo>
                    <a:pt x="44" y="26"/>
                  </a:lnTo>
                  <a:lnTo>
                    <a:pt x="45" y="26"/>
                  </a:lnTo>
                  <a:lnTo>
                    <a:pt x="49" y="26"/>
                  </a:lnTo>
                  <a:lnTo>
                    <a:pt x="50" y="26"/>
                  </a:lnTo>
                  <a:lnTo>
                    <a:pt x="50" y="28"/>
                  </a:lnTo>
                  <a:lnTo>
                    <a:pt x="50" y="30"/>
                  </a:lnTo>
                  <a:lnTo>
                    <a:pt x="52" y="31"/>
                  </a:lnTo>
                  <a:lnTo>
                    <a:pt x="52" y="33"/>
                  </a:lnTo>
                  <a:lnTo>
                    <a:pt x="55" y="33"/>
                  </a:lnTo>
                  <a:lnTo>
                    <a:pt x="58" y="33"/>
                  </a:lnTo>
                  <a:lnTo>
                    <a:pt x="61" y="33"/>
                  </a:lnTo>
                  <a:lnTo>
                    <a:pt x="66" y="34"/>
                  </a:lnTo>
                  <a:lnTo>
                    <a:pt x="69" y="33"/>
                  </a:lnTo>
                  <a:lnTo>
                    <a:pt x="71" y="33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72" y="31"/>
                  </a:lnTo>
                  <a:lnTo>
                    <a:pt x="71" y="30"/>
                  </a:lnTo>
                  <a:lnTo>
                    <a:pt x="71" y="30"/>
                  </a:lnTo>
                  <a:lnTo>
                    <a:pt x="71" y="28"/>
                  </a:lnTo>
                  <a:lnTo>
                    <a:pt x="72" y="26"/>
                  </a:lnTo>
                  <a:lnTo>
                    <a:pt x="77" y="23"/>
                  </a:lnTo>
                  <a:lnTo>
                    <a:pt x="82" y="22"/>
                  </a:lnTo>
                  <a:lnTo>
                    <a:pt x="86" y="20"/>
                  </a:lnTo>
                  <a:lnTo>
                    <a:pt x="90" y="18"/>
                  </a:lnTo>
                  <a:lnTo>
                    <a:pt x="91" y="17"/>
                  </a:lnTo>
                  <a:lnTo>
                    <a:pt x="91" y="17"/>
                  </a:lnTo>
                  <a:lnTo>
                    <a:pt x="91" y="15"/>
                  </a:lnTo>
                  <a:lnTo>
                    <a:pt x="91" y="15"/>
                  </a:lnTo>
                  <a:lnTo>
                    <a:pt x="91" y="7"/>
                  </a:lnTo>
                  <a:lnTo>
                    <a:pt x="93" y="6"/>
                  </a:lnTo>
                  <a:lnTo>
                    <a:pt x="93" y="4"/>
                  </a:lnTo>
                  <a:lnTo>
                    <a:pt x="94" y="3"/>
                  </a:lnTo>
                  <a:lnTo>
                    <a:pt x="96" y="1"/>
                  </a:lnTo>
                  <a:lnTo>
                    <a:pt x="104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5556427" y="2392631"/>
              <a:ext cx="27289" cy="38984"/>
            </a:xfrm>
            <a:custGeom>
              <a:rect b="b" l="l" r="r" t="t"/>
              <a:pathLst>
                <a:path extrusionOk="0" h="20" w="14">
                  <a:moveTo>
                    <a:pt x="6" y="16"/>
                  </a:moveTo>
                  <a:lnTo>
                    <a:pt x="6" y="16"/>
                  </a:lnTo>
                  <a:lnTo>
                    <a:pt x="8" y="16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9"/>
                  </a:lnTo>
                  <a:lnTo>
                    <a:pt x="9" y="20"/>
                  </a:lnTo>
                  <a:lnTo>
                    <a:pt x="11" y="20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8" y="17"/>
                  </a:lnTo>
                  <a:lnTo>
                    <a:pt x="6" y="16"/>
                  </a:lnTo>
                  <a:lnTo>
                    <a:pt x="6" y="16"/>
                  </a:lnTo>
                  <a:close/>
                  <a:moveTo>
                    <a:pt x="8" y="9"/>
                  </a:moveTo>
                  <a:lnTo>
                    <a:pt x="9" y="9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9" y="11"/>
                  </a:lnTo>
                  <a:lnTo>
                    <a:pt x="8" y="11"/>
                  </a:lnTo>
                  <a:lnTo>
                    <a:pt x="8" y="11"/>
                  </a:lnTo>
                  <a:lnTo>
                    <a:pt x="8" y="9"/>
                  </a:lnTo>
                  <a:lnTo>
                    <a:pt x="8" y="9"/>
                  </a:lnTo>
                  <a:close/>
                  <a:moveTo>
                    <a:pt x="1" y="5"/>
                  </a:moveTo>
                  <a:lnTo>
                    <a:pt x="3" y="5"/>
                  </a:lnTo>
                  <a:lnTo>
                    <a:pt x="5" y="5"/>
                  </a:lnTo>
                  <a:lnTo>
                    <a:pt x="5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close/>
                  <a:moveTo>
                    <a:pt x="6" y="0"/>
                  </a:moveTo>
                  <a:lnTo>
                    <a:pt x="8" y="2"/>
                  </a:lnTo>
                  <a:lnTo>
                    <a:pt x="11" y="3"/>
                  </a:lnTo>
                  <a:lnTo>
                    <a:pt x="11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5"/>
                  </a:lnTo>
                  <a:lnTo>
                    <a:pt x="8" y="6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9"/>
                  </a:lnTo>
                  <a:lnTo>
                    <a:pt x="8" y="8"/>
                  </a:lnTo>
                  <a:lnTo>
                    <a:pt x="6" y="5"/>
                  </a:lnTo>
                  <a:lnTo>
                    <a:pt x="3" y="2"/>
                  </a:lnTo>
                  <a:lnTo>
                    <a:pt x="6" y="0"/>
                  </a:lnTo>
                  <a:close/>
                  <a:moveTo>
                    <a:pt x="12" y="0"/>
                  </a:moveTo>
                  <a:lnTo>
                    <a:pt x="12" y="2"/>
                  </a:lnTo>
                  <a:lnTo>
                    <a:pt x="14" y="2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9653690" y="4146930"/>
              <a:ext cx="703670" cy="122802"/>
            </a:xfrm>
            <a:custGeom>
              <a:rect b="b" l="l" r="r" t="t"/>
              <a:pathLst>
                <a:path extrusionOk="0" h="63" w="361">
                  <a:moveTo>
                    <a:pt x="361" y="61"/>
                  </a:moveTo>
                  <a:lnTo>
                    <a:pt x="361" y="63"/>
                  </a:lnTo>
                  <a:lnTo>
                    <a:pt x="361" y="63"/>
                  </a:lnTo>
                  <a:lnTo>
                    <a:pt x="359" y="63"/>
                  </a:lnTo>
                  <a:lnTo>
                    <a:pt x="359" y="63"/>
                  </a:lnTo>
                  <a:lnTo>
                    <a:pt x="361" y="61"/>
                  </a:lnTo>
                  <a:close/>
                  <a:moveTo>
                    <a:pt x="291" y="37"/>
                  </a:moveTo>
                  <a:lnTo>
                    <a:pt x="293" y="39"/>
                  </a:lnTo>
                  <a:lnTo>
                    <a:pt x="293" y="39"/>
                  </a:lnTo>
                  <a:lnTo>
                    <a:pt x="293" y="41"/>
                  </a:lnTo>
                  <a:lnTo>
                    <a:pt x="293" y="41"/>
                  </a:lnTo>
                  <a:lnTo>
                    <a:pt x="293" y="41"/>
                  </a:lnTo>
                  <a:lnTo>
                    <a:pt x="291" y="41"/>
                  </a:lnTo>
                  <a:lnTo>
                    <a:pt x="291" y="39"/>
                  </a:lnTo>
                  <a:lnTo>
                    <a:pt x="290" y="39"/>
                  </a:lnTo>
                  <a:lnTo>
                    <a:pt x="291" y="39"/>
                  </a:lnTo>
                  <a:lnTo>
                    <a:pt x="291" y="37"/>
                  </a:lnTo>
                  <a:close/>
                  <a:moveTo>
                    <a:pt x="197" y="33"/>
                  </a:moveTo>
                  <a:lnTo>
                    <a:pt x="197" y="33"/>
                  </a:lnTo>
                  <a:lnTo>
                    <a:pt x="197" y="33"/>
                  </a:lnTo>
                  <a:lnTo>
                    <a:pt x="197" y="33"/>
                  </a:lnTo>
                  <a:lnTo>
                    <a:pt x="197" y="33"/>
                  </a:lnTo>
                  <a:lnTo>
                    <a:pt x="195" y="33"/>
                  </a:lnTo>
                  <a:lnTo>
                    <a:pt x="195" y="33"/>
                  </a:lnTo>
                  <a:lnTo>
                    <a:pt x="195" y="33"/>
                  </a:lnTo>
                  <a:lnTo>
                    <a:pt x="197" y="33"/>
                  </a:lnTo>
                  <a:lnTo>
                    <a:pt x="197" y="33"/>
                  </a:lnTo>
                  <a:lnTo>
                    <a:pt x="197" y="33"/>
                  </a:lnTo>
                  <a:lnTo>
                    <a:pt x="197" y="33"/>
                  </a:lnTo>
                  <a:lnTo>
                    <a:pt x="197" y="33"/>
                  </a:lnTo>
                  <a:close/>
                  <a:moveTo>
                    <a:pt x="200" y="31"/>
                  </a:moveTo>
                  <a:lnTo>
                    <a:pt x="200" y="31"/>
                  </a:lnTo>
                  <a:lnTo>
                    <a:pt x="200" y="31"/>
                  </a:lnTo>
                  <a:lnTo>
                    <a:pt x="200" y="31"/>
                  </a:lnTo>
                  <a:lnTo>
                    <a:pt x="200" y="31"/>
                  </a:lnTo>
                  <a:lnTo>
                    <a:pt x="200" y="31"/>
                  </a:lnTo>
                  <a:lnTo>
                    <a:pt x="200" y="31"/>
                  </a:lnTo>
                  <a:lnTo>
                    <a:pt x="200" y="31"/>
                  </a:lnTo>
                  <a:lnTo>
                    <a:pt x="200" y="31"/>
                  </a:lnTo>
                  <a:close/>
                  <a:moveTo>
                    <a:pt x="3" y="0"/>
                  </a:move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4039933" y="5994792"/>
              <a:ext cx="95512" cy="40934"/>
            </a:xfrm>
            <a:custGeom>
              <a:rect b="b" l="l" r="r" t="t"/>
              <a:pathLst>
                <a:path extrusionOk="0" h="21" w="49">
                  <a:moveTo>
                    <a:pt x="21" y="17"/>
                  </a:moveTo>
                  <a:lnTo>
                    <a:pt x="21" y="17"/>
                  </a:lnTo>
                  <a:lnTo>
                    <a:pt x="23" y="17"/>
                  </a:lnTo>
                  <a:lnTo>
                    <a:pt x="23" y="19"/>
                  </a:lnTo>
                  <a:lnTo>
                    <a:pt x="21" y="19"/>
                  </a:lnTo>
                  <a:lnTo>
                    <a:pt x="21" y="19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17"/>
                  </a:lnTo>
                  <a:close/>
                  <a:moveTo>
                    <a:pt x="40" y="14"/>
                  </a:moveTo>
                  <a:lnTo>
                    <a:pt x="40" y="14"/>
                  </a:lnTo>
                  <a:lnTo>
                    <a:pt x="40" y="14"/>
                  </a:lnTo>
                  <a:lnTo>
                    <a:pt x="40" y="16"/>
                  </a:lnTo>
                  <a:lnTo>
                    <a:pt x="38" y="16"/>
                  </a:lnTo>
                  <a:lnTo>
                    <a:pt x="38" y="14"/>
                  </a:lnTo>
                  <a:lnTo>
                    <a:pt x="40" y="14"/>
                  </a:lnTo>
                  <a:close/>
                  <a:moveTo>
                    <a:pt x="2" y="10"/>
                  </a:moveTo>
                  <a:lnTo>
                    <a:pt x="4" y="10"/>
                  </a:lnTo>
                  <a:lnTo>
                    <a:pt x="5" y="10"/>
                  </a:lnTo>
                  <a:lnTo>
                    <a:pt x="4" y="13"/>
                  </a:lnTo>
                  <a:lnTo>
                    <a:pt x="4" y="13"/>
                  </a:lnTo>
                  <a:lnTo>
                    <a:pt x="2" y="13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2" y="10"/>
                  </a:lnTo>
                  <a:close/>
                  <a:moveTo>
                    <a:pt x="10" y="2"/>
                  </a:moveTo>
                  <a:lnTo>
                    <a:pt x="11" y="3"/>
                  </a:lnTo>
                  <a:lnTo>
                    <a:pt x="13" y="3"/>
                  </a:lnTo>
                  <a:lnTo>
                    <a:pt x="15" y="5"/>
                  </a:lnTo>
                  <a:lnTo>
                    <a:pt x="18" y="3"/>
                  </a:lnTo>
                  <a:lnTo>
                    <a:pt x="18" y="2"/>
                  </a:lnTo>
                  <a:lnTo>
                    <a:pt x="19" y="3"/>
                  </a:lnTo>
                  <a:lnTo>
                    <a:pt x="21" y="3"/>
                  </a:lnTo>
                  <a:lnTo>
                    <a:pt x="21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6" y="2"/>
                  </a:lnTo>
                  <a:lnTo>
                    <a:pt x="27" y="2"/>
                  </a:lnTo>
                  <a:lnTo>
                    <a:pt x="27" y="3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6" y="5"/>
                  </a:lnTo>
                  <a:lnTo>
                    <a:pt x="26" y="6"/>
                  </a:lnTo>
                  <a:lnTo>
                    <a:pt x="24" y="6"/>
                  </a:lnTo>
                  <a:lnTo>
                    <a:pt x="24" y="8"/>
                  </a:lnTo>
                  <a:lnTo>
                    <a:pt x="21" y="11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6" y="14"/>
                  </a:lnTo>
                  <a:lnTo>
                    <a:pt x="15" y="14"/>
                  </a:lnTo>
                  <a:lnTo>
                    <a:pt x="13" y="14"/>
                  </a:lnTo>
                  <a:lnTo>
                    <a:pt x="13" y="16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10" y="17"/>
                  </a:lnTo>
                  <a:lnTo>
                    <a:pt x="10" y="17"/>
                  </a:lnTo>
                  <a:lnTo>
                    <a:pt x="7" y="17"/>
                  </a:lnTo>
                  <a:lnTo>
                    <a:pt x="5" y="17"/>
                  </a:lnTo>
                  <a:lnTo>
                    <a:pt x="4" y="16"/>
                  </a:lnTo>
                  <a:lnTo>
                    <a:pt x="7" y="13"/>
                  </a:lnTo>
                  <a:lnTo>
                    <a:pt x="8" y="13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3" y="8"/>
                  </a:lnTo>
                  <a:lnTo>
                    <a:pt x="13" y="8"/>
                  </a:lnTo>
                  <a:lnTo>
                    <a:pt x="11" y="10"/>
                  </a:lnTo>
                  <a:lnTo>
                    <a:pt x="10" y="10"/>
                  </a:lnTo>
                  <a:lnTo>
                    <a:pt x="8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3" y="8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1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2"/>
                  </a:lnTo>
                  <a:lnTo>
                    <a:pt x="10" y="2"/>
                  </a:lnTo>
                  <a:close/>
                  <a:moveTo>
                    <a:pt x="15" y="0"/>
                  </a:moveTo>
                  <a:lnTo>
                    <a:pt x="16" y="0"/>
                  </a:lnTo>
                  <a:lnTo>
                    <a:pt x="16" y="2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13" y="0"/>
                  </a:lnTo>
                  <a:lnTo>
                    <a:pt x="15" y="0"/>
                  </a:lnTo>
                  <a:close/>
                  <a:moveTo>
                    <a:pt x="34" y="0"/>
                  </a:moveTo>
                  <a:lnTo>
                    <a:pt x="37" y="2"/>
                  </a:lnTo>
                  <a:lnTo>
                    <a:pt x="38" y="0"/>
                  </a:lnTo>
                  <a:lnTo>
                    <a:pt x="40" y="2"/>
                  </a:lnTo>
                  <a:lnTo>
                    <a:pt x="41" y="2"/>
                  </a:lnTo>
                  <a:lnTo>
                    <a:pt x="40" y="3"/>
                  </a:lnTo>
                  <a:lnTo>
                    <a:pt x="40" y="3"/>
                  </a:lnTo>
                  <a:lnTo>
                    <a:pt x="38" y="3"/>
                  </a:lnTo>
                  <a:lnTo>
                    <a:pt x="38" y="5"/>
                  </a:lnTo>
                  <a:lnTo>
                    <a:pt x="40" y="5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1" y="3"/>
                  </a:lnTo>
                  <a:lnTo>
                    <a:pt x="43" y="3"/>
                  </a:lnTo>
                  <a:lnTo>
                    <a:pt x="43" y="3"/>
                  </a:lnTo>
                  <a:lnTo>
                    <a:pt x="46" y="2"/>
                  </a:lnTo>
                  <a:lnTo>
                    <a:pt x="48" y="3"/>
                  </a:lnTo>
                  <a:lnTo>
                    <a:pt x="49" y="5"/>
                  </a:lnTo>
                  <a:lnTo>
                    <a:pt x="48" y="5"/>
                  </a:lnTo>
                  <a:lnTo>
                    <a:pt x="46" y="6"/>
                  </a:lnTo>
                  <a:lnTo>
                    <a:pt x="48" y="6"/>
                  </a:lnTo>
                  <a:lnTo>
                    <a:pt x="49" y="6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46" y="10"/>
                  </a:lnTo>
                  <a:lnTo>
                    <a:pt x="45" y="10"/>
                  </a:lnTo>
                  <a:lnTo>
                    <a:pt x="43" y="11"/>
                  </a:lnTo>
                  <a:lnTo>
                    <a:pt x="41" y="11"/>
                  </a:lnTo>
                  <a:lnTo>
                    <a:pt x="37" y="13"/>
                  </a:lnTo>
                  <a:lnTo>
                    <a:pt x="37" y="14"/>
                  </a:lnTo>
                  <a:lnTo>
                    <a:pt x="37" y="14"/>
                  </a:lnTo>
                  <a:lnTo>
                    <a:pt x="37" y="16"/>
                  </a:lnTo>
                  <a:lnTo>
                    <a:pt x="30" y="14"/>
                  </a:lnTo>
                  <a:lnTo>
                    <a:pt x="29" y="14"/>
                  </a:lnTo>
                  <a:lnTo>
                    <a:pt x="30" y="17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6" y="21"/>
                  </a:lnTo>
                  <a:lnTo>
                    <a:pt x="24" y="19"/>
                  </a:lnTo>
                  <a:lnTo>
                    <a:pt x="23" y="17"/>
                  </a:lnTo>
                  <a:lnTo>
                    <a:pt x="23" y="16"/>
                  </a:lnTo>
                  <a:lnTo>
                    <a:pt x="24" y="14"/>
                  </a:lnTo>
                  <a:lnTo>
                    <a:pt x="24" y="13"/>
                  </a:lnTo>
                  <a:lnTo>
                    <a:pt x="27" y="10"/>
                  </a:lnTo>
                  <a:lnTo>
                    <a:pt x="29" y="10"/>
                  </a:lnTo>
                  <a:lnTo>
                    <a:pt x="29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0" y="8"/>
                  </a:lnTo>
                  <a:lnTo>
                    <a:pt x="30" y="6"/>
                  </a:lnTo>
                  <a:lnTo>
                    <a:pt x="30" y="5"/>
                  </a:lnTo>
                  <a:lnTo>
                    <a:pt x="34" y="2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10682879" y="4766783"/>
              <a:ext cx="202719" cy="267044"/>
            </a:xfrm>
            <a:custGeom>
              <a:rect b="b" l="l" r="r" t="t"/>
              <a:pathLst>
                <a:path extrusionOk="0" h="137" w="104">
                  <a:moveTo>
                    <a:pt x="0" y="137"/>
                  </a:moveTo>
                  <a:lnTo>
                    <a:pt x="2" y="137"/>
                  </a:lnTo>
                  <a:lnTo>
                    <a:pt x="2" y="137"/>
                  </a:lnTo>
                  <a:lnTo>
                    <a:pt x="2" y="137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37"/>
                  </a:lnTo>
                  <a:close/>
                  <a:moveTo>
                    <a:pt x="98" y="121"/>
                  </a:moveTo>
                  <a:lnTo>
                    <a:pt x="98" y="121"/>
                  </a:lnTo>
                  <a:lnTo>
                    <a:pt x="98" y="121"/>
                  </a:lnTo>
                  <a:lnTo>
                    <a:pt x="98" y="121"/>
                  </a:lnTo>
                  <a:lnTo>
                    <a:pt x="98" y="121"/>
                  </a:lnTo>
                  <a:lnTo>
                    <a:pt x="98" y="121"/>
                  </a:lnTo>
                  <a:lnTo>
                    <a:pt x="98" y="121"/>
                  </a:lnTo>
                  <a:lnTo>
                    <a:pt x="98" y="121"/>
                  </a:lnTo>
                  <a:lnTo>
                    <a:pt x="98" y="121"/>
                  </a:lnTo>
                  <a:lnTo>
                    <a:pt x="98" y="121"/>
                  </a:lnTo>
                  <a:lnTo>
                    <a:pt x="98" y="121"/>
                  </a:lnTo>
                  <a:close/>
                  <a:moveTo>
                    <a:pt x="99" y="98"/>
                  </a:moveTo>
                  <a:lnTo>
                    <a:pt x="99" y="98"/>
                  </a:lnTo>
                  <a:lnTo>
                    <a:pt x="99" y="98"/>
                  </a:lnTo>
                  <a:lnTo>
                    <a:pt x="99" y="98"/>
                  </a:lnTo>
                  <a:lnTo>
                    <a:pt x="99" y="99"/>
                  </a:lnTo>
                  <a:lnTo>
                    <a:pt x="99" y="99"/>
                  </a:lnTo>
                  <a:lnTo>
                    <a:pt x="99" y="99"/>
                  </a:lnTo>
                  <a:lnTo>
                    <a:pt x="99" y="99"/>
                  </a:lnTo>
                  <a:lnTo>
                    <a:pt x="99" y="99"/>
                  </a:lnTo>
                  <a:lnTo>
                    <a:pt x="99" y="99"/>
                  </a:lnTo>
                  <a:lnTo>
                    <a:pt x="99" y="99"/>
                  </a:lnTo>
                  <a:lnTo>
                    <a:pt x="99" y="98"/>
                  </a:lnTo>
                  <a:lnTo>
                    <a:pt x="99" y="98"/>
                  </a:lnTo>
                  <a:lnTo>
                    <a:pt x="99" y="98"/>
                  </a:lnTo>
                  <a:close/>
                  <a:moveTo>
                    <a:pt x="55" y="96"/>
                  </a:moveTo>
                  <a:lnTo>
                    <a:pt x="55" y="96"/>
                  </a:lnTo>
                  <a:lnTo>
                    <a:pt x="57" y="96"/>
                  </a:lnTo>
                  <a:lnTo>
                    <a:pt x="57" y="96"/>
                  </a:lnTo>
                  <a:lnTo>
                    <a:pt x="55" y="98"/>
                  </a:lnTo>
                  <a:lnTo>
                    <a:pt x="55" y="96"/>
                  </a:lnTo>
                  <a:lnTo>
                    <a:pt x="54" y="96"/>
                  </a:lnTo>
                  <a:lnTo>
                    <a:pt x="54" y="98"/>
                  </a:lnTo>
                  <a:lnTo>
                    <a:pt x="52" y="98"/>
                  </a:lnTo>
                  <a:lnTo>
                    <a:pt x="52" y="98"/>
                  </a:lnTo>
                  <a:lnTo>
                    <a:pt x="52" y="98"/>
                  </a:lnTo>
                  <a:lnTo>
                    <a:pt x="50" y="99"/>
                  </a:lnTo>
                  <a:lnTo>
                    <a:pt x="49" y="98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52" y="98"/>
                  </a:lnTo>
                  <a:lnTo>
                    <a:pt x="52" y="96"/>
                  </a:lnTo>
                  <a:lnTo>
                    <a:pt x="54" y="96"/>
                  </a:lnTo>
                  <a:lnTo>
                    <a:pt x="54" y="96"/>
                  </a:lnTo>
                  <a:lnTo>
                    <a:pt x="55" y="96"/>
                  </a:lnTo>
                  <a:close/>
                  <a:moveTo>
                    <a:pt x="82" y="94"/>
                  </a:moveTo>
                  <a:lnTo>
                    <a:pt x="82" y="96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2" y="96"/>
                  </a:lnTo>
                  <a:lnTo>
                    <a:pt x="80" y="96"/>
                  </a:lnTo>
                  <a:lnTo>
                    <a:pt x="80" y="96"/>
                  </a:lnTo>
                  <a:lnTo>
                    <a:pt x="80" y="96"/>
                  </a:lnTo>
                  <a:lnTo>
                    <a:pt x="80" y="96"/>
                  </a:lnTo>
                  <a:lnTo>
                    <a:pt x="80" y="96"/>
                  </a:lnTo>
                  <a:lnTo>
                    <a:pt x="80" y="96"/>
                  </a:lnTo>
                  <a:lnTo>
                    <a:pt x="80" y="96"/>
                  </a:lnTo>
                  <a:lnTo>
                    <a:pt x="80" y="96"/>
                  </a:lnTo>
                  <a:lnTo>
                    <a:pt x="82" y="94"/>
                  </a:lnTo>
                  <a:close/>
                  <a:moveTo>
                    <a:pt x="96" y="85"/>
                  </a:moveTo>
                  <a:lnTo>
                    <a:pt x="96" y="85"/>
                  </a:lnTo>
                  <a:lnTo>
                    <a:pt x="96" y="85"/>
                  </a:lnTo>
                  <a:lnTo>
                    <a:pt x="96" y="85"/>
                  </a:lnTo>
                  <a:lnTo>
                    <a:pt x="96" y="85"/>
                  </a:lnTo>
                  <a:lnTo>
                    <a:pt x="96" y="85"/>
                  </a:lnTo>
                  <a:lnTo>
                    <a:pt x="96" y="85"/>
                  </a:lnTo>
                  <a:close/>
                  <a:moveTo>
                    <a:pt x="69" y="80"/>
                  </a:moveTo>
                  <a:lnTo>
                    <a:pt x="69" y="82"/>
                  </a:lnTo>
                  <a:lnTo>
                    <a:pt x="69" y="82"/>
                  </a:lnTo>
                  <a:lnTo>
                    <a:pt x="69" y="83"/>
                  </a:lnTo>
                  <a:lnTo>
                    <a:pt x="69" y="83"/>
                  </a:lnTo>
                  <a:lnTo>
                    <a:pt x="68" y="82"/>
                  </a:lnTo>
                  <a:lnTo>
                    <a:pt x="68" y="82"/>
                  </a:lnTo>
                  <a:lnTo>
                    <a:pt x="68" y="82"/>
                  </a:lnTo>
                  <a:lnTo>
                    <a:pt x="69" y="80"/>
                  </a:lnTo>
                  <a:close/>
                  <a:moveTo>
                    <a:pt x="93" y="80"/>
                  </a:moveTo>
                  <a:lnTo>
                    <a:pt x="93" y="80"/>
                  </a:lnTo>
                  <a:lnTo>
                    <a:pt x="93" y="82"/>
                  </a:lnTo>
                  <a:lnTo>
                    <a:pt x="93" y="82"/>
                  </a:lnTo>
                  <a:lnTo>
                    <a:pt x="93" y="82"/>
                  </a:lnTo>
                  <a:lnTo>
                    <a:pt x="93" y="82"/>
                  </a:lnTo>
                  <a:lnTo>
                    <a:pt x="91" y="80"/>
                  </a:lnTo>
                  <a:lnTo>
                    <a:pt x="93" y="80"/>
                  </a:lnTo>
                  <a:close/>
                  <a:moveTo>
                    <a:pt x="103" y="80"/>
                  </a:moveTo>
                  <a:lnTo>
                    <a:pt x="104" y="80"/>
                  </a:lnTo>
                  <a:lnTo>
                    <a:pt x="104" y="80"/>
                  </a:lnTo>
                  <a:lnTo>
                    <a:pt x="104" y="80"/>
                  </a:lnTo>
                  <a:lnTo>
                    <a:pt x="103" y="80"/>
                  </a:lnTo>
                  <a:lnTo>
                    <a:pt x="103" y="80"/>
                  </a:lnTo>
                  <a:lnTo>
                    <a:pt x="103" y="80"/>
                  </a:lnTo>
                  <a:close/>
                  <a:moveTo>
                    <a:pt x="62" y="75"/>
                  </a:moveTo>
                  <a:lnTo>
                    <a:pt x="62" y="77"/>
                  </a:lnTo>
                  <a:lnTo>
                    <a:pt x="62" y="77"/>
                  </a:lnTo>
                  <a:lnTo>
                    <a:pt x="62" y="77"/>
                  </a:lnTo>
                  <a:lnTo>
                    <a:pt x="60" y="77"/>
                  </a:lnTo>
                  <a:lnTo>
                    <a:pt x="62" y="75"/>
                  </a:lnTo>
                  <a:lnTo>
                    <a:pt x="62" y="75"/>
                  </a:lnTo>
                  <a:close/>
                  <a:moveTo>
                    <a:pt x="52" y="71"/>
                  </a:moveTo>
                  <a:lnTo>
                    <a:pt x="54" y="71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55" y="72"/>
                  </a:lnTo>
                  <a:lnTo>
                    <a:pt x="55" y="74"/>
                  </a:lnTo>
                  <a:lnTo>
                    <a:pt x="57" y="75"/>
                  </a:lnTo>
                  <a:lnTo>
                    <a:pt x="58" y="75"/>
                  </a:lnTo>
                  <a:lnTo>
                    <a:pt x="58" y="77"/>
                  </a:lnTo>
                  <a:lnTo>
                    <a:pt x="58" y="77"/>
                  </a:lnTo>
                  <a:lnTo>
                    <a:pt x="58" y="79"/>
                  </a:lnTo>
                  <a:lnTo>
                    <a:pt x="58" y="80"/>
                  </a:lnTo>
                  <a:lnTo>
                    <a:pt x="60" y="83"/>
                  </a:lnTo>
                  <a:lnTo>
                    <a:pt x="58" y="83"/>
                  </a:lnTo>
                  <a:lnTo>
                    <a:pt x="57" y="83"/>
                  </a:lnTo>
                  <a:lnTo>
                    <a:pt x="57" y="83"/>
                  </a:lnTo>
                  <a:lnTo>
                    <a:pt x="57" y="83"/>
                  </a:lnTo>
                  <a:lnTo>
                    <a:pt x="55" y="83"/>
                  </a:lnTo>
                  <a:lnTo>
                    <a:pt x="54" y="85"/>
                  </a:lnTo>
                  <a:lnTo>
                    <a:pt x="52" y="85"/>
                  </a:lnTo>
                  <a:lnTo>
                    <a:pt x="50" y="85"/>
                  </a:lnTo>
                  <a:lnTo>
                    <a:pt x="49" y="85"/>
                  </a:lnTo>
                  <a:lnTo>
                    <a:pt x="47" y="85"/>
                  </a:lnTo>
                  <a:lnTo>
                    <a:pt x="47" y="85"/>
                  </a:lnTo>
                  <a:lnTo>
                    <a:pt x="44" y="83"/>
                  </a:lnTo>
                  <a:lnTo>
                    <a:pt x="43" y="83"/>
                  </a:lnTo>
                  <a:lnTo>
                    <a:pt x="41" y="83"/>
                  </a:lnTo>
                  <a:lnTo>
                    <a:pt x="39" y="83"/>
                  </a:lnTo>
                  <a:lnTo>
                    <a:pt x="39" y="80"/>
                  </a:lnTo>
                  <a:lnTo>
                    <a:pt x="39" y="80"/>
                  </a:lnTo>
                  <a:lnTo>
                    <a:pt x="39" y="79"/>
                  </a:lnTo>
                  <a:lnTo>
                    <a:pt x="39" y="79"/>
                  </a:lnTo>
                  <a:lnTo>
                    <a:pt x="41" y="79"/>
                  </a:lnTo>
                  <a:lnTo>
                    <a:pt x="41" y="79"/>
                  </a:lnTo>
                  <a:lnTo>
                    <a:pt x="41" y="79"/>
                  </a:lnTo>
                  <a:lnTo>
                    <a:pt x="41" y="77"/>
                  </a:lnTo>
                  <a:lnTo>
                    <a:pt x="41" y="77"/>
                  </a:lnTo>
                  <a:lnTo>
                    <a:pt x="41" y="77"/>
                  </a:lnTo>
                  <a:lnTo>
                    <a:pt x="41" y="75"/>
                  </a:lnTo>
                  <a:lnTo>
                    <a:pt x="43" y="74"/>
                  </a:lnTo>
                  <a:lnTo>
                    <a:pt x="44" y="74"/>
                  </a:lnTo>
                  <a:lnTo>
                    <a:pt x="47" y="72"/>
                  </a:lnTo>
                  <a:lnTo>
                    <a:pt x="49" y="72"/>
                  </a:lnTo>
                  <a:lnTo>
                    <a:pt x="52" y="72"/>
                  </a:lnTo>
                  <a:lnTo>
                    <a:pt x="52" y="71"/>
                  </a:lnTo>
                  <a:close/>
                  <a:moveTo>
                    <a:pt x="69" y="71"/>
                  </a:moveTo>
                  <a:lnTo>
                    <a:pt x="71" y="71"/>
                  </a:lnTo>
                  <a:lnTo>
                    <a:pt x="71" y="71"/>
                  </a:lnTo>
                  <a:lnTo>
                    <a:pt x="71" y="71"/>
                  </a:lnTo>
                  <a:lnTo>
                    <a:pt x="71" y="72"/>
                  </a:lnTo>
                  <a:lnTo>
                    <a:pt x="69" y="72"/>
                  </a:lnTo>
                  <a:lnTo>
                    <a:pt x="69" y="71"/>
                  </a:lnTo>
                  <a:close/>
                  <a:moveTo>
                    <a:pt x="93" y="69"/>
                  </a:moveTo>
                  <a:lnTo>
                    <a:pt x="95" y="69"/>
                  </a:lnTo>
                  <a:lnTo>
                    <a:pt x="95" y="69"/>
                  </a:lnTo>
                  <a:lnTo>
                    <a:pt x="95" y="69"/>
                  </a:lnTo>
                  <a:lnTo>
                    <a:pt x="95" y="71"/>
                  </a:lnTo>
                  <a:lnTo>
                    <a:pt x="95" y="71"/>
                  </a:lnTo>
                  <a:lnTo>
                    <a:pt x="93" y="71"/>
                  </a:lnTo>
                  <a:lnTo>
                    <a:pt x="93" y="71"/>
                  </a:lnTo>
                  <a:lnTo>
                    <a:pt x="93" y="71"/>
                  </a:lnTo>
                  <a:lnTo>
                    <a:pt x="93" y="69"/>
                  </a:lnTo>
                  <a:lnTo>
                    <a:pt x="93" y="69"/>
                  </a:lnTo>
                  <a:lnTo>
                    <a:pt x="93" y="69"/>
                  </a:lnTo>
                  <a:lnTo>
                    <a:pt x="93" y="69"/>
                  </a:lnTo>
                  <a:close/>
                  <a:moveTo>
                    <a:pt x="39" y="68"/>
                  </a:moveTo>
                  <a:lnTo>
                    <a:pt x="39" y="68"/>
                  </a:lnTo>
                  <a:lnTo>
                    <a:pt x="39" y="69"/>
                  </a:lnTo>
                  <a:lnTo>
                    <a:pt x="38" y="69"/>
                  </a:lnTo>
                  <a:lnTo>
                    <a:pt x="38" y="68"/>
                  </a:lnTo>
                  <a:lnTo>
                    <a:pt x="39" y="68"/>
                  </a:lnTo>
                  <a:lnTo>
                    <a:pt x="39" y="68"/>
                  </a:lnTo>
                  <a:lnTo>
                    <a:pt x="39" y="68"/>
                  </a:lnTo>
                  <a:close/>
                  <a:moveTo>
                    <a:pt x="79" y="63"/>
                  </a:moveTo>
                  <a:lnTo>
                    <a:pt x="79" y="64"/>
                  </a:lnTo>
                  <a:lnTo>
                    <a:pt x="79" y="66"/>
                  </a:lnTo>
                  <a:lnTo>
                    <a:pt x="77" y="66"/>
                  </a:lnTo>
                  <a:lnTo>
                    <a:pt x="77" y="66"/>
                  </a:lnTo>
                  <a:lnTo>
                    <a:pt x="77" y="64"/>
                  </a:lnTo>
                  <a:lnTo>
                    <a:pt x="79" y="63"/>
                  </a:lnTo>
                  <a:close/>
                  <a:moveTo>
                    <a:pt x="80" y="61"/>
                  </a:moveTo>
                  <a:lnTo>
                    <a:pt x="82" y="63"/>
                  </a:lnTo>
                  <a:lnTo>
                    <a:pt x="80" y="64"/>
                  </a:lnTo>
                  <a:lnTo>
                    <a:pt x="79" y="66"/>
                  </a:lnTo>
                  <a:lnTo>
                    <a:pt x="79" y="66"/>
                  </a:lnTo>
                  <a:lnTo>
                    <a:pt x="79" y="63"/>
                  </a:lnTo>
                  <a:lnTo>
                    <a:pt x="80" y="63"/>
                  </a:lnTo>
                  <a:lnTo>
                    <a:pt x="80" y="61"/>
                  </a:lnTo>
                  <a:close/>
                  <a:moveTo>
                    <a:pt x="80" y="58"/>
                  </a:moveTo>
                  <a:lnTo>
                    <a:pt x="80" y="60"/>
                  </a:lnTo>
                  <a:lnTo>
                    <a:pt x="80" y="60"/>
                  </a:lnTo>
                  <a:lnTo>
                    <a:pt x="79" y="60"/>
                  </a:lnTo>
                  <a:lnTo>
                    <a:pt x="79" y="60"/>
                  </a:lnTo>
                  <a:lnTo>
                    <a:pt x="79" y="60"/>
                  </a:lnTo>
                  <a:lnTo>
                    <a:pt x="79" y="60"/>
                  </a:lnTo>
                  <a:lnTo>
                    <a:pt x="79" y="58"/>
                  </a:lnTo>
                  <a:lnTo>
                    <a:pt x="80" y="58"/>
                  </a:lnTo>
                  <a:close/>
                  <a:moveTo>
                    <a:pt x="79" y="53"/>
                  </a:moveTo>
                  <a:lnTo>
                    <a:pt x="79" y="55"/>
                  </a:lnTo>
                  <a:lnTo>
                    <a:pt x="77" y="57"/>
                  </a:lnTo>
                  <a:lnTo>
                    <a:pt x="76" y="57"/>
                  </a:lnTo>
                  <a:lnTo>
                    <a:pt x="76" y="58"/>
                  </a:lnTo>
                  <a:lnTo>
                    <a:pt x="73" y="60"/>
                  </a:lnTo>
                  <a:lnTo>
                    <a:pt x="73" y="61"/>
                  </a:lnTo>
                  <a:lnTo>
                    <a:pt x="73" y="63"/>
                  </a:lnTo>
                  <a:lnTo>
                    <a:pt x="74" y="61"/>
                  </a:lnTo>
                  <a:lnTo>
                    <a:pt x="77" y="60"/>
                  </a:lnTo>
                  <a:lnTo>
                    <a:pt x="77" y="60"/>
                  </a:lnTo>
                  <a:lnTo>
                    <a:pt x="77" y="60"/>
                  </a:lnTo>
                  <a:lnTo>
                    <a:pt x="77" y="60"/>
                  </a:lnTo>
                  <a:lnTo>
                    <a:pt x="77" y="60"/>
                  </a:lnTo>
                  <a:lnTo>
                    <a:pt x="77" y="61"/>
                  </a:lnTo>
                  <a:lnTo>
                    <a:pt x="77" y="63"/>
                  </a:lnTo>
                  <a:lnTo>
                    <a:pt x="76" y="63"/>
                  </a:lnTo>
                  <a:lnTo>
                    <a:pt x="74" y="63"/>
                  </a:lnTo>
                  <a:lnTo>
                    <a:pt x="73" y="63"/>
                  </a:lnTo>
                  <a:lnTo>
                    <a:pt x="71" y="64"/>
                  </a:lnTo>
                  <a:lnTo>
                    <a:pt x="71" y="64"/>
                  </a:lnTo>
                  <a:lnTo>
                    <a:pt x="69" y="63"/>
                  </a:lnTo>
                  <a:lnTo>
                    <a:pt x="69" y="63"/>
                  </a:lnTo>
                  <a:lnTo>
                    <a:pt x="69" y="63"/>
                  </a:lnTo>
                  <a:lnTo>
                    <a:pt x="69" y="63"/>
                  </a:lnTo>
                  <a:lnTo>
                    <a:pt x="68" y="63"/>
                  </a:lnTo>
                  <a:lnTo>
                    <a:pt x="65" y="64"/>
                  </a:lnTo>
                  <a:lnTo>
                    <a:pt x="65" y="64"/>
                  </a:lnTo>
                  <a:lnTo>
                    <a:pt x="63" y="64"/>
                  </a:lnTo>
                  <a:lnTo>
                    <a:pt x="63" y="64"/>
                  </a:lnTo>
                  <a:lnTo>
                    <a:pt x="62" y="66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8" y="64"/>
                  </a:lnTo>
                  <a:lnTo>
                    <a:pt x="58" y="64"/>
                  </a:lnTo>
                  <a:lnTo>
                    <a:pt x="57" y="63"/>
                  </a:lnTo>
                  <a:lnTo>
                    <a:pt x="57" y="63"/>
                  </a:lnTo>
                  <a:lnTo>
                    <a:pt x="58" y="63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58" y="61"/>
                  </a:lnTo>
                  <a:lnTo>
                    <a:pt x="60" y="61"/>
                  </a:lnTo>
                  <a:lnTo>
                    <a:pt x="60" y="61"/>
                  </a:lnTo>
                  <a:lnTo>
                    <a:pt x="62" y="61"/>
                  </a:lnTo>
                  <a:lnTo>
                    <a:pt x="63" y="60"/>
                  </a:lnTo>
                  <a:lnTo>
                    <a:pt x="63" y="60"/>
                  </a:lnTo>
                  <a:lnTo>
                    <a:pt x="66" y="58"/>
                  </a:lnTo>
                  <a:lnTo>
                    <a:pt x="68" y="58"/>
                  </a:lnTo>
                  <a:lnTo>
                    <a:pt x="68" y="58"/>
                  </a:lnTo>
                  <a:lnTo>
                    <a:pt x="69" y="58"/>
                  </a:lnTo>
                  <a:lnTo>
                    <a:pt x="71" y="57"/>
                  </a:lnTo>
                  <a:lnTo>
                    <a:pt x="73" y="55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close/>
                  <a:moveTo>
                    <a:pt x="79" y="53"/>
                  </a:moveTo>
                  <a:lnTo>
                    <a:pt x="79" y="53"/>
                  </a:lnTo>
                  <a:lnTo>
                    <a:pt x="79" y="53"/>
                  </a:lnTo>
                  <a:lnTo>
                    <a:pt x="79" y="55"/>
                  </a:lnTo>
                  <a:lnTo>
                    <a:pt x="79" y="53"/>
                  </a:lnTo>
                  <a:lnTo>
                    <a:pt x="79" y="53"/>
                  </a:lnTo>
                  <a:close/>
                  <a:moveTo>
                    <a:pt x="36" y="0"/>
                  </a:moveTo>
                  <a:lnTo>
                    <a:pt x="38" y="0"/>
                  </a:lnTo>
                  <a:lnTo>
                    <a:pt x="38" y="0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6314675" y="2030076"/>
              <a:ext cx="339165" cy="469763"/>
            </a:xfrm>
            <a:custGeom>
              <a:rect b="b" l="l" r="r" t="t"/>
              <a:pathLst>
                <a:path extrusionOk="0" h="241" w="174">
                  <a:moveTo>
                    <a:pt x="15" y="236"/>
                  </a:moveTo>
                  <a:lnTo>
                    <a:pt x="15" y="236"/>
                  </a:lnTo>
                  <a:lnTo>
                    <a:pt x="16" y="236"/>
                  </a:lnTo>
                  <a:lnTo>
                    <a:pt x="16" y="236"/>
                  </a:lnTo>
                  <a:lnTo>
                    <a:pt x="15" y="238"/>
                  </a:lnTo>
                  <a:lnTo>
                    <a:pt x="15" y="236"/>
                  </a:lnTo>
                  <a:lnTo>
                    <a:pt x="13" y="236"/>
                  </a:lnTo>
                  <a:lnTo>
                    <a:pt x="13" y="236"/>
                  </a:lnTo>
                  <a:lnTo>
                    <a:pt x="13" y="236"/>
                  </a:lnTo>
                  <a:lnTo>
                    <a:pt x="15" y="236"/>
                  </a:lnTo>
                  <a:close/>
                  <a:moveTo>
                    <a:pt x="30" y="233"/>
                  </a:moveTo>
                  <a:lnTo>
                    <a:pt x="30" y="233"/>
                  </a:lnTo>
                  <a:lnTo>
                    <a:pt x="30" y="235"/>
                  </a:lnTo>
                  <a:lnTo>
                    <a:pt x="30" y="235"/>
                  </a:lnTo>
                  <a:lnTo>
                    <a:pt x="29" y="235"/>
                  </a:lnTo>
                  <a:lnTo>
                    <a:pt x="29" y="235"/>
                  </a:lnTo>
                  <a:lnTo>
                    <a:pt x="29" y="235"/>
                  </a:lnTo>
                  <a:lnTo>
                    <a:pt x="30" y="233"/>
                  </a:lnTo>
                  <a:close/>
                  <a:moveTo>
                    <a:pt x="33" y="233"/>
                  </a:moveTo>
                  <a:lnTo>
                    <a:pt x="33" y="235"/>
                  </a:lnTo>
                  <a:lnTo>
                    <a:pt x="32" y="235"/>
                  </a:lnTo>
                  <a:lnTo>
                    <a:pt x="32" y="235"/>
                  </a:lnTo>
                  <a:lnTo>
                    <a:pt x="32" y="233"/>
                  </a:lnTo>
                  <a:lnTo>
                    <a:pt x="32" y="233"/>
                  </a:lnTo>
                  <a:lnTo>
                    <a:pt x="33" y="233"/>
                  </a:lnTo>
                  <a:close/>
                  <a:moveTo>
                    <a:pt x="2" y="232"/>
                  </a:moveTo>
                  <a:lnTo>
                    <a:pt x="2" y="233"/>
                  </a:lnTo>
                  <a:lnTo>
                    <a:pt x="2" y="233"/>
                  </a:lnTo>
                  <a:lnTo>
                    <a:pt x="2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3"/>
                  </a:lnTo>
                  <a:lnTo>
                    <a:pt x="0" y="232"/>
                  </a:lnTo>
                  <a:lnTo>
                    <a:pt x="2" y="232"/>
                  </a:lnTo>
                  <a:close/>
                  <a:moveTo>
                    <a:pt x="38" y="230"/>
                  </a:moveTo>
                  <a:lnTo>
                    <a:pt x="40" y="230"/>
                  </a:lnTo>
                  <a:lnTo>
                    <a:pt x="41" y="230"/>
                  </a:lnTo>
                  <a:lnTo>
                    <a:pt x="41" y="232"/>
                  </a:lnTo>
                  <a:lnTo>
                    <a:pt x="40" y="232"/>
                  </a:lnTo>
                  <a:lnTo>
                    <a:pt x="40" y="233"/>
                  </a:lnTo>
                  <a:lnTo>
                    <a:pt x="41" y="233"/>
                  </a:lnTo>
                  <a:lnTo>
                    <a:pt x="41" y="233"/>
                  </a:lnTo>
                  <a:lnTo>
                    <a:pt x="40" y="233"/>
                  </a:lnTo>
                  <a:lnTo>
                    <a:pt x="38" y="233"/>
                  </a:lnTo>
                  <a:lnTo>
                    <a:pt x="38" y="232"/>
                  </a:lnTo>
                  <a:lnTo>
                    <a:pt x="38" y="232"/>
                  </a:lnTo>
                  <a:lnTo>
                    <a:pt x="37" y="232"/>
                  </a:lnTo>
                  <a:lnTo>
                    <a:pt x="37" y="230"/>
                  </a:lnTo>
                  <a:lnTo>
                    <a:pt x="38" y="230"/>
                  </a:lnTo>
                  <a:lnTo>
                    <a:pt x="38" y="230"/>
                  </a:lnTo>
                  <a:close/>
                  <a:moveTo>
                    <a:pt x="5" y="229"/>
                  </a:moveTo>
                  <a:lnTo>
                    <a:pt x="7" y="230"/>
                  </a:lnTo>
                  <a:lnTo>
                    <a:pt x="7" y="230"/>
                  </a:lnTo>
                  <a:lnTo>
                    <a:pt x="7" y="230"/>
                  </a:lnTo>
                  <a:lnTo>
                    <a:pt x="7" y="230"/>
                  </a:lnTo>
                  <a:lnTo>
                    <a:pt x="8" y="230"/>
                  </a:lnTo>
                  <a:lnTo>
                    <a:pt x="10" y="230"/>
                  </a:lnTo>
                  <a:lnTo>
                    <a:pt x="10" y="232"/>
                  </a:lnTo>
                  <a:lnTo>
                    <a:pt x="10" y="232"/>
                  </a:lnTo>
                  <a:lnTo>
                    <a:pt x="11" y="232"/>
                  </a:lnTo>
                  <a:lnTo>
                    <a:pt x="10" y="233"/>
                  </a:lnTo>
                  <a:lnTo>
                    <a:pt x="10" y="233"/>
                  </a:lnTo>
                  <a:lnTo>
                    <a:pt x="8" y="233"/>
                  </a:lnTo>
                  <a:lnTo>
                    <a:pt x="8" y="233"/>
                  </a:lnTo>
                  <a:lnTo>
                    <a:pt x="8" y="233"/>
                  </a:lnTo>
                  <a:lnTo>
                    <a:pt x="7" y="235"/>
                  </a:lnTo>
                  <a:lnTo>
                    <a:pt x="7" y="235"/>
                  </a:lnTo>
                  <a:lnTo>
                    <a:pt x="3" y="236"/>
                  </a:lnTo>
                  <a:lnTo>
                    <a:pt x="3" y="235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3" y="232"/>
                  </a:lnTo>
                  <a:lnTo>
                    <a:pt x="3" y="232"/>
                  </a:lnTo>
                  <a:lnTo>
                    <a:pt x="3" y="233"/>
                  </a:lnTo>
                  <a:lnTo>
                    <a:pt x="5" y="233"/>
                  </a:lnTo>
                  <a:lnTo>
                    <a:pt x="5" y="232"/>
                  </a:lnTo>
                  <a:lnTo>
                    <a:pt x="5" y="232"/>
                  </a:lnTo>
                  <a:lnTo>
                    <a:pt x="5" y="230"/>
                  </a:lnTo>
                  <a:lnTo>
                    <a:pt x="3" y="230"/>
                  </a:lnTo>
                  <a:lnTo>
                    <a:pt x="3" y="230"/>
                  </a:lnTo>
                  <a:lnTo>
                    <a:pt x="5" y="229"/>
                  </a:lnTo>
                  <a:lnTo>
                    <a:pt x="5" y="229"/>
                  </a:lnTo>
                  <a:close/>
                  <a:moveTo>
                    <a:pt x="33" y="227"/>
                  </a:moveTo>
                  <a:lnTo>
                    <a:pt x="35" y="229"/>
                  </a:lnTo>
                  <a:lnTo>
                    <a:pt x="35" y="229"/>
                  </a:lnTo>
                  <a:lnTo>
                    <a:pt x="35" y="229"/>
                  </a:lnTo>
                  <a:lnTo>
                    <a:pt x="35" y="230"/>
                  </a:lnTo>
                  <a:lnTo>
                    <a:pt x="35" y="230"/>
                  </a:lnTo>
                  <a:lnTo>
                    <a:pt x="35" y="230"/>
                  </a:lnTo>
                  <a:lnTo>
                    <a:pt x="33" y="229"/>
                  </a:lnTo>
                  <a:lnTo>
                    <a:pt x="33" y="229"/>
                  </a:lnTo>
                  <a:lnTo>
                    <a:pt x="33" y="229"/>
                  </a:lnTo>
                  <a:lnTo>
                    <a:pt x="33" y="227"/>
                  </a:lnTo>
                  <a:lnTo>
                    <a:pt x="33" y="227"/>
                  </a:lnTo>
                  <a:close/>
                  <a:moveTo>
                    <a:pt x="26" y="224"/>
                  </a:moveTo>
                  <a:lnTo>
                    <a:pt x="26" y="224"/>
                  </a:lnTo>
                  <a:lnTo>
                    <a:pt x="27" y="225"/>
                  </a:lnTo>
                  <a:lnTo>
                    <a:pt x="27" y="227"/>
                  </a:lnTo>
                  <a:lnTo>
                    <a:pt x="27" y="227"/>
                  </a:lnTo>
                  <a:lnTo>
                    <a:pt x="26" y="227"/>
                  </a:lnTo>
                  <a:lnTo>
                    <a:pt x="26" y="225"/>
                  </a:lnTo>
                  <a:lnTo>
                    <a:pt x="24" y="224"/>
                  </a:lnTo>
                  <a:lnTo>
                    <a:pt x="24" y="224"/>
                  </a:lnTo>
                  <a:lnTo>
                    <a:pt x="26" y="224"/>
                  </a:lnTo>
                  <a:close/>
                  <a:moveTo>
                    <a:pt x="24" y="166"/>
                  </a:moveTo>
                  <a:lnTo>
                    <a:pt x="24" y="166"/>
                  </a:lnTo>
                  <a:lnTo>
                    <a:pt x="24" y="166"/>
                  </a:lnTo>
                  <a:lnTo>
                    <a:pt x="24" y="166"/>
                  </a:lnTo>
                  <a:lnTo>
                    <a:pt x="26" y="166"/>
                  </a:lnTo>
                  <a:lnTo>
                    <a:pt x="27" y="166"/>
                  </a:lnTo>
                  <a:lnTo>
                    <a:pt x="27" y="166"/>
                  </a:lnTo>
                  <a:lnTo>
                    <a:pt x="27" y="167"/>
                  </a:lnTo>
                  <a:lnTo>
                    <a:pt x="27" y="167"/>
                  </a:lnTo>
                  <a:lnTo>
                    <a:pt x="27" y="167"/>
                  </a:lnTo>
                  <a:lnTo>
                    <a:pt x="26" y="167"/>
                  </a:lnTo>
                  <a:lnTo>
                    <a:pt x="26" y="167"/>
                  </a:lnTo>
                  <a:lnTo>
                    <a:pt x="26" y="167"/>
                  </a:lnTo>
                  <a:lnTo>
                    <a:pt x="24" y="167"/>
                  </a:lnTo>
                  <a:lnTo>
                    <a:pt x="22" y="166"/>
                  </a:lnTo>
                  <a:lnTo>
                    <a:pt x="24" y="166"/>
                  </a:lnTo>
                  <a:close/>
                  <a:moveTo>
                    <a:pt x="76" y="123"/>
                  </a:moveTo>
                  <a:lnTo>
                    <a:pt x="79" y="123"/>
                  </a:lnTo>
                  <a:lnTo>
                    <a:pt x="79" y="125"/>
                  </a:lnTo>
                  <a:lnTo>
                    <a:pt x="78" y="125"/>
                  </a:lnTo>
                  <a:lnTo>
                    <a:pt x="78" y="125"/>
                  </a:lnTo>
                  <a:lnTo>
                    <a:pt x="74" y="126"/>
                  </a:lnTo>
                  <a:lnTo>
                    <a:pt x="73" y="126"/>
                  </a:lnTo>
                  <a:lnTo>
                    <a:pt x="73" y="125"/>
                  </a:lnTo>
                  <a:lnTo>
                    <a:pt x="74" y="123"/>
                  </a:lnTo>
                  <a:lnTo>
                    <a:pt x="76" y="123"/>
                  </a:lnTo>
                  <a:close/>
                  <a:moveTo>
                    <a:pt x="119" y="0"/>
                  </a:moveTo>
                  <a:lnTo>
                    <a:pt x="120" y="0"/>
                  </a:lnTo>
                  <a:lnTo>
                    <a:pt x="123" y="2"/>
                  </a:lnTo>
                  <a:lnTo>
                    <a:pt x="126" y="5"/>
                  </a:lnTo>
                  <a:lnTo>
                    <a:pt x="128" y="6"/>
                  </a:lnTo>
                  <a:lnTo>
                    <a:pt x="134" y="8"/>
                  </a:lnTo>
                  <a:lnTo>
                    <a:pt x="139" y="10"/>
                  </a:lnTo>
                  <a:lnTo>
                    <a:pt x="142" y="16"/>
                  </a:lnTo>
                  <a:lnTo>
                    <a:pt x="141" y="17"/>
                  </a:lnTo>
                  <a:lnTo>
                    <a:pt x="139" y="17"/>
                  </a:lnTo>
                  <a:lnTo>
                    <a:pt x="138" y="21"/>
                  </a:lnTo>
                  <a:lnTo>
                    <a:pt x="134" y="22"/>
                  </a:lnTo>
                  <a:lnTo>
                    <a:pt x="134" y="24"/>
                  </a:lnTo>
                  <a:lnTo>
                    <a:pt x="136" y="25"/>
                  </a:lnTo>
                  <a:lnTo>
                    <a:pt x="136" y="27"/>
                  </a:lnTo>
                  <a:lnTo>
                    <a:pt x="136" y="27"/>
                  </a:lnTo>
                  <a:lnTo>
                    <a:pt x="133" y="28"/>
                  </a:lnTo>
                  <a:lnTo>
                    <a:pt x="131" y="28"/>
                  </a:lnTo>
                  <a:lnTo>
                    <a:pt x="128" y="30"/>
                  </a:lnTo>
                  <a:lnTo>
                    <a:pt x="130" y="30"/>
                  </a:lnTo>
                  <a:lnTo>
                    <a:pt x="133" y="30"/>
                  </a:lnTo>
                  <a:lnTo>
                    <a:pt x="133" y="32"/>
                  </a:lnTo>
                  <a:lnTo>
                    <a:pt x="134" y="32"/>
                  </a:lnTo>
                  <a:lnTo>
                    <a:pt x="134" y="32"/>
                  </a:lnTo>
                  <a:lnTo>
                    <a:pt x="133" y="33"/>
                  </a:lnTo>
                  <a:lnTo>
                    <a:pt x="130" y="39"/>
                  </a:lnTo>
                  <a:lnTo>
                    <a:pt x="130" y="39"/>
                  </a:lnTo>
                  <a:lnTo>
                    <a:pt x="131" y="44"/>
                  </a:lnTo>
                  <a:lnTo>
                    <a:pt x="133" y="47"/>
                  </a:lnTo>
                  <a:lnTo>
                    <a:pt x="138" y="49"/>
                  </a:lnTo>
                  <a:lnTo>
                    <a:pt x="142" y="50"/>
                  </a:lnTo>
                  <a:lnTo>
                    <a:pt x="144" y="54"/>
                  </a:lnTo>
                  <a:lnTo>
                    <a:pt x="149" y="58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50" y="63"/>
                  </a:lnTo>
                  <a:lnTo>
                    <a:pt x="149" y="66"/>
                  </a:lnTo>
                  <a:lnTo>
                    <a:pt x="145" y="69"/>
                  </a:lnTo>
                  <a:lnTo>
                    <a:pt x="142" y="73"/>
                  </a:lnTo>
                  <a:lnTo>
                    <a:pt x="141" y="74"/>
                  </a:lnTo>
                  <a:lnTo>
                    <a:pt x="138" y="77"/>
                  </a:lnTo>
                  <a:lnTo>
                    <a:pt x="138" y="79"/>
                  </a:lnTo>
                  <a:lnTo>
                    <a:pt x="138" y="80"/>
                  </a:lnTo>
                  <a:lnTo>
                    <a:pt x="139" y="80"/>
                  </a:lnTo>
                  <a:lnTo>
                    <a:pt x="141" y="85"/>
                  </a:lnTo>
                  <a:lnTo>
                    <a:pt x="142" y="87"/>
                  </a:lnTo>
                  <a:lnTo>
                    <a:pt x="144" y="88"/>
                  </a:lnTo>
                  <a:lnTo>
                    <a:pt x="145" y="90"/>
                  </a:lnTo>
                  <a:lnTo>
                    <a:pt x="145" y="93"/>
                  </a:lnTo>
                  <a:lnTo>
                    <a:pt x="147" y="95"/>
                  </a:lnTo>
                  <a:lnTo>
                    <a:pt x="147" y="96"/>
                  </a:lnTo>
                  <a:lnTo>
                    <a:pt x="149" y="96"/>
                  </a:lnTo>
                  <a:lnTo>
                    <a:pt x="150" y="99"/>
                  </a:lnTo>
                  <a:lnTo>
                    <a:pt x="150" y="101"/>
                  </a:lnTo>
                  <a:lnTo>
                    <a:pt x="153" y="106"/>
                  </a:lnTo>
                  <a:lnTo>
                    <a:pt x="153" y="107"/>
                  </a:lnTo>
                  <a:lnTo>
                    <a:pt x="153" y="109"/>
                  </a:lnTo>
                  <a:lnTo>
                    <a:pt x="152" y="109"/>
                  </a:lnTo>
                  <a:lnTo>
                    <a:pt x="150" y="109"/>
                  </a:lnTo>
                  <a:lnTo>
                    <a:pt x="147" y="110"/>
                  </a:lnTo>
                  <a:lnTo>
                    <a:pt x="147" y="110"/>
                  </a:lnTo>
                  <a:lnTo>
                    <a:pt x="149" y="112"/>
                  </a:lnTo>
                  <a:lnTo>
                    <a:pt x="147" y="114"/>
                  </a:lnTo>
                  <a:lnTo>
                    <a:pt x="147" y="117"/>
                  </a:lnTo>
                  <a:lnTo>
                    <a:pt x="145" y="118"/>
                  </a:lnTo>
                  <a:lnTo>
                    <a:pt x="145" y="120"/>
                  </a:lnTo>
                  <a:lnTo>
                    <a:pt x="145" y="120"/>
                  </a:lnTo>
                  <a:lnTo>
                    <a:pt x="145" y="120"/>
                  </a:lnTo>
                  <a:lnTo>
                    <a:pt x="149" y="120"/>
                  </a:lnTo>
                  <a:lnTo>
                    <a:pt x="149" y="120"/>
                  </a:lnTo>
                  <a:lnTo>
                    <a:pt x="149" y="121"/>
                  </a:lnTo>
                  <a:lnTo>
                    <a:pt x="149" y="123"/>
                  </a:lnTo>
                  <a:lnTo>
                    <a:pt x="147" y="123"/>
                  </a:lnTo>
                  <a:lnTo>
                    <a:pt x="145" y="125"/>
                  </a:lnTo>
                  <a:lnTo>
                    <a:pt x="145" y="125"/>
                  </a:lnTo>
                  <a:lnTo>
                    <a:pt x="145" y="126"/>
                  </a:lnTo>
                  <a:lnTo>
                    <a:pt x="147" y="128"/>
                  </a:lnTo>
                  <a:lnTo>
                    <a:pt x="147" y="129"/>
                  </a:lnTo>
                  <a:lnTo>
                    <a:pt x="149" y="129"/>
                  </a:lnTo>
                  <a:lnTo>
                    <a:pt x="152" y="131"/>
                  </a:lnTo>
                  <a:lnTo>
                    <a:pt x="153" y="131"/>
                  </a:lnTo>
                  <a:lnTo>
                    <a:pt x="153" y="132"/>
                  </a:lnTo>
                  <a:lnTo>
                    <a:pt x="153" y="134"/>
                  </a:lnTo>
                  <a:lnTo>
                    <a:pt x="152" y="136"/>
                  </a:lnTo>
                  <a:lnTo>
                    <a:pt x="152" y="136"/>
                  </a:lnTo>
                  <a:lnTo>
                    <a:pt x="152" y="137"/>
                  </a:lnTo>
                  <a:lnTo>
                    <a:pt x="153" y="140"/>
                  </a:lnTo>
                  <a:lnTo>
                    <a:pt x="156" y="142"/>
                  </a:lnTo>
                  <a:lnTo>
                    <a:pt x="158" y="143"/>
                  </a:lnTo>
                  <a:lnTo>
                    <a:pt x="160" y="143"/>
                  </a:lnTo>
                  <a:lnTo>
                    <a:pt x="160" y="145"/>
                  </a:lnTo>
                  <a:lnTo>
                    <a:pt x="160" y="147"/>
                  </a:lnTo>
                  <a:lnTo>
                    <a:pt x="158" y="148"/>
                  </a:lnTo>
                  <a:lnTo>
                    <a:pt x="158" y="150"/>
                  </a:lnTo>
                  <a:lnTo>
                    <a:pt x="155" y="153"/>
                  </a:lnTo>
                  <a:lnTo>
                    <a:pt x="152" y="154"/>
                  </a:lnTo>
                  <a:lnTo>
                    <a:pt x="152" y="154"/>
                  </a:lnTo>
                  <a:lnTo>
                    <a:pt x="152" y="156"/>
                  </a:lnTo>
                  <a:lnTo>
                    <a:pt x="158" y="159"/>
                  </a:lnTo>
                  <a:lnTo>
                    <a:pt x="161" y="162"/>
                  </a:lnTo>
                  <a:lnTo>
                    <a:pt x="166" y="164"/>
                  </a:lnTo>
                  <a:lnTo>
                    <a:pt x="169" y="167"/>
                  </a:lnTo>
                  <a:lnTo>
                    <a:pt x="169" y="167"/>
                  </a:lnTo>
                  <a:lnTo>
                    <a:pt x="171" y="170"/>
                  </a:lnTo>
                  <a:lnTo>
                    <a:pt x="172" y="170"/>
                  </a:lnTo>
                  <a:lnTo>
                    <a:pt x="174" y="172"/>
                  </a:lnTo>
                  <a:lnTo>
                    <a:pt x="174" y="173"/>
                  </a:lnTo>
                  <a:lnTo>
                    <a:pt x="174" y="173"/>
                  </a:lnTo>
                  <a:lnTo>
                    <a:pt x="172" y="177"/>
                  </a:lnTo>
                  <a:lnTo>
                    <a:pt x="171" y="178"/>
                  </a:lnTo>
                  <a:lnTo>
                    <a:pt x="171" y="181"/>
                  </a:lnTo>
                  <a:lnTo>
                    <a:pt x="169" y="183"/>
                  </a:lnTo>
                  <a:lnTo>
                    <a:pt x="164" y="186"/>
                  </a:lnTo>
                  <a:lnTo>
                    <a:pt x="160" y="191"/>
                  </a:lnTo>
                  <a:lnTo>
                    <a:pt x="158" y="192"/>
                  </a:lnTo>
                  <a:lnTo>
                    <a:pt x="156" y="194"/>
                  </a:lnTo>
                  <a:lnTo>
                    <a:pt x="152" y="199"/>
                  </a:lnTo>
                  <a:lnTo>
                    <a:pt x="150" y="200"/>
                  </a:lnTo>
                  <a:lnTo>
                    <a:pt x="147" y="203"/>
                  </a:lnTo>
                  <a:lnTo>
                    <a:pt x="145" y="205"/>
                  </a:lnTo>
                  <a:lnTo>
                    <a:pt x="144" y="206"/>
                  </a:lnTo>
                  <a:lnTo>
                    <a:pt x="141" y="210"/>
                  </a:lnTo>
                  <a:lnTo>
                    <a:pt x="138" y="213"/>
                  </a:lnTo>
                  <a:lnTo>
                    <a:pt x="133" y="214"/>
                  </a:lnTo>
                  <a:lnTo>
                    <a:pt x="133" y="216"/>
                  </a:lnTo>
                  <a:lnTo>
                    <a:pt x="131" y="216"/>
                  </a:lnTo>
                  <a:lnTo>
                    <a:pt x="130" y="218"/>
                  </a:lnTo>
                  <a:lnTo>
                    <a:pt x="128" y="218"/>
                  </a:lnTo>
                  <a:lnTo>
                    <a:pt x="125" y="221"/>
                  </a:lnTo>
                  <a:lnTo>
                    <a:pt x="120" y="225"/>
                  </a:lnTo>
                  <a:lnTo>
                    <a:pt x="119" y="225"/>
                  </a:lnTo>
                  <a:lnTo>
                    <a:pt x="117" y="227"/>
                  </a:lnTo>
                  <a:lnTo>
                    <a:pt x="115" y="227"/>
                  </a:lnTo>
                  <a:lnTo>
                    <a:pt x="115" y="227"/>
                  </a:lnTo>
                  <a:lnTo>
                    <a:pt x="112" y="225"/>
                  </a:lnTo>
                  <a:lnTo>
                    <a:pt x="111" y="225"/>
                  </a:lnTo>
                  <a:lnTo>
                    <a:pt x="109" y="225"/>
                  </a:lnTo>
                  <a:lnTo>
                    <a:pt x="108" y="227"/>
                  </a:lnTo>
                  <a:lnTo>
                    <a:pt x="104" y="227"/>
                  </a:lnTo>
                  <a:lnTo>
                    <a:pt x="103" y="229"/>
                  </a:lnTo>
                  <a:lnTo>
                    <a:pt x="101" y="229"/>
                  </a:lnTo>
                  <a:lnTo>
                    <a:pt x="101" y="227"/>
                  </a:lnTo>
                  <a:lnTo>
                    <a:pt x="101" y="225"/>
                  </a:lnTo>
                  <a:lnTo>
                    <a:pt x="103" y="224"/>
                  </a:lnTo>
                  <a:lnTo>
                    <a:pt x="103" y="224"/>
                  </a:lnTo>
                  <a:lnTo>
                    <a:pt x="101" y="224"/>
                  </a:lnTo>
                  <a:lnTo>
                    <a:pt x="101" y="225"/>
                  </a:lnTo>
                  <a:lnTo>
                    <a:pt x="100" y="227"/>
                  </a:lnTo>
                  <a:lnTo>
                    <a:pt x="100" y="229"/>
                  </a:lnTo>
                  <a:lnTo>
                    <a:pt x="97" y="229"/>
                  </a:lnTo>
                  <a:lnTo>
                    <a:pt x="93" y="227"/>
                  </a:lnTo>
                  <a:lnTo>
                    <a:pt x="93" y="227"/>
                  </a:lnTo>
                  <a:lnTo>
                    <a:pt x="93" y="229"/>
                  </a:lnTo>
                  <a:lnTo>
                    <a:pt x="95" y="230"/>
                  </a:lnTo>
                  <a:lnTo>
                    <a:pt x="93" y="230"/>
                  </a:lnTo>
                  <a:lnTo>
                    <a:pt x="93" y="230"/>
                  </a:lnTo>
                  <a:lnTo>
                    <a:pt x="92" y="230"/>
                  </a:lnTo>
                  <a:lnTo>
                    <a:pt x="90" y="232"/>
                  </a:lnTo>
                  <a:lnTo>
                    <a:pt x="90" y="232"/>
                  </a:lnTo>
                  <a:lnTo>
                    <a:pt x="89" y="230"/>
                  </a:lnTo>
                  <a:lnTo>
                    <a:pt x="87" y="232"/>
                  </a:lnTo>
                  <a:lnTo>
                    <a:pt x="85" y="232"/>
                  </a:lnTo>
                  <a:lnTo>
                    <a:pt x="82" y="232"/>
                  </a:lnTo>
                  <a:lnTo>
                    <a:pt x="81" y="233"/>
                  </a:lnTo>
                  <a:lnTo>
                    <a:pt x="79" y="235"/>
                  </a:lnTo>
                  <a:lnTo>
                    <a:pt x="78" y="235"/>
                  </a:lnTo>
                  <a:lnTo>
                    <a:pt x="73" y="235"/>
                  </a:lnTo>
                  <a:lnTo>
                    <a:pt x="73" y="236"/>
                  </a:lnTo>
                  <a:lnTo>
                    <a:pt x="71" y="236"/>
                  </a:lnTo>
                  <a:lnTo>
                    <a:pt x="70" y="236"/>
                  </a:lnTo>
                  <a:lnTo>
                    <a:pt x="65" y="238"/>
                  </a:lnTo>
                  <a:lnTo>
                    <a:pt x="60" y="238"/>
                  </a:lnTo>
                  <a:lnTo>
                    <a:pt x="59" y="238"/>
                  </a:lnTo>
                  <a:lnTo>
                    <a:pt x="57" y="238"/>
                  </a:lnTo>
                  <a:lnTo>
                    <a:pt x="56" y="240"/>
                  </a:lnTo>
                  <a:lnTo>
                    <a:pt x="52" y="241"/>
                  </a:lnTo>
                  <a:lnTo>
                    <a:pt x="51" y="241"/>
                  </a:lnTo>
                  <a:lnTo>
                    <a:pt x="49" y="241"/>
                  </a:lnTo>
                  <a:lnTo>
                    <a:pt x="51" y="240"/>
                  </a:lnTo>
                  <a:lnTo>
                    <a:pt x="52" y="240"/>
                  </a:lnTo>
                  <a:lnTo>
                    <a:pt x="52" y="238"/>
                  </a:lnTo>
                  <a:lnTo>
                    <a:pt x="52" y="236"/>
                  </a:lnTo>
                  <a:lnTo>
                    <a:pt x="52" y="236"/>
                  </a:lnTo>
                  <a:lnTo>
                    <a:pt x="51" y="236"/>
                  </a:lnTo>
                  <a:lnTo>
                    <a:pt x="51" y="235"/>
                  </a:lnTo>
                  <a:lnTo>
                    <a:pt x="49" y="233"/>
                  </a:lnTo>
                  <a:lnTo>
                    <a:pt x="48" y="233"/>
                  </a:lnTo>
                  <a:lnTo>
                    <a:pt x="48" y="233"/>
                  </a:lnTo>
                  <a:lnTo>
                    <a:pt x="48" y="235"/>
                  </a:lnTo>
                  <a:lnTo>
                    <a:pt x="48" y="236"/>
                  </a:lnTo>
                  <a:lnTo>
                    <a:pt x="46" y="236"/>
                  </a:lnTo>
                  <a:lnTo>
                    <a:pt x="46" y="236"/>
                  </a:lnTo>
                  <a:lnTo>
                    <a:pt x="44" y="236"/>
                  </a:lnTo>
                  <a:lnTo>
                    <a:pt x="43" y="236"/>
                  </a:lnTo>
                  <a:lnTo>
                    <a:pt x="43" y="236"/>
                  </a:lnTo>
                  <a:lnTo>
                    <a:pt x="43" y="235"/>
                  </a:lnTo>
                  <a:lnTo>
                    <a:pt x="43" y="235"/>
                  </a:lnTo>
                  <a:lnTo>
                    <a:pt x="43" y="235"/>
                  </a:lnTo>
                  <a:lnTo>
                    <a:pt x="43" y="233"/>
                  </a:lnTo>
                  <a:lnTo>
                    <a:pt x="43" y="233"/>
                  </a:lnTo>
                  <a:lnTo>
                    <a:pt x="44" y="233"/>
                  </a:lnTo>
                  <a:lnTo>
                    <a:pt x="44" y="233"/>
                  </a:lnTo>
                  <a:lnTo>
                    <a:pt x="44" y="232"/>
                  </a:lnTo>
                  <a:lnTo>
                    <a:pt x="43" y="232"/>
                  </a:lnTo>
                  <a:lnTo>
                    <a:pt x="43" y="232"/>
                  </a:lnTo>
                  <a:lnTo>
                    <a:pt x="44" y="230"/>
                  </a:lnTo>
                  <a:lnTo>
                    <a:pt x="44" y="229"/>
                  </a:lnTo>
                  <a:lnTo>
                    <a:pt x="44" y="229"/>
                  </a:lnTo>
                  <a:lnTo>
                    <a:pt x="43" y="230"/>
                  </a:lnTo>
                  <a:lnTo>
                    <a:pt x="40" y="229"/>
                  </a:lnTo>
                  <a:lnTo>
                    <a:pt x="35" y="227"/>
                  </a:lnTo>
                  <a:lnTo>
                    <a:pt x="33" y="227"/>
                  </a:lnTo>
                  <a:lnTo>
                    <a:pt x="33" y="225"/>
                  </a:lnTo>
                  <a:lnTo>
                    <a:pt x="32" y="225"/>
                  </a:lnTo>
                  <a:lnTo>
                    <a:pt x="30" y="225"/>
                  </a:lnTo>
                  <a:lnTo>
                    <a:pt x="29" y="225"/>
                  </a:lnTo>
                  <a:lnTo>
                    <a:pt x="27" y="224"/>
                  </a:lnTo>
                  <a:lnTo>
                    <a:pt x="27" y="224"/>
                  </a:lnTo>
                  <a:lnTo>
                    <a:pt x="27" y="222"/>
                  </a:lnTo>
                  <a:lnTo>
                    <a:pt x="27" y="221"/>
                  </a:lnTo>
                  <a:lnTo>
                    <a:pt x="27" y="219"/>
                  </a:lnTo>
                  <a:lnTo>
                    <a:pt x="27" y="216"/>
                  </a:lnTo>
                  <a:lnTo>
                    <a:pt x="27" y="214"/>
                  </a:lnTo>
                  <a:lnTo>
                    <a:pt x="27" y="213"/>
                  </a:lnTo>
                  <a:lnTo>
                    <a:pt x="29" y="211"/>
                  </a:lnTo>
                  <a:lnTo>
                    <a:pt x="29" y="210"/>
                  </a:lnTo>
                  <a:lnTo>
                    <a:pt x="29" y="206"/>
                  </a:lnTo>
                  <a:lnTo>
                    <a:pt x="29" y="206"/>
                  </a:lnTo>
                  <a:lnTo>
                    <a:pt x="29" y="205"/>
                  </a:lnTo>
                  <a:lnTo>
                    <a:pt x="29" y="205"/>
                  </a:lnTo>
                  <a:lnTo>
                    <a:pt x="29" y="205"/>
                  </a:lnTo>
                  <a:lnTo>
                    <a:pt x="29" y="205"/>
                  </a:lnTo>
                  <a:lnTo>
                    <a:pt x="29" y="203"/>
                  </a:lnTo>
                  <a:lnTo>
                    <a:pt x="29" y="203"/>
                  </a:lnTo>
                  <a:lnTo>
                    <a:pt x="30" y="203"/>
                  </a:lnTo>
                  <a:lnTo>
                    <a:pt x="30" y="203"/>
                  </a:lnTo>
                  <a:lnTo>
                    <a:pt x="30" y="203"/>
                  </a:lnTo>
                  <a:lnTo>
                    <a:pt x="29" y="202"/>
                  </a:lnTo>
                  <a:lnTo>
                    <a:pt x="29" y="200"/>
                  </a:lnTo>
                  <a:lnTo>
                    <a:pt x="29" y="197"/>
                  </a:lnTo>
                  <a:lnTo>
                    <a:pt x="27" y="195"/>
                  </a:lnTo>
                  <a:lnTo>
                    <a:pt x="26" y="194"/>
                  </a:lnTo>
                  <a:lnTo>
                    <a:pt x="26" y="191"/>
                  </a:lnTo>
                  <a:lnTo>
                    <a:pt x="27" y="189"/>
                  </a:lnTo>
                  <a:lnTo>
                    <a:pt x="26" y="188"/>
                  </a:lnTo>
                  <a:lnTo>
                    <a:pt x="26" y="186"/>
                  </a:lnTo>
                  <a:lnTo>
                    <a:pt x="24" y="184"/>
                  </a:lnTo>
                  <a:lnTo>
                    <a:pt x="24" y="183"/>
                  </a:lnTo>
                  <a:lnTo>
                    <a:pt x="22" y="180"/>
                  </a:lnTo>
                  <a:lnTo>
                    <a:pt x="22" y="178"/>
                  </a:lnTo>
                  <a:lnTo>
                    <a:pt x="24" y="177"/>
                  </a:lnTo>
                  <a:lnTo>
                    <a:pt x="24" y="177"/>
                  </a:lnTo>
                  <a:lnTo>
                    <a:pt x="29" y="172"/>
                  </a:lnTo>
                  <a:lnTo>
                    <a:pt x="29" y="170"/>
                  </a:lnTo>
                  <a:lnTo>
                    <a:pt x="30" y="170"/>
                  </a:lnTo>
                  <a:lnTo>
                    <a:pt x="30" y="169"/>
                  </a:lnTo>
                  <a:lnTo>
                    <a:pt x="29" y="167"/>
                  </a:lnTo>
                  <a:lnTo>
                    <a:pt x="29" y="167"/>
                  </a:lnTo>
                  <a:lnTo>
                    <a:pt x="33" y="166"/>
                  </a:lnTo>
                  <a:lnTo>
                    <a:pt x="35" y="167"/>
                  </a:lnTo>
                  <a:lnTo>
                    <a:pt x="38" y="166"/>
                  </a:lnTo>
                  <a:lnTo>
                    <a:pt x="40" y="164"/>
                  </a:lnTo>
                  <a:lnTo>
                    <a:pt x="40" y="164"/>
                  </a:lnTo>
                  <a:lnTo>
                    <a:pt x="40" y="162"/>
                  </a:lnTo>
                  <a:lnTo>
                    <a:pt x="40" y="161"/>
                  </a:lnTo>
                  <a:lnTo>
                    <a:pt x="40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1" y="159"/>
                  </a:lnTo>
                  <a:lnTo>
                    <a:pt x="43" y="158"/>
                  </a:lnTo>
                  <a:lnTo>
                    <a:pt x="43" y="156"/>
                  </a:lnTo>
                  <a:lnTo>
                    <a:pt x="46" y="156"/>
                  </a:lnTo>
                  <a:lnTo>
                    <a:pt x="51" y="153"/>
                  </a:lnTo>
                  <a:lnTo>
                    <a:pt x="52" y="151"/>
                  </a:lnTo>
                  <a:lnTo>
                    <a:pt x="54" y="151"/>
                  </a:lnTo>
                  <a:lnTo>
                    <a:pt x="57" y="148"/>
                  </a:lnTo>
                  <a:lnTo>
                    <a:pt x="59" y="147"/>
                  </a:lnTo>
                  <a:lnTo>
                    <a:pt x="60" y="145"/>
                  </a:lnTo>
                  <a:lnTo>
                    <a:pt x="63" y="142"/>
                  </a:lnTo>
                  <a:lnTo>
                    <a:pt x="63" y="142"/>
                  </a:lnTo>
                  <a:lnTo>
                    <a:pt x="65" y="139"/>
                  </a:lnTo>
                  <a:lnTo>
                    <a:pt x="68" y="136"/>
                  </a:lnTo>
                  <a:lnTo>
                    <a:pt x="71" y="132"/>
                  </a:lnTo>
                  <a:lnTo>
                    <a:pt x="73" y="131"/>
                  </a:lnTo>
                  <a:lnTo>
                    <a:pt x="73" y="129"/>
                  </a:lnTo>
                  <a:lnTo>
                    <a:pt x="74" y="129"/>
                  </a:lnTo>
                  <a:lnTo>
                    <a:pt x="76" y="128"/>
                  </a:lnTo>
                  <a:lnTo>
                    <a:pt x="78" y="128"/>
                  </a:lnTo>
                  <a:lnTo>
                    <a:pt x="81" y="128"/>
                  </a:lnTo>
                  <a:lnTo>
                    <a:pt x="82" y="128"/>
                  </a:lnTo>
                  <a:lnTo>
                    <a:pt x="84" y="128"/>
                  </a:lnTo>
                  <a:lnTo>
                    <a:pt x="84" y="126"/>
                  </a:lnTo>
                  <a:lnTo>
                    <a:pt x="82" y="126"/>
                  </a:lnTo>
                  <a:lnTo>
                    <a:pt x="82" y="125"/>
                  </a:lnTo>
                  <a:lnTo>
                    <a:pt x="84" y="125"/>
                  </a:lnTo>
                  <a:lnTo>
                    <a:pt x="84" y="123"/>
                  </a:lnTo>
                  <a:lnTo>
                    <a:pt x="84" y="123"/>
                  </a:lnTo>
                  <a:lnTo>
                    <a:pt x="82" y="121"/>
                  </a:lnTo>
                  <a:lnTo>
                    <a:pt x="84" y="120"/>
                  </a:lnTo>
                  <a:lnTo>
                    <a:pt x="84" y="117"/>
                  </a:lnTo>
                  <a:lnTo>
                    <a:pt x="84" y="114"/>
                  </a:lnTo>
                  <a:lnTo>
                    <a:pt x="82" y="112"/>
                  </a:lnTo>
                  <a:lnTo>
                    <a:pt x="78" y="109"/>
                  </a:lnTo>
                  <a:lnTo>
                    <a:pt x="76" y="109"/>
                  </a:lnTo>
                  <a:lnTo>
                    <a:pt x="74" y="109"/>
                  </a:lnTo>
                  <a:lnTo>
                    <a:pt x="73" y="107"/>
                  </a:lnTo>
                  <a:lnTo>
                    <a:pt x="74" y="106"/>
                  </a:lnTo>
                  <a:lnTo>
                    <a:pt x="74" y="104"/>
                  </a:lnTo>
                  <a:lnTo>
                    <a:pt x="73" y="104"/>
                  </a:lnTo>
                  <a:lnTo>
                    <a:pt x="73" y="106"/>
                  </a:lnTo>
                  <a:lnTo>
                    <a:pt x="71" y="107"/>
                  </a:lnTo>
                  <a:lnTo>
                    <a:pt x="68" y="106"/>
                  </a:lnTo>
                  <a:lnTo>
                    <a:pt x="67" y="106"/>
                  </a:lnTo>
                  <a:lnTo>
                    <a:pt x="65" y="101"/>
                  </a:lnTo>
                  <a:lnTo>
                    <a:pt x="65" y="99"/>
                  </a:lnTo>
                  <a:lnTo>
                    <a:pt x="63" y="98"/>
                  </a:lnTo>
                  <a:lnTo>
                    <a:pt x="62" y="96"/>
                  </a:lnTo>
                  <a:lnTo>
                    <a:pt x="60" y="96"/>
                  </a:lnTo>
                  <a:lnTo>
                    <a:pt x="60" y="95"/>
                  </a:lnTo>
                  <a:lnTo>
                    <a:pt x="60" y="95"/>
                  </a:lnTo>
                  <a:lnTo>
                    <a:pt x="60" y="91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62" y="88"/>
                  </a:lnTo>
                  <a:lnTo>
                    <a:pt x="63" y="87"/>
                  </a:lnTo>
                  <a:lnTo>
                    <a:pt x="63" y="87"/>
                  </a:lnTo>
                  <a:lnTo>
                    <a:pt x="63" y="84"/>
                  </a:lnTo>
                  <a:lnTo>
                    <a:pt x="63" y="82"/>
                  </a:lnTo>
                  <a:lnTo>
                    <a:pt x="65" y="82"/>
                  </a:lnTo>
                  <a:lnTo>
                    <a:pt x="65" y="80"/>
                  </a:lnTo>
                  <a:lnTo>
                    <a:pt x="63" y="80"/>
                  </a:lnTo>
                  <a:lnTo>
                    <a:pt x="63" y="79"/>
                  </a:lnTo>
                  <a:lnTo>
                    <a:pt x="62" y="77"/>
                  </a:lnTo>
                  <a:lnTo>
                    <a:pt x="60" y="76"/>
                  </a:lnTo>
                  <a:lnTo>
                    <a:pt x="60" y="74"/>
                  </a:lnTo>
                  <a:lnTo>
                    <a:pt x="59" y="73"/>
                  </a:lnTo>
                  <a:lnTo>
                    <a:pt x="59" y="71"/>
                  </a:lnTo>
                  <a:lnTo>
                    <a:pt x="60" y="71"/>
                  </a:lnTo>
                  <a:lnTo>
                    <a:pt x="62" y="69"/>
                  </a:lnTo>
                  <a:lnTo>
                    <a:pt x="62" y="69"/>
                  </a:lnTo>
                  <a:lnTo>
                    <a:pt x="60" y="66"/>
                  </a:lnTo>
                  <a:lnTo>
                    <a:pt x="60" y="66"/>
                  </a:lnTo>
                  <a:lnTo>
                    <a:pt x="59" y="66"/>
                  </a:lnTo>
                  <a:lnTo>
                    <a:pt x="57" y="66"/>
                  </a:lnTo>
                  <a:lnTo>
                    <a:pt x="57" y="66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57" y="63"/>
                  </a:lnTo>
                  <a:lnTo>
                    <a:pt x="59" y="63"/>
                  </a:lnTo>
                  <a:lnTo>
                    <a:pt x="59" y="62"/>
                  </a:lnTo>
                  <a:lnTo>
                    <a:pt x="57" y="60"/>
                  </a:lnTo>
                  <a:lnTo>
                    <a:pt x="57" y="57"/>
                  </a:lnTo>
                  <a:lnTo>
                    <a:pt x="57" y="55"/>
                  </a:lnTo>
                  <a:lnTo>
                    <a:pt x="59" y="54"/>
                  </a:lnTo>
                  <a:lnTo>
                    <a:pt x="60" y="54"/>
                  </a:lnTo>
                  <a:lnTo>
                    <a:pt x="57" y="52"/>
                  </a:lnTo>
                  <a:lnTo>
                    <a:pt x="56" y="50"/>
                  </a:lnTo>
                  <a:lnTo>
                    <a:pt x="56" y="49"/>
                  </a:lnTo>
                  <a:lnTo>
                    <a:pt x="52" y="49"/>
                  </a:lnTo>
                  <a:lnTo>
                    <a:pt x="52" y="46"/>
                  </a:lnTo>
                  <a:lnTo>
                    <a:pt x="49" y="44"/>
                  </a:lnTo>
                  <a:lnTo>
                    <a:pt x="48" y="43"/>
                  </a:lnTo>
                  <a:lnTo>
                    <a:pt x="48" y="43"/>
                  </a:lnTo>
                  <a:lnTo>
                    <a:pt x="41" y="41"/>
                  </a:lnTo>
                  <a:lnTo>
                    <a:pt x="38" y="41"/>
                  </a:lnTo>
                  <a:lnTo>
                    <a:pt x="35" y="39"/>
                  </a:lnTo>
                  <a:lnTo>
                    <a:pt x="33" y="38"/>
                  </a:lnTo>
                  <a:lnTo>
                    <a:pt x="32" y="38"/>
                  </a:lnTo>
                  <a:lnTo>
                    <a:pt x="30" y="36"/>
                  </a:lnTo>
                  <a:lnTo>
                    <a:pt x="29" y="35"/>
                  </a:lnTo>
                  <a:lnTo>
                    <a:pt x="27" y="35"/>
                  </a:lnTo>
                  <a:lnTo>
                    <a:pt x="26" y="33"/>
                  </a:lnTo>
                  <a:lnTo>
                    <a:pt x="24" y="32"/>
                  </a:lnTo>
                  <a:lnTo>
                    <a:pt x="21" y="30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16" y="27"/>
                  </a:lnTo>
                  <a:lnTo>
                    <a:pt x="16" y="25"/>
                  </a:lnTo>
                  <a:lnTo>
                    <a:pt x="19" y="25"/>
                  </a:lnTo>
                  <a:lnTo>
                    <a:pt x="22" y="27"/>
                  </a:lnTo>
                  <a:lnTo>
                    <a:pt x="22" y="25"/>
                  </a:lnTo>
                  <a:lnTo>
                    <a:pt x="22" y="25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6" y="21"/>
                  </a:lnTo>
                  <a:lnTo>
                    <a:pt x="29" y="21"/>
                  </a:lnTo>
                  <a:lnTo>
                    <a:pt x="30" y="21"/>
                  </a:lnTo>
                  <a:lnTo>
                    <a:pt x="30" y="21"/>
                  </a:lnTo>
                  <a:lnTo>
                    <a:pt x="33" y="24"/>
                  </a:lnTo>
                  <a:lnTo>
                    <a:pt x="35" y="27"/>
                  </a:lnTo>
                  <a:lnTo>
                    <a:pt x="37" y="27"/>
                  </a:lnTo>
                  <a:lnTo>
                    <a:pt x="40" y="32"/>
                  </a:lnTo>
                  <a:lnTo>
                    <a:pt x="41" y="33"/>
                  </a:lnTo>
                  <a:lnTo>
                    <a:pt x="41" y="35"/>
                  </a:lnTo>
                  <a:lnTo>
                    <a:pt x="43" y="35"/>
                  </a:lnTo>
                  <a:lnTo>
                    <a:pt x="48" y="35"/>
                  </a:lnTo>
                  <a:lnTo>
                    <a:pt x="51" y="36"/>
                  </a:lnTo>
                  <a:lnTo>
                    <a:pt x="52" y="36"/>
                  </a:lnTo>
                  <a:lnTo>
                    <a:pt x="56" y="36"/>
                  </a:lnTo>
                  <a:lnTo>
                    <a:pt x="57" y="35"/>
                  </a:lnTo>
                  <a:lnTo>
                    <a:pt x="60" y="35"/>
                  </a:lnTo>
                  <a:lnTo>
                    <a:pt x="62" y="33"/>
                  </a:lnTo>
                  <a:lnTo>
                    <a:pt x="62" y="32"/>
                  </a:lnTo>
                  <a:lnTo>
                    <a:pt x="65" y="33"/>
                  </a:lnTo>
                  <a:lnTo>
                    <a:pt x="67" y="33"/>
                  </a:lnTo>
                  <a:lnTo>
                    <a:pt x="70" y="35"/>
                  </a:lnTo>
                  <a:lnTo>
                    <a:pt x="71" y="35"/>
                  </a:lnTo>
                  <a:lnTo>
                    <a:pt x="74" y="36"/>
                  </a:lnTo>
                  <a:lnTo>
                    <a:pt x="76" y="38"/>
                  </a:lnTo>
                  <a:lnTo>
                    <a:pt x="78" y="38"/>
                  </a:lnTo>
                  <a:lnTo>
                    <a:pt x="81" y="36"/>
                  </a:lnTo>
                  <a:lnTo>
                    <a:pt x="82" y="33"/>
                  </a:lnTo>
                  <a:lnTo>
                    <a:pt x="82" y="32"/>
                  </a:lnTo>
                  <a:lnTo>
                    <a:pt x="84" y="30"/>
                  </a:lnTo>
                  <a:lnTo>
                    <a:pt x="85" y="30"/>
                  </a:lnTo>
                  <a:lnTo>
                    <a:pt x="87" y="30"/>
                  </a:lnTo>
                  <a:lnTo>
                    <a:pt x="89" y="30"/>
                  </a:lnTo>
                  <a:lnTo>
                    <a:pt x="90" y="27"/>
                  </a:lnTo>
                  <a:lnTo>
                    <a:pt x="90" y="25"/>
                  </a:lnTo>
                  <a:lnTo>
                    <a:pt x="90" y="22"/>
                  </a:lnTo>
                  <a:lnTo>
                    <a:pt x="90" y="21"/>
                  </a:lnTo>
                  <a:lnTo>
                    <a:pt x="92" y="17"/>
                  </a:lnTo>
                  <a:lnTo>
                    <a:pt x="93" y="13"/>
                  </a:lnTo>
                  <a:lnTo>
                    <a:pt x="93" y="11"/>
                  </a:lnTo>
                  <a:lnTo>
                    <a:pt x="95" y="10"/>
                  </a:lnTo>
                  <a:lnTo>
                    <a:pt x="97" y="10"/>
                  </a:lnTo>
                  <a:lnTo>
                    <a:pt x="98" y="8"/>
                  </a:lnTo>
                  <a:lnTo>
                    <a:pt x="101" y="3"/>
                  </a:lnTo>
                  <a:lnTo>
                    <a:pt x="103" y="3"/>
                  </a:lnTo>
                  <a:lnTo>
                    <a:pt x="104" y="3"/>
                  </a:lnTo>
                  <a:lnTo>
                    <a:pt x="108" y="3"/>
                  </a:lnTo>
                  <a:lnTo>
                    <a:pt x="109" y="5"/>
                  </a:lnTo>
                  <a:lnTo>
                    <a:pt x="109" y="5"/>
                  </a:lnTo>
                  <a:lnTo>
                    <a:pt x="111" y="3"/>
                  </a:lnTo>
                  <a:lnTo>
                    <a:pt x="114" y="3"/>
                  </a:lnTo>
                  <a:lnTo>
                    <a:pt x="117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6692824" y="3998790"/>
              <a:ext cx="424930" cy="321622"/>
            </a:xfrm>
            <a:custGeom>
              <a:rect b="b" l="l" r="r" t="t"/>
              <a:pathLst>
                <a:path extrusionOk="0" h="165" w="218">
                  <a:moveTo>
                    <a:pt x="71" y="0"/>
                  </a:moveTo>
                  <a:lnTo>
                    <a:pt x="73" y="0"/>
                  </a:lnTo>
                  <a:lnTo>
                    <a:pt x="73" y="2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6" y="3"/>
                  </a:lnTo>
                  <a:lnTo>
                    <a:pt x="79" y="5"/>
                  </a:lnTo>
                  <a:lnTo>
                    <a:pt x="79" y="6"/>
                  </a:lnTo>
                  <a:lnTo>
                    <a:pt x="81" y="6"/>
                  </a:lnTo>
                  <a:lnTo>
                    <a:pt x="85" y="5"/>
                  </a:lnTo>
                  <a:lnTo>
                    <a:pt x="87" y="3"/>
                  </a:lnTo>
                  <a:lnTo>
                    <a:pt x="89" y="3"/>
                  </a:lnTo>
                  <a:lnTo>
                    <a:pt x="89" y="3"/>
                  </a:lnTo>
                  <a:lnTo>
                    <a:pt x="90" y="3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2" y="5"/>
                  </a:lnTo>
                  <a:lnTo>
                    <a:pt x="93" y="5"/>
                  </a:lnTo>
                  <a:lnTo>
                    <a:pt x="95" y="5"/>
                  </a:lnTo>
                  <a:lnTo>
                    <a:pt x="96" y="5"/>
                  </a:lnTo>
                  <a:lnTo>
                    <a:pt x="98" y="5"/>
                  </a:lnTo>
                  <a:lnTo>
                    <a:pt x="98" y="5"/>
                  </a:lnTo>
                  <a:lnTo>
                    <a:pt x="101" y="6"/>
                  </a:lnTo>
                  <a:lnTo>
                    <a:pt x="103" y="5"/>
                  </a:lnTo>
                  <a:lnTo>
                    <a:pt x="104" y="5"/>
                  </a:lnTo>
                  <a:lnTo>
                    <a:pt x="106" y="6"/>
                  </a:lnTo>
                  <a:lnTo>
                    <a:pt x="107" y="8"/>
                  </a:lnTo>
                  <a:lnTo>
                    <a:pt x="109" y="9"/>
                  </a:lnTo>
                  <a:lnTo>
                    <a:pt x="114" y="9"/>
                  </a:lnTo>
                  <a:lnTo>
                    <a:pt x="114" y="11"/>
                  </a:lnTo>
                  <a:lnTo>
                    <a:pt x="115" y="13"/>
                  </a:lnTo>
                  <a:lnTo>
                    <a:pt x="119" y="16"/>
                  </a:lnTo>
                  <a:lnTo>
                    <a:pt x="122" y="19"/>
                  </a:lnTo>
                  <a:lnTo>
                    <a:pt x="125" y="22"/>
                  </a:lnTo>
                  <a:lnTo>
                    <a:pt x="128" y="24"/>
                  </a:lnTo>
                  <a:lnTo>
                    <a:pt x="130" y="27"/>
                  </a:lnTo>
                  <a:lnTo>
                    <a:pt x="130" y="28"/>
                  </a:lnTo>
                  <a:lnTo>
                    <a:pt x="131" y="30"/>
                  </a:lnTo>
                  <a:lnTo>
                    <a:pt x="133" y="30"/>
                  </a:lnTo>
                  <a:lnTo>
                    <a:pt x="134" y="31"/>
                  </a:lnTo>
                  <a:lnTo>
                    <a:pt x="134" y="33"/>
                  </a:lnTo>
                  <a:lnTo>
                    <a:pt x="136" y="35"/>
                  </a:lnTo>
                  <a:lnTo>
                    <a:pt x="134" y="36"/>
                  </a:lnTo>
                  <a:lnTo>
                    <a:pt x="133" y="39"/>
                  </a:lnTo>
                  <a:lnTo>
                    <a:pt x="131" y="43"/>
                  </a:lnTo>
                  <a:lnTo>
                    <a:pt x="130" y="44"/>
                  </a:lnTo>
                  <a:lnTo>
                    <a:pt x="128" y="46"/>
                  </a:lnTo>
                  <a:lnTo>
                    <a:pt x="128" y="46"/>
                  </a:lnTo>
                  <a:lnTo>
                    <a:pt x="128" y="47"/>
                  </a:lnTo>
                  <a:lnTo>
                    <a:pt x="128" y="50"/>
                  </a:lnTo>
                  <a:lnTo>
                    <a:pt x="128" y="54"/>
                  </a:lnTo>
                  <a:lnTo>
                    <a:pt x="128" y="57"/>
                  </a:lnTo>
                  <a:lnTo>
                    <a:pt x="130" y="57"/>
                  </a:lnTo>
                  <a:lnTo>
                    <a:pt x="130" y="57"/>
                  </a:lnTo>
                  <a:lnTo>
                    <a:pt x="131" y="57"/>
                  </a:lnTo>
                  <a:lnTo>
                    <a:pt x="133" y="57"/>
                  </a:lnTo>
                  <a:lnTo>
                    <a:pt x="136" y="55"/>
                  </a:lnTo>
                  <a:lnTo>
                    <a:pt x="137" y="55"/>
                  </a:lnTo>
                  <a:lnTo>
                    <a:pt x="139" y="55"/>
                  </a:lnTo>
                  <a:lnTo>
                    <a:pt x="141" y="55"/>
                  </a:lnTo>
                  <a:lnTo>
                    <a:pt x="142" y="55"/>
                  </a:lnTo>
                  <a:lnTo>
                    <a:pt x="142" y="55"/>
                  </a:lnTo>
                  <a:lnTo>
                    <a:pt x="144" y="57"/>
                  </a:lnTo>
                  <a:lnTo>
                    <a:pt x="144" y="55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2" y="58"/>
                  </a:lnTo>
                  <a:lnTo>
                    <a:pt x="142" y="58"/>
                  </a:lnTo>
                  <a:lnTo>
                    <a:pt x="141" y="61"/>
                  </a:lnTo>
                  <a:lnTo>
                    <a:pt x="141" y="61"/>
                  </a:lnTo>
                  <a:lnTo>
                    <a:pt x="141" y="61"/>
                  </a:lnTo>
                  <a:lnTo>
                    <a:pt x="141" y="63"/>
                  </a:lnTo>
                  <a:lnTo>
                    <a:pt x="142" y="65"/>
                  </a:lnTo>
                  <a:lnTo>
                    <a:pt x="142" y="66"/>
                  </a:lnTo>
                  <a:lnTo>
                    <a:pt x="144" y="68"/>
                  </a:lnTo>
                  <a:lnTo>
                    <a:pt x="144" y="68"/>
                  </a:lnTo>
                  <a:lnTo>
                    <a:pt x="145" y="71"/>
                  </a:lnTo>
                  <a:lnTo>
                    <a:pt x="147" y="71"/>
                  </a:lnTo>
                  <a:lnTo>
                    <a:pt x="148" y="72"/>
                  </a:lnTo>
                  <a:lnTo>
                    <a:pt x="148" y="74"/>
                  </a:lnTo>
                  <a:lnTo>
                    <a:pt x="150" y="76"/>
                  </a:lnTo>
                  <a:lnTo>
                    <a:pt x="152" y="77"/>
                  </a:lnTo>
                  <a:lnTo>
                    <a:pt x="152" y="79"/>
                  </a:lnTo>
                  <a:lnTo>
                    <a:pt x="153" y="80"/>
                  </a:lnTo>
                  <a:lnTo>
                    <a:pt x="155" y="80"/>
                  </a:lnTo>
                  <a:lnTo>
                    <a:pt x="158" y="82"/>
                  </a:lnTo>
                  <a:lnTo>
                    <a:pt x="160" y="85"/>
                  </a:lnTo>
                  <a:lnTo>
                    <a:pt x="160" y="85"/>
                  </a:lnTo>
                  <a:lnTo>
                    <a:pt x="164" y="87"/>
                  </a:lnTo>
                  <a:lnTo>
                    <a:pt x="169" y="88"/>
                  </a:lnTo>
                  <a:lnTo>
                    <a:pt x="172" y="90"/>
                  </a:lnTo>
                  <a:lnTo>
                    <a:pt x="177" y="91"/>
                  </a:lnTo>
                  <a:lnTo>
                    <a:pt x="182" y="93"/>
                  </a:lnTo>
                  <a:lnTo>
                    <a:pt x="186" y="95"/>
                  </a:lnTo>
                  <a:lnTo>
                    <a:pt x="193" y="96"/>
                  </a:lnTo>
                  <a:lnTo>
                    <a:pt x="197" y="98"/>
                  </a:lnTo>
                  <a:lnTo>
                    <a:pt x="202" y="99"/>
                  </a:lnTo>
                  <a:lnTo>
                    <a:pt x="202" y="99"/>
                  </a:lnTo>
                  <a:lnTo>
                    <a:pt x="218" y="99"/>
                  </a:lnTo>
                  <a:lnTo>
                    <a:pt x="213" y="102"/>
                  </a:lnTo>
                  <a:lnTo>
                    <a:pt x="210" y="107"/>
                  </a:lnTo>
                  <a:lnTo>
                    <a:pt x="205" y="110"/>
                  </a:lnTo>
                  <a:lnTo>
                    <a:pt x="202" y="113"/>
                  </a:lnTo>
                  <a:lnTo>
                    <a:pt x="199" y="118"/>
                  </a:lnTo>
                  <a:lnTo>
                    <a:pt x="194" y="121"/>
                  </a:lnTo>
                  <a:lnTo>
                    <a:pt x="191" y="124"/>
                  </a:lnTo>
                  <a:lnTo>
                    <a:pt x="188" y="128"/>
                  </a:lnTo>
                  <a:lnTo>
                    <a:pt x="183" y="132"/>
                  </a:lnTo>
                  <a:lnTo>
                    <a:pt x="180" y="135"/>
                  </a:lnTo>
                  <a:lnTo>
                    <a:pt x="177" y="140"/>
                  </a:lnTo>
                  <a:lnTo>
                    <a:pt x="174" y="143"/>
                  </a:lnTo>
                  <a:lnTo>
                    <a:pt x="174" y="143"/>
                  </a:lnTo>
                  <a:lnTo>
                    <a:pt x="169" y="143"/>
                  </a:lnTo>
                  <a:lnTo>
                    <a:pt x="166" y="143"/>
                  </a:lnTo>
                  <a:lnTo>
                    <a:pt x="160" y="143"/>
                  </a:lnTo>
                  <a:lnTo>
                    <a:pt x="160" y="143"/>
                  </a:lnTo>
                  <a:lnTo>
                    <a:pt x="158" y="143"/>
                  </a:lnTo>
                  <a:lnTo>
                    <a:pt x="158" y="143"/>
                  </a:lnTo>
                  <a:lnTo>
                    <a:pt x="153" y="145"/>
                  </a:lnTo>
                  <a:lnTo>
                    <a:pt x="153" y="145"/>
                  </a:lnTo>
                  <a:lnTo>
                    <a:pt x="150" y="147"/>
                  </a:lnTo>
                  <a:lnTo>
                    <a:pt x="147" y="148"/>
                  </a:lnTo>
                  <a:lnTo>
                    <a:pt x="145" y="148"/>
                  </a:lnTo>
                  <a:lnTo>
                    <a:pt x="144" y="151"/>
                  </a:lnTo>
                  <a:lnTo>
                    <a:pt x="144" y="151"/>
                  </a:lnTo>
                  <a:lnTo>
                    <a:pt x="144" y="153"/>
                  </a:lnTo>
                  <a:lnTo>
                    <a:pt x="142" y="153"/>
                  </a:lnTo>
                  <a:lnTo>
                    <a:pt x="136" y="154"/>
                  </a:lnTo>
                  <a:lnTo>
                    <a:pt x="134" y="154"/>
                  </a:lnTo>
                  <a:lnTo>
                    <a:pt x="131" y="154"/>
                  </a:lnTo>
                  <a:lnTo>
                    <a:pt x="130" y="156"/>
                  </a:lnTo>
                  <a:lnTo>
                    <a:pt x="130" y="158"/>
                  </a:lnTo>
                  <a:lnTo>
                    <a:pt x="126" y="158"/>
                  </a:lnTo>
                  <a:lnTo>
                    <a:pt x="123" y="158"/>
                  </a:lnTo>
                  <a:lnTo>
                    <a:pt x="122" y="158"/>
                  </a:lnTo>
                  <a:lnTo>
                    <a:pt x="122" y="158"/>
                  </a:lnTo>
                  <a:lnTo>
                    <a:pt x="120" y="158"/>
                  </a:lnTo>
                  <a:lnTo>
                    <a:pt x="119" y="158"/>
                  </a:lnTo>
                  <a:lnTo>
                    <a:pt x="117" y="158"/>
                  </a:lnTo>
                  <a:lnTo>
                    <a:pt x="117" y="156"/>
                  </a:lnTo>
                  <a:lnTo>
                    <a:pt x="115" y="154"/>
                  </a:lnTo>
                  <a:lnTo>
                    <a:pt x="114" y="153"/>
                  </a:lnTo>
                  <a:lnTo>
                    <a:pt x="109" y="154"/>
                  </a:lnTo>
                  <a:lnTo>
                    <a:pt x="106" y="156"/>
                  </a:lnTo>
                  <a:lnTo>
                    <a:pt x="103" y="158"/>
                  </a:lnTo>
                  <a:lnTo>
                    <a:pt x="100" y="159"/>
                  </a:lnTo>
                  <a:lnTo>
                    <a:pt x="100" y="161"/>
                  </a:lnTo>
                  <a:lnTo>
                    <a:pt x="96" y="162"/>
                  </a:lnTo>
                  <a:lnTo>
                    <a:pt x="95" y="164"/>
                  </a:lnTo>
                  <a:lnTo>
                    <a:pt x="95" y="165"/>
                  </a:lnTo>
                  <a:lnTo>
                    <a:pt x="90" y="164"/>
                  </a:lnTo>
                  <a:lnTo>
                    <a:pt x="90" y="164"/>
                  </a:lnTo>
                  <a:lnTo>
                    <a:pt x="87" y="164"/>
                  </a:lnTo>
                  <a:lnTo>
                    <a:pt x="84" y="164"/>
                  </a:lnTo>
                  <a:lnTo>
                    <a:pt x="82" y="162"/>
                  </a:lnTo>
                  <a:lnTo>
                    <a:pt x="79" y="162"/>
                  </a:lnTo>
                  <a:lnTo>
                    <a:pt x="76" y="162"/>
                  </a:lnTo>
                  <a:lnTo>
                    <a:pt x="74" y="162"/>
                  </a:lnTo>
                  <a:lnTo>
                    <a:pt x="73" y="161"/>
                  </a:lnTo>
                  <a:lnTo>
                    <a:pt x="70" y="159"/>
                  </a:lnTo>
                  <a:lnTo>
                    <a:pt x="66" y="158"/>
                  </a:lnTo>
                  <a:lnTo>
                    <a:pt x="65" y="156"/>
                  </a:lnTo>
                  <a:lnTo>
                    <a:pt x="60" y="153"/>
                  </a:lnTo>
                  <a:lnTo>
                    <a:pt x="57" y="151"/>
                  </a:lnTo>
                  <a:lnTo>
                    <a:pt x="57" y="151"/>
                  </a:lnTo>
                  <a:lnTo>
                    <a:pt x="55" y="151"/>
                  </a:lnTo>
                  <a:lnTo>
                    <a:pt x="52" y="151"/>
                  </a:lnTo>
                  <a:lnTo>
                    <a:pt x="48" y="151"/>
                  </a:lnTo>
                  <a:lnTo>
                    <a:pt x="46" y="151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43" y="148"/>
                  </a:lnTo>
                  <a:lnTo>
                    <a:pt x="41" y="147"/>
                  </a:lnTo>
                  <a:lnTo>
                    <a:pt x="41" y="145"/>
                  </a:lnTo>
                  <a:lnTo>
                    <a:pt x="41" y="143"/>
                  </a:lnTo>
                  <a:lnTo>
                    <a:pt x="41" y="142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1" y="139"/>
                  </a:lnTo>
                  <a:lnTo>
                    <a:pt x="40" y="137"/>
                  </a:lnTo>
                  <a:lnTo>
                    <a:pt x="37" y="137"/>
                  </a:lnTo>
                  <a:lnTo>
                    <a:pt x="37" y="137"/>
                  </a:lnTo>
                  <a:lnTo>
                    <a:pt x="35" y="137"/>
                  </a:lnTo>
                  <a:lnTo>
                    <a:pt x="35" y="137"/>
                  </a:lnTo>
                  <a:lnTo>
                    <a:pt x="33" y="137"/>
                  </a:lnTo>
                  <a:lnTo>
                    <a:pt x="33" y="137"/>
                  </a:lnTo>
                  <a:lnTo>
                    <a:pt x="33" y="135"/>
                  </a:lnTo>
                  <a:lnTo>
                    <a:pt x="33" y="135"/>
                  </a:lnTo>
                  <a:lnTo>
                    <a:pt x="33" y="135"/>
                  </a:lnTo>
                  <a:lnTo>
                    <a:pt x="32" y="134"/>
                  </a:lnTo>
                  <a:lnTo>
                    <a:pt x="30" y="132"/>
                  </a:lnTo>
                  <a:lnTo>
                    <a:pt x="30" y="131"/>
                  </a:lnTo>
                  <a:lnTo>
                    <a:pt x="30" y="131"/>
                  </a:lnTo>
                  <a:lnTo>
                    <a:pt x="29" y="128"/>
                  </a:lnTo>
                  <a:lnTo>
                    <a:pt x="29" y="126"/>
                  </a:lnTo>
                  <a:lnTo>
                    <a:pt x="27" y="124"/>
                  </a:lnTo>
                  <a:lnTo>
                    <a:pt x="26" y="120"/>
                  </a:lnTo>
                  <a:lnTo>
                    <a:pt x="26" y="118"/>
                  </a:lnTo>
                  <a:lnTo>
                    <a:pt x="24" y="118"/>
                  </a:lnTo>
                  <a:lnTo>
                    <a:pt x="24" y="117"/>
                  </a:lnTo>
                  <a:lnTo>
                    <a:pt x="22" y="115"/>
                  </a:lnTo>
                  <a:lnTo>
                    <a:pt x="19" y="113"/>
                  </a:lnTo>
                  <a:lnTo>
                    <a:pt x="18" y="112"/>
                  </a:lnTo>
                  <a:lnTo>
                    <a:pt x="16" y="110"/>
                  </a:lnTo>
                  <a:lnTo>
                    <a:pt x="16" y="109"/>
                  </a:lnTo>
                  <a:lnTo>
                    <a:pt x="16" y="109"/>
                  </a:lnTo>
                  <a:lnTo>
                    <a:pt x="14" y="107"/>
                  </a:lnTo>
                  <a:lnTo>
                    <a:pt x="14" y="107"/>
                  </a:lnTo>
                  <a:lnTo>
                    <a:pt x="10" y="104"/>
                  </a:lnTo>
                  <a:lnTo>
                    <a:pt x="10" y="104"/>
                  </a:lnTo>
                  <a:lnTo>
                    <a:pt x="8" y="104"/>
                  </a:lnTo>
                  <a:lnTo>
                    <a:pt x="7" y="104"/>
                  </a:lnTo>
                  <a:lnTo>
                    <a:pt x="3" y="102"/>
                  </a:lnTo>
                  <a:lnTo>
                    <a:pt x="2" y="102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99"/>
                  </a:lnTo>
                  <a:lnTo>
                    <a:pt x="2" y="99"/>
                  </a:lnTo>
                  <a:lnTo>
                    <a:pt x="3" y="96"/>
                  </a:lnTo>
                  <a:lnTo>
                    <a:pt x="3" y="93"/>
                  </a:lnTo>
                  <a:lnTo>
                    <a:pt x="5" y="93"/>
                  </a:lnTo>
                  <a:lnTo>
                    <a:pt x="7" y="93"/>
                  </a:lnTo>
                  <a:lnTo>
                    <a:pt x="8" y="93"/>
                  </a:lnTo>
                  <a:lnTo>
                    <a:pt x="10" y="93"/>
                  </a:lnTo>
                  <a:lnTo>
                    <a:pt x="13" y="93"/>
                  </a:lnTo>
                  <a:lnTo>
                    <a:pt x="14" y="93"/>
                  </a:lnTo>
                  <a:lnTo>
                    <a:pt x="16" y="93"/>
                  </a:lnTo>
                  <a:lnTo>
                    <a:pt x="16" y="91"/>
                  </a:lnTo>
                  <a:lnTo>
                    <a:pt x="16" y="91"/>
                  </a:lnTo>
                  <a:lnTo>
                    <a:pt x="16" y="90"/>
                  </a:lnTo>
                  <a:lnTo>
                    <a:pt x="16" y="88"/>
                  </a:lnTo>
                  <a:lnTo>
                    <a:pt x="16" y="85"/>
                  </a:lnTo>
                  <a:lnTo>
                    <a:pt x="16" y="82"/>
                  </a:lnTo>
                  <a:lnTo>
                    <a:pt x="16" y="79"/>
                  </a:lnTo>
                  <a:lnTo>
                    <a:pt x="16" y="79"/>
                  </a:lnTo>
                  <a:lnTo>
                    <a:pt x="16" y="77"/>
                  </a:lnTo>
                  <a:lnTo>
                    <a:pt x="18" y="74"/>
                  </a:lnTo>
                  <a:lnTo>
                    <a:pt x="18" y="72"/>
                  </a:lnTo>
                  <a:lnTo>
                    <a:pt x="18" y="71"/>
                  </a:lnTo>
                  <a:lnTo>
                    <a:pt x="19" y="69"/>
                  </a:lnTo>
                  <a:lnTo>
                    <a:pt x="19" y="68"/>
                  </a:lnTo>
                  <a:lnTo>
                    <a:pt x="19" y="66"/>
                  </a:lnTo>
                  <a:lnTo>
                    <a:pt x="19" y="63"/>
                  </a:lnTo>
                  <a:lnTo>
                    <a:pt x="21" y="61"/>
                  </a:lnTo>
                  <a:lnTo>
                    <a:pt x="21" y="58"/>
                  </a:lnTo>
                  <a:lnTo>
                    <a:pt x="22" y="58"/>
                  </a:lnTo>
                  <a:lnTo>
                    <a:pt x="24" y="58"/>
                  </a:lnTo>
                  <a:lnTo>
                    <a:pt x="24" y="58"/>
                  </a:lnTo>
                  <a:lnTo>
                    <a:pt x="26" y="58"/>
                  </a:lnTo>
                  <a:lnTo>
                    <a:pt x="27" y="60"/>
                  </a:lnTo>
                  <a:lnTo>
                    <a:pt x="27" y="60"/>
                  </a:lnTo>
                  <a:lnTo>
                    <a:pt x="29" y="58"/>
                  </a:lnTo>
                  <a:lnTo>
                    <a:pt x="29" y="58"/>
                  </a:lnTo>
                  <a:lnTo>
                    <a:pt x="29" y="57"/>
                  </a:lnTo>
                  <a:lnTo>
                    <a:pt x="29" y="54"/>
                  </a:lnTo>
                  <a:lnTo>
                    <a:pt x="29" y="52"/>
                  </a:lnTo>
                  <a:lnTo>
                    <a:pt x="30" y="50"/>
                  </a:lnTo>
                  <a:lnTo>
                    <a:pt x="30" y="47"/>
                  </a:lnTo>
                  <a:lnTo>
                    <a:pt x="30" y="46"/>
                  </a:lnTo>
                  <a:lnTo>
                    <a:pt x="32" y="44"/>
                  </a:lnTo>
                  <a:lnTo>
                    <a:pt x="33" y="43"/>
                  </a:lnTo>
                  <a:lnTo>
                    <a:pt x="35" y="39"/>
                  </a:lnTo>
                  <a:lnTo>
                    <a:pt x="37" y="36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40" y="31"/>
                  </a:lnTo>
                  <a:lnTo>
                    <a:pt x="41" y="31"/>
                  </a:lnTo>
                  <a:lnTo>
                    <a:pt x="44" y="31"/>
                  </a:lnTo>
                  <a:lnTo>
                    <a:pt x="46" y="31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46" y="28"/>
                  </a:lnTo>
                  <a:lnTo>
                    <a:pt x="46" y="25"/>
                  </a:lnTo>
                  <a:lnTo>
                    <a:pt x="48" y="22"/>
                  </a:lnTo>
                  <a:lnTo>
                    <a:pt x="48" y="20"/>
                  </a:lnTo>
                  <a:lnTo>
                    <a:pt x="49" y="20"/>
                  </a:lnTo>
                  <a:lnTo>
                    <a:pt x="49" y="19"/>
                  </a:lnTo>
                  <a:lnTo>
                    <a:pt x="49" y="17"/>
                  </a:lnTo>
                  <a:lnTo>
                    <a:pt x="51" y="14"/>
                  </a:lnTo>
                  <a:lnTo>
                    <a:pt x="51" y="13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4" y="8"/>
                  </a:lnTo>
                  <a:lnTo>
                    <a:pt x="55" y="8"/>
                  </a:lnTo>
                  <a:lnTo>
                    <a:pt x="57" y="8"/>
                  </a:lnTo>
                  <a:lnTo>
                    <a:pt x="59" y="8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0" y="6"/>
                  </a:lnTo>
                  <a:lnTo>
                    <a:pt x="62" y="6"/>
                  </a:lnTo>
                  <a:lnTo>
                    <a:pt x="62" y="6"/>
                  </a:lnTo>
                  <a:lnTo>
                    <a:pt x="63" y="6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66" y="9"/>
                  </a:lnTo>
                  <a:lnTo>
                    <a:pt x="68" y="8"/>
                  </a:lnTo>
                  <a:lnTo>
                    <a:pt x="68" y="5"/>
                  </a:lnTo>
                  <a:lnTo>
                    <a:pt x="71" y="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5252348" y="3106046"/>
              <a:ext cx="633498" cy="518493"/>
            </a:xfrm>
            <a:custGeom>
              <a:rect b="b" l="l" r="r" t="t"/>
              <a:pathLst>
                <a:path extrusionOk="0" h="266" w="325">
                  <a:moveTo>
                    <a:pt x="3" y="263"/>
                  </a:moveTo>
                  <a:lnTo>
                    <a:pt x="4" y="263"/>
                  </a:lnTo>
                  <a:lnTo>
                    <a:pt x="3" y="266"/>
                  </a:lnTo>
                  <a:lnTo>
                    <a:pt x="1" y="264"/>
                  </a:lnTo>
                  <a:lnTo>
                    <a:pt x="1" y="264"/>
                  </a:lnTo>
                  <a:lnTo>
                    <a:pt x="0" y="263"/>
                  </a:lnTo>
                  <a:lnTo>
                    <a:pt x="1" y="263"/>
                  </a:lnTo>
                  <a:lnTo>
                    <a:pt x="3" y="263"/>
                  </a:lnTo>
                  <a:close/>
                  <a:moveTo>
                    <a:pt x="39" y="258"/>
                  </a:moveTo>
                  <a:lnTo>
                    <a:pt x="41" y="258"/>
                  </a:lnTo>
                  <a:lnTo>
                    <a:pt x="41" y="258"/>
                  </a:lnTo>
                  <a:lnTo>
                    <a:pt x="41" y="259"/>
                  </a:lnTo>
                  <a:lnTo>
                    <a:pt x="41" y="261"/>
                  </a:lnTo>
                  <a:lnTo>
                    <a:pt x="39" y="263"/>
                  </a:lnTo>
                  <a:lnTo>
                    <a:pt x="38" y="264"/>
                  </a:lnTo>
                  <a:lnTo>
                    <a:pt x="36" y="264"/>
                  </a:lnTo>
                  <a:lnTo>
                    <a:pt x="36" y="263"/>
                  </a:lnTo>
                  <a:lnTo>
                    <a:pt x="34" y="261"/>
                  </a:lnTo>
                  <a:lnTo>
                    <a:pt x="34" y="259"/>
                  </a:lnTo>
                  <a:lnTo>
                    <a:pt x="36" y="259"/>
                  </a:lnTo>
                  <a:lnTo>
                    <a:pt x="36" y="258"/>
                  </a:lnTo>
                  <a:lnTo>
                    <a:pt x="39" y="258"/>
                  </a:lnTo>
                  <a:lnTo>
                    <a:pt x="39" y="258"/>
                  </a:lnTo>
                  <a:lnTo>
                    <a:pt x="39" y="258"/>
                  </a:lnTo>
                  <a:close/>
                  <a:moveTo>
                    <a:pt x="14" y="256"/>
                  </a:moveTo>
                  <a:lnTo>
                    <a:pt x="14" y="256"/>
                  </a:lnTo>
                  <a:lnTo>
                    <a:pt x="16" y="258"/>
                  </a:lnTo>
                  <a:lnTo>
                    <a:pt x="16" y="258"/>
                  </a:lnTo>
                  <a:lnTo>
                    <a:pt x="16" y="258"/>
                  </a:lnTo>
                  <a:lnTo>
                    <a:pt x="14" y="259"/>
                  </a:lnTo>
                  <a:lnTo>
                    <a:pt x="14" y="259"/>
                  </a:lnTo>
                  <a:lnTo>
                    <a:pt x="12" y="259"/>
                  </a:lnTo>
                  <a:lnTo>
                    <a:pt x="12" y="258"/>
                  </a:lnTo>
                  <a:lnTo>
                    <a:pt x="12" y="256"/>
                  </a:lnTo>
                  <a:lnTo>
                    <a:pt x="14" y="256"/>
                  </a:lnTo>
                  <a:close/>
                  <a:moveTo>
                    <a:pt x="30" y="250"/>
                  </a:moveTo>
                  <a:lnTo>
                    <a:pt x="30" y="252"/>
                  </a:lnTo>
                  <a:lnTo>
                    <a:pt x="27" y="253"/>
                  </a:lnTo>
                  <a:lnTo>
                    <a:pt x="25" y="258"/>
                  </a:lnTo>
                  <a:lnTo>
                    <a:pt x="25" y="259"/>
                  </a:lnTo>
                  <a:lnTo>
                    <a:pt x="23" y="259"/>
                  </a:lnTo>
                  <a:lnTo>
                    <a:pt x="22" y="259"/>
                  </a:lnTo>
                  <a:lnTo>
                    <a:pt x="20" y="258"/>
                  </a:lnTo>
                  <a:lnTo>
                    <a:pt x="19" y="255"/>
                  </a:lnTo>
                  <a:lnTo>
                    <a:pt x="19" y="255"/>
                  </a:lnTo>
                  <a:lnTo>
                    <a:pt x="19" y="253"/>
                  </a:lnTo>
                  <a:lnTo>
                    <a:pt x="20" y="253"/>
                  </a:lnTo>
                  <a:lnTo>
                    <a:pt x="23" y="253"/>
                  </a:lnTo>
                  <a:lnTo>
                    <a:pt x="23" y="253"/>
                  </a:lnTo>
                  <a:lnTo>
                    <a:pt x="27" y="252"/>
                  </a:lnTo>
                  <a:lnTo>
                    <a:pt x="30" y="250"/>
                  </a:lnTo>
                  <a:close/>
                  <a:moveTo>
                    <a:pt x="61" y="248"/>
                  </a:moveTo>
                  <a:lnTo>
                    <a:pt x="63" y="248"/>
                  </a:lnTo>
                  <a:lnTo>
                    <a:pt x="63" y="248"/>
                  </a:lnTo>
                  <a:lnTo>
                    <a:pt x="63" y="250"/>
                  </a:lnTo>
                  <a:lnTo>
                    <a:pt x="63" y="253"/>
                  </a:lnTo>
                  <a:lnTo>
                    <a:pt x="61" y="256"/>
                  </a:lnTo>
                  <a:lnTo>
                    <a:pt x="58" y="256"/>
                  </a:lnTo>
                  <a:lnTo>
                    <a:pt x="55" y="259"/>
                  </a:lnTo>
                  <a:lnTo>
                    <a:pt x="53" y="258"/>
                  </a:lnTo>
                  <a:lnTo>
                    <a:pt x="53" y="258"/>
                  </a:lnTo>
                  <a:lnTo>
                    <a:pt x="55" y="258"/>
                  </a:lnTo>
                  <a:lnTo>
                    <a:pt x="57" y="256"/>
                  </a:lnTo>
                  <a:lnTo>
                    <a:pt x="58" y="253"/>
                  </a:lnTo>
                  <a:lnTo>
                    <a:pt x="60" y="250"/>
                  </a:lnTo>
                  <a:lnTo>
                    <a:pt x="60" y="248"/>
                  </a:lnTo>
                  <a:lnTo>
                    <a:pt x="61" y="248"/>
                  </a:lnTo>
                  <a:lnTo>
                    <a:pt x="61" y="248"/>
                  </a:lnTo>
                  <a:close/>
                  <a:moveTo>
                    <a:pt x="6" y="247"/>
                  </a:moveTo>
                  <a:lnTo>
                    <a:pt x="6" y="247"/>
                  </a:lnTo>
                  <a:lnTo>
                    <a:pt x="6" y="248"/>
                  </a:lnTo>
                  <a:lnTo>
                    <a:pt x="6" y="248"/>
                  </a:lnTo>
                  <a:lnTo>
                    <a:pt x="6" y="250"/>
                  </a:lnTo>
                  <a:lnTo>
                    <a:pt x="6" y="252"/>
                  </a:lnTo>
                  <a:lnTo>
                    <a:pt x="4" y="252"/>
                  </a:lnTo>
                  <a:lnTo>
                    <a:pt x="4" y="252"/>
                  </a:lnTo>
                  <a:lnTo>
                    <a:pt x="4" y="252"/>
                  </a:lnTo>
                  <a:lnTo>
                    <a:pt x="3" y="248"/>
                  </a:lnTo>
                  <a:lnTo>
                    <a:pt x="3" y="247"/>
                  </a:lnTo>
                  <a:lnTo>
                    <a:pt x="6" y="247"/>
                  </a:lnTo>
                  <a:close/>
                  <a:moveTo>
                    <a:pt x="68" y="241"/>
                  </a:moveTo>
                  <a:lnTo>
                    <a:pt x="69" y="241"/>
                  </a:lnTo>
                  <a:lnTo>
                    <a:pt x="68" y="242"/>
                  </a:lnTo>
                  <a:lnTo>
                    <a:pt x="68" y="244"/>
                  </a:lnTo>
                  <a:lnTo>
                    <a:pt x="68" y="245"/>
                  </a:lnTo>
                  <a:lnTo>
                    <a:pt x="64" y="245"/>
                  </a:lnTo>
                  <a:lnTo>
                    <a:pt x="63" y="247"/>
                  </a:lnTo>
                  <a:lnTo>
                    <a:pt x="63" y="247"/>
                  </a:lnTo>
                  <a:lnTo>
                    <a:pt x="63" y="244"/>
                  </a:lnTo>
                  <a:lnTo>
                    <a:pt x="63" y="244"/>
                  </a:lnTo>
                  <a:lnTo>
                    <a:pt x="66" y="242"/>
                  </a:lnTo>
                  <a:lnTo>
                    <a:pt x="68" y="242"/>
                  </a:lnTo>
                  <a:lnTo>
                    <a:pt x="68" y="241"/>
                  </a:lnTo>
                  <a:lnTo>
                    <a:pt x="68" y="241"/>
                  </a:lnTo>
                  <a:close/>
                  <a:moveTo>
                    <a:pt x="284" y="86"/>
                  </a:moveTo>
                  <a:lnTo>
                    <a:pt x="285" y="88"/>
                  </a:lnTo>
                  <a:lnTo>
                    <a:pt x="285" y="88"/>
                  </a:lnTo>
                  <a:lnTo>
                    <a:pt x="285" y="88"/>
                  </a:lnTo>
                  <a:lnTo>
                    <a:pt x="285" y="88"/>
                  </a:lnTo>
                  <a:lnTo>
                    <a:pt x="285" y="88"/>
                  </a:lnTo>
                  <a:lnTo>
                    <a:pt x="284" y="88"/>
                  </a:lnTo>
                  <a:lnTo>
                    <a:pt x="284" y="88"/>
                  </a:lnTo>
                  <a:lnTo>
                    <a:pt x="284" y="86"/>
                  </a:lnTo>
                  <a:lnTo>
                    <a:pt x="284" y="86"/>
                  </a:lnTo>
                  <a:close/>
                  <a:moveTo>
                    <a:pt x="285" y="80"/>
                  </a:moveTo>
                  <a:lnTo>
                    <a:pt x="287" y="80"/>
                  </a:lnTo>
                  <a:lnTo>
                    <a:pt x="287" y="81"/>
                  </a:lnTo>
                  <a:lnTo>
                    <a:pt x="284" y="83"/>
                  </a:lnTo>
                  <a:lnTo>
                    <a:pt x="284" y="83"/>
                  </a:lnTo>
                  <a:lnTo>
                    <a:pt x="284" y="85"/>
                  </a:lnTo>
                  <a:lnTo>
                    <a:pt x="280" y="85"/>
                  </a:lnTo>
                  <a:lnTo>
                    <a:pt x="280" y="83"/>
                  </a:lnTo>
                  <a:lnTo>
                    <a:pt x="280" y="83"/>
                  </a:lnTo>
                  <a:lnTo>
                    <a:pt x="282" y="83"/>
                  </a:lnTo>
                  <a:lnTo>
                    <a:pt x="282" y="81"/>
                  </a:lnTo>
                  <a:lnTo>
                    <a:pt x="282" y="81"/>
                  </a:lnTo>
                  <a:lnTo>
                    <a:pt x="285" y="80"/>
                  </a:lnTo>
                  <a:close/>
                  <a:moveTo>
                    <a:pt x="309" y="66"/>
                  </a:moveTo>
                  <a:lnTo>
                    <a:pt x="309" y="66"/>
                  </a:lnTo>
                  <a:lnTo>
                    <a:pt x="309" y="67"/>
                  </a:lnTo>
                  <a:lnTo>
                    <a:pt x="309" y="67"/>
                  </a:lnTo>
                  <a:lnTo>
                    <a:pt x="309" y="67"/>
                  </a:lnTo>
                  <a:lnTo>
                    <a:pt x="309" y="67"/>
                  </a:lnTo>
                  <a:lnTo>
                    <a:pt x="309" y="67"/>
                  </a:lnTo>
                  <a:lnTo>
                    <a:pt x="309" y="69"/>
                  </a:lnTo>
                  <a:lnTo>
                    <a:pt x="310" y="69"/>
                  </a:lnTo>
                  <a:lnTo>
                    <a:pt x="310" y="69"/>
                  </a:lnTo>
                  <a:lnTo>
                    <a:pt x="312" y="69"/>
                  </a:lnTo>
                  <a:lnTo>
                    <a:pt x="312" y="69"/>
                  </a:lnTo>
                  <a:lnTo>
                    <a:pt x="314" y="70"/>
                  </a:lnTo>
                  <a:lnTo>
                    <a:pt x="312" y="72"/>
                  </a:lnTo>
                  <a:lnTo>
                    <a:pt x="310" y="72"/>
                  </a:lnTo>
                  <a:lnTo>
                    <a:pt x="310" y="74"/>
                  </a:lnTo>
                  <a:lnTo>
                    <a:pt x="310" y="75"/>
                  </a:lnTo>
                  <a:lnTo>
                    <a:pt x="309" y="77"/>
                  </a:lnTo>
                  <a:lnTo>
                    <a:pt x="307" y="77"/>
                  </a:lnTo>
                  <a:lnTo>
                    <a:pt x="304" y="75"/>
                  </a:lnTo>
                  <a:lnTo>
                    <a:pt x="302" y="75"/>
                  </a:lnTo>
                  <a:lnTo>
                    <a:pt x="302" y="75"/>
                  </a:lnTo>
                  <a:lnTo>
                    <a:pt x="302" y="74"/>
                  </a:lnTo>
                  <a:lnTo>
                    <a:pt x="302" y="74"/>
                  </a:lnTo>
                  <a:lnTo>
                    <a:pt x="301" y="72"/>
                  </a:lnTo>
                  <a:lnTo>
                    <a:pt x="299" y="74"/>
                  </a:lnTo>
                  <a:lnTo>
                    <a:pt x="299" y="74"/>
                  </a:lnTo>
                  <a:lnTo>
                    <a:pt x="298" y="74"/>
                  </a:lnTo>
                  <a:lnTo>
                    <a:pt x="298" y="74"/>
                  </a:lnTo>
                  <a:lnTo>
                    <a:pt x="298" y="72"/>
                  </a:lnTo>
                  <a:lnTo>
                    <a:pt x="298" y="72"/>
                  </a:lnTo>
                  <a:lnTo>
                    <a:pt x="302" y="67"/>
                  </a:lnTo>
                  <a:lnTo>
                    <a:pt x="304" y="67"/>
                  </a:lnTo>
                  <a:lnTo>
                    <a:pt x="309" y="66"/>
                  </a:lnTo>
                  <a:close/>
                  <a:moveTo>
                    <a:pt x="321" y="64"/>
                  </a:moveTo>
                  <a:lnTo>
                    <a:pt x="325" y="64"/>
                  </a:lnTo>
                  <a:lnTo>
                    <a:pt x="325" y="67"/>
                  </a:lnTo>
                  <a:lnTo>
                    <a:pt x="325" y="67"/>
                  </a:lnTo>
                  <a:lnTo>
                    <a:pt x="325" y="67"/>
                  </a:lnTo>
                  <a:lnTo>
                    <a:pt x="325" y="69"/>
                  </a:lnTo>
                  <a:lnTo>
                    <a:pt x="320" y="66"/>
                  </a:lnTo>
                  <a:lnTo>
                    <a:pt x="318" y="66"/>
                  </a:lnTo>
                  <a:lnTo>
                    <a:pt x="318" y="66"/>
                  </a:lnTo>
                  <a:lnTo>
                    <a:pt x="318" y="64"/>
                  </a:lnTo>
                  <a:lnTo>
                    <a:pt x="318" y="64"/>
                  </a:lnTo>
                  <a:lnTo>
                    <a:pt x="321" y="64"/>
                  </a:lnTo>
                  <a:close/>
                  <a:moveTo>
                    <a:pt x="151" y="0"/>
                  </a:moveTo>
                  <a:lnTo>
                    <a:pt x="153" y="1"/>
                  </a:lnTo>
                  <a:lnTo>
                    <a:pt x="154" y="1"/>
                  </a:lnTo>
                  <a:lnTo>
                    <a:pt x="156" y="1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4" y="3"/>
                  </a:lnTo>
                  <a:lnTo>
                    <a:pt x="167" y="3"/>
                  </a:lnTo>
                  <a:lnTo>
                    <a:pt x="168" y="3"/>
                  </a:lnTo>
                  <a:lnTo>
                    <a:pt x="173" y="3"/>
                  </a:lnTo>
                  <a:lnTo>
                    <a:pt x="175" y="3"/>
                  </a:lnTo>
                  <a:lnTo>
                    <a:pt x="178" y="3"/>
                  </a:lnTo>
                  <a:lnTo>
                    <a:pt x="181" y="3"/>
                  </a:lnTo>
                  <a:lnTo>
                    <a:pt x="186" y="4"/>
                  </a:lnTo>
                  <a:lnTo>
                    <a:pt x="189" y="4"/>
                  </a:lnTo>
                  <a:lnTo>
                    <a:pt x="197" y="6"/>
                  </a:lnTo>
                  <a:lnTo>
                    <a:pt x="200" y="6"/>
                  </a:lnTo>
                  <a:lnTo>
                    <a:pt x="205" y="6"/>
                  </a:lnTo>
                  <a:lnTo>
                    <a:pt x="206" y="4"/>
                  </a:lnTo>
                  <a:lnTo>
                    <a:pt x="208" y="6"/>
                  </a:lnTo>
                  <a:lnTo>
                    <a:pt x="211" y="4"/>
                  </a:lnTo>
                  <a:lnTo>
                    <a:pt x="211" y="4"/>
                  </a:lnTo>
                  <a:lnTo>
                    <a:pt x="213" y="6"/>
                  </a:lnTo>
                  <a:lnTo>
                    <a:pt x="219" y="7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5" y="6"/>
                  </a:lnTo>
                  <a:lnTo>
                    <a:pt x="228" y="7"/>
                  </a:lnTo>
                  <a:lnTo>
                    <a:pt x="232" y="7"/>
                  </a:lnTo>
                  <a:lnTo>
                    <a:pt x="235" y="7"/>
                  </a:lnTo>
                  <a:lnTo>
                    <a:pt x="236" y="6"/>
                  </a:lnTo>
                  <a:lnTo>
                    <a:pt x="236" y="6"/>
                  </a:lnTo>
                  <a:lnTo>
                    <a:pt x="236" y="7"/>
                  </a:lnTo>
                  <a:lnTo>
                    <a:pt x="238" y="7"/>
                  </a:lnTo>
                  <a:lnTo>
                    <a:pt x="238" y="9"/>
                  </a:lnTo>
                  <a:lnTo>
                    <a:pt x="239" y="9"/>
                  </a:lnTo>
                  <a:lnTo>
                    <a:pt x="239" y="9"/>
                  </a:lnTo>
                  <a:lnTo>
                    <a:pt x="241" y="9"/>
                  </a:lnTo>
                  <a:lnTo>
                    <a:pt x="243" y="9"/>
                  </a:lnTo>
                  <a:lnTo>
                    <a:pt x="243" y="11"/>
                  </a:lnTo>
                  <a:lnTo>
                    <a:pt x="243" y="11"/>
                  </a:lnTo>
                  <a:lnTo>
                    <a:pt x="241" y="12"/>
                  </a:lnTo>
                  <a:lnTo>
                    <a:pt x="241" y="12"/>
                  </a:lnTo>
                  <a:lnTo>
                    <a:pt x="241" y="12"/>
                  </a:lnTo>
                  <a:lnTo>
                    <a:pt x="243" y="14"/>
                  </a:lnTo>
                  <a:lnTo>
                    <a:pt x="243" y="14"/>
                  </a:lnTo>
                  <a:lnTo>
                    <a:pt x="243" y="12"/>
                  </a:lnTo>
                  <a:lnTo>
                    <a:pt x="243" y="12"/>
                  </a:lnTo>
                  <a:lnTo>
                    <a:pt x="244" y="12"/>
                  </a:lnTo>
                  <a:lnTo>
                    <a:pt x="244" y="12"/>
                  </a:lnTo>
                  <a:lnTo>
                    <a:pt x="244" y="12"/>
                  </a:lnTo>
                  <a:lnTo>
                    <a:pt x="244" y="12"/>
                  </a:lnTo>
                  <a:lnTo>
                    <a:pt x="246" y="14"/>
                  </a:lnTo>
                  <a:lnTo>
                    <a:pt x="249" y="14"/>
                  </a:lnTo>
                  <a:lnTo>
                    <a:pt x="250" y="14"/>
                  </a:lnTo>
                  <a:lnTo>
                    <a:pt x="252" y="15"/>
                  </a:lnTo>
                  <a:lnTo>
                    <a:pt x="252" y="15"/>
                  </a:lnTo>
                  <a:lnTo>
                    <a:pt x="254" y="17"/>
                  </a:lnTo>
                  <a:lnTo>
                    <a:pt x="255" y="17"/>
                  </a:lnTo>
                  <a:lnTo>
                    <a:pt x="255" y="17"/>
                  </a:lnTo>
                  <a:lnTo>
                    <a:pt x="257" y="17"/>
                  </a:lnTo>
                  <a:lnTo>
                    <a:pt x="258" y="17"/>
                  </a:lnTo>
                  <a:lnTo>
                    <a:pt x="258" y="17"/>
                  </a:lnTo>
                  <a:lnTo>
                    <a:pt x="258" y="17"/>
                  </a:lnTo>
                  <a:lnTo>
                    <a:pt x="260" y="17"/>
                  </a:lnTo>
                  <a:lnTo>
                    <a:pt x="261" y="18"/>
                  </a:lnTo>
                  <a:lnTo>
                    <a:pt x="261" y="18"/>
                  </a:lnTo>
                  <a:lnTo>
                    <a:pt x="261" y="18"/>
                  </a:lnTo>
                  <a:lnTo>
                    <a:pt x="266" y="18"/>
                  </a:lnTo>
                  <a:lnTo>
                    <a:pt x="266" y="18"/>
                  </a:lnTo>
                  <a:lnTo>
                    <a:pt x="268" y="18"/>
                  </a:lnTo>
                  <a:lnTo>
                    <a:pt x="268" y="18"/>
                  </a:lnTo>
                  <a:lnTo>
                    <a:pt x="271" y="18"/>
                  </a:lnTo>
                  <a:lnTo>
                    <a:pt x="273" y="18"/>
                  </a:lnTo>
                  <a:lnTo>
                    <a:pt x="273" y="18"/>
                  </a:lnTo>
                  <a:lnTo>
                    <a:pt x="273" y="17"/>
                  </a:lnTo>
                  <a:lnTo>
                    <a:pt x="273" y="17"/>
                  </a:lnTo>
                  <a:lnTo>
                    <a:pt x="273" y="17"/>
                  </a:lnTo>
                  <a:lnTo>
                    <a:pt x="274" y="17"/>
                  </a:lnTo>
                  <a:lnTo>
                    <a:pt x="277" y="17"/>
                  </a:lnTo>
                  <a:lnTo>
                    <a:pt x="279" y="18"/>
                  </a:lnTo>
                  <a:lnTo>
                    <a:pt x="280" y="18"/>
                  </a:lnTo>
                  <a:lnTo>
                    <a:pt x="282" y="18"/>
                  </a:lnTo>
                  <a:lnTo>
                    <a:pt x="282" y="18"/>
                  </a:lnTo>
                  <a:lnTo>
                    <a:pt x="284" y="20"/>
                  </a:lnTo>
                  <a:lnTo>
                    <a:pt x="284" y="22"/>
                  </a:lnTo>
                  <a:lnTo>
                    <a:pt x="284" y="22"/>
                  </a:lnTo>
                  <a:lnTo>
                    <a:pt x="284" y="22"/>
                  </a:lnTo>
                  <a:lnTo>
                    <a:pt x="284" y="23"/>
                  </a:lnTo>
                  <a:lnTo>
                    <a:pt x="284" y="23"/>
                  </a:lnTo>
                  <a:lnTo>
                    <a:pt x="284" y="23"/>
                  </a:lnTo>
                  <a:lnTo>
                    <a:pt x="285" y="23"/>
                  </a:lnTo>
                  <a:lnTo>
                    <a:pt x="285" y="23"/>
                  </a:lnTo>
                  <a:lnTo>
                    <a:pt x="287" y="22"/>
                  </a:lnTo>
                  <a:lnTo>
                    <a:pt x="287" y="22"/>
                  </a:lnTo>
                  <a:lnTo>
                    <a:pt x="290" y="23"/>
                  </a:lnTo>
                  <a:lnTo>
                    <a:pt x="290" y="23"/>
                  </a:lnTo>
                  <a:lnTo>
                    <a:pt x="291" y="25"/>
                  </a:lnTo>
                  <a:lnTo>
                    <a:pt x="291" y="25"/>
                  </a:lnTo>
                  <a:lnTo>
                    <a:pt x="291" y="25"/>
                  </a:lnTo>
                  <a:lnTo>
                    <a:pt x="293" y="25"/>
                  </a:lnTo>
                  <a:lnTo>
                    <a:pt x="295" y="23"/>
                  </a:lnTo>
                  <a:lnTo>
                    <a:pt x="298" y="25"/>
                  </a:lnTo>
                  <a:lnTo>
                    <a:pt x="299" y="25"/>
                  </a:lnTo>
                  <a:lnTo>
                    <a:pt x="301" y="25"/>
                  </a:lnTo>
                  <a:lnTo>
                    <a:pt x="301" y="25"/>
                  </a:lnTo>
                  <a:lnTo>
                    <a:pt x="301" y="25"/>
                  </a:lnTo>
                  <a:lnTo>
                    <a:pt x="302" y="23"/>
                  </a:lnTo>
                  <a:lnTo>
                    <a:pt x="302" y="23"/>
                  </a:lnTo>
                  <a:lnTo>
                    <a:pt x="304" y="23"/>
                  </a:lnTo>
                  <a:lnTo>
                    <a:pt x="304" y="23"/>
                  </a:lnTo>
                  <a:lnTo>
                    <a:pt x="306" y="23"/>
                  </a:lnTo>
                  <a:lnTo>
                    <a:pt x="307" y="23"/>
                  </a:lnTo>
                  <a:lnTo>
                    <a:pt x="309" y="23"/>
                  </a:lnTo>
                  <a:lnTo>
                    <a:pt x="309" y="23"/>
                  </a:lnTo>
                  <a:lnTo>
                    <a:pt x="310" y="25"/>
                  </a:lnTo>
                  <a:lnTo>
                    <a:pt x="310" y="25"/>
                  </a:lnTo>
                  <a:lnTo>
                    <a:pt x="310" y="26"/>
                  </a:lnTo>
                  <a:lnTo>
                    <a:pt x="309" y="26"/>
                  </a:lnTo>
                  <a:lnTo>
                    <a:pt x="309" y="26"/>
                  </a:lnTo>
                  <a:lnTo>
                    <a:pt x="309" y="28"/>
                  </a:lnTo>
                  <a:lnTo>
                    <a:pt x="309" y="28"/>
                  </a:lnTo>
                  <a:lnTo>
                    <a:pt x="309" y="29"/>
                  </a:lnTo>
                  <a:lnTo>
                    <a:pt x="309" y="29"/>
                  </a:lnTo>
                  <a:lnTo>
                    <a:pt x="310" y="33"/>
                  </a:lnTo>
                  <a:lnTo>
                    <a:pt x="309" y="33"/>
                  </a:lnTo>
                  <a:lnTo>
                    <a:pt x="306" y="34"/>
                  </a:lnTo>
                  <a:lnTo>
                    <a:pt x="296" y="40"/>
                  </a:lnTo>
                  <a:lnTo>
                    <a:pt x="293" y="42"/>
                  </a:lnTo>
                  <a:lnTo>
                    <a:pt x="293" y="44"/>
                  </a:lnTo>
                  <a:lnTo>
                    <a:pt x="285" y="45"/>
                  </a:lnTo>
                  <a:lnTo>
                    <a:pt x="280" y="47"/>
                  </a:lnTo>
                  <a:lnTo>
                    <a:pt x="277" y="47"/>
                  </a:lnTo>
                  <a:lnTo>
                    <a:pt x="274" y="50"/>
                  </a:lnTo>
                  <a:lnTo>
                    <a:pt x="273" y="51"/>
                  </a:lnTo>
                  <a:lnTo>
                    <a:pt x="274" y="51"/>
                  </a:lnTo>
                  <a:lnTo>
                    <a:pt x="276" y="53"/>
                  </a:lnTo>
                  <a:lnTo>
                    <a:pt x="276" y="53"/>
                  </a:lnTo>
                  <a:lnTo>
                    <a:pt x="273" y="55"/>
                  </a:lnTo>
                  <a:lnTo>
                    <a:pt x="273" y="55"/>
                  </a:lnTo>
                  <a:lnTo>
                    <a:pt x="273" y="55"/>
                  </a:lnTo>
                  <a:lnTo>
                    <a:pt x="271" y="55"/>
                  </a:lnTo>
                  <a:lnTo>
                    <a:pt x="268" y="59"/>
                  </a:lnTo>
                  <a:lnTo>
                    <a:pt x="265" y="64"/>
                  </a:lnTo>
                  <a:lnTo>
                    <a:pt x="263" y="66"/>
                  </a:lnTo>
                  <a:lnTo>
                    <a:pt x="261" y="67"/>
                  </a:lnTo>
                  <a:lnTo>
                    <a:pt x="258" y="74"/>
                  </a:lnTo>
                  <a:lnTo>
                    <a:pt x="258" y="75"/>
                  </a:lnTo>
                  <a:lnTo>
                    <a:pt x="260" y="81"/>
                  </a:lnTo>
                  <a:lnTo>
                    <a:pt x="261" y="83"/>
                  </a:lnTo>
                  <a:lnTo>
                    <a:pt x="261" y="85"/>
                  </a:lnTo>
                  <a:lnTo>
                    <a:pt x="265" y="85"/>
                  </a:lnTo>
                  <a:lnTo>
                    <a:pt x="266" y="86"/>
                  </a:lnTo>
                  <a:lnTo>
                    <a:pt x="265" y="88"/>
                  </a:lnTo>
                  <a:lnTo>
                    <a:pt x="261" y="89"/>
                  </a:lnTo>
                  <a:lnTo>
                    <a:pt x="257" y="91"/>
                  </a:lnTo>
                  <a:lnTo>
                    <a:pt x="255" y="94"/>
                  </a:lnTo>
                  <a:lnTo>
                    <a:pt x="255" y="96"/>
                  </a:lnTo>
                  <a:lnTo>
                    <a:pt x="254" y="96"/>
                  </a:lnTo>
                  <a:lnTo>
                    <a:pt x="254" y="99"/>
                  </a:lnTo>
                  <a:lnTo>
                    <a:pt x="252" y="100"/>
                  </a:lnTo>
                  <a:lnTo>
                    <a:pt x="252" y="102"/>
                  </a:lnTo>
                  <a:lnTo>
                    <a:pt x="250" y="103"/>
                  </a:lnTo>
                  <a:lnTo>
                    <a:pt x="250" y="103"/>
                  </a:lnTo>
                  <a:lnTo>
                    <a:pt x="252" y="105"/>
                  </a:lnTo>
                  <a:lnTo>
                    <a:pt x="252" y="105"/>
                  </a:lnTo>
                  <a:lnTo>
                    <a:pt x="250" y="107"/>
                  </a:lnTo>
                  <a:lnTo>
                    <a:pt x="249" y="107"/>
                  </a:lnTo>
                  <a:lnTo>
                    <a:pt x="244" y="107"/>
                  </a:lnTo>
                  <a:lnTo>
                    <a:pt x="239" y="110"/>
                  </a:lnTo>
                  <a:lnTo>
                    <a:pt x="236" y="111"/>
                  </a:lnTo>
                  <a:lnTo>
                    <a:pt x="235" y="116"/>
                  </a:lnTo>
                  <a:lnTo>
                    <a:pt x="232" y="119"/>
                  </a:lnTo>
                  <a:lnTo>
                    <a:pt x="232" y="119"/>
                  </a:lnTo>
                  <a:lnTo>
                    <a:pt x="230" y="119"/>
                  </a:lnTo>
                  <a:lnTo>
                    <a:pt x="227" y="118"/>
                  </a:lnTo>
                  <a:lnTo>
                    <a:pt x="225" y="119"/>
                  </a:lnTo>
                  <a:lnTo>
                    <a:pt x="224" y="119"/>
                  </a:lnTo>
                  <a:lnTo>
                    <a:pt x="222" y="121"/>
                  </a:lnTo>
                  <a:lnTo>
                    <a:pt x="220" y="119"/>
                  </a:lnTo>
                  <a:lnTo>
                    <a:pt x="217" y="119"/>
                  </a:lnTo>
                  <a:lnTo>
                    <a:pt x="216" y="119"/>
                  </a:lnTo>
                  <a:lnTo>
                    <a:pt x="213" y="121"/>
                  </a:lnTo>
                  <a:lnTo>
                    <a:pt x="211" y="119"/>
                  </a:lnTo>
                  <a:lnTo>
                    <a:pt x="208" y="119"/>
                  </a:lnTo>
                  <a:lnTo>
                    <a:pt x="200" y="121"/>
                  </a:lnTo>
                  <a:lnTo>
                    <a:pt x="198" y="121"/>
                  </a:lnTo>
                  <a:lnTo>
                    <a:pt x="198" y="122"/>
                  </a:lnTo>
                  <a:lnTo>
                    <a:pt x="195" y="124"/>
                  </a:lnTo>
                  <a:lnTo>
                    <a:pt x="192" y="124"/>
                  </a:lnTo>
                  <a:lnTo>
                    <a:pt x="187" y="126"/>
                  </a:lnTo>
                  <a:lnTo>
                    <a:pt x="187" y="126"/>
                  </a:lnTo>
                  <a:lnTo>
                    <a:pt x="186" y="129"/>
                  </a:lnTo>
                  <a:lnTo>
                    <a:pt x="186" y="130"/>
                  </a:lnTo>
                  <a:lnTo>
                    <a:pt x="184" y="130"/>
                  </a:lnTo>
                  <a:lnTo>
                    <a:pt x="184" y="129"/>
                  </a:lnTo>
                  <a:lnTo>
                    <a:pt x="184" y="130"/>
                  </a:lnTo>
                  <a:lnTo>
                    <a:pt x="184" y="130"/>
                  </a:lnTo>
                  <a:lnTo>
                    <a:pt x="183" y="132"/>
                  </a:lnTo>
                  <a:lnTo>
                    <a:pt x="181" y="132"/>
                  </a:lnTo>
                  <a:lnTo>
                    <a:pt x="179" y="130"/>
                  </a:lnTo>
                  <a:lnTo>
                    <a:pt x="176" y="129"/>
                  </a:lnTo>
                  <a:lnTo>
                    <a:pt x="175" y="129"/>
                  </a:lnTo>
                  <a:lnTo>
                    <a:pt x="173" y="127"/>
                  </a:lnTo>
                  <a:lnTo>
                    <a:pt x="173" y="126"/>
                  </a:lnTo>
                  <a:lnTo>
                    <a:pt x="172" y="124"/>
                  </a:lnTo>
                  <a:lnTo>
                    <a:pt x="172" y="122"/>
                  </a:lnTo>
                  <a:lnTo>
                    <a:pt x="172" y="122"/>
                  </a:lnTo>
                  <a:lnTo>
                    <a:pt x="170" y="121"/>
                  </a:lnTo>
                  <a:lnTo>
                    <a:pt x="170" y="119"/>
                  </a:lnTo>
                  <a:lnTo>
                    <a:pt x="172" y="118"/>
                  </a:lnTo>
                  <a:lnTo>
                    <a:pt x="172" y="118"/>
                  </a:lnTo>
                  <a:lnTo>
                    <a:pt x="173" y="118"/>
                  </a:lnTo>
                  <a:lnTo>
                    <a:pt x="172" y="118"/>
                  </a:lnTo>
                  <a:lnTo>
                    <a:pt x="170" y="118"/>
                  </a:lnTo>
                  <a:lnTo>
                    <a:pt x="168" y="116"/>
                  </a:lnTo>
                  <a:lnTo>
                    <a:pt x="164" y="113"/>
                  </a:lnTo>
                  <a:lnTo>
                    <a:pt x="164" y="111"/>
                  </a:lnTo>
                  <a:lnTo>
                    <a:pt x="164" y="111"/>
                  </a:lnTo>
                  <a:lnTo>
                    <a:pt x="162" y="111"/>
                  </a:lnTo>
                  <a:lnTo>
                    <a:pt x="162" y="113"/>
                  </a:lnTo>
                  <a:lnTo>
                    <a:pt x="159" y="111"/>
                  </a:lnTo>
                  <a:lnTo>
                    <a:pt x="156" y="113"/>
                  </a:lnTo>
                  <a:lnTo>
                    <a:pt x="154" y="108"/>
                  </a:lnTo>
                  <a:lnTo>
                    <a:pt x="154" y="107"/>
                  </a:lnTo>
                  <a:lnTo>
                    <a:pt x="154" y="105"/>
                  </a:lnTo>
                  <a:lnTo>
                    <a:pt x="156" y="103"/>
                  </a:lnTo>
                  <a:lnTo>
                    <a:pt x="156" y="102"/>
                  </a:lnTo>
                  <a:lnTo>
                    <a:pt x="157" y="100"/>
                  </a:lnTo>
                  <a:lnTo>
                    <a:pt x="159" y="99"/>
                  </a:lnTo>
                  <a:lnTo>
                    <a:pt x="161" y="99"/>
                  </a:lnTo>
                  <a:lnTo>
                    <a:pt x="161" y="99"/>
                  </a:lnTo>
                  <a:lnTo>
                    <a:pt x="162" y="97"/>
                  </a:lnTo>
                  <a:lnTo>
                    <a:pt x="162" y="96"/>
                  </a:lnTo>
                  <a:lnTo>
                    <a:pt x="162" y="96"/>
                  </a:lnTo>
                  <a:lnTo>
                    <a:pt x="161" y="96"/>
                  </a:lnTo>
                  <a:lnTo>
                    <a:pt x="156" y="91"/>
                  </a:lnTo>
                  <a:lnTo>
                    <a:pt x="157" y="91"/>
                  </a:lnTo>
                  <a:lnTo>
                    <a:pt x="157" y="89"/>
                  </a:lnTo>
                  <a:lnTo>
                    <a:pt x="157" y="88"/>
                  </a:lnTo>
                  <a:lnTo>
                    <a:pt x="157" y="86"/>
                  </a:lnTo>
                  <a:lnTo>
                    <a:pt x="159" y="86"/>
                  </a:lnTo>
                  <a:lnTo>
                    <a:pt x="159" y="85"/>
                  </a:lnTo>
                  <a:lnTo>
                    <a:pt x="161" y="83"/>
                  </a:lnTo>
                  <a:lnTo>
                    <a:pt x="162" y="83"/>
                  </a:lnTo>
                  <a:lnTo>
                    <a:pt x="162" y="81"/>
                  </a:lnTo>
                  <a:lnTo>
                    <a:pt x="161" y="80"/>
                  </a:lnTo>
                  <a:lnTo>
                    <a:pt x="159" y="80"/>
                  </a:lnTo>
                  <a:lnTo>
                    <a:pt x="157" y="77"/>
                  </a:lnTo>
                  <a:lnTo>
                    <a:pt x="157" y="74"/>
                  </a:lnTo>
                  <a:lnTo>
                    <a:pt x="156" y="74"/>
                  </a:lnTo>
                  <a:lnTo>
                    <a:pt x="156" y="74"/>
                  </a:lnTo>
                  <a:lnTo>
                    <a:pt x="154" y="72"/>
                  </a:lnTo>
                  <a:lnTo>
                    <a:pt x="154" y="70"/>
                  </a:lnTo>
                  <a:lnTo>
                    <a:pt x="154" y="70"/>
                  </a:lnTo>
                  <a:lnTo>
                    <a:pt x="161" y="70"/>
                  </a:lnTo>
                  <a:lnTo>
                    <a:pt x="161" y="70"/>
                  </a:lnTo>
                  <a:lnTo>
                    <a:pt x="161" y="70"/>
                  </a:lnTo>
                  <a:lnTo>
                    <a:pt x="162" y="69"/>
                  </a:lnTo>
                  <a:lnTo>
                    <a:pt x="162" y="66"/>
                  </a:lnTo>
                  <a:lnTo>
                    <a:pt x="164" y="64"/>
                  </a:lnTo>
                  <a:lnTo>
                    <a:pt x="162" y="64"/>
                  </a:lnTo>
                  <a:lnTo>
                    <a:pt x="161" y="63"/>
                  </a:lnTo>
                  <a:lnTo>
                    <a:pt x="161" y="63"/>
                  </a:lnTo>
                  <a:lnTo>
                    <a:pt x="161" y="61"/>
                  </a:lnTo>
                  <a:lnTo>
                    <a:pt x="162" y="61"/>
                  </a:lnTo>
                  <a:lnTo>
                    <a:pt x="164" y="59"/>
                  </a:lnTo>
                  <a:lnTo>
                    <a:pt x="164" y="59"/>
                  </a:lnTo>
                  <a:lnTo>
                    <a:pt x="164" y="59"/>
                  </a:lnTo>
                  <a:lnTo>
                    <a:pt x="164" y="58"/>
                  </a:lnTo>
                  <a:lnTo>
                    <a:pt x="164" y="58"/>
                  </a:lnTo>
                  <a:lnTo>
                    <a:pt x="164" y="56"/>
                  </a:lnTo>
                  <a:lnTo>
                    <a:pt x="164" y="55"/>
                  </a:lnTo>
                  <a:lnTo>
                    <a:pt x="164" y="55"/>
                  </a:lnTo>
                  <a:lnTo>
                    <a:pt x="164" y="51"/>
                  </a:lnTo>
                  <a:lnTo>
                    <a:pt x="164" y="50"/>
                  </a:lnTo>
                  <a:lnTo>
                    <a:pt x="162" y="48"/>
                  </a:lnTo>
                  <a:lnTo>
                    <a:pt x="162" y="47"/>
                  </a:lnTo>
                  <a:lnTo>
                    <a:pt x="164" y="47"/>
                  </a:lnTo>
                  <a:lnTo>
                    <a:pt x="165" y="47"/>
                  </a:lnTo>
                  <a:lnTo>
                    <a:pt x="165" y="45"/>
                  </a:lnTo>
                  <a:lnTo>
                    <a:pt x="168" y="44"/>
                  </a:lnTo>
                  <a:lnTo>
                    <a:pt x="170" y="42"/>
                  </a:lnTo>
                  <a:lnTo>
                    <a:pt x="172" y="40"/>
                  </a:lnTo>
                  <a:lnTo>
                    <a:pt x="173" y="39"/>
                  </a:lnTo>
                  <a:lnTo>
                    <a:pt x="173" y="39"/>
                  </a:lnTo>
                  <a:lnTo>
                    <a:pt x="173" y="39"/>
                  </a:lnTo>
                  <a:lnTo>
                    <a:pt x="173" y="37"/>
                  </a:lnTo>
                  <a:lnTo>
                    <a:pt x="172" y="37"/>
                  </a:lnTo>
                  <a:lnTo>
                    <a:pt x="170" y="37"/>
                  </a:lnTo>
                  <a:lnTo>
                    <a:pt x="168" y="37"/>
                  </a:lnTo>
                  <a:lnTo>
                    <a:pt x="168" y="37"/>
                  </a:lnTo>
                  <a:lnTo>
                    <a:pt x="168" y="36"/>
                  </a:lnTo>
                  <a:lnTo>
                    <a:pt x="168" y="34"/>
                  </a:lnTo>
                  <a:lnTo>
                    <a:pt x="168" y="33"/>
                  </a:lnTo>
                  <a:lnTo>
                    <a:pt x="168" y="33"/>
                  </a:lnTo>
                  <a:lnTo>
                    <a:pt x="167" y="33"/>
                  </a:lnTo>
                  <a:lnTo>
                    <a:pt x="165" y="33"/>
                  </a:lnTo>
                  <a:lnTo>
                    <a:pt x="165" y="31"/>
                  </a:lnTo>
                  <a:lnTo>
                    <a:pt x="164" y="31"/>
                  </a:lnTo>
                  <a:lnTo>
                    <a:pt x="164" y="33"/>
                  </a:lnTo>
                  <a:lnTo>
                    <a:pt x="161" y="31"/>
                  </a:lnTo>
                  <a:lnTo>
                    <a:pt x="161" y="31"/>
                  </a:lnTo>
                  <a:lnTo>
                    <a:pt x="159" y="31"/>
                  </a:lnTo>
                  <a:lnTo>
                    <a:pt x="159" y="31"/>
                  </a:lnTo>
                  <a:lnTo>
                    <a:pt x="159" y="31"/>
                  </a:lnTo>
                  <a:lnTo>
                    <a:pt x="159" y="33"/>
                  </a:lnTo>
                  <a:lnTo>
                    <a:pt x="159" y="33"/>
                  </a:lnTo>
                  <a:lnTo>
                    <a:pt x="157" y="33"/>
                  </a:lnTo>
                  <a:lnTo>
                    <a:pt x="156" y="34"/>
                  </a:lnTo>
                  <a:lnTo>
                    <a:pt x="154" y="34"/>
                  </a:lnTo>
                  <a:lnTo>
                    <a:pt x="153" y="34"/>
                  </a:lnTo>
                  <a:lnTo>
                    <a:pt x="153" y="33"/>
                  </a:lnTo>
                  <a:lnTo>
                    <a:pt x="151" y="33"/>
                  </a:lnTo>
                  <a:lnTo>
                    <a:pt x="148" y="33"/>
                  </a:lnTo>
                  <a:lnTo>
                    <a:pt x="148" y="33"/>
                  </a:lnTo>
                  <a:lnTo>
                    <a:pt x="148" y="34"/>
                  </a:lnTo>
                  <a:lnTo>
                    <a:pt x="146" y="34"/>
                  </a:lnTo>
                  <a:lnTo>
                    <a:pt x="145" y="34"/>
                  </a:lnTo>
                  <a:lnTo>
                    <a:pt x="145" y="34"/>
                  </a:lnTo>
                  <a:lnTo>
                    <a:pt x="145" y="34"/>
                  </a:lnTo>
                  <a:lnTo>
                    <a:pt x="143" y="33"/>
                  </a:lnTo>
                  <a:lnTo>
                    <a:pt x="143" y="33"/>
                  </a:lnTo>
                  <a:lnTo>
                    <a:pt x="145" y="31"/>
                  </a:lnTo>
                  <a:lnTo>
                    <a:pt x="145" y="31"/>
                  </a:lnTo>
                  <a:lnTo>
                    <a:pt x="145" y="29"/>
                  </a:lnTo>
                  <a:lnTo>
                    <a:pt x="145" y="29"/>
                  </a:lnTo>
                  <a:lnTo>
                    <a:pt x="143" y="28"/>
                  </a:lnTo>
                  <a:lnTo>
                    <a:pt x="143" y="28"/>
                  </a:lnTo>
                  <a:lnTo>
                    <a:pt x="142" y="29"/>
                  </a:lnTo>
                  <a:lnTo>
                    <a:pt x="140" y="29"/>
                  </a:lnTo>
                  <a:lnTo>
                    <a:pt x="138" y="29"/>
                  </a:lnTo>
                  <a:lnTo>
                    <a:pt x="137" y="31"/>
                  </a:lnTo>
                  <a:lnTo>
                    <a:pt x="135" y="33"/>
                  </a:lnTo>
                  <a:lnTo>
                    <a:pt x="135" y="33"/>
                  </a:lnTo>
                  <a:lnTo>
                    <a:pt x="134" y="33"/>
                  </a:lnTo>
                  <a:lnTo>
                    <a:pt x="134" y="29"/>
                  </a:lnTo>
                  <a:lnTo>
                    <a:pt x="135" y="28"/>
                  </a:lnTo>
                  <a:lnTo>
                    <a:pt x="137" y="26"/>
                  </a:lnTo>
                  <a:lnTo>
                    <a:pt x="137" y="26"/>
                  </a:lnTo>
                  <a:lnTo>
                    <a:pt x="135" y="26"/>
                  </a:lnTo>
                  <a:lnTo>
                    <a:pt x="135" y="25"/>
                  </a:lnTo>
                  <a:lnTo>
                    <a:pt x="135" y="25"/>
                  </a:lnTo>
                  <a:lnTo>
                    <a:pt x="137" y="23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35" y="22"/>
                  </a:lnTo>
                  <a:lnTo>
                    <a:pt x="135" y="20"/>
                  </a:lnTo>
                  <a:lnTo>
                    <a:pt x="135" y="20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34" y="17"/>
                  </a:lnTo>
                  <a:lnTo>
                    <a:pt x="134" y="17"/>
                  </a:lnTo>
                  <a:lnTo>
                    <a:pt x="132" y="17"/>
                  </a:lnTo>
                  <a:lnTo>
                    <a:pt x="131" y="15"/>
                  </a:lnTo>
                  <a:lnTo>
                    <a:pt x="131" y="15"/>
                  </a:lnTo>
                  <a:lnTo>
                    <a:pt x="129" y="14"/>
                  </a:lnTo>
                  <a:lnTo>
                    <a:pt x="129" y="14"/>
                  </a:lnTo>
                  <a:lnTo>
                    <a:pt x="131" y="11"/>
                  </a:lnTo>
                  <a:lnTo>
                    <a:pt x="131" y="11"/>
                  </a:lnTo>
                  <a:lnTo>
                    <a:pt x="132" y="9"/>
                  </a:lnTo>
                  <a:lnTo>
                    <a:pt x="134" y="7"/>
                  </a:lnTo>
                  <a:lnTo>
                    <a:pt x="137" y="7"/>
                  </a:lnTo>
                  <a:lnTo>
                    <a:pt x="140" y="7"/>
                  </a:lnTo>
                  <a:lnTo>
                    <a:pt x="142" y="7"/>
                  </a:lnTo>
                  <a:lnTo>
                    <a:pt x="142" y="7"/>
                  </a:lnTo>
                  <a:lnTo>
                    <a:pt x="143" y="6"/>
                  </a:lnTo>
                  <a:lnTo>
                    <a:pt x="143" y="4"/>
                  </a:lnTo>
                  <a:lnTo>
                    <a:pt x="143" y="4"/>
                  </a:lnTo>
                  <a:lnTo>
                    <a:pt x="143" y="3"/>
                  </a:lnTo>
                  <a:lnTo>
                    <a:pt x="145" y="3"/>
                  </a:lnTo>
                  <a:lnTo>
                    <a:pt x="146" y="1"/>
                  </a:lnTo>
                  <a:lnTo>
                    <a:pt x="150" y="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6792233" y="3907176"/>
              <a:ext cx="187125" cy="161786"/>
            </a:xfrm>
            <a:custGeom>
              <a:rect b="b" l="l" r="r" t="t"/>
              <a:pathLst>
                <a:path extrusionOk="0" h="83" w="96">
                  <a:moveTo>
                    <a:pt x="50" y="31"/>
                  </a:moveTo>
                  <a:lnTo>
                    <a:pt x="52" y="31"/>
                  </a:lnTo>
                  <a:lnTo>
                    <a:pt x="52" y="33"/>
                  </a:lnTo>
                  <a:lnTo>
                    <a:pt x="53" y="33"/>
                  </a:lnTo>
                  <a:lnTo>
                    <a:pt x="53" y="34"/>
                  </a:lnTo>
                  <a:lnTo>
                    <a:pt x="53" y="34"/>
                  </a:lnTo>
                  <a:lnTo>
                    <a:pt x="53" y="34"/>
                  </a:lnTo>
                  <a:lnTo>
                    <a:pt x="55" y="34"/>
                  </a:lnTo>
                  <a:lnTo>
                    <a:pt x="55" y="34"/>
                  </a:lnTo>
                  <a:lnTo>
                    <a:pt x="56" y="36"/>
                  </a:lnTo>
                  <a:lnTo>
                    <a:pt x="56" y="36"/>
                  </a:lnTo>
                  <a:lnTo>
                    <a:pt x="55" y="36"/>
                  </a:lnTo>
                  <a:lnTo>
                    <a:pt x="53" y="36"/>
                  </a:lnTo>
                  <a:lnTo>
                    <a:pt x="52" y="36"/>
                  </a:lnTo>
                  <a:lnTo>
                    <a:pt x="50" y="36"/>
                  </a:lnTo>
                  <a:lnTo>
                    <a:pt x="50" y="34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52" y="34"/>
                  </a:lnTo>
                  <a:lnTo>
                    <a:pt x="50" y="33"/>
                  </a:lnTo>
                  <a:lnTo>
                    <a:pt x="50" y="33"/>
                  </a:lnTo>
                  <a:lnTo>
                    <a:pt x="50" y="33"/>
                  </a:lnTo>
                  <a:lnTo>
                    <a:pt x="52" y="33"/>
                  </a:lnTo>
                  <a:lnTo>
                    <a:pt x="50" y="31"/>
                  </a:lnTo>
                  <a:close/>
                  <a:moveTo>
                    <a:pt x="52" y="28"/>
                  </a:moveTo>
                  <a:lnTo>
                    <a:pt x="52" y="28"/>
                  </a:lnTo>
                  <a:lnTo>
                    <a:pt x="53" y="30"/>
                  </a:lnTo>
                  <a:lnTo>
                    <a:pt x="52" y="30"/>
                  </a:lnTo>
                  <a:lnTo>
                    <a:pt x="50" y="30"/>
                  </a:lnTo>
                  <a:lnTo>
                    <a:pt x="52" y="28"/>
                  </a:lnTo>
                  <a:lnTo>
                    <a:pt x="52" y="28"/>
                  </a:lnTo>
                  <a:close/>
                  <a:moveTo>
                    <a:pt x="31" y="0"/>
                  </a:moveTo>
                  <a:lnTo>
                    <a:pt x="36" y="9"/>
                  </a:lnTo>
                  <a:lnTo>
                    <a:pt x="38" y="14"/>
                  </a:lnTo>
                  <a:lnTo>
                    <a:pt x="39" y="19"/>
                  </a:lnTo>
                  <a:lnTo>
                    <a:pt x="39" y="26"/>
                  </a:lnTo>
                  <a:lnTo>
                    <a:pt x="41" y="31"/>
                  </a:lnTo>
                  <a:lnTo>
                    <a:pt x="42" y="33"/>
                  </a:lnTo>
                  <a:lnTo>
                    <a:pt x="44" y="36"/>
                  </a:lnTo>
                  <a:lnTo>
                    <a:pt x="45" y="38"/>
                  </a:lnTo>
                  <a:lnTo>
                    <a:pt x="45" y="38"/>
                  </a:lnTo>
                  <a:lnTo>
                    <a:pt x="47" y="41"/>
                  </a:lnTo>
                  <a:lnTo>
                    <a:pt x="49" y="42"/>
                  </a:lnTo>
                  <a:lnTo>
                    <a:pt x="49" y="42"/>
                  </a:lnTo>
                  <a:lnTo>
                    <a:pt x="49" y="41"/>
                  </a:lnTo>
                  <a:lnTo>
                    <a:pt x="49" y="39"/>
                  </a:lnTo>
                  <a:lnTo>
                    <a:pt x="49" y="39"/>
                  </a:lnTo>
                  <a:lnTo>
                    <a:pt x="49" y="38"/>
                  </a:lnTo>
                  <a:lnTo>
                    <a:pt x="50" y="39"/>
                  </a:lnTo>
                  <a:lnTo>
                    <a:pt x="52" y="39"/>
                  </a:lnTo>
                  <a:lnTo>
                    <a:pt x="52" y="41"/>
                  </a:lnTo>
                  <a:lnTo>
                    <a:pt x="52" y="42"/>
                  </a:lnTo>
                  <a:lnTo>
                    <a:pt x="53" y="44"/>
                  </a:lnTo>
                  <a:lnTo>
                    <a:pt x="55" y="45"/>
                  </a:lnTo>
                  <a:lnTo>
                    <a:pt x="58" y="45"/>
                  </a:lnTo>
                  <a:lnTo>
                    <a:pt x="60" y="45"/>
                  </a:lnTo>
                  <a:lnTo>
                    <a:pt x="60" y="47"/>
                  </a:lnTo>
                  <a:lnTo>
                    <a:pt x="63" y="49"/>
                  </a:lnTo>
                  <a:lnTo>
                    <a:pt x="68" y="50"/>
                  </a:lnTo>
                  <a:lnTo>
                    <a:pt x="72" y="55"/>
                  </a:lnTo>
                  <a:lnTo>
                    <a:pt x="75" y="60"/>
                  </a:lnTo>
                  <a:lnTo>
                    <a:pt x="83" y="66"/>
                  </a:lnTo>
                  <a:lnTo>
                    <a:pt x="85" y="67"/>
                  </a:lnTo>
                  <a:lnTo>
                    <a:pt x="86" y="71"/>
                  </a:lnTo>
                  <a:lnTo>
                    <a:pt x="88" y="71"/>
                  </a:lnTo>
                  <a:lnTo>
                    <a:pt x="91" y="74"/>
                  </a:lnTo>
                  <a:lnTo>
                    <a:pt x="91" y="75"/>
                  </a:lnTo>
                  <a:lnTo>
                    <a:pt x="94" y="77"/>
                  </a:lnTo>
                  <a:lnTo>
                    <a:pt x="94" y="75"/>
                  </a:lnTo>
                  <a:lnTo>
                    <a:pt x="96" y="77"/>
                  </a:lnTo>
                  <a:lnTo>
                    <a:pt x="96" y="78"/>
                  </a:lnTo>
                  <a:lnTo>
                    <a:pt x="94" y="78"/>
                  </a:lnTo>
                  <a:lnTo>
                    <a:pt x="93" y="80"/>
                  </a:lnTo>
                  <a:lnTo>
                    <a:pt x="93" y="78"/>
                  </a:lnTo>
                  <a:lnTo>
                    <a:pt x="91" y="80"/>
                  </a:lnTo>
                  <a:lnTo>
                    <a:pt x="91" y="82"/>
                  </a:lnTo>
                  <a:lnTo>
                    <a:pt x="90" y="83"/>
                  </a:lnTo>
                  <a:lnTo>
                    <a:pt x="90" y="83"/>
                  </a:lnTo>
                  <a:lnTo>
                    <a:pt x="86" y="82"/>
                  </a:lnTo>
                  <a:lnTo>
                    <a:pt x="86" y="80"/>
                  </a:lnTo>
                  <a:lnTo>
                    <a:pt x="86" y="82"/>
                  </a:lnTo>
                  <a:lnTo>
                    <a:pt x="85" y="82"/>
                  </a:lnTo>
                  <a:lnTo>
                    <a:pt x="83" y="80"/>
                  </a:lnTo>
                  <a:lnTo>
                    <a:pt x="83" y="78"/>
                  </a:lnTo>
                  <a:lnTo>
                    <a:pt x="82" y="77"/>
                  </a:lnTo>
                  <a:lnTo>
                    <a:pt x="80" y="77"/>
                  </a:lnTo>
                  <a:lnTo>
                    <a:pt x="79" y="75"/>
                  </a:lnTo>
                  <a:lnTo>
                    <a:pt x="79" y="74"/>
                  </a:lnTo>
                  <a:lnTo>
                    <a:pt x="77" y="71"/>
                  </a:lnTo>
                  <a:lnTo>
                    <a:pt x="74" y="69"/>
                  </a:lnTo>
                  <a:lnTo>
                    <a:pt x="71" y="66"/>
                  </a:lnTo>
                  <a:lnTo>
                    <a:pt x="68" y="63"/>
                  </a:lnTo>
                  <a:lnTo>
                    <a:pt x="64" y="60"/>
                  </a:lnTo>
                  <a:lnTo>
                    <a:pt x="63" y="58"/>
                  </a:lnTo>
                  <a:lnTo>
                    <a:pt x="63" y="56"/>
                  </a:lnTo>
                  <a:lnTo>
                    <a:pt x="58" y="56"/>
                  </a:lnTo>
                  <a:lnTo>
                    <a:pt x="56" y="55"/>
                  </a:lnTo>
                  <a:lnTo>
                    <a:pt x="55" y="53"/>
                  </a:lnTo>
                  <a:lnTo>
                    <a:pt x="53" y="52"/>
                  </a:lnTo>
                  <a:lnTo>
                    <a:pt x="52" y="52"/>
                  </a:lnTo>
                  <a:lnTo>
                    <a:pt x="50" y="53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5" y="52"/>
                  </a:lnTo>
                  <a:lnTo>
                    <a:pt x="44" y="52"/>
                  </a:lnTo>
                  <a:lnTo>
                    <a:pt x="42" y="52"/>
                  </a:lnTo>
                  <a:lnTo>
                    <a:pt x="41" y="52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39" y="50"/>
                  </a:lnTo>
                  <a:lnTo>
                    <a:pt x="38" y="50"/>
                  </a:lnTo>
                  <a:lnTo>
                    <a:pt x="38" y="50"/>
                  </a:lnTo>
                  <a:lnTo>
                    <a:pt x="36" y="50"/>
                  </a:lnTo>
                  <a:lnTo>
                    <a:pt x="34" y="52"/>
                  </a:lnTo>
                  <a:lnTo>
                    <a:pt x="30" y="53"/>
                  </a:lnTo>
                  <a:lnTo>
                    <a:pt x="28" y="53"/>
                  </a:lnTo>
                  <a:lnTo>
                    <a:pt x="28" y="52"/>
                  </a:lnTo>
                  <a:lnTo>
                    <a:pt x="25" y="50"/>
                  </a:lnTo>
                  <a:lnTo>
                    <a:pt x="25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2" y="49"/>
                  </a:lnTo>
                  <a:lnTo>
                    <a:pt x="22" y="47"/>
                  </a:lnTo>
                  <a:lnTo>
                    <a:pt x="20" y="47"/>
                  </a:lnTo>
                  <a:lnTo>
                    <a:pt x="20" y="49"/>
                  </a:lnTo>
                  <a:lnTo>
                    <a:pt x="17" y="52"/>
                  </a:lnTo>
                  <a:lnTo>
                    <a:pt x="17" y="55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5" y="56"/>
                  </a:lnTo>
                  <a:lnTo>
                    <a:pt x="12" y="53"/>
                  </a:lnTo>
                  <a:lnTo>
                    <a:pt x="11" y="53"/>
                  </a:lnTo>
                  <a:lnTo>
                    <a:pt x="11" y="53"/>
                  </a:lnTo>
                  <a:lnTo>
                    <a:pt x="9" y="53"/>
                  </a:lnTo>
                  <a:lnTo>
                    <a:pt x="9" y="55"/>
                  </a:lnTo>
                  <a:lnTo>
                    <a:pt x="9" y="55"/>
                  </a:lnTo>
                  <a:lnTo>
                    <a:pt x="8" y="55"/>
                  </a:lnTo>
                  <a:lnTo>
                    <a:pt x="6" y="55"/>
                  </a:lnTo>
                  <a:lnTo>
                    <a:pt x="4" y="55"/>
                  </a:lnTo>
                  <a:lnTo>
                    <a:pt x="3" y="55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0" y="42"/>
                  </a:lnTo>
                  <a:lnTo>
                    <a:pt x="1" y="41"/>
                  </a:lnTo>
                  <a:lnTo>
                    <a:pt x="1" y="39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6" y="25"/>
                  </a:lnTo>
                  <a:lnTo>
                    <a:pt x="6" y="23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8" y="19"/>
                  </a:lnTo>
                  <a:lnTo>
                    <a:pt x="8" y="17"/>
                  </a:lnTo>
                  <a:lnTo>
                    <a:pt x="8" y="15"/>
                  </a:lnTo>
                  <a:lnTo>
                    <a:pt x="8" y="14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11" y="14"/>
                  </a:lnTo>
                  <a:lnTo>
                    <a:pt x="12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7" y="9"/>
                  </a:lnTo>
                  <a:lnTo>
                    <a:pt x="19" y="9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3" y="8"/>
                  </a:lnTo>
                  <a:lnTo>
                    <a:pt x="25" y="8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5" y="6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0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5283536" y="3624539"/>
              <a:ext cx="235856" cy="202719"/>
            </a:xfrm>
            <a:custGeom>
              <a:rect b="b" l="l" r="r" t="t"/>
              <a:pathLst>
                <a:path extrusionOk="0" h="104" w="121">
                  <a:moveTo>
                    <a:pt x="97" y="0"/>
                  </a:moveTo>
                  <a:lnTo>
                    <a:pt x="121" y="0"/>
                  </a:lnTo>
                  <a:lnTo>
                    <a:pt x="121" y="4"/>
                  </a:lnTo>
                  <a:lnTo>
                    <a:pt x="121" y="8"/>
                  </a:lnTo>
                  <a:lnTo>
                    <a:pt x="121" y="11"/>
                  </a:lnTo>
                  <a:lnTo>
                    <a:pt x="121" y="14"/>
                  </a:lnTo>
                  <a:lnTo>
                    <a:pt x="121" y="17"/>
                  </a:lnTo>
                  <a:lnTo>
                    <a:pt x="121" y="20"/>
                  </a:lnTo>
                  <a:lnTo>
                    <a:pt x="121" y="23"/>
                  </a:lnTo>
                  <a:lnTo>
                    <a:pt x="121" y="25"/>
                  </a:lnTo>
                  <a:lnTo>
                    <a:pt x="74" y="25"/>
                  </a:lnTo>
                  <a:lnTo>
                    <a:pt x="74" y="61"/>
                  </a:lnTo>
                  <a:lnTo>
                    <a:pt x="74" y="63"/>
                  </a:lnTo>
                  <a:lnTo>
                    <a:pt x="72" y="64"/>
                  </a:lnTo>
                  <a:lnTo>
                    <a:pt x="70" y="64"/>
                  </a:lnTo>
                  <a:lnTo>
                    <a:pt x="67" y="66"/>
                  </a:lnTo>
                  <a:lnTo>
                    <a:pt x="66" y="66"/>
                  </a:lnTo>
                  <a:lnTo>
                    <a:pt x="64" y="66"/>
                  </a:lnTo>
                  <a:lnTo>
                    <a:pt x="63" y="68"/>
                  </a:lnTo>
                  <a:lnTo>
                    <a:pt x="61" y="69"/>
                  </a:lnTo>
                  <a:lnTo>
                    <a:pt x="58" y="71"/>
                  </a:lnTo>
                  <a:lnTo>
                    <a:pt x="58" y="72"/>
                  </a:lnTo>
                  <a:lnTo>
                    <a:pt x="56" y="74"/>
                  </a:lnTo>
                  <a:lnTo>
                    <a:pt x="56" y="74"/>
                  </a:lnTo>
                  <a:lnTo>
                    <a:pt x="56" y="75"/>
                  </a:lnTo>
                  <a:lnTo>
                    <a:pt x="58" y="77"/>
                  </a:lnTo>
                  <a:lnTo>
                    <a:pt x="58" y="79"/>
                  </a:lnTo>
                  <a:lnTo>
                    <a:pt x="58" y="80"/>
                  </a:lnTo>
                  <a:lnTo>
                    <a:pt x="58" y="82"/>
                  </a:lnTo>
                  <a:lnTo>
                    <a:pt x="58" y="83"/>
                  </a:lnTo>
                  <a:lnTo>
                    <a:pt x="58" y="85"/>
                  </a:lnTo>
                  <a:lnTo>
                    <a:pt x="58" y="88"/>
                  </a:lnTo>
                  <a:lnTo>
                    <a:pt x="58" y="90"/>
                  </a:lnTo>
                  <a:lnTo>
                    <a:pt x="58" y="91"/>
                  </a:lnTo>
                  <a:lnTo>
                    <a:pt x="58" y="94"/>
                  </a:lnTo>
                  <a:lnTo>
                    <a:pt x="58" y="96"/>
                  </a:lnTo>
                  <a:lnTo>
                    <a:pt x="53" y="96"/>
                  </a:lnTo>
                  <a:lnTo>
                    <a:pt x="50" y="96"/>
                  </a:lnTo>
                  <a:lnTo>
                    <a:pt x="47" y="96"/>
                  </a:lnTo>
                  <a:lnTo>
                    <a:pt x="41" y="96"/>
                  </a:lnTo>
                  <a:lnTo>
                    <a:pt x="36" y="96"/>
                  </a:lnTo>
                  <a:lnTo>
                    <a:pt x="33" y="96"/>
                  </a:lnTo>
                  <a:lnTo>
                    <a:pt x="29" y="96"/>
                  </a:lnTo>
                  <a:lnTo>
                    <a:pt x="26" y="96"/>
                  </a:lnTo>
                  <a:lnTo>
                    <a:pt x="23" y="96"/>
                  </a:lnTo>
                  <a:lnTo>
                    <a:pt x="20" y="96"/>
                  </a:lnTo>
                  <a:lnTo>
                    <a:pt x="17" y="96"/>
                  </a:lnTo>
                  <a:lnTo>
                    <a:pt x="14" y="96"/>
                  </a:lnTo>
                  <a:lnTo>
                    <a:pt x="11" y="96"/>
                  </a:lnTo>
                  <a:lnTo>
                    <a:pt x="7" y="96"/>
                  </a:lnTo>
                  <a:lnTo>
                    <a:pt x="1" y="96"/>
                  </a:lnTo>
                  <a:lnTo>
                    <a:pt x="1" y="99"/>
                  </a:lnTo>
                  <a:lnTo>
                    <a:pt x="1" y="101"/>
                  </a:lnTo>
                  <a:lnTo>
                    <a:pt x="0" y="102"/>
                  </a:lnTo>
                  <a:lnTo>
                    <a:pt x="1" y="104"/>
                  </a:lnTo>
                  <a:lnTo>
                    <a:pt x="0" y="102"/>
                  </a:lnTo>
                  <a:lnTo>
                    <a:pt x="1" y="94"/>
                  </a:lnTo>
                  <a:lnTo>
                    <a:pt x="3" y="86"/>
                  </a:lnTo>
                  <a:lnTo>
                    <a:pt x="4" y="83"/>
                  </a:lnTo>
                  <a:lnTo>
                    <a:pt x="6" y="82"/>
                  </a:lnTo>
                  <a:lnTo>
                    <a:pt x="7" y="80"/>
                  </a:lnTo>
                  <a:lnTo>
                    <a:pt x="11" y="77"/>
                  </a:lnTo>
                  <a:lnTo>
                    <a:pt x="11" y="72"/>
                  </a:lnTo>
                  <a:lnTo>
                    <a:pt x="12" y="71"/>
                  </a:lnTo>
                  <a:lnTo>
                    <a:pt x="14" y="71"/>
                  </a:lnTo>
                  <a:lnTo>
                    <a:pt x="12" y="69"/>
                  </a:lnTo>
                  <a:lnTo>
                    <a:pt x="14" y="68"/>
                  </a:lnTo>
                  <a:lnTo>
                    <a:pt x="15" y="64"/>
                  </a:lnTo>
                  <a:lnTo>
                    <a:pt x="17" y="63"/>
                  </a:lnTo>
                  <a:lnTo>
                    <a:pt x="18" y="60"/>
                  </a:lnTo>
                  <a:lnTo>
                    <a:pt x="18" y="58"/>
                  </a:lnTo>
                  <a:lnTo>
                    <a:pt x="18" y="58"/>
                  </a:lnTo>
                  <a:lnTo>
                    <a:pt x="17" y="58"/>
                  </a:lnTo>
                  <a:lnTo>
                    <a:pt x="17" y="60"/>
                  </a:lnTo>
                  <a:lnTo>
                    <a:pt x="15" y="60"/>
                  </a:lnTo>
                  <a:lnTo>
                    <a:pt x="17" y="60"/>
                  </a:lnTo>
                  <a:lnTo>
                    <a:pt x="17" y="58"/>
                  </a:lnTo>
                  <a:lnTo>
                    <a:pt x="18" y="56"/>
                  </a:lnTo>
                  <a:lnTo>
                    <a:pt x="22" y="53"/>
                  </a:lnTo>
                  <a:lnTo>
                    <a:pt x="28" y="49"/>
                  </a:lnTo>
                  <a:lnTo>
                    <a:pt x="29" y="47"/>
                  </a:lnTo>
                  <a:lnTo>
                    <a:pt x="31" y="44"/>
                  </a:lnTo>
                  <a:lnTo>
                    <a:pt x="33" y="42"/>
                  </a:lnTo>
                  <a:lnTo>
                    <a:pt x="33" y="36"/>
                  </a:lnTo>
                  <a:lnTo>
                    <a:pt x="33" y="34"/>
                  </a:lnTo>
                  <a:lnTo>
                    <a:pt x="34" y="31"/>
                  </a:lnTo>
                  <a:lnTo>
                    <a:pt x="36" y="28"/>
                  </a:lnTo>
                  <a:lnTo>
                    <a:pt x="37" y="25"/>
                  </a:lnTo>
                  <a:lnTo>
                    <a:pt x="37" y="22"/>
                  </a:lnTo>
                  <a:lnTo>
                    <a:pt x="39" y="20"/>
                  </a:lnTo>
                  <a:lnTo>
                    <a:pt x="41" y="20"/>
                  </a:lnTo>
                  <a:lnTo>
                    <a:pt x="42" y="19"/>
                  </a:lnTo>
                  <a:lnTo>
                    <a:pt x="45" y="17"/>
                  </a:lnTo>
                  <a:lnTo>
                    <a:pt x="48" y="14"/>
                  </a:lnTo>
                  <a:lnTo>
                    <a:pt x="50" y="14"/>
                  </a:lnTo>
                  <a:lnTo>
                    <a:pt x="52" y="11"/>
                  </a:lnTo>
                  <a:lnTo>
                    <a:pt x="53" y="8"/>
                  </a:lnTo>
                  <a:lnTo>
                    <a:pt x="55" y="3"/>
                  </a:lnTo>
                  <a:lnTo>
                    <a:pt x="56" y="0"/>
                  </a:lnTo>
                  <a:lnTo>
                    <a:pt x="93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6458917" y="3501738"/>
              <a:ext cx="345013" cy="288485"/>
            </a:xfrm>
            <a:custGeom>
              <a:rect b="b" l="l" r="r" t="t"/>
              <a:pathLst>
                <a:path extrusionOk="0" h="148" w="177">
                  <a:moveTo>
                    <a:pt x="7" y="0"/>
                  </a:moveTo>
                  <a:lnTo>
                    <a:pt x="8" y="1"/>
                  </a:lnTo>
                  <a:lnTo>
                    <a:pt x="10" y="1"/>
                  </a:lnTo>
                  <a:lnTo>
                    <a:pt x="18" y="0"/>
                  </a:lnTo>
                  <a:lnTo>
                    <a:pt x="26" y="1"/>
                  </a:lnTo>
                  <a:lnTo>
                    <a:pt x="30" y="3"/>
                  </a:lnTo>
                  <a:lnTo>
                    <a:pt x="38" y="3"/>
                  </a:lnTo>
                  <a:lnTo>
                    <a:pt x="41" y="6"/>
                  </a:lnTo>
                  <a:lnTo>
                    <a:pt x="43" y="6"/>
                  </a:lnTo>
                  <a:lnTo>
                    <a:pt x="46" y="6"/>
                  </a:lnTo>
                  <a:lnTo>
                    <a:pt x="48" y="8"/>
                  </a:lnTo>
                  <a:lnTo>
                    <a:pt x="56" y="9"/>
                  </a:lnTo>
                  <a:lnTo>
                    <a:pt x="60" y="11"/>
                  </a:lnTo>
                  <a:lnTo>
                    <a:pt x="62" y="12"/>
                  </a:lnTo>
                  <a:lnTo>
                    <a:pt x="64" y="12"/>
                  </a:lnTo>
                  <a:lnTo>
                    <a:pt x="65" y="12"/>
                  </a:lnTo>
                  <a:lnTo>
                    <a:pt x="67" y="12"/>
                  </a:lnTo>
                  <a:lnTo>
                    <a:pt x="70" y="11"/>
                  </a:lnTo>
                  <a:lnTo>
                    <a:pt x="71" y="9"/>
                  </a:lnTo>
                  <a:lnTo>
                    <a:pt x="76" y="6"/>
                  </a:lnTo>
                  <a:lnTo>
                    <a:pt x="78" y="6"/>
                  </a:lnTo>
                  <a:lnTo>
                    <a:pt x="79" y="6"/>
                  </a:lnTo>
                  <a:lnTo>
                    <a:pt x="81" y="6"/>
                  </a:lnTo>
                  <a:lnTo>
                    <a:pt x="81" y="4"/>
                  </a:lnTo>
                  <a:lnTo>
                    <a:pt x="82" y="4"/>
                  </a:lnTo>
                  <a:lnTo>
                    <a:pt x="82" y="3"/>
                  </a:lnTo>
                  <a:lnTo>
                    <a:pt x="82" y="3"/>
                  </a:lnTo>
                  <a:lnTo>
                    <a:pt x="86" y="3"/>
                  </a:lnTo>
                  <a:lnTo>
                    <a:pt x="90" y="1"/>
                  </a:lnTo>
                  <a:lnTo>
                    <a:pt x="90" y="1"/>
                  </a:lnTo>
                  <a:lnTo>
                    <a:pt x="86" y="3"/>
                  </a:lnTo>
                  <a:lnTo>
                    <a:pt x="87" y="3"/>
                  </a:lnTo>
                  <a:lnTo>
                    <a:pt x="90" y="3"/>
                  </a:lnTo>
                  <a:lnTo>
                    <a:pt x="92" y="3"/>
                  </a:lnTo>
                  <a:lnTo>
                    <a:pt x="92" y="1"/>
                  </a:lnTo>
                  <a:lnTo>
                    <a:pt x="92" y="0"/>
                  </a:lnTo>
                  <a:lnTo>
                    <a:pt x="93" y="0"/>
                  </a:lnTo>
                  <a:lnTo>
                    <a:pt x="95" y="0"/>
                  </a:lnTo>
                  <a:lnTo>
                    <a:pt x="100" y="3"/>
                  </a:lnTo>
                  <a:lnTo>
                    <a:pt x="101" y="3"/>
                  </a:lnTo>
                  <a:lnTo>
                    <a:pt x="105" y="1"/>
                  </a:lnTo>
                  <a:lnTo>
                    <a:pt x="105" y="1"/>
                  </a:lnTo>
                  <a:lnTo>
                    <a:pt x="106" y="1"/>
                  </a:lnTo>
                  <a:lnTo>
                    <a:pt x="108" y="4"/>
                  </a:lnTo>
                  <a:lnTo>
                    <a:pt x="108" y="4"/>
                  </a:lnTo>
                  <a:lnTo>
                    <a:pt x="105" y="1"/>
                  </a:lnTo>
                  <a:lnTo>
                    <a:pt x="105" y="3"/>
                  </a:lnTo>
                  <a:lnTo>
                    <a:pt x="103" y="4"/>
                  </a:lnTo>
                  <a:lnTo>
                    <a:pt x="105" y="6"/>
                  </a:lnTo>
                  <a:lnTo>
                    <a:pt x="106" y="6"/>
                  </a:lnTo>
                  <a:lnTo>
                    <a:pt x="108" y="8"/>
                  </a:lnTo>
                  <a:lnTo>
                    <a:pt x="108" y="8"/>
                  </a:lnTo>
                  <a:lnTo>
                    <a:pt x="109" y="8"/>
                  </a:lnTo>
                  <a:lnTo>
                    <a:pt x="111" y="6"/>
                  </a:lnTo>
                  <a:lnTo>
                    <a:pt x="109" y="6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11" y="6"/>
                  </a:lnTo>
                  <a:lnTo>
                    <a:pt x="114" y="8"/>
                  </a:lnTo>
                  <a:lnTo>
                    <a:pt x="116" y="9"/>
                  </a:lnTo>
                  <a:lnTo>
                    <a:pt x="116" y="9"/>
                  </a:lnTo>
                  <a:lnTo>
                    <a:pt x="119" y="8"/>
                  </a:lnTo>
                  <a:lnTo>
                    <a:pt x="119" y="8"/>
                  </a:lnTo>
                  <a:lnTo>
                    <a:pt x="123" y="8"/>
                  </a:lnTo>
                  <a:lnTo>
                    <a:pt x="123" y="8"/>
                  </a:lnTo>
                  <a:lnTo>
                    <a:pt x="123" y="8"/>
                  </a:lnTo>
                  <a:lnTo>
                    <a:pt x="127" y="8"/>
                  </a:lnTo>
                  <a:lnTo>
                    <a:pt x="130" y="8"/>
                  </a:lnTo>
                  <a:lnTo>
                    <a:pt x="134" y="6"/>
                  </a:lnTo>
                  <a:lnTo>
                    <a:pt x="138" y="4"/>
                  </a:lnTo>
                  <a:lnTo>
                    <a:pt x="138" y="4"/>
                  </a:lnTo>
                  <a:lnTo>
                    <a:pt x="138" y="4"/>
                  </a:lnTo>
                  <a:lnTo>
                    <a:pt x="139" y="6"/>
                  </a:lnTo>
                  <a:lnTo>
                    <a:pt x="141" y="9"/>
                  </a:lnTo>
                  <a:lnTo>
                    <a:pt x="141" y="12"/>
                  </a:lnTo>
                  <a:lnTo>
                    <a:pt x="142" y="16"/>
                  </a:lnTo>
                  <a:lnTo>
                    <a:pt x="142" y="17"/>
                  </a:lnTo>
                  <a:lnTo>
                    <a:pt x="142" y="19"/>
                  </a:lnTo>
                  <a:lnTo>
                    <a:pt x="146" y="22"/>
                  </a:lnTo>
                  <a:lnTo>
                    <a:pt x="146" y="25"/>
                  </a:lnTo>
                  <a:lnTo>
                    <a:pt x="147" y="28"/>
                  </a:lnTo>
                  <a:lnTo>
                    <a:pt x="147" y="33"/>
                  </a:lnTo>
                  <a:lnTo>
                    <a:pt x="149" y="33"/>
                  </a:lnTo>
                  <a:lnTo>
                    <a:pt x="147" y="34"/>
                  </a:lnTo>
                  <a:lnTo>
                    <a:pt x="146" y="38"/>
                  </a:lnTo>
                  <a:lnTo>
                    <a:pt x="144" y="45"/>
                  </a:lnTo>
                  <a:lnTo>
                    <a:pt x="142" y="52"/>
                  </a:lnTo>
                  <a:lnTo>
                    <a:pt x="141" y="55"/>
                  </a:lnTo>
                  <a:lnTo>
                    <a:pt x="141" y="56"/>
                  </a:lnTo>
                  <a:lnTo>
                    <a:pt x="139" y="58"/>
                  </a:lnTo>
                  <a:lnTo>
                    <a:pt x="139" y="60"/>
                  </a:lnTo>
                  <a:lnTo>
                    <a:pt x="136" y="60"/>
                  </a:lnTo>
                  <a:lnTo>
                    <a:pt x="131" y="56"/>
                  </a:lnTo>
                  <a:lnTo>
                    <a:pt x="130" y="53"/>
                  </a:lnTo>
                  <a:lnTo>
                    <a:pt x="127" y="50"/>
                  </a:lnTo>
                  <a:lnTo>
                    <a:pt x="125" y="49"/>
                  </a:lnTo>
                  <a:lnTo>
                    <a:pt x="123" y="45"/>
                  </a:lnTo>
                  <a:lnTo>
                    <a:pt x="123" y="44"/>
                  </a:lnTo>
                  <a:lnTo>
                    <a:pt x="123" y="41"/>
                  </a:lnTo>
                  <a:lnTo>
                    <a:pt x="122" y="41"/>
                  </a:lnTo>
                  <a:lnTo>
                    <a:pt x="119" y="36"/>
                  </a:lnTo>
                  <a:lnTo>
                    <a:pt x="119" y="34"/>
                  </a:lnTo>
                  <a:lnTo>
                    <a:pt x="117" y="34"/>
                  </a:lnTo>
                  <a:lnTo>
                    <a:pt x="117" y="33"/>
                  </a:lnTo>
                  <a:lnTo>
                    <a:pt x="116" y="28"/>
                  </a:lnTo>
                  <a:lnTo>
                    <a:pt x="114" y="27"/>
                  </a:lnTo>
                  <a:lnTo>
                    <a:pt x="112" y="27"/>
                  </a:lnTo>
                  <a:lnTo>
                    <a:pt x="114" y="28"/>
                  </a:lnTo>
                  <a:lnTo>
                    <a:pt x="112" y="30"/>
                  </a:lnTo>
                  <a:lnTo>
                    <a:pt x="111" y="31"/>
                  </a:lnTo>
                  <a:lnTo>
                    <a:pt x="112" y="33"/>
                  </a:lnTo>
                  <a:lnTo>
                    <a:pt x="114" y="34"/>
                  </a:lnTo>
                  <a:lnTo>
                    <a:pt x="116" y="36"/>
                  </a:lnTo>
                  <a:lnTo>
                    <a:pt x="116" y="38"/>
                  </a:lnTo>
                  <a:lnTo>
                    <a:pt x="116" y="41"/>
                  </a:lnTo>
                  <a:lnTo>
                    <a:pt x="116" y="42"/>
                  </a:lnTo>
                  <a:lnTo>
                    <a:pt x="117" y="44"/>
                  </a:lnTo>
                  <a:lnTo>
                    <a:pt x="119" y="45"/>
                  </a:lnTo>
                  <a:lnTo>
                    <a:pt x="119" y="47"/>
                  </a:lnTo>
                  <a:lnTo>
                    <a:pt x="119" y="49"/>
                  </a:lnTo>
                  <a:lnTo>
                    <a:pt x="122" y="50"/>
                  </a:lnTo>
                  <a:lnTo>
                    <a:pt x="123" y="53"/>
                  </a:lnTo>
                  <a:lnTo>
                    <a:pt x="127" y="56"/>
                  </a:lnTo>
                  <a:lnTo>
                    <a:pt x="128" y="56"/>
                  </a:lnTo>
                  <a:lnTo>
                    <a:pt x="128" y="58"/>
                  </a:lnTo>
                  <a:lnTo>
                    <a:pt x="128" y="61"/>
                  </a:lnTo>
                  <a:lnTo>
                    <a:pt x="128" y="63"/>
                  </a:lnTo>
                  <a:lnTo>
                    <a:pt x="130" y="66"/>
                  </a:lnTo>
                  <a:lnTo>
                    <a:pt x="131" y="67"/>
                  </a:lnTo>
                  <a:lnTo>
                    <a:pt x="133" y="67"/>
                  </a:lnTo>
                  <a:lnTo>
                    <a:pt x="133" y="69"/>
                  </a:lnTo>
                  <a:lnTo>
                    <a:pt x="134" y="72"/>
                  </a:lnTo>
                  <a:lnTo>
                    <a:pt x="134" y="77"/>
                  </a:lnTo>
                  <a:lnTo>
                    <a:pt x="136" y="79"/>
                  </a:lnTo>
                  <a:lnTo>
                    <a:pt x="141" y="88"/>
                  </a:lnTo>
                  <a:lnTo>
                    <a:pt x="144" y="93"/>
                  </a:lnTo>
                  <a:lnTo>
                    <a:pt x="146" y="96"/>
                  </a:lnTo>
                  <a:lnTo>
                    <a:pt x="147" y="101"/>
                  </a:lnTo>
                  <a:lnTo>
                    <a:pt x="152" y="112"/>
                  </a:lnTo>
                  <a:lnTo>
                    <a:pt x="155" y="115"/>
                  </a:lnTo>
                  <a:lnTo>
                    <a:pt x="157" y="116"/>
                  </a:lnTo>
                  <a:lnTo>
                    <a:pt x="158" y="118"/>
                  </a:lnTo>
                  <a:lnTo>
                    <a:pt x="161" y="119"/>
                  </a:lnTo>
                  <a:lnTo>
                    <a:pt x="158" y="119"/>
                  </a:lnTo>
                  <a:lnTo>
                    <a:pt x="158" y="119"/>
                  </a:lnTo>
                  <a:lnTo>
                    <a:pt x="158" y="119"/>
                  </a:lnTo>
                  <a:lnTo>
                    <a:pt x="157" y="121"/>
                  </a:lnTo>
                  <a:lnTo>
                    <a:pt x="157" y="121"/>
                  </a:lnTo>
                  <a:lnTo>
                    <a:pt x="157" y="127"/>
                  </a:lnTo>
                  <a:lnTo>
                    <a:pt x="158" y="129"/>
                  </a:lnTo>
                  <a:lnTo>
                    <a:pt x="160" y="134"/>
                  </a:lnTo>
                  <a:lnTo>
                    <a:pt x="161" y="135"/>
                  </a:lnTo>
                  <a:lnTo>
                    <a:pt x="161" y="137"/>
                  </a:lnTo>
                  <a:lnTo>
                    <a:pt x="163" y="137"/>
                  </a:lnTo>
                  <a:lnTo>
                    <a:pt x="168" y="138"/>
                  </a:lnTo>
                  <a:lnTo>
                    <a:pt x="171" y="143"/>
                  </a:lnTo>
                  <a:lnTo>
                    <a:pt x="175" y="146"/>
                  </a:lnTo>
                  <a:lnTo>
                    <a:pt x="177" y="148"/>
                  </a:lnTo>
                  <a:lnTo>
                    <a:pt x="177" y="148"/>
                  </a:lnTo>
                  <a:lnTo>
                    <a:pt x="149" y="148"/>
                  </a:lnTo>
                  <a:lnTo>
                    <a:pt x="144" y="148"/>
                  </a:lnTo>
                  <a:lnTo>
                    <a:pt x="98" y="148"/>
                  </a:lnTo>
                  <a:lnTo>
                    <a:pt x="98" y="148"/>
                  </a:lnTo>
                  <a:lnTo>
                    <a:pt x="98" y="146"/>
                  </a:lnTo>
                  <a:lnTo>
                    <a:pt x="98" y="146"/>
                  </a:lnTo>
                  <a:lnTo>
                    <a:pt x="98" y="145"/>
                  </a:lnTo>
                  <a:lnTo>
                    <a:pt x="97" y="146"/>
                  </a:lnTo>
                  <a:lnTo>
                    <a:pt x="95" y="148"/>
                  </a:lnTo>
                  <a:lnTo>
                    <a:pt x="95" y="148"/>
                  </a:lnTo>
                  <a:lnTo>
                    <a:pt x="60" y="148"/>
                  </a:lnTo>
                  <a:lnTo>
                    <a:pt x="54" y="148"/>
                  </a:lnTo>
                  <a:lnTo>
                    <a:pt x="16" y="148"/>
                  </a:lnTo>
                  <a:lnTo>
                    <a:pt x="10" y="148"/>
                  </a:lnTo>
                  <a:lnTo>
                    <a:pt x="5" y="14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4" y="36"/>
                  </a:lnTo>
                  <a:lnTo>
                    <a:pt x="4" y="33"/>
                  </a:lnTo>
                  <a:lnTo>
                    <a:pt x="2" y="28"/>
                  </a:lnTo>
                  <a:lnTo>
                    <a:pt x="2" y="27"/>
                  </a:lnTo>
                  <a:lnTo>
                    <a:pt x="0" y="23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4" y="19"/>
                  </a:lnTo>
                  <a:lnTo>
                    <a:pt x="4" y="17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4" y="11"/>
                  </a:lnTo>
                  <a:lnTo>
                    <a:pt x="4" y="9"/>
                  </a:lnTo>
                  <a:lnTo>
                    <a:pt x="4" y="6"/>
                  </a:lnTo>
                  <a:lnTo>
                    <a:pt x="4" y="4"/>
                  </a:lnTo>
                  <a:lnTo>
                    <a:pt x="4" y="3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6378998" y="2509585"/>
              <a:ext cx="179328" cy="85766"/>
            </a:xfrm>
            <a:custGeom>
              <a:rect b="b" l="l" r="r" t="t"/>
              <a:pathLst>
                <a:path extrusionOk="0" h="44" w="92">
                  <a:moveTo>
                    <a:pt x="10" y="20"/>
                  </a:moveTo>
                  <a:lnTo>
                    <a:pt x="11" y="20"/>
                  </a:lnTo>
                  <a:lnTo>
                    <a:pt x="13" y="22"/>
                  </a:lnTo>
                  <a:lnTo>
                    <a:pt x="13" y="22"/>
                  </a:lnTo>
                  <a:lnTo>
                    <a:pt x="15" y="20"/>
                  </a:lnTo>
                  <a:lnTo>
                    <a:pt x="16" y="22"/>
                  </a:lnTo>
                  <a:lnTo>
                    <a:pt x="21" y="23"/>
                  </a:lnTo>
                  <a:lnTo>
                    <a:pt x="23" y="25"/>
                  </a:lnTo>
                  <a:lnTo>
                    <a:pt x="19" y="25"/>
                  </a:lnTo>
                  <a:lnTo>
                    <a:pt x="18" y="25"/>
                  </a:lnTo>
                  <a:lnTo>
                    <a:pt x="18" y="27"/>
                  </a:lnTo>
                  <a:lnTo>
                    <a:pt x="16" y="27"/>
                  </a:lnTo>
                  <a:lnTo>
                    <a:pt x="16" y="28"/>
                  </a:lnTo>
                  <a:lnTo>
                    <a:pt x="13" y="28"/>
                  </a:lnTo>
                  <a:lnTo>
                    <a:pt x="13" y="30"/>
                  </a:lnTo>
                  <a:lnTo>
                    <a:pt x="10" y="30"/>
                  </a:lnTo>
                  <a:lnTo>
                    <a:pt x="8" y="30"/>
                  </a:lnTo>
                  <a:lnTo>
                    <a:pt x="7" y="31"/>
                  </a:lnTo>
                  <a:lnTo>
                    <a:pt x="7" y="33"/>
                  </a:lnTo>
                  <a:lnTo>
                    <a:pt x="5" y="35"/>
                  </a:lnTo>
                  <a:lnTo>
                    <a:pt x="4" y="36"/>
                  </a:lnTo>
                  <a:lnTo>
                    <a:pt x="2" y="36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4" y="30"/>
                  </a:lnTo>
                  <a:lnTo>
                    <a:pt x="4" y="3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2" y="27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7" y="23"/>
                  </a:lnTo>
                  <a:lnTo>
                    <a:pt x="7" y="22"/>
                  </a:lnTo>
                  <a:lnTo>
                    <a:pt x="10" y="22"/>
                  </a:lnTo>
                  <a:lnTo>
                    <a:pt x="10" y="20"/>
                  </a:lnTo>
                  <a:close/>
                  <a:moveTo>
                    <a:pt x="19" y="20"/>
                  </a:moveTo>
                  <a:lnTo>
                    <a:pt x="23" y="20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1" y="22"/>
                  </a:lnTo>
                  <a:lnTo>
                    <a:pt x="18" y="22"/>
                  </a:lnTo>
                  <a:lnTo>
                    <a:pt x="19" y="20"/>
                  </a:lnTo>
                  <a:lnTo>
                    <a:pt x="19" y="20"/>
                  </a:lnTo>
                  <a:close/>
                  <a:moveTo>
                    <a:pt x="11" y="11"/>
                  </a:moveTo>
                  <a:lnTo>
                    <a:pt x="13" y="11"/>
                  </a:lnTo>
                  <a:lnTo>
                    <a:pt x="13" y="12"/>
                  </a:lnTo>
                  <a:lnTo>
                    <a:pt x="13" y="12"/>
                  </a:lnTo>
                  <a:lnTo>
                    <a:pt x="16" y="12"/>
                  </a:lnTo>
                  <a:lnTo>
                    <a:pt x="16" y="14"/>
                  </a:lnTo>
                  <a:lnTo>
                    <a:pt x="18" y="17"/>
                  </a:lnTo>
                  <a:lnTo>
                    <a:pt x="16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5" y="17"/>
                  </a:lnTo>
                  <a:lnTo>
                    <a:pt x="13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8" y="16"/>
                  </a:lnTo>
                  <a:lnTo>
                    <a:pt x="7" y="16"/>
                  </a:lnTo>
                  <a:lnTo>
                    <a:pt x="5" y="16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1" y="11"/>
                  </a:lnTo>
                  <a:close/>
                  <a:moveTo>
                    <a:pt x="54" y="0"/>
                  </a:moveTo>
                  <a:lnTo>
                    <a:pt x="56" y="0"/>
                  </a:lnTo>
                  <a:lnTo>
                    <a:pt x="57" y="0"/>
                  </a:lnTo>
                  <a:lnTo>
                    <a:pt x="67" y="1"/>
                  </a:lnTo>
                  <a:lnTo>
                    <a:pt x="70" y="1"/>
                  </a:lnTo>
                  <a:lnTo>
                    <a:pt x="73" y="3"/>
                  </a:lnTo>
                  <a:lnTo>
                    <a:pt x="75" y="3"/>
                  </a:lnTo>
                  <a:lnTo>
                    <a:pt x="79" y="3"/>
                  </a:lnTo>
                  <a:lnTo>
                    <a:pt x="89" y="5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2" y="5"/>
                  </a:lnTo>
                  <a:lnTo>
                    <a:pt x="92" y="5"/>
                  </a:lnTo>
                  <a:lnTo>
                    <a:pt x="92" y="5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90" y="6"/>
                  </a:lnTo>
                  <a:lnTo>
                    <a:pt x="89" y="6"/>
                  </a:lnTo>
                  <a:lnTo>
                    <a:pt x="89" y="8"/>
                  </a:lnTo>
                  <a:lnTo>
                    <a:pt x="87" y="9"/>
                  </a:lnTo>
                  <a:lnTo>
                    <a:pt x="86" y="12"/>
                  </a:lnTo>
                  <a:lnTo>
                    <a:pt x="84" y="14"/>
                  </a:lnTo>
                  <a:lnTo>
                    <a:pt x="82" y="12"/>
                  </a:lnTo>
                  <a:lnTo>
                    <a:pt x="79" y="12"/>
                  </a:lnTo>
                  <a:lnTo>
                    <a:pt x="76" y="14"/>
                  </a:lnTo>
                  <a:lnTo>
                    <a:pt x="75" y="16"/>
                  </a:lnTo>
                  <a:lnTo>
                    <a:pt x="75" y="17"/>
                  </a:lnTo>
                  <a:lnTo>
                    <a:pt x="78" y="20"/>
                  </a:lnTo>
                  <a:lnTo>
                    <a:pt x="78" y="25"/>
                  </a:lnTo>
                  <a:lnTo>
                    <a:pt x="79" y="25"/>
                  </a:lnTo>
                  <a:lnTo>
                    <a:pt x="81" y="28"/>
                  </a:lnTo>
                  <a:lnTo>
                    <a:pt x="82" y="30"/>
                  </a:lnTo>
                  <a:lnTo>
                    <a:pt x="82" y="30"/>
                  </a:lnTo>
                  <a:lnTo>
                    <a:pt x="84" y="35"/>
                  </a:lnTo>
                  <a:lnTo>
                    <a:pt x="84" y="33"/>
                  </a:lnTo>
                  <a:lnTo>
                    <a:pt x="84" y="35"/>
                  </a:lnTo>
                  <a:lnTo>
                    <a:pt x="84" y="36"/>
                  </a:lnTo>
                  <a:lnTo>
                    <a:pt x="86" y="36"/>
                  </a:lnTo>
                  <a:lnTo>
                    <a:pt x="86" y="36"/>
                  </a:lnTo>
                  <a:lnTo>
                    <a:pt x="86" y="36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2" y="38"/>
                  </a:lnTo>
                  <a:lnTo>
                    <a:pt x="82" y="39"/>
                  </a:lnTo>
                  <a:lnTo>
                    <a:pt x="82" y="39"/>
                  </a:lnTo>
                  <a:lnTo>
                    <a:pt x="81" y="41"/>
                  </a:lnTo>
                  <a:lnTo>
                    <a:pt x="81" y="42"/>
                  </a:lnTo>
                  <a:lnTo>
                    <a:pt x="81" y="44"/>
                  </a:lnTo>
                  <a:lnTo>
                    <a:pt x="81" y="44"/>
                  </a:lnTo>
                  <a:lnTo>
                    <a:pt x="79" y="44"/>
                  </a:lnTo>
                  <a:lnTo>
                    <a:pt x="78" y="44"/>
                  </a:lnTo>
                  <a:lnTo>
                    <a:pt x="76" y="42"/>
                  </a:lnTo>
                  <a:lnTo>
                    <a:pt x="75" y="42"/>
                  </a:lnTo>
                  <a:lnTo>
                    <a:pt x="73" y="42"/>
                  </a:lnTo>
                  <a:lnTo>
                    <a:pt x="73" y="42"/>
                  </a:lnTo>
                  <a:lnTo>
                    <a:pt x="68" y="44"/>
                  </a:lnTo>
                  <a:lnTo>
                    <a:pt x="67" y="44"/>
                  </a:lnTo>
                  <a:lnTo>
                    <a:pt x="65" y="42"/>
                  </a:lnTo>
                  <a:lnTo>
                    <a:pt x="64" y="41"/>
                  </a:lnTo>
                  <a:lnTo>
                    <a:pt x="60" y="39"/>
                  </a:lnTo>
                  <a:lnTo>
                    <a:pt x="60" y="38"/>
                  </a:lnTo>
                  <a:lnTo>
                    <a:pt x="60" y="38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6" y="36"/>
                  </a:lnTo>
                  <a:lnTo>
                    <a:pt x="54" y="35"/>
                  </a:lnTo>
                  <a:lnTo>
                    <a:pt x="51" y="33"/>
                  </a:lnTo>
                  <a:lnTo>
                    <a:pt x="51" y="33"/>
                  </a:lnTo>
                  <a:lnTo>
                    <a:pt x="49" y="33"/>
                  </a:lnTo>
                  <a:lnTo>
                    <a:pt x="49" y="35"/>
                  </a:lnTo>
                  <a:lnTo>
                    <a:pt x="49" y="35"/>
                  </a:lnTo>
                  <a:lnTo>
                    <a:pt x="49" y="35"/>
                  </a:lnTo>
                  <a:lnTo>
                    <a:pt x="49" y="33"/>
                  </a:lnTo>
                  <a:lnTo>
                    <a:pt x="48" y="33"/>
                  </a:lnTo>
                  <a:lnTo>
                    <a:pt x="45" y="35"/>
                  </a:lnTo>
                  <a:lnTo>
                    <a:pt x="45" y="35"/>
                  </a:lnTo>
                  <a:lnTo>
                    <a:pt x="43" y="35"/>
                  </a:lnTo>
                  <a:lnTo>
                    <a:pt x="38" y="36"/>
                  </a:lnTo>
                  <a:lnTo>
                    <a:pt x="37" y="36"/>
                  </a:lnTo>
                  <a:lnTo>
                    <a:pt x="37" y="36"/>
                  </a:lnTo>
                  <a:lnTo>
                    <a:pt x="37" y="36"/>
                  </a:lnTo>
                  <a:lnTo>
                    <a:pt x="38" y="31"/>
                  </a:lnTo>
                  <a:lnTo>
                    <a:pt x="38" y="28"/>
                  </a:lnTo>
                  <a:lnTo>
                    <a:pt x="40" y="28"/>
                  </a:lnTo>
                  <a:lnTo>
                    <a:pt x="40" y="28"/>
                  </a:lnTo>
                  <a:lnTo>
                    <a:pt x="40" y="27"/>
                  </a:lnTo>
                  <a:lnTo>
                    <a:pt x="37" y="27"/>
                  </a:lnTo>
                  <a:lnTo>
                    <a:pt x="37" y="27"/>
                  </a:lnTo>
                  <a:lnTo>
                    <a:pt x="35" y="27"/>
                  </a:lnTo>
                  <a:lnTo>
                    <a:pt x="35" y="28"/>
                  </a:lnTo>
                  <a:lnTo>
                    <a:pt x="34" y="28"/>
                  </a:lnTo>
                  <a:lnTo>
                    <a:pt x="32" y="28"/>
                  </a:lnTo>
                  <a:lnTo>
                    <a:pt x="29" y="27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6" y="22"/>
                  </a:lnTo>
                  <a:lnTo>
                    <a:pt x="24" y="20"/>
                  </a:lnTo>
                  <a:lnTo>
                    <a:pt x="26" y="19"/>
                  </a:lnTo>
                  <a:lnTo>
                    <a:pt x="27" y="19"/>
                  </a:lnTo>
                  <a:lnTo>
                    <a:pt x="27" y="17"/>
                  </a:lnTo>
                  <a:lnTo>
                    <a:pt x="26" y="17"/>
                  </a:lnTo>
                  <a:lnTo>
                    <a:pt x="24" y="17"/>
                  </a:lnTo>
                  <a:lnTo>
                    <a:pt x="24" y="17"/>
                  </a:lnTo>
                  <a:lnTo>
                    <a:pt x="24" y="14"/>
                  </a:lnTo>
                  <a:lnTo>
                    <a:pt x="24" y="14"/>
                  </a:lnTo>
                  <a:lnTo>
                    <a:pt x="24" y="12"/>
                  </a:lnTo>
                  <a:lnTo>
                    <a:pt x="24" y="12"/>
                  </a:lnTo>
                  <a:lnTo>
                    <a:pt x="24" y="11"/>
                  </a:lnTo>
                  <a:lnTo>
                    <a:pt x="24" y="11"/>
                  </a:lnTo>
                  <a:lnTo>
                    <a:pt x="24" y="9"/>
                  </a:lnTo>
                  <a:lnTo>
                    <a:pt x="27" y="8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2" y="5"/>
                  </a:lnTo>
                  <a:lnTo>
                    <a:pt x="34" y="5"/>
                  </a:lnTo>
                  <a:lnTo>
                    <a:pt x="37" y="3"/>
                  </a:lnTo>
                  <a:lnTo>
                    <a:pt x="40" y="3"/>
                  </a:lnTo>
                  <a:lnTo>
                    <a:pt x="45" y="1"/>
                  </a:lnTo>
                  <a:lnTo>
                    <a:pt x="52" y="1"/>
                  </a:lnTo>
                  <a:lnTo>
                    <a:pt x="54" y="1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3184225" y="4376939"/>
              <a:ext cx="460016" cy="181278"/>
            </a:xfrm>
            <a:custGeom>
              <a:rect b="b" l="l" r="r" t="t"/>
              <a:pathLst>
                <a:path extrusionOk="0" h="93" w="236">
                  <a:moveTo>
                    <a:pt x="167" y="58"/>
                  </a:moveTo>
                  <a:lnTo>
                    <a:pt x="167" y="58"/>
                  </a:lnTo>
                  <a:lnTo>
                    <a:pt x="168" y="60"/>
                  </a:lnTo>
                  <a:lnTo>
                    <a:pt x="167" y="61"/>
                  </a:lnTo>
                  <a:lnTo>
                    <a:pt x="167" y="61"/>
                  </a:lnTo>
                  <a:lnTo>
                    <a:pt x="167" y="61"/>
                  </a:lnTo>
                  <a:lnTo>
                    <a:pt x="165" y="63"/>
                  </a:lnTo>
                  <a:lnTo>
                    <a:pt x="165" y="63"/>
                  </a:lnTo>
                  <a:lnTo>
                    <a:pt x="164" y="63"/>
                  </a:lnTo>
                  <a:lnTo>
                    <a:pt x="164" y="63"/>
                  </a:lnTo>
                  <a:lnTo>
                    <a:pt x="164" y="63"/>
                  </a:lnTo>
                  <a:lnTo>
                    <a:pt x="164" y="61"/>
                  </a:lnTo>
                  <a:lnTo>
                    <a:pt x="164" y="60"/>
                  </a:lnTo>
                  <a:lnTo>
                    <a:pt x="165" y="60"/>
                  </a:lnTo>
                  <a:lnTo>
                    <a:pt x="167" y="58"/>
                  </a:lnTo>
                  <a:close/>
                  <a:moveTo>
                    <a:pt x="15" y="38"/>
                  </a:moveTo>
                  <a:lnTo>
                    <a:pt x="17" y="38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7" y="39"/>
                  </a:lnTo>
                  <a:lnTo>
                    <a:pt x="15" y="39"/>
                  </a:lnTo>
                  <a:lnTo>
                    <a:pt x="15" y="39"/>
                  </a:lnTo>
                  <a:lnTo>
                    <a:pt x="15" y="38"/>
                  </a:lnTo>
                  <a:close/>
                  <a:moveTo>
                    <a:pt x="33" y="30"/>
                  </a:moveTo>
                  <a:lnTo>
                    <a:pt x="33" y="30"/>
                  </a:lnTo>
                  <a:lnTo>
                    <a:pt x="33" y="30"/>
                  </a:lnTo>
                  <a:lnTo>
                    <a:pt x="34" y="31"/>
                  </a:lnTo>
                  <a:lnTo>
                    <a:pt x="33" y="31"/>
                  </a:lnTo>
                  <a:lnTo>
                    <a:pt x="33" y="33"/>
                  </a:lnTo>
                  <a:lnTo>
                    <a:pt x="31" y="33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8" y="33"/>
                  </a:lnTo>
                  <a:lnTo>
                    <a:pt x="28" y="33"/>
                  </a:lnTo>
                  <a:lnTo>
                    <a:pt x="29" y="33"/>
                  </a:lnTo>
                  <a:lnTo>
                    <a:pt x="29" y="31"/>
                  </a:lnTo>
                  <a:lnTo>
                    <a:pt x="31" y="31"/>
                  </a:lnTo>
                  <a:lnTo>
                    <a:pt x="33" y="30"/>
                  </a:lnTo>
                  <a:close/>
                  <a:moveTo>
                    <a:pt x="18" y="27"/>
                  </a:moveTo>
                  <a:lnTo>
                    <a:pt x="20" y="28"/>
                  </a:lnTo>
                  <a:lnTo>
                    <a:pt x="20" y="30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8" y="31"/>
                  </a:lnTo>
                  <a:lnTo>
                    <a:pt x="17" y="31"/>
                  </a:lnTo>
                  <a:lnTo>
                    <a:pt x="15" y="30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8" y="27"/>
                  </a:lnTo>
                  <a:close/>
                  <a:moveTo>
                    <a:pt x="1" y="23"/>
                  </a:moveTo>
                  <a:lnTo>
                    <a:pt x="3" y="25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1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23"/>
                  </a:lnTo>
                  <a:close/>
                  <a:moveTo>
                    <a:pt x="12" y="23"/>
                  </a:moveTo>
                  <a:lnTo>
                    <a:pt x="14" y="23"/>
                  </a:lnTo>
                  <a:lnTo>
                    <a:pt x="15" y="25"/>
                  </a:lnTo>
                  <a:lnTo>
                    <a:pt x="14" y="25"/>
                  </a:lnTo>
                  <a:lnTo>
                    <a:pt x="14" y="25"/>
                  </a:lnTo>
                  <a:lnTo>
                    <a:pt x="11" y="25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2" y="23"/>
                  </a:lnTo>
                  <a:close/>
                  <a:moveTo>
                    <a:pt x="3" y="19"/>
                  </a:moveTo>
                  <a:lnTo>
                    <a:pt x="4" y="19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6" y="23"/>
                  </a:lnTo>
                  <a:lnTo>
                    <a:pt x="9" y="27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9" y="28"/>
                  </a:lnTo>
                  <a:lnTo>
                    <a:pt x="11" y="30"/>
                  </a:lnTo>
                  <a:lnTo>
                    <a:pt x="11" y="31"/>
                  </a:lnTo>
                  <a:lnTo>
                    <a:pt x="9" y="34"/>
                  </a:lnTo>
                  <a:lnTo>
                    <a:pt x="6" y="34"/>
                  </a:lnTo>
                  <a:lnTo>
                    <a:pt x="3" y="34"/>
                  </a:lnTo>
                  <a:lnTo>
                    <a:pt x="3" y="34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3" y="30"/>
                  </a:lnTo>
                  <a:lnTo>
                    <a:pt x="6" y="30"/>
                  </a:lnTo>
                  <a:lnTo>
                    <a:pt x="6" y="28"/>
                  </a:lnTo>
                  <a:lnTo>
                    <a:pt x="6" y="28"/>
                  </a:lnTo>
                  <a:lnTo>
                    <a:pt x="4" y="25"/>
                  </a:lnTo>
                  <a:lnTo>
                    <a:pt x="3" y="25"/>
                  </a:lnTo>
                  <a:lnTo>
                    <a:pt x="3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3" y="19"/>
                  </a:lnTo>
                  <a:close/>
                  <a:moveTo>
                    <a:pt x="182" y="1"/>
                  </a:moveTo>
                  <a:lnTo>
                    <a:pt x="182" y="3"/>
                  </a:lnTo>
                  <a:lnTo>
                    <a:pt x="182" y="3"/>
                  </a:lnTo>
                  <a:lnTo>
                    <a:pt x="182" y="1"/>
                  </a:lnTo>
                  <a:lnTo>
                    <a:pt x="182" y="1"/>
                  </a:lnTo>
                  <a:lnTo>
                    <a:pt x="182" y="1"/>
                  </a:lnTo>
                  <a:close/>
                  <a:moveTo>
                    <a:pt x="184" y="0"/>
                  </a:moveTo>
                  <a:lnTo>
                    <a:pt x="184" y="0"/>
                  </a:lnTo>
                  <a:lnTo>
                    <a:pt x="186" y="1"/>
                  </a:lnTo>
                  <a:lnTo>
                    <a:pt x="186" y="1"/>
                  </a:lnTo>
                  <a:lnTo>
                    <a:pt x="187" y="3"/>
                  </a:lnTo>
                  <a:lnTo>
                    <a:pt x="189" y="3"/>
                  </a:lnTo>
                  <a:lnTo>
                    <a:pt x="192" y="6"/>
                  </a:lnTo>
                  <a:lnTo>
                    <a:pt x="193" y="6"/>
                  </a:lnTo>
                  <a:lnTo>
                    <a:pt x="195" y="8"/>
                  </a:lnTo>
                  <a:lnTo>
                    <a:pt x="198" y="9"/>
                  </a:lnTo>
                  <a:lnTo>
                    <a:pt x="200" y="8"/>
                  </a:lnTo>
                  <a:lnTo>
                    <a:pt x="201" y="9"/>
                  </a:lnTo>
                  <a:lnTo>
                    <a:pt x="201" y="9"/>
                  </a:lnTo>
                  <a:lnTo>
                    <a:pt x="201" y="11"/>
                  </a:lnTo>
                  <a:lnTo>
                    <a:pt x="203" y="11"/>
                  </a:lnTo>
                  <a:lnTo>
                    <a:pt x="203" y="11"/>
                  </a:lnTo>
                  <a:lnTo>
                    <a:pt x="205" y="11"/>
                  </a:lnTo>
                  <a:lnTo>
                    <a:pt x="205" y="14"/>
                  </a:lnTo>
                  <a:lnTo>
                    <a:pt x="205" y="14"/>
                  </a:lnTo>
                  <a:lnTo>
                    <a:pt x="206" y="16"/>
                  </a:lnTo>
                  <a:lnTo>
                    <a:pt x="208" y="16"/>
                  </a:lnTo>
                  <a:lnTo>
                    <a:pt x="209" y="16"/>
                  </a:lnTo>
                  <a:lnTo>
                    <a:pt x="211" y="16"/>
                  </a:lnTo>
                  <a:lnTo>
                    <a:pt x="212" y="17"/>
                  </a:lnTo>
                  <a:lnTo>
                    <a:pt x="212" y="17"/>
                  </a:lnTo>
                  <a:lnTo>
                    <a:pt x="214" y="17"/>
                  </a:lnTo>
                  <a:lnTo>
                    <a:pt x="214" y="17"/>
                  </a:lnTo>
                  <a:lnTo>
                    <a:pt x="214" y="17"/>
                  </a:lnTo>
                  <a:lnTo>
                    <a:pt x="216" y="17"/>
                  </a:lnTo>
                  <a:lnTo>
                    <a:pt x="217" y="17"/>
                  </a:lnTo>
                  <a:lnTo>
                    <a:pt x="219" y="17"/>
                  </a:lnTo>
                  <a:lnTo>
                    <a:pt x="219" y="17"/>
                  </a:lnTo>
                  <a:lnTo>
                    <a:pt x="219" y="16"/>
                  </a:lnTo>
                  <a:lnTo>
                    <a:pt x="219" y="16"/>
                  </a:lnTo>
                  <a:lnTo>
                    <a:pt x="220" y="14"/>
                  </a:lnTo>
                  <a:lnTo>
                    <a:pt x="220" y="14"/>
                  </a:lnTo>
                  <a:lnTo>
                    <a:pt x="222" y="14"/>
                  </a:lnTo>
                  <a:lnTo>
                    <a:pt x="223" y="16"/>
                  </a:lnTo>
                  <a:lnTo>
                    <a:pt x="225" y="16"/>
                  </a:lnTo>
                  <a:lnTo>
                    <a:pt x="225" y="17"/>
                  </a:lnTo>
                  <a:lnTo>
                    <a:pt x="227" y="19"/>
                  </a:lnTo>
                  <a:lnTo>
                    <a:pt x="228" y="19"/>
                  </a:lnTo>
                  <a:lnTo>
                    <a:pt x="231" y="19"/>
                  </a:lnTo>
                  <a:lnTo>
                    <a:pt x="233" y="20"/>
                  </a:lnTo>
                  <a:lnTo>
                    <a:pt x="236" y="22"/>
                  </a:lnTo>
                  <a:lnTo>
                    <a:pt x="234" y="22"/>
                  </a:lnTo>
                  <a:lnTo>
                    <a:pt x="234" y="22"/>
                  </a:lnTo>
                  <a:lnTo>
                    <a:pt x="233" y="22"/>
                  </a:lnTo>
                  <a:lnTo>
                    <a:pt x="231" y="22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31" y="23"/>
                  </a:lnTo>
                  <a:lnTo>
                    <a:pt x="233" y="23"/>
                  </a:lnTo>
                  <a:lnTo>
                    <a:pt x="233" y="25"/>
                  </a:lnTo>
                  <a:lnTo>
                    <a:pt x="233" y="27"/>
                  </a:lnTo>
                  <a:lnTo>
                    <a:pt x="234" y="28"/>
                  </a:lnTo>
                  <a:lnTo>
                    <a:pt x="236" y="28"/>
                  </a:lnTo>
                  <a:lnTo>
                    <a:pt x="236" y="28"/>
                  </a:lnTo>
                  <a:lnTo>
                    <a:pt x="236" y="30"/>
                  </a:lnTo>
                  <a:lnTo>
                    <a:pt x="236" y="31"/>
                  </a:lnTo>
                  <a:lnTo>
                    <a:pt x="236" y="34"/>
                  </a:lnTo>
                  <a:lnTo>
                    <a:pt x="236" y="34"/>
                  </a:lnTo>
                  <a:lnTo>
                    <a:pt x="234" y="34"/>
                  </a:lnTo>
                  <a:lnTo>
                    <a:pt x="234" y="34"/>
                  </a:lnTo>
                  <a:lnTo>
                    <a:pt x="234" y="34"/>
                  </a:lnTo>
                  <a:lnTo>
                    <a:pt x="233" y="33"/>
                  </a:lnTo>
                  <a:lnTo>
                    <a:pt x="233" y="34"/>
                  </a:lnTo>
                  <a:lnTo>
                    <a:pt x="233" y="36"/>
                  </a:lnTo>
                  <a:lnTo>
                    <a:pt x="233" y="39"/>
                  </a:lnTo>
                  <a:lnTo>
                    <a:pt x="231" y="42"/>
                  </a:lnTo>
                  <a:lnTo>
                    <a:pt x="230" y="44"/>
                  </a:lnTo>
                  <a:lnTo>
                    <a:pt x="228" y="45"/>
                  </a:lnTo>
                  <a:lnTo>
                    <a:pt x="227" y="47"/>
                  </a:lnTo>
                  <a:lnTo>
                    <a:pt x="223" y="50"/>
                  </a:lnTo>
                  <a:lnTo>
                    <a:pt x="222" y="52"/>
                  </a:lnTo>
                  <a:lnTo>
                    <a:pt x="220" y="53"/>
                  </a:lnTo>
                  <a:lnTo>
                    <a:pt x="217" y="55"/>
                  </a:lnTo>
                  <a:lnTo>
                    <a:pt x="216" y="56"/>
                  </a:lnTo>
                  <a:lnTo>
                    <a:pt x="212" y="58"/>
                  </a:lnTo>
                  <a:lnTo>
                    <a:pt x="208" y="60"/>
                  </a:lnTo>
                  <a:lnTo>
                    <a:pt x="206" y="61"/>
                  </a:lnTo>
                  <a:lnTo>
                    <a:pt x="203" y="61"/>
                  </a:lnTo>
                  <a:lnTo>
                    <a:pt x="201" y="63"/>
                  </a:lnTo>
                  <a:lnTo>
                    <a:pt x="198" y="63"/>
                  </a:lnTo>
                  <a:lnTo>
                    <a:pt x="197" y="64"/>
                  </a:lnTo>
                  <a:lnTo>
                    <a:pt x="195" y="66"/>
                  </a:lnTo>
                  <a:lnTo>
                    <a:pt x="195" y="68"/>
                  </a:lnTo>
                  <a:lnTo>
                    <a:pt x="193" y="69"/>
                  </a:lnTo>
                  <a:lnTo>
                    <a:pt x="193" y="69"/>
                  </a:lnTo>
                  <a:lnTo>
                    <a:pt x="193" y="69"/>
                  </a:lnTo>
                  <a:lnTo>
                    <a:pt x="193" y="69"/>
                  </a:lnTo>
                  <a:lnTo>
                    <a:pt x="193" y="71"/>
                  </a:lnTo>
                  <a:lnTo>
                    <a:pt x="193" y="71"/>
                  </a:lnTo>
                  <a:lnTo>
                    <a:pt x="193" y="71"/>
                  </a:lnTo>
                  <a:lnTo>
                    <a:pt x="193" y="71"/>
                  </a:lnTo>
                  <a:lnTo>
                    <a:pt x="192" y="69"/>
                  </a:lnTo>
                  <a:lnTo>
                    <a:pt x="192" y="69"/>
                  </a:lnTo>
                  <a:lnTo>
                    <a:pt x="192" y="69"/>
                  </a:lnTo>
                  <a:lnTo>
                    <a:pt x="192" y="69"/>
                  </a:lnTo>
                  <a:lnTo>
                    <a:pt x="192" y="69"/>
                  </a:lnTo>
                  <a:lnTo>
                    <a:pt x="190" y="72"/>
                  </a:lnTo>
                  <a:lnTo>
                    <a:pt x="190" y="74"/>
                  </a:lnTo>
                  <a:lnTo>
                    <a:pt x="190" y="74"/>
                  </a:lnTo>
                  <a:lnTo>
                    <a:pt x="190" y="74"/>
                  </a:lnTo>
                  <a:lnTo>
                    <a:pt x="189" y="75"/>
                  </a:lnTo>
                  <a:lnTo>
                    <a:pt x="189" y="77"/>
                  </a:lnTo>
                  <a:lnTo>
                    <a:pt x="189" y="77"/>
                  </a:lnTo>
                  <a:lnTo>
                    <a:pt x="189" y="77"/>
                  </a:lnTo>
                  <a:lnTo>
                    <a:pt x="189" y="79"/>
                  </a:lnTo>
                  <a:lnTo>
                    <a:pt x="187" y="80"/>
                  </a:lnTo>
                  <a:lnTo>
                    <a:pt x="187" y="82"/>
                  </a:lnTo>
                  <a:lnTo>
                    <a:pt x="186" y="82"/>
                  </a:lnTo>
                  <a:lnTo>
                    <a:pt x="186" y="83"/>
                  </a:lnTo>
                  <a:lnTo>
                    <a:pt x="187" y="83"/>
                  </a:lnTo>
                  <a:lnTo>
                    <a:pt x="187" y="85"/>
                  </a:lnTo>
                  <a:lnTo>
                    <a:pt x="187" y="85"/>
                  </a:lnTo>
                  <a:lnTo>
                    <a:pt x="186" y="86"/>
                  </a:lnTo>
                  <a:lnTo>
                    <a:pt x="186" y="86"/>
                  </a:lnTo>
                  <a:lnTo>
                    <a:pt x="184" y="88"/>
                  </a:lnTo>
                  <a:lnTo>
                    <a:pt x="182" y="88"/>
                  </a:lnTo>
                  <a:lnTo>
                    <a:pt x="182" y="90"/>
                  </a:lnTo>
                  <a:lnTo>
                    <a:pt x="182" y="90"/>
                  </a:lnTo>
                  <a:lnTo>
                    <a:pt x="182" y="90"/>
                  </a:lnTo>
                  <a:lnTo>
                    <a:pt x="182" y="90"/>
                  </a:lnTo>
                  <a:lnTo>
                    <a:pt x="182" y="91"/>
                  </a:lnTo>
                  <a:lnTo>
                    <a:pt x="181" y="91"/>
                  </a:lnTo>
                  <a:lnTo>
                    <a:pt x="181" y="93"/>
                  </a:lnTo>
                  <a:lnTo>
                    <a:pt x="179" y="91"/>
                  </a:lnTo>
                  <a:lnTo>
                    <a:pt x="178" y="91"/>
                  </a:lnTo>
                  <a:lnTo>
                    <a:pt x="178" y="91"/>
                  </a:lnTo>
                  <a:lnTo>
                    <a:pt x="176" y="90"/>
                  </a:lnTo>
                  <a:lnTo>
                    <a:pt x="175" y="88"/>
                  </a:lnTo>
                  <a:lnTo>
                    <a:pt x="175" y="88"/>
                  </a:lnTo>
                  <a:lnTo>
                    <a:pt x="175" y="85"/>
                  </a:lnTo>
                  <a:lnTo>
                    <a:pt x="173" y="85"/>
                  </a:lnTo>
                  <a:lnTo>
                    <a:pt x="173" y="85"/>
                  </a:lnTo>
                  <a:lnTo>
                    <a:pt x="171" y="85"/>
                  </a:lnTo>
                  <a:lnTo>
                    <a:pt x="170" y="85"/>
                  </a:lnTo>
                  <a:lnTo>
                    <a:pt x="170" y="85"/>
                  </a:lnTo>
                  <a:lnTo>
                    <a:pt x="168" y="83"/>
                  </a:lnTo>
                  <a:lnTo>
                    <a:pt x="167" y="82"/>
                  </a:lnTo>
                  <a:lnTo>
                    <a:pt x="165" y="82"/>
                  </a:lnTo>
                  <a:lnTo>
                    <a:pt x="165" y="82"/>
                  </a:lnTo>
                  <a:lnTo>
                    <a:pt x="164" y="83"/>
                  </a:lnTo>
                  <a:lnTo>
                    <a:pt x="164" y="83"/>
                  </a:lnTo>
                  <a:lnTo>
                    <a:pt x="162" y="85"/>
                  </a:lnTo>
                  <a:lnTo>
                    <a:pt x="160" y="85"/>
                  </a:lnTo>
                  <a:lnTo>
                    <a:pt x="160" y="83"/>
                  </a:lnTo>
                  <a:lnTo>
                    <a:pt x="160" y="83"/>
                  </a:lnTo>
                  <a:lnTo>
                    <a:pt x="160" y="83"/>
                  </a:lnTo>
                  <a:lnTo>
                    <a:pt x="162" y="80"/>
                  </a:lnTo>
                  <a:lnTo>
                    <a:pt x="160" y="80"/>
                  </a:lnTo>
                  <a:lnTo>
                    <a:pt x="160" y="80"/>
                  </a:lnTo>
                  <a:lnTo>
                    <a:pt x="160" y="80"/>
                  </a:lnTo>
                  <a:lnTo>
                    <a:pt x="160" y="79"/>
                  </a:lnTo>
                  <a:lnTo>
                    <a:pt x="160" y="79"/>
                  </a:lnTo>
                  <a:lnTo>
                    <a:pt x="160" y="77"/>
                  </a:lnTo>
                  <a:lnTo>
                    <a:pt x="162" y="79"/>
                  </a:lnTo>
                  <a:lnTo>
                    <a:pt x="164" y="79"/>
                  </a:lnTo>
                  <a:lnTo>
                    <a:pt x="164" y="77"/>
                  </a:lnTo>
                  <a:lnTo>
                    <a:pt x="164" y="77"/>
                  </a:lnTo>
                  <a:lnTo>
                    <a:pt x="165" y="77"/>
                  </a:lnTo>
                  <a:lnTo>
                    <a:pt x="165" y="75"/>
                  </a:lnTo>
                  <a:lnTo>
                    <a:pt x="164" y="75"/>
                  </a:lnTo>
                  <a:lnTo>
                    <a:pt x="164" y="74"/>
                  </a:lnTo>
                  <a:lnTo>
                    <a:pt x="164" y="74"/>
                  </a:lnTo>
                  <a:lnTo>
                    <a:pt x="164" y="72"/>
                  </a:lnTo>
                  <a:lnTo>
                    <a:pt x="164" y="72"/>
                  </a:lnTo>
                  <a:lnTo>
                    <a:pt x="164" y="72"/>
                  </a:lnTo>
                  <a:lnTo>
                    <a:pt x="164" y="71"/>
                  </a:lnTo>
                  <a:lnTo>
                    <a:pt x="164" y="71"/>
                  </a:lnTo>
                  <a:lnTo>
                    <a:pt x="164" y="71"/>
                  </a:lnTo>
                  <a:lnTo>
                    <a:pt x="164" y="69"/>
                  </a:lnTo>
                  <a:lnTo>
                    <a:pt x="164" y="69"/>
                  </a:lnTo>
                  <a:lnTo>
                    <a:pt x="162" y="69"/>
                  </a:lnTo>
                  <a:lnTo>
                    <a:pt x="164" y="69"/>
                  </a:lnTo>
                  <a:lnTo>
                    <a:pt x="165" y="68"/>
                  </a:lnTo>
                  <a:lnTo>
                    <a:pt x="165" y="68"/>
                  </a:lnTo>
                  <a:lnTo>
                    <a:pt x="167" y="66"/>
                  </a:lnTo>
                  <a:lnTo>
                    <a:pt x="168" y="66"/>
                  </a:lnTo>
                  <a:lnTo>
                    <a:pt x="168" y="64"/>
                  </a:lnTo>
                  <a:lnTo>
                    <a:pt x="170" y="60"/>
                  </a:lnTo>
                  <a:lnTo>
                    <a:pt x="171" y="58"/>
                  </a:lnTo>
                  <a:lnTo>
                    <a:pt x="171" y="56"/>
                  </a:lnTo>
                  <a:lnTo>
                    <a:pt x="170" y="55"/>
                  </a:lnTo>
                  <a:lnTo>
                    <a:pt x="170" y="52"/>
                  </a:lnTo>
                  <a:lnTo>
                    <a:pt x="170" y="50"/>
                  </a:lnTo>
                  <a:lnTo>
                    <a:pt x="170" y="50"/>
                  </a:lnTo>
                  <a:lnTo>
                    <a:pt x="168" y="52"/>
                  </a:lnTo>
                  <a:lnTo>
                    <a:pt x="168" y="55"/>
                  </a:lnTo>
                  <a:lnTo>
                    <a:pt x="168" y="56"/>
                  </a:lnTo>
                  <a:lnTo>
                    <a:pt x="167" y="58"/>
                  </a:lnTo>
                  <a:lnTo>
                    <a:pt x="167" y="56"/>
                  </a:lnTo>
                  <a:lnTo>
                    <a:pt x="167" y="53"/>
                  </a:lnTo>
                  <a:lnTo>
                    <a:pt x="167" y="55"/>
                  </a:lnTo>
                  <a:lnTo>
                    <a:pt x="165" y="56"/>
                  </a:lnTo>
                  <a:lnTo>
                    <a:pt x="164" y="58"/>
                  </a:lnTo>
                  <a:lnTo>
                    <a:pt x="164" y="58"/>
                  </a:lnTo>
                  <a:lnTo>
                    <a:pt x="164" y="60"/>
                  </a:lnTo>
                  <a:lnTo>
                    <a:pt x="162" y="58"/>
                  </a:lnTo>
                  <a:lnTo>
                    <a:pt x="160" y="58"/>
                  </a:lnTo>
                  <a:lnTo>
                    <a:pt x="157" y="55"/>
                  </a:lnTo>
                  <a:lnTo>
                    <a:pt x="156" y="53"/>
                  </a:lnTo>
                  <a:lnTo>
                    <a:pt x="154" y="53"/>
                  </a:lnTo>
                  <a:lnTo>
                    <a:pt x="154" y="52"/>
                  </a:lnTo>
                  <a:lnTo>
                    <a:pt x="154" y="52"/>
                  </a:lnTo>
                  <a:lnTo>
                    <a:pt x="154" y="52"/>
                  </a:lnTo>
                  <a:lnTo>
                    <a:pt x="156" y="50"/>
                  </a:lnTo>
                  <a:lnTo>
                    <a:pt x="156" y="49"/>
                  </a:lnTo>
                  <a:lnTo>
                    <a:pt x="156" y="47"/>
                  </a:lnTo>
                  <a:lnTo>
                    <a:pt x="156" y="44"/>
                  </a:lnTo>
                  <a:lnTo>
                    <a:pt x="156" y="41"/>
                  </a:lnTo>
                  <a:lnTo>
                    <a:pt x="156" y="39"/>
                  </a:lnTo>
                  <a:lnTo>
                    <a:pt x="154" y="36"/>
                  </a:lnTo>
                  <a:lnTo>
                    <a:pt x="156" y="34"/>
                  </a:lnTo>
                  <a:lnTo>
                    <a:pt x="159" y="33"/>
                  </a:lnTo>
                  <a:lnTo>
                    <a:pt x="159" y="33"/>
                  </a:lnTo>
                  <a:lnTo>
                    <a:pt x="160" y="30"/>
                  </a:lnTo>
                  <a:lnTo>
                    <a:pt x="160" y="28"/>
                  </a:lnTo>
                  <a:lnTo>
                    <a:pt x="162" y="30"/>
                  </a:lnTo>
                  <a:lnTo>
                    <a:pt x="164" y="30"/>
                  </a:lnTo>
                  <a:lnTo>
                    <a:pt x="162" y="28"/>
                  </a:lnTo>
                  <a:lnTo>
                    <a:pt x="160" y="27"/>
                  </a:lnTo>
                  <a:lnTo>
                    <a:pt x="160" y="25"/>
                  </a:lnTo>
                  <a:lnTo>
                    <a:pt x="162" y="23"/>
                  </a:lnTo>
                  <a:lnTo>
                    <a:pt x="164" y="22"/>
                  </a:lnTo>
                  <a:lnTo>
                    <a:pt x="165" y="20"/>
                  </a:lnTo>
                  <a:lnTo>
                    <a:pt x="167" y="19"/>
                  </a:lnTo>
                  <a:lnTo>
                    <a:pt x="167" y="14"/>
                  </a:lnTo>
                  <a:lnTo>
                    <a:pt x="167" y="12"/>
                  </a:lnTo>
                  <a:lnTo>
                    <a:pt x="167" y="9"/>
                  </a:lnTo>
                  <a:lnTo>
                    <a:pt x="167" y="8"/>
                  </a:lnTo>
                  <a:lnTo>
                    <a:pt x="168" y="8"/>
                  </a:lnTo>
                  <a:lnTo>
                    <a:pt x="170" y="8"/>
                  </a:lnTo>
                  <a:lnTo>
                    <a:pt x="171" y="6"/>
                  </a:lnTo>
                  <a:lnTo>
                    <a:pt x="173" y="6"/>
                  </a:lnTo>
                  <a:lnTo>
                    <a:pt x="175" y="4"/>
                  </a:lnTo>
                  <a:lnTo>
                    <a:pt x="178" y="4"/>
                  </a:lnTo>
                  <a:lnTo>
                    <a:pt x="182" y="3"/>
                  </a:lnTo>
                  <a:lnTo>
                    <a:pt x="184" y="1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5519392" y="3330206"/>
              <a:ext cx="584766" cy="549680"/>
            </a:xfrm>
            <a:custGeom>
              <a:rect b="b" l="l" r="r" t="t"/>
              <a:pathLst>
                <a:path extrusionOk="0" h="282" w="300">
                  <a:moveTo>
                    <a:pt x="230" y="0"/>
                  </a:moveTo>
                  <a:lnTo>
                    <a:pt x="233" y="0"/>
                  </a:lnTo>
                  <a:lnTo>
                    <a:pt x="236" y="1"/>
                  </a:lnTo>
                  <a:lnTo>
                    <a:pt x="238" y="3"/>
                  </a:lnTo>
                  <a:lnTo>
                    <a:pt x="240" y="3"/>
                  </a:lnTo>
                  <a:lnTo>
                    <a:pt x="243" y="3"/>
                  </a:lnTo>
                  <a:lnTo>
                    <a:pt x="249" y="1"/>
                  </a:lnTo>
                  <a:lnTo>
                    <a:pt x="251" y="3"/>
                  </a:lnTo>
                  <a:lnTo>
                    <a:pt x="251" y="3"/>
                  </a:lnTo>
                  <a:lnTo>
                    <a:pt x="249" y="4"/>
                  </a:lnTo>
                  <a:lnTo>
                    <a:pt x="247" y="4"/>
                  </a:lnTo>
                  <a:lnTo>
                    <a:pt x="247" y="6"/>
                  </a:lnTo>
                  <a:lnTo>
                    <a:pt x="244" y="7"/>
                  </a:lnTo>
                  <a:lnTo>
                    <a:pt x="244" y="9"/>
                  </a:lnTo>
                  <a:lnTo>
                    <a:pt x="244" y="9"/>
                  </a:lnTo>
                  <a:lnTo>
                    <a:pt x="246" y="9"/>
                  </a:lnTo>
                  <a:lnTo>
                    <a:pt x="246" y="11"/>
                  </a:lnTo>
                  <a:lnTo>
                    <a:pt x="246" y="11"/>
                  </a:lnTo>
                  <a:lnTo>
                    <a:pt x="246" y="14"/>
                  </a:lnTo>
                  <a:lnTo>
                    <a:pt x="246" y="17"/>
                  </a:lnTo>
                  <a:lnTo>
                    <a:pt x="244" y="18"/>
                  </a:lnTo>
                  <a:lnTo>
                    <a:pt x="244" y="20"/>
                  </a:lnTo>
                  <a:lnTo>
                    <a:pt x="246" y="22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6"/>
                  </a:lnTo>
                  <a:lnTo>
                    <a:pt x="246" y="28"/>
                  </a:lnTo>
                  <a:lnTo>
                    <a:pt x="247" y="29"/>
                  </a:lnTo>
                  <a:lnTo>
                    <a:pt x="246" y="33"/>
                  </a:lnTo>
                  <a:lnTo>
                    <a:pt x="246" y="34"/>
                  </a:lnTo>
                  <a:lnTo>
                    <a:pt x="244" y="36"/>
                  </a:lnTo>
                  <a:lnTo>
                    <a:pt x="244" y="37"/>
                  </a:lnTo>
                  <a:lnTo>
                    <a:pt x="244" y="39"/>
                  </a:lnTo>
                  <a:lnTo>
                    <a:pt x="243" y="40"/>
                  </a:lnTo>
                  <a:lnTo>
                    <a:pt x="243" y="42"/>
                  </a:lnTo>
                  <a:lnTo>
                    <a:pt x="241" y="42"/>
                  </a:lnTo>
                  <a:lnTo>
                    <a:pt x="240" y="44"/>
                  </a:lnTo>
                  <a:lnTo>
                    <a:pt x="238" y="45"/>
                  </a:lnTo>
                  <a:lnTo>
                    <a:pt x="235" y="48"/>
                  </a:lnTo>
                  <a:lnTo>
                    <a:pt x="235" y="48"/>
                  </a:lnTo>
                  <a:lnTo>
                    <a:pt x="235" y="50"/>
                  </a:lnTo>
                  <a:lnTo>
                    <a:pt x="235" y="53"/>
                  </a:lnTo>
                  <a:lnTo>
                    <a:pt x="235" y="55"/>
                  </a:lnTo>
                  <a:lnTo>
                    <a:pt x="236" y="56"/>
                  </a:lnTo>
                  <a:lnTo>
                    <a:pt x="236" y="59"/>
                  </a:lnTo>
                  <a:lnTo>
                    <a:pt x="238" y="61"/>
                  </a:lnTo>
                  <a:lnTo>
                    <a:pt x="238" y="63"/>
                  </a:lnTo>
                  <a:lnTo>
                    <a:pt x="240" y="63"/>
                  </a:lnTo>
                  <a:lnTo>
                    <a:pt x="243" y="64"/>
                  </a:lnTo>
                  <a:lnTo>
                    <a:pt x="243" y="64"/>
                  </a:lnTo>
                  <a:lnTo>
                    <a:pt x="244" y="67"/>
                  </a:lnTo>
                  <a:lnTo>
                    <a:pt x="246" y="70"/>
                  </a:lnTo>
                  <a:lnTo>
                    <a:pt x="246" y="74"/>
                  </a:lnTo>
                  <a:lnTo>
                    <a:pt x="249" y="75"/>
                  </a:lnTo>
                  <a:lnTo>
                    <a:pt x="251" y="77"/>
                  </a:lnTo>
                  <a:lnTo>
                    <a:pt x="254" y="78"/>
                  </a:lnTo>
                  <a:lnTo>
                    <a:pt x="255" y="80"/>
                  </a:lnTo>
                  <a:lnTo>
                    <a:pt x="257" y="80"/>
                  </a:lnTo>
                  <a:lnTo>
                    <a:pt x="257" y="85"/>
                  </a:lnTo>
                  <a:lnTo>
                    <a:pt x="259" y="88"/>
                  </a:lnTo>
                  <a:lnTo>
                    <a:pt x="259" y="92"/>
                  </a:lnTo>
                  <a:lnTo>
                    <a:pt x="260" y="96"/>
                  </a:lnTo>
                  <a:lnTo>
                    <a:pt x="262" y="100"/>
                  </a:lnTo>
                  <a:lnTo>
                    <a:pt x="262" y="104"/>
                  </a:lnTo>
                  <a:lnTo>
                    <a:pt x="263" y="107"/>
                  </a:lnTo>
                  <a:lnTo>
                    <a:pt x="263" y="110"/>
                  </a:lnTo>
                  <a:lnTo>
                    <a:pt x="262" y="110"/>
                  </a:lnTo>
                  <a:lnTo>
                    <a:pt x="260" y="111"/>
                  </a:lnTo>
                  <a:lnTo>
                    <a:pt x="262" y="113"/>
                  </a:lnTo>
                  <a:lnTo>
                    <a:pt x="263" y="116"/>
                  </a:lnTo>
                  <a:lnTo>
                    <a:pt x="265" y="119"/>
                  </a:lnTo>
                  <a:lnTo>
                    <a:pt x="265" y="121"/>
                  </a:lnTo>
                  <a:lnTo>
                    <a:pt x="266" y="124"/>
                  </a:lnTo>
                  <a:lnTo>
                    <a:pt x="268" y="126"/>
                  </a:lnTo>
                  <a:lnTo>
                    <a:pt x="268" y="127"/>
                  </a:lnTo>
                  <a:lnTo>
                    <a:pt x="268" y="130"/>
                  </a:lnTo>
                  <a:lnTo>
                    <a:pt x="268" y="137"/>
                  </a:lnTo>
                  <a:lnTo>
                    <a:pt x="268" y="144"/>
                  </a:lnTo>
                  <a:lnTo>
                    <a:pt x="270" y="148"/>
                  </a:lnTo>
                  <a:lnTo>
                    <a:pt x="268" y="152"/>
                  </a:lnTo>
                  <a:lnTo>
                    <a:pt x="266" y="155"/>
                  </a:lnTo>
                  <a:lnTo>
                    <a:pt x="266" y="157"/>
                  </a:lnTo>
                  <a:lnTo>
                    <a:pt x="268" y="160"/>
                  </a:lnTo>
                  <a:lnTo>
                    <a:pt x="268" y="162"/>
                  </a:lnTo>
                  <a:lnTo>
                    <a:pt x="270" y="162"/>
                  </a:lnTo>
                  <a:lnTo>
                    <a:pt x="268" y="167"/>
                  </a:lnTo>
                  <a:lnTo>
                    <a:pt x="268" y="167"/>
                  </a:lnTo>
                  <a:lnTo>
                    <a:pt x="266" y="168"/>
                  </a:lnTo>
                  <a:lnTo>
                    <a:pt x="263" y="171"/>
                  </a:lnTo>
                  <a:lnTo>
                    <a:pt x="262" y="171"/>
                  </a:lnTo>
                  <a:lnTo>
                    <a:pt x="262" y="173"/>
                  </a:lnTo>
                  <a:lnTo>
                    <a:pt x="262" y="174"/>
                  </a:lnTo>
                  <a:lnTo>
                    <a:pt x="265" y="178"/>
                  </a:lnTo>
                  <a:lnTo>
                    <a:pt x="266" y="181"/>
                  </a:lnTo>
                  <a:lnTo>
                    <a:pt x="270" y="185"/>
                  </a:lnTo>
                  <a:lnTo>
                    <a:pt x="271" y="187"/>
                  </a:lnTo>
                  <a:lnTo>
                    <a:pt x="271" y="190"/>
                  </a:lnTo>
                  <a:lnTo>
                    <a:pt x="273" y="195"/>
                  </a:lnTo>
                  <a:lnTo>
                    <a:pt x="273" y="196"/>
                  </a:lnTo>
                  <a:lnTo>
                    <a:pt x="274" y="196"/>
                  </a:lnTo>
                  <a:lnTo>
                    <a:pt x="274" y="198"/>
                  </a:lnTo>
                  <a:lnTo>
                    <a:pt x="276" y="198"/>
                  </a:lnTo>
                  <a:lnTo>
                    <a:pt x="276" y="200"/>
                  </a:lnTo>
                  <a:lnTo>
                    <a:pt x="281" y="198"/>
                  </a:lnTo>
                  <a:lnTo>
                    <a:pt x="287" y="200"/>
                  </a:lnTo>
                  <a:lnTo>
                    <a:pt x="292" y="201"/>
                  </a:lnTo>
                  <a:lnTo>
                    <a:pt x="293" y="201"/>
                  </a:lnTo>
                  <a:lnTo>
                    <a:pt x="293" y="204"/>
                  </a:lnTo>
                  <a:lnTo>
                    <a:pt x="296" y="207"/>
                  </a:lnTo>
                  <a:lnTo>
                    <a:pt x="298" y="211"/>
                  </a:lnTo>
                  <a:lnTo>
                    <a:pt x="300" y="214"/>
                  </a:lnTo>
                  <a:lnTo>
                    <a:pt x="292" y="219"/>
                  </a:lnTo>
                  <a:lnTo>
                    <a:pt x="284" y="223"/>
                  </a:lnTo>
                  <a:lnTo>
                    <a:pt x="276" y="228"/>
                  </a:lnTo>
                  <a:lnTo>
                    <a:pt x="270" y="233"/>
                  </a:lnTo>
                  <a:lnTo>
                    <a:pt x="262" y="236"/>
                  </a:lnTo>
                  <a:lnTo>
                    <a:pt x="254" y="241"/>
                  </a:lnTo>
                  <a:lnTo>
                    <a:pt x="246" y="245"/>
                  </a:lnTo>
                  <a:lnTo>
                    <a:pt x="240" y="250"/>
                  </a:lnTo>
                  <a:lnTo>
                    <a:pt x="233" y="253"/>
                  </a:lnTo>
                  <a:lnTo>
                    <a:pt x="230" y="256"/>
                  </a:lnTo>
                  <a:lnTo>
                    <a:pt x="227" y="259"/>
                  </a:lnTo>
                  <a:lnTo>
                    <a:pt x="224" y="263"/>
                  </a:lnTo>
                  <a:lnTo>
                    <a:pt x="221" y="266"/>
                  </a:lnTo>
                  <a:lnTo>
                    <a:pt x="216" y="269"/>
                  </a:lnTo>
                  <a:lnTo>
                    <a:pt x="214" y="271"/>
                  </a:lnTo>
                  <a:lnTo>
                    <a:pt x="210" y="274"/>
                  </a:lnTo>
                  <a:lnTo>
                    <a:pt x="208" y="275"/>
                  </a:lnTo>
                  <a:lnTo>
                    <a:pt x="203" y="277"/>
                  </a:lnTo>
                  <a:lnTo>
                    <a:pt x="199" y="277"/>
                  </a:lnTo>
                  <a:lnTo>
                    <a:pt x="194" y="278"/>
                  </a:lnTo>
                  <a:lnTo>
                    <a:pt x="191" y="278"/>
                  </a:lnTo>
                  <a:lnTo>
                    <a:pt x="188" y="280"/>
                  </a:lnTo>
                  <a:lnTo>
                    <a:pt x="183" y="280"/>
                  </a:lnTo>
                  <a:lnTo>
                    <a:pt x="180" y="282"/>
                  </a:lnTo>
                  <a:lnTo>
                    <a:pt x="175" y="282"/>
                  </a:lnTo>
                  <a:lnTo>
                    <a:pt x="175" y="282"/>
                  </a:lnTo>
                  <a:lnTo>
                    <a:pt x="175" y="282"/>
                  </a:lnTo>
                  <a:lnTo>
                    <a:pt x="173" y="282"/>
                  </a:lnTo>
                  <a:lnTo>
                    <a:pt x="173" y="282"/>
                  </a:lnTo>
                  <a:lnTo>
                    <a:pt x="172" y="280"/>
                  </a:lnTo>
                  <a:lnTo>
                    <a:pt x="170" y="280"/>
                  </a:lnTo>
                  <a:lnTo>
                    <a:pt x="170" y="278"/>
                  </a:lnTo>
                  <a:lnTo>
                    <a:pt x="172" y="278"/>
                  </a:lnTo>
                  <a:lnTo>
                    <a:pt x="172" y="277"/>
                  </a:lnTo>
                  <a:lnTo>
                    <a:pt x="172" y="277"/>
                  </a:lnTo>
                  <a:lnTo>
                    <a:pt x="172" y="277"/>
                  </a:lnTo>
                  <a:lnTo>
                    <a:pt x="173" y="275"/>
                  </a:lnTo>
                  <a:lnTo>
                    <a:pt x="173" y="275"/>
                  </a:lnTo>
                  <a:lnTo>
                    <a:pt x="172" y="274"/>
                  </a:lnTo>
                  <a:lnTo>
                    <a:pt x="172" y="274"/>
                  </a:lnTo>
                  <a:lnTo>
                    <a:pt x="172" y="271"/>
                  </a:lnTo>
                  <a:lnTo>
                    <a:pt x="172" y="271"/>
                  </a:lnTo>
                  <a:lnTo>
                    <a:pt x="172" y="269"/>
                  </a:lnTo>
                  <a:lnTo>
                    <a:pt x="170" y="269"/>
                  </a:lnTo>
                  <a:lnTo>
                    <a:pt x="169" y="267"/>
                  </a:lnTo>
                  <a:lnTo>
                    <a:pt x="167" y="267"/>
                  </a:lnTo>
                  <a:lnTo>
                    <a:pt x="167" y="267"/>
                  </a:lnTo>
                  <a:lnTo>
                    <a:pt x="164" y="267"/>
                  </a:lnTo>
                  <a:lnTo>
                    <a:pt x="161" y="266"/>
                  </a:lnTo>
                  <a:lnTo>
                    <a:pt x="161" y="266"/>
                  </a:lnTo>
                  <a:lnTo>
                    <a:pt x="159" y="263"/>
                  </a:lnTo>
                  <a:lnTo>
                    <a:pt x="158" y="263"/>
                  </a:lnTo>
                  <a:lnTo>
                    <a:pt x="153" y="263"/>
                  </a:lnTo>
                  <a:lnTo>
                    <a:pt x="153" y="263"/>
                  </a:lnTo>
                  <a:lnTo>
                    <a:pt x="151" y="261"/>
                  </a:lnTo>
                  <a:lnTo>
                    <a:pt x="150" y="261"/>
                  </a:lnTo>
                  <a:lnTo>
                    <a:pt x="150" y="259"/>
                  </a:lnTo>
                  <a:lnTo>
                    <a:pt x="150" y="258"/>
                  </a:lnTo>
                  <a:lnTo>
                    <a:pt x="150" y="258"/>
                  </a:lnTo>
                  <a:lnTo>
                    <a:pt x="145" y="256"/>
                  </a:lnTo>
                  <a:lnTo>
                    <a:pt x="143" y="255"/>
                  </a:lnTo>
                  <a:lnTo>
                    <a:pt x="142" y="255"/>
                  </a:lnTo>
                  <a:lnTo>
                    <a:pt x="142" y="253"/>
                  </a:lnTo>
                  <a:lnTo>
                    <a:pt x="143" y="252"/>
                  </a:lnTo>
                  <a:lnTo>
                    <a:pt x="142" y="250"/>
                  </a:lnTo>
                  <a:lnTo>
                    <a:pt x="142" y="250"/>
                  </a:lnTo>
                  <a:lnTo>
                    <a:pt x="140" y="248"/>
                  </a:lnTo>
                  <a:lnTo>
                    <a:pt x="136" y="245"/>
                  </a:lnTo>
                  <a:lnTo>
                    <a:pt x="131" y="242"/>
                  </a:lnTo>
                  <a:lnTo>
                    <a:pt x="126" y="239"/>
                  </a:lnTo>
                  <a:lnTo>
                    <a:pt x="121" y="236"/>
                  </a:lnTo>
                  <a:lnTo>
                    <a:pt x="117" y="233"/>
                  </a:lnTo>
                  <a:lnTo>
                    <a:pt x="112" y="230"/>
                  </a:lnTo>
                  <a:lnTo>
                    <a:pt x="107" y="226"/>
                  </a:lnTo>
                  <a:lnTo>
                    <a:pt x="102" y="223"/>
                  </a:lnTo>
                  <a:lnTo>
                    <a:pt x="98" y="220"/>
                  </a:lnTo>
                  <a:lnTo>
                    <a:pt x="93" y="217"/>
                  </a:lnTo>
                  <a:lnTo>
                    <a:pt x="88" y="212"/>
                  </a:lnTo>
                  <a:lnTo>
                    <a:pt x="83" y="209"/>
                  </a:lnTo>
                  <a:lnTo>
                    <a:pt x="79" y="206"/>
                  </a:lnTo>
                  <a:lnTo>
                    <a:pt x="74" y="203"/>
                  </a:lnTo>
                  <a:lnTo>
                    <a:pt x="69" y="200"/>
                  </a:lnTo>
                  <a:lnTo>
                    <a:pt x="65" y="196"/>
                  </a:lnTo>
                  <a:lnTo>
                    <a:pt x="60" y="193"/>
                  </a:lnTo>
                  <a:lnTo>
                    <a:pt x="57" y="192"/>
                  </a:lnTo>
                  <a:lnTo>
                    <a:pt x="54" y="189"/>
                  </a:lnTo>
                  <a:lnTo>
                    <a:pt x="49" y="187"/>
                  </a:lnTo>
                  <a:lnTo>
                    <a:pt x="46" y="184"/>
                  </a:lnTo>
                  <a:lnTo>
                    <a:pt x="44" y="182"/>
                  </a:lnTo>
                  <a:lnTo>
                    <a:pt x="41" y="181"/>
                  </a:lnTo>
                  <a:lnTo>
                    <a:pt x="38" y="179"/>
                  </a:lnTo>
                  <a:lnTo>
                    <a:pt x="36" y="178"/>
                  </a:lnTo>
                  <a:lnTo>
                    <a:pt x="33" y="176"/>
                  </a:lnTo>
                  <a:lnTo>
                    <a:pt x="30" y="174"/>
                  </a:lnTo>
                  <a:lnTo>
                    <a:pt x="27" y="173"/>
                  </a:lnTo>
                  <a:lnTo>
                    <a:pt x="25" y="171"/>
                  </a:lnTo>
                  <a:lnTo>
                    <a:pt x="22" y="170"/>
                  </a:lnTo>
                  <a:lnTo>
                    <a:pt x="19" y="168"/>
                  </a:lnTo>
                  <a:lnTo>
                    <a:pt x="17" y="167"/>
                  </a:lnTo>
                  <a:lnTo>
                    <a:pt x="14" y="165"/>
                  </a:lnTo>
                  <a:lnTo>
                    <a:pt x="11" y="163"/>
                  </a:lnTo>
                  <a:lnTo>
                    <a:pt x="8" y="160"/>
                  </a:lnTo>
                  <a:lnTo>
                    <a:pt x="6" y="159"/>
                  </a:lnTo>
                  <a:lnTo>
                    <a:pt x="3" y="157"/>
                  </a:lnTo>
                  <a:lnTo>
                    <a:pt x="0" y="155"/>
                  </a:lnTo>
                  <a:lnTo>
                    <a:pt x="0" y="135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33"/>
                  </a:lnTo>
                  <a:lnTo>
                    <a:pt x="5" y="130"/>
                  </a:lnTo>
                  <a:lnTo>
                    <a:pt x="5" y="130"/>
                  </a:lnTo>
                  <a:lnTo>
                    <a:pt x="6" y="129"/>
                  </a:lnTo>
                  <a:lnTo>
                    <a:pt x="9" y="127"/>
                  </a:lnTo>
                  <a:lnTo>
                    <a:pt x="11" y="127"/>
                  </a:lnTo>
                  <a:lnTo>
                    <a:pt x="14" y="124"/>
                  </a:lnTo>
                  <a:lnTo>
                    <a:pt x="16" y="124"/>
                  </a:lnTo>
                  <a:lnTo>
                    <a:pt x="17" y="122"/>
                  </a:lnTo>
                  <a:lnTo>
                    <a:pt x="19" y="122"/>
                  </a:lnTo>
                  <a:lnTo>
                    <a:pt x="19" y="121"/>
                  </a:lnTo>
                  <a:lnTo>
                    <a:pt x="20" y="121"/>
                  </a:lnTo>
                  <a:lnTo>
                    <a:pt x="22" y="119"/>
                  </a:lnTo>
                  <a:lnTo>
                    <a:pt x="22" y="119"/>
                  </a:lnTo>
                  <a:lnTo>
                    <a:pt x="24" y="119"/>
                  </a:lnTo>
                  <a:lnTo>
                    <a:pt x="27" y="119"/>
                  </a:lnTo>
                  <a:lnTo>
                    <a:pt x="28" y="119"/>
                  </a:lnTo>
                  <a:lnTo>
                    <a:pt x="30" y="121"/>
                  </a:lnTo>
                  <a:lnTo>
                    <a:pt x="30" y="119"/>
                  </a:lnTo>
                  <a:lnTo>
                    <a:pt x="31" y="119"/>
                  </a:lnTo>
                  <a:lnTo>
                    <a:pt x="31" y="119"/>
                  </a:lnTo>
                  <a:lnTo>
                    <a:pt x="31" y="118"/>
                  </a:lnTo>
                  <a:lnTo>
                    <a:pt x="31" y="116"/>
                  </a:lnTo>
                  <a:lnTo>
                    <a:pt x="31" y="116"/>
                  </a:lnTo>
                  <a:lnTo>
                    <a:pt x="31" y="116"/>
                  </a:lnTo>
                  <a:lnTo>
                    <a:pt x="33" y="116"/>
                  </a:lnTo>
                  <a:lnTo>
                    <a:pt x="35" y="116"/>
                  </a:lnTo>
                  <a:lnTo>
                    <a:pt x="36" y="116"/>
                  </a:lnTo>
                  <a:lnTo>
                    <a:pt x="36" y="116"/>
                  </a:lnTo>
                  <a:lnTo>
                    <a:pt x="39" y="116"/>
                  </a:lnTo>
                  <a:lnTo>
                    <a:pt x="42" y="116"/>
                  </a:lnTo>
                  <a:lnTo>
                    <a:pt x="46" y="115"/>
                  </a:lnTo>
                  <a:lnTo>
                    <a:pt x="47" y="115"/>
                  </a:lnTo>
                  <a:lnTo>
                    <a:pt x="49" y="113"/>
                  </a:lnTo>
                  <a:lnTo>
                    <a:pt x="50" y="111"/>
                  </a:lnTo>
                  <a:lnTo>
                    <a:pt x="52" y="108"/>
                  </a:lnTo>
                  <a:lnTo>
                    <a:pt x="54" y="107"/>
                  </a:lnTo>
                  <a:lnTo>
                    <a:pt x="57" y="105"/>
                  </a:lnTo>
                  <a:lnTo>
                    <a:pt x="58" y="104"/>
                  </a:lnTo>
                  <a:lnTo>
                    <a:pt x="60" y="104"/>
                  </a:lnTo>
                  <a:lnTo>
                    <a:pt x="63" y="102"/>
                  </a:lnTo>
                  <a:lnTo>
                    <a:pt x="66" y="100"/>
                  </a:lnTo>
                  <a:lnTo>
                    <a:pt x="68" y="99"/>
                  </a:lnTo>
                  <a:lnTo>
                    <a:pt x="69" y="99"/>
                  </a:lnTo>
                  <a:lnTo>
                    <a:pt x="72" y="99"/>
                  </a:lnTo>
                  <a:lnTo>
                    <a:pt x="72" y="99"/>
                  </a:lnTo>
                  <a:lnTo>
                    <a:pt x="74" y="97"/>
                  </a:lnTo>
                  <a:lnTo>
                    <a:pt x="74" y="97"/>
                  </a:lnTo>
                  <a:lnTo>
                    <a:pt x="72" y="96"/>
                  </a:lnTo>
                  <a:lnTo>
                    <a:pt x="72" y="96"/>
                  </a:lnTo>
                  <a:lnTo>
                    <a:pt x="71" y="96"/>
                  </a:lnTo>
                  <a:lnTo>
                    <a:pt x="71" y="96"/>
                  </a:lnTo>
                  <a:lnTo>
                    <a:pt x="71" y="94"/>
                  </a:lnTo>
                  <a:lnTo>
                    <a:pt x="71" y="94"/>
                  </a:lnTo>
                  <a:lnTo>
                    <a:pt x="71" y="92"/>
                  </a:lnTo>
                  <a:lnTo>
                    <a:pt x="71" y="92"/>
                  </a:lnTo>
                  <a:lnTo>
                    <a:pt x="71" y="91"/>
                  </a:lnTo>
                  <a:lnTo>
                    <a:pt x="71" y="89"/>
                  </a:lnTo>
                  <a:lnTo>
                    <a:pt x="71" y="89"/>
                  </a:lnTo>
                  <a:lnTo>
                    <a:pt x="71" y="88"/>
                  </a:lnTo>
                  <a:lnTo>
                    <a:pt x="71" y="88"/>
                  </a:lnTo>
                  <a:lnTo>
                    <a:pt x="71" y="86"/>
                  </a:lnTo>
                  <a:lnTo>
                    <a:pt x="72" y="86"/>
                  </a:lnTo>
                  <a:lnTo>
                    <a:pt x="74" y="86"/>
                  </a:lnTo>
                  <a:lnTo>
                    <a:pt x="76" y="86"/>
                  </a:lnTo>
                  <a:lnTo>
                    <a:pt x="82" y="85"/>
                  </a:lnTo>
                  <a:lnTo>
                    <a:pt x="82" y="83"/>
                  </a:lnTo>
                  <a:lnTo>
                    <a:pt x="83" y="83"/>
                  </a:lnTo>
                  <a:lnTo>
                    <a:pt x="83" y="81"/>
                  </a:lnTo>
                  <a:lnTo>
                    <a:pt x="83" y="80"/>
                  </a:lnTo>
                  <a:lnTo>
                    <a:pt x="85" y="80"/>
                  </a:lnTo>
                  <a:lnTo>
                    <a:pt x="87" y="80"/>
                  </a:lnTo>
                  <a:lnTo>
                    <a:pt x="90" y="80"/>
                  </a:lnTo>
                  <a:lnTo>
                    <a:pt x="90" y="80"/>
                  </a:lnTo>
                  <a:lnTo>
                    <a:pt x="93" y="80"/>
                  </a:lnTo>
                  <a:lnTo>
                    <a:pt x="96" y="80"/>
                  </a:lnTo>
                  <a:lnTo>
                    <a:pt x="99" y="80"/>
                  </a:lnTo>
                  <a:lnTo>
                    <a:pt x="102" y="80"/>
                  </a:lnTo>
                  <a:lnTo>
                    <a:pt x="104" y="80"/>
                  </a:lnTo>
                  <a:lnTo>
                    <a:pt x="107" y="80"/>
                  </a:lnTo>
                  <a:lnTo>
                    <a:pt x="109" y="80"/>
                  </a:lnTo>
                  <a:lnTo>
                    <a:pt x="109" y="80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109" y="75"/>
                  </a:lnTo>
                  <a:lnTo>
                    <a:pt x="110" y="74"/>
                  </a:lnTo>
                  <a:lnTo>
                    <a:pt x="110" y="74"/>
                  </a:lnTo>
                  <a:lnTo>
                    <a:pt x="109" y="72"/>
                  </a:lnTo>
                  <a:lnTo>
                    <a:pt x="107" y="70"/>
                  </a:lnTo>
                  <a:lnTo>
                    <a:pt x="106" y="70"/>
                  </a:lnTo>
                  <a:lnTo>
                    <a:pt x="106" y="69"/>
                  </a:lnTo>
                  <a:lnTo>
                    <a:pt x="104" y="67"/>
                  </a:lnTo>
                  <a:lnTo>
                    <a:pt x="104" y="64"/>
                  </a:lnTo>
                  <a:lnTo>
                    <a:pt x="102" y="63"/>
                  </a:lnTo>
                  <a:lnTo>
                    <a:pt x="101" y="61"/>
                  </a:lnTo>
                  <a:lnTo>
                    <a:pt x="102" y="56"/>
                  </a:lnTo>
                  <a:lnTo>
                    <a:pt x="101" y="55"/>
                  </a:lnTo>
                  <a:lnTo>
                    <a:pt x="101" y="53"/>
                  </a:lnTo>
                  <a:lnTo>
                    <a:pt x="101" y="52"/>
                  </a:lnTo>
                  <a:lnTo>
                    <a:pt x="101" y="50"/>
                  </a:lnTo>
                  <a:lnTo>
                    <a:pt x="101" y="47"/>
                  </a:lnTo>
                  <a:lnTo>
                    <a:pt x="99" y="44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101" y="42"/>
                  </a:lnTo>
                  <a:lnTo>
                    <a:pt x="99" y="40"/>
                  </a:lnTo>
                  <a:lnTo>
                    <a:pt x="99" y="40"/>
                  </a:lnTo>
                  <a:lnTo>
                    <a:pt x="99" y="39"/>
                  </a:lnTo>
                  <a:lnTo>
                    <a:pt x="99" y="37"/>
                  </a:lnTo>
                  <a:lnTo>
                    <a:pt x="99" y="37"/>
                  </a:lnTo>
                  <a:lnTo>
                    <a:pt x="98" y="36"/>
                  </a:lnTo>
                  <a:lnTo>
                    <a:pt x="95" y="34"/>
                  </a:lnTo>
                  <a:lnTo>
                    <a:pt x="95" y="33"/>
                  </a:lnTo>
                  <a:lnTo>
                    <a:pt x="93" y="31"/>
                  </a:lnTo>
                  <a:lnTo>
                    <a:pt x="96" y="33"/>
                  </a:lnTo>
                  <a:lnTo>
                    <a:pt x="98" y="33"/>
                  </a:lnTo>
                  <a:lnTo>
                    <a:pt x="101" y="31"/>
                  </a:lnTo>
                  <a:lnTo>
                    <a:pt x="104" y="28"/>
                  </a:lnTo>
                  <a:lnTo>
                    <a:pt x="107" y="28"/>
                  </a:lnTo>
                  <a:lnTo>
                    <a:pt x="109" y="25"/>
                  </a:lnTo>
                  <a:lnTo>
                    <a:pt x="110" y="23"/>
                  </a:lnTo>
                  <a:lnTo>
                    <a:pt x="112" y="23"/>
                  </a:lnTo>
                  <a:lnTo>
                    <a:pt x="120" y="20"/>
                  </a:lnTo>
                  <a:lnTo>
                    <a:pt x="121" y="20"/>
                  </a:lnTo>
                  <a:lnTo>
                    <a:pt x="123" y="20"/>
                  </a:lnTo>
                  <a:lnTo>
                    <a:pt x="124" y="20"/>
                  </a:lnTo>
                  <a:lnTo>
                    <a:pt x="126" y="18"/>
                  </a:lnTo>
                  <a:lnTo>
                    <a:pt x="128" y="15"/>
                  </a:lnTo>
                  <a:lnTo>
                    <a:pt x="131" y="14"/>
                  </a:lnTo>
                  <a:lnTo>
                    <a:pt x="134" y="12"/>
                  </a:lnTo>
                  <a:lnTo>
                    <a:pt x="137" y="11"/>
                  </a:lnTo>
                  <a:lnTo>
                    <a:pt x="140" y="9"/>
                  </a:lnTo>
                  <a:lnTo>
                    <a:pt x="143" y="9"/>
                  </a:lnTo>
                  <a:lnTo>
                    <a:pt x="154" y="7"/>
                  </a:lnTo>
                  <a:lnTo>
                    <a:pt x="159" y="7"/>
                  </a:lnTo>
                  <a:lnTo>
                    <a:pt x="164" y="7"/>
                  </a:lnTo>
                  <a:lnTo>
                    <a:pt x="167" y="4"/>
                  </a:lnTo>
                  <a:lnTo>
                    <a:pt x="169" y="4"/>
                  </a:lnTo>
                  <a:lnTo>
                    <a:pt x="177" y="4"/>
                  </a:lnTo>
                  <a:lnTo>
                    <a:pt x="180" y="3"/>
                  </a:lnTo>
                  <a:lnTo>
                    <a:pt x="194" y="3"/>
                  </a:lnTo>
                  <a:lnTo>
                    <a:pt x="197" y="3"/>
                  </a:lnTo>
                  <a:lnTo>
                    <a:pt x="199" y="4"/>
                  </a:lnTo>
                  <a:lnTo>
                    <a:pt x="200" y="6"/>
                  </a:lnTo>
                  <a:lnTo>
                    <a:pt x="202" y="6"/>
                  </a:lnTo>
                  <a:lnTo>
                    <a:pt x="205" y="6"/>
                  </a:lnTo>
                  <a:lnTo>
                    <a:pt x="208" y="4"/>
                  </a:lnTo>
                  <a:lnTo>
                    <a:pt x="213" y="3"/>
                  </a:lnTo>
                  <a:lnTo>
                    <a:pt x="216" y="1"/>
                  </a:lnTo>
                  <a:lnTo>
                    <a:pt x="218" y="0"/>
                  </a:lnTo>
                  <a:lnTo>
                    <a:pt x="219" y="0"/>
                  </a:lnTo>
                  <a:lnTo>
                    <a:pt x="221" y="1"/>
                  </a:lnTo>
                  <a:lnTo>
                    <a:pt x="225" y="1"/>
                  </a:lnTo>
                  <a:lnTo>
                    <a:pt x="229" y="1"/>
                  </a:lnTo>
                  <a:lnTo>
                    <a:pt x="230" y="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3735854" y="3850649"/>
              <a:ext cx="101360" cy="68223"/>
            </a:xfrm>
            <a:custGeom>
              <a:rect b="b" l="l" r="r" t="t"/>
              <a:pathLst>
                <a:path extrusionOk="0" h="35" w="52">
                  <a:moveTo>
                    <a:pt x="15" y="0"/>
                  </a:moveTo>
                  <a:lnTo>
                    <a:pt x="16" y="2"/>
                  </a:lnTo>
                  <a:lnTo>
                    <a:pt x="18" y="2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4" y="5"/>
                  </a:lnTo>
                  <a:lnTo>
                    <a:pt x="26" y="5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0" y="5"/>
                  </a:lnTo>
                  <a:lnTo>
                    <a:pt x="30" y="7"/>
                  </a:lnTo>
                  <a:lnTo>
                    <a:pt x="32" y="8"/>
                  </a:lnTo>
                  <a:lnTo>
                    <a:pt x="32" y="10"/>
                  </a:lnTo>
                  <a:lnTo>
                    <a:pt x="38" y="10"/>
                  </a:lnTo>
                  <a:lnTo>
                    <a:pt x="40" y="10"/>
                  </a:lnTo>
                  <a:lnTo>
                    <a:pt x="40" y="11"/>
                  </a:lnTo>
                  <a:lnTo>
                    <a:pt x="38" y="11"/>
                  </a:lnTo>
                  <a:lnTo>
                    <a:pt x="35" y="11"/>
                  </a:lnTo>
                  <a:lnTo>
                    <a:pt x="35" y="11"/>
                  </a:lnTo>
                  <a:lnTo>
                    <a:pt x="35" y="11"/>
                  </a:lnTo>
                  <a:lnTo>
                    <a:pt x="35" y="13"/>
                  </a:lnTo>
                  <a:lnTo>
                    <a:pt x="37" y="13"/>
                  </a:lnTo>
                  <a:lnTo>
                    <a:pt x="38" y="13"/>
                  </a:lnTo>
                  <a:lnTo>
                    <a:pt x="40" y="13"/>
                  </a:lnTo>
                  <a:lnTo>
                    <a:pt x="41" y="15"/>
                  </a:lnTo>
                  <a:lnTo>
                    <a:pt x="43" y="15"/>
                  </a:lnTo>
                  <a:lnTo>
                    <a:pt x="45" y="15"/>
                  </a:lnTo>
                  <a:lnTo>
                    <a:pt x="48" y="16"/>
                  </a:lnTo>
                  <a:lnTo>
                    <a:pt x="51" y="19"/>
                  </a:lnTo>
                  <a:lnTo>
                    <a:pt x="52" y="19"/>
                  </a:lnTo>
                  <a:lnTo>
                    <a:pt x="52" y="21"/>
                  </a:lnTo>
                  <a:lnTo>
                    <a:pt x="52" y="21"/>
                  </a:lnTo>
                  <a:lnTo>
                    <a:pt x="51" y="22"/>
                  </a:lnTo>
                  <a:lnTo>
                    <a:pt x="51" y="24"/>
                  </a:lnTo>
                  <a:lnTo>
                    <a:pt x="49" y="24"/>
                  </a:lnTo>
                  <a:lnTo>
                    <a:pt x="49" y="24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8" y="26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45" y="24"/>
                  </a:lnTo>
                  <a:lnTo>
                    <a:pt x="43" y="24"/>
                  </a:lnTo>
                  <a:lnTo>
                    <a:pt x="40" y="22"/>
                  </a:lnTo>
                  <a:lnTo>
                    <a:pt x="38" y="22"/>
                  </a:lnTo>
                  <a:lnTo>
                    <a:pt x="35" y="22"/>
                  </a:lnTo>
                  <a:lnTo>
                    <a:pt x="33" y="22"/>
                  </a:lnTo>
                  <a:lnTo>
                    <a:pt x="32" y="22"/>
                  </a:lnTo>
                  <a:lnTo>
                    <a:pt x="30" y="22"/>
                  </a:lnTo>
                  <a:lnTo>
                    <a:pt x="29" y="24"/>
                  </a:lnTo>
                  <a:lnTo>
                    <a:pt x="27" y="24"/>
                  </a:lnTo>
                  <a:lnTo>
                    <a:pt x="27" y="26"/>
                  </a:lnTo>
                  <a:lnTo>
                    <a:pt x="26" y="26"/>
                  </a:lnTo>
                  <a:lnTo>
                    <a:pt x="22" y="26"/>
                  </a:lnTo>
                  <a:lnTo>
                    <a:pt x="21" y="26"/>
                  </a:lnTo>
                  <a:lnTo>
                    <a:pt x="19" y="24"/>
                  </a:lnTo>
                  <a:lnTo>
                    <a:pt x="18" y="24"/>
                  </a:lnTo>
                  <a:lnTo>
                    <a:pt x="16" y="26"/>
                  </a:lnTo>
                  <a:lnTo>
                    <a:pt x="15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7"/>
                  </a:lnTo>
                  <a:lnTo>
                    <a:pt x="13" y="29"/>
                  </a:lnTo>
                  <a:lnTo>
                    <a:pt x="10" y="32"/>
                  </a:lnTo>
                  <a:lnTo>
                    <a:pt x="10" y="33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5" y="32"/>
                  </a:lnTo>
                  <a:lnTo>
                    <a:pt x="5" y="32"/>
                  </a:lnTo>
                  <a:lnTo>
                    <a:pt x="5" y="30"/>
                  </a:lnTo>
                  <a:lnTo>
                    <a:pt x="5" y="30"/>
                  </a:lnTo>
                  <a:lnTo>
                    <a:pt x="4" y="29"/>
                  </a:lnTo>
                  <a:lnTo>
                    <a:pt x="4" y="29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4" y="24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2" y="21"/>
                  </a:lnTo>
                  <a:lnTo>
                    <a:pt x="2" y="19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15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8"/>
                  </a:lnTo>
                  <a:lnTo>
                    <a:pt x="4" y="7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7" y="0"/>
                  </a:lnTo>
                  <a:lnTo>
                    <a:pt x="8" y="0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"/>
            <p:cNvSpPr/>
            <p:nvPr/>
          </p:nvSpPr>
          <p:spPr>
            <a:xfrm>
              <a:off x="4032136" y="3977348"/>
              <a:ext cx="5848" cy="9747"/>
            </a:xfrm>
            <a:custGeom>
              <a:rect b="b" l="l" r="r" t="t"/>
              <a:pathLst>
                <a:path extrusionOk="0" h="5" w="3">
                  <a:moveTo>
                    <a:pt x="0" y="0"/>
                  </a:moveTo>
                  <a:lnTo>
                    <a:pt x="3" y="0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5"/>
                  </a:lnTo>
                  <a:lnTo>
                    <a:pt x="1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"/>
            <p:cNvSpPr/>
            <p:nvPr/>
          </p:nvSpPr>
          <p:spPr>
            <a:xfrm>
              <a:off x="5993052" y="2585604"/>
              <a:ext cx="198821" cy="122802"/>
            </a:xfrm>
            <a:custGeom>
              <a:rect b="b" l="l" r="r" t="t"/>
              <a:pathLst>
                <a:path extrusionOk="0" h="63" w="102">
                  <a:moveTo>
                    <a:pt x="45" y="57"/>
                  </a:moveTo>
                  <a:lnTo>
                    <a:pt x="47" y="59"/>
                  </a:lnTo>
                  <a:lnTo>
                    <a:pt x="50" y="60"/>
                  </a:lnTo>
                  <a:lnTo>
                    <a:pt x="50" y="60"/>
                  </a:lnTo>
                  <a:lnTo>
                    <a:pt x="52" y="60"/>
                  </a:lnTo>
                  <a:lnTo>
                    <a:pt x="53" y="62"/>
                  </a:lnTo>
                  <a:lnTo>
                    <a:pt x="53" y="63"/>
                  </a:lnTo>
                  <a:lnTo>
                    <a:pt x="50" y="63"/>
                  </a:lnTo>
                  <a:lnTo>
                    <a:pt x="50" y="63"/>
                  </a:lnTo>
                  <a:lnTo>
                    <a:pt x="49" y="63"/>
                  </a:lnTo>
                  <a:lnTo>
                    <a:pt x="42" y="62"/>
                  </a:lnTo>
                  <a:lnTo>
                    <a:pt x="42" y="59"/>
                  </a:lnTo>
                  <a:lnTo>
                    <a:pt x="42" y="57"/>
                  </a:lnTo>
                  <a:lnTo>
                    <a:pt x="45" y="57"/>
                  </a:lnTo>
                  <a:close/>
                  <a:moveTo>
                    <a:pt x="30" y="57"/>
                  </a:moveTo>
                  <a:lnTo>
                    <a:pt x="31" y="57"/>
                  </a:lnTo>
                  <a:lnTo>
                    <a:pt x="33" y="59"/>
                  </a:lnTo>
                  <a:lnTo>
                    <a:pt x="33" y="59"/>
                  </a:lnTo>
                  <a:lnTo>
                    <a:pt x="34" y="60"/>
                  </a:lnTo>
                  <a:lnTo>
                    <a:pt x="34" y="60"/>
                  </a:lnTo>
                  <a:lnTo>
                    <a:pt x="33" y="60"/>
                  </a:lnTo>
                  <a:lnTo>
                    <a:pt x="33" y="60"/>
                  </a:lnTo>
                  <a:lnTo>
                    <a:pt x="30" y="57"/>
                  </a:lnTo>
                  <a:lnTo>
                    <a:pt x="30" y="57"/>
                  </a:lnTo>
                  <a:close/>
                  <a:moveTo>
                    <a:pt x="60" y="55"/>
                  </a:moveTo>
                  <a:lnTo>
                    <a:pt x="61" y="55"/>
                  </a:lnTo>
                  <a:lnTo>
                    <a:pt x="63" y="55"/>
                  </a:lnTo>
                  <a:lnTo>
                    <a:pt x="63" y="57"/>
                  </a:lnTo>
                  <a:lnTo>
                    <a:pt x="64" y="57"/>
                  </a:lnTo>
                  <a:lnTo>
                    <a:pt x="64" y="57"/>
                  </a:lnTo>
                  <a:lnTo>
                    <a:pt x="63" y="57"/>
                  </a:lnTo>
                  <a:lnTo>
                    <a:pt x="61" y="57"/>
                  </a:lnTo>
                  <a:lnTo>
                    <a:pt x="58" y="59"/>
                  </a:lnTo>
                  <a:lnTo>
                    <a:pt x="58" y="59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0" y="57"/>
                  </a:lnTo>
                  <a:lnTo>
                    <a:pt x="60" y="55"/>
                  </a:lnTo>
                  <a:lnTo>
                    <a:pt x="60" y="55"/>
                  </a:lnTo>
                  <a:close/>
                  <a:moveTo>
                    <a:pt x="23" y="55"/>
                  </a:moveTo>
                  <a:lnTo>
                    <a:pt x="25" y="55"/>
                  </a:lnTo>
                  <a:lnTo>
                    <a:pt x="27" y="57"/>
                  </a:lnTo>
                  <a:lnTo>
                    <a:pt x="28" y="59"/>
                  </a:lnTo>
                  <a:lnTo>
                    <a:pt x="28" y="59"/>
                  </a:lnTo>
                  <a:lnTo>
                    <a:pt x="27" y="59"/>
                  </a:lnTo>
                  <a:lnTo>
                    <a:pt x="27" y="59"/>
                  </a:lnTo>
                  <a:lnTo>
                    <a:pt x="25" y="59"/>
                  </a:lnTo>
                  <a:lnTo>
                    <a:pt x="23" y="55"/>
                  </a:lnTo>
                  <a:lnTo>
                    <a:pt x="23" y="55"/>
                  </a:lnTo>
                  <a:close/>
                  <a:moveTo>
                    <a:pt x="41" y="54"/>
                  </a:moveTo>
                  <a:lnTo>
                    <a:pt x="41" y="54"/>
                  </a:lnTo>
                  <a:lnTo>
                    <a:pt x="41" y="55"/>
                  </a:lnTo>
                  <a:lnTo>
                    <a:pt x="38" y="60"/>
                  </a:lnTo>
                  <a:lnTo>
                    <a:pt x="38" y="62"/>
                  </a:lnTo>
                  <a:lnTo>
                    <a:pt x="38" y="62"/>
                  </a:lnTo>
                  <a:lnTo>
                    <a:pt x="36" y="60"/>
                  </a:lnTo>
                  <a:lnTo>
                    <a:pt x="36" y="60"/>
                  </a:lnTo>
                  <a:lnTo>
                    <a:pt x="38" y="59"/>
                  </a:lnTo>
                  <a:lnTo>
                    <a:pt x="38" y="57"/>
                  </a:lnTo>
                  <a:lnTo>
                    <a:pt x="39" y="55"/>
                  </a:lnTo>
                  <a:lnTo>
                    <a:pt x="41" y="54"/>
                  </a:lnTo>
                  <a:close/>
                  <a:moveTo>
                    <a:pt x="96" y="51"/>
                  </a:moveTo>
                  <a:lnTo>
                    <a:pt x="102" y="54"/>
                  </a:lnTo>
                  <a:lnTo>
                    <a:pt x="102" y="55"/>
                  </a:lnTo>
                  <a:lnTo>
                    <a:pt x="101" y="55"/>
                  </a:lnTo>
                  <a:lnTo>
                    <a:pt x="101" y="57"/>
                  </a:lnTo>
                  <a:lnTo>
                    <a:pt x="98" y="55"/>
                  </a:lnTo>
                  <a:lnTo>
                    <a:pt x="94" y="54"/>
                  </a:lnTo>
                  <a:lnTo>
                    <a:pt x="96" y="52"/>
                  </a:lnTo>
                  <a:lnTo>
                    <a:pt x="96" y="51"/>
                  </a:lnTo>
                  <a:close/>
                  <a:moveTo>
                    <a:pt x="36" y="44"/>
                  </a:moveTo>
                  <a:lnTo>
                    <a:pt x="36" y="44"/>
                  </a:lnTo>
                  <a:lnTo>
                    <a:pt x="38" y="46"/>
                  </a:lnTo>
                  <a:lnTo>
                    <a:pt x="38" y="48"/>
                  </a:lnTo>
                  <a:lnTo>
                    <a:pt x="39" y="51"/>
                  </a:lnTo>
                  <a:lnTo>
                    <a:pt x="39" y="51"/>
                  </a:lnTo>
                  <a:lnTo>
                    <a:pt x="39" y="52"/>
                  </a:lnTo>
                  <a:lnTo>
                    <a:pt x="39" y="54"/>
                  </a:lnTo>
                  <a:lnTo>
                    <a:pt x="36" y="55"/>
                  </a:lnTo>
                  <a:lnTo>
                    <a:pt x="34" y="55"/>
                  </a:lnTo>
                  <a:lnTo>
                    <a:pt x="31" y="55"/>
                  </a:lnTo>
                  <a:lnTo>
                    <a:pt x="27" y="54"/>
                  </a:lnTo>
                  <a:lnTo>
                    <a:pt x="27" y="52"/>
                  </a:lnTo>
                  <a:lnTo>
                    <a:pt x="27" y="52"/>
                  </a:lnTo>
                  <a:lnTo>
                    <a:pt x="25" y="49"/>
                  </a:lnTo>
                  <a:lnTo>
                    <a:pt x="25" y="46"/>
                  </a:lnTo>
                  <a:lnTo>
                    <a:pt x="27" y="46"/>
                  </a:lnTo>
                  <a:lnTo>
                    <a:pt x="31" y="44"/>
                  </a:lnTo>
                  <a:lnTo>
                    <a:pt x="33" y="44"/>
                  </a:lnTo>
                  <a:lnTo>
                    <a:pt x="33" y="46"/>
                  </a:lnTo>
                  <a:lnTo>
                    <a:pt x="34" y="46"/>
                  </a:lnTo>
                  <a:lnTo>
                    <a:pt x="36" y="44"/>
                  </a:lnTo>
                  <a:close/>
                  <a:moveTo>
                    <a:pt x="64" y="43"/>
                  </a:moveTo>
                  <a:lnTo>
                    <a:pt x="64" y="43"/>
                  </a:lnTo>
                  <a:lnTo>
                    <a:pt x="66" y="43"/>
                  </a:lnTo>
                  <a:lnTo>
                    <a:pt x="66" y="44"/>
                  </a:lnTo>
                  <a:lnTo>
                    <a:pt x="64" y="46"/>
                  </a:lnTo>
                  <a:lnTo>
                    <a:pt x="64" y="46"/>
                  </a:lnTo>
                  <a:lnTo>
                    <a:pt x="64" y="44"/>
                  </a:lnTo>
                  <a:lnTo>
                    <a:pt x="64" y="43"/>
                  </a:lnTo>
                  <a:lnTo>
                    <a:pt x="64" y="43"/>
                  </a:lnTo>
                  <a:close/>
                  <a:moveTo>
                    <a:pt x="34" y="36"/>
                  </a:moveTo>
                  <a:lnTo>
                    <a:pt x="36" y="38"/>
                  </a:lnTo>
                  <a:lnTo>
                    <a:pt x="38" y="38"/>
                  </a:lnTo>
                  <a:lnTo>
                    <a:pt x="36" y="40"/>
                  </a:lnTo>
                  <a:lnTo>
                    <a:pt x="36" y="41"/>
                  </a:lnTo>
                  <a:lnTo>
                    <a:pt x="36" y="41"/>
                  </a:lnTo>
                  <a:lnTo>
                    <a:pt x="34" y="41"/>
                  </a:lnTo>
                  <a:lnTo>
                    <a:pt x="34" y="40"/>
                  </a:lnTo>
                  <a:lnTo>
                    <a:pt x="34" y="38"/>
                  </a:lnTo>
                  <a:lnTo>
                    <a:pt x="34" y="36"/>
                  </a:lnTo>
                  <a:lnTo>
                    <a:pt x="34" y="36"/>
                  </a:lnTo>
                  <a:close/>
                  <a:moveTo>
                    <a:pt x="61" y="33"/>
                  </a:moveTo>
                  <a:lnTo>
                    <a:pt x="63" y="35"/>
                  </a:lnTo>
                  <a:lnTo>
                    <a:pt x="64" y="35"/>
                  </a:lnTo>
                  <a:lnTo>
                    <a:pt x="64" y="35"/>
                  </a:lnTo>
                  <a:lnTo>
                    <a:pt x="64" y="35"/>
                  </a:lnTo>
                  <a:lnTo>
                    <a:pt x="64" y="36"/>
                  </a:lnTo>
                  <a:lnTo>
                    <a:pt x="64" y="38"/>
                  </a:lnTo>
                  <a:lnTo>
                    <a:pt x="64" y="41"/>
                  </a:lnTo>
                  <a:lnTo>
                    <a:pt x="64" y="43"/>
                  </a:lnTo>
                  <a:lnTo>
                    <a:pt x="64" y="43"/>
                  </a:lnTo>
                  <a:lnTo>
                    <a:pt x="63" y="44"/>
                  </a:lnTo>
                  <a:lnTo>
                    <a:pt x="63" y="44"/>
                  </a:lnTo>
                  <a:lnTo>
                    <a:pt x="61" y="44"/>
                  </a:lnTo>
                  <a:lnTo>
                    <a:pt x="60" y="46"/>
                  </a:lnTo>
                  <a:lnTo>
                    <a:pt x="60" y="48"/>
                  </a:lnTo>
                  <a:lnTo>
                    <a:pt x="60" y="48"/>
                  </a:lnTo>
                  <a:lnTo>
                    <a:pt x="61" y="49"/>
                  </a:lnTo>
                  <a:lnTo>
                    <a:pt x="63" y="51"/>
                  </a:lnTo>
                  <a:lnTo>
                    <a:pt x="61" y="52"/>
                  </a:lnTo>
                  <a:lnTo>
                    <a:pt x="58" y="52"/>
                  </a:lnTo>
                  <a:lnTo>
                    <a:pt x="57" y="55"/>
                  </a:lnTo>
                  <a:lnTo>
                    <a:pt x="57" y="57"/>
                  </a:lnTo>
                  <a:lnTo>
                    <a:pt x="57" y="59"/>
                  </a:lnTo>
                  <a:lnTo>
                    <a:pt x="57" y="60"/>
                  </a:lnTo>
                  <a:lnTo>
                    <a:pt x="55" y="62"/>
                  </a:lnTo>
                  <a:lnTo>
                    <a:pt x="52" y="59"/>
                  </a:lnTo>
                  <a:lnTo>
                    <a:pt x="52" y="57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0" y="52"/>
                  </a:lnTo>
                  <a:lnTo>
                    <a:pt x="49" y="52"/>
                  </a:lnTo>
                  <a:lnTo>
                    <a:pt x="47" y="52"/>
                  </a:lnTo>
                  <a:lnTo>
                    <a:pt x="45" y="52"/>
                  </a:lnTo>
                  <a:lnTo>
                    <a:pt x="45" y="52"/>
                  </a:lnTo>
                  <a:lnTo>
                    <a:pt x="44" y="51"/>
                  </a:lnTo>
                  <a:lnTo>
                    <a:pt x="44" y="48"/>
                  </a:lnTo>
                  <a:lnTo>
                    <a:pt x="44" y="46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2" y="44"/>
                  </a:lnTo>
                  <a:lnTo>
                    <a:pt x="42" y="43"/>
                  </a:lnTo>
                  <a:lnTo>
                    <a:pt x="41" y="41"/>
                  </a:lnTo>
                  <a:lnTo>
                    <a:pt x="42" y="41"/>
                  </a:lnTo>
                  <a:lnTo>
                    <a:pt x="45" y="41"/>
                  </a:lnTo>
                  <a:lnTo>
                    <a:pt x="45" y="41"/>
                  </a:lnTo>
                  <a:lnTo>
                    <a:pt x="47" y="41"/>
                  </a:lnTo>
                  <a:lnTo>
                    <a:pt x="49" y="38"/>
                  </a:lnTo>
                  <a:lnTo>
                    <a:pt x="49" y="38"/>
                  </a:lnTo>
                  <a:lnTo>
                    <a:pt x="49" y="38"/>
                  </a:lnTo>
                  <a:lnTo>
                    <a:pt x="50" y="36"/>
                  </a:lnTo>
                  <a:lnTo>
                    <a:pt x="52" y="38"/>
                  </a:lnTo>
                  <a:lnTo>
                    <a:pt x="50" y="40"/>
                  </a:lnTo>
                  <a:lnTo>
                    <a:pt x="50" y="41"/>
                  </a:lnTo>
                  <a:lnTo>
                    <a:pt x="53" y="43"/>
                  </a:lnTo>
                  <a:lnTo>
                    <a:pt x="53" y="43"/>
                  </a:lnTo>
                  <a:lnTo>
                    <a:pt x="55" y="41"/>
                  </a:lnTo>
                  <a:lnTo>
                    <a:pt x="55" y="40"/>
                  </a:lnTo>
                  <a:lnTo>
                    <a:pt x="55" y="40"/>
                  </a:lnTo>
                  <a:lnTo>
                    <a:pt x="55" y="38"/>
                  </a:lnTo>
                  <a:lnTo>
                    <a:pt x="55" y="38"/>
                  </a:lnTo>
                  <a:lnTo>
                    <a:pt x="55" y="36"/>
                  </a:lnTo>
                  <a:lnTo>
                    <a:pt x="57" y="35"/>
                  </a:lnTo>
                  <a:lnTo>
                    <a:pt x="60" y="33"/>
                  </a:lnTo>
                  <a:lnTo>
                    <a:pt x="61" y="33"/>
                  </a:lnTo>
                  <a:close/>
                  <a:moveTo>
                    <a:pt x="42" y="10"/>
                  </a:moveTo>
                  <a:lnTo>
                    <a:pt x="44" y="10"/>
                  </a:lnTo>
                  <a:lnTo>
                    <a:pt x="42" y="10"/>
                  </a:lnTo>
                  <a:lnTo>
                    <a:pt x="42" y="11"/>
                  </a:lnTo>
                  <a:lnTo>
                    <a:pt x="42" y="11"/>
                  </a:lnTo>
                  <a:lnTo>
                    <a:pt x="39" y="10"/>
                  </a:lnTo>
                  <a:lnTo>
                    <a:pt x="41" y="10"/>
                  </a:lnTo>
                  <a:lnTo>
                    <a:pt x="42" y="10"/>
                  </a:lnTo>
                  <a:close/>
                  <a:moveTo>
                    <a:pt x="36" y="0"/>
                  </a:moveTo>
                  <a:lnTo>
                    <a:pt x="34" y="2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7"/>
                  </a:lnTo>
                  <a:lnTo>
                    <a:pt x="34" y="8"/>
                  </a:lnTo>
                  <a:lnTo>
                    <a:pt x="34" y="11"/>
                  </a:lnTo>
                  <a:lnTo>
                    <a:pt x="33" y="13"/>
                  </a:lnTo>
                  <a:lnTo>
                    <a:pt x="33" y="16"/>
                  </a:lnTo>
                  <a:lnTo>
                    <a:pt x="31" y="16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1" y="24"/>
                  </a:lnTo>
                  <a:lnTo>
                    <a:pt x="33" y="25"/>
                  </a:lnTo>
                  <a:lnTo>
                    <a:pt x="34" y="25"/>
                  </a:lnTo>
                  <a:lnTo>
                    <a:pt x="39" y="25"/>
                  </a:lnTo>
                  <a:lnTo>
                    <a:pt x="41" y="27"/>
                  </a:lnTo>
                  <a:lnTo>
                    <a:pt x="41" y="27"/>
                  </a:lnTo>
                  <a:lnTo>
                    <a:pt x="41" y="29"/>
                  </a:lnTo>
                  <a:lnTo>
                    <a:pt x="39" y="30"/>
                  </a:lnTo>
                  <a:lnTo>
                    <a:pt x="38" y="32"/>
                  </a:lnTo>
                  <a:lnTo>
                    <a:pt x="36" y="32"/>
                  </a:lnTo>
                  <a:lnTo>
                    <a:pt x="34" y="32"/>
                  </a:lnTo>
                  <a:lnTo>
                    <a:pt x="33" y="30"/>
                  </a:lnTo>
                  <a:lnTo>
                    <a:pt x="33" y="32"/>
                  </a:lnTo>
                  <a:lnTo>
                    <a:pt x="31" y="32"/>
                  </a:lnTo>
                  <a:lnTo>
                    <a:pt x="31" y="36"/>
                  </a:lnTo>
                  <a:lnTo>
                    <a:pt x="30" y="40"/>
                  </a:lnTo>
                  <a:lnTo>
                    <a:pt x="30" y="40"/>
                  </a:lnTo>
                  <a:lnTo>
                    <a:pt x="28" y="40"/>
                  </a:lnTo>
                  <a:lnTo>
                    <a:pt x="28" y="40"/>
                  </a:lnTo>
                  <a:lnTo>
                    <a:pt x="27" y="40"/>
                  </a:lnTo>
                  <a:lnTo>
                    <a:pt x="27" y="40"/>
                  </a:lnTo>
                  <a:lnTo>
                    <a:pt x="28" y="41"/>
                  </a:lnTo>
                  <a:lnTo>
                    <a:pt x="27" y="41"/>
                  </a:lnTo>
                  <a:lnTo>
                    <a:pt x="27" y="43"/>
                  </a:lnTo>
                  <a:lnTo>
                    <a:pt x="25" y="43"/>
                  </a:lnTo>
                  <a:lnTo>
                    <a:pt x="23" y="44"/>
                  </a:lnTo>
                  <a:lnTo>
                    <a:pt x="22" y="46"/>
                  </a:lnTo>
                  <a:lnTo>
                    <a:pt x="22" y="46"/>
                  </a:lnTo>
                  <a:lnTo>
                    <a:pt x="22" y="48"/>
                  </a:lnTo>
                  <a:lnTo>
                    <a:pt x="22" y="49"/>
                  </a:lnTo>
                  <a:lnTo>
                    <a:pt x="22" y="51"/>
                  </a:lnTo>
                  <a:lnTo>
                    <a:pt x="22" y="52"/>
                  </a:lnTo>
                  <a:lnTo>
                    <a:pt x="20" y="54"/>
                  </a:lnTo>
                  <a:lnTo>
                    <a:pt x="19" y="55"/>
                  </a:lnTo>
                  <a:lnTo>
                    <a:pt x="22" y="55"/>
                  </a:lnTo>
                  <a:lnTo>
                    <a:pt x="22" y="55"/>
                  </a:lnTo>
                  <a:lnTo>
                    <a:pt x="23" y="57"/>
                  </a:lnTo>
                  <a:lnTo>
                    <a:pt x="23" y="57"/>
                  </a:lnTo>
                  <a:lnTo>
                    <a:pt x="23" y="59"/>
                  </a:lnTo>
                  <a:lnTo>
                    <a:pt x="23" y="60"/>
                  </a:lnTo>
                  <a:lnTo>
                    <a:pt x="23" y="60"/>
                  </a:lnTo>
                  <a:lnTo>
                    <a:pt x="22" y="60"/>
                  </a:lnTo>
                  <a:lnTo>
                    <a:pt x="22" y="60"/>
                  </a:lnTo>
                  <a:lnTo>
                    <a:pt x="20" y="60"/>
                  </a:lnTo>
                  <a:lnTo>
                    <a:pt x="17" y="60"/>
                  </a:lnTo>
                  <a:lnTo>
                    <a:pt x="17" y="60"/>
                  </a:lnTo>
                  <a:lnTo>
                    <a:pt x="16" y="60"/>
                  </a:lnTo>
                  <a:lnTo>
                    <a:pt x="11" y="59"/>
                  </a:lnTo>
                  <a:lnTo>
                    <a:pt x="11" y="59"/>
                  </a:lnTo>
                  <a:lnTo>
                    <a:pt x="8" y="59"/>
                  </a:lnTo>
                  <a:lnTo>
                    <a:pt x="8" y="59"/>
                  </a:lnTo>
                  <a:lnTo>
                    <a:pt x="8" y="57"/>
                  </a:lnTo>
                  <a:lnTo>
                    <a:pt x="8" y="55"/>
                  </a:lnTo>
                  <a:lnTo>
                    <a:pt x="6" y="54"/>
                  </a:lnTo>
                  <a:lnTo>
                    <a:pt x="8" y="54"/>
                  </a:lnTo>
                  <a:lnTo>
                    <a:pt x="8" y="51"/>
                  </a:lnTo>
                  <a:lnTo>
                    <a:pt x="8" y="48"/>
                  </a:lnTo>
                  <a:lnTo>
                    <a:pt x="3" y="46"/>
                  </a:lnTo>
                  <a:lnTo>
                    <a:pt x="0" y="44"/>
                  </a:lnTo>
                  <a:lnTo>
                    <a:pt x="1" y="38"/>
                  </a:lnTo>
                  <a:lnTo>
                    <a:pt x="1" y="36"/>
                  </a:lnTo>
                  <a:lnTo>
                    <a:pt x="0" y="33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3" y="24"/>
                  </a:lnTo>
                  <a:lnTo>
                    <a:pt x="4" y="25"/>
                  </a:lnTo>
                  <a:lnTo>
                    <a:pt x="6" y="25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4"/>
                  </a:lnTo>
                  <a:lnTo>
                    <a:pt x="11" y="21"/>
                  </a:lnTo>
                  <a:lnTo>
                    <a:pt x="12" y="21"/>
                  </a:lnTo>
                  <a:lnTo>
                    <a:pt x="14" y="21"/>
                  </a:lnTo>
                  <a:lnTo>
                    <a:pt x="16" y="21"/>
                  </a:lnTo>
                  <a:lnTo>
                    <a:pt x="16" y="22"/>
                  </a:lnTo>
                  <a:lnTo>
                    <a:pt x="16" y="19"/>
                  </a:lnTo>
                  <a:lnTo>
                    <a:pt x="17" y="16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11" y="18"/>
                  </a:lnTo>
                  <a:lnTo>
                    <a:pt x="9" y="21"/>
                  </a:lnTo>
                  <a:lnTo>
                    <a:pt x="8" y="22"/>
                  </a:lnTo>
                  <a:lnTo>
                    <a:pt x="4" y="22"/>
                  </a:lnTo>
                  <a:lnTo>
                    <a:pt x="3" y="22"/>
                  </a:lnTo>
                  <a:lnTo>
                    <a:pt x="3" y="21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4" y="16"/>
                  </a:lnTo>
                  <a:lnTo>
                    <a:pt x="8" y="13"/>
                  </a:lnTo>
                  <a:lnTo>
                    <a:pt x="11" y="13"/>
                  </a:lnTo>
                  <a:lnTo>
                    <a:pt x="12" y="13"/>
                  </a:lnTo>
                  <a:lnTo>
                    <a:pt x="14" y="13"/>
                  </a:lnTo>
                  <a:lnTo>
                    <a:pt x="17" y="13"/>
                  </a:lnTo>
                  <a:lnTo>
                    <a:pt x="19" y="13"/>
                  </a:lnTo>
                  <a:lnTo>
                    <a:pt x="20" y="11"/>
                  </a:lnTo>
                  <a:lnTo>
                    <a:pt x="25" y="7"/>
                  </a:lnTo>
                  <a:lnTo>
                    <a:pt x="27" y="3"/>
                  </a:lnTo>
                  <a:lnTo>
                    <a:pt x="31" y="3"/>
                  </a:lnTo>
                  <a:lnTo>
                    <a:pt x="34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6942324" y="4059215"/>
              <a:ext cx="46781" cy="50680"/>
            </a:xfrm>
            <a:custGeom>
              <a:rect b="b" l="l" r="r" t="t"/>
              <a:pathLst>
                <a:path extrusionOk="0" h="26" w="24">
                  <a:moveTo>
                    <a:pt x="19" y="0"/>
                  </a:moveTo>
                  <a:lnTo>
                    <a:pt x="19" y="0"/>
                  </a:lnTo>
                  <a:lnTo>
                    <a:pt x="22" y="4"/>
                  </a:lnTo>
                  <a:lnTo>
                    <a:pt x="22" y="5"/>
                  </a:lnTo>
                  <a:lnTo>
                    <a:pt x="24" y="7"/>
                  </a:lnTo>
                  <a:lnTo>
                    <a:pt x="22" y="8"/>
                  </a:lnTo>
                  <a:lnTo>
                    <a:pt x="22" y="10"/>
                  </a:lnTo>
                  <a:lnTo>
                    <a:pt x="20" y="12"/>
                  </a:lnTo>
                  <a:lnTo>
                    <a:pt x="17" y="13"/>
                  </a:lnTo>
                  <a:lnTo>
                    <a:pt x="14" y="15"/>
                  </a:lnTo>
                  <a:lnTo>
                    <a:pt x="13" y="16"/>
                  </a:lnTo>
                  <a:lnTo>
                    <a:pt x="11" y="16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3" y="18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7" y="16"/>
                  </a:lnTo>
                  <a:lnTo>
                    <a:pt x="19" y="16"/>
                  </a:lnTo>
                  <a:lnTo>
                    <a:pt x="20" y="18"/>
                  </a:lnTo>
                  <a:lnTo>
                    <a:pt x="19" y="19"/>
                  </a:lnTo>
                  <a:lnTo>
                    <a:pt x="17" y="23"/>
                  </a:lnTo>
                  <a:lnTo>
                    <a:pt x="16" y="24"/>
                  </a:lnTo>
                  <a:lnTo>
                    <a:pt x="16" y="26"/>
                  </a:lnTo>
                  <a:lnTo>
                    <a:pt x="14" y="24"/>
                  </a:lnTo>
                  <a:lnTo>
                    <a:pt x="14" y="24"/>
                  </a:lnTo>
                  <a:lnTo>
                    <a:pt x="13" y="24"/>
                  </a:lnTo>
                  <a:lnTo>
                    <a:pt x="11" y="24"/>
                  </a:lnTo>
                  <a:lnTo>
                    <a:pt x="9" y="24"/>
                  </a:lnTo>
                  <a:lnTo>
                    <a:pt x="8" y="24"/>
                  </a:lnTo>
                  <a:lnTo>
                    <a:pt x="5" y="26"/>
                  </a:lnTo>
                  <a:lnTo>
                    <a:pt x="3" y="26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0" y="26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2" y="13"/>
                  </a:lnTo>
                  <a:lnTo>
                    <a:pt x="3" y="12"/>
                  </a:lnTo>
                  <a:lnTo>
                    <a:pt x="5" y="8"/>
                  </a:lnTo>
                  <a:lnTo>
                    <a:pt x="6" y="5"/>
                  </a:lnTo>
                  <a:lnTo>
                    <a:pt x="8" y="4"/>
                  </a:lnTo>
                  <a:lnTo>
                    <a:pt x="9" y="4"/>
                  </a:lnTo>
                  <a:lnTo>
                    <a:pt x="9" y="2"/>
                  </a:lnTo>
                  <a:lnTo>
                    <a:pt x="9" y="4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16" y="2"/>
                  </a:lnTo>
                  <a:lnTo>
                    <a:pt x="17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5928729" y="2692811"/>
              <a:ext cx="257297" cy="288485"/>
            </a:xfrm>
            <a:custGeom>
              <a:rect b="b" l="l" r="r" t="t"/>
              <a:pathLst>
                <a:path extrusionOk="0" h="148" w="132">
                  <a:moveTo>
                    <a:pt x="116" y="19"/>
                  </a:moveTo>
                  <a:lnTo>
                    <a:pt x="119" y="21"/>
                  </a:lnTo>
                  <a:lnTo>
                    <a:pt x="121" y="22"/>
                  </a:lnTo>
                  <a:lnTo>
                    <a:pt x="121" y="22"/>
                  </a:lnTo>
                  <a:lnTo>
                    <a:pt x="121" y="24"/>
                  </a:lnTo>
                  <a:lnTo>
                    <a:pt x="121" y="24"/>
                  </a:lnTo>
                  <a:lnTo>
                    <a:pt x="119" y="24"/>
                  </a:lnTo>
                  <a:lnTo>
                    <a:pt x="116" y="24"/>
                  </a:lnTo>
                  <a:lnTo>
                    <a:pt x="116" y="22"/>
                  </a:lnTo>
                  <a:lnTo>
                    <a:pt x="116" y="21"/>
                  </a:lnTo>
                  <a:lnTo>
                    <a:pt x="116" y="21"/>
                  </a:lnTo>
                  <a:lnTo>
                    <a:pt x="116" y="21"/>
                  </a:lnTo>
                  <a:lnTo>
                    <a:pt x="115" y="19"/>
                  </a:lnTo>
                  <a:lnTo>
                    <a:pt x="116" y="19"/>
                  </a:lnTo>
                  <a:close/>
                  <a:moveTo>
                    <a:pt x="75" y="11"/>
                  </a:moveTo>
                  <a:lnTo>
                    <a:pt x="78" y="11"/>
                  </a:lnTo>
                  <a:lnTo>
                    <a:pt x="78" y="13"/>
                  </a:lnTo>
                  <a:lnTo>
                    <a:pt x="78" y="13"/>
                  </a:lnTo>
                  <a:lnTo>
                    <a:pt x="77" y="13"/>
                  </a:lnTo>
                  <a:lnTo>
                    <a:pt x="75" y="13"/>
                  </a:lnTo>
                  <a:lnTo>
                    <a:pt x="75" y="13"/>
                  </a:lnTo>
                  <a:lnTo>
                    <a:pt x="75" y="11"/>
                  </a:lnTo>
                  <a:lnTo>
                    <a:pt x="75" y="11"/>
                  </a:lnTo>
                  <a:close/>
                  <a:moveTo>
                    <a:pt x="110" y="8"/>
                  </a:moveTo>
                  <a:lnTo>
                    <a:pt x="110" y="8"/>
                  </a:lnTo>
                  <a:lnTo>
                    <a:pt x="110" y="10"/>
                  </a:lnTo>
                  <a:lnTo>
                    <a:pt x="113" y="10"/>
                  </a:lnTo>
                  <a:lnTo>
                    <a:pt x="113" y="10"/>
                  </a:lnTo>
                  <a:lnTo>
                    <a:pt x="113" y="11"/>
                  </a:lnTo>
                  <a:lnTo>
                    <a:pt x="113" y="11"/>
                  </a:lnTo>
                  <a:lnTo>
                    <a:pt x="112" y="13"/>
                  </a:lnTo>
                  <a:lnTo>
                    <a:pt x="112" y="13"/>
                  </a:lnTo>
                  <a:lnTo>
                    <a:pt x="113" y="15"/>
                  </a:lnTo>
                  <a:lnTo>
                    <a:pt x="115" y="15"/>
                  </a:lnTo>
                  <a:lnTo>
                    <a:pt x="113" y="16"/>
                  </a:lnTo>
                  <a:lnTo>
                    <a:pt x="112" y="15"/>
                  </a:lnTo>
                  <a:lnTo>
                    <a:pt x="110" y="15"/>
                  </a:lnTo>
                  <a:lnTo>
                    <a:pt x="110" y="16"/>
                  </a:lnTo>
                  <a:lnTo>
                    <a:pt x="108" y="16"/>
                  </a:lnTo>
                  <a:lnTo>
                    <a:pt x="107" y="15"/>
                  </a:lnTo>
                  <a:lnTo>
                    <a:pt x="105" y="15"/>
                  </a:lnTo>
                  <a:lnTo>
                    <a:pt x="105" y="13"/>
                  </a:lnTo>
                  <a:lnTo>
                    <a:pt x="107" y="11"/>
                  </a:lnTo>
                  <a:lnTo>
                    <a:pt x="107" y="11"/>
                  </a:lnTo>
                  <a:lnTo>
                    <a:pt x="107" y="10"/>
                  </a:lnTo>
                  <a:lnTo>
                    <a:pt x="107" y="8"/>
                  </a:lnTo>
                  <a:lnTo>
                    <a:pt x="108" y="8"/>
                  </a:lnTo>
                  <a:lnTo>
                    <a:pt x="110" y="8"/>
                  </a:lnTo>
                  <a:close/>
                  <a:moveTo>
                    <a:pt x="39" y="7"/>
                  </a:moveTo>
                  <a:lnTo>
                    <a:pt x="39" y="7"/>
                  </a:lnTo>
                  <a:lnTo>
                    <a:pt x="41" y="7"/>
                  </a:lnTo>
                  <a:lnTo>
                    <a:pt x="39" y="8"/>
                  </a:lnTo>
                  <a:lnTo>
                    <a:pt x="37" y="8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7" y="7"/>
                  </a:lnTo>
                  <a:lnTo>
                    <a:pt x="39" y="7"/>
                  </a:lnTo>
                  <a:close/>
                  <a:moveTo>
                    <a:pt x="41" y="4"/>
                  </a:moveTo>
                  <a:lnTo>
                    <a:pt x="44" y="4"/>
                  </a:lnTo>
                  <a:lnTo>
                    <a:pt x="44" y="4"/>
                  </a:lnTo>
                  <a:lnTo>
                    <a:pt x="49" y="5"/>
                  </a:lnTo>
                  <a:lnTo>
                    <a:pt x="50" y="5"/>
                  </a:lnTo>
                  <a:lnTo>
                    <a:pt x="50" y="5"/>
                  </a:lnTo>
                  <a:lnTo>
                    <a:pt x="53" y="5"/>
                  </a:lnTo>
                  <a:lnTo>
                    <a:pt x="55" y="5"/>
                  </a:lnTo>
                  <a:lnTo>
                    <a:pt x="55" y="5"/>
                  </a:lnTo>
                  <a:lnTo>
                    <a:pt x="56" y="5"/>
                  </a:lnTo>
                  <a:lnTo>
                    <a:pt x="56" y="5"/>
                  </a:lnTo>
                  <a:lnTo>
                    <a:pt x="56" y="5"/>
                  </a:lnTo>
                  <a:lnTo>
                    <a:pt x="58" y="7"/>
                  </a:lnTo>
                  <a:lnTo>
                    <a:pt x="60" y="7"/>
                  </a:lnTo>
                  <a:lnTo>
                    <a:pt x="61" y="8"/>
                  </a:lnTo>
                  <a:lnTo>
                    <a:pt x="61" y="10"/>
                  </a:lnTo>
                  <a:lnTo>
                    <a:pt x="60" y="11"/>
                  </a:lnTo>
                  <a:lnTo>
                    <a:pt x="58" y="11"/>
                  </a:lnTo>
                  <a:lnTo>
                    <a:pt x="63" y="11"/>
                  </a:lnTo>
                  <a:lnTo>
                    <a:pt x="63" y="13"/>
                  </a:lnTo>
                  <a:lnTo>
                    <a:pt x="63" y="13"/>
                  </a:lnTo>
                  <a:lnTo>
                    <a:pt x="66" y="13"/>
                  </a:lnTo>
                  <a:lnTo>
                    <a:pt x="71" y="15"/>
                  </a:lnTo>
                  <a:lnTo>
                    <a:pt x="74" y="15"/>
                  </a:lnTo>
                  <a:lnTo>
                    <a:pt x="75" y="15"/>
                  </a:lnTo>
                  <a:lnTo>
                    <a:pt x="75" y="16"/>
                  </a:lnTo>
                  <a:lnTo>
                    <a:pt x="75" y="18"/>
                  </a:lnTo>
                  <a:lnTo>
                    <a:pt x="72" y="19"/>
                  </a:lnTo>
                  <a:lnTo>
                    <a:pt x="72" y="21"/>
                  </a:lnTo>
                  <a:lnTo>
                    <a:pt x="74" y="21"/>
                  </a:lnTo>
                  <a:lnTo>
                    <a:pt x="77" y="21"/>
                  </a:lnTo>
                  <a:lnTo>
                    <a:pt x="80" y="22"/>
                  </a:lnTo>
                  <a:lnTo>
                    <a:pt x="82" y="22"/>
                  </a:lnTo>
                  <a:lnTo>
                    <a:pt x="85" y="19"/>
                  </a:lnTo>
                  <a:lnTo>
                    <a:pt x="86" y="19"/>
                  </a:lnTo>
                  <a:lnTo>
                    <a:pt x="91" y="18"/>
                  </a:lnTo>
                  <a:lnTo>
                    <a:pt x="91" y="18"/>
                  </a:lnTo>
                  <a:lnTo>
                    <a:pt x="94" y="16"/>
                  </a:lnTo>
                  <a:lnTo>
                    <a:pt x="94" y="15"/>
                  </a:lnTo>
                  <a:lnTo>
                    <a:pt x="97" y="13"/>
                  </a:lnTo>
                  <a:lnTo>
                    <a:pt x="101" y="13"/>
                  </a:lnTo>
                  <a:lnTo>
                    <a:pt x="102" y="13"/>
                  </a:lnTo>
                  <a:lnTo>
                    <a:pt x="104" y="13"/>
                  </a:lnTo>
                  <a:lnTo>
                    <a:pt x="105" y="16"/>
                  </a:lnTo>
                  <a:lnTo>
                    <a:pt x="110" y="19"/>
                  </a:lnTo>
                  <a:lnTo>
                    <a:pt x="115" y="18"/>
                  </a:lnTo>
                  <a:lnTo>
                    <a:pt x="116" y="21"/>
                  </a:lnTo>
                  <a:lnTo>
                    <a:pt x="116" y="24"/>
                  </a:lnTo>
                  <a:lnTo>
                    <a:pt x="118" y="26"/>
                  </a:lnTo>
                  <a:lnTo>
                    <a:pt x="118" y="26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3" y="27"/>
                  </a:lnTo>
                  <a:lnTo>
                    <a:pt x="123" y="29"/>
                  </a:lnTo>
                  <a:lnTo>
                    <a:pt x="123" y="30"/>
                  </a:lnTo>
                  <a:lnTo>
                    <a:pt x="124" y="35"/>
                  </a:lnTo>
                  <a:lnTo>
                    <a:pt x="124" y="37"/>
                  </a:lnTo>
                  <a:lnTo>
                    <a:pt x="124" y="37"/>
                  </a:lnTo>
                  <a:lnTo>
                    <a:pt x="124" y="40"/>
                  </a:lnTo>
                  <a:lnTo>
                    <a:pt x="123" y="41"/>
                  </a:lnTo>
                  <a:lnTo>
                    <a:pt x="121" y="41"/>
                  </a:lnTo>
                  <a:lnTo>
                    <a:pt x="119" y="43"/>
                  </a:lnTo>
                  <a:lnTo>
                    <a:pt x="119" y="43"/>
                  </a:lnTo>
                  <a:lnTo>
                    <a:pt x="121" y="46"/>
                  </a:lnTo>
                  <a:lnTo>
                    <a:pt x="126" y="48"/>
                  </a:lnTo>
                  <a:lnTo>
                    <a:pt x="127" y="51"/>
                  </a:lnTo>
                  <a:lnTo>
                    <a:pt x="126" y="52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7" y="56"/>
                  </a:lnTo>
                  <a:lnTo>
                    <a:pt x="127" y="56"/>
                  </a:lnTo>
                  <a:lnTo>
                    <a:pt x="129" y="57"/>
                  </a:lnTo>
                  <a:lnTo>
                    <a:pt x="127" y="57"/>
                  </a:lnTo>
                  <a:lnTo>
                    <a:pt x="129" y="59"/>
                  </a:lnTo>
                  <a:lnTo>
                    <a:pt x="129" y="59"/>
                  </a:lnTo>
                  <a:lnTo>
                    <a:pt x="129" y="59"/>
                  </a:lnTo>
                  <a:lnTo>
                    <a:pt x="129" y="60"/>
                  </a:lnTo>
                  <a:lnTo>
                    <a:pt x="127" y="62"/>
                  </a:lnTo>
                  <a:lnTo>
                    <a:pt x="127" y="62"/>
                  </a:lnTo>
                  <a:lnTo>
                    <a:pt x="127" y="63"/>
                  </a:lnTo>
                  <a:lnTo>
                    <a:pt x="127" y="65"/>
                  </a:lnTo>
                  <a:lnTo>
                    <a:pt x="127" y="67"/>
                  </a:lnTo>
                  <a:lnTo>
                    <a:pt x="129" y="67"/>
                  </a:lnTo>
                  <a:lnTo>
                    <a:pt x="129" y="68"/>
                  </a:lnTo>
                  <a:lnTo>
                    <a:pt x="129" y="70"/>
                  </a:lnTo>
                  <a:lnTo>
                    <a:pt x="129" y="70"/>
                  </a:lnTo>
                  <a:lnTo>
                    <a:pt x="131" y="71"/>
                  </a:lnTo>
                  <a:lnTo>
                    <a:pt x="132" y="71"/>
                  </a:lnTo>
                  <a:lnTo>
                    <a:pt x="132" y="73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32" y="79"/>
                  </a:lnTo>
                  <a:lnTo>
                    <a:pt x="131" y="82"/>
                  </a:lnTo>
                  <a:lnTo>
                    <a:pt x="131" y="82"/>
                  </a:lnTo>
                  <a:lnTo>
                    <a:pt x="129" y="82"/>
                  </a:lnTo>
                  <a:lnTo>
                    <a:pt x="129" y="84"/>
                  </a:lnTo>
                  <a:lnTo>
                    <a:pt x="129" y="84"/>
                  </a:lnTo>
                  <a:lnTo>
                    <a:pt x="127" y="82"/>
                  </a:lnTo>
                  <a:lnTo>
                    <a:pt x="127" y="82"/>
                  </a:lnTo>
                  <a:lnTo>
                    <a:pt x="127" y="81"/>
                  </a:lnTo>
                  <a:lnTo>
                    <a:pt x="127" y="81"/>
                  </a:lnTo>
                  <a:lnTo>
                    <a:pt x="126" y="81"/>
                  </a:lnTo>
                  <a:lnTo>
                    <a:pt x="126" y="79"/>
                  </a:lnTo>
                  <a:lnTo>
                    <a:pt x="126" y="79"/>
                  </a:lnTo>
                  <a:lnTo>
                    <a:pt x="124" y="79"/>
                  </a:lnTo>
                  <a:lnTo>
                    <a:pt x="123" y="79"/>
                  </a:lnTo>
                  <a:lnTo>
                    <a:pt x="123" y="79"/>
                  </a:lnTo>
                  <a:lnTo>
                    <a:pt x="121" y="79"/>
                  </a:lnTo>
                  <a:lnTo>
                    <a:pt x="123" y="81"/>
                  </a:lnTo>
                  <a:lnTo>
                    <a:pt x="123" y="81"/>
                  </a:lnTo>
                  <a:lnTo>
                    <a:pt x="124" y="81"/>
                  </a:lnTo>
                  <a:lnTo>
                    <a:pt x="124" y="82"/>
                  </a:lnTo>
                  <a:lnTo>
                    <a:pt x="121" y="82"/>
                  </a:lnTo>
                  <a:lnTo>
                    <a:pt x="119" y="84"/>
                  </a:lnTo>
                  <a:lnTo>
                    <a:pt x="118" y="84"/>
                  </a:lnTo>
                  <a:lnTo>
                    <a:pt x="116" y="84"/>
                  </a:lnTo>
                  <a:lnTo>
                    <a:pt x="113" y="85"/>
                  </a:lnTo>
                  <a:lnTo>
                    <a:pt x="112" y="85"/>
                  </a:lnTo>
                  <a:lnTo>
                    <a:pt x="112" y="85"/>
                  </a:lnTo>
                  <a:lnTo>
                    <a:pt x="110" y="87"/>
                  </a:lnTo>
                  <a:lnTo>
                    <a:pt x="110" y="87"/>
                  </a:lnTo>
                  <a:lnTo>
                    <a:pt x="110" y="87"/>
                  </a:lnTo>
                  <a:lnTo>
                    <a:pt x="108" y="87"/>
                  </a:lnTo>
                  <a:lnTo>
                    <a:pt x="108" y="87"/>
                  </a:lnTo>
                  <a:lnTo>
                    <a:pt x="108" y="87"/>
                  </a:lnTo>
                  <a:lnTo>
                    <a:pt x="107" y="87"/>
                  </a:lnTo>
                  <a:lnTo>
                    <a:pt x="107" y="87"/>
                  </a:lnTo>
                  <a:lnTo>
                    <a:pt x="107" y="89"/>
                  </a:lnTo>
                  <a:lnTo>
                    <a:pt x="104" y="90"/>
                  </a:lnTo>
                  <a:lnTo>
                    <a:pt x="104" y="90"/>
                  </a:lnTo>
                  <a:lnTo>
                    <a:pt x="104" y="90"/>
                  </a:lnTo>
                  <a:lnTo>
                    <a:pt x="102" y="92"/>
                  </a:lnTo>
                  <a:lnTo>
                    <a:pt x="102" y="90"/>
                  </a:lnTo>
                  <a:lnTo>
                    <a:pt x="101" y="90"/>
                  </a:lnTo>
                  <a:lnTo>
                    <a:pt x="99" y="92"/>
                  </a:lnTo>
                  <a:lnTo>
                    <a:pt x="99" y="92"/>
                  </a:lnTo>
                  <a:lnTo>
                    <a:pt x="97" y="92"/>
                  </a:lnTo>
                  <a:lnTo>
                    <a:pt x="96" y="92"/>
                  </a:lnTo>
                  <a:lnTo>
                    <a:pt x="94" y="93"/>
                  </a:lnTo>
                  <a:lnTo>
                    <a:pt x="94" y="95"/>
                  </a:lnTo>
                  <a:lnTo>
                    <a:pt x="93" y="95"/>
                  </a:lnTo>
                  <a:lnTo>
                    <a:pt x="93" y="93"/>
                  </a:lnTo>
                  <a:lnTo>
                    <a:pt x="91" y="93"/>
                  </a:lnTo>
                  <a:lnTo>
                    <a:pt x="91" y="93"/>
                  </a:lnTo>
                  <a:lnTo>
                    <a:pt x="91" y="93"/>
                  </a:lnTo>
                  <a:lnTo>
                    <a:pt x="91" y="93"/>
                  </a:lnTo>
                  <a:lnTo>
                    <a:pt x="91" y="93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91" y="96"/>
                  </a:lnTo>
                  <a:lnTo>
                    <a:pt x="93" y="96"/>
                  </a:lnTo>
                  <a:lnTo>
                    <a:pt x="93" y="98"/>
                  </a:lnTo>
                  <a:lnTo>
                    <a:pt x="94" y="98"/>
                  </a:lnTo>
                  <a:lnTo>
                    <a:pt x="96" y="100"/>
                  </a:lnTo>
                  <a:lnTo>
                    <a:pt x="97" y="101"/>
                  </a:lnTo>
                  <a:lnTo>
                    <a:pt x="97" y="101"/>
                  </a:lnTo>
                  <a:lnTo>
                    <a:pt x="96" y="101"/>
                  </a:lnTo>
                  <a:lnTo>
                    <a:pt x="96" y="101"/>
                  </a:lnTo>
                  <a:lnTo>
                    <a:pt x="96" y="103"/>
                  </a:lnTo>
                  <a:lnTo>
                    <a:pt x="94" y="104"/>
                  </a:lnTo>
                  <a:lnTo>
                    <a:pt x="96" y="104"/>
                  </a:lnTo>
                  <a:lnTo>
                    <a:pt x="96" y="104"/>
                  </a:lnTo>
                  <a:lnTo>
                    <a:pt x="96" y="106"/>
                  </a:lnTo>
                  <a:lnTo>
                    <a:pt x="97" y="106"/>
                  </a:lnTo>
                  <a:lnTo>
                    <a:pt x="99" y="109"/>
                  </a:lnTo>
                  <a:lnTo>
                    <a:pt x="99" y="109"/>
                  </a:lnTo>
                  <a:lnTo>
                    <a:pt x="101" y="111"/>
                  </a:lnTo>
                  <a:lnTo>
                    <a:pt x="101" y="111"/>
                  </a:lnTo>
                  <a:lnTo>
                    <a:pt x="102" y="111"/>
                  </a:lnTo>
                  <a:lnTo>
                    <a:pt x="104" y="112"/>
                  </a:lnTo>
                  <a:lnTo>
                    <a:pt x="105" y="114"/>
                  </a:lnTo>
                  <a:lnTo>
                    <a:pt x="107" y="115"/>
                  </a:lnTo>
                  <a:lnTo>
                    <a:pt x="108" y="115"/>
                  </a:lnTo>
                  <a:lnTo>
                    <a:pt x="108" y="117"/>
                  </a:lnTo>
                  <a:lnTo>
                    <a:pt x="108" y="117"/>
                  </a:lnTo>
                  <a:lnTo>
                    <a:pt x="110" y="119"/>
                  </a:lnTo>
                  <a:lnTo>
                    <a:pt x="110" y="119"/>
                  </a:lnTo>
                  <a:lnTo>
                    <a:pt x="112" y="119"/>
                  </a:lnTo>
                  <a:lnTo>
                    <a:pt x="113" y="120"/>
                  </a:lnTo>
                  <a:lnTo>
                    <a:pt x="115" y="120"/>
                  </a:lnTo>
                  <a:lnTo>
                    <a:pt x="115" y="122"/>
                  </a:lnTo>
                  <a:lnTo>
                    <a:pt x="115" y="122"/>
                  </a:lnTo>
                  <a:lnTo>
                    <a:pt x="115" y="123"/>
                  </a:lnTo>
                  <a:lnTo>
                    <a:pt x="115" y="125"/>
                  </a:lnTo>
                  <a:lnTo>
                    <a:pt x="115" y="125"/>
                  </a:lnTo>
                  <a:lnTo>
                    <a:pt x="115" y="126"/>
                  </a:lnTo>
                  <a:lnTo>
                    <a:pt x="113" y="126"/>
                  </a:lnTo>
                  <a:lnTo>
                    <a:pt x="113" y="126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0" y="125"/>
                  </a:lnTo>
                  <a:lnTo>
                    <a:pt x="110" y="128"/>
                  </a:lnTo>
                  <a:lnTo>
                    <a:pt x="108" y="130"/>
                  </a:lnTo>
                  <a:lnTo>
                    <a:pt x="108" y="130"/>
                  </a:lnTo>
                  <a:lnTo>
                    <a:pt x="107" y="131"/>
                  </a:lnTo>
                  <a:lnTo>
                    <a:pt x="105" y="131"/>
                  </a:lnTo>
                  <a:lnTo>
                    <a:pt x="105" y="131"/>
                  </a:lnTo>
                  <a:lnTo>
                    <a:pt x="102" y="133"/>
                  </a:lnTo>
                  <a:lnTo>
                    <a:pt x="101" y="133"/>
                  </a:lnTo>
                  <a:lnTo>
                    <a:pt x="101" y="134"/>
                  </a:lnTo>
                  <a:lnTo>
                    <a:pt x="101" y="134"/>
                  </a:lnTo>
                  <a:lnTo>
                    <a:pt x="102" y="136"/>
                  </a:lnTo>
                  <a:lnTo>
                    <a:pt x="104" y="137"/>
                  </a:lnTo>
                  <a:lnTo>
                    <a:pt x="104" y="139"/>
                  </a:lnTo>
                  <a:lnTo>
                    <a:pt x="102" y="141"/>
                  </a:lnTo>
                  <a:lnTo>
                    <a:pt x="102" y="141"/>
                  </a:lnTo>
                  <a:lnTo>
                    <a:pt x="102" y="141"/>
                  </a:lnTo>
                  <a:lnTo>
                    <a:pt x="104" y="141"/>
                  </a:lnTo>
                  <a:lnTo>
                    <a:pt x="104" y="142"/>
                  </a:lnTo>
                  <a:lnTo>
                    <a:pt x="104" y="142"/>
                  </a:lnTo>
                  <a:lnTo>
                    <a:pt x="104" y="144"/>
                  </a:lnTo>
                  <a:lnTo>
                    <a:pt x="104" y="145"/>
                  </a:lnTo>
                  <a:lnTo>
                    <a:pt x="104" y="145"/>
                  </a:lnTo>
                  <a:lnTo>
                    <a:pt x="104" y="145"/>
                  </a:lnTo>
                  <a:lnTo>
                    <a:pt x="102" y="145"/>
                  </a:lnTo>
                  <a:lnTo>
                    <a:pt x="101" y="144"/>
                  </a:lnTo>
                  <a:lnTo>
                    <a:pt x="101" y="144"/>
                  </a:lnTo>
                  <a:lnTo>
                    <a:pt x="101" y="144"/>
                  </a:lnTo>
                  <a:lnTo>
                    <a:pt x="101" y="144"/>
                  </a:lnTo>
                  <a:lnTo>
                    <a:pt x="101" y="142"/>
                  </a:lnTo>
                  <a:lnTo>
                    <a:pt x="99" y="142"/>
                  </a:lnTo>
                  <a:lnTo>
                    <a:pt x="97" y="142"/>
                  </a:lnTo>
                  <a:lnTo>
                    <a:pt x="97" y="142"/>
                  </a:lnTo>
                  <a:lnTo>
                    <a:pt x="96" y="142"/>
                  </a:lnTo>
                  <a:lnTo>
                    <a:pt x="96" y="142"/>
                  </a:lnTo>
                  <a:lnTo>
                    <a:pt x="94" y="142"/>
                  </a:lnTo>
                  <a:lnTo>
                    <a:pt x="93" y="142"/>
                  </a:lnTo>
                  <a:lnTo>
                    <a:pt x="93" y="141"/>
                  </a:lnTo>
                  <a:lnTo>
                    <a:pt x="93" y="141"/>
                  </a:lnTo>
                  <a:lnTo>
                    <a:pt x="93" y="142"/>
                  </a:lnTo>
                  <a:lnTo>
                    <a:pt x="93" y="142"/>
                  </a:lnTo>
                  <a:lnTo>
                    <a:pt x="85" y="144"/>
                  </a:lnTo>
                  <a:lnTo>
                    <a:pt x="83" y="144"/>
                  </a:lnTo>
                  <a:lnTo>
                    <a:pt x="82" y="145"/>
                  </a:lnTo>
                  <a:lnTo>
                    <a:pt x="80" y="145"/>
                  </a:lnTo>
                  <a:lnTo>
                    <a:pt x="80" y="145"/>
                  </a:lnTo>
                  <a:lnTo>
                    <a:pt x="78" y="147"/>
                  </a:lnTo>
                  <a:lnTo>
                    <a:pt x="78" y="147"/>
                  </a:lnTo>
                  <a:lnTo>
                    <a:pt x="77" y="147"/>
                  </a:lnTo>
                  <a:lnTo>
                    <a:pt x="77" y="147"/>
                  </a:lnTo>
                  <a:lnTo>
                    <a:pt x="75" y="147"/>
                  </a:lnTo>
                  <a:lnTo>
                    <a:pt x="74" y="147"/>
                  </a:lnTo>
                  <a:lnTo>
                    <a:pt x="74" y="147"/>
                  </a:lnTo>
                  <a:lnTo>
                    <a:pt x="74" y="145"/>
                  </a:lnTo>
                  <a:lnTo>
                    <a:pt x="72" y="145"/>
                  </a:lnTo>
                  <a:lnTo>
                    <a:pt x="72" y="145"/>
                  </a:lnTo>
                  <a:lnTo>
                    <a:pt x="71" y="145"/>
                  </a:lnTo>
                  <a:lnTo>
                    <a:pt x="71" y="144"/>
                  </a:lnTo>
                  <a:lnTo>
                    <a:pt x="67" y="144"/>
                  </a:lnTo>
                  <a:lnTo>
                    <a:pt x="67" y="144"/>
                  </a:lnTo>
                  <a:lnTo>
                    <a:pt x="66" y="144"/>
                  </a:lnTo>
                  <a:lnTo>
                    <a:pt x="66" y="147"/>
                  </a:lnTo>
                  <a:lnTo>
                    <a:pt x="66" y="147"/>
                  </a:lnTo>
                  <a:lnTo>
                    <a:pt x="64" y="148"/>
                  </a:lnTo>
                  <a:lnTo>
                    <a:pt x="64" y="148"/>
                  </a:lnTo>
                  <a:lnTo>
                    <a:pt x="63" y="148"/>
                  </a:lnTo>
                  <a:lnTo>
                    <a:pt x="63" y="148"/>
                  </a:lnTo>
                  <a:lnTo>
                    <a:pt x="63" y="147"/>
                  </a:lnTo>
                  <a:lnTo>
                    <a:pt x="63" y="147"/>
                  </a:lnTo>
                  <a:lnTo>
                    <a:pt x="61" y="147"/>
                  </a:lnTo>
                  <a:lnTo>
                    <a:pt x="61" y="147"/>
                  </a:lnTo>
                  <a:lnTo>
                    <a:pt x="61" y="147"/>
                  </a:lnTo>
                  <a:lnTo>
                    <a:pt x="61" y="145"/>
                  </a:lnTo>
                  <a:lnTo>
                    <a:pt x="61" y="145"/>
                  </a:lnTo>
                  <a:lnTo>
                    <a:pt x="60" y="145"/>
                  </a:lnTo>
                  <a:lnTo>
                    <a:pt x="58" y="144"/>
                  </a:lnTo>
                  <a:lnTo>
                    <a:pt x="56" y="144"/>
                  </a:lnTo>
                  <a:lnTo>
                    <a:pt x="56" y="144"/>
                  </a:lnTo>
                  <a:lnTo>
                    <a:pt x="56" y="144"/>
                  </a:lnTo>
                  <a:lnTo>
                    <a:pt x="55" y="144"/>
                  </a:lnTo>
                  <a:lnTo>
                    <a:pt x="53" y="142"/>
                  </a:lnTo>
                  <a:lnTo>
                    <a:pt x="52" y="142"/>
                  </a:lnTo>
                  <a:lnTo>
                    <a:pt x="49" y="141"/>
                  </a:lnTo>
                  <a:lnTo>
                    <a:pt x="49" y="141"/>
                  </a:lnTo>
                  <a:lnTo>
                    <a:pt x="47" y="141"/>
                  </a:lnTo>
                  <a:lnTo>
                    <a:pt x="49" y="142"/>
                  </a:lnTo>
                  <a:lnTo>
                    <a:pt x="47" y="142"/>
                  </a:lnTo>
                  <a:lnTo>
                    <a:pt x="44" y="142"/>
                  </a:lnTo>
                  <a:lnTo>
                    <a:pt x="44" y="142"/>
                  </a:lnTo>
                  <a:lnTo>
                    <a:pt x="44" y="142"/>
                  </a:lnTo>
                  <a:lnTo>
                    <a:pt x="42" y="141"/>
                  </a:lnTo>
                  <a:lnTo>
                    <a:pt x="42" y="141"/>
                  </a:lnTo>
                  <a:lnTo>
                    <a:pt x="42" y="142"/>
                  </a:lnTo>
                  <a:lnTo>
                    <a:pt x="42" y="142"/>
                  </a:lnTo>
                  <a:lnTo>
                    <a:pt x="41" y="141"/>
                  </a:lnTo>
                  <a:lnTo>
                    <a:pt x="39" y="141"/>
                  </a:lnTo>
                  <a:lnTo>
                    <a:pt x="39" y="141"/>
                  </a:lnTo>
                  <a:lnTo>
                    <a:pt x="37" y="141"/>
                  </a:lnTo>
                  <a:lnTo>
                    <a:pt x="37" y="142"/>
                  </a:lnTo>
                  <a:lnTo>
                    <a:pt x="37" y="142"/>
                  </a:lnTo>
                  <a:lnTo>
                    <a:pt x="37" y="142"/>
                  </a:lnTo>
                  <a:lnTo>
                    <a:pt x="39" y="142"/>
                  </a:lnTo>
                  <a:lnTo>
                    <a:pt x="39" y="142"/>
                  </a:lnTo>
                  <a:lnTo>
                    <a:pt x="39" y="142"/>
                  </a:lnTo>
                  <a:lnTo>
                    <a:pt x="39" y="142"/>
                  </a:lnTo>
                  <a:lnTo>
                    <a:pt x="39" y="144"/>
                  </a:lnTo>
                  <a:lnTo>
                    <a:pt x="37" y="144"/>
                  </a:lnTo>
                  <a:lnTo>
                    <a:pt x="37" y="144"/>
                  </a:lnTo>
                  <a:lnTo>
                    <a:pt x="37" y="144"/>
                  </a:lnTo>
                  <a:lnTo>
                    <a:pt x="36" y="144"/>
                  </a:lnTo>
                  <a:lnTo>
                    <a:pt x="34" y="144"/>
                  </a:lnTo>
                  <a:lnTo>
                    <a:pt x="33" y="144"/>
                  </a:lnTo>
                  <a:lnTo>
                    <a:pt x="30" y="144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5" y="144"/>
                  </a:lnTo>
                  <a:lnTo>
                    <a:pt x="25" y="142"/>
                  </a:lnTo>
                  <a:lnTo>
                    <a:pt x="25" y="141"/>
                  </a:lnTo>
                  <a:lnTo>
                    <a:pt x="25" y="137"/>
                  </a:lnTo>
                  <a:lnTo>
                    <a:pt x="26" y="136"/>
                  </a:lnTo>
                  <a:lnTo>
                    <a:pt x="25" y="134"/>
                  </a:lnTo>
                  <a:lnTo>
                    <a:pt x="26" y="133"/>
                  </a:lnTo>
                  <a:lnTo>
                    <a:pt x="26" y="131"/>
                  </a:lnTo>
                  <a:lnTo>
                    <a:pt x="28" y="128"/>
                  </a:lnTo>
                  <a:lnTo>
                    <a:pt x="28" y="126"/>
                  </a:lnTo>
                  <a:lnTo>
                    <a:pt x="30" y="125"/>
                  </a:lnTo>
                  <a:lnTo>
                    <a:pt x="30" y="123"/>
                  </a:lnTo>
                  <a:lnTo>
                    <a:pt x="33" y="120"/>
                  </a:lnTo>
                  <a:lnTo>
                    <a:pt x="33" y="120"/>
                  </a:lnTo>
                  <a:lnTo>
                    <a:pt x="33" y="119"/>
                  </a:lnTo>
                  <a:lnTo>
                    <a:pt x="33" y="117"/>
                  </a:lnTo>
                  <a:lnTo>
                    <a:pt x="31" y="117"/>
                  </a:lnTo>
                  <a:lnTo>
                    <a:pt x="28" y="117"/>
                  </a:lnTo>
                  <a:lnTo>
                    <a:pt x="26" y="117"/>
                  </a:lnTo>
                  <a:lnTo>
                    <a:pt x="25" y="115"/>
                  </a:lnTo>
                  <a:lnTo>
                    <a:pt x="23" y="114"/>
                  </a:lnTo>
                  <a:lnTo>
                    <a:pt x="23" y="114"/>
                  </a:lnTo>
                  <a:lnTo>
                    <a:pt x="22" y="115"/>
                  </a:lnTo>
                  <a:lnTo>
                    <a:pt x="20" y="115"/>
                  </a:lnTo>
                  <a:lnTo>
                    <a:pt x="19" y="115"/>
                  </a:lnTo>
                  <a:lnTo>
                    <a:pt x="19" y="115"/>
                  </a:lnTo>
                  <a:lnTo>
                    <a:pt x="17" y="115"/>
                  </a:lnTo>
                  <a:lnTo>
                    <a:pt x="17" y="115"/>
                  </a:lnTo>
                  <a:lnTo>
                    <a:pt x="17" y="114"/>
                  </a:lnTo>
                  <a:lnTo>
                    <a:pt x="17" y="114"/>
                  </a:lnTo>
                  <a:lnTo>
                    <a:pt x="15" y="114"/>
                  </a:lnTo>
                  <a:lnTo>
                    <a:pt x="15" y="114"/>
                  </a:lnTo>
                  <a:lnTo>
                    <a:pt x="14" y="114"/>
                  </a:lnTo>
                  <a:lnTo>
                    <a:pt x="14" y="114"/>
                  </a:lnTo>
                  <a:lnTo>
                    <a:pt x="14" y="114"/>
                  </a:lnTo>
                  <a:lnTo>
                    <a:pt x="11" y="112"/>
                  </a:lnTo>
                  <a:lnTo>
                    <a:pt x="11" y="112"/>
                  </a:lnTo>
                  <a:lnTo>
                    <a:pt x="11" y="111"/>
                  </a:lnTo>
                  <a:lnTo>
                    <a:pt x="11" y="111"/>
                  </a:lnTo>
                  <a:lnTo>
                    <a:pt x="9" y="109"/>
                  </a:lnTo>
                  <a:lnTo>
                    <a:pt x="8" y="109"/>
                  </a:lnTo>
                  <a:lnTo>
                    <a:pt x="8" y="109"/>
                  </a:lnTo>
                  <a:lnTo>
                    <a:pt x="8" y="108"/>
                  </a:lnTo>
                  <a:lnTo>
                    <a:pt x="8" y="106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8" y="101"/>
                  </a:lnTo>
                  <a:lnTo>
                    <a:pt x="6" y="101"/>
                  </a:lnTo>
                  <a:lnTo>
                    <a:pt x="6" y="100"/>
                  </a:lnTo>
                  <a:lnTo>
                    <a:pt x="4" y="100"/>
                  </a:lnTo>
                  <a:lnTo>
                    <a:pt x="4" y="98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4" y="96"/>
                  </a:lnTo>
                  <a:lnTo>
                    <a:pt x="4" y="95"/>
                  </a:lnTo>
                  <a:lnTo>
                    <a:pt x="8" y="93"/>
                  </a:lnTo>
                  <a:lnTo>
                    <a:pt x="8" y="92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6" y="89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6" y="87"/>
                  </a:lnTo>
                  <a:lnTo>
                    <a:pt x="4" y="87"/>
                  </a:lnTo>
                  <a:lnTo>
                    <a:pt x="4" y="85"/>
                  </a:lnTo>
                  <a:lnTo>
                    <a:pt x="3" y="85"/>
                  </a:lnTo>
                  <a:lnTo>
                    <a:pt x="3" y="84"/>
                  </a:lnTo>
                  <a:lnTo>
                    <a:pt x="3" y="82"/>
                  </a:lnTo>
                  <a:lnTo>
                    <a:pt x="3" y="81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1" y="79"/>
                  </a:lnTo>
                  <a:lnTo>
                    <a:pt x="0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1" y="79"/>
                  </a:lnTo>
                  <a:lnTo>
                    <a:pt x="4" y="78"/>
                  </a:lnTo>
                  <a:lnTo>
                    <a:pt x="4" y="76"/>
                  </a:lnTo>
                  <a:lnTo>
                    <a:pt x="4" y="76"/>
                  </a:lnTo>
                  <a:lnTo>
                    <a:pt x="4" y="76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4" y="73"/>
                  </a:lnTo>
                  <a:lnTo>
                    <a:pt x="6" y="71"/>
                  </a:lnTo>
                  <a:lnTo>
                    <a:pt x="6" y="71"/>
                  </a:lnTo>
                  <a:lnTo>
                    <a:pt x="6" y="70"/>
                  </a:lnTo>
                  <a:lnTo>
                    <a:pt x="4" y="70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3" y="67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3" y="63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9" y="63"/>
                  </a:lnTo>
                  <a:lnTo>
                    <a:pt x="11" y="63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4" y="60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2" y="59"/>
                  </a:lnTo>
                  <a:lnTo>
                    <a:pt x="14" y="59"/>
                  </a:lnTo>
                  <a:lnTo>
                    <a:pt x="14" y="59"/>
                  </a:lnTo>
                  <a:lnTo>
                    <a:pt x="15" y="59"/>
                  </a:lnTo>
                  <a:lnTo>
                    <a:pt x="17" y="57"/>
                  </a:lnTo>
                  <a:lnTo>
                    <a:pt x="17" y="56"/>
                  </a:lnTo>
                  <a:lnTo>
                    <a:pt x="17" y="54"/>
                  </a:lnTo>
                  <a:lnTo>
                    <a:pt x="17" y="54"/>
                  </a:lnTo>
                  <a:lnTo>
                    <a:pt x="17" y="52"/>
                  </a:lnTo>
                  <a:lnTo>
                    <a:pt x="17" y="52"/>
                  </a:lnTo>
                  <a:lnTo>
                    <a:pt x="15" y="52"/>
                  </a:lnTo>
                  <a:lnTo>
                    <a:pt x="14" y="52"/>
                  </a:lnTo>
                  <a:lnTo>
                    <a:pt x="14" y="52"/>
                  </a:lnTo>
                  <a:lnTo>
                    <a:pt x="12" y="51"/>
                  </a:lnTo>
                  <a:lnTo>
                    <a:pt x="12" y="51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4" y="48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7" y="46"/>
                  </a:lnTo>
                  <a:lnTo>
                    <a:pt x="19" y="43"/>
                  </a:lnTo>
                  <a:lnTo>
                    <a:pt x="20" y="41"/>
                  </a:lnTo>
                  <a:lnTo>
                    <a:pt x="20" y="41"/>
                  </a:lnTo>
                  <a:lnTo>
                    <a:pt x="20" y="38"/>
                  </a:lnTo>
                  <a:lnTo>
                    <a:pt x="20" y="35"/>
                  </a:lnTo>
                  <a:lnTo>
                    <a:pt x="19" y="35"/>
                  </a:lnTo>
                  <a:lnTo>
                    <a:pt x="17" y="33"/>
                  </a:lnTo>
                  <a:lnTo>
                    <a:pt x="19" y="32"/>
                  </a:lnTo>
                  <a:lnTo>
                    <a:pt x="19" y="30"/>
                  </a:lnTo>
                  <a:lnTo>
                    <a:pt x="20" y="29"/>
                  </a:lnTo>
                  <a:lnTo>
                    <a:pt x="22" y="27"/>
                  </a:lnTo>
                  <a:lnTo>
                    <a:pt x="26" y="27"/>
                  </a:lnTo>
                  <a:lnTo>
                    <a:pt x="31" y="27"/>
                  </a:lnTo>
                  <a:lnTo>
                    <a:pt x="34" y="30"/>
                  </a:lnTo>
                  <a:lnTo>
                    <a:pt x="33" y="32"/>
                  </a:lnTo>
                  <a:lnTo>
                    <a:pt x="34" y="33"/>
                  </a:lnTo>
                  <a:lnTo>
                    <a:pt x="34" y="32"/>
                  </a:lnTo>
                  <a:lnTo>
                    <a:pt x="36" y="32"/>
                  </a:lnTo>
                  <a:lnTo>
                    <a:pt x="36" y="30"/>
                  </a:lnTo>
                  <a:lnTo>
                    <a:pt x="36" y="29"/>
                  </a:lnTo>
                  <a:lnTo>
                    <a:pt x="37" y="30"/>
                  </a:lnTo>
                  <a:lnTo>
                    <a:pt x="39" y="30"/>
                  </a:lnTo>
                  <a:lnTo>
                    <a:pt x="39" y="33"/>
                  </a:lnTo>
                  <a:lnTo>
                    <a:pt x="39" y="30"/>
                  </a:lnTo>
                  <a:lnTo>
                    <a:pt x="39" y="29"/>
                  </a:lnTo>
                  <a:lnTo>
                    <a:pt x="39" y="26"/>
                  </a:lnTo>
                  <a:lnTo>
                    <a:pt x="39" y="24"/>
                  </a:lnTo>
                  <a:lnTo>
                    <a:pt x="41" y="24"/>
                  </a:lnTo>
                  <a:lnTo>
                    <a:pt x="44" y="24"/>
                  </a:lnTo>
                  <a:lnTo>
                    <a:pt x="49" y="24"/>
                  </a:lnTo>
                  <a:lnTo>
                    <a:pt x="50" y="26"/>
                  </a:lnTo>
                  <a:lnTo>
                    <a:pt x="55" y="29"/>
                  </a:lnTo>
                  <a:lnTo>
                    <a:pt x="55" y="30"/>
                  </a:lnTo>
                  <a:lnTo>
                    <a:pt x="56" y="30"/>
                  </a:lnTo>
                  <a:lnTo>
                    <a:pt x="55" y="29"/>
                  </a:lnTo>
                  <a:lnTo>
                    <a:pt x="50" y="24"/>
                  </a:lnTo>
                  <a:lnTo>
                    <a:pt x="49" y="24"/>
                  </a:lnTo>
                  <a:lnTo>
                    <a:pt x="47" y="24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4" y="21"/>
                  </a:lnTo>
                  <a:lnTo>
                    <a:pt x="44" y="16"/>
                  </a:lnTo>
                  <a:lnTo>
                    <a:pt x="44" y="16"/>
                  </a:lnTo>
                  <a:lnTo>
                    <a:pt x="42" y="15"/>
                  </a:lnTo>
                  <a:lnTo>
                    <a:pt x="42" y="16"/>
                  </a:lnTo>
                  <a:lnTo>
                    <a:pt x="41" y="16"/>
                  </a:lnTo>
                  <a:lnTo>
                    <a:pt x="41" y="15"/>
                  </a:lnTo>
                  <a:lnTo>
                    <a:pt x="41" y="13"/>
                  </a:lnTo>
                  <a:lnTo>
                    <a:pt x="44" y="13"/>
                  </a:lnTo>
                  <a:lnTo>
                    <a:pt x="45" y="11"/>
                  </a:lnTo>
                  <a:lnTo>
                    <a:pt x="45" y="11"/>
                  </a:lnTo>
                  <a:lnTo>
                    <a:pt x="44" y="10"/>
                  </a:lnTo>
                  <a:lnTo>
                    <a:pt x="42" y="8"/>
                  </a:lnTo>
                  <a:lnTo>
                    <a:pt x="41" y="5"/>
                  </a:lnTo>
                  <a:lnTo>
                    <a:pt x="41" y="4"/>
                  </a:lnTo>
                  <a:close/>
                  <a:moveTo>
                    <a:pt x="41" y="4"/>
                  </a:moveTo>
                  <a:lnTo>
                    <a:pt x="41" y="4"/>
                  </a:lnTo>
                  <a:lnTo>
                    <a:pt x="41" y="4"/>
                  </a:lnTo>
                  <a:lnTo>
                    <a:pt x="41" y="4"/>
                  </a:lnTo>
                  <a:close/>
                  <a:moveTo>
                    <a:pt x="37" y="0"/>
                  </a:moveTo>
                  <a:lnTo>
                    <a:pt x="37" y="0"/>
                  </a:lnTo>
                  <a:lnTo>
                    <a:pt x="37" y="2"/>
                  </a:lnTo>
                  <a:lnTo>
                    <a:pt x="37" y="2"/>
                  </a:lnTo>
                  <a:lnTo>
                    <a:pt x="37" y="4"/>
                  </a:lnTo>
                  <a:lnTo>
                    <a:pt x="37" y="4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6" y="7"/>
                  </a:lnTo>
                  <a:lnTo>
                    <a:pt x="36" y="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6106107" y="2846799"/>
              <a:ext cx="187125" cy="89664"/>
            </a:xfrm>
            <a:custGeom>
              <a:rect b="b" l="l" r="r" t="t"/>
              <a:pathLst>
                <a:path extrusionOk="0" h="46" w="96">
                  <a:moveTo>
                    <a:pt x="32" y="0"/>
                  </a:moveTo>
                  <a:lnTo>
                    <a:pt x="33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35" y="2"/>
                  </a:lnTo>
                  <a:lnTo>
                    <a:pt x="36" y="2"/>
                  </a:lnTo>
                  <a:lnTo>
                    <a:pt x="36" y="2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8" y="3"/>
                  </a:lnTo>
                  <a:lnTo>
                    <a:pt x="40" y="3"/>
                  </a:lnTo>
                  <a:lnTo>
                    <a:pt x="40" y="3"/>
                  </a:lnTo>
                  <a:lnTo>
                    <a:pt x="41" y="3"/>
                  </a:lnTo>
                  <a:lnTo>
                    <a:pt x="41" y="2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3" y="0"/>
                  </a:lnTo>
                  <a:lnTo>
                    <a:pt x="46" y="2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9" y="5"/>
                  </a:lnTo>
                  <a:lnTo>
                    <a:pt x="51" y="5"/>
                  </a:lnTo>
                  <a:lnTo>
                    <a:pt x="52" y="6"/>
                  </a:lnTo>
                  <a:lnTo>
                    <a:pt x="54" y="6"/>
                  </a:lnTo>
                  <a:lnTo>
                    <a:pt x="55" y="6"/>
                  </a:lnTo>
                  <a:lnTo>
                    <a:pt x="55" y="6"/>
                  </a:lnTo>
                  <a:lnTo>
                    <a:pt x="55" y="8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60" y="8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2" y="10"/>
                  </a:lnTo>
                  <a:lnTo>
                    <a:pt x="60" y="11"/>
                  </a:lnTo>
                  <a:lnTo>
                    <a:pt x="60" y="11"/>
                  </a:lnTo>
                  <a:lnTo>
                    <a:pt x="58" y="11"/>
                  </a:lnTo>
                  <a:lnTo>
                    <a:pt x="60" y="13"/>
                  </a:lnTo>
                  <a:lnTo>
                    <a:pt x="60" y="13"/>
                  </a:lnTo>
                  <a:lnTo>
                    <a:pt x="62" y="13"/>
                  </a:lnTo>
                  <a:lnTo>
                    <a:pt x="62" y="13"/>
                  </a:lnTo>
                  <a:lnTo>
                    <a:pt x="63" y="14"/>
                  </a:lnTo>
                  <a:lnTo>
                    <a:pt x="65" y="17"/>
                  </a:lnTo>
                  <a:lnTo>
                    <a:pt x="65" y="17"/>
                  </a:lnTo>
                  <a:lnTo>
                    <a:pt x="66" y="17"/>
                  </a:lnTo>
                  <a:lnTo>
                    <a:pt x="66" y="17"/>
                  </a:lnTo>
                  <a:lnTo>
                    <a:pt x="68" y="17"/>
                  </a:lnTo>
                  <a:lnTo>
                    <a:pt x="68" y="16"/>
                  </a:lnTo>
                  <a:lnTo>
                    <a:pt x="69" y="16"/>
                  </a:lnTo>
                  <a:lnTo>
                    <a:pt x="71" y="16"/>
                  </a:lnTo>
                  <a:lnTo>
                    <a:pt x="71" y="14"/>
                  </a:lnTo>
                  <a:lnTo>
                    <a:pt x="69" y="13"/>
                  </a:lnTo>
                  <a:lnTo>
                    <a:pt x="68" y="11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3" y="13"/>
                  </a:lnTo>
                  <a:lnTo>
                    <a:pt x="76" y="14"/>
                  </a:lnTo>
                  <a:lnTo>
                    <a:pt x="77" y="14"/>
                  </a:lnTo>
                  <a:lnTo>
                    <a:pt x="79" y="14"/>
                  </a:lnTo>
                  <a:lnTo>
                    <a:pt x="81" y="14"/>
                  </a:lnTo>
                  <a:lnTo>
                    <a:pt x="81" y="14"/>
                  </a:lnTo>
                  <a:lnTo>
                    <a:pt x="81" y="14"/>
                  </a:lnTo>
                  <a:lnTo>
                    <a:pt x="81" y="16"/>
                  </a:lnTo>
                  <a:lnTo>
                    <a:pt x="81" y="16"/>
                  </a:lnTo>
                  <a:lnTo>
                    <a:pt x="79" y="17"/>
                  </a:lnTo>
                  <a:lnTo>
                    <a:pt x="79" y="17"/>
                  </a:lnTo>
                  <a:lnTo>
                    <a:pt x="79" y="17"/>
                  </a:lnTo>
                  <a:lnTo>
                    <a:pt x="81" y="17"/>
                  </a:lnTo>
                  <a:lnTo>
                    <a:pt x="81" y="19"/>
                  </a:lnTo>
                  <a:lnTo>
                    <a:pt x="82" y="19"/>
                  </a:lnTo>
                  <a:lnTo>
                    <a:pt x="82" y="21"/>
                  </a:lnTo>
                  <a:lnTo>
                    <a:pt x="84" y="21"/>
                  </a:lnTo>
                  <a:lnTo>
                    <a:pt x="85" y="19"/>
                  </a:lnTo>
                  <a:lnTo>
                    <a:pt x="85" y="19"/>
                  </a:lnTo>
                  <a:lnTo>
                    <a:pt x="85" y="19"/>
                  </a:lnTo>
                  <a:lnTo>
                    <a:pt x="85" y="19"/>
                  </a:lnTo>
                  <a:lnTo>
                    <a:pt x="87" y="19"/>
                  </a:lnTo>
                  <a:lnTo>
                    <a:pt x="87" y="21"/>
                  </a:lnTo>
                  <a:lnTo>
                    <a:pt x="88" y="21"/>
                  </a:lnTo>
                  <a:lnTo>
                    <a:pt x="88" y="21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93" y="24"/>
                  </a:lnTo>
                  <a:lnTo>
                    <a:pt x="93" y="24"/>
                  </a:lnTo>
                  <a:lnTo>
                    <a:pt x="96" y="27"/>
                  </a:lnTo>
                  <a:lnTo>
                    <a:pt x="96" y="29"/>
                  </a:lnTo>
                  <a:lnTo>
                    <a:pt x="96" y="29"/>
                  </a:lnTo>
                  <a:lnTo>
                    <a:pt x="96" y="29"/>
                  </a:lnTo>
                  <a:lnTo>
                    <a:pt x="96" y="29"/>
                  </a:lnTo>
                  <a:lnTo>
                    <a:pt x="95" y="30"/>
                  </a:lnTo>
                  <a:lnTo>
                    <a:pt x="93" y="29"/>
                  </a:lnTo>
                  <a:lnTo>
                    <a:pt x="93" y="30"/>
                  </a:lnTo>
                  <a:lnTo>
                    <a:pt x="92" y="30"/>
                  </a:lnTo>
                  <a:lnTo>
                    <a:pt x="92" y="32"/>
                  </a:lnTo>
                  <a:lnTo>
                    <a:pt x="90" y="32"/>
                  </a:lnTo>
                  <a:lnTo>
                    <a:pt x="90" y="32"/>
                  </a:lnTo>
                  <a:lnTo>
                    <a:pt x="87" y="33"/>
                  </a:lnTo>
                  <a:lnTo>
                    <a:pt x="87" y="35"/>
                  </a:lnTo>
                  <a:lnTo>
                    <a:pt x="87" y="35"/>
                  </a:lnTo>
                  <a:lnTo>
                    <a:pt x="87" y="36"/>
                  </a:lnTo>
                  <a:lnTo>
                    <a:pt x="87" y="38"/>
                  </a:lnTo>
                  <a:lnTo>
                    <a:pt x="85" y="38"/>
                  </a:lnTo>
                  <a:lnTo>
                    <a:pt x="84" y="38"/>
                  </a:lnTo>
                  <a:lnTo>
                    <a:pt x="84" y="38"/>
                  </a:lnTo>
                  <a:lnTo>
                    <a:pt x="84" y="40"/>
                  </a:lnTo>
                  <a:lnTo>
                    <a:pt x="82" y="40"/>
                  </a:lnTo>
                  <a:lnTo>
                    <a:pt x="82" y="41"/>
                  </a:lnTo>
                  <a:lnTo>
                    <a:pt x="79" y="41"/>
                  </a:lnTo>
                  <a:lnTo>
                    <a:pt x="77" y="41"/>
                  </a:lnTo>
                  <a:lnTo>
                    <a:pt x="74" y="41"/>
                  </a:lnTo>
                  <a:lnTo>
                    <a:pt x="73" y="41"/>
                  </a:lnTo>
                  <a:lnTo>
                    <a:pt x="73" y="41"/>
                  </a:lnTo>
                  <a:lnTo>
                    <a:pt x="71" y="43"/>
                  </a:lnTo>
                  <a:lnTo>
                    <a:pt x="71" y="44"/>
                  </a:lnTo>
                  <a:lnTo>
                    <a:pt x="69" y="46"/>
                  </a:lnTo>
                  <a:lnTo>
                    <a:pt x="69" y="46"/>
                  </a:lnTo>
                  <a:lnTo>
                    <a:pt x="69" y="44"/>
                  </a:lnTo>
                  <a:lnTo>
                    <a:pt x="68" y="44"/>
                  </a:lnTo>
                  <a:lnTo>
                    <a:pt x="66" y="44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3" y="43"/>
                  </a:lnTo>
                  <a:lnTo>
                    <a:pt x="63" y="43"/>
                  </a:lnTo>
                  <a:lnTo>
                    <a:pt x="62" y="43"/>
                  </a:lnTo>
                  <a:lnTo>
                    <a:pt x="62" y="43"/>
                  </a:lnTo>
                  <a:lnTo>
                    <a:pt x="58" y="43"/>
                  </a:lnTo>
                  <a:lnTo>
                    <a:pt x="57" y="43"/>
                  </a:lnTo>
                  <a:lnTo>
                    <a:pt x="54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1" y="41"/>
                  </a:lnTo>
                  <a:lnTo>
                    <a:pt x="47" y="40"/>
                  </a:lnTo>
                  <a:lnTo>
                    <a:pt x="46" y="40"/>
                  </a:lnTo>
                  <a:lnTo>
                    <a:pt x="46" y="40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4" y="40"/>
                  </a:lnTo>
                  <a:lnTo>
                    <a:pt x="43" y="38"/>
                  </a:lnTo>
                  <a:lnTo>
                    <a:pt x="41" y="38"/>
                  </a:lnTo>
                  <a:lnTo>
                    <a:pt x="41" y="38"/>
                  </a:lnTo>
                  <a:lnTo>
                    <a:pt x="41" y="41"/>
                  </a:lnTo>
                  <a:lnTo>
                    <a:pt x="41" y="43"/>
                  </a:lnTo>
                  <a:lnTo>
                    <a:pt x="40" y="43"/>
                  </a:lnTo>
                  <a:lnTo>
                    <a:pt x="38" y="43"/>
                  </a:lnTo>
                  <a:lnTo>
                    <a:pt x="38" y="44"/>
                  </a:lnTo>
                  <a:lnTo>
                    <a:pt x="36" y="46"/>
                  </a:lnTo>
                  <a:lnTo>
                    <a:pt x="35" y="46"/>
                  </a:lnTo>
                  <a:lnTo>
                    <a:pt x="35" y="46"/>
                  </a:lnTo>
                  <a:lnTo>
                    <a:pt x="33" y="46"/>
                  </a:lnTo>
                  <a:lnTo>
                    <a:pt x="33" y="46"/>
                  </a:lnTo>
                  <a:lnTo>
                    <a:pt x="30" y="46"/>
                  </a:lnTo>
                  <a:lnTo>
                    <a:pt x="28" y="46"/>
                  </a:lnTo>
                  <a:lnTo>
                    <a:pt x="27" y="44"/>
                  </a:lnTo>
                  <a:lnTo>
                    <a:pt x="25" y="44"/>
                  </a:lnTo>
                  <a:lnTo>
                    <a:pt x="25" y="43"/>
                  </a:lnTo>
                  <a:lnTo>
                    <a:pt x="24" y="43"/>
                  </a:lnTo>
                  <a:lnTo>
                    <a:pt x="24" y="41"/>
                  </a:lnTo>
                  <a:lnTo>
                    <a:pt x="22" y="41"/>
                  </a:lnTo>
                  <a:lnTo>
                    <a:pt x="21" y="40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7" y="38"/>
                  </a:lnTo>
                  <a:lnTo>
                    <a:pt x="17" y="38"/>
                  </a:lnTo>
                  <a:lnTo>
                    <a:pt x="17" y="36"/>
                  </a:lnTo>
                  <a:lnTo>
                    <a:pt x="16" y="36"/>
                  </a:lnTo>
                  <a:lnTo>
                    <a:pt x="14" y="35"/>
                  </a:lnTo>
                  <a:lnTo>
                    <a:pt x="13" y="33"/>
                  </a:lnTo>
                  <a:lnTo>
                    <a:pt x="11" y="32"/>
                  </a:lnTo>
                  <a:lnTo>
                    <a:pt x="10" y="32"/>
                  </a:lnTo>
                  <a:lnTo>
                    <a:pt x="10" y="32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6" y="27"/>
                  </a:lnTo>
                  <a:lnTo>
                    <a:pt x="5" y="27"/>
                  </a:lnTo>
                  <a:lnTo>
                    <a:pt x="5" y="25"/>
                  </a:lnTo>
                  <a:lnTo>
                    <a:pt x="5" y="25"/>
                  </a:lnTo>
                  <a:lnTo>
                    <a:pt x="3" y="25"/>
                  </a:lnTo>
                  <a:lnTo>
                    <a:pt x="5" y="24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6" y="22"/>
                  </a:lnTo>
                  <a:lnTo>
                    <a:pt x="6" y="22"/>
                  </a:lnTo>
                  <a:lnTo>
                    <a:pt x="5" y="21"/>
                  </a:lnTo>
                  <a:lnTo>
                    <a:pt x="3" y="19"/>
                  </a:lnTo>
                  <a:lnTo>
                    <a:pt x="2" y="19"/>
                  </a:lnTo>
                  <a:lnTo>
                    <a:pt x="2" y="17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3" y="16"/>
                  </a:lnTo>
                  <a:lnTo>
                    <a:pt x="3" y="14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8" y="13"/>
                  </a:lnTo>
                  <a:lnTo>
                    <a:pt x="8" y="13"/>
                  </a:lnTo>
                  <a:lnTo>
                    <a:pt x="10" y="11"/>
                  </a:lnTo>
                  <a:lnTo>
                    <a:pt x="11" y="11"/>
                  </a:lnTo>
                  <a:lnTo>
                    <a:pt x="11" y="13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3" y="11"/>
                  </a:lnTo>
                  <a:lnTo>
                    <a:pt x="16" y="10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19" y="8"/>
                  </a:lnTo>
                  <a:lnTo>
                    <a:pt x="21" y="6"/>
                  </a:lnTo>
                  <a:lnTo>
                    <a:pt x="21" y="6"/>
                  </a:lnTo>
                  <a:lnTo>
                    <a:pt x="22" y="6"/>
                  </a:lnTo>
                  <a:lnTo>
                    <a:pt x="25" y="5"/>
                  </a:lnTo>
                  <a:lnTo>
                    <a:pt x="27" y="5"/>
                  </a:lnTo>
                  <a:lnTo>
                    <a:pt x="28" y="5"/>
                  </a:lnTo>
                  <a:lnTo>
                    <a:pt x="30" y="3"/>
                  </a:lnTo>
                  <a:lnTo>
                    <a:pt x="33" y="3"/>
                  </a:lnTo>
                  <a:lnTo>
                    <a:pt x="33" y="2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6675280" y="3375039"/>
              <a:ext cx="64325" cy="33137"/>
            </a:xfrm>
            <a:custGeom>
              <a:rect b="b" l="l" r="r" t="t"/>
              <a:pathLst>
                <a:path extrusionOk="0" h="17" w="33">
                  <a:moveTo>
                    <a:pt x="33" y="0"/>
                  </a:moveTo>
                  <a:lnTo>
                    <a:pt x="31" y="0"/>
                  </a:lnTo>
                  <a:lnTo>
                    <a:pt x="23" y="5"/>
                  </a:lnTo>
                  <a:lnTo>
                    <a:pt x="23" y="6"/>
                  </a:lnTo>
                  <a:lnTo>
                    <a:pt x="23" y="8"/>
                  </a:lnTo>
                  <a:lnTo>
                    <a:pt x="25" y="10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3" y="11"/>
                  </a:lnTo>
                  <a:lnTo>
                    <a:pt x="22" y="11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3"/>
                  </a:lnTo>
                  <a:lnTo>
                    <a:pt x="16" y="14"/>
                  </a:lnTo>
                  <a:lnTo>
                    <a:pt x="14" y="14"/>
                  </a:lnTo>
                  <a:lnTo>
                    <a:pt x="12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6"/>
                  </a:lnTo>
                  <a:lnTo>
                    <a:pt x="11" y="17"/>
                  </a:lnTo>
                  <a:lnTo>
                    <a:pt x="9" y="17"/>
                  </a:lnTo>
                  <a:lnTo>
                    <a:pt x="9" y="17"/>
                  </a:lnTo>
                  <a:lnTo>
                    <a:pt x="9" y="16"/>
                  </a:lnTo>
                  <a:lnTo>
                    <a:pt x="8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3" y="16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3" y="10"/>
                  </a:lnTo>
                  <a:lnTo>
                    <a:pt x="3" y="8"/>
                  </a:lnTo>
                  <a:lnTo>
                    <a:pt x="5" y="8"/>
                  </a:lnTo>
                  <a:lnTo>
                    <a:pt x="6" y="8"/>
                  </a:lnTo>
                  <a:lnTo>
                    <a:pt x="6" y="8"/>
                  </a:lnTo>
                  <a:lnTo>
                    <a:pt x="8" y="8"/>
                  </a:lnTo>
                  <a:lnTo>
                    <a:pt x="9" y="6"/>
                  </a:lnTo>
                  <a:lnTo>
                    <a:pt x="9" y="3"/>
                  </a:lnTo>
                  <a:lnTo>
                    <a:pt x="11" y="5"/>
                  </a:lnTo>
                  <a:lnTo>
                    <a:pt x="14" y="5"/>
                  </a:lnTo>
                  <a:lnTo>
                    <a:pt x="17" y="5"/>
                  </a:lnTo>
                  <a:lnTo>
                    <a:pt x="19" y="5"/>
                  </a:lnTo>
                  <a:lnTo>
                    <a:pt x="25" y="3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30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8491954" y="4708306"/>
              <a:ext cx="251450" cy="52630"/>
            </a:xfrm>
            <a:custGeom>
              <a:rect b="b" l="l" r="r" t="t"/>
              <a:pathLst>
                <a:path extrusionOk="0" h="27" w="129">
                  <a:moveTo>
                    <a:pt x="1" y="25"/>
                  </a:moveTo>
                  <a:lnTo>
                    <a:pt x="1" y="25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5"/>
                  </a:lnTo>
                  <a:lnTo>
                    <a:pt x="1" y="25"/>
                  </a:lnTo>
                  <a:close/>
                  <a:moveTo>
                    <a:pt x="0" y="25"/>
                  </a:move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5"/>
                  </a:lnTo>
                  <a:close/>
                  <a:moveTo>
                    <a:pt x="129" y="0"/>
                  </a:moveTo>
                  <a:lnTo>
                    <a:pt x="129" y="1"/>
                  </a:lnTo>
                  <a:lnTo>
                    <a:pt x="129" y="3"/>
                  </a:lnTo>
                  <a:lnTo>
                    <a:pt x="127" y="1"/>
                  </a:lnTo>
                  <a:lnTo>
                    <a:pt x="127" y="1"/>
                  </a:lnTo>
                  <a:lnTo>
                    <a:pt x="127" y="1"/>
                  </a:lnTo>
                  <a:lnTo>
                    <a:pt x="127" y="1"/>
                  </a:lnTo>
                  <a:lnTo>
                    <a:pt x="129" y="1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>
              <a:off x="3815773" y="4068962"/>
              <a:ext cx="13645" cy="9747"/>
            </a:xfrm>
            <a:custGeom>
              <a:rect b="b" l="l" r="r" t="t"/>
              <a:pathLst>
                <a:path extrusionOk="0" h="5" w="7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5" y="3"/>
                  </a:lnTo>
                  <a:lnTo>
                    <a:pt x="7" y="5"/>
                  </a:lnTo>
                  <a:lnTo>
                    <a:pt x="5" y="5"/>
                  </a:lnTo>
                  <a:lnTo>
                    <a:pt x="2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"/>
            <p:cNvSpPr/>
            <p:nvPr/>
          </p:nvSpPr>
          <p:spPr>
            <a:xfrm>
              <a:off x="5049629" y="3930566"/>
              <a:ext cx="76020" cy="68223"/>
            </a:xfrm>
            <a:custGeom>
              <a:rect b="b" l="l" r="r" t="t"/>
              <a:pathLst>
                <a:path extrusionOk="0" h="35" w="39">
                  <a:moveTo>
                    <a:pt x="14" y="32"/>
                  </a:moveTo>
                  <a:lnTo>
                    <a:pt x="15" y="32"/>
                  </a:lnTo>
                  <a:lnTo>
                    <a:pt x="15" y="33"/>
                  </a:lnTo>
                  <a:lnTo>
                    <a:pt x="15" y="35"/>
                  </a:lnTo>
                  <a:lnTo>
                    <a:pt x="14" y="35"/>
                  </a:lnTo>
                  <a:lnTo>
                    <a:pt x="14" y="35"/>
                  </a:lnTo>
                  <a:lnTo>
                    <a:pt x="12" y="35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4" y="32"/>
                  </a:lnTo>
                  <a:close/>
                  <a:moveTo>
                    <a:pt x="31" y="27"/>
                  </a:moveTo>
                  <a:lnTo>
                    <a:pt x="33" y="27"/>
                  </a:lnTo>
                  <a:lnTo>
                    <a:pt x="33" y="29"/>
                  </a:lnTo>
                  <a:lnTo>
                    <a:pt x="33" y="30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1" y="29"/>
                  </a:lnTo>
                  <a:lnTo>
                    <a:pt x="31" y="29"/>
                  </a:lnTo>
                  <a:lnTo>
                    <a:pt x="31" y="27"/>
                  </a:lnTo>
                  <a:close/>
                  <a:moveTo>
                    <a:pt x="23" y="27"/>
                  </a:moveTo>
                  <a:lnTo>
                    <a:pt x="23" y="27"/>
                  </a:lnTo>
                  <a:lnTo>
                    <a:pt x="25" y="29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8" y="32"/>
                  </a:lnTo>
                  <a:lnTo>
                    <a:pt x="26" y="33"/>
                  </a:lnTo>
                  <a:lnTo>
                    <a:pt x="25" y="33"/>
                  </a:lnTo>
                  <a:lnTo>
                    <a:pt x="23" y="33"/>
                  </a:lnTo>
                  <a:lnTo>
                    <a:pt x="23" y="32"/>
                  </a:lnTo>
                  <a:lnTo>
                    <a:pt x="23" y="30"/>
                  </a:lnTo>
                  <a:lnTo>
                    <a:pt x="23" y="29"/>
                  </a:lnTo>
                  <a:lnTo>
                    <a:pt x="23" y="29"/>
                  </a:lnTo>
                  <a:lnTo>
                    <a:pt x="23" y="27"/>
                  </a:lnTo>
                  <a:close/>
                  <a:moveTo>
                    <a:pt x="36" y="14"/>
                  </a:moveTo>
                  <a:lnTo>
                    <a:pt x="36" y="14"/>
                  </a:lnTo>
                  <a:lnTo>
                    <a:pt x="38" y="14"/>
                  </a:lnTo>
                  <a:lnTo>
                    <a:pt x="38" y="14"/>
                  </a:lnTo>
                  <a:lnTo>
                    <a:pt x="39" y="16"/>
                  </a:lnTo>
                  <a:lnTo>
                    <a:pt x="39" y="16"/>
                  </a:lnTo>
                  <a:lnTo>
                    <a:pt x="39" y="18"/>
                  </a:lnTo>
                  <a:lnTo>
                    <a:pt x="38" y="18"/>
                  </a:lnTo>
                  <a:lnTo>
                    <a:pt x="36" y="18"/>
                  </a:lnTo>
                  <a:lnTo>
                    <a:pt x="34" y="18"/>
                  </a:lnTo>
                  <a:lnTo>
                    <a:pt x="36" y="16"/>
                  </a:lnTo>
                  <a:lnTo>
                    <a:pt x="36" y="14"/>
                  </a:lnTo>
                  <a:close/>
                  <a:moveTo>
                    <a:pt x="14" y="8"/>
                  </a:moveTo>
                  <a:lnTo>
                    <a:pt x="15" y="8"/>
                  </a:lnTo>
                  <a:lnTo>
                    <a:pt x="19" y="8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4" y="8"/>
                  </a:lnTo>
                  <a:close/>
                  <a:moveTo>
                    <a:pt x="36" y="5"/>
                  </a:moveTo>
                  <a:lnTo>
                    <a:pt x="36" y="7"/>
                  </a:lnTo>
                  <a:lnTo>
                    <a:pt x="36" y="8"/>
                  </a:lnTo>
                  <a:lnTo>
                    <a:pt x="36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6" y="3"/>
                  </a:moveTo>
                  <a:lnTo>
                    <a:pt x="8" y="5"/>
                  </a:lnTo>
                  <a:lnTo>
                    <a:pt x="8" y="5"/>
                  </a:lnTo>
                  <a:lnTo>
                    <a:pt x="6" y="7"/>
                  </a:lnTo>
                  <a:lnTo>
                    <a:pt x="4" y="7"/>
                  </a:lnTo>
                  <a:lnTo>
                    <a:pt x="4" y="5"/>
                  </a:lnTo>
                  <a:lnTo>
                    <a:pt x="4" y="5"/>
                  </a:lnTo>
                  <a:lnTo>
                    <a:pt x="6" y="5"/>
                  </a:lnTo>
                  <a:lnTo>
                    <a:pt x="6" y="3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6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"/>
            <p:cNvSpPr/>
            <p:nvPr/>
          </p:nvSpPr>
          <p:spPr>
            <a:xfrm>
              <a:off x="3373299" y="3757086"/>
              <a:ext cx="302130" cy="97461"/>
            </a:xfrm>
            <a:custGeom>
              <a:rect b="b" l="l" r="r" t="t"/>
              <a:pathLst>
                <a:path extrusionOk="0" h="50" w="155">
                  <a:moveTo>
                    <a:pt x="27" y="18"/>
                  </a:moveTo>
                  <a:lnTo>
                    <a:pt x="30" y="18"/>
                  </a:lnTo>
                  <a:lnTo>
                    <a:pt x="32" y="18"/>
                  </a:lnTo>
                  <a:lnTo>
                    <a:pt x="32" y="20"/>
                  </a:lnTo>
                  <a:lnTo>
                    <a:pt x="32" y="22"/>
                  </a:lnTo>
                  <a:lnTo>
                    <a:pt x="33" y="23"/>
                  </a:lnTo>
                  <a:lnTo>
                    <a:pt x="33" y="25"/>
                  </a:lnTo>
                  <a:lnTo>
                    <a:pt x="32" y="25"/>
                  </a:lnTo>
                  <a:lnTo>
                    <a:pt x="29" y="26"/>
                  </a:lnTo>
                  <a:lnTo>
                    <a:pt x="27" y="26"/>
                  </a:lnTo>
                  <a:lnTo>
                    <a:pt x="26" y="25"/>
                  </a:lnTo>
                  <a:lnTo>
                    <a:pt x="26" y="25"/>
                  </a:lnTo>
                  <a:lnTo>
                    <a:pt x="24" y="23"/>
                  </a:lnTo>
                  <a:lnTo>
                    <a:pt x="24" y="23"/>
                  </a:lnTo>
                  <a:lnTo>
                    <a:pt x="26" y="23"/>
                  </a:lnTo>
                  <a:lnTo>
                    <a:pt x="26" y="25"/>
                  </a:lnTo>
                  <a:lnTo>
                    <a:pt x="27" y="25"/>
                  </a:lnTo>
                  <a:lnTo>
                    <a:pt x="27" y="23"/>
                  </a:lnTo>
                  <a:lnTo>
                    <a:pt x="26" y="20"/>
                  </a:lnTo>
                  <a:lnTo>
                    <a:pt x="26" y="20"/>
                  </a:lnTo>
                  <a:lnTo>
                    <a:pt x="27" y="18"/>
                  </a:lnTo>
                  <a:close/>
                  <a:moveTo>
                    <a:pt x="101" y="17"/>
                  </a:moveTo>
                  <a:lnTo>
                    <a:pt x="103" y="17"/>
                  </a:lnTo>
                  <a:lnTo>
                    <a:pt x="104" y="17"/>
                  </a:lnTo>
                  <a:lnTo>
                    <a:pt x="104" y="17"/>
                  </a:lnTo>
                  <a:lnTo>
                    <a:pt x="104" y="18"/>
                  </a:lnTo>
                  <a:lnTo>
                    <a:pt x="103" y="18"/>
                  </a:lnTo>
                  <a:lnTo>
                    <a:pt x="103" y="18"/>
                  </a:lnTo>
                  <a:lnTo>
                    <a:pt x="103" y="18"/>
                  </a:lnTo>
                  <a:lnTo>
                    <a:pt x="101" y="18"/>
                  </a:lnTo>
                  <a:lnTo>
                    <a:pt x="101" y="17"/>
                  </a:lnTo>
                  <a:lnTo>
                    <a:pt x="100" y="17"/>
                  </a:lnTo>
                  <a:lnTo>
                    <a:pt x="101" y="17"/>
                  </a:lnTo>
                  <a:close/>
                  <a:moveTo>
                    <a:pt x="100" y="14"/>
                  </a:moveTo>
                  <a:lnTo>
                    <a:pt x="100" y="14"/>
                  </a:lnTo>
                  <a:lnTo>
                    <a:pt x="101" y="14"/>
                  </a:lnTo>
                  <a:lnTo>
                    <a:pt x="101" y="14"/>
                  </a:lnTo>
                  <a:lnTo>
                    <a:pt x="101" y="15"/>
                  </a:lnTo>
                  <a:lnTo>
                    <a:pt x="101" y="15"/>
                  </a:lnTo>
                  <a:lnTo>
                    <a:pt x="101" y="15"/>
                  </a:lnTo>
                  <a:lnTo>
                    <a:pt x="100" y="15"/>
                  </a:lnTo>
                  <a:lnTo>
                    <a:pt x="98" y="14"/>
                  </a:lnTo>
                  <a:lnTo>
                    <a:pt x="100" y="14"/>
                  </a:lnTo>
                  <a:lnTo>
                    <a:pt x="100" y="14"/>
                  </a:lnTo>
                  <a:lnTo>
                    <a:pt x="100" y="14"/>
                  </a:lnTo>
                  <a:close/>
                  <a:moveTo>
                    <a:pt x="96" y="11"/>
                  </a:moveTo>
                  <a:lnTo>
                    <a:pt x="96" y="11"/>
                  </a:lnTo>
                  <a:lnTo>
                    <a:pt x="98" y="12"/>
                  </a:lnTo>
                  <a:lnTo>
                    <a:pt x="98" y="12"/>
                  </a:lnTo>
                  <a:lnTo>
                    <a:pt x="98" y="14"/>
                  </a:lnTo>
                  <a:lnTo>
                    <a:pt x="98" y="14"/>
                  </a:lnTo>
                  <a:lnTo>
                    <a:pt x="98" y="12"/>
                  </a:lnTo>
                  <a:lnTo>
                    <a:pt x="96" y="12"/>
                  </a:lnTo>
                  <a:lnTo>
                    <a:pt x="96" y="12"/>
                  </a:lnTo>
                  <a:lnTo>
                    <a:pt x="95" y="12"/>
                  </a:lnTo>
                  <a:lnTo>
                    <a:pt x="95" y="11"/>
                  </a:lnTo>
                  <a:lnTo>
                    <a:pt x="96" y="11"/>
                  </a:lnTo>
                  <a:close/>
                  <a:moveTo>
                    <a:pt x="90" y="9"/>
                  </a:moveTo>
                  <a:lnTo>
                    <a:pt x="92" y="9"/>
                  </a:lnTo>
                  <a:lnTo>
                    <a:pt x="93" y="9"/>
                  </a:lnTo>
                  <a:lnTo>
                    <a:pt x="93" y="9"/>
                  </a:lnTo>
                  <a:lnTo>
                    <a:pt x="95" y="9"/>
                  </a:lnTo>
                  <a:lnTo>
                    <a:pt x="95" y="11"/>
                  </a:lnTo>
                  <a:lnTo>
                    <a:pt x="95" y="11"/>
                  </a:lnTo>
                  <a:lnTo>
                    <a:pt x="93" y="11"/>
                  </a:lnTo>
                  <a:lnTo>
                    <a:pt x="93" y="11"/>
                  </a:lnTo>
                  <a:lnTo>
                    <a:pt x="92" y="11"/>
                  </a:lnTo>
                  <a:lnTo>
                    <a:pt x="90" y="11"/>
                  </a:lnTo>
                  <a:lnTo>
                    <a:pt x="90" y="11"/>
                  </a:lnTo>
                  <a:lnTo>
                    <a:pt x="89" y="9"/>
                  </a:lnTo>
                  <a:lnTo>
                    <a:pt x="90" y="9"/>
                  </a:lnTo>
                  <a:close/>
                  <a:moveTo>
                    <a:pt x="76" y="6"/>
                  </a:moveTo>
                  <a:lnTo>
                    <a:pt x="79" y="7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78" y="7"/>
                  </a:lnTo>
                  <a:lnTo>
                    <a:pt x="76" y="6"/>
                  </a:lnTo>
                  <a:lnTo>
                    <a:pt x="76" y="6"/>
                  </a:lnTo>
                  <a:lnTo>
                    <a:pt x="76" y="6"/>
                  </a:lnTo>
                  <a:close/>
                  <a:moveTo>
                    <a:pt x="40" y="0"/>
                  </a:moveTo>
                  <a:lnTo>
                    <a:pt x="44" y="0"/>
                  </a:lnTo>
                  <a:lnTo>
                    <a:pt x="48" y="1"/>
                  </a:lnTo>
                  <a:lnTo>
                    <a:pt x="51" y="1"/>
                  </a:lnTo>
                  <a:lnTo>
                    <a:pt x="52" y="0"/>
                  </a:lnTo>
                  <a:lnTo>
                    <a:pt x="52" y="1"/>
                  </a:lnTo>
                  <a:lnTo>
                    <a:pt x="54" y="1"/>
                  </a:lnTo>
                  <a:lnTo>
                    <a:pt x="54" y="1"/>
                  </a:lnTo>
                  <a:lnTo>
                    <a:pt x="55" y="1"/>
                  </a:lnTo>
                  <a:lnTo>
                    <a:pt x="60" y="1"/>
                  </a:lnTo>
                  <a:lnTo>
                    <a:pt x="62" y="1"/>
                  </a:lnTo>
                  <a:lnTo>
                    <a:pt x="62" y="3"/>
                  </a:lnTo>
                  <a:lnTo>
                    <a:pt x="63" y="3"/>
                  </a:lnTo>
                  <a:lnTo>
                    <a:pt x="65" y="3"/>
                  </a:lnTo>
                  <a:lnTo>
                    <a:pt x="67" y="3"/>
                  </a:lnTo>
                  <a:lnTo>
                    <a:pt x="68" y="3"/>
                  </a:lnTo>
                  <a:lnTo>
                    <a:pt x="70" y="3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4" y="6"/>
                  </a:lnTo>
                  <a:lnTo>
                    <a:pt x="78" y="9"/>
                  </a:lnTo>
                  <a:lnTo>
                    <a:pt x="78" y="11"/>
                  </a:lnTo>
                  <a:lnTo>
                    <a:pt x="79" y="11"/>
                  </a:lnTo>
                  <a:lnTo>
                    <a:pt x="81" y="12"/>
                  </a:lnTo>
                  <a:lnTo>
                    <a:pt x="82" y="12"/>
                  </a:lnTo>
                  <a:lnTo>
                    <a:pt x="85" y="12"/>
                  </a:lnTo>
                  <a:lnTo>
                    <a:pt x="87" y="12"/>
                  </a:lnTo>
                  <a:lnTo>
                    <a:pt x="89" y="12"/>
                  </a:lnTo>
                  <a:lnTo>
                    <a:pt x="89" y="12"/>
                  </a:lnTo>
                  <a:lnTo>
                    <a:pt x="89" y="12"/>
                  </a:lnTo>
                  <a:lnTo>
                    <a:pt x="96" y="15"/>
                  </a:lnTo>
                  <a:lnTo>
                    <a:pt x="100" y="18"/>
                  </a:lnTo>
                  <a:lnTo>
                    <a:pt x="101" y="18"/>
                  </a:lnTo>
                  <a:lnTo>
                    <a:pt x="104" y="20"/>
                  </a:lnTo>
                  <a:lnTo>
                    <a:pt x="106" y="22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20"/>
                  </a:lnTo>
                  <a:lnTo>
                    <a:pt x="106" y="18"/>
                  </a:lnTo>
                  <a:lnTo>
                    <a:pt x="106" y="20"/>
                  </a:lnTo>
                  <a:lnTo>
                    <a:pt x="109" y="22"/>
                  </a:lnTo>
                  <a:lnTo>
                    <a:pt x="109" y="22"/>
                  </a:lnTo>
                  <a:lnTo>
                    <a:pt x="111" y="23"/>
                  </a:lnTo>
                  <a:lnTo>
                    <a:pt x="112" y="23"/>
                  </a:lnTo>
                  <a:lnTo>
                    <a:pt x="111" y="23"/>
                  </a:lnTo>
                  <a:lnTo>
                    <a:pt x="111" y="23"/>
                  </a:lnTo>
                  <a:lnTo>
                    <a:pt x="109" y="23"/>
                  </a:lnTo>
                  <a:lnTo>
                    <a:pt x="109" y="25"/>
                  </a:lnTo>
                  <a:lnTo>
                    <a:pt x="111" y="25"/>
                  </a:lnTo>
                  <a:lnTo>
                    <a:pt x="111" y="25"/>
                  </a:lnTo>
                  <a:lnTo>
                    <a:pt x="112" y="25"/>
                  </a:lnTo>
                  <a:lnTo>
                    <a:pt x="112" y="23"/>
                  </a:lnTo>
                  <a:lnTo>
                    <a:pt x="115" y="26"/>
                  </a:lnTo>
                  <a:lnTo>
                    <a:pt x="115" y="26"/>
                  </a:lnTo>
                  <a:lnTo>
                    <a:pt x="115" y="26"/>
                  </a:lnTo>
                  <a:lnTo>
                    <a:pt x="115" y="28"/>
                  </a:lnTo>
                  <a:lnTo>
                    <a:pt x="117" y="26"/>
                  </a:lnTo>
                  <a:lnTo>
                    <a:pt x="117" y="28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20" y="28"/>
                  </a:lnTo>
                  <a:lnTo>
                    <a:pt x="122" y="28"/>
                  </a:lnTo>
                  <a:lnTo>
                    <a:pt x="125" y="29"/>
                  </a:lnTo>
                  <a:lnTo>
                    <a:pt x="126" y="31"/>
                  </a:lnTo>
                  <a:lnTo>
                    <a:pt x="130" y="31"/>
                  </a:lnTo>
                  <a:lnTo>
                    <a:pt x="133" y="31"/>
                  </a:lnTo>
                  <a:lnTo>
                    <a:pt x="133" y="31"/>
                  </a:lnTo>
                  <a:lnTo>
                    <a:pt x="134" y="33"/>
                  </a:lnTo>
                  <a:lnTo>
                    <a:pt x="133" y="33"/>
                  </a:lnTo>
                  <a:lnTo>
                    <a:pt x="133" y="34"/>
                  </a:lnTo>
                  <a:lnTo>
                    <a:pt x="134" y="34"/>
                  </a:lnTo>
                  <a:lnTo>
                    <a:pt x="131" y="36"/>
                  </a:lnTo>
                  <a:lnTo>
                    <a:pt x="131" y="36"/>
                  </a:lnTo>
                  <a:lnTo>
                    <a:pt x="131" y="36"/>
                  </a:lnTo>
                  <a:lnTo>
                    <a:pt x="133" y="37"/>
                  </a:lnTo>
                  <a:lnTo>
                    <a:pt x="133" y="36"/>
                  </a:lnTo>
                  <a:lnTo>
                    <a:pt x="134" y="37"/>
                  </a:lnTo>
                  <a:lnTo>
                    <a:pt x="137" y="37"/>
                  </a:lnTo>
                  <a:lnTo>
                    <a:pt x="139" y="37"/>
                  </a:lnTo>
                  <a:lnTo>
                    <a:pt x="144" y="37"/>
                  </a:lnTo>
                  <a:lnTo>
                    <a:pt x="144" y="37"/>
                  </a:lnTo>
                  <a:lnTo>
                    <a:pt x="147" y="39"/>
                  </a:lnTo>
                  <a:lnTo>
                    <a:pt x="147" y="39"/>
                  </a:lnTo>
                  <a:lnTo>
                    <a:pt x="150" y="42"/>
                  </a:lnTo>
                  <a:lnTo>
                    <a:pt x="152" y="42"/>
                  </a:lnTo>
                  <a:lnTo>
                    <a:pt x="153" y="42"/>
                  </a:lnTo>
                  <a:lnTo>
                    <a:pt x="153" y="42"/>
                  </a:lnTo>
                  <a:lnTo>
                    <a:pt x="155" y="42"/>
                  </a:lnTo>
                  <a:lnTo>
                    <a:pt x="155" y="44"/>
                  </a:lnTo>
                  <a:lnTo>
                    <a:pt x="155" y="44"/>
                  </a:lnTo>
                  <a:lnTo>
                    <a:pt x="155" y="45"/>
                  </a:lnTo>
                  <a:lnTo>
                    <a:pt x="153" y="45"/>
                  </a:lnTo>
                  <a:lnTo>
                    <a:pt x="153" y="47"/>
                  </a:lnTo>
                  <a:lnTo>
                    <a:pt x="152" y="47"/>
                  </a:lnTo>
                  <a:lnTo>
                    <a:pt x="149" y="47"/>
                  </a:lnTo>
                  <a:lnTo>
                    <a:pt x="145" y="47"/>
                  </a:lnTo>
                  <a:lnTo>
                    <a:pt x="144" y="48"/>
                  </a:lnTo>
                  <a:lnTo>
                    <a:pt x="142" y="48"/>
                  </a:lnTo>
                  <a:lnTo>
                    <a:pt x="141" y="48"/>
                  </a:lnTo>
                  <a:lnTo>
                    <a:pt x="141" y="48"/>
                  </a:lnTo>
                  <a:lnTo>
                    <a:pt x="141" y="48"/>
                  </a:lnTo>
                  <a:lnTo>
                    <a:pt x="141" y="47"/>
                  </a:lnTo>
                  <a:lnTo>
                    <a:pt x="141" y="48"/>
                  </a:lnTo>
                  <a:lnTo>
                    <a:pt x="139" y="48"/>
                  </a:lnTo>
                  <a:lnTo>
                    <a:pt x="139" y="48"/>
                  </a:lnTo>
                  <a:lnTo>
                    <a:pt x="134" y="48"/>
                  </a:lnTo>
                  <a:lnTo>
                    <a:pt x="133" y="48"/>
                  </a:lnTo>
                  <a:lnTo>
                    <a:pt x="131" y="48"/>
                  </a:lnTo>
                  <a:lnTo>
                    <a:pt x="126" y="48"/>
                  </a:lnTo>
                  <a:lnTo>
                    <a:pt x="125" y="48"/>
                  </a:lnTo>
                  <a:lnTo>
                    <a:pt x="120" y="48"/>
                  </a:lnTo>
                  <a:lnTo>
                    <a:pt x="117" y="48"/>
                  </a:lnTo>
                  <a:lnTo>
                    <a:pt x="115" y="48"/>
                  </a:lnTo>
                  <a:lnTo>
                    <a:pt x="114" y="48"/>
                  </a:lnTo>
                  <a:lnTo>
                    <a:pt x="111" y="48"/>
                  </a:lnTo>
                  <a:lnTo>
                    <a:pt x="108" y="50"/>
                  </a:lnTo>
                  <a:lnTo>
                    <a:pt x="103" y="50"/>
                  </a:lnTo>
                  <a:lnTo>
                    <a:pt x="106" y="47"/>
                  </a:lnTo>
                  <a:lnTo>
                    <a:pt x="111" y="44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2" y="40"/>
                  </a:lnTo>
                  <a:lnTo>
                    <a:pt x="112" y="40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1" y="37"/>
                  </a:lnTo>
                  <a:lnTo>
                    <a:pt x="109" y="37"/>
                  </a:lnTo>
                  <a:lnTo>
                    <a:pt x="108" y="37"/>
                  </a:lnTo>
                  <a:lnTo>
                    <a:pt x="104" y="37"/>
                  </a:lnTo>
                  <a:lnTo>
                    <a:pt x="101" y="37"/>
                  </a:lnTo>
                  <a:lnTo>
                    <a:pt x="100" y="37"/>
                  </a:lnTo>
                  <a:lnTo>
                    <a:pt x="98" y="36"/>
                  </a:lnTo>
                  <a:lnTo>
                    <a:pt x="95" y="34"/>
                  </a:lnTo>
                  <a:lnTo>
                    <a:pt x="93" y="33"/>
                  </a:lnTo>
                  <a:lnTo>
                    <a:pt x="93" y="33"/>
                  </a:lnTo>
                  <a:lnTo>
                    <a:pt x="92" y="31"/>
                  </a:lnTo>
                  <a:lnTo>
                    <a:pt x="92" y="28"/>
                  </a:lnTo>
                  <a:lnTo>
                    <a:pt x="90" y="26"/>
                  </a:lnTo>
                  <a:lnTo>
                    <a:pt x="90" y="25"/>
                  </a:lnTo>
                  <a:lnTo>
                    <a:pt x="89" y="23"/>
                  </a:lnTo>
                  <a:lnTo>
                    <a:pt x="87" y="23"/>
                  </a:lnTo>
                  <a:lnTo>
                    <a:pt x="82" y="25"/>
                  </a:lnTo>
                  <a:lnTo>
                    <a:pt x="81" y="25"/>
                  </a:lnTo>
                  <a:lnTo>
                    <a:pt x="79" y="23"/>
                  </a:lnTo>
                  <a:lnTo>
                    <a:pt x="71" y="22"/>
                  </a:lnTo>
                  <a:lnTo>
                    <a:pt x="68" y="20"/>
                  </a:lnTo>
                  <a:lnTo>
                    <a:pt x="67" y="20"/>
                  </a:lnTo>
                  <a:lnTo>
                    <a:pt x="67" y="18"/>
                  </a:lnTo>
                  <a:lnTo>
                    <a:pt x="65" y="17"/>
                  </a:lnTo>
                  <a:lnTo>
                    <a:pt x="63" y="15"/>
                  </a:lnTo>
                  <a:lnTo>
                    <a:pt x="63" y="17"/>
                  </a:lnTo>
                  <a:lnTo>
                    <a:pt x="63" y="17"/>
                  </a:lnTo>
                  <a:lnTo>
                    <a:pt x="57" y="17"/>
                  </a:lnTo>
                  <a:lnTo>
                    <a:pt x="55" y="17"/>
                  </a:lnTo>
                  <a:lnTo>
                    <a:pt x="54" y="15"/>
                  </a:lnTo>
                  <a:lnTo>
                    <a:pt x="54" y="15"/>
                  </a:lnTo>
                  <a:lnTo>
                    <a:pt x="54" y="14"/>
                  </a:lnTo>
                  <a:lnTo>
                    <a:pt x="54" y="14"/>
                  </a:lnTo>
                  <a:lnTo>
                    <a:pt x="52" y="14"/>
                  </a:lnTo>
                  <a:lnTo>
                    <a:pt x="52" y="15"/>
                  </a:lnTo>
                  <a:lnTo>
                    <a:pt x="52" y="15"/>
                  </a:lnTo>
                  <a:lnTo>
                    <a:pt x="51" y="15"/>
                  </a:lnTo>
                  <a:lnTo>
                    <a:pt x="49" y="15"/>
                  </a:lnTo>
                  <a:lnTo>
                    <a:pt x="44" y="14"/>
                  </a:lnTo>
                  <a:lnTo>
                    <a:pt x="43" y="14"/>
                  </a:lnTo>
                  <a:lnTo>
                    <a:pt x="41" y="14"/>
                  </a:lnTo>
                  <a:lnTo>
                    <a:pt x="40" y="12"/>
                  </a:lnTo>
                  <a:lnTo>
                    <a:pt x="41" y="11"/>
                  </a:lnTo>
                  <a:lnTo>
                    <a:pt x="44" y="11"/>
                  </a:lnTo>
                  <a:lnTo>
                    <a:pt x="46" y="11"/>
                  </a:lnTo>
                  <a:lnTo>
                    <a:pt x="46" y="9"/>
                  </a:lnTo>
                  <a:lnTo>
                    <a:pt x="46" y="9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4" y="7"/>
                  </a:lnTo>
                  <a:lnTo>
                    <a:pt x="43" y="7"/>
                  </a:lnTo>
                  <a:lnTo>
                    <a:pt x="30" y="7"/>
                  </a:lnTo>
                  <a:lnTo>
                    <a:pt x="30" y="7"/>
                  </a:lnTo>
                  <a:lnTo>
                    <a:pt x="29" y="9"/>
                  </a:lnTo>
                  <a:lnTo>
                    <a:pt x="27" y="9"/>
                  </a:lnTo>
                  <a:lnTo>
                    <a:pt x="26" y="11"/>
                  </a:lnTo>
                  <a:lnTo>
                    <a:pt x="26" y="12"/>
                  </a:lnTo>
                  <a:lnTo>
                    <a:pt x="24" y="12"/>
                  </a:lnTo>
                  <a:lnTo>
                    <a:pt x="22" y="14"/>
                  </a:lnTo>
                  <a:lnTo>
                    <a:pt x="21" y="14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18" y="14"/>
                  </a:lnTo>
                  <a:lnTo>
                    <a:pt x="18" y="15"/>
                  </a:lnTo>
                  <a:lnTo>
                    <a:pt x="18" y="15"/>
                  </a:lnTo>
                  <a:lnTo>
                    <a:pt x="14" y="15"/>
                  </a:lnTo>
                  <a:lnTo>
                    <a:pt x="13" y="15"/>
                  </a:lnTo>
                  <a:lnTo>
                    <a:pt x="13" y="17"/>
                  </a:lnTo>
                  <a:lnTo>
                    <a:pt x="13" y="18"/>
                  </a:lnTo>
                  <a:lnTo>
                    <a:pt x="11" y="18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7" y="20"/>
                  </a:lnTo>
                  <a:lnTo>
                    <a:pt x="5" y="22"/>
                  </a:lnTo>
                  <a:lnTo>
                    <a:pt x="5" y="20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3" y="18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8"/>
                  </a:lnTo>
                  <a:lnTo>
                    <a:pt x="5" y="17"/>
                  </a:lnTo>
                  <a:lnTo>
                    <a:pt x="5" y="17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8" y="17"/>
                  </a:lnTo>
                  <a:lnTo>
                    <a:pt x="7" y="14"/>
                  </a:lnTo>
                  <a:lnTo>
                    <a:pt x="7" y="12"/>
                  </a:lnTo>
                  <a:lnTo>
                    <a:pt x="8" y="11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3" y="1"/>
                  </a:lnTo>
                  <a:lnTo>
                    <a:pt x="37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"/>
            <p:cNvSpPr/>
            <p:nvPr/>
          </p:nvSpPr>
          <p:spPr>
            <a:xfrm>
              <a:off x="3344061" y="4104048"/>
              <a:ext cx="93563" cy="85766"/>
            </a:xfrm>
            <a:custGeom>
              <a:rect b="b" l="l" r="r" t="t"/>
              <a:pathLst>
                <a:path extrusionOk="0" h="44" w="48">
                  <a:moveTo>
                    <a:pt x="4" y="0"/>
                  </a:moveTo>
                  <a:lnTo>
                    <a:pt x="6" y="0"/>
                  </a:lnTo>
                  <a:lnTo>
                    <a:pt x="7" y="1"/>
                  </a:lnTo>
                  <a:lnTo>
                    <a:pt x="11" y="1"/>
                  </a:lnTo>
                  <a:lnTo>
                    <a:pt x="14" y="3"/>
                  </a:lnTo>
                  <a:lnTo>
                    <a:pt x="15" y="1"/>
                  </a:lnTo>
                  <a:lnTo>
                    <a:pt x="17" y="1"/>
                  </a:lnTo>
                  <a:lnTo>
                    <a:pt x="18" y="1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5" y="4"/>
                  </a:lnTo>
                  <a:lnTo>
                    <a:pt x="25" y="4"/>
                  </a:lnTo>
                  <a:lnTo>
                    <a:pt x="25" y="6"/>
                  </a:lnTo>
                  <a:lnTo>
                    <a:pt x="26" y="6"/>
                  </a:lnTo>
                  <a:lnTo>
                    <a:pt x="28" y="6"/>
                  </a:lnTo>
                  <a:lnTo>
                    <a:pt x="29" y="6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3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4" y="6"/>
                  </a:lnTo>
                  <a:lnTo>
                    <a:pt x="36" y="9"/>
                  </a:lnTo>
                  <a:lnTo>
                    <a:pt x="37" y="12"/>
                  </a:lnTo>
                  <a:lnTo>
                    <a:pt x="41" y="15"/>
                  </a:lnTo>
                  <a:lnTo>
                    <a:pt x="42" y="17"/>
                  </a:lnTo>
                  <a:lnTo>
                    <a:pt x="44" y="20"/>
                  </a:lnTo>
                  <a:lnTo>
                    <a:pt x="45" y="20"/>
                  </a:lnTo>
                  <a:lnTo>
                    <a:pt x="45" y="22"/>
                  </a:lnTo>
                  <a:lnTo>
                    <a:pt x="47" y="22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8" y="23"/>
                  </a:lnTo>
                  <a:lnTo>
                    <a:pt x="47" y="23"/>
                  </a:lnTo>
                  <a:lnTo>
                    <a:pt x="47" y="23"/>
                  </a:lnTo>
                  <a:lnTo>
                    <a:pt x="45" y="23"/>
                  </a:lnTo>
                  <a:lnTo>
                    <a:pt x="45" y="22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44" y="23"/>
                  </a:lnTo>
                  <a:lnTo>
                    <a:pt x="44" y="25"/>
                  </a:lnTo>
                  <a:lnTo>
                    <a:pt x="42" y="25"/>
                  </a:lnTo>
                  <a:lnTo>
                    <a:pt x="42" y="28"/>
                  </a:lnTo>
                  <a:lnTo>
                    <a:pt x="42" y="29"/>
                  </a:lnTo>
                  <a:lnTo>
                    <a:pt x="44" y="29"/>
                  </a:lnTo>
                  <a:lnTo>
                    <a:pt x="45" y="31"/>
                  </a:lnTo>
                  <a:lnTo>
                    <a:pt x="45" y="31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45" y="33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4" y="36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4" y="39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1"/>
                  </a:lnTo>
                  <a:lnTo>
                    <a:pt x="42" y="42"/>
                  </a:lnTo>
                  <a:lnTo>
                    <a:pt x="44" y="42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2" y="42"/>
                  </a:lnTo>
                  <a:lnTo>
                    <a:pt x="42" y="41"/>
                  </a:lnTo>
                  <a:lnTo>
                    <a:pt x="41" y="41"/>
                  </a:lnTo>
                  <a:lnTo>
                    <a:pt x="41" y="37"/>
                  </a:lnTo>
                  <a:lnTo>
                    <a:pt x="39" y="37"/>
                  </a:lnTo>
                  <a:lnTo>
                    <a:pt x="37" y="36"/>
                  </a:lnTo>
                  <a:lnTo>
                    <a:pt x="36" y="34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7" y="37"/>
                  </a:lnTo>
                  <a:lnTo>
                    <a:pt x="37" y="39"/>
                  </a:lnTo>
                  <a:lnTo>
                    <a:pt x="37" y="39"/>
                  </a:lnTo>
                  <a:lnTo>
                    <a:pt x="36" y="39"/>
                  </a:lnTo>
                  <a:lnTo>
                    <a:pt x="36" y="39"/>
                  </a:lnTo>
                  <a:lnTo>
                    <a:pt x="34" y="39"/>
                  </a:lnTo>
                  <a:lnTo>
                    <a:pt x="33" y="39"/>
                  </a:lnTo>
                  <a:lnTo>
                    <a:pt x="31" y="36"/>
                  </a:lnTo>
                  <a:lnTo>
                    <a:pt x="33" y="34"/>
                  </a:lnTo>
                  <a:lnTo>
                    <a:pt x="33" y="34"/>
                  </a:lnTo>
                  <a:lnTo>
                    <a:pt x="33" y="31"/>
                  </a:lnTo>
                  <a:lnTo>
                    <a:pt x="33" y="31"/>
                  </a:lnTo>
                  <a:lnTo>
                    <a:pt x="31" y="29"/>
                  </a:lnTo>
                  <a:lnTo>
                    <a:pt x="29" y="26"/>
                  </a:lnTo>
                  <a:lnTo>
                    <a:pt x="26" y="25"/>
                  </a:lnTo>
                  <a:lnTo>
                    <a:pt x="25" y="25"/>
                  </a:lnTo>
                  <a:lnTo>
                    <a:pt x="20" y="23"/>
                  </a:lnTo>
                  <a:lnTo>
                    <a:pt x="18" y="23"/>
                  </a:lnTo>
                  <a:lnTo>
                    <a:pt x="18" y="22"/>
                  </a:lnTo>
                  <a:lnTo>
                    <a:pt x="18" y="20"/>
                  </a:lnTo>
                  <a:lnTo>
                    <a:pt x="18" y="20"/>
                  </a:lnTo>
                  <a:lnTo>
                    <a:pt x="17" y="18"/>
                  </a:lnTo>
                  <a:lnTo>
                    <a:pt x="12" y="15"/>
                  </a:lnTo>
                  <a:lnTo>
                    <a:pt x="11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9" y="15"/>
                  </a:lnTo>
                  <a:lnTo>
                    <a:pt x="11" y="17"/>
                  </a:lnTo>
                  <a:lnTo>
                    <a:pt x="14" y="17"/>
                  </a:lnTo>
                  <a:lnTo>
                    <a:pt x="14" y="18"/>
                  </a:lnTo>
                  <a:lnTo>
                    <a:pt x="15" y="18"/>
                  </a:lnTo>
                  <a:lnTo>
                    <a:pt x="14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9" y="18"/>
                  </a:lnTo>
                  <a:lnTo>
                    <a:pt x="4" y="18"/>
                  </a:lnTo>
                  <a:lnTo>
                    <a:pt x="3" y="17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3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3" y="6"/>
                  </a:lnTo>
                  <a:lnTo>
                    <a:pt x="3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"/>
            <p:cNvSpPr/>
            <p:nvPr/>
          </p:nvSpPr>
          <p:spPr>
            <a:xfrm>
              <a:off x="3537034" y="4067012"/>
              <a:ext cx="343063" cy="469763"/>
            </a:xfrm>
            <a:custGeom>
              <a:rect b="b" l="l" r="r" t="t"/>
              <a:pathLst>
                <a:path extrusionOk="0" h="241" w="176">
                  <a:moveTo>
                    <a:pt x="12" y="141"/>
                  </a:moveTo>
                  <a:lnTo>
                    <a:pt x="12" y="141"/>
                  </a:lnTo>
                  <a:lnTo>
                    <a:pt x="14" y="141"/>
                  </a:lnTo>
                  <a:lnTo>
                    <a:pt x="14" y="143"/>
                  </a:lnTo>
                  <a:lnTo>
                    <a:pt x="12" y="143"/>
                  </a:lnTo>
                  <a:lnTo>
                    <a:pt x="12" y="143"/>
                  </a:lnTo>
                  <a:lnTo>
                    <a:pt x="12" y="141"/>
                  </a:lnTo>
                  <a:lnTo>
                    <a:pt x="12" y="141"/>
                  </a:lnTo>
                  <a:close/>
                  <a:moveTo>
                    <a:pt x="107" y="0"/>
                  </a:moveTo>
                  <a:lnTo>
                    <a:pt x="109" y="0"/>
                  </a:lnTo>
                  <a:lnTo>
                    <a:pt x="112" y="1"/>
                  </a:lnTo>
                  <a:lnTo>
                    <a:pt x="113" y="4"/>
                  </a:lnTo>
                  <a:lnTo>
                    <a:pt x="115" y="6"/>
                  </a:lnTo>
                  <a:lnTo>
                    <a:pt x="112" y="8"/>
                  </a:lnTo>
                  <a:lnTo>
                    <a:pt x="112" y="9"/>
                  </a:lnTo>
                  <a:lnTo>
                    <a:pt x="112" y="9"/>
                  </a:lnTo>
                  <a:lnTo>
                    <a:pt x="110" y="9"/>
                  </a:lnTo>
                  <a:lnTo>
                    <a:pt x="109" y="9"/>
                  </a:lnTo>
                  <a:lnTo>
                    <a:pt x="106" y="11"/>
                  </a:lnTo>
                  <a:lnTo>
                    <a:pt x="102" y="11"/>
                  </a:lnTo>
                  <a:lnTo>
                    <a:pt x="102" y="12"/>
                  </a:lnTo>
                  <a:lnTo>
                    <a:pt x="98" y="19"/>
                  </a:lnTo>
                  <a:lnTo>
                    <a:pt x="96" y="19"/>
                  </a:lnTo>
                  <a:lnTo>
                    <a:pt x="94" y="20"/>
                  </a:lnTo>
                  <a:lnTo>
                    <a:pt x="93" y="22"/>
                  </a:lnTo>
                  <a:lnTo>
                    <a:pt x="91" y="23"/>
                  </a:lnTo>
                  <a:lnTo>
                    <a:pt x="91" y="25"/>
                  </a:lnTo>
                  <a:lnTo>
                    <a:pt x="90" y="28"/>
                  </a:lnTo>
                  <a:lnTo>
                    <a:pt x="88" y="33"/>
                  </a:lnTo>
                  <a:lnTo>
                    <a:pt x="88" y="34"/>
                  </a:lnTo>
                  <a:lnTo>
                    <a:pt x="87" y="39"/>
                  </a:lnTo>
                  <a:lnTo>
                    <a:pt x="87" y="41"/>
                  </a:lnTo>
                  <a:lnTo>
                    <a:pt x="85" y="42"/>
                  </a:lnTo>
                  <a:lnTo>
                    <a:pt x="85" y="44"/>
                  </a:lnTo>
                  <a:lnTo>
                    <a:pt x="83" y="45"/>
                  </a:lnTo>
                  <a:lnTo>
                    <a:pt x="82" y="47"/>
                  </a:lnTo>
                  <a:lnTo>
                    <a:pt x="82" y="47"/>
                  </a:lnTo>
                  <a:lnTo>
                    <a:pt x="82" y="47"/>
                  </a:lnTo>
                  <a:lnTo>
                    <a:pt x="85" y="47"/>
                  </a:lnTo>
                  <a:lnTo>
                    <a:pt x="85" y="47"/>
                  </a:lnTo>
                  <a:lnTo>
                    <a:pt x="87" y="45"/>
                  </a:lnTo>
                  <a:lnTo>
                    <a:pt x="87" y="47"/>
                  </a:lnTo>
                  <a:lnTo>
                    <a:pt x="88" y="48"/>
                  </a:lnTo>
                  <a:lnTo>
                    <a:pt x="88" y="48"/>
                  </a:lnTo>
                  <a:lnTo>
                    <a:pt x="90" y="48"/>
                  </a:lnTo>
                  <a:lnTo>
                    <a:pt x="90" y="48"/>
                  </a:lnTo>
                  <a:lnTo>
                    <a:pt x="91" y="52"/>
                  </a:lnTo>
                  <a:lnTo>
                    <a:pt x="93" y="55"/>
                  </a:lnTo>
                  <a:lnTo>
                    <a:pt x="94" y="58"/>
                  </a:lnTo>
                  <a:lnTo>
                    <a:pt x="96" y="60"/>
                  </a:lnTo>
                  <a:lnTo>
                    <a:pt x="96" y="60"/>
                  </a:lnTo>
                  <a:lnTo>
                    <a:pt x="96" y="63"/>
                  </a:lnTo>
                  <a:lnTo>
                    <a:pt x="96" y="63"/>
                  </a:lnTo>
                  <a:lnTo>
                    <a:pt x="96" y="64"/>
                  </a:lnTo>
                  <a:lnTo>
                    <a:pt x="96" y="64"/>
                  </a:lnTo>
                  <a:lnTo>
                    <a:pt x="96" y="67"/>
                  </a:lnTo>
                  <a:lnTo>
                    <a:pt x="94" y="67"/>
                  </a:lnTo>
                  <a:lnTo>
                    <a:pt x="94" y="71"/>
                  </a:lnTo>
                  <a:lnTo>
                    <a:pt x="94" y="71"/>
                  </a:lnTo>
                  <a:lnTo>
                    <a:pt x="96" y="72"/>
                  </a:lnTo>
                  <a:lnTo>
                    <a:pt x="96" y="72"/>
                  </a:lnTo>
                  <a:lnTo>
                    <a:pt x="98" y="74"/>
                  </a:lnTo>
                  <a:lnTo>
                    <a:pt x="99" y="74"/>
                  </a:lnTo>
                  <a:lnTo>
                    <a:pt x="99" y="75"/>
                  </a:lnTo>
                  <a:lnTo>
                    <a:pt x="101" y="77"/>
                  </a:lnTo>
                  <a:lnTo>
                    <a:pt x="102" y="78"/>
                  </a:lnTo>
                  <a:lnTo>
                    <a:pt x="104" y="78"/>
                  </a:lnTo>
                  <a:lnTo>
                    <a:pt x="104" y="78"/>
                  </a:lnTo>
                  <a:lnTo>
                    <a:pt x="107" y="78"/>
                  </a:lnTo>
                  <a:lnTo>
                    <a:pt x="110" y="78"/>
                  </a:lnTo>
                  <a:lnTo>
                    <a:pt x="113" y="78"/>
                  </a:lnTo>
                  <a:lnTo>
                    <a:pt x="115" y="78"/>
                  </a:lnTo>
                  <a:lnTo>
                    <a:pt x="117" y="78"/>
                  </a:lnTo>
                  <a:lnTo>
                    <a:pt x="120" y="78"/>
                  </a:lnTo>
                  <a:lnTo>
                    <a:pt x="120" y="77"/>
                  </a:lnTo>
                  <a:lnTo>
                    <a:pt x="121" y="77"/>
                  </a:lnTo>
                  <a:lnTo>
                    <a:pt x="123" y="78"/>
                  </a:lnTo>
                  <a:lnTo>
                    <a:pt x="124" y="78"/>
                  </a:lnTo>
                  <a:lnTo>
                    <a:pt x="126" y="78"/>
                  </a:lnTo>
                  <a:lnTo>
                    <a:pt x="128" y="80"/>
                  </a:lnTo>
                  <a:lnTo>
                    <a:pt x="128" y="80"/>
                  </a:lnTo>
                  <a:lnTo>
                    <a:pt x="129" y="80"/>
                  </a:lnTo>
                  <a:lnTo>
                    <a:pt x="129" y="80"/>
                  </a:lnTo>
                  <a:lnTo>
                    <a:pt x="132" y="83"/>
                  </a:lnTo>
                  <a:lnTo>
                    <a:pt x="134" y="86"/>
                  </a:lnTo>
                  <a:lnTo>
                    <a:pt x="137" y="88"/>
                  </a:lnTo>
                  <a:lnTo>
                    <a:pt x="139" y="91"/>
                  </a:lnTo>
                  <a:lnTo>
                    <a:pt x="139" y="91"/>
                  </a:lnTo>
                  <a:lnTo>
                    <a:pt x="140" y="91"/>
                  </a:lnTo>
                  <a:lnTo>
                    <a:pt x="140" y="91"/>
                  </a:lnTo>
                  <a:lnTo>
                    <a:pt x="142" y="91"/>
                  </a:lnTo>
                  <a:lnTo>
                    <a:pt x="142" y="91"/>
                  </a:lnTo>
                  <a:lnTo>
                    <a:pt x="143" y="91"/>
                  </a:lnTo>
                  <a:lnTo>
                    <a:pt x="147" y="91"/>
                  </a:lnTo>
                  <a:lnTo>
                    <a:pt x="150" y="91"/>
                  </a:lnTo>
                  <a:lnTo>
                    <a:pt x="153" y="91"/>
                  </a:lnTo>
                  <a:lnTo>
                    <a:pt x="158" y="91"/>
                  </a:lnTo>
                  <a:lnTo>
                    <a:pt x="161" y="89"/>
                  </a:lnTo>
                  <a:lnTo>
                    <a:pt x="162" y="89"/>
                  </a:lnTo>
                  <a:lnTo>
                    <a:pt x="164" y="89"/>
                  </a:lnTo>
                  <a:lnTo>
                    <a:pt x="165" y="89"/>
                  </a:lnTo>
                  <a:lnTo>
                    <a:pt x="167" y="91"/>
                  </a:lnTo>
                  <a:lnTo>
                    <a:pt x="167" y="91"/>
                  </a:lnTo>
                  <a:lnTo>
                    <a:pt x="169" y="93"/>
                  </a:lnTo>
                  <a:lnTo>
                    <a:pt x="167" y="94"/>
                  </a:lnTo>
                  <a:lnTo>
                    <a:pt x="165" y="96"/>
                  </a:lnTo>
                  <a:lnTo>
                    <a:pt x="165" y="97"/>
                  </a:lnTo>
                  <a:lnTo>
                    <a:pt x="165" y="99"/>
                  </a:lnTo>
                  <a:lnTo>
                    <a:pt x="164" y="100"/>
                  </a:lnTo>
                  <a:lnTo>
                    <a:pt x="162" y="102"/>
                  </a:lnTo>
                  <a:lnTo>
                    <a:pt x="162" y="104"/>
                  </a:lnTo>
                  <a:lnTo>
                    <a:pt x="162" y="105"/>
                  </a:lnTo>
                  <a:lnTo>
                    <a:pt x="162" y="108"/>
                  </a:lnTo>
                  <a:lnTo>
                    <a:pt x="162" y="113"/>
                  </a:lnTo>
                  <a:lnTo>
                    <a:pt x="162" y="115"/>
                  </a:lnTo>
                  <a:lnTo>
                    <a:pt x="162" y="115"/>
                  </a:lnTo>
                  <a:lnTo>
                    <a:pt x="162" y="116"/>
                  </a:lnTo>
                  <a:lnTo>
                    <a:pt x="162" y="118"/>
                  </a:lnTo>
                  <a:lnTo>
                    <a:pt x="162" y="119"/>
                  </a:lnTo>
                  <a:lnTo>
                    <a:pt x="164" y="121"/>
                  </a:lnTo>
                  <a:lnTo>
                    <a:pt x="165" y="124"/>
                  </a:lnTo>
                  <a:lnTo>
                    <a:pt x="165" y="126"/>
                  </a:lnTo>
                  <a:lnTo>
                    <a:pt x="167" y="126"/>
                  </a:lnTo>
                  <a:lnTo>
                    <a:pt x="167" y="126"/>
                  </a:lnTo>
                  <a:lnTo>
                    <a:pt x="169" y="130"/>
                  </a:lnTo>
                  <a:lnTo>
                    <a:pt x="170" y="130"/>
                  </a:lnTo>
                  <a:lnTo>
                    <a:pt x="170" y="130"/>
                  </a:lnTo>
                  <a:lnTo>
                    <a:pt x="169" y="132"/>
                  </a:lnTo>
                  <a:lnTo>
                    <a:pt x="169" y="132"/>
                  </a:lnTo>
                  <a:lnTo>
                    <a:pt x="167" y="134"/>
                  </a:lnTo>
                  <a:lnTo>
                    <a:pt x="162" y="138"/>
                  </a:lnTo>
                  <a:lnTo>
                    <a:pt x="162" y="138"/>
                  </a:lnTo>
                  <a:lnTo>
                    <a:pt x="162" y="140"/>
                  </a:lnTo>
                  <a:lnTo>
                    <a:pt x="164" y="138"/>
                  </a:lnTo>
                  <a:lnTo>
                    <a:pt x="164" y="140"/>
                  </a:lnTo>
                  <a:lnTo>
                    <a:pt x="165" y="140"/>
                  </a:lnTo>
                  <a:lnTo>
                    <a:pt x="165" y="140"/>
                  </a:lnTo>
                  <a:lnTo>
                    <a:pt x="165" y="141"/>
                  </a:lnTo>
                  <a:lnTo>
                    <a:pt x="167" y="141"/>
                  </a:lnTo>
                  <a:lnTo>
                    <a:pt x="167" y="141"/>
                  </a:lnTo>
                  <a:lnTo>
                    <a:pt x="169" y="143"/>
                  </a:lnTo>
                  <a:lnTo>
                    <a:pt x="170" y="145"/>
                  </a:lnTo>
                  <a:lnTo>
                    <a:pt x="170" y="145"/>
                  </a:lnTo>
                  <a:lnTo>
                    <a:pt x="172" y="145"/>
                  </a:lnTo>
                  <a:lnTo>
                    <a:pt x="172" y="146"/>
                  </a:lnTo>
                  <a:lnTo>
                    <a:pt x="172" y="146"/>
                  </a:lnTo>
                  <a:lnTo>
                    <a:pt x="172" y="149"/>
                  </a:lnTo>
                  <a:lnTo>
                    <a:pt x="172" y="149"/>
                  </a:lnTo>
                  <a:lnTo>
                    <a:pt x="173" y="149"/>
                  </a:lnTo>
                  <a:lnTo>
                    <a:pt x="172" y="151"/>
                  </a:lnTo>
                  <a:lnTo>
                    <a:pt x="173" y="151"/>
                  </a:lnTo>
                  <a:lnTo>
                    <a:pt x="173" y="152"/>
                  </a:lnTo>
                  <a:lnTo>
                    <a:pt x="175" y="156"/>
                  </a:lnTo>
                  <a:lnTo>
                    <a:pt x="175" y="156"/>
                  </a:lnTo>
                  <a:lnTo>
                    <a:pt x="175" y="157"/>
                  </a:lnTo>
                  <a:lnTo>
                    <a:pt x="175" y="159"/>
                  </a:lnTo>
                  <a:lnTo>
                    <a:pt x="176" y="160"/>
                  </a:lnTo>
                  <a:lnTo>
                    <a:pt x="176" y="160"/>
                  </a:lnTo>
                  <a:lnTo>
                    <a:pt x="176" y="162"/>
                  </a:lnTo>
                  <a:lnTo>
                    <a:pt x="173" y="162"/>
                  </a:lnTo>
                  <a:lnTo>
                    <a:pt x="173" y="162"/>
                  </a:lnTo>
                  <a:lnTo>
                    <a:pt x="173" y="162"/>
                  </a:lnTo>
                  <a:lnTo>
                    <a:pt x="173" y="159"/>
                  </a:lnTo>
                  <a:lnTo>
                    <a:pt x="173" y="156"/>
                  </a:lnTo>
                  <a:lnTo>
                    <a:pt x="172" y="156"/>
                  </a:lnTo>
                  <a:lnTo>
                    <a:pt x="172" y="152"/>
                  </a:lnTo>
                  <a:lnTo>
                    <a:pt x="170" y="151"/>
                  </a:lnTo>
                  <a:lnTo>
                    <a:pt x="169" y="149"/>
                  </a:lnTo>
                  <a:lnTo>
                    <a:pt x="169" y="149"/>
                  </a:lnTo>
                  <a:lnTo>
                    <a:pt x="167" y="149"/>
                  </a:lnTo>
                  <a:lnTo>
                    <a:pt x="167" y="149"/>
                  </a:lnTo>
                  <a:lnTo>
                    <a:pt x="165" y="149"/>
                  </a:lnTo>
                  <a:lnTo>
                    <a:pt x="165" y="151"/>
                  </a:lnTo>
                  <a:lnTo>
                    <a:pt x="164" y="152"/>
                  </a:lnTo>
                  <a:lnTo>
                    <a:pt x="162" y="154"/>
                  </a:lnTo>
                  <a:lnTo>
                    <a:pt x="162" y="154"/>
                  </a:lnTo>
                  <a:lnTo>
                    <a:pt x="161" y="154"/>
                  </a:lnTo>
                  <a:lnTo>
                    <a:pt x="159" y="154"/>
                  </a:lnTo>
                  <a:lnTo>
                    <a:pt x="159" y="154"/>
                  </a:lnTo>
                  <a:lnTo>
                    <a:pt x="159" y="152"/>
                  </a:lnTo>
                  <a:lnTo>
                    <a:pt x="158" y="151"/>
                  </a:lnTo>
                  <a:lnTo>
                    <a:pt x="158" y="151"/>
                  </a:lnTo>
                  <a:lnTo>
                    <a:pt x="156" y="151"/>
                  </a:lnTo>
                  <a:lnTo>
                    <a:pt x="156" y="152"/>
                  </a:lnTo>
                  <a:lnTo>
                    <a:pt x="156" y="152"/>
                  </a:lnTo>
                  <a:lnTo>
                    <a:pt x="156" y="154"/>
                  </a:lnTo>
                  <a:lnTo>
                    <a:pt x="158" y="154"/>
                  </a:lnTo>
                  <a:lnTo>
                    <a:pt x="156" y="154"/>
                  </a:lnTo>
                  <a:lnTo>
                    <a:pt x="147" y="154"/>
                  </a:lnTo>
                  <a:lnTo>
                    <a:pt x="143" y="154"/>
                  </a:lnTo>
                  <a:lnTo>
                    <a:pt x="140" y="154"/>
                  </a:lnTo>
                  <a:lnTo>
                    <a:pt x="140" y="154"/>
                  </a:lnTo>
                  <a:lnTo>
                    <a:pt x="139" y="154"/>
                  </a:lnTo>
                  <a:lnTo>
                    <a:pt x="137" y="154"/>
                  </a:lnTo>
                  <a:lnTo>
                    <a:pt x="137" y="154"/>
                  </a:lnTo>
                  <a:lnTo>
                    <a:pt x="135" y="154"/>
                  </a:lnTo>
                  <a:lnTo>
                    <a:pt x="134" y="154"/>
                  </a:lnTo>
                  <a:lnTo>
                    <a:pt x="134" y="156"/>
                  </a:lnTo>
                  <a:lnTo>
                    <a:pt x="132" y="154"/>
                  </a:lnTo>
                  <a:lnTo>
                    <a:pt x="132" y="157"/>
                  </a:lnTo>
                  <a:lnTo>
                    <a:pt x="132" y="160"/>
                  </a:lnTo>
                  <a:lnTo>
                    <a:pt x="132" y="163"/>
                  </a:lnTo>
                  <a:lnTo>
                    <a:pt x="134" y="163"/>
                  </a:lnTo>
                  <a:lnTo>
                    <a:pt x="134" y="163"/>
                  </a:lnTo>
                  <a:lnTo>
                    <a:pt x="135" y="163"/>
                  </a:lnTo>
                  <a:lnTo>
                    <a:pt x="137" y="163"/>
                  </a:lnTo>
                  <a:lnTo>
                    <a:pt x="137" y="163"/>
                  </a:lnTo>
                  <a:lnTo>
                    <a:pt x="137" y="163"/>
                  </a:lnTo>
                  <a:lnTo>
                    <a:pt x="139" y="163"/>
                  </a:lnTo>
                  <a:lnTo>
                    <a:pt x="139" y="165"/>
                  </a:lnTo>
                  <a:lnTo>
                    <a:pt x="140" y="165"/>
                  </a:lnTo>
                  <a:lnTo>
                    <a:pt x="140" y="163"/>
                  </a:lnTo>
                  <a:lnTo>
                    <a:pt x="140" y="163"/>
                  </a:lnTo>
                  <a:lnTo>
                    <a:pt x="142" y="165"/>
                  </a:lnTo>
                  <a:lnTo>
                    <a:pt x="142" y="165"/>
                  </a:lnTo>
                  <a:lnTo>
                    <a:pt x="142" y="167"/>
                  </a:lnTo>
                  <a:lnTo>
                    <a:pt x="143" y="167"/>
                  </a:lnTo>
                  <a:lnTo>
                    <a:pt x="143" y="168"/>
                  </a:lnTo>
                  <a:lnTo>
                    <a:pt x="143" y="168"/>
                  </a:lnTo>
                  <a:lnTo>
                    <a:pt x="143" y="170"/>
                  </a:lnTo>
                  <a:lnTo>
                    <a:pt x="143" y="170"/>
                  </a:lnTo>
                  <a:lnTo>
                    <a:pt x="143" y="170"/>
                  </a:lnTo>
                  <a:lnTo>
                    <a:pt x="143" y="170"/>
                  </a:lnTo>
                  <a:lnTo>
                    <a:pt x="143" y="170"/>
                  </a:lnTo>
                  <a:lnTo>
                    <a:pt x="142" y="170"/>
                  </a:lnTo>
                  <a:lnTo>
                    <a:pt x="142" y="170"/>
                  </a:lnTo>
                  <a:lnTo>
                    <a:pt x="142" y="170"/>
                  </a:lnTo>
                  <a:lnTo>
                    <a:pt x="140" y="170"/>
                  </a:lnTo>
                  <a:lnTo>
                    <a:pt x="140" y="170"/>
                  </a:lnTo>
                  <a:lnTo>
                    <a:pt x="140" y="170"/>
                  </a:lnTo>
                  <a:lnTo>
                    <a:pt x="140" y="170"/>
                  </a:lnTo>
                  <a:lnTo>
                    <a:pt x="139" y="170"/>
                  </a:lnTo>
                  <a:lnTo>
                    <a:pt x="139" y="168"/>
                  </a:lnTo>
                  <a:lnTo>
                    <a:pt x="137" y="170"/>
                  </a:lnTo>
                  <a:lnTo>
                    <a:pt x="137" y="170"/>
                  </a:lnTo>
                  <a:lnTo>
                    <a:pt x="137" y="170"/>
                  </a:lnTo>
                  <a:lnTo>
                    <a:pt x="135" y="170"/>
                  </a:lnTo>
                  <a:lnTo>
                    <a:pt x="135" y="170"/>
                  </a:lnTo>
                  <a:lnTo>
                    <a:pt x="135" y="170"/>
                  </a:lnTo>
                  <a:lnTo>
                    <a:pt x="134" y="170"/>
                  </a:lnTo>
                  <a:lnTo>
                    <a:pt x="134" y="171"/>
                  </a:lnTo>
                  <a:lnTo>
                    <a:pt x="132" y="171"/>
                  </a:lnTo>
                  <a:lnTo>
                    <a:pt x="132" y="171"/>
                  </a:lnTo>
                  <a:lnTo>
                    <a:pt x="131" y="171"/>
                  </a:lnTo>
                  <a:lnTo>
                    <a:pt x="131" y="171"/>
                  </a:lnTo>
                  <a:lnTo>
                    <a:pt x="131" y="173"/>
                  </a:lnTo>
                  <a:lnTo>
                    <a:pt x="129" y="176"/>
                  </a:lnTo>
                  <a:lnTo>
                    <a:pt x="129" y="179"/>
                  </a:lnTo>
                  <a:lnTo>
                    <a:pt x="129" y="181"/>
                  </a:lnTo>
                  <a:lnTo>
                    <a:pt x="131" y="182"/>
                  </a:lnTo>
                  <a:lnTo>
                    <a:pt x="132" y="184"/>
                  </a:lnTo>
                  <a:lnTo>
                    <a:pt x="134" y="186"/>
                  </a:lnTo>
                  <a:lnTo>
                    <a:pt x="134" y="186"/>
                  </a:lnTo>
                  <a:lnTo>
                    <a:pt x="135" y="186"/>
                  </a:lnTo>
                  <a:lnTo>
                    <a:pt x="135" y="187"/>
                  </a:lnTo>
                  <a:lnTo>
                    <a:pt x="137" y="187"/>
                  </a:lnTo>
                  <a:lnTo>
                    <a:pt x="137" y="189"/>
                  </a:lnTo>
                  <a:lnTo>
                    <a:pt x="137" y="189"/>
                  </a:lnTo>
                  <a:lnTo>
                    <a:pt x="137" y="189"/>
                  </a:lnTo>
                  <a:lnTo>
                    <a:pt x="137" y="190"/>
                  </a:lnTo>
                  <a:lnTo>
                    <a:pt x="137" y="190"/>
                  </a:lnTo>
                  <a:lnTo>
                    <a:pt x="137" y="190"/>
                  </a:lnTo>
                  <a:lnTo>
                    <a:pt x="137" y="192"/>
                  </a:lnTo>
                  <a:lnTo>
                    <a:pt x="137" y="192"/>
                  </a:lnTo>
                  <a:lnTo>
                    <a:pt x="137" y="192"/>
                  </a:lnTo>
                  <a:lnTo>
                    <a:pt x="137" y="193"/>
                  </a:lnTo>
                  <a:lnTo>
                    <a:pt x="139" y="193"/>
                  </a:lnTo>
                  <a:lnTo>
                    <a:pt x="139" y="193"/>
                  </a:lnTo>
                  <a:lnTo>
                    <a:pt x="139" y="193"/>
                  </a:lnTo>
                  <a:lnTo>
                    <a:pt x="139" y="195"/>
                  </a:lnTo>
                  <a:lnTo>
                    <a:pt x="139" y="195"/>
                  </a:lnTo>
                  <a:lnTo>
                    <a:pt x="139" y="197"/>
                  </a:lnTo>
                  <a:lnTo>
                    <a:pt x="140" y="197"/>
                  </a:lnTo>
                  <a:lnTo>
                    <a:pt x="139" y="197"/>
                  </a:lnTo>
                  <a:lnTo>
                    <a:pt x="139" y="200"/>
                  </a:lnTo>
                  <a:lnTo>
                    <a:pt x="139" y="203"/>
                  </a:lnTo>
                  <a:lnTo>
                    <a:pt x="139" y="204"/>
                  </a:lnTo>
                  <a:lnTo>
                    <a:pt x="137" y="208"/>
                  </a:lnTo>
                  <a:lnTo>
                    <a:pt x="137" y="212"/>
                  </a:lnTo>
                  <a:lnTo>
                    <a:pt x="135" y="217"/>
                  </a:lnTo>
                  <a:lnTo>
                    <a:pt x="135" y="223"/>
                  </a:lnTo>
                  <a:lnTo>
                    <a:pt x="134" y="228"/>
                  </a:lnTo>
                  <a:lnTo>
                    <a:pt x="132" y="231"/>
                  </a:lnTo>
                  <a:lnTo>
                    <a:pt x="132" y="236"/>
                  </a:lnTo>
                  <a:lnTo>
                    <a:pt x="132" y="239"/>
                  </a:lnTo>
                  <a:lnTo>
                    <a:pt x="131" y="241"/>
                  </a:lnTo>
                  <a:lnTo>
                    <a:pt x="131" y="239"/>
                  </a:lnTo>
                  <a:lnTo>
                    <a:pt x="129" y="238"/>
                  </a:lnTo>
                  <a:lnTo>
                    <a:pt x="129" y="238"/>
                  </a:lnTo>
                  <a:lnTo>
                    <a:pt x="128" y="236"/>
                  </a:lnTo>
                  <a:lnTo>
                    <a:pt x="128" y="234"/>
                  </a:lnTo>
                  <a:lnTo>
                    <a:pt x="126" y="234"/>
                  </a:lnTo>
                  <a:lnTo>
                    <a:pt x="126" y="234"/>
                  </a:lnTo>
                  <a:lnTo>
                    <a:pt x="126" y="234"/>
                  </a:lnTo>
                  <a:lnTo>
                    <a:pt x="124" y="234"/>
                  </a:lnTo>
                  <a:lnTo>
                    <a:pt x="124" y="234"/>
                  </a:lnTo>
                  <a:lnTo>
                    <a:pt x="123" y="234"/>
                  </a:lnTo>
                  <a:lnTo>
                    <a:pt x="121" y="234"/>
                  </a:lnTo>
                  <a:lnTo>
                    <a:pt x="120" y="234"/>
                  </a:lnTo>
                  <a:lnTo>
                    <a:pt x="121" y="231"/>
                  </a:lnTo>
                  <a:lnTo>
                    <a:pt x="124" y="227"/>
                  </a:lnTo>
                  <a:lnTo>
                    <a:pt x="126" y="223"/>
                  </a:lnTo>
                  <a:lnTo>
                    <a:pt x="129" y="220"/>
                  </a:lnTo>
                  <a:lnTo>
                    <a:pt x="129" y="219"/>
                  </a:lnTo>
                  <a:lnTo>
                    <a:pt x="129" y="219"/>
                  </a:lnTo>
                  <a:lnTo>
                    <a:pt x="129" y="219"/>
                  </a:lnTo>
                  <a:lnTo>
                    <a:pt x="129" y="217"/>
                  </a:lnTo>
                  <a:lnTo>
                    <a:pt x="129" y="217"/>
                  </a:lnTo>
                  <a:lnTo>
                    <a:pt x="128" y="217"/>
                  </a:lnTo>
                  <a:lnTo>
                    <a:pt x="126" y="215"/>
                  </a:lnTo>
                  <a:lnTo>
                    <a:pt x="126" y="215"/>
                  </a:lnTo>
                  <a:lnTo>
                    <a:pt x="124" y="215"/>
                  </a:lnTo>
                  <a:lnTo>
                    <a:pt x="123" y="214"/>
                  </a:lnTo>
                  <a:lnTo>
                    <a:pt x="123" y="214"/>
                  </a:lnTo>
                  <a:lnTo>
                    <a:pt x="121" y="214"/>
                  </a:lnTo>
                  <a:lnTo>
                    <a:pt x="121" y="212"/>
                  </a:lnTo>
                  <a:lnTo>
                    <a:pt x="118" y="211"/>
                  </a:lnTo>
                  <a:lnTo>
                    <a:pt x="117" y="211"/>
                  </a:lnTo>
                  <a:lnTo>
                    <a:pt x="117" y="211"/>
                  </a:lnTo>
                  <a:lnTo>
                    <a:pt x="115" y="212"/>
                  </a:lnTo>
                  <a:lnTo>
                    <a:pt x="113" y="212"/>
                  </a:lnTo>
                  <a:lnTo>
                    <a:pt x="112" y="212"/>
                  </a:lnTo>
                  <a:lnTo>
                    <a:pt x="110" y="212"/>
                  </a:lnTo>
                  <a:lnTo>
                    <a:pt x="110" y="212"/>
                  </a:lnTo>
                  <a:lnTo>
                    <a:pt x="109" y="212"/>
                  </a:lnTo>
                  <a:lnTo>
                    <a:pt x="109" y="211"/>
                  </a:lnTo>
                  <a:lnTo>
                    <a:pt x="107" y="211"/>
                  </a:lnTo>
                  <a:lnTo>
                    <a:pt x="106" y="211"/>
                  </a:lnTo>
                  <a:lnTo>
                    <a:pt x="106" y="211"/>
                  </a:lnTo>
                  <a:lnTo>
                    <a:pt x="104" y="211"/>
                  </a:lnTo>
                  <a:lnTo>
                    <a:pt x="102" y="212"/>
                  </a:lnTo>
                  <a:lnTo>
                    <a:pt x="102" y="212"/>
                  </a:lnTo>
                  <a:lnTo>
                    <a:pt x="101" y="212"/>
                  </a:lnTo>
                  <a:lnTo>
                    <a:pt x="99" y="214"/>
                  </a:lnTo>
                  <a:lnTo>
                    <a:pt x="99" y="214"/>
                  </a:lnTo>
                  <a:lnTo>
                    <a:pt x="98" y="214"/>
                  </a:lnTo>
                  <a:lnTo>
                    <a:pt x="96" y="214"/>
                  </a:lnTo>
                  <a:lnTo>
                    <a:pt x="94" y="214"/>
                  </a:lnTo>
                  <a:lnTo>
                    <a:pt x="93" y="214"/>
                  </a:lnTo>
                  <a:lnTo>
                    <a:pt x="93" y="212"/>
                  </a:lnTo>
                  <a:lnTo>
                    <a:pt x="93" y="214"/>
                  </a:lnTo>
                  <a:lnTo>
                    <a:pt x="91" y="214"/>
                  </a:lnTo>
                  <a:lnTo>
                    <a:pt x="90" y="214"/>
                  </a:lnTo>
                  <a:lnTo>
                    <a:pt x="90" y="214"/>
                  </a:lnTo>
                  <a:lnTo>
                    <a:pt x="88" y="214"/>
                  </a:lnTo>
                  <a:lnTo>
                    <a:pt x="88" y="212"/>
                  </a:lnTo>
                  <a:lnTo>
                    <a:pt x="87" y="212"/>
                  </a:lnTo>
                  <a:lnTo>
                    <a:pt x="85" y="212"/>
                  </a:lnTo>
                  <a:lnTo>
                    <a:pt x="85" y="211"/>
                  </a:lnTo>
                  <a:lnTo>
                    <a:pt x="85" y="211"/>
                  </a:lnTo>
                  <a:lnTo>
                    <a:pt x="85" y="209"/>
                  </a:lnTo>
                  <a:lnTo>
                    <a:pt x="85" y="208"/>
                  </a:lnTo>
                  <a:lnTo>
                    <a:pt x="85" y="206"/>
                  </a:lnTo>
                  <a:lnTo>
                    <a:pt x="85" y="206"/>
                  </a:lnTo>
                  <a:lnTo>
                    <a:pt x="85" y="204"/>
                  </a:lnTo>
                  <a:lnTo>
                    <a:pt x="83" y="204"/>
                  </a:lnTo>
                  <a:lnTo>
                    <a:pt x="82" y="204"/>
                  </a:lnTo>
                  <a:lnTo>
                    <a:pt x="82" y="204"/>
                  </a:lnTo>
                  <a:lnTo>
                    <a:pt x="80" y="203"/>
                  </a:lnTo>
                  <a:lnTo>
                    <a:pt x="80" y="203"/>
                  </a:lnTo>
                  <a:lnTo>
                    <a:pt x="80" y="201"/>
                  </a:lnTo>
                  <a:lnTo>
                    <a:pt x="80" y="200"/>
                  </a:lnTo>
                  <a:lnTo>
                    <a:pt x="79" y="200"/>
                  </a:lnTo>
                  <a:lnTo>
                    <a:pt x="79" y="198"/>
                  </a:lnTo>
                  <a:lnTo>
                    <a:pt x="77" y="197"/>
                  </a:lnTo>
                  <a:lnTo>
                    <a:pt x="77" y="197"/>
                  </a:lnTo>
                  <a:lnTo>
                    <a:pt x="76" y="197"/>
                  </a:lnTo>
                  <a:lnTo>
                    <a:pt x="76" y="197"/>
                  </a:lnTo>
                  <a:lnTo>
                    <a:pt x="74" y="195"/>
                  </a:lnTo>
                  <a:lnTo>
                    <a:pt x="74" y="195"/>
                  </a:lnTo>
                  <a:lnTo>
                    <a:pt x="72" y="193"/>
                  </a:lnTo>
                  <a:lnTo>
                    <a:pt x="71" y="193"/>
                  </a:lnTo>
                  <a:lnTo>
                    <a:pt x="69" y="193"/>
                  </a:lnTo>
                  <a:lnTo>
                    <a:pt x="69" y="193"/>
                  </a:lnTo>
                  <a:lnTo>
                    <a:pt x="68" y="192"/>
                  </a:lnTo>
                  <a:lnTo>
                    <a:pt x="68" y="190"/>
                  </a:lnTo>
                  <a:lnTo>
                    <a:pt x="68" y="190"/>
                  </a:lnTo>
                  <a:lnTo>
                    <a:pt x="68" y="189"/>
                  </a:lnTo>
                  <a:lnTo>
                    <a:pt x="68" y="187"/>
                  </a:lnTo>
                  <a:lnTo>
                    <a:pt x="66" y="187"/>
                  </a:lnTo>
                  <a:lnTo>
                    <a:pt x="66" y="186"/>
                  </a:lnTo>
                  <a:lnTo>
                    <a:pt x="65" y="186"/>
                  </a:lnTo>
                  <a:lnTo>
                    <a:pt x="65" y="184"/>
                  </a:lnTo>
                  <a:lnTo>
                    <a:pt x="63" y="184"/>
                  </a:lnTo>
                  <a:lnTo>
                    <a:pt x="61" y="184"/>
                  </a:lnTo>
                  <a:lnTo>
                    <a:pt x="61" y="182"/>
                  </a:lnTo>
                  <a:lnTo>
                    <a:pt x="61" y="182"/>
                  </a:lnTo>
                  <a:lnTo>
                    <a:pt x="61" y="182"/>
                  </a:lnTo>
                  <a:lnTo>
                    <a:pt x="60" y="182"/>
                  </a:lnTo>
                  <a:lnTo>
                    <a:pt x="60" y="182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7" y="181"/>
                  </a:lnTo>
                  <a:lnTo>
                    <a:pt x="57" y="179"/>
                  </a:lnTo>
                  <a:lnTo>
                    <a:pt x="55" y="179"/>
                  </a:lnTo>
                  <a:lnTo>
                    <a:pt x="55" y="181"/>
                  </a:lnTo>
                  <a:lnTo>
                    <a:pt x="52" y="179"/>
                  </a:lnTo>
                  <a:lnTo>
                    <a:pt x="50" y="178"/>
                  </a:lnTo>
                  <a:lnTo>
                    <a:pt x="47" y="178"/>
                  </a:lnTo>
                  <a:lnTo>
                    <a:pt x="46" y="178"/>
                  </a:lnTo>
                  <a:lnTo>
                    <a:pt x="44" y="176"/>
                  </a:lnTo>
                  <a:lnTo>
                    <a:pt x="44" y="175"/>
                  </a:lnTo>
                  <a:lnTo>
                    <a:pt x="42" y="175"/>
                  </a:lnTo>
                  <a:lnTo>
                    <a:pt x="41" y="173"/>
                  </a:lnTo>
                  <a:lnTo>
                    <a:pt x="39" y="173"/>
                  </a:lnTo>
                  <a:lnTo>
                    <a:pt x="39" y="173"/>
                  </a:lnTo>
                  <a:lnTo>
                    <a:pt x="38" y="175"/>
                  </a:lnTo>
                  <a:lnTo>
                    <a:pt x="38" y="175"/>
                  </a:lnTo>
                  <a:lnTo>
                    <a:pt x="38" y="176"/>
                  </a:lnTo>
                  <a:lnTo>
                    <a:pt x="38" y="176"/>
                  </a:lnTo>
                  <a:lnTo>
                    <a:pt x="36" y="176"/>
                  </a:lnTo>
                  <a:lnTo>
                    <a:pt x="35" y="176"/>
                  </a:lnTo>
                  <a:lnTo>
                    <a:pt x="33" y="176"/>
                  </a:lnTo>
                  <a:lnTo>
                    <a:pt x="33" y="176"/>
                  </a:lnTo>
                  <a:lnTo>
                    <a:pt x="33" y="176"/>
                  </a:lnTo>
                  <a:lnTo>
                    <a:pt x="31" y="176"/>
                  </a:lnTo>
                  <a:lnTo>
                    <a:pt x="31" y="176"/>
                  </a:lnTo>
                  <a:lnTo>
                    <a:pt x="30" y="175"/>
                  </a:lnTo>
                  <a:lnTo>
                    <a:pt x="28" y="175"/>
                  </a:lnTo>
                  <a:lnTo>
                    <a:pt x="27" y="175"/>
                  </a:lnTo>
                  <a:lnTo>
                    <a:pt x="25" y="175"/>
                  </a:lnTo>
                  <a:lnTo>
                    <a:pt x="24" y="173"/>
                  </a:lnTo>
                  <a:lnTo>
                    <a:pt x="24" y="173"/>
                  </a:lnTo>
                  <a:lnTo>
                    <a:pt x="24" y="170"/>
                  </a:lnTo>
                  <a:lnTo>
                    <a:pt x="22" y="170"/>
                  </a:lnTo>
                  <a:lnTo>
                    <a:pt x="22" y="170"/>
                  </a:lnTo>
                  <a:lnTo>
                    <a:pt x="20" y="170"/>
                  </a:lnTo>
                  <a:lnTo>
                    <a:pt x="20" y="168"/>
                  </a:lnTo>
                  <a:lnTo>
                    <a:pt x="20" y="168"/>
                  </a:lnTo>
                  <a:lnTo>
                    <a:pt x="19" y="167"/>
                  </a:lnTo>
                  <a:lnTo>
                    <a:pt x="17" y="168"/>
                  </a:lnTo>
                  <a:lnTo>
                    <a:pt x="14" y="167"/>
                  </a:lnTo>
                  <a:lnTo>
                    <a:pt x="12" y="165"/>
                  </a:lnTo>
                  <a:lnTo>
                    <a:pt x="11" y="165"/>
                  </a:lnTo>
                  <a:lnTo>
                    <a:pt x="8" y="162"/>
                  </a:lnTo>
                  <a:lnTo>
                    <a:pt x="6" y="162"/>
                  </a:lnTo>
                  <a:lnTo>
                    <a:pt x="5" y="160"/>
                  </a:lnTo>
                  <a:lnTo>
                    <a:pt x="5" y="160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3" y="157"/>
                  </a:lnTo>
                  <a:lnTo>
                    <a:pt x="0" y="156"/>
                  </a:lnTo>
                  <a:lnTo>
                    <a:pt x="1" y="154"/>
                  </a:lnTo>
                  <a:lnTo>
                    <a:pt x="3" y="152"/>
                  </a:lnTo>
                  <a:lnTo>
                    <a:pt x="6" y="154"/>
                  </a:lnTo>
                  <a:lnTo>
                    <a:pt x="8" y="152"/>
                  </a:lnTo>
                  <a:lnTo>
                    <a:pt x="6" y="149"/>
                  </a:lnTo>
                  <a:lnTo>
                    <a:pt x="6" y="146"/>
                  </a:lnTo>
                  <a:lnTo>
                    <a:pt x="6" y="146"/>
                  </a:lnTo>
                  <a:lnTo>
                    <a:pt x="8" y="145"/>
                  </a:lnTo>
                  <a:lnTo>
                    <a:pt x="9" y="145"/>
                  </a:lnTo>
                  <a:lnTo>
                    <a:pt x="9" y="143"/>
                  </a:lnTo>
                  <a:lnTo>
                    <a:pt x="11" y="145"/>
                  </a:lnTo>
                  <a:lnTo>
                    <a:pt x="11" y="143"/>
                  </a:lnTo>
                  <a:lnTo>
                    <a:pt x="14" y="143"/>
                  </a:lnTo>
                  <a:lnTo>
                    <a:pt x="14" y="143"/>
                  </a:lnTo>
                  <a:lnTo>
                    <a:pt x="14" y="143"/>
                  </a:lnTo>
                  <a:lnTo>
                    <a:pt x="16" y="143"/>
                  </a:lnTo>
                  <a:lnTo>
                    <a:pt x="16" y="141"/>
                  </a:lnTo>
                  <a:lnTo>
                    <a:pt x="17" y="140"/>
                  </a:lnTo>
                  <a:lnTo>
                    <a:pt x="17" y="140"/>
                  </a:lnTo>
                  <a:lnTo>
                    <a:pt x="17" y="140"/>
                  </a:lnTo>
                  <a:lnTo>
                    <a:pt x="17" y="140"/>
                  </a:lnTo>
                  <a:lnTo>
                    <a:pt x="19" y="140"/>
                  </a:lnTo>
                  <a:lnTo>
                    <a:pt x="20" y="138"/>
                  </a:lnTo>
                  <a:lnTo>
                    <a:pt x="20" y="137"/>
                  </a:lnTo>
                  <a:lnTo>
                    <a:pt x="19" y="137"/>
                  </a:lnTo>
                  <a:lnTo>
                    <a:pt x="20" y="135"/>
                  </a:lnTo>
                  <a:lnTo>
                    <a:pt x="20" y="135"/>
                  </a:lnTo>
                  <a:lnTo>
                    <a:pt x="22" y="135"/>
                  </a:lnTo>
                  <a:lnTo>
                    <a:pt x="22" y="134"/>
                  </a:lnTo>
                  <a:lnTo>
                    <a:pt x="24" y="134"/>
                  </a:lnTo>
                  <a:lnTo>
                    <a:pt x="24" y="132"/>
                  </a:lnTo>
                  <a:lnTo>
                    <a:pt x="25" y="132"/>
                  </a:lnTo>
                  <a:lnTo>
                    <a:pt x="25" y="129"/>
                  </a:lnTo>
                  <a:lnTo>
                    <a:pt x="27" y="127"/>
                  </a:lnTo>
                  <a:lnTo>
                    <a:pt x="28" y="123"/>
                  </a:lnTo>
                  <a:lnTo>
                    <a:pt x="28" y="123"/>
                  </a:lnTo>
                  <a:lnTo>
                    <a:pt x="27" y="124"/>
                  </a:lnTo>
                  <a:lnTo>
                    <a:pt x="27" y="124"/>
                  </a:lnTo>
                  <a:lnTo>
                    <a:pt x="25" y="124"/>
                  </a:lnTo>
                  <a:lnTo>
                    <a:pt x="27" y="121"/>
                  </a:lnTo>
                  <a:lnTo>
                    <a:pt x="25" y="121"/>
                  </a:lnTo>
                  <a:lnTo>
                    <a:pt x="25" y="123"/>
                  </a:lnTo>
                  <a:lnTo>
                    <a:pt x="24" y="121"/>
                  </a:lnTo>
                  <a:lnTo>
                    <a:pt x="24" y="119"/>
                  </a:lnTo>
                  <a:lnTo>
                    <a:pt x="24" y="119"/>
                  </a:lnTo>
                  <a:lnTo>
                    <a:pt x="24" y="118"/>
                  </a:lnTo>
                  <a:lnTo>
                    <a:pt x="22" y="119"/>
                  </a:lnTo>
                  <a:lnTo>
                    <a:pt x="22" y="118"/>
                  </a:lnTo>
                  <a:lnTo>
                    <a:pt x="24" y="118"/>
                  </a:lnTo>
                  <a:lnTo>
                    <a:pt x="24" y="116"/>
                  </a:lnTo>
                  <a:lnTo>
                    <a:pt x="25" y="116"/>
                  </a:lnTo>
                  <a:lnTo>
                    <a:pt x="25" y="115"/>
                  </a:lnTo>
                  <a:lnTo>
                    <a:pt x="25" y="113"/>
                  </a:lnTo>
                  <a:lnTo>
                    <a:pt x="25" y="112"/>
                  </a:lnTo>
                  <a:lnTo>
                    <a:pt x="25" y="110"/>
                  </a:lnTo>
                  <a:lnTo>
                    <a:pt x="25" y="110"/>
                  </a:lnTo>
                  <a:lnTo>
                    <a:pt x="25" y="107"/>
                  </a:lnTo>
                  <a:lnTo>
                    <a:pt x="25" y="105"/>
                  </a:lnTo>
                  <a:lnTo>
                    <a:pt x="24" y="104"/>
                  </a:lnTo>
                  <a:lnTo>
                    <a:pt x="24" y="102"/>
                  </a:lnTo>
                  <a:lnTo>
                    <a:pt x="22" y="100"/>
                  </a:lnTo>
                  <a:lnTo>
                    <a:pt x="25" y="97"/>
                  </a:lnTo>
                  <a:lnTo>
                    <a:pt x="27" y="96"/>
                  </a:lnTo>
                  <a:lnTo>
                    <a:pt x="25" y="93"/>
                  </a:lnTo>
                  <a:lnTo>
                    <a:pt x="24" y="91"/>
                  </a:lnTo>
                  <a:lnTo>
                    <a:pt x="24" y="89"/>
                  </a:lnTo>
                  <a:lnTo>
                    <a:pt x="24" y="89"/>
                  </a:lnTo>
                  <a:lnTo>
                    <a:pt x="24" y="89"/>
                  </a:lnTo>
                  <a:lnTo>
                    <a:pt x="25" y="86"/>
                  </a:lnTo>
                  <a:lnTo>
                    <a:pt x="25" y="85"/>
                  </a:lnTo>
                  <a:lnTo>
                    <a:pt x="24" y="83"/>
                  </a:lnTo>
                  <a:lnTo>
                    <a:pt x="22" y="83"/>
                  </a:lnTo>
                  <a:lnTo>
                    <a:pt x="20" y="82"/>
                  </a:lnTo>
                  <a:lnTo>
                    <a:pt x="20" y="80"/>
                  </a:lnTo>
                  <a:lnTo>
                    <a:pt x="20" y="80"/>
                  </a:lnTo>
                  <a:lnTo>
                    <a:pt x="19" y="77"/>
                  </a:lnTo>
                  <a:lnTo>
                    <a:pt x="17" y="75"/>
                  </a:lnTo>
                  <a:lnTo>
                    <a:pt x="17" y="72"/>
                  </a:lnTo>
                  <a:lnTo>
                    <a:pt x="19" y="72"/>
                  </a:lnTo>
                  <a:lnTo>
                    <a:pt x="19" y="71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19" y="69"/>
                  </a:lnTo>
                  <a:lnTo>
                    <a:pt x="20" y="69"/>
                  </a:lnTo>
                  <a:lnTo>
                    <a:pt x="20" y="71"/>
                  </a:lnTo>
                  <a:lnTo>
                    <a:pt x="22" y="71"/>
                  </a:lnTo>
                  <a:lnTo>
                    <a:pt x="22" y="71"/>
                  </a:lnTo>
                  <a:lnTo>
                    <a:pt x="25" y="69"/>
                  </a:lnTo>
                  <a:lnTo>
                    <a:pt x="25" y="67"/>
                  </a:lnTo>
                  <a:lnTo>
                    <a:pt x="25" y="67"/>
                  </a:lnTo>
                  <a:lnTo>
                    <a:pt x="25" y="66"/>
                  </a:lnTo>
                  <a:lnTo>
                    <a:pt x="27" y="66"/>
                  </a:lnTo>
                  <a:lnTo>
                    <a:pt x="27" y="64"/>
                  </a:lnTo>
                  <a:lnTo>
                    <a:pt x="27" y="64"/>
                  </a:lnTo>
                  <a:lnTo>
                    <a:pt x="25" y="61"/>
                  </a:lnTo>
                  <a:lnTo>
                    <a:pt x="25" y="61"/>
                  </a:lnTo>
                  <a:lnTo>
                    <a:pt x="24" y="60"/>
                  </a:lnTo>
                  <a:lnTo>
                    <a:pt x="24" y="58"/>
                  </a:lnTo>
                  <a:lnTo>
                    <a:pt x="24" y="56"/>
                  </a:lnTo>
                  <a:lnTo>
                    <a:pt x="24" y="56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5" y="55"/>
                  </a:lnTo>
                  <a:lnTo>
                    <a:pt x="25" y="58"/>
                  </a:lnTo>
                  <a:lnTo>
                    <a:pt x="28" y="58"/>
                  </a:lnTo>
                  <a:lnTo>
                    <a:pt x="30" y="61"/>
                  </a:lnTo>
                  <a:lnTo>
                    <a:pt x="30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3"/>
                  </a:lnTo>
                  <a:lnTo>
                    <a:pt x="31" y="64"/>
                  </a:lnTo>
                  <a:lnTo>
                    <a:pt x="31" y="64"/>
                  </a:lnTo>
                  <a:lnTo>
                    <a:pt x="31" y="66"/>
                  </a:lnTo>
                  <a:lnTo>
                    <a:pt x="31" y="66"/>
                  </a:lnTo>
                  <a:lnTo>
                    <a:pt x="33" y="66"/>
                  </a:lnTo>
                  <a:lnTo>
                    <a:pt x="33" y="64"/>
                  </a:lnTo>
                  <a:lnTo>
                    <a:pt x="33" y="60"/>
                  </a:lnTo>
                  <a:lnTo>
                    <a:pt x="33" y="58"/>
                  </a:lnTo>
                  <a:lnTo>
                    <a:pt x="31" y="56"/>
                  </a:lnTo>
                  <a:lnTo>
                    <a:pt x="31" y="56"/>
                  </a:lnTo>
                  <a:lnTo>
                    <a:pt x="31" y="55"/>
                  </a:lnTo>
                  <a:lnTo>
                    <a:pt x="33" y="55"/>
                  </a:lnTo>
                  <a:lnTo>
                    <a:pt x="35" y="55"/>
                  </a:lnTo>
                  <a:lnTo>
                    <a:pt x="41" y="50"/>
                  </a:lnTo>
                  <a:lnTo>
                    <a:pt x="42" y="45"/>
                  </a:lnTo>
                  <a:lnTo>
                    <a:pt x="44" y="45"/>
                  </a:lnTo>
                  <a:lnTo>
                    <a:pt x="46" y="44"/>
                  </a:lnTo>
                  <a:lnTo>
                    <a:pt x="47" y="44"/>
                  </a:lnTo>
                  <a:lnTo>
                    <a:pt x="49" y="44"/>
                  </a:lnTo>
                  <a:lnTo>
                    <a:pt x="50" y="42"/>
                  </a:lnTo>
                  <a:lnTo>
                    <a:pt x="49" y="41"/>
                  </a:lnTo>
                  <a:lnTo>
                    <a:pt x="49" y="39"/>
                  </a:lnTo>
                  <a:lnTo>
                    <a:pt x="49" y="37"/>
                  </a:lnTo>
                  <a:lnTo>
                    <a:pt x="50" y="36"/>
                  </a:lnTo>
                  <a:lnTo>
                    <a:pt x="50" y="34"/>
                  </a:lnTo>
                  <a:lnTo>
                    <a:pt x="50" y="33"/>
                  </a:lnTo>
                  <a:lnTo>
                    <a:pt x="50" y="33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49" y="33"/>
                  </a:lnTo>
                  <a:lnTo>
                    <a:pt x="50" y="31"/>
                  </a:lnTo>
                  <a:lnTo>
                    <a:pt x="52" y="28"/>
                  </a:lnTo>
                  <a:lnTo>
                    <a:pt x="52" y="26"/>
                  </a:lnTo>
                  <a:lnTo>
                    <a:pt x="55" y="25"/>
                  </a:lnTo>
                  <a:lnTo>
                    <a:pt x="55" y="23"/>
                  </a:lnTo>
                  <a:lnTo>
                    <a:pt x="57" y="23"/>
                  </a:lnTo>
                  <a:lnTo>
                    <a:pt x="60" y="20"/>
                  </a:lnTo>
                  <a:lnTo>
                    <a:pt x="61" y="19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8" y="22"/>
                  </a:lnTo>
                  <a:lnTo>
                    <a:pt x="66" y="22"/>
                  </a:lnTo>
                  <a:lnTo>
                    <a:pt x="66" y="23"/>
                  </a:lnTo>
                  <a:lnTo>
                    <a:pt x="66" y="23"/>
                  </a:lnTo>
                  <a:lnTo>
                    <a:pt x="68" y="25"/>
                  </a:lnTo>
                  <a:lnTo>
                    <a:pt x="68" y="23"/>
                  </a:lnTo>
                  <a:lnTo>
                    <a:pt x="69" y="22"/>
                  </a:lnTo>
                  <a:lnTo>
                    <a:pt x="69" y="20"/>
                  </a:lnTo>
                  <a:lnTo>
                    <a:pt x="71" y="17"/>
                  </a:lnTo>
                  <a:lnTo>
                    <a:pt x="71" y="17"/>
                  </a:lnTo>
                  <a:lnTo>
                    <a:pt x="72" y="15"/>
                  </a:lnTo>
                  <a:lnTo>
                    <a:pt x="74" y="17"/>
                  </a:lnTo>
                  <a:lnTo>
                    <a:pt x="76" y="17"/>
                  </a:lnTo>
                  <a:lnTo>
                    <a:pt x="77" y="17"/>
                  </a:lnTo>
                  <a:lnTo>
                    <a:pt x="83" y="17"/>
                  </a:lnTo>
                  <a:lnTo>
                    <a:pt x="91" y="11"/>
                  </a:lnTo>
                  <a:lnTo>
                    <a:pt x="96" y="9"/>
                  </a:lnTo>
                  <a:lnTo>
                    <a:pt x="98" y="8"/>
                  </a:lnTo>
                  <a:lnTo>
                    <a:pt x="99" y="6"/>
                  </a:lnTo>
                  <a:lnTo>
                    <a:pt x="99" y="4"/>
                  </a:lnTo>
                  <a:lnTo>
                    <a:pt x="101" y="3"/>
                  </a:lnTo>
                  <a:lnTo>
                    <a:pt x="102" y="3"/>
                  </a:lnTo>
                  <a:lnTo>
                    <a:pt x="102" y="3"/>
                  </a:lnTo>
                  <a:lnTo>
                    <a:pt x="102" y="1"/>
                  </a:lnTo>
                  <a:lnTo>
                    <a:pt x="106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"/>
            <p:cNvSpPr/>
            <p:nvPr/>
          </p:nvSpPr>
          <p:spPr>
            <a:xfrm>
              <a:off x="7838966" y="2751288"/>
              <a:ext cx="1721163" cy="1150041"/>
            </a:xfrm>
            <a:custGeom>
              <a:rect b="b" l="l" r="r" t="t"/>
              <a:pathLst>
                <a:path extrusionOk="0" h="590" w="883">
                  <a:moveTo>
                    <a:pt x="535" y="561"/>
                  </a:moveTo>
                  <a:lnTo>
                    <a:pt x="535" y="561"/>
                  </a:lnTo>
                  <a:lnTo>
                    <a:pt x="537" y="563"/>
                  </a:lnTo>
                  <a:lnTo>
                    <a:pt x="538" y="563"/>
                  </a:lnTo>
                  <a:lnTo>
                    <a:pt x="538" y="564"/>
                  </a:lnTo>
                  <a:lnTo>
                    <a:pt x="540" y="564"/>
                  </a:lnTo>
                  <a:lnTo>
                    <a:pt x="540" y="566"/>
                  </a:lnTo>
                  <a:lnTo>
                    <a:pt x="540" y="568"/>
                  </a:lnTo>
                  <a:lnTo>
                    <a:pt x="541" y="569"/>
                  </a:lnTo>
                  <a:lnTo>
                    <a:pt x="540" y="569"/>
                  </a:lnTo>
                  <a:lnTo>
                    <a:pt x="538" y="571"/>
                  </a:lnTo>
                  <a:lnTo>
                    <a:pt x="535" y="574"/>
                  </a:lnTo>
                  <a:lnTo>
                    <a:pt x="535" y="575"/>
                  </a:lnTo>
                  <a:lnTo>
                    <a:pt x="533" y="575"/>
                  </a:lnTo>
                  <a:lnTo>
                    <a:pt x="533" y="577"/>
                  </a:lnTo>
                  <a:lnTo>
                    <a:pt x="533" y="577"/>
                  </a:lnTo>
                  <a:lnTo>
                    <a:pt x="533" y="579"/>
                  </a:lnTo>
                  <a:lnTo>
                    <a:pt x="533" y="582"/>
                  </a:lnTo>
                  <a:lnTo>
                    <a:pt x="532" y="582"/>
                  </a:lnTo>
                  <a:lnTo>
                    <a:pt x="532" y="583"/>
                  </a:lnTo>
                  <a:lnTo>
                    <a:pt x="530" y="583"/>
                  </a:lnTo>
                  <a:lnTo>
                    <a:pt x="530" y="583"/>
                  </a:lnTo>
                  <a:lnTo>
                    <a:pt x="530" y="583"/>
                  </a:lnTo>
                  <a:lnTo>
                    <a:pt x="529" y="585"/>
                  </a:lnTo>
                  <a:lnTo>
                    <a:pt x="527" y="586"/>
                  </a:lnTo>
                  <a:lnTo>
                    <a:pt x="527" y="586"/>
                  </a:lnTo>
                  <a:lnTo>
                    <a:pt x="527" y="586"/>
                  </a:lnTo>
                  <a:lnTo>
                    <a:pt x="526" y="586"/>
                  </a:lnTo>
                  <a:lnTo>
                    <a:pt x="526" y="586"/>
                  </a:lnTo>
                  <a:lnTo>
                    <a:pt x="524" y="588"/>
                  </a:lnTo>
                  <a:lnTo>
                    <a:pt x="522" y="588"/>
                  </a:lnTo>
                  <a:lnTo>
                    <a:pt x="522" y="590"/>
                  </a:lnTo>
                  <a:lnTo>
                    <a:pt x="521" y="590"/>
                  </a:lnTo>
                  <a:lnTo>
                    <a:pt x="519" y="590"/>
                  </a:lnTo>
                  <a:lnTo>
                    <a:pt x="519" y="590"/>
                  </a:lnTo>
                  <a:lnTo>
                    <a:pt x="518" y="590"/>
                  </a:lnTo>
                  <a:lnTo>
                    <a:pt x="516" y="590"/>
                  </a:lnTo>
                  <a:lnTo>
                    <a:pt x="514" y="588"/>
                  </a:lnTo>
                  <a:lnTo>
                    <a:pt x="511" y="588"/>
                  </a:lnTo>
                  <a:lnTo>
                    <a:pt x="510" y="586"/>
                  </a:lnTo>
                  <a:lnTo>
                    <a:pt x="507" y="585"/>
                  </a:lnTo>
                  <a:lnTo>
                    <a:pt x="507" y="582"/>
                  </a:lnTo>
                  <a:lnTo>
                    <a:pt x="507" y="580"/>
                  </a:lnTo>
                  <a:lnTo>
                    <a:pt x="507" y="580"/>
                  </a:lnTo>
                  <a:lnTo>
                    <a:pt x="507" y="574"/>
                  </a:lnTo>
                  <a:lnTo>
                    <a:pt x="507" y="574"/>
                  </a:lnTo>
                  <a:lnTo>
                    <a:pt x="507" y="574"/>
                  </a:lnTo>
                  <a:lnTo>
                    <a:pt x="508" y="572"/>
                  </a:lnTo>
                  <a:lnTo>
                    <a:pt x="510" y="571"/>
                  </a:lnTo>
                  <a:lnTo>
                    <a:pt x="513" y="569"/>
                  </a:lnTo>
                  <a:lnTo>
                    <a:pt x="514" y="569"/>
                  </a:lnTo>
                  <a:lnTo>
                    <a:pt x="516" y="568"/>
                  </a:lnTo>
                  <a:lnTo>
                    <a:pt x="514" y="568"/>
                  </a:lnTo>
                  <a:lnTo>
                    <a:pt x="514" y="568"/>
                  </a:lnTo>
                  <a:lnTo>
                    <a:pt x="514" y="566"/>
                  </a:lnTo>
                  <a:lnTo>
                    <a:pt x="514" y="566"/>
                  </a:lnTo>
                  <a:lnTo>
                    <a:pt x="516" y="564"/>
                  </a:lnTo>
                  <a:lnTo>
                    <a:pt x="518" y="566"/>
                  </a:lnTo>
                  <a:lnTo>
                    <a:pt x="519" y="564"/>
                  </a:lnTo>
                  <a:lnTo>
                    <a:pt x="519" y="564"/>
                  </a:lnTo>
                  <a:lnTo>
                    <a:pt x="521" y="564"/>
                  </a:lnTo>
                  <a:lnTo>
                    <a:pt x="524" y="564"/>
                  </a:lnTo>
                  <a:lnTo>
                    <a:pt x="527" y="564"/>
                  </a:lnTo>
                  <a:lnTo>
                    <a:pt x="529" y="563"/>
                  </a:lnTo>
                  <a:lnTo>
                    <a:pt x="529" y="563"/>
                  </a:lnTo>
                  <a:lnTo>
                    <a:pt x="530" y="563"/>
                  </a:lnTo>
                  <a:lnTo>
                    <a:pt x="532" y="564"/>
                  </a:lnTo>
                  <a:lnTo>
                    <a:pt x="532" y="563"/>
                  </a:lnTo>
                  <a:lnTo>
                    <a:pt x="532" y="563"/>
                  </a:lnTo>
                  <a:lnTo>
                    <a:pt x="532" y="563"/>
                  </a:lnTo>
                  <a:lnTo>
                    <a:pt x="535" y="564"/>
                  </a:lnTo>
                  <a:lnTo>
                    <a:pt x="535" y="563"/>
                  </a:lnTo>
                  <a:lnTo>
                    <a:pt x="535" y="563"/>
                  </a:lnTo>
                  <a:lnTo>
                    <a:pt x="535" y="561"/>
                  </a:lnTo>
                  <a:close/>
                  <a:moveTo>
                    <a:pt x="532" y="547"/>
                  </a:moveTo>
                  <a:lnTo>
                    <a:pt x="532" y="547"/>
                  </a:lnTo>
                  <a:lnTo>
                    <a:pt x="533" y="547"/>
                  </a:lnTo>
                  <a:lnTo>
                    <a:pt x="533" y="549"/>
                  </a:lnTo>
                  <a:lnTo>
                    <a:pt x="533" y="549"/>
                  </a:lnTo>
                  <a:lnTo>
                    <a:pt x="533" y="549"/>
                  </a:lnTo>
                  <a:lnTo>
                    <a:pt x="532" y="549"/>
                  </a:lnTo>
                  <a:lnTo>
                    <a:pt x="530" y="549"/>
                  </a:lnTo>
                  <a:lnTo>
                    <a:pt x="530" y="549"/>
                  </a:lnTo>
                  <a:lnTo>
                    <a:pt x="530" y="549"/>
                  </a:lnTo>
                  <a:lnTo>
                    <a:pt x="530" y="547"/>
                  </a:lnTo>
                  <a:lnTo>
                    <a:pt x="532" y="547"/>
                  </a:lnTo>
                  <a:close/>
                  <a:moveTo>
                    <a:pt x="565" y="538"/>
                  </a:moveTo>
                  <a:lnTo>
                    <a:pt x="563" y="539"/>
                  </a:lnTo>
                  <a:lnTo>
                    <a:pt x="563" y="539"/>
                  </a:lnTo>
                  <a:lnTo>
                    <a:pt x="562" y="539"/>
                  </a:lnTo>
                  <a:lnTo>
                    <a:pt x="563" y="539"/>
                  </a:lnTo>
                  <a:lnTo>
                    <a:pt x="565" y="538"/>
                  </a:lnTo>
                  <a:close/>
                  <a:moveTo>
                    <a:pt x="567" y="538"/>
                  </a:moveTo>
                  <a:lnTo>
                    <a:pt x="567" y="538"/>
                  </a:lnTo>
                  <a:lnTo>
                    <a:pt x="567" y="538"/>
                  </a:lnTo>
                  <a:lnTo>
                    <a:pt x="567" y="538"/>
                  </a:lnTo>
                  <a:lnTo>
                    <a:pt x="567" y="538"/>
                  </a:lnTo>
                  <a:lnTo>
                    <a:pt x="567" y="539"/>
                  </a:lnTo>
                  <a:lnTo>
                    <a:pt x="567" y="539"/>
                  </a:lnTo>
                  <a:lnTo>
                    <a:pt x="565" y="539"/>
                  </a:lnTo>
                  <a:lnTo>
                    <a:pt x="565" y="539"/>
                  </a:lnTo>
                  <a:lnTo>
                    <a:pt x="565" y="538"/>
                  </a:lnTo>
                  <a:lnTo>
                    <a:pt x="567" y="538"/>
                  </a:lnTo>
                  <a:lnTo>
                    <a:pt x="567" y="538"/>
                  </a:lnTo>
                  <a:close/>
                  <a:moveTo>
                    <a:pt x="576" y="520"/>
                  </a:moveTo>
                  <a:lnTo>
                    <a:pt x="578" y="520"/>
                  </a:lnTo>
                  <a:lnTo>
                    <a:pt x="578" y="522"/>
                  </a:lnTo>
                  <a:lnTo>
                    <a:pt x="578" y="522"/>
                  </a:lnTo>
                  <a:lnTo>
                    <a:pt x="576" y="520"/>
                  </a:lnTo>
                  <a:lnTo>
                    <a:pt x="576" y="520"/>
                  </a:lnTo>
                  <a:lnTo>
                    <a:pt x="576" y="520"/>
                  </a:lnTo>
                  <a:lnTo>
                    <a:pt x="574" y="520"/>
                  </a:lnTo>
                  <a:lnTo>
                    <a:pt x="576" y="520"/>
                  </a:lnTo>
                  <a:close/>
                  <a:moveTo>
                    <a:pt x="644" y="495"/>
                  </a:moveTo>
                  <a:lnTo>
                    <a:pt x="644" y="495"/>
                  </a:lnTo>
                  <a:lnTo>
                    <a:pt x="644" y="495"/>
                  </a:lnTo>
                  <a:lnTo>
                    <a:pt x="644" y="497"/>
                  </a:lnTo>
                  <a:lnTo>
                    <a:pt x="642" y="497"/>
                  </a:lnTo>
                  <a:lnTo>
                    <a:pt x="642" y="495"/>
                  </a:lnTo>
                  <a:lnTo>
                    <a:pt x="642" y="495"/>
                  </a:lnTo>
                  <a:lnTo>
                    <a:pt x="642" y="495"/>
                  </a:lnTo>
                  <a:lnTo>
                    <a:pt x="644" y="495"/>
                  </a:lnTo>
                  <a:close/>
                  <a:moveTo>
                    <a:pt x="667" y="478"/>
                  </a:moveTo>
                  <a:lnTo>
                    <a:pt x="667" y="478"/>
                  </a:lnTo>
                  <a:lnTo>
                    <a:pt x="667" y="479"/>
                  </a:lnTo>
                  <a:lnTo>
                    <a:pt x="667" y="479"/>
                  </a:lnTo>
                  <a:lnTo>
                    <a:pt x="667" y="479"/>
                  </a:lnTo>
                  <a:lnTo>
                    <a:pt x="667" y="481"/>
                  </a:lnTo>
                  <a:lnTo>
                    <a:pt x="667" y="481"/>
                  </a:lnTo>
                  <a:lnTo>
                    <a:pt x="667" y="481"/>
                  </a:lnTo>
                  <a:lnTo>
                    <a:pt x="667" y="482"/>
                  </a:lnTo>
                  <a:lnTo>
                    <a:pt x="666" y="481"/>
                  </a:lnTo>
                  <a:lnTo>
                    <a:pt x="666" y="481"/>
                  </a:lnTo>
                  <a:lnTo>
                    <a:pt x="666" y="479"/>
                  </a:lnTo>
                  <a:lnTo>
                    <a:pt x="666" y="479"/>
                  </a:lnTo>
                  <a:lnTo>
                    <a:pt x="666" y="478"/>
                  </a:lnTo>
                  <a:lnTo>
                    <a:pt x="667" y="478"/>
                  </a:lnTo>
                  <a:close/>
                  <a:moveTo>
                    <a:pt x="688" y="438"/>
                  </a:moveTo>
                  <a:lnTo>
                    <a:pt x="688" y="438"/>
                  </a:lnTo>
                  <a:lnTo>
                    <a:pt x="688" y="440"/>
                  </a:lnTo>
                  <a:lnTo>
                    <a:pt x="688" y="440"/>
                  </a:lnTo>
                  <a:lnTo>
                    <a:pt x="688" y="441"/>
                  </a:lnTo>
                  <a:lnTo>
                    <a:pt x="686" y="441"/>
                  </a:lnTo>
                  <a:lnTo>
                    <a:pt x="686" y="440"/>
                  </a:lnTo>
                  <a:lnTo>
                    <a:pt x="688" y="438"/>
                  </a:lnTo>
                  <a:close/>
                  <a:moveTo>
                    <a:pt x="701" y="413"/>
                  </a:moveTo>
                  <a:lnTo>
                    <a:pt x="702" y="415"/>
                  </a:lnTo>
                  <a:lnTo>
                    <a:pt x="702" y="415"/>
                  </a:lnTo>
                  <a:lnTo>
                    <a:pt x="702" y="416"/>
                  </a:lnTo>
                  <a:lnTo>
                    <a:pt x="701" y="415"/>
                  </a:lnTo>
                  <a:lnTo>
                    <a:pt x="701" y="415"/>
                  </a:lnTo>
                  <a:lnTo>
                    <a:pt x="701" y="415"/>
                  </a:lnTo>
                  <a:lnTo>
                    <a:pt x="701" y="413"/>
                  </a:lnTo>
                  <a:close/>
                  <a:moveTo>
                    <a:pt x="704" y="412"/>
                  </a:moveTo>
                  <a:lnTo>
                    <a:pt x="705" y="412"/>
                  </a:lnTo>
                  <a:lnTo>
                    <a:pt x="705" y="412"/>
                  </a:lnTo>
                  <a:lnTo>
                    <a:pt x="705" y="413"/>
                  </a:lnTo>
                  <a:lnTo>
                    <a:pt x="705" y="413"/>
                  </a:lnTo>
                  <a:lnTo>
                    <a:pt x="704" y="412"/>
                  </a:lnTo>
                  <a:lnTo>
                    <a:pt x="704" y="412"/>
                  </a:lnTo>
                  <a:close/>
                  <a:moveTo>
                    <a:pt x="699" y="408"/>
                  </a:moveTo>
                  <a:lnTo>
                    <a:pt x="701" y="408"/>
                  </a:lnTo>
                  <a:lnTo>
                    <a:pt x="704" y="410"/>
                  </a:lnTo>
                  <a:lnTo>
                    <a:pt x="704" y="410"/>
                  </a:lnTo>
                  <a:lnTo>
                    <a:pt x="704" y="412"/>
                  </a:lnTo>
                  <a:lnTo>
                    <a:pt x="704" y="412"/>
                  </a:lnTo>
                  <a:lnTo>
                    <a:pt x="702" y="410"/>
                  </a:lnTo>
                  <a:lnTo>
                    <a:pt x="699" y="410"/>
                  </a:lnTo>
                  <a:lnTo>
                    <a:pt x="699" y="410"/>
                  </a:lnTo>
                  <a:lnTo>
                    <a:pt x="699" y="408"/>
                  </a:lnTo>
                  <a:close/>
                  <a:moveTo>
                    <a:pt x="688" y="382"/>
                  </a:moveTo>
                  <a:lnTo>
                    <a:pt x="690" y="382"/>
                  </a:lnTo>
                  <a:lnTo>
                    <a:pt x="691" y="383"/>
                  </a:lnTo>
                  <a:lnTo>
                    <a:pt x="693" y="383"/>
                  </a:lnTo>
                  <a:lnTo>
                    <a:pt x="693" y="383"/>
                  </a:lnTo>
                  <a:lnTo>
                    <a:pt x="693" y="385"/>
                  </a:lnTo>
                  <a:lnTo>
                    <a:pt x="696" y="386"/>
                  </a:lnTo>
                  <a:lnTo>
                    <a:pt x="697" y="386"/>
                  </a:lnTo>
                  <a:lnTo>
                    <a:pt x="697" y="386"/>
                  </a:lnTo>
                  <a:lnTo>
                    <a:pt x="696" y="388"/>
                  </a:lnTo>
                  <a:lnTo>
                    <a:pt x="693" y="386"/>
                  </a:lnTo>
                  <a:lnTo>
                    <a:pt x="690" y="385"/>
                  </a:lnTo>
                  <a:lnTo>
                    <a:pt x="688" y="383"/>
                  </a:lnTo>
                  <a:lnTo>
                    <a:pt x="688" y="382"/>
                  </a:lnTo>
                  <a:close/>
                  <a:moveTo>
                    <a:pt x="718" y="0"/>
                  </a:moveTo>
                  <a:lnTo>
                    <a:pt x="719" y="0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723" y="0"/>
                  </a:lnTo>
                  <a:lnTo>
                    <a:pt x="723" y="0"/>
                  </a:lnTo>
                  <a:lnTo>
                    <a:pt x="724" y="2"/>
                  </a:lnTo>
                  <a:lnTo>
                    <a:pt x="729" y="3"/>
                  </a:lnTo>
                  <a:lnTo>
                    <a:pt x="731" y="3"/>
                  </a:lnTo>
                  <a:lnTo>
                    <a:pt x="732" y="3"/>
                  </a:lnTo>
                  <a:lnTo>
                    <a:pt x="732" y="5"/>
                  </a:lnTo>
                  <a:lnTo>
                    <a:pt x="734" y="7"/>
                  </a:lnTo>
                  <a:lnTo>
                    <a:pt x="735" y="7"/>
                  </a:lnTo>
                  <a:lnTo>
                    <a:pt x="737" y="7"/>
                  </a:lnTo>
                  <a:lnTo>
                    <a:pt x="740" y="8"/>
                  </a:lnTo>
                  <a:lnTo>
                    <a:pt x="742" y="8"/>
                  </a:lnTo>
                  <a:lnTo>
                    <a:pt x="742" y="8"/>
                  </a:lnTo>
                  <a:lnTo>
                    <a:pt x="742" y="7"/>
                  </a:lnTo>
                  <a:lnTo>
                    <a:pt x="743" y="7"/>
                  </a:lnTo>
                  <a:lnTo>
                    <a:pt x="746" y="8"/>
                  </a:lnTo>
                  <a:lnTo>
                    <a:pt x="749" y="10"/>
                  </a:lnTo>
                  <a:lnTo>
                    <a:pt x="751" y="10"/>
                  </a:lnTo>
                  <a:lnTo>
                    <a:pt x="751" y="10"/>
                  </a:lnTo>
                  <a:lnTo>
                    <a:pt x="753" y="10"/>
                  </a:lnTo>
                  <a:lnTo>
                    <a:pt x="753" y="11"/>
                  </a:lnTo>
                  <a:lnTo>
                    <a:pt x="753" y="11"/>
                  </a:lnTo>
                  <a:lnTo>
                    <a:pt x="753" y="13"/>
                  </a:lnTo>
                  <a:lnTo>
                    <a:pt x="753" y="13"/>
                  </a:lnTo>
                  <a:lnTo>
                    <a:pt x="754" y="13"/>
                  </a:lnTo>
                  <a:lnTo>
                    <a:pt x="756" y="13"/>
                  </a:lnTo>
                  <a:lnTo>
                    <a:pt x="756" y="15"/>
                  </a:lnTo>
                  <a:lnTo>
                    <a:pt x="757" y="16"/>
                  </a:lnTo>
                  <a:lnTo>
                    <a:pt x="757" y="16"/>
                  </a:lnTo>
                  <a:lnTo>
                    <a:pt x="757" y="16"/>
                  </a:lnTo>
                  <a:lnTo>
                    <a:pt x="757" y="18"/>
                  </a:lnTo>
                  <a:lnTo>
                    <a:pt x="757" y="18"/>
                  </a:lnTo>
                  <a:lnTo>
                    <a:pt x="757" y="18"/>
                  </a:lnTo>
                  <a:lnTo>
                    <a:pt x="757" y="19"/>
                  </a:lnTo>
                  <a:lnTo>
                    <a:pt x="757" y="19"/>
                  </a:lnTo>
                  <a:lnTo>
                    <a:pt x="759" y="19"/>
                  </a:lnTo>
                  <a:lnTo>
                    <a:pt x="760" y="21"/>
                  </a:lnTo>
                  <a:lnTo>
                    <a:pt x="760" y="21"/>
                  </a:lnTo>
                  <a:lnTo>
                    <a:pt x="760" y="22"/>
                  </a:lnTo>
                  <a:lnTo>
                    <a:pt x="762" y="22"/>
                  </a:lnTo>
                  <a:lnTo>
                    <a:pt x="762" y="24"/>
                  </a:lnTo>
                  <a:lnTo>
                    <a:pt x="762" y="24"/>
                  </a:lnTo>
                  <a:lnTo>
                    <a:pt x="762" y="24"/>
                  </a:lnTo>
                  <a:lnTo>
                    <a:pt x="762" y="26"/>
                  </a:lnTo>
                  <a:lnTo>
                    <a:pt x="764" y="27"/>
                  </a:lnTo>
                  <a:lnTo>
                    <a:pt x="764" y="27"/>
                  </a:lnTo>
                  <a:lnTo>
                    <a:pt x="764" y="29"/>
                  </a:lnTo>
                  <a:lnTo>
                    <a:pt x="764" y="30"/>
                  </a:lnTo>
                  <a:lnTo>
                    <a:pt x="765" y="32"/>
                  </a:lnTo>
                  <a:lnTo>
                    <a:pt x="767" y="35"/>
                  </a:lnTo>
                  <a:lnTo>
                    <a:pt x="767" y="37"/>
                  </a:lnTo>
                  <a:lnTo>
                    <a:pt x="767" y="38"/>
                  </a:lnTo>
                  <a:lnTo>
                    <a:pt x="767" y="40"/>
                  </a:lnTo>
                  <a:lnTo>
                    <a:pt x="768" y="40"/>
                  </a:lnTo>
                  <a:lnTo>
                    <a:pt x="768" y="40"/>
                  </a:lnTo>
                  <a:lnTo>
                    <a:pt x="768" y="41"/>
                  </a:lnTo>
                  <a:lnTo>
                    <a:pt x="770" y="41"/>
                  </a:lnTo>
                  <a:lnTo>
                    <a:pt x="770" y="43"/>
                  </a:lnTo>
                  <a:lnTo>
                    <a:pt x="770" y="44"/>
                  </a:lnTo>
                  <a:lnTo>
                    <a:pt x="770" y="44"/>
                  </a:lnTo>
                  <a:lnTo>
                    <a:pt x="770" y="46"/>
                  </a:lnTo>
                  <a:lnTo>
                    <a:pt x="770" y="46"/>
                  </a:lnTo>
                  <a:lnTo>
                    <a:pt x="770" y="48"/>
                  </a:lnTo>
                  <a:lnTo>
                    <a:pt x="772" y="51"/>
                  </a:lnTo>
                  <a:lnTo>
                    <a:pt x="775" y="52"/>
                  </a:lnTo>
                  <a:lnTo>
                    <a:pt x="776" y="55"/>
                  </a:lnTo>
                  <a:lnTo>
                    <a:pt x="776" y="57"/>
                  </a:lnTo>
                  <a:lnTo>
                    <a:pt x="776" y="59"/>
                  </a:lnTo>
                  <a:lnTo>
                    <a:pt x="776" y="59"/>
                  </a:lnTo>
                  <a:lnTo>
                    <a:pt x="776" y="60"/>
                  </a:lnTo>
                  <a:lnTo>
                    <a:pt x="776" y="60"/>
                  </a:lnTo>
                  <a:lnTo>
                    <a:pt x="776" y="62"/>
                  </a:lnTo>
                  <a:lnTo>
                    <a:pt x="776" y="62"/>
                  </a:lnTo>
                  <a:lnTo>
                    <a:pt x="778" y="63"/>
                  </a:lnTo>
                  <a:lnTo>
                    <a:pt x="779" y="65"/>
                  </a:lnTo>
                  <a:lnTo>
                    <a:pt x="779" y="68"/>
                  </a:lnTo>
                  <a:lnTo>
                    <a:pt x="779" y="70"/>
                  </a:lnTo>
                  <a:lnTo>
                    <a:pt x="779" y="71"/>
                  </a:lnTo>
                  <a:lnTo>
                    <a:pt x="779" y="73"/>
                  </a:lnTo>
                  <a:lnTo>
                    <a:pt x="781" y="73"/>
                  </a:lnTo>
                  <a:lnTo>
                    <a:pt x="781" y="74"/>
                  </a:lnTo>
                  <a:lnTo>
                    <a:pt x="783" y="74"/>
                  </a:lnTo>
                  <a:lnTo>
                    <a:pt x="784" y="76"/>
                  </a:lnTo>
                  <a:lnTo>
                    <a:pt x="786" y="78"/>
                  </a:lnTo>
                  <a:lnTo>
                    <a:pt x="789" y="78"/>
                  </a:lnTo>
                  <a:lnTo>
                    <a:pt x="794" y="76"/>
                  </a:lnTo>
                  <a:lnTo>
                    <a:pt x="797" y="76"/>
                  </a:lnTo>
                  <a:lnTo>
                    <a:pt x="797" y="76"/>
                  </a:lnTo>
                  <a:lnTo>
                    <a:pt x="798" y="78"/>
                  </a:lnTo>
                  <a:lnTo>
                    <a:pt x="797" y="78"/>
                  </a:lnTo>
                  <a:lnTo>
                    <a:pt x="798" y="79"/>
                  </a:lnTo>
                  <a:lnTo>
                    <a:pt x="800" y="79"/>
                  </a:lnTo>
                  <a:lnTo>
                    <a:pt x="801" y="79"/>
                  </a:lnTo>
                  <a:lnTo>
                    <a:pt x="801" y="81"/>
                  </a:lnTo>
                  <a:lnTo>
                    <a:pt x="803" y="81"/>
                  </a:lnTo>
                  <a:lnTo>
                    <a:pt x="803" y="81"/>
                  </a:lnTo>
                  <a:lnTo>
                    <a:pt x="805" y="81"/>
                  </a:lnTo>
                  <a:lnTo>
                    <a:pt x="805" y="81"/>
                  </a:lnTo>
                  <a:lnTo>
                    <a:pt x="806" y="81"/>
                  </a:lnTo>
                  <a:lnTo>
                    <a:pt x="806" y="81"/>
                  </a:lnTo>
                  <a:lnTo>
                    <a:pt x="806" y="81"/>
                  </a:lnTo>
                  <a:lnTo>
                    <a:pt x="808" y="81"/>
                  </a:lnTo>
                  <a:lnTo>
                    <a:pt x="808" y="81"/>
                  </a:lnTo>
                  <a:lnTo>
                    <a:pt x="809" y="82"/>
                  </a:lnTo>
                  <a:lnTo>
                    <a:pt x="811" y="82"/>
                  </a:lnTo>
                  <a:lnTo>
                    <a:pt x="813" y="84"/>
                  </a:lnTo>
                  <a:lnTo>
                    <a:pt x="816" y="89"/>
                  </a:lnTo>
                  <a:lnTo>
                    <a:pt x="817" y="90"/>
                  </a:lnTo>
                  <a:lnTo>
                    <a:pt x="820" y="90"/>
                  </a:lnTo>
                  <a:lnTo>
                    <a:pt x="824" y="90"/>
                  </a:lnTo>
                  <a:lnTo>
                    <a:pt x="824" y="92"/>
                  </a:lnTo>
                  <a:lnTo>
                    <a:pt x="824" y="93"/>
                  </a:lnTo>
                  <a:lnTo>
                    <a:pt x="824" y="95"/>
                  </a:lnTo>
                  <a:lnTo>
                    <a:pt x="824" y="95"/>
                  </a:lnTo>
                  <a:lnTo>
                    <a:pt x="825" y="96"/>
                  </a:lnTo>
                  <a:lnTo>
                    <a:pt x="825" y="98"/>
                  </a:lnTo>
                  <a:lnTo>
                    <a:pt x="827" y="98"/>
                  </a:lnTo>
                  <a:lnTo>
                    <a:pt x="827" y="100"/>
                  </a:lnTo>
                  <a:lnTo>
                    <a:pt x="827" y="101"/>
                  </a:lnTo>
                  <a:lnTo>
                    <a:pt x="825" y="104"/>
                  </a:lnTo>
                  <a:lnTo>
                    <a:pt x="825" y="106"/>
                  </a:lnTo>
                  <a:lnTo>
                    <a:pt x="827" y="107"/>
                  </a:lnTo>
                  <a:lnTo>
                    <a:pt x="828" y="109"/>
                  </a:lnTo>
                  <a:lnTo>
                    <a:pt x="828" y="111"/>
                  </a:lnTo>
                  <a:lnTo>
                    <a:pt x="828" y="111"/>
                  </a:lnTo>
                  <a:lnTo>
                    <a:pt x="830" y="112"/>
                  </a:lnTo>
                  <a:lnTo>
                    <a:pt x="831" y="112"/>
                  </a:lnTo>
                  <a:lnTo>
                    <a:pt x="835" y="111"/>
                  </a:lnTo>
                  <a:lnTo>
                    <a:pt x="836" y="111"/>
                  </a:lnTo>
                  <a:lnTo>
                    <a:pt x="838" y="112"/>
                  </a:lnTo>
                  <a:lnTo>
                    <a:pt x="841" y="112"/>
                  </a:lnTo>
                  <a:lnTo>
                    <a:pt x="846" y="111"/>
                  </a:lnTo>
                  <a:lnTo>
                    <a:pt x="849" y="111"/>
                  </a:lnTo>
                  <a:lnTo>
                    <a:pt x="850" y="111"/>
                  </a:lnTo>
                  <a:lnTo>
                    <a:pt x="852" y="111"/>
                  </a:lnTo>
                  <a:lnTo>
                    <a:pt x="854" y="107"/>
                  </a:lnTo>
                  <a:lnTo>
                    <a:pt x="854" y="107"/>
                  </a:lnTo>
                  <a:lnTo>
                    <a:pt x="855" y="107"/>
                  </a:lnTo>
                  <a:lnTo>
                    <a:pt x="857" y="106"/>
                  </a:lnTo>
                  <a:lnTo>
                    <a:pt x="858" y="104"/>
                  </a:lnTo>
                  <a:lnTo>
                    <a:pt x="860" y="104"/>
                  </a:lnTo>
                  <a:lnTo>
                    <a:pt x="863" y="104"/>
                  </a:lnTo>
                  <a:lnTo>
                    <a:pt x="865" y="104"/>
                  </a:lnTo>
                  <a:lnTo>
                    <a:pt x="866" y="103"/>
                  </a:lnTo>
                  <a:lnTo>
                    <a:pt x="868" y="103"/>
                  </a:lnTo>
                  <a:lnTo>
                    <a:pt x="871" y="101"/>
                  </a:lnTo>
                  <a:lnTo>
                    <a:pt x="876" y="100"/>
                  </a:lnTo>
                  <a:lnTo>
                    <a:pt x="877" y="100"/>
                  </a:lnTo>
                  <a:lnTo>
                    <a:pt x="877" y="100"/>
                  </a:lnTo>
                  <a:lnTo>
                    <a:pt x="879" y="100"/>
                  </a:lnTo>
                  <a:lnTo>
                    <a:pt x="880" y="100"/>
                  </a:lnTo>
                  <a:lnTo>
                    <a:pt x="882" y="101"/>
                  </a:lnTo>
                  <a:lnTo>
                    <a:pt x="882" y="103"/>
                  </a:lnTo>
                  <a:lnTo>
                    <a:pt x="882" y="103"/>
                  </a:lnTo>
                  <a:lnTo>
                    <a:pt x="882" y="104"/>
                  </a:lnTo>
                  <a:lnTo>
                    <a:pt x="882" y="104"/>
                  </a:lnTo>
                  <a:lnTo>
                    <a:pt x="880" y="106"/>
                  </a:lnTo>
                  <a:lnTo>
                    <a:pt x="882" y="106"/>
                  </a:lnTo>
                  <a:lnTo>
                    <a:pt x="882" y="109"/>
                  </a:lnTo>
                  <a:lnTo>
                    <a:pt x="883" y="109"/>
                  </a:lnTo>
                  <a:lnTo>
                    <a:pt x="883" y="111"/>
                  </a:lnTo>
                  <a:lnTo>
                    <a:pt x="883" y="112"/>
                  </a:lnTo>
                  <a:lnTo>
                    <a:pt x="883" y="112"/>
                  </a:lnTo>
                  <a:lnTo>
                    <a:pt x="882" y="115"/>
                  </a:lnTo>
                  <a:lnTo>
                    <a:pt x="880" y="115"/>
                  </a:lnTo>
                  <a:lnTo>
                    <a:pt x="880" y="115"/>
                  </a:lnTo>
                  <a:lnTo>
                    <a:pt x="879" y="117"/>
                  </a:lnTo>
                  <a:lnTo>
                    <a:pt x="877" y="117"/>
                  </a:lnTo>
                  <a:lnTo>
                    <a:pt x="877" y="117"/>
                  </a:lnTo>
                  <a:lnTo>
                    <a:pt x="877" y="117"/>
                  </a:lnTo>
                  <a:lnTo>
                    <a:pt x="876" y="118"/>
                  </a:lnTo>
                  <a:lnTo>
                    <a:pt x="876" y="118"/>
                  </a:lnTo>
                  <a:lnTo>
                    <a:pt x="876" y="120"/>
                  </a:lnTo>
                  <a:lnTo>
                    <a:pt x="876" y="120"/>
                  </a:lnTo>
                  <a:lnTo>
                    <a:pt x="876" y="122"/>
                  </a:lnTo>
                  <a:lnTo>
                    <a:pt x="876" y="123"/>
                  </a:lnTo>
                  <a:lnTo>
                    <a:pt x="874" y="125"/>
                  </a:lnTo>
                  <a:lnTo>
                    <a:pt x="874" y="125"/>
                  </a:lnTo>
                  <a:lnTo>
                    <a:pt x="874" y="126"/>
                  </a:lnTo>
                  <a:lnTo>
                    <a:pt x="874" y="126"/>
                  </a:lnTo>
                  <a:lnTo>
                    <a:pt x="872" y="130"/>
                  </a:lnTo>
                  <a:lnTo>
                    <a:pt x="872" y="131"/>
                  </a:lnTo>
                  <a:lnTo>
                    <a:pt x="871" y="133"/>
                  </a:lnTo>
                  <a:lnTo>
                    <a:pt x="871" y="134"/>
                  </a:lnTo>
                  <a:lnTo>
                    <a:pt x="871" y="136"/>
                  </a:lnTo>
                  <a:lnTo>
                    <a:pt x="871" y="136"/>
                  </a:lnTo>
                  <a:lnTo>
                    <a:pt x="871" y="137"/>
                  </a:lnTo>
                  <a:lnTo>
                    <a:pt x="871" y="137"/>
                  </a:lnTo>
                  <a:lnTo>
                    <a:pt x="871" y="139"/>
                  </a:lnTo>
                  <a:lnTo>
                    <a:pt x="869" y="139"/>
                  </a:lnTo>
                  <a:lnTo>
                    <a:pt x="869" y="141"/>
                  </a:lnTo>
                  <a:lnTo>
                    <a:pt x="869" y="141"/>
                  </a:lnTo>
                  <a:lnTo>
                    <a:pt x="868" y="142"/>
                  </a:lnTo>
                  <a:lnTo>
                    <a:pt x="868" y="144"/>
                  </a:lnTo>
                  <a:lnTo>
                    <a:pt x="868" y="144"/>
                  </a:lnTo>
                  <a:lnTo>
                    <a:pt x="866" y="144"/>
                  </a:lnTo>
                  <a:lnTo>
                    <a:pt x="866" y="145"/>
                  </a:lnTo>
                  <a:lnTo>
                    <a:pt x="866" y="145"/>
                  </a:lnTo>
                  <a:lnTo>
                    <a:pt x="865" y="147"/>
                  </a:lnTo>
                  <a:lnTo>
                    <a:pt x="865" y="148"/>
                  </a:lnTo>
                  <a:lnTo>
                    <a:pt x="865" y="148"/>
                  </a:lnTo>
                  <a:lnTo>
                    <a:pt x="865" y="150"/>
                  </a:lnTo>
                  <a:lnTo>
                    <a:pt x="863" y="150"/>
                  </a:lnTo>
                  <a:lnTo>
                    <a:pt x="863" y="150"/>
                  </a:lnTo>
                  <a:lnTo>
                    <a:pt x="863" y="150"/>
                  </a:lnTo>
                  <a:lnTo>
                    <a:pt x="861" y="152"/>
                  </a:lnTo>
                  <a:lnTo>
                    <a:pt x="860" y="155"/>
                  </a:lnTo>
                  <a:lnTo>
                    <a:pt x="860" y="156"/>
                  </a:lnTo>
                  <a:lnTo>
                    <a:pt x="860" y="158"/>
                  </a:lnTo>
                  <a:lnTo>
                    <a:pt x="858" y="159"/>
                  </a:lnTo>
                  <a:lnTo>
                    <a:pt x="858" y="159"/>
                  </a:lnTo>
                  <a:lnTo>
                    <a:pt x="857" y="159"/>
                  </a:lnTo>
                  <a:lnTo>
                    <a:pt x="857" y="159"/>
                  </a:lnTo>
                  <a:lnTo>
                    <a:pt x="855" y="159"/>
                  </a:lnTo>
                  <a:lnTo>
                    <a:pt x="855" y="158"/>
                  </a:lnTo>
                  <a:lnTo>
                    <a:pt x="855" y="156"/>
                  </a:lnTo>
                  <a:lnTo>
                    <a:pt x="852" y="155"/>
                  </a:lnTo>
                  <a:lnTo>
                    <a:pt x="850" y="155"/>
                  </a:lnTo>
                  <a:lnTo>
                    <a:pt x="847" y="155"/>
                  </a:lnTo>
                  <a:lnTo>
                    <a:pt x="846" y="155"/>
                  </a:lnTo>
                  <a:lnTo>
                    <a:pt x="844" y="156"/>
                  </a:lnTo>
                  <a:lnTo>
                    <a:pt x="844" y="156"/>
                  </a:lnTo>
                  <a:lnTo>
                    <a:pt x="842" y="155"/>
                  </a:lnTo>
                  <a:lnTo>
                    <a:pt x="842" y="155"/>
                  </a:lnTo>
                  <a:lnTo>
                    <a:pt x="841" y="155"/>
                  </a:lnTo>
                  <a:lnTo>
                    <a:pt x="841" y="156"/>
                  </a:lnTo>
                  <a:lnTo>
                    <a:pt x="839" y="156"/>
                  </a:lnTo>
                  <a:lnTo>
                    <a:pt x="838" y="158"/>
                  </a:lnTo>
                  <a:lnTo>
                    <a:pt x="838" y="159"/>
                  </a:lnTo>
                  <a:lnTo>
                    <a:pt x="836" y="159"/>
                  </a:lnTo>
                  <a:lnTo>
                    <a:pt x="836" y="161"/>
                  </a:lnTo>
                  <a:lnTo>
                    <a:pt x="833" y="161"/>
                  </a:lnTo>
                  <a:lnTo>
                    <a:pt x="833" y="161"/>
                  </a:lnTo>
                  <a:lnTo>
                    <a:pt x="831" y="163"/>
                  </a:lnTo>
                  <a:lnTo>
                    <a:pt x="830" y="163"/>
                  </a:lnTo>
                  <a:lnTo>
                    <a:pt x="830" y="163"/>
                  </a:lnTo>
                  <a:lnTo>
                    <a:pt x="828" y="164"/>
                  </a:lnTo>
                  <a:lnTo>
                    <a:pt x="830" y="164"/>
                  </a:lnTo>
                  <a:lnTo>
                    <a:pt x="830" y="166"/>
                  </a:lnTo>
                  <a:lnTo>
                    <a:pt x="831" y="167"/>
                  </a:lnTo>
                  <a:lnTo>
                    <a:pt x="831" y="170"/>
                  </a:lnTo>
                  <a:lnTo>
                    <a:pt x="833" y="177"/>
                  </a:lnTo>
                  <a:lnTo>
                    <a:pt x="833" y="178"/>
                  </a:lnTo>
                  <a:lnTo>
                    <a:pt x="831" y="183"/>
                  </a:lnTo>
                  <a:lnTo>
                    <a:pt x="831" y="185"/>
                  </a:lnTo>
                  <a:lnTo>
                    <a:pt x="831" y="186"/>
                  </a:lnTo>
                  <a:lnTo>
                    <a:pt x="831" y="186"/>
                  </a:lnTo>
                  <a:lnTo>
                    <a:pt x="833" y="186"/>
                  </a:lnTo>
                  <a:lnTo>
                    <a:pt x="833" y="188"/>
                  </a:lnTo>
                  <a:lnTo>
                    <a:pt x="833" y="188"/>
                  </a:lnTo>
                  <a:lnTo>
                    <a:pt x="833" y="189"/>
                  </a:lnTo>
                  <a:lnTo>
                    <a:pt x="833" y="189"/>
                  </a:lnTo>
                  <a:lnTo>
                    <a:pt x="833" y="191"/>
                  </a:lnTo>
                  <a:lnTo>
                    <a:pt x="831" y="193"/>
                  </a:lnTo>
                  <a:lnTo>
                    <a:pt x="831" y="194"/>
                  </a:lnTo>
                  <a:lnTo>
                    <a:pt x="831" y="194"/>
                  </a:lnTo>
                  <a:lnTo>
                    <a:pt x="831" y="194"/>
                  </a:lnTo>
                  <a:lnTo>
                    <a:pt x="831" y="196"/>
                  </a:lnTo>
                  <a:lnTo>
                    <a:pt x="830" y="197"/>
                  </a:lnTo>
                  <a:lnTo>
                    <a:pt x="830" y="197"/>
                  </a:lnTo>
                  <a:lnTo>
                    <a:pt x="828" y="199"/>
                  </a:lnTo>
                  <a:lnTo>
                    <a:pt x="828" y="197"/>
                  </a:lnTo>
                  <a:lnTo>
                    <a:pt x="827" y="197"/>
                  </a:lnTo>
                  <a:lnTo>
                    <a:pt x="825" y="199"/>
                  </a:lnTo>
                  <a:lnTo>
                    <a:pt x="824" y="199"/>
                  </a:lnTo>
                  <a:lnTo>
                    <a:pt x="822" y="199"/>
                  </a:lnTo>
                  <a:lnTo>
                    <a:pt x="822" y="200"/>
                  </a:lnTo>
                  <a:lnTo>
                    <a:pt x="820" y="200"/>
                  </a:lnTo>
                  <a:lnTo>
                    <a:pt x="820" y="200"/>
                  </a:lnTo>
                  <a:lnTo>
                    <a:pt x="822" y="200"/>
                  </a:lnTo>
                  <a:lnTo>
                    <a:pt x="822" y="202"/>
                  </a:lnTo>
                  <a:lnTo>
                    <a:pt x="824" y="202"/>
                  </a:lnTo>
                  <a:lnTo>
                    <a:pt x="824" y="204"/>
                  </a:lnTo>
                  <a:lnTo>
                    <a:pt x="822" y="204"/>
                  </a:lnTo>
                  <a:lnTo>
                    <a:pt x="822" y="204"/>
                  </a:lnTo>
                  <a:lnTo>
                    <a:pt x="822" y="204"/>
                  </a:lnTo>
                  <a:lnTo>
                    <a:pt x="820" y="202"/>
                  </a:lnTo>
                  <a:lnTo>
                    <a:pt x="819" y="200"/>
                  </a:lnTo>
                  <a:lnTo>
                    <a:pt x="819" y="200"/>
                  </a:lnTo>
                  <a:lnTo>
                    <a:pt x="819" y="197"/>
                  </a:lnTo>
                  <a:lnTo>
                    <a:pt x="819" y="197"/>
                  </a:lnTo>
                  <a:lnTo>
                    <a:pt x="817" y="197"/>
                  </a:lnTo>
                  <a:lnTo>
                    <a:pt x="817" y="196"/>
                  </a:lnTo>
                  <a:lnTo>
                    <a:pt x="816" y="196"/>
                  </a:lnTo>
                  <a:lnTo>
                    <a:pt x="816" y="196"/>
                  </a:lnTo>
                  <a:lnTo>
                    <a:pt x="814" y="196"/>
                  </a:lnTo>
                  <a:lnTo>
                    <a:pt x="814" y="196"/>
                  </a:lnTo>
                  <a:lnTo>
                    <a:pt x="814" y="196"/>
                  </a:lnTo>
                  <a:lnTo>
                    <a:pt x="813" y="196"/>
                  </a:lnTo>
                  <a:lnTo>
                    <a:pt x="813" y="197"/>
                  </a:lnTo>
                  <a:lnTo>
                    <a:pt x="813" y="199"/>
                  </a:lnTo>
                  <a:lnTo>
                    <a:pt x="813" y="200"/>
                  </a:lnTo>
                  <a:lnTo>
                    <a:pt x="811" y="202"/>
                  </a:lnTo>
                  <a:lnTo>
                    <a:pt x="811" y="205"/>
                  </a:lnTo>
                  <a:lnTo>
                    <a:pt x="811" y="205"/>
                  </a:lnTo>
                  <a:lnTo>
                    <a:pt x="809" y="205"/>
                  </a:lnTo>
                  <a:lnTo>
                    <a:pt x="809" y="205"/>
                  </a:lnTo>
                  <a:lnTo>
                    <a:pt x="809" y="207"/>
                  </a:lnTo>
                  <a:lnTo>
                    <a:pt x="808" y="207"/>
                  </a:lnTo>
                  <a:lnTo>
                    <a:pt x="808" y="205"/>
                  </a:lnTo>
                  <a:lnTo>
                    <a:pt x="806" y="205"/>
                  </a:lnTo>
                  <a:lnTo>
                    <a:pt x="806" y="205"/>
                  </a:lnTo>
                  <a:lnTo>
                    <a:pt x="805" y="205"/>
                  </a:lnTo>
                  <a:lnTo>
                    <a:pt x="805" y="207"/>
                  </a:lnTo>
                  <a:lnTo>
                    <a:pt x="803" y="208"/>
                  </a:lnTo>
                  <a:lnTo>
                    <a:pt x="803" y="208"/>
                  </a:lnTo>
                  <a:lnTo>
                    <a:pt x="803" y="210"/>
                  </a:lnTo>
                  <a:lnTo>
                    <a:pt x="803" y="210"/>
                  </a:lnTo>
                  <a:lnTo>
                    <a:pt x="801" y="210"/>
                  </a:lnTo>
                  <a:lnTo>
                    <a:pt x="800" y="211"/>
                  </a:lnTo>
                  <a:lnTo>
                    <a:pt x="800" y="213"/>
                  </a:lnTo>
                  <a:lnTo>
                    <a:pt x="798" y="213"/>
                  </a:lnTo>
                  <a:lnTo>
                    <a:pt x="797" y="211"/>
                  </a:lnTo>
                  <a:lnTo>
                    <a:pt x="795" y="213"/>
                  </a:lnTo>
                  <a:lnTo>
                    <a:pt x="792" y="213"/>
                  </a:lnTo>
                  <a:lnTo>
                    <a:pt x="790" y="213"/>
                  </a:lnTo>
                  <a:lnTo>
                    <a:pt x="789" y="213"/>
                  </a:lnTo>
                  <a:lnTo>
                    <a:pt x="787" y="213"/>
                  </a:lnTo>
                  <a:lnTo>
                    <a:pt x="787" y="213"/>
                  </a:lnTo>
                  <a:lnTo>
                    <a:pt x="787" y="215"/>
                  </a:lnTo>
                  <a:lnTo>
                    <a:pt x="787" y="215"/>
                  </a:lnTo>
                  <a:lnTo>
                    <a:pt x="787" y="216"/>
                  </a:lnTo>
                  <a:lnTo>
                    <a:pt x="787" y="216"/>
                  </a:lnTo>
                  <a:lnTo>
                    <a:pt x="789" y="218"/>
                  </a:lnTo>
                  <a:lnTo>
                    <a:pt x="790" y="219"/>
                  </a:lnTo>
                  <a:lnTo>
                    <a:pt x="790" y="219"/>
                  </a:lnTo>
                  <a:lnTo>
                    <a:pt x="790" y="221"/>
                  </a:lnTo>
                  <a:lnTo>
                    <a:pt x="790" y="221"/>
                  </a:lnTo>
                  <a:lnTo>
                    <a:pt x="789" y="222"/>
                  </a:lnTo>
                  <a:lnTo>
                    <a:pt x="789" y="224"/>
                  </a:lnTo>
                  <a:lnTo>
                    <a:pt x="787" y="224"/>
                  </a:lnTo>
                  <a:lnTo>
                    <a:pt x="787" y="222"/>
                  </a:lnTo>
                  <a:lnTo>
                    <a:pt x="786" y="222"/>
                  </a:lnTo>
                  <a:lnTo>
                    <a:pt x="786" y="222"/>
                  </a:lnTo>
                  <a:lnTo>
                    <a:pt x="781" y="222"/>
                  </a:lnTo>
                  <a:lnTo>
                    <a:pt x="779" y="222"/>
                  </a:lnTo>
                  <a:lnTo>
                    <a:pt x="779" y="222"/>
                  </a:lnTo>
                  <a:lnTo>
                    <a:pt x="778" y="222"/>
                  </a:lnTo>
                  <a:lnTo>
                    <a:pt x="776" y="221"/>
                  </a:lnTo>
                  <a:lnTo>
                    <a:pt x="775" y="221"/>
                  </a:lnTo>
                  <a:lnTo>
                    <a:pt x="773" y="221"/>
                  </a:lnTo>
                  <a:lnTo>
                    <a:pt x="773" y="219"/>
                  </a:lnTo>
                  <a:lnTo>
                    <a:pt x="773" y="219"/>
                  </a:lnTo>
                  <a:lnTo>
                    <a:pt x="773" y="218"/>
                  </a:lnTo>
                  <a:lnTo>
                    <a:pt x="772" y="218"/>
                  </a:lnTo>
                  <a:lnTo>
                    <a:pt x="772" y="216"/>
                  </a:lnTo>
                  <a:lnTo>
                    <a:pt x="770" y="216"/>
                  </a:lnTo>
                  <a:lnTo>
                    <a:pt x="770" y="218"/>
                  </a:lnTo>
                  <a:lnTo>
                    <a:pt x="768" y="218"/>
                  </a:lnTo>
                  <a:lnTo>
                    <a:pt x="768" y="218"/>
                  </a:lnTo>
                  <a:lnTo>
                    <a:pt x="768" y="218"/>
                  </a:lnTo>
                  <a:lnTo>
                    <a:pt x="767" y="218"/>
                  </a:lnTo>
                  <a:lnTo>
                    <a:pt x="765" y="219"/>
                  </a:lnTo>
                  <a:lnTo>
                    <a:pt x="765" y="219"/>
                  </a:lnTo>
                  <a:lnTo>
                    <a:pt x="765" y="221"/>
                  </a:lnTo>
                  <a:lnTo>
                    <a:pt x="765" y="224"/>
                  </a:lnTo>
                  <a:lnTo>
                    <a:pt x="764" y="224"/>
                  </a:lnTo>
                  <a:lnTo>
                    <a:pt x="764" y="224"/>
                  </a:lnTo>
                  <a:lnTo>
                    <a:pt x="764" y="224"/>
                  </a:lnTo>
                  <a:lnTo>
                    <a:pt x="762" y="226"/>
                  </a:lnTo>
                  <a:lnTo>
                    <a:pt x="760" y="227"/>
                  </a:lnTo>
                  <a:lnTo>
                    <a:pt x="759" y="229"/>
                  </a:lnTo>
                  <a:lnTo>
                    <a:pt x="759" y="230"/>
                  </a:lnTo>
                  <a:lnTo>
                    <a:pt x="759" y="230"/>
                  </a:lnTo>
                  <a:lnTo>
                    <a:pt x="757" y="232"/>
                  </a:lnTo>
                  <a:lnTo>
                    <a:pt x="756" y="232"/>
                  </a:lnTo>
                  <a:lnTo>
                    <a:pt x="754" y="232"/>
                  </a:lnTo>
                  <a:lnTo>
                    <a:pt x="753" y="232"/>
                  </a:lnTo>
                  <a:lnTo>
                    <a:pt x="753" y="233"/>
                  </a:lnTo>
                  <a:lnTo>
                    <a:pt x="753" y="233"/>
                  </a:lnTo>
                  <a:lnTo>
                    <a:pt x="753" y="233"/>
                  </a:lnTo>
                  <a:lnTo>
                    <a:pt x="751" y="233"/>
                  </a:lnTo>
                  <a:lnTo>
                    <a:pt x="751" y="235"/>
                  </a:lnTo>
                  <a:lnTo>
                    <a:pt x="749" y="237"/>
                  </a:lnTo>
                  <a:lnTo>
                    <a:pt x="748" y="237"/>
                  </a:lnTo>
                  <a:lnTo>
                    <a:pt x="745" y="237"/>
                  </a:lnTo>
                  <a:lnTo>
                    <a:pt x="743" y="238"/>
                  </a:lnTo>
                  <a:lnTo>
                    <a:pt x="743" y="238"/>
                  </a:lnTo>
                  <a:lnTo>
                    <a:pt x="743" y="238"/>
                  </a:lnTo>
                  <a:lnTo>
                    <a:pt x="743" y="240"/>
                  </a:lnTo>
                  <a:lnTo>
                    <a:pt x="742" y="240"/>
                  </a:lnTo>
                  <a:lnTo>
                    <a:pt x="742" y="240"/>
                  </a:lnTo>
                  <a:lnTo>
                    <a:pt x="740" y="241"/>
                  </a:lnTo>
                  <a:lnTo>
                    <a:pt x="738" y="241"/>
                  </a:lnTo>
                  <a:lnTo>
                    <a:pt x="735" y="245"/>
                  </a:lnTo>
                  <a:lnTo>
                    <a:pt x="734" y="246"/>
                  </a:lnTo>
                  <a:lnTo>
                    <a:pt x="734" y="248"/>
                  </a:lnTo>
                  <a:lnTo>
                    <a:pt x="734" y="248"/>
                  </a:lnTo>
                  <a:lnTo>
                    <a:pt x="732" y="249"/>
                  </a:lnTo>
                  <a:lnTo>
                    <a:pt x="731" y="249"/>
                  </a:lnTo>
                  <a:lnTo>
                    <a:pt x="724" y="251"/>
                  </a:lnTo>
                  <a:lnTo>
                    <a:pt x="723" y="249"/>
                  </a:lnTo>
                  <a:lnTo>
                    <a:pt x="723" y="249"/>
                  </a:lnTo>
                  <a:lnTo>
                    <a:pt x="723" y="251"/>
                  </a:lnTo>
                  <a:lnTo>
                    <a:pt x="721" y="251"/>
                  </a:lnTo>
                  <a:lnTo>
                    <a:pt x="719" y="251"/>
                  </a:lnTo>
                  <a:lnTo>
                    <a:pt x="718" y="252"/>
                  </a:lnTo>
                  <a:lnTo>
                    <a:pt x="716" y="252"/>
                  </a:lnTo>
                  <a:lnTo>
                    <a:pt x="715" y="252"/>
                  </a:lnTo>
                  <a:lnTo>
                    <a:pt x="713" y="254"/>
                  </a:lnTo>
                  <a:lnTo>
                    <a:pt x="712" y="254"/>
                  </a:lnTo>
                  <a:lnTo>
                    <a:pt x="704" y="259"/>
                  </a:lnTo>
                  <a:lnTo>
                    <a:pt x="702" y="260"/>
                  </a:lnTo>
                  <a:lnTo>
                    <a:pt x="701" y="262"/>
                  </a:lnTo>
                  <a:lnTo>
                    <a:pt x="701" y="262"/>
                  </a:lnTo>
                  <a:lnTo>
                    <a:pt x="699" y="263"/>
                  </a:lnTo>
                  <a:lnTo>
                    <a:pt x="699" y="263"/>
                  </a:lnTo>
                  <a:lnTo>
                    <a:pt x="697" y="263"/>
                  </a:lnTo>
                  <a:lnTo>
                    <a:pt x="696" y="265"/>
                  </a:lnTo>
                  <a:lnTo>
                    <a:pt x="696" y="263"/>
                  </a:lnTo>
                  <a:lnTo>
                    <a:pt x="694" y="263"/>
                  </a:lnTo>
                  <a:lnTo>
                    <a:pt x="694" y="265"/>
                  </a:lnTo>
                  <a:lnTo>
                    <a:pt x="694" y="267"/>
                  </a:lnTo>
                  <a:lnTo>
                    <a:pt x="694" y="267"/>
                  </a:lnTo>
                  <a:lnTo>
                    <a:pt x="693" y="267"/>
                  </a:lnTo>
                  <a:lnTo>
                    <a:pt x="690" y="267"/>
                  </a:lnTo>
                  <a:lnTo>
                    <a:pt x="688" y="268"/>
                  </a:lnTo>
                  <a:lnTo>
                    <a:pt x="688" y="268"/>
                  </a:lnTo>
                  <a:lnTo>
                    <a:pt x="688" y="268"/>
                  </a:lnTo>
                  <a:lnTo>
                    <a:pt x="686" y="267"/>
                  </a:lnTo>
                  <a:lnTo>
                    <a:pt x="686" y="265"/>
                  </a:lnTo>
                  <a:lnTo>
                    <a:pt x="688" y="265"/>
                  </a:lnTo>
                  <a:lnTo>
                    <a:pt x="688" y="265"/>
                  </a:lnTo>
                  <a:lnTo>
                    <a:pt x="694" y="262"/>
                  </a:lnTo>
                  <a:lnTo>
                    <a:pt x="694" y="260"/>
                  </a:lnTo>
                  <a:lnTo>
                    <a:pt x="694" y="260"/>
                  </a:lnTo>
                  <a:lnTo>
                    <a:pt x="696" y="259"/>
                  </a:lnTo>
                  <a:lnTo>
                    <a:pt x="697" y="257"/>
                  </a:lnTo>
                  <a:lnTo>
                    <a:pt x="696" y="257"/>
                  </a:lnTo>
                  <a:lnTo>
                    <a:pt x="693" y="257"/>
                  </a:lnTo>
                  <a:lnTo>
                    <a:pt x="690" y="257"/>
                  </a:lnTo>
                  <a:lnTo>
                    <a:pt x="690" y="257"/>
                  </a:lnTo>
                  <a:lnTo>
                    <a:pt x="690" y="257"/>
                  </a:lnTo>
                  <a:lnTo>
                    <a:pt x="690" y="256"/>
                  </a:lnTo>
                  <a:lnTo>
                    <a:pt x="690" y="256"/>
                  </a:lnTo>
                  <a:lnTo>
                    <a:pt x="691" y="254"/>
                  </a:lnTo>
                  <a:lnTo>
                    <a:pt x="691" y="254"/>
                  </a:lnTo>
                  <a:lnTo>
                    <a:pt x="693" y="254"/>
                  </a:lnTo>
                  <a:lnTo>
                    <a:pt x="693" y="252"/>
                  </a:lnTo>
                  <a:lnTo>
                    <a:pt x="691" y="251"/>
                  </a:lnTo>
                  <a:lnTo>
                    <a:pt x="693" y="249"/>
                  </a:lnTo>
                  <a:lnTo>
                    <a:pt x="696" y="248"/>
                  </a:lnTo>
                  <a:lnTo>
                    <a:pt x="697" y="246"/>
                  </a:lnTo>
                  <a:lnTo>
                    <a:pt x="699" y="245"/>
                  </a:lnTo>
                  <a:lnTo>
                    <a:pt x="702" y="241"/>
                  </a:lnTo>
                  <a:lnTo>
                    <a:pt x="702" y="240"/>
                  </a:lnTo>
                  <a:lnTo>
                    <a:pt x="704" y="238"/>
                  </a:lnTo>
                  <a:lnTo>
                    <a:pt x="704" y="238"/>
                  </a:lnTo>
                  <a:lnTo>
                    <a:pt x="702" y="237"/>
                  </a:lnTo>
                  <a:lnTo>
                    <a:pt x="702" y="235"/>
                  </a:lnTo>
                  <a:lnTo>
                    <a:pt x="697" y="233"/>
                  </a:lnTo>
                  <a:lnTo>
                    <a:pt x="697" y="230"/>
                  </a:lnTo>
                  <a:lnTo>
                    <a:pt x="696" y="230"/>
                  </a:lnTo>
                  <a:lnTo>
                    <a:pt x="696" y="232"/>
                  </a:lnTo>
                  <a:lnTo>
                    <a:pt x="696" y="233"/>
                  </a:lnTo>
                  <a:lnTo>
                    <a:pt x="694" y="233"/>
                  </a:lnTo>
                  <a:lnTo>
                    <a:pt x="693" y="232"/>
                  </a:lnTo>
                  <a:lnTo>
                    <a:pt x="688" y="232"/>
                  </a:lnTo>
                  <a:lnTo>
                    <a:pt x="686" y="233"/>
                  </a:lnTo>
                  <a:lnTo>
                    <a:pt x="685" y="235"/>
                  </a:lnTo>
                  <a:lnTo>
                    <a:pt x="683" y="235"/>
                  </a:lnTo>
                  <a:lnTo>
                    <a:pt x="683" y="237"/>
                  </a:lnTo>
                  <a:lnTo>
                    <a:pt x="682" y="237"/>
                  </a:lnTo>
                  <a:lnTo>
                    <a:pt x="677" y="243"/>
                  </a:lnTo>
                  <a:lnTo>
                    <a:pt x="675" y="245"/>
                  </a:lnTo>
                  <a:lnTo>
                    <a:pt x="669" y="248"/>
                  </a:lnTo>
                  <a:lnTo>
                    <a:pt x="664" y="249"/>
                  </a:lnTo>
                  <a:lnTo>
                    <a:pt x="661" y="251"/>
                  </a:lnTo>
                  <a:lnTo>
                    <a:pt x="661" y="252"/>
                  </a:lnTo>
                  <a:lnTo>
                    <a:pt x="660" y="254"/>
                  </a:lnTo>
                  <a:lnTo>
                    <a:pt x="660" y="257"/>
                  </a:lnTo>
                  <a:lnTo>
                    <a:pt x="656" y="260"/>
                  </a:lnTo>
                  <a:lnTo>
                    <a:pt x="656" y="260"/>
                  </a:lnTo>
                  <a:lnTo>
                    <a:pt x="655" y="262"/>
                  </a:lnTo>
                  <a:lnTo>
                    <a:pt x="653" y="262"/>
                  </a:lnTo>
                  <a:lnTo>
                    <a:pt x="652" y="262"/>
                  </a:lnTo>
                  <a:lnTo>
                    <a:pt x="650" y="262"/>
                  </a:lnTo>
                  <a:lnTo>
                    <a:pt x="649" y="262"/>
                  </a:lnTo>
                  <a:lnTo>
                    <a:pt x="645" y="263"/>
                  </a:lnTo>
                  <a:lnTo>
                    <a:pt x="644" y="260"/>
                  </a:lnTo>
                  <a:lnTo>
                    <a:pt x="642" y="260"/>
                  </a:lnTo>
                  <a:lnTo>
                    <a:pt x="639" y="260"/>
                  </a:lnTo>
                  <a:lnTo>
                    <a:pt x="639" y="262"/>
                  </a:lnTo>
                  <a:lnTo>
                    <a:pt x="636" y="267"/>
                  </a:lnTo>
                  <a:lnTo>
                    <a:pt x="634" y="270"/>
                  </a:lnTo>
                  <a:lnTo>
                    <a:pt x="636" y="270"/>
                  </a:lnTo>
                  <a:lnTo>
                    <a:pt x="636" y="274"/>
                  </a:lnTo>
                  <a:lnTo>
                    <a:pt x="637" y="276"/>
                  </a:lnTo>
                  <a:lnTo>
                    <a:pt x="642" y="278"/>
                  </a:lnTo>
                  <a:lnTo>
                    <a:pt x="650" y="279"/>
                  </a:lnTo>
                  <a:lnTo>
                    <a:pt x="652" y="279"/>
                  </a:lnTo>
                  <a:lnTo>
                    <a:pt x="653" y="279"/>
                  </a:lnTo>
                  <a:lnTo>
                    <a:pt x="655" y="281"/>
                  </a:lnTo>
                  <a:lnTo>
                    <a:pt x="656" y="282"/>
                  </a:lnTo>
                  <a:lnTo>
                    <a:pt x="656" y="284"/>
                  </a:lnTo>
                  <a:lnTo>
                    <a:pt x="656" y="284"/>
                  </a:lnTo>
                  <a:lnTo>
                    <a:pt x="656" y="285"/>
                  </a:lnTo>
                  <a:lnTo>
                    <a:pt x="658" y="285"/>
                  </a:lnTo>
                  <a:lnTo>
                    <a:pt x="656" y="287"/>
                  </a:lnTo>
                  <a:lnTo>
                    <a:pt x="656" y="287"/>
                  </a:lnTo>
                  <a:lnTo>
                    <a:pt x="655" y="289"/>
                  </a:lnTo>
                  <a:lnTo>
                    <a:pt x="655" y="292"/>
                  </a:lnTo>
                  <a:lnTo>
                    <a:pt x="656" y="293"/>
                  </a:lnTo>
                  <a:lnTo>
                    <a:pt x="658" y="295"/>
                  </a:lnTo>
                  <a:lnTo>
                    <a:pt x="660" y="295"/>
                  </a:lnTo>
                  <a:lnTo>
                    <a:pt x="663" y="295"/>
                  </a:lnTo>
                  <a:lnTo>
                    <a:pt x="667" y="295"/>
                  </a:lnTo>
                  <a:lnTo>
                    <a:pt x="669" y="293"/>
                  </a:lnTo>
                  <a:lnTo>
                    <a:pt x="669" y="293"/>
                  </a:lnTo>
                  <a:lnTo>
                    <a:pt x="669" y="292"/>
                  </a:lnTo>
                  <a:lnTo>
                    <a:pt x="672" y="289"/>
                  </a:lnTo>
                  <a:lnTo>
                    <a:pt x="675" y="287"/>
                  </a:lnTo>
                  <a:lnTo>
                    <a:pt x="675" y="287"/>
                  </a:lnTo>
                  <a:lnTo>
                    <a:pt x="674" y="285"/>
                  </a:lnTo>
                  <a:lnTo>
                    <a:pt x="675" y="285"/>
                  </a:lnTo>
                  <a:lnTo>
                    <a:pt x="675" y="285"/>
                  </a:lnTo>
                  <a:lnTo>
                    <a:pt x="682" y="284"/>
                  </a:lnTo>
                  <a:lnTo>
                    <a:pt x="686" y="285"/>
                  </a:lnTo>
                  <a:lnTo>
                    <a:pt x="688" y="287"/>
                  </a:lnTo>
                  <a:lnTo>
                    <a:pt x="691" y="289"/>
                  </a:lnTo>
                  <a:lnTo>
                    <a:pt x="693" y="289"/>
                  </a:lnTo>
                  <a:lnTo>
                    <a:pt x="694" y="290"/>
                  </a:lnTo>
                  <a:lnTo>
                    <a:pt x="697" y="290"/>
                  </a:lnTo>
                  <a:lnTo>
                    <a:pt x="699" y="290"/>
                  </a:lnTo>
                  <a:lnTo>
                    <a:pt x="699" y="289"/>
                  </a:lnTo>
                  <a:lnTo>
                    <a:pt x="701" y="289"/>
                  </a:lnTo>
                  <a:lnTo>
                    <a:pt x="701" y="289"/>
                  </a:lnTo>
                  <a:lnTo>
                    <a:pt x="702" y="290"/>
                  </a:lnTo>
                  <a:lnTo>
                    <a:pt x="704" y="290"/>
                  </a:lnTo>
                  <a:lnTo>
                    <a:pt x="707" y="290"/>
                  </a:lnTo>
                  <a:lnTo>
                    <a:pt x="708" y="290"/>
                  </a:lnTo>
                  <a:lnTo>
                    <a:pt x="708" y="290"/>
                  </a:lnTo>
                  <a:lnTo>
                    <a:pt x="708" y="292"/>
                  </a:lnTo>
                  <a:lnTo>
                    <a:pt x="708" y="295"/>
                  </a:lnTo>
                  <a:lnTo>
                    <a:pt x="707" y="295"/>
                  </a:lnTo>
                  <a:lnTo>
                    <a:pt x="705" y="297"/>
                  </a:lnTo>
                  <a:lnTo>
                    <a:pt x="707" y="297"/>
                  </a:lnTo>
                  <a:lnTo>
                    <a:pt x="707" y="298"/>
                  </a:lnTo>
                  <a:lnTo>
                    <a:pt x="707" y="298"/>
                  </a:lnTo>
                  <a:lnTo>
                    <a:pt x="705" y="300"/>
                  </a:lnTo>
                  <a:lnTo>
                    <a:pt x="704" y="300"/>
                  </a:lnTo>
                  <a:lnTo>
                    <a:pt x="704" y="300"/>
                  </a:lnTo>
                  <a:lnTo>
                    <a:pt x="702" y="300"/>
                  </a:lnTo>
                  <a:lnTo>
                    <a:pt x="702" y="300"/>
                  </a:lnTo>
                  <a:lnTo>
                    <a:pt x="702" y="298"/>
                  </a:lnTo>
                  <a:lnTo>
                    <a:pt x="702" y="298"/>
                  </a:lnTo>
                  <a:lnTo>
                    <a:pt x="701" y="298"/>
                  </a:lnTo>
                  <a:lnTo>
                    <a:pt x="699" y="298"/>
                  </a:lnTo>
                  <a:lnTo>
                    <a:pt x="694" y="300"/>
                  </a:lnTo>
                  <a:lnTo>
                    <a:pt x="691" y="301"/>
                  </a:lnTo>
                  <a:lnTo>
                    <a:pt x="686" y="303"/>
                  </a:lnTo>
                  <a:lnTo>
                    <a:pt x="686" y="304"/>
                  </a:lnTo>
                  <a:lnTo>
                    <a:pt x="685" y="304"/>
                  </a:lnTo>
                  <a:lnTo>
                    <a:pt x="683" y="303"/>
                  </a:lnTo>
                  <a:lnTo>
                    <a:pt x="682" y="303"/>
                  </a:lnTo>
                  <a:lnTo>
                    <a:pt x="682" y="304"/>
                  </a:lnTo>
                  <a:lnTo>
                    <a:pt x="683" y="304"/>
                  </a:lnTo>
                  <a:lnTo>
                    <a:pt x="683" y="306"/>
                  </a:lnTo>
                  <a:lnTo>
                    <a:pt x="683" y="306"/>
                  </a:lnTo>
                  <a:lnTo>
                    <a:pt x="683" y="308"/>
                  </a:lnTo>
                  <a:lnTo>
                    <a:pt x="682" y="306"/>
                  </a:lnTo>
                  <a:lnTo>
                    <a:pt x="680" y="308"/>
                  </a:lnTo>
                  <a:lnTo>
                    <a:pt x="680" y="309"/>
                  </a:lnTo>
                  <a:lnTo>
                    <a:pt x="680" y="311"/>
                  </a:lnTo>
                  <a:lnTo>
                    <a:pt x="680" y="312"/>
                  </a:lnTo>
                  <a:lnTo>
                    <a:pt x="678" y="312"/>
                  </a:lnTo>
                  <a:lnTo>
                    <a:pt x="677" y="314"/>
                  </a:lnTo>
                  <a:lnTo>
                    <a:pt x="675" y="312"/>
                  </a:lnTo>
                  <a:lnTo>
                    <a:pt x="675" y="312"/>
                  </a:lnTo>
                  <a:lnTo>
                    <a:pt x="675" y="311"/>
                  </a:lnTo>
                  <a:lnTo>
                    <a:pt x="675" y="311"/>
                  </a:lnTo>
                  <a:lnTo>
                    <a:pt x="674" y="311"/>
                  </a:lnTo>
                  <a:lnTo>
                    <a:pt x="674" y="311"/>
                  </a:lnTo>
                  <a:lnTo>
                    <a:pt x="672" y="312"/>
                  </a:lnTo>
                  <a:lnTo>
                    <a:pt x="672" y="312"/>
                  </a:lnTo>
                  <a:lnTo>
                    <a:pt x="674" y="314"/>
                  </a:lnTo>
                  <a:lnTo>
                    <a:pt x="674" y="314"/>
                  </a:lnTo>
                  <a:lnTo>
                    <a:pt x="675" y="314"/>
                  </a:lnTo>
                  <a:lnTo>
                    <a:pt x="674" y="315"/>
                  </a:lnTo>
                  <a:lnTo>
                    <a:pt x="671" y="317"/>
                  </a:lnTo>
                  <a:lnTo>
                    <a:pt x="671" y="317"/>
                  </a:lnTo>
                  <a:lnTo>
                    <a:pt x="671" y="319"/>
                  </a:lnTo>
                  <a:lnTo>
                    <a:pt x="669" y="319"/>
                  </a:lnTo>
                  <a:lnTo>
                    <a:pt x="669" y="320"/>
                  </a:lnTo>
                  <a:lnTo>
                    <a:pt x="667" y="320"/>
                  </a:lnTo>
                  <a:lnTo>
                    <a:pt x="666" y="320"/>
                  </a:lnTo>
                  <a:lnTo>
                    <a:pt x="664" y="323"/>
                  </a:lnTo>
                  <a:lnTo>
                    <a:pt x="664" y="325"/>
                  </a:lnTo>
                  <a:lnTo>
                    <a:pt x="663" y="325"/>
                  </a:lnTo>
                  <a:lnTo>
                    <a:pt x="661" y="328"/>
                  </a:lnTo>
                  <a:lnTo>
                    <a:pt x="660" y="330"/>
                  </a:lnTo>
                  <a:lnTo>
                    <a:pt x="658" y="333"/>
                  </a:lnTo>
                  <a:lnTo>
                    <a:pt x="660" y="334"/>
                  </a:lnTo>
                  <a:lnTo>
                    <a:pt x="661" y="334"/>
                  </a:lnTo>
                  <a:lnTo>
                    <a:pt x="663" y="334"/>
                  </a:lnTo>
                  <a:lnTo>
                    <a:pt x="664" y="337"/>
                  </a:lnTo>
                  <a:lnTo>
                    <a:pt x="667" y="339"/>
                  </a:lnTo>
                  <a:lnTo>
                    <a:pt x="671" y="339"/>
                  </a:lnTo>
                  <a:lnTo>
                    <a:pt x="674" y="341"/>
                  </a:lnTo>
                  <a:lnTo>
                    <a:pt x="674" y="342"/>
                  </a:lnTo>
                  <a:lnTo>
                    <a:pt x="675" y="344"/>
                  </a:lnTo>
                  <a:lnTo>
                    <a:pt x="677" y="349"/>
                  </a:lnTo>
                  <a:lnTo>
                    <a:pt x="677" y="352"/>
                  </a:lnTo>
                  <a:lnTo>
                    <a:pt x="678" y="352"/>
                  </a:lnTo>
                  <a:lnTo>
                    <a:pt x="680" y="355"/>
                  </a:lnTo>
                  <a:lnTo>
                    <a:pt x="682" y="360"/>
                  </a:lnTo>
                  <a:lnTo>
                    <a:pt x="683" y="363"/>
                  </a:lnTo>
                  <a:lnTo>
                    <a:pt x="683" y="366"/>
                  </a:lnTo>
                  <a:lnTo>
                    <a:pt x="683" y="366"/>
                  </a:lnTo>
                  <a:lnTo>
                    <a:pt x="683" y="367"/>
                  </a:lnTo>
                  <a:lnTo>
                    <a:pt x="685" y="369"/>
                  </a:lnTo>
                  <a:lnTo>
                    <a:pt x="690" y="372"/>
                  </a:lnTo>
                  <a:lnTo>
                    <a:pt x="690" y="372"/>
                  </a:lnTo>
                  <a:lnTo>
                    <a:pt x="691" y="372"/>
                  </a:lnTo>
                  <a:lnTo>
                    <a:pt x="691" y="375"/>
                  </a:lnTo>
                  <a:lnTo>
                    <a:pt x="691" y="377"/>
                  </a:lnTo>
                  <a:lnTo>
                    <a:pt x="693" y="377"/>
                  </a:lnTo>
                  <a:lnTo>
                    <a:pt x="694" y="378"/>
                  </a:lnTo>
                  <a:lnTo>
                    <a:pt x="696" y="378"/>
                  </a:lnTo>
                  <a:lnTo>
                    <a:pt x="697" y="380"/>
                  </a:lnTo>
                  <a:lnTo>
                    <a:pt x="697" y="382"/>
                  </a:lnTo>
                  <a:lnTo>
                    <a:pt x="697" y="383"/>
                  </a:lnTo>
                  <a:lnTo>
                    <a:pt x="696" y="383"/>
                  </a:lnTo>
                  <a:lnTo>
                    <a:pt x="694" y="383"/>
                  </a:lnTo>
                  <a:lnTo>
                    <a:pt x="690" y="382"/>
                  </a:lnTo>
                  <a:lnTo>
                    <a:pt x="690" y="382"/>
                  </a:lnTo>
                  <a:lnTo>
                    <a:pt x="686" y="382"/>
                  </a:lnTo>
                  <a:lnTo>
                    <a:pt x="685" y="380"/>
                  </a:lnTo>
                  <a:lnTo>
                    <a:pt x="682" y="378"/>
                  </a:lnTo>
                  <a:lnTo>
                    <a:pt x="680" y="377"/>
                  </a:lnTo>
                  <a:lnTo>
                    <a:pt x="678" y="377"/>
                  </a:lnTo>
                  <a:lnTo>
                    <a:pt x="674" y="380"/>
                  </a:lnTo>
                  <a:lnTo>
                    <a:pt x="672" y="378"/>
                  </a:lnTo>
                  <a:lnTo>
                    <a:pt x="672" y="380"/>
                  </a:lnTo>
                  <a:lnTo>
                    <a:pt x="671" y="380"/>
                  </a:lnTo>
                  <a:lnTo>
                    <a:pt x="674" y="380"/>
                  </a:lnTo>
                  <a:lnTo>
                    <a:pt x="675" y="380"/>
                  </a:lnTo>
                  <a:lnTo>
                    <a:pt x="677" y="378"/>
                  </a:lnTo>
                  <a:lnTo>
                    <a:pt x="680" y="378"/>
                  </a:lnTo>
                  <a:lnTo>
                    <a:pt x="682" y="380"/>
                  </a:lnTo>
                  <a:lnTo>
                    <a:pt x="682" y="382"/>
                  </a:lnTo>
                  <a:lnTo>
                    <a:pt x="685" y="383"/>
                  </a:lnTo>
                  <a:lnTo>
                    <a:pt x="686" y="383"/>
                  </a:lnTo>
                  <a:lnTo>
                    <a:pt x="688" y="385"/>
                  </a:lnTo>
                  <a:lnTo>
                    <a:pt x="690" y="386"/>
                  </a:lnTo>
                  <a:lnTo>
                    <a:pt x="694" y="389"/>
                  </a:lnTo>
                  <a:lnTo>
                    <a:pt x="696" y="393"/>
                  </a:lnTo>
                  <a:lnTo>
                    <a:pt x="697" y="394"/>
                  </a:lnTo>
                  <a:lnTo>
                    <a:pt x="697" y="396"/>
                  </a:lnTo>
                  <a:lnTo>
                    <a:pt x="696" y="397"/>
                  </a:lnTo>
                  <a:lnTo>
                    <a:pt x="694" y="397"/>
                  </a:lnTo>
                  <a:lnTo>
                    <a:pt x="693" y="397"/>
                  </a:lnTo>
                  <a:lnTo>
                    <a:pt x="691" y="397"/>
                  </a:lnTo>
                  <a:lnTo>
                    <a:pt x="690" y="399"/>
                  </a:lnTo>
                  <a:lnTo>
                    <a:pt x="685" y="402"/>
                  </a:lnTo>
                  <a:lnTo>
                    <a:pt x="685" y="404"/>
                  </a:lnTo>
                  <a:lnTo>
                    <a:pt x="683" y="404"/>
                  </a:lnTo>
                  <a:lnTo>
                    <a:pt x="682" y="405"/>
                  </a:lnTo>
                  <a:lnTo>
                    <a:pt x="680" y="404"/>
                  </a:lnTo>
                  <a:lnTo>
                    <a:pt x="677" y="404"/>
                  </a:lnTo>
                  <a:lnTo>
                    <a:pt x="674" y="405"/>
                  </a:lnTo>
                  <a:lnTo>
                    <a:pt x="674" y="407"/>
                  </a:lnTo>
                  <a:lnTo>
                    <a:pt x="674" y="407"/>
                  </a:lnTo>
                  <a:lnTo>
                    <a:pt x="674" y="407"/>
                  </a:lnTo>
                  <a:lnTo>
                    <a:pt x="675" y="407"/>
                  </a:lnTo>
                  <a:lnTo>
                    <a:pt x="677" y="405"/>
                  </a:lnTo>
                  <a:lnTo>
                    <a:pt x="680" y="408"/>
                  </a:lnTo>
                  <a:lnTo>
                    <a:pt x="683" y="408"/>
                  </a:lnTo>
                  <a:lnTo>
                    <a:pt x="688" y="405"/>
                  </a:lnTo>
                  <a:lnTo>
                    <a:pt x="688" y="405"/>
                  </a:lnTo>
                  <a:lnTo>
                    <a:pt x="690" y="405"/>
                  </a:lnTo>
                  <a:lnTo>
                    <a:pt x="691" y="407"/>
                  </a:lnTo>
                  <a:lnTo>
                    <a:pt x="694" y="410"/>
                  </a:lnTo>
                  <a:lnTo>
                    <a:pt x="697" y="412"/>
                  </a:lnTo>
                  <a:lnTo>
                    <a:pt x="699" y="412"/>
                  </a:lnTo>
                  <a:lnTo>
                    <a:pt x="699" y="412"/>
                  </a:lnTo>
                  <a:lnTo>
                    <a:pt x="701" y="413"/>
                  </a:lnTo>
                  <a:lnTo>
                    <a:pt x="697" y="413"/>
                  </a:lnTo>
                  <a:lnTo>
                    <a:pt x="694" y="416"/>
                  </a:lnTo>
                  <a:lnTo>
                    <a:pt x="693" y="418"/>
                  </a:lnTo>
                  <a:lnTo>
                    <a:pt x="693" y="418"/>
                  </a:lnTo>
                  <a:lnTo>
                    <a:pt x="694" y="418"/>
                  </a:lnTo>
                  <a:lnTo>
                    <a:pt x="697" y="416"/>
                  </a:lnTo>
                  <a:lnTo>
                    <a:pt x="697" y="416"/>
                  </a:lnTo>
                  <a:lnTo>
                    <a:pt x="699" y="416"/>
                  </a:lnTo>
                  <a:lnTo>
                    <a:pt x="699" y="418"/>
                  </a:lnTo>
                  <a:lnTo>
                    <a:pt x="697" y="424"/>
                  </a:lnTo>
                  <a:lnTo>
                    <a:pt x="697" y="424"/>
                  </a:lnTo>
                  <a:lnTo>
                    <a:pt x="696" y="423"/>
                  </a:lnTo>
                  <a:lnTo>
                    <a:pt x="696" y="423"/>
                  </a:lnTo>
                  <a:lnTo>
                    <a:pt x="694" y="423"/>
                  </a:lnTo>
                  <a:lnTo>
                    <a:pt x="693" y="423"/>
                  </a:lnTo>
                  <a:lnTo>
                    <a:pt x="693" y="423"/>
                  </a:lnTo>
                  <a:lnTo>
                    <a:pt x="691" y="424"/>
                  </a:lnTo>
                  <a:lnTo>
                    <a:pt x="693" y="424"/>
                  </a:lnTo>
                  <a:lnTo>
                    <a:pt x="694" y="426"/>
                  </a:lnTo>
                  <a:lnTo>
                    <a:pt x="694" y="427"/>
                  </a:lnTo>
                  <a:lnTo>
                    <a:pt x="694" y="427"/>
                  </a:lnTo>
                  <a:lnTo>
                    <a:pt x="693" y="427"/>
                  </a:lnTo>
                  <a:lnTo>
                    <a:pt x="694" y="429"/>
                  </a:lnTo>
                  <a:lnTo>
                    <a:pt x="694" y="430"/>
                  </a:lnTo>
                  <a:lnTo>
                    <a:pt x="693" y="430"/>
                  </a:lnTo>
                  <a:lnTo>
                    <a:pt x="693" y="430"/>
                  </a:lnTo>
                  <a:lnTo>
                    <a:pt x="691" y="432"/>
                  </a:lnTo>
                  <a:lnTo>
                    <a:pt x="693" y="434"/>
                  </a:lnTo>
                  <a:lnTo>
                    <a:pt x="694" y="437"/>
                  </a:lnTo>
                  <a:lnTo>
                    <a:pt x="694" y="437"/>
                  </a:lnTo>
                  <a:lnTo>
                    <a:pt x="693" y="437"/>
                  </a:lnTo>
                  <a:lnTo>
                    <a:pt x="690" y="438"/>
                  </a:lnTo>
                  <a:lnTo>
                    <a:pt x="690" y="438"/>
                  </a:lnTo>
                  <a:lnTo>
                    <a:pt x="688" y="437"/>
                  </a:lnTo>
                  <a:lnTo>
                    <a:pt x="686" y="437"/>
                  </a:lnTo>
                  <a:lnTo>
                    <a:pt x="686" y="437"/>
                  </a:lnTo>
                  <a:lnTo>
                    <a:pt x="685" y="440"/>
                  </a:lnTo>
                  <a:lnTo>
                    <a:pt x="685" y="441"/>
                  </a:lnTo>
                  <a:lnTo>
                    <a:pt x="683" y="441"/>
                  </a:lnTo>
                  <a:lnTo>
                    <a:pt x="682" y="441"/>
                  </a:lnTo>
                  <a:lnTo>
                    <a:pt x="682" y="441"/>
                  </a:lnTo>
                  <a:lnTo>
                    <a:pt x="682" y="441"/>
                  </a:lnTo>
                  <a:lnTo>
                    <a:pt x="683" y="443"/>
                  </a:lnTo>
                  <a:lnTo>
                    <a:pt x="683" y="443"/>
                  </a:lnTo>
                  <a:lnTo>
                    <a:pt x="680" y="446"/>
                  </a:lnTo>
                  <a:lnTo>
                    <a:pt x="680" y="446"/>
                  </a:lnTo>
                  <a:lnTo>
                    <a:pt x="680" y="448"/>
                  </a:lnTo>
                  <a:lnTo>
                    <a:pt x="678" y="448"/>
                  </a:lnTo>
                  <a:lnTo>
                    <a:pt x="680" y="449"/>
                  </a:lnTo>
                  <a:lnTo>
                    <a:pt x="678" y="451"/>
                  </a:lnTo>
                  <a:lnTo>
                    <a:pt x="678" y="452"/>
                  </a:lnTo>
                  <a:lnTo>
                    <a:pt x="677" y="452"/>
                  </a:lnTo>
                  <a:lnTo>
                    <a:pt x="675" y="454"/>
                  </a:lnTo>
                  <a:lnTo>
                    <a:pt x="674" y="456"/>
                  </a:lnTo>
                  <a:lnTo>
                    <a:pt x="672" y="459"/>
                  </a:lnTo>
                  <a:lnTo>
                    <a:pt x="672" y="460"/>
                  </a:lnTo>
                  <a:lnTo>
                    <a:pt x="672" y="462"/>
                  </a:lnTo>
                  <a:lnTo>
                    <a:pt x="671" y="464"/>
                  </a:lnTo>
                  <a:lnTo>
                    <a:pt x="671" y="464"/>
                  </a:lnTo>
                  <a:lnTo>
                    <a:pt x="669" y="464"/>
                  </a:lnTo>
                  <a:lnTo>
                    <a:pt x="669" y="462"/>
                  </a:lnTo>
                  <a:lnTo>
                    <a:pt x="667" y="462"/>
                  </a:lnTo>
                  <a:lnTo>
                    <a:pt x="667" y="462"/>
                  </a:lnTo>
                  <a:lnTo>
                    <a:pt x="667" y="460"/>
                  </a:lnTo>
                  <a:lnTo>
                    <a:pt x="667" y="459"/>
                  </a:lnTo>
                  <a:lnTo>
                    <a:pt x="667" y="460"/>
                  </a:lnTo>
                  <a:lnTo>
                    <a:pt x="667" y="460"/>
                  </a:lnTo>
                  <a:lnTo>
                    <a:pt x="666" y="462"/>
                  </a:lnTo>
                  <a:lnTo>
                    <a:pt x="666" y="460"/>
                  </a:lnTo>
                  <a:lnTo>
                    <a:pt x="664" y="460"/>
                  </a:lnTo>
                  <a:lnTo>
                    <a:pt x="664" y="462"/>
                  </a:lnTo>
                  <a:lnTo>
                    <a:pt x="664" y="462"/>
                  </a:lnTo>
                  <a:lnTo>
                    <a:pt x="666" y="464"/>
                  </a:lnTo>
                  <a:lnTo>
                    <a:pt x="666" y="464"/>
                  </a:lnTo>
                  <a:lnTo>
                    <a:pt x="667" y="464"/>
                  </a:lnTo>
                  <a:lnTo>
                    <a:pt x="667" y="465"/>
                  </a:lnTo>
                  <a:lnTo>
                    <a:pt x="667" y="467"/>
                  </a:lnTo>
                  <a:lnTo>
                    <a:pt x="669" y="467"/>
                  </a:lnTo>
                  <a:lnTo>
                    <a:pt x="669" y="468"/>
                  </a:lnTo>
                  <a:lnTo>
                    <a:pt x="667" y="468"/>
                  </a:lnTo>
                  <a:lnTo>
                    <a:pt x="666" y="468"/>
                  </a:lnTo>
                  <a:lnTo>
                    <a:pt x="664" y="471"/>
                  </a:lnTo>
                  <a:lnTo>
                    <a:pt x="663" y="471"/>
                  </a:lnTo>
                  <a:lnTo>
                    <a:pt x="661" y="471"/>
                  </a:lnTo>
                  <a:lnTo>
                    <a:pt x="661" y="471"/>
                  </a:lnTo>
                  <a:lnTo>
                    <a:pt x="660" y="471"/>
                  </a:lnTo>
                  <a:lnTo>
                    <a:pt x="658" y="471"/>
                  </a:lnTo>
                  <a:lnTo>
                    <a:pt x="660" y="473"/>
                  </a:lnTo>
                  <a:lnTo>
                    <a:pt x="661" y="473"/>
                  </a:lnTo>
                  <a:lnTo>
                    <a:pt x="663" y="473"/>
                  </a:lnTo>
                  <a:lnTo>
                    <a:pt x="663" y="473"/>
                  </a:lnTo>
                  <a:lnTo>
                    <a:pt x="664" y="473"/>
                  </a:lnTo>
                  <a:lnTo>
                    <a:pt x="666" y="475"/>
                  </a:lnTo>
                  <a:lnTo>
                    <a:pt x="664" y="475"/>
                  </a:lnTo>
                  <a:lnTo>
                    <a:pt x="664" y="478"/>
                  </a:lnTo>
                  <a:lnTo>
                    <a:pt x="664" y="479"/>
                  </a:lnTo>
                  <a:lnTo>
                    <a:pt x="664" y="481"/>
                  </a:lnTo>
                  <a:lnTo>
                    <a:pt x="664" y="482"/>
                  </a:lnTo>
                  <a:lnTo>
                    <a:pt x="664" y="482"/>
                  </a:lnTo>
                  <a:lnTo>
                    <a:pt x="663" y="482"/>
                  </a:lnTo>
                  <a:lnTo>
                    <a:pt x="663" y="481"/>
                  </a:lnTo>
                  <a:lnTo>
                    <a:pt x="661" y="481"/>
                  </a:lnTo>
                  <a:lnTo>
                    <a:pt x="660" y="481"/>
                  </a:lnTo>
                  <a:lnTo>
                    <a:pt x="658" y="481"/>
                  </a:lnTo>
                  <a:lnTo>
                    <a:pt x="658" y="481"/>
                  </a:lnTo>
                  <a:lnTo>
                    <a:pt x="658" y="482"/>
                  </a:lnTo>
                  <a:lnTo>
                    <a:pt x="660" y="484"/>
                  </a:lnTo>
                  <a:lnTo>
                    <a:pt x="660" y="484"/>
                  </a:lnTo>
                  <a:lnTo>
                    <a:pt x="660" y="486"/>
                  </a:lnTo>
                  <a:lnTo>
                    <a:pt x="656" y="484"/>
                  </a:lnTo>
                  <a:lnTo>
                    <a:pt x="656" y="484"/>
                  </a:lnTo>
                  <a:lnTo>
                    <a:pt x="655" y="486"/>
                  </a:lnTo>
                  <a:lnTo>
                    <a:pt x="655" y="487"/>
                  </a:lnTo>
                  <a:lnTo>
                    <a:pt x="655" y="489"/>
                  </a:lnTo>
                  <a:lnTo>
                    <a:pt x="653" y="489"/>
                  </a:lnTo>
                  <a:lnTo>
                    <a:pt x="652" y="490"/>
                  </a:lnTo>
                  <a:lnTo>
                    <a:pt x="650" y="490"/>
                  </a:lnTo>
                  <a:lnTo>
                    <a:pt x="650" y="490"/>
                  </a:lnTo>
                  <a:lnTo>
                    <a:pt x="652" y="492"/>
                  </a:lnTo>
                  <a:lnTo>
                    <a:pt x="652" y="492"/>
                  </a:lnTo>
                  <a:lnTo>
                    <a:pt x="652" y="493"/>
                  </a:lnTo>
                  <a:lnTo>
                    <a:pt x="650" y="495"/>
                  </a:lnTo>
                  <a:lnTo>
                    <a:pt x="647" y="493"/>
                  </a:lnTo>
                  <a:lnTo>
                    <a:pt x="645" y="495"/>
                  </a:lnTo>
                  <a:lnTo>
                    <a:pt x="644" y="493"/>
                  </a:lnTo>
                  <a:lnTo>
                    <a:pt x="642" y="493"/>
                  </a:lnTo>
                  <a:lnTo>
                    <a:pt x="642" y="495"/>
                  </a:lnTo>
                  <a:lnTo>
                    <a:pt x="642" y="497"/>
                  </a:lnTo>
                  <a:lnTo>
                    <a:pt x="641" y="497"/>
                  </a:lnTo>
                  <a:lnTo>
                    <a:pt x="641" y="497"/>
                  </a:lnTo>
                  <a:lnTo>
                    <a:pt x="639" y="497"/>
                  </a:lnTo>
                  <a:lnTo>
                    <a:pt x="639" y="497"/>
                  </a:lnTo>
                  <a:lnTo>
                    <a:pt x="639" y="497"/>
                  </a:lnTo>
                  <a:lnTo>
                    <a:pt x="642" y="498"/>
                  </a:lnTo>
                  <a:lnTo>
                    <a:pt x="642" y="498"/>
                  </a:lnTo>
                  <a:lnTo>
                    <a:pt x="642" y="500"/>
                  </a:lnTo>
                  <a:lnTo>
                    <a:pt x="641" y="501"/>
                  </a:lnTo>
                  <a:lnTo>
                    <a:pt x="639" y="503"/>
                  </a:lnTo>
                  <a:lnTo>
                    <a:pt x="637" y="503"/>
                  </a:lnTo>
                  <a:lnTo>
                    <a:pt x="637" y="504"/>
                  </a:lnTo>
                  <a:lnTo>
                    <a:pt x="636" y="506"/>
                  </a:lnTo>
                  <a:lnTo>
                    <a:pt x="636" y="506"/>
                  </a:lnTo>
                  <a:lnTo>
                    <a:pt x="634" y="506"/>
                  </a:lnTo>
                  <a:lnTo>
                    <a:pt x="633" y="506"/>
                  </a:lnTo>
                  <a:lnTo>
                    <a:pt x="634" y="506"/>
                  </a:lnTo>
                  <a:lnTo>
                    <a:pt x="634" y="508"/>
                  </a:lnTo>
                  <a:lnTo>
                    <a:pt x="633" y="508"/>
                  </a:lnTo>
                  <a:lnTo>
                    <a:pt x="633" y="509"/>
                  </a:lnTo>
                  <a:lnTo>
                    <a:pt x="633" y="508"/>
                  </a:lnTo>
                  <a:lnTo>
                    <a:pt x="631" y="508"/>
                  </a:lnTo>
                  <a:lnTo>
                    <a:pt x="631" y="508"/>
                  </a:lnTo>
                  <a:lnTo>
                    <a:pt x="630" y="508"/>
                  </a:lnTo>
                  <a:lnTo>
                    <a:pt x="630" y="509"/>
                  </a:lnTo>
                  <a:lnTo>
                    <a:pt x="628" y="509"/>
                  </a:lnTo>
                  <a:lnTo>
                    <a:pt x="628" y="508"/>
                  </a:lnTo>
                  <a:lnTo>
                    <a:pt x="626" y="508"/>
                  </a:lnTo>
                  <a:lnTo>
                    <a:pt x="625" y="511"/>
                  </a:lnTo>
                  <a:lnTo>
                    <a:pt x="623" y="512"/>
                  </a:lnTo>
                  <a:lnTo>
                    <a:pt x="623" y="512"/>
                  </a:lnTo>
                  <a:lnTo>
                    <a:pt x="622" y="512"/>
                  </a:lnTo>
                  <a:lnTo>
                    <a:pt x="622" y="514"/>
                  </a:lnTo>
                  <a:lnTo>
                    <a:pt x="623" y="514"/>
                  </a:lnTo>
                  <a:lnTo>
                    <a:pt x="622" y="516"/>
                  </a:lnTo>
                  <a:lnTo>
                    <a:pt x="622" y="516"/>
                  </a:lnTo>
                  <a:lnTo>
                    <a:pt x="620" y="516"/>
                  </a:lnTo>
                  <a:lnTo>
                    <a:pt x="620" y="519"/>
                  </a:lnTo>
                  <a:lnTo>
                    <a:pt x="620" y="519"/>
                  </a:lnTo>
                  <a:lnTo>
                    <a:pt x="617" y="519"/>
                  </a:lnTo>
                  <a:lnTo>
                    <a:pt x="617" y="519"/>
                  </a:lnTo>
                  <a:lnTo>
                    <a:pt x="615" y="519"/>
                  </a:lnTo>
                  <a:lnTo>
                    <a:pt x="615" y="520"/>
                  </a:lnTo>
                  <a:lnTo>
                    <a:pt x="615" y="520"/>
                  </a:lnTo>
                  <a:lnTo>
                    <a:pt x="614" y="520"/>
                  </a:lnTo>
                  <a:lnTo>
                    <a:pt x="611" y="522"/>
                  </a:lnTo>
                  <a:lnTo>
                    <a:pt x="609" y="522"/>
                  </a:lnTo>
                  <a:lnTo>
                    <a:pt x="608" y="520"/>
                  </a:lnTo>
                  <a:lnTo>
                    <a:pt x="606" y="522"/>
                  </a:lnTo>
                  <a:lnTo>
                    <a:pt x="606" y="522"/>
                  </a:lnTo>
                  <a:lnTo>
                    <a:pt x="606" y="523"/>
                  </a:lnTo>
                  <a:lnTo>
                    <a:pt x="604" y="523"/>
                  </a:lnTo>
                  <a:lnTo>
                    <a:pt x="603" y="522"/>
                  </a:lnTo>
                  <a:lnTo>
                    <a:pt x="601" y="522"/>
                  </a:lnTo>
                  <a:lnTo>
                    <a:pt x="600" y="522"/>
                  </a:lnTo>
                  <a:lnTo>
                    <a:pt x="598" y="523"/>
                  </a:lnTo>
                  <a:lnTo>
                    <a:pt x="596" y="523"/>
                  </a:lnTo>
                  <a:lnTo>
                    <a:pt x="596" y="523"/>
                  </a:lnTo>
                  <a:lnTo>
                    <a:pt x="596" y="523"/>
                  </a:lnTo>
                  <a:lnTo>
                    <a:pt x="595" y="523"/>
                  </a:lnTo>
                  <a:lnTo>
                    <a:pt x="593" y="522"/>
                  </a:lnTo>
                  <a:lnTo>
                    <a:pt x="593" y="522"/>
                  </a:lnTo>
                  <a:lnTo>
                    <a:pt x="592" y="523"/>
                  </a:lnTo>
                  <a:lnTo>
                    <a:pt x="592" y="523"/>
                  </a:lnTo>
                  <a:lnTo>
                    <a:pt x="592" y="523"/>
                  </a:lnTo>
                  <a:lnTo>
                    <a:pt x="592" y="525"/>
                  </a:lnTo>
                  <a:lnTo>
                    <a:pt x="590" y="525"/>
                  </a:lnTo>
                  <a:lnTo>
                    <a:pt x="590" y="525"/>
                  </a:lnTo>
                  <a:lnTo>
                    <a:pt x="589" y="525"/>
                  </a:lnTo>
                  <a:lnTo>
                    <a:pt x="587" y="525"/>
                  </a:lnTo>
                  <a:lnTo>
                    <a:pt x="587" y="525"/>
                  </a:lnTo>
                  <a:lnTo>
                    <a:pt x="587" y="525"/>
                  </a:lnTo>
                  <a:lnTo>
                    <a:pt x="585" y="525"/>
                  </a:lnTo>
                  <a:lnTo>
                    <a:pt x="585" y="525"/>
                  </a:lnTo>
                  <a:lnTo>
                    <a:pt x="584" y="525"/>
                  </a:lnTo>
                  <a:lnTo>
                    <a:pt x="584" y="525"/>
                  </a:lnTo>
                  <a:lnTo>
                    <a:pt x="584" y="527"/>
                  </a:lnTo>
                  <a:lnTo>
                    <a:pt x="582" y="525"/>
                  </a:lnTo>
                  <a:lnTo>
                    <a:pt x="581" y="525"/>
                  </a:lnTo>
                  <a:lnTo>
                    <a:pt x="581" y="522"/>
                  </a:lnTo>
                  <a:lnTo>
                    <a:pt x="579" y="522"/>
                  </a:lnTo>
                  <a:lnTo>
                    <a:pt x="578" y="520"/>
                  </a:lnTo>
                  <a:lnTo>
                    <a:pt x="578" y="519"/>
                  </a:lnTo>
                  <a:lnTo>
                    <a:pt x="578" y="519"/>
                  </a:lnTo>
                  <a:lnTo>
                    <a:pt x="578" y="517"/>
                  </a:lnTo>
                  <a:lnTo>
                    <a:pt x="578" y="517"/>
                  </a:lnTo>
                  <a:lnTo>
                    <a:pt x="578" y="517"/>
                  </a:lnTo>
                  <a:lnTo>
                    <a:pt x="576" y="517"/>
                  </a:lnTo>
                  <a:lnTo>
                    <a:pt x="576" y="519"/>
                  </a:lnTo>
                  <a:lnTo>
                    <a:pt x="576" y="519"/>
                  </a:lnTo>
                  <a:lnTo>
                    <a:pt x="574" y="520"/>
                  </a:lnTo>
                  <a:lnTo>
                    <a:pt x="574" y="520"/>
                  </a:lnTo>
                  <a:lnTo>
                    <a:pt x="574" y="520"/>
                  </a:lnTo>
                  <a:lnTo>
                    <a:pt x="576" y="522"/>
                  </a:lnTo>
                  <a:lnTo>
                    <a:pt x="576" y="522"/>
                  </a:lnTo>
                  <a:lnTo>
                    <a:pt x="576" y="523"/>
                  </a:lnTo>
                  <a:lnTo>
                    <a:pt x="578" y="525"/>
                  </a:lnTo>
                  <a:lnTo>
                    <a:pt x="578" y="528"/>
                  </a:lnTo>
                  <a:lnTo>
                    <a:pt x="578" y="528"/>
                  </a:lnTo>
                  <a:lnTo>
                    <a:pt x="578" y="530"/>
                  </a:lnTo>
                  <a:lnTo>
                    <a:pt x="578" y="530"/>
                  </a:lnTo>
                  <a:lnTo>
                    <a:pt x="578" y="530"/>
                  </a:lnTo>
                  <a:lnTo>
                    <a:pt x="578" y="530"/>
                  </a:lnTo>
                  <a:lnTo>
                    <a:pt x="576" y="530"/>
                  </a:lnTo>
                  <a:lnTo>
                    <a:pt x="576" y="530"/>
                  </a:lnTo>
                  <a:lnTo>
                    <a:pt x="576" y="531"/>
                  </a:lnTo>
                  <a:lnTo>
                    <a:pt x="576" y="531"/>
                  </a:lnTo>
                  <a:lnTo>
                    <a:pt x="576" y="531"/>
                  </a:lnTo>
                  <a:lnTo>
                    <a:pt x="574" y="531"/>
                  </a:lnTo>
                  <a:lnTo>
                    <a:pt x="574" y="531"/>
                  </a:lnTo>
                  <a:lnTo>
                    <a:pt x="573" y="533"/>
                  </a:lnTo>
                  <a:lnTo>
                    <a:pt x="571" y="533"/>
                  </a:lnTo>
                  <a:lnTo>
                    <a:pt x="571" y="530"/>
                  </a:lnTo>
                  <a:lnTo>
                    <a:pt x="570" y="531"/>
                  </a:lnTo>
                  <a:lnTo>
                    <a:pt x="570" y="534"/>
                  </a:lnTo>
                  <a:lnTo>
                    <a:pt x="568" y="534"/>
                  </a:lnTo>
                  <a:lnTo>
                    <a:pt x="568" y="536"/>
                  </a:lnTo>
                  <a:lnTo>
                    <a:pt x="567" y="534"/>
                  </a:lnTo>
                  <a:lnTo>
                    <a:pt x="565" y="534"/>
                  </a:lnTo>
                  <a:lnTo>
                    <a:pt x="565" y="536"/>
                  </a:lnTo>
                  <a:lnTo>
                    <a:pt x="563" y="536"/>
                  </a:lnTo>
                  <a:lnTo>
                    <a:pt x="563" y="538"/>
                  </a:lnTo>
                  <a:lnTo>
                    <a:pt x="562" y="536"/>
                  </a:lnTo>
                  <a:lnTo>
                    <a:pt x="560" y="536"/>
                  </a:lnTo>
                  <a:lnTo>
                    <a:pt x="562" y="534"/>
                  </a:lnTo>
                  <a:lnTo>
                    <a:pt x="562" y="534"/>
                  </a:lnTo>
                  <a:lnTo>
                    <a:pt x="560" y="534"/>
                  </a:lnTo>
                  <a:lnTo>
                    <a:pt x="560" y="534"/>
                  </a:lnTo>
                  <a:lnTo>
                    <a:pt x="560" y="534"/>
                  </a:lnTo>
                  <a:lnTo>
                    <a:pt x="560" y="536"/>
                  </a:lnTo>
                  <a:lnTo>
                    <a:pt x="560" y="538"/>
                  </a:lnTo>
                  <a:lnTo>
                    <a:pt x="559" y="538"/>
                  </a:lnTo>
                  <a:lnTo>
                    <a:pt x="557" y="538"/>
                  </a:lnTo>
                  <a:lnTo>
                    <a:pt x="557" y="536"/>
                  </a:lnTo>
                  <a:lnTo>
                    <a:pt x="555" y="536"/>
                  </a:lnTo>
                  <a:lnTo>
                    <a:pt x="554" y="536"/>
                  </a:lnTo>
                  <a:lnTo>
                    <a:pt x="554" y="538"/>
                  </a:lnTo>
                  <a:lnTo>
                    <a:pt x="552" y="538"/>
                  </a:lnTo>
                  <a:lnTo>
                    <a:pt x="552" y="538"/>
                  </a:lnTo>
                  <a:lnTo>
                    <a:pt x="552" y="538"/>
                  </a:lnTo>
                  <a:lnTo>
                    <a:pt x="551" y="539"/>
                  </a:lnTo>
                  <a:lnTo>
                    <a:pt x="551" y="539"/>
                  </a:lnTo>
                  <a:lnTo>
                    <a:pt x="549" y="541"/>
                  </a:lnTo>
                  <a:lnTo>
                    <a:pt x="546" y="541"/>
                  </a:lnTo>
                  <a:lnTo>
                    <a:pt x="544" y="541"/>
                  </a:lnTo>
                  <a:lnTo>
                    <a:pt x="543" y="541"/>
                  </a:lnTo>
                  <a:lnTo>
                    <a:pt x="543" y="541"/>
                  </a:lnTo>
                  <a:lnTo>
                    <a:pt x="541" y="541"/>
                  </a:lnTo>
                  <a:lnTo>
                    <a:pt x="541" y="541"/>
                  </a:lnTo>
                  <a:lnTo>
                    <a:pt x="541" y="541"/>
                  </a:lnTo>
                  <a:lnTo>
                    <a:pt x="540" y="542"/>
                  </a:lnTo>
                  <a:lnTo>
                    <a:pt x="538" y="542"/>
                  </a:lnTo>
                  <a:lnTo>
                    <a:pt x="537" y="542"/>
                  </a:lnTo>
                  <a:lnTo>
                    <a:pt x="535" y="544"/>
                  </a:lnTo>
                  <a:lnTo>
                    <a:pt x="533" y="545"/>
                  </a:lnTo>
                  <a:lnTo>
                    <a:pt x="533" y="545"/>
                  </a:lnTo>
                  <a:lnTo>
                    <a:pt x="532" y="545"/>
                  </a:lnTo>
                  <a:lnTo>
                    <a:pt x="532" y="544"/>
                  </a:lnTo>
                  <a:lnTo>
                    <a:pt x="532" y="544"/>
                  </a:lnTo>
                  <a:lnTo>
                    <a:pt x="532" y="545"/>
                  </a:lnTo>
                  <a:lnTo>
                    <a:pt x="532" y="545"/>
                  </a:lnTo>
                  <a:lnTo>
                    <a:pt x="530" y="547"/>
                  </a:lnTo>
                  <a:lnTo>
                    <a:pt x="529" y="549"/>
                  </a:lnTo>
                  <a:lnTo>
                    <a:pt x="529" y="549"/>
                  </a:lnTo>
                  <a:lnTo>
                    <a:pt x="529" y="550"/>
                  </a:lnTo>
                  <a:lnTo>
                    <a:pt x="532" y="550"/>
                  </a:lnTo>
                  <a:lnTo>
                    <a:pt x="532" y="552"/>
                  </a:lnTo>
                  <a:lnTo>
                    <a:pt x="532" y="552"/>
                  </a:lnTo>
                  <a:lnTo>
                    <a:pt x="530" y="553"/>
                  </a:lnTo>
                  <a:lnTo>
                    <a:pt x="530" y="553"/>
                  </a:lnTo>
                  <a:lnTo>
                    <a:pt x="533" y="556"/>
                  </a:lnTo>
                  <a:lnTo>
                    <a:pt x="533" y="556"/>
                  </a:lnTo>
                  <a:lnTo>
                    <a:pt x="533" y="556"/>
                  </a:lnTo>
                  <a:lnTo>
                    <a:pt x="532" y="558"/>
                  </a:lnTo>
                  <a:lnTo>
                    <a:pt x="530" y="560"/>
                  </a:lnTo>
                  <a:lnTo>
                    <a:pt x="527" y="560"/>
                  </a:lnTo>
                  <a:lnTo>
                    <a:pt x="526" y="560"/>
                  </a:lnTo>
                  <a:lnTo>
                    <a:pt x="524" y="558"/>
                  </a:lnTo>
                  <a:lnTo>
                    <a:pt x="524" y="558"/>
                  </a:lnTo>
                  <a:lnTo>
                    <a:pt x="526" y="558"/>
                  </a:lnTo>
                  <a:lnTo>
                    <a:pt x="526" y="558"/>
                  </a:lnTo>
                  <a:lnTo>
                    <a:pt x="526" y="556"/>
                  </a:lnTo>
                  <a:lnTo>
                    <a:pt x="526" y="556"/>
                  </a:lnTo>
                  <a:lnTo>
                    <a:pt x="524" y="556"/>
                  </a:lnTo>
                  <a:lnTo>
                    <a:pt x="522" y="555"/>
                  </a:lnTo>
                  <a:lnTo>
                    <a:pt x="522" y="553"/>
                  </a:lnTo>
                  <a:lnTo>
                    <a:pt x="522" y="552"/>
                  </a:lnTo>
                  <a:lnTo>
                    <a:pt x="522" y="550"/>
                  </a:lnTo>
                  <a:lnTo>
                    <a:pt x="521" y="550"/>
                  </a:lnTo>
                  <a:lnTo>
                    <a:pt x="521" y="550"/>
                  </a:lnTo>
                  <a:lnTo>
                    <a:pt x="522" y="547"/>
                  </a:lnTo>
                  <a:lnTo>
                    <a:pt x="521" y="547"/>
                  </a:lnTo>
                  <a:lnTo>
                    <a:pt x="522" y="545"/>
                  </a:lnTo>
                  <a:lnTo>
                    <a:pt x="522" y="544"/>
                  </a:lnTo>
                  <a:lnTo>
                    <a:pt x="526" y="542"/>
                  </a:lnTo>
                  <a:lnTo>
                    <a:pt x="526" y="541"/>
                  </a:lnTo>
                  <a:lnTo>
                    <a:pt x="524" y="541"/>
                  </a:lnTo>
                  <a:lnTo>
                    <a:pt x="522" y="541"/>
                  </a:lnTo>
                  <a:lnTo>
                    <a:pt x="522" y="541"/>
                  </a:lnTo>
                  <a:lnTo>
                    <a:pt x="521" y="541"/>
                  </a:lnTo>
                  <a:lnTo>
                    <a:pt x="521" y="539"/>
                  </a:lnTo>
                  <a:lnTo>
                    <a:pt x="519" y="538"/>
                  </a:lnTo>
                  <a:lnTo>
                    <a:pt x="519" y="538"/>
                  </a:lnTo>
                  <a:lnTo>
                    <a:pt x="519" y="541"/>
                  </a:lnTo>
                  <a:lnTo>
                    <a:pt x="518" y="541"/>
                  </a:lnTo>
                  <a:lnTo>
                    <a:pt x="516" y="542"/>
                  </a:lnTo>
                  <a:lnTo>
                    <a:pt x="514" y="542"/>
                  </a:lnTo>
                  <a:lnTo>
                    <a:pt x="513" y="542"/>
                  </a:lnTo>
                  <a:lnTo>
                    <a:pt x="513" y="542"/>
                  </a:lnTo>
                  <a:lnTo>
                    <a:pt x="513" y="541"/>
                  </a:lnTo>
                  <a:lnTo>
                    <a:pt x="513" y="541"/>
                  </a:lnTo>
                  <a:lnTo>
                    <a:pt x="513" y="539"/>
                  </a:lnTo>
                  <a:lnTo>
                    <a:pt x="511" y="539"/>
                  </a:lnTo>
                  <a:lnTo>
                    <a:pt x="510" y="539"/>
                  </a:lnTo>
                  <a:lnTo>
                    <a:pt x="510" y="539"/>
                  </a:lnTo>
                  <a:lnTo>
                    <a:pt x="508" y="539"/>
                  </a:lnTo>
                  <a:lnTo>
                    <a:pt x="508" y="539"/>
                  </a:lnTo>
                  <a:lnTo>
                    <a:pt x="507" y="538"/>
                  </a:lnTo>
                  <a:lnTo>
                    <a:pt x="507" y="538"/>
                  </a:lnTo>
                  <a:lnTo>
                    <a:pt x="505" y="536"/>
                  </a:lnTo>
                  <a:lnTo>
                    <a:pt x="507" y="536"/>
                  </a:lnTo>
                  <a:lnTo>
                    <a:pt x="505" y="534"/>
                  </a:lnTo>
                  <a:lnTo>
                    <a:pt x="503" y="534"/>
                  </a:lnTo>
                  <a:lnTo>
                    <a:pt x="503" y="536"/>
                  </a:lnTo>
                  <a:lnTo>
                    <a:pt x="503" y="538"/>
                  </a:lnTo>
                  <a:lnTo>
                    <a:pt x="505" y="539"/>
                  </a:lnTo>
                  <a:lnTo>
                    <a:pt x="505" y="539"/>
                  </a:lnTo>
                  <a:lnTo>
                    <a:pt x="503" y="539"/>
                  </a:lnTo>
                  <a:lnTo>
                    <a:pt x="502" y="538"/>
                  </a:lnTo>
                  <a:lnTo>
                    <a:pt x="502" y="538"/>
                  </a:lnTo>
                  <a:lnTo>
                    <a:pt x="502" y="538"/>
                  </a:lnTo>
                  <a:lnTo>
                    <a:pt x="502" y="539"/>
                  </a:lnTo>
                  <a:lnTo>
                    <a:pt x="500" y="541"/>
                  </a:lnTo>
                  <a:lnTo>
                    <a:pt x="499" y="541"/>
                  </a:lnTo>
                  <a:lnTo>
                    <a:pt x="499" y="541"/>
                  </a:lnTo>
                  <a:lnTo>
                    <a:pt x="497" y="541"/>
                  </a:lnTo>
                  <a:lnTo>
                    <a:pt x="496" y="541"/>
                  </a:lnTo>
                  <a:lnTo>
                    <a:pt x="494" y="539"/>
                  </a:lnTo>
                  <a:lnTo>
                    <a:pt x="494" y="539"/>
                  </a:lnTo>
                  <a:lnTo>
                    <a:pt x="492" y="539"/>
                  </a:lnTo>
                  <a:lnTo>
                    <a:pt x="489" y="539"/>
                  </a:lnTo>
                  <a:lnTo>
                    <a:pt x="489" y="539"/>
                  </a:lnTo>
                  <a:lnTo>
                    <a:pt x="488" y="539"/>
                  </a:lnTo>
                  <a:lnTo>
                    <a:pt x="486" y="538"/>
                  </a:lnTo>
                  <a:lnTo>
                    <a:pt x="485" y="538"/>
                  </a:lnTo>
                  <a:lnTo>
                    <a:pt x="483" y="536"/>
                  </a:lnTo>
                  <a:lnTo>
                    <a:pt x="483" y="536"/>
                  </a:lnTo>
                  <a:lnTo>
                    <a:pt x="483" y="534"/>
                  </a:lnTo>
                  <a:lnTo>
                    <a:pt x="481" y="534"/>
                  </a:lnTo>
                  <a:lnTo>
                    <a:pt x="481" y="534"/>
                  </a:lnTo>
                  <a:lnTo>
                    <a:pt x="481" y="534"/>
                  </a:lnTo>
                  <a:lnTo>
                    <a:pt x="480" y="534"/>
                  </a:lnTo>
                  <a:lnTo>
                    <a:pt x="478" y="533"/>
                  </a:lnTo>
                  <a:lnTo>
                    <a:pt x="478" y="534"/>
                  </a:lnTo>
                  <a:lnTo>
                    <a:pt x="478" y="534"/>
                  </a:lnTo>
                  <a:lnTo>
                    <a:pt x="478" y="533"/>
                  </a:lnTo>
                  <a:lnTo>
                    <a:pt x="478" y="531"/>
                  </a:lnTo>
                  <a:lnTo>
                    <a:pt x="478" y="530"/>
                  </a:lnTo>
                  <a:lnTo>
                    <a:pt x="477" y="530"/>
                  </a:lnTo>
                  <a:lnTo>
                    <a:pt x="477" y="528"/>
                  </a:lnTo>
                  <a:lnTo>
                    <a:pt x="477" y="528"/>
                  </a:lnTo>
                  <a:lnTo>
                    <a:pt x="475" y="528"/>
                  </a:lnTo>
                  <a:lnTo>
                    <a:pt x="477" y="527"/>
                  </a:lnTo>
                  <a:lnTo>
                    <a:pt x="477" y="525"/>
                  </a:lnTo>
                  <a:lnTo>
                    <a:pt x="477" y="525"/>
                  </a:lnTo>
                  <a:lnTo>
                    <a:pt x="478" y="523"/>
                  </a:lnTo>
                  <a:lnTo>
                    <a:pt x="478" y="523"/>
                  </a:lnTo>
                  <a:lnTo>
                    <a:pt x="480" y="522"/>
                  </a:lnTo>
                  <a:lnTo>
                    <a:pt x="477" y="520"/>
                  </a:lnTo>
                  <a:lnTo>
                    <a:pt x="477" y="520"/>
                  </a:lnTo>
                  <a:lnTo>
                    <a:pt x="475" y="520"/>
                  </a:lnTo>
                  <a:lnTo>
                    <a:pt x="473" y="520"/>
                  </a:lnTo>
                  <a:lnTo>
                    <a:pt x="472" y="520"/>
                  </a:lnTo>
                  <a:lnTo>
                    <a:pt x="472" y="520"/>
                  </a:lnTo>
                  <a:lnTo>
                    <a:pt x="470" y="519"/>
                  </a:lnTo>
                  <a:lnTo>
                    <a:pt x="470" y="519"/>
                  </a:lnTo>
                  <a:lnTo>
                    <a:pt x="469" y="519"/>
                  </a:lnTo>
                  <a:lnTo>
                    <a:pt x="469" y="519"/>
                  </a:lnTo>
                  <a:lnTo>
                    <a:pt x="467" y="519"/>
                  </a:lnTo>
                  <a:lnTo>
                    <a:pt x="467" y="520"/>
                  </a:lnTo>
                  <a:lnTo>
                    <a:pt x="466" y="520"/>
                  </a:lnTo>
                  <a:lnTo>
                    <a:pt x="466" y="519"/>
                  </a:lnTo>
                  <a:lnTo>
                    <a:pt x="464" y="519"/>
                  </a:lnTo>
                  <a:lnTo>
                    <a:pt x="461" y="517"/>
                  </a:lnTo>
                  <a:lnTo>
                    <a:pt x="461" y="517"/>
                  </a:lnTo>
                  <a:lnTo>
                    <a:pt x="461" y="516"/>
                  </a:lnTo>
                  <a:lnTo>
                    <a:pt x="459" y="516"/>
                  </a:lnTo>
                  <a:lnTo>
                    <a:pt x="459" y="514"/>
                  </a:lnTo>
                  <a:lnTo>
                    <a:pt x="458" y="512"/>
                  </a:lnTo>
                  <a:lnTo>
                    <a:pt x="458" y="514"/>
                  </a:lnTo>
                  <a:lnTo>
                    <a:pt x="456" y="514"/>
                  </a:lnTo>
                  <a:lnTo>
                    <a:pt x="453" y="516"/>
                  </a:lnTo>
                  <a:lnTo>
                    <a:pt x="453" y="516"/>
                  </a:lnTo>
                  <a:lnTo>
                    <a:pt x="451" y="517"/>
                  </a:lnTo>
                  <a:lnTo>
                    <a:pt x="451" y="517"/>
                  </a:lnTo>
                  <a:lnTo>
                    <a:pt x="451" y="519"/>
                  </a:lnTo>
                  <a:lnTo>
                    <a:pt x="451" y="520"/>
                  </a:lnTo>
                  <a:lnTo>
                    <a:pt x="450" y="520"/>
                  </a:lnTo>
                  <a:lnTo>
                    <a:pt x="450" y="522"/>
                  </a:lnTo>
                  <a:lnTo>
                    <a:pt x="448" y="522"/>
                  </a:lnTo>
                  <a:lnTo>
                    <a:pt x="448" y="522"/>
                  </a:lnTo>
                  <a:lnTo>
                    <a:pt x="447" y="522"/>
                  </a:lnTo>
                  <a:lnTo>
                    <a:pt x="445" y="523"/>
                  </a:lnTo>
                  <a:lnTo>
                    <a:pt x="444" y="523"/>
                  </a:lnTo>
                  <a:lnTo>
                    <a:pt x="442" y="522"/>
                  </a:lnTo>
                  <a:lnTo>
                    <a:pt x="442" y="522"/>
                  </a:lnTo>
                  <a:lnTo>
                    <a:pt x="442" y="522"/>
                  </a:lnTo>
                  <a:lnTo>
                    <a:pt x="440" y="522"/>
                  </a:lnTo>
                  <a:lnTo>
                    <a:pt x="439" y="523"/>
                  </a:lnTo>
                  <a:lnTo>
                    <a:pt x="439" y="525"/>
                  </a:lnTo>
                  <a:lnTo>
                    <a:pt x="439" y="525"/>
                  </a:lnTo>
                  <a:lnTo>
                    <a:pt x="439" y="525"/>
                  </a:lnTo>
                  <a:lnTo>
                    <a:pt x="437" y="525"/>
                  </a:lnTo>
                  <a:lnTo>
                    <a:pt x="434" y="522"/>
                  </a:lnTo>
                  <a:lnTo>
                    <a:pt x="434" y="522"/>
                  </a:lnTo>
                  <a:lnTo>
                    <a:pt x="432" y="522"/>
                  </a:lnTo>
                  <a:lnTo>
                    <a:pt x="432" y="525"/>
                  </a:lnTo>
                  <a:lnTo>
                    <a:pt x="432" y="525"/>
                  </a:lnTo>
                  <a:lnTo>
                    <a:pt x="431" y="525"/>
                  </a:lnTo>
                  <a:lnTo>
                    <a:pt x="429" y="522"/>
                  </a:lnTo>
                  <a:lnTo>
                    <a:pt x="429" y="522"/>
                  </a:lnTo>
                  <a:lnTo>
                    <a:pt x="429" y="522"/>
                  </a:lnTo>
                  <a:lnTo>
                    <a:pt x="429" y="523"/>
                  </a:lnTo>
                  <a:lnTo>
                    <a:pt x="428" y="523"/>
                  </a:lnTo>
                  <a:lnTo>
                    <a:pt x="426" y="525"/>
                  </a:lnTo>
                  <a:lnTo>
                    <a:pt x="426" y="525"/>
                  </a:lnTo>
                  <a:lnTo>
                    <a:pt x="426" y="527"/>
                  </a:lnTo>
                  <a:lnTo>
                    <a:pt x="425" y="527"/>
                  </a:lnTo>
                  <a:lnTo>
                    <a:pt x="425" y="527"/>
                  </a:lnTo>
                  <a:lnTo>
                    <a:pt x="423" y="527"/>
                  </a:lnTo>
                  <a:lnTo>
                    <a:pt x="423" y="525"/>
                  </a:lnTo>
                  <a:lnTo>
                    <a:pt x="423" y="525"/>
                  </a:lnTo>
                  <a:lnTo>
                    <a:pt x="421" y="523"/>
                  </a:lnTo>
                  <a:lnTo>
                    <a:pt x="418" y="523"/>
                  </a:lnTo>
                  <a:lnTo>
                    <a:pt x="418" y="522"/>
                  </a:lnTo>
                  <a:lnTo>
                    <a:pt x="417" y="522"/>
                  </a:lnTo>
                  <a:lnTo>
                    <a:pt x="417" y="522"/>
                  </a:lnTo>
                  <a:lnTo>
                    <a:pt x="417" y="523"/>
                  </a:lnTo>
                  <a:lnTo>
                    <a:pt x="415" y="523"/>
                  </a:lnTo>
                  <a:lnTo>
                    <a:pt x="415" y="525"/>
                  </a:lnTo>
                  <a:lnTo>
                    <a:pt x="414" y="527"/>
                  </a:lnTo>
                  <a:lnTo>
                    <a:pt x="414" y="527"/>
                  </a:lnTo>
                  <a:lnTo>
                    <a:pt x="412" y="528"/>
                  </a:lnTo>
                  <a:lnTo>
                    <a:pt x="412" y="527"/>
                  </a:lnTo>
                  <a:lnTo>
                    <a:pt x="410" y="527"/>
                  </a:lnTo>
                  <a:lnTo>
                    <a:pt x="409" y="527"/>
                  </a:lnTo>
                  <a:lnTo>
                    <a:pt x="407" y="528"/>
                  </a:lnTo>
                  <a:lnTo>
                    <a:pt x="407" y="527"/>
                  </a:lnTo>
                  <a:lnTo>
                    <a:pt x="406" y="527"/>
                  </a:lnTo>
                  <a:lnTo>
                    <a:pt x="406" y="527"/>
                  </a:lnTo>
                  <a:lnTo>
                    <a:pt x="406" y="527"/>
                  </a:lnTo>
                  <a:lnTo>
                    <a:pt x="406" y="528"/>
                  </a:lnTo>
                  <a:lnTo>
                    <a:pt x="404" y="528"/>
                  </a:lnTo>
                  <a:lnTo>
                    <a:pt x="404" y="530"/>
                  </a:lnTo>
                  <a:lnTo>
                    <a:pt x="404" y="530"/>
                  </a:lnTo>
                  <a:lnTo>
                    <a:pt x="404" y="530"/>
                  </a:lnTo>
                  <a:lnTo>
                    <a:pt x="404" y="531"/>
                  </a:lnTo>
                  <a:lnTo>
                    <a:pt x="404" y="531"/>
                  </a:lnTo>
                  <a:lnTo>
                    <a:pt x="404" y="533"/>
                  </a:lnTo>
                  <a:lnTo>
                    <a:pt x="404" y="534"/>
                  </a:lnTo>
                  <a:lnTo>
                    <a:pt x="406" y="536"/>
                  </a:lnTo>
                  <a:lnTo>
                    <a:pt x="406" y="536"/>
                  </a:lnTo>
                  <a:lnTo>
                    <a:pt x="407" y="538"/>
                  </a:lnTo>
                  <a:lnTo>
                    <a:pt x="407" y="539"/>
                  </a:lnTo>
                  <a:lnTo>
                    <a:pt x="407" y="541"/>
                  </a:lnTo>
                  <a:lnTo>
                    <a:pt x="406" y="542"/>
                  </a:lnTo>
                  <a:lnTo>
                    <a:pt x="406" y="544"/>
                  </a:lnTo>
                  <a:lnTo>
                    <a:pt x="407" y="544"/>
                  </a:lnTo>
                  <a:lnTo>
                    <a:pt x="407" y="545"/>
                  </a:lnTo>
                  <a:lnTo>
                    <a:pt x="407" y="545"/>
                  </a:lnTo>
                  <a:lnTo>
                    <a:pt x="407" y="545"/>
                  </a:lnTo>
                  <a:lnTo>
                    <a:pt x="406" y="545"/>
                  </a:lnTo>
                  <a:lnTo>
                    <a:pt x="406" y="547"/>
                  </a:lnTo>
                  <a:lnTo>
                    <a:pt x="406" y="545"/>
                  </a:lnTo>
                  <a:lnTo>
                    <a:pt x="404" y="545"/>
                  </a:lnTo>
                  <a:lnTo>
                    <a:pt x="404" y="545"/>
                  </a:lnTo>
                  <a:lnTo>
                    <a:pt x="404" y="545"/>
                  </a:lnTo>
                  <a:lnTo>
                    <a:pt x="403" y="545"/>
                  </a:lnTo>
                  <a:lnTo>
                    <a:pt x="399" y="545"/>
                  </a:lnTo>
                  <a:lnTo>
                    <a:pt x="399" y="545"/>
                  </a:lnTo>
                  <a:lnTo>
                    <a:pt x="399" y="545"/>
                  </a:lnTo>
                  <a:lnTo>
                    <a:pt x="399" y="544"/>
                  </a:lnTo>
                  <a:lnTo>
                    <a:pt x="399" y="544"/>
                  </a:lnTo>
                  <a:lnTo>
                    <a:pt x="399" y="542"/>
                  </a:lnTo>
                  <a:lnTo>
                    <a:pt x="398" y="542"/>
                  </a:lnTo>
                  <a:lnTo>
                    <a:pt x="399" y="541"/>
                  </a:lnTo>
                  <a:lnTo>
                    <a:pt x="398" y="541"/>
                  </a:lnTo>
                  <a:lnTo>
                    <a:pt x="398" y="539"/>
                  </a:lnTo>
                  <a:lnTo>
                    <a:pt x="398" y="538"/>
                  </a:lnTo>
                  <a:lnTo>
                    <a:pt x="398" y="538"/>
                  </a:lnTo>
                  <a:lnTo>
                    <a:pt x="398" y="538"/>
                  </a:lnTo>
                  <a:lnTo>
                    <a:pt x="396" y="538"/>
                  </a:lnTo>
                  <a:lnTo>
                    <a:pt x="396" y="538"/>
                  </a:lnTo>
                  <a:lnTo>
                    <a:pt x="393" y="539"/>
                  </a:lnTo>
                  <a:lnTo>
                    <a:pt x="391" y="541"/>
                  </a:lnTo>
                  <a:lnTo>
                    <a:pt x="390" y="541"/>
                  </a:lnTo>
                  <a:lnTo>
                    <a:pt x="388" y="542"/>
                  </a:lnTo>
                  <a:lnTo>
                    <a:pt x="388" y="541"/>
                  </a:lnTo>
                  <a:lnTo>
                    <a:pt x="387" y="541"/>
                  </a:lnTo>
                  <a:lnTo>
                    <a:pt x="385" y="542"/>
                  </a:lnTo>
                  <a:lnTo>
                    <a:pt x="384" y="541"/>
                  </a:lnTo>
                  <a:lnTo>
                    <a:pt x="384" y="541"/>
                  </a:lnTo>
                  <a:lnTo>
                    <a:pt x="382" y="541"/>
                  </a:lnTo>
                  <a:lnTo>
                    <a:pt x="384" y="539"/>
                  </a:lnTo>
                  <a:lnTo>
                    <a:pt x="382" y="539"/>
                  </a:lnTo>
                  <a:lnTo>
                    <a:pt x="382" y="538"/>
                  </a:lnTo>
                  <a:lnTo>
                    <a:pt x="380" y="538"/>
                  </a:lnTo>
                  <a:lnTo>
                    <a:pt x="380" y="538"/>
                  </a:lnTo>
                  <a:lnTo>
                    <a:pt x="380" y="536"/>
                  </a:lnTo>
                  <a:lnTo>
                    <a:pt x="380" y="534"/>
                  </a:lnTo>
                  <a:lnTo>
                    <a:pt x="380" y="534"/>
                  </a:lnTo>
                  <a:lnTo>
                    <a:pt x="380" y="533"/>
                  </a:lnTo>
                  <a:lnTo>
                    <a:pt x="379" y="533"/>
                  </a:lnTo>
                  <a:lnTo>
                    <a:pt x="376" y="533"/>
                  </a:lnTo>
                  <a:lnTo>
                    <a:pt x="373" y="531"/>
                  </a:lnTo>
                  <a:lnTo>
                    <a:pt x="371" y="531"/>
                  </a:lnTo>
                  <a:lnTo>
                    <a:pt x="371" y="531"/>
                  </a:lnTo>
                  <a:lnTo>
                    <a:pt x="369" y="531"/>
                  </a:lnTo>
                  <a:lnTo>
                    <a:pt x="369" y="531"/>
                  </a:lnTo>
                  <a:lnTo>
                    <a:pt x="369" y="531"/>
                  </a:lnTo>
                  <a:lnTo>
                    <a:pt x="369" y="530"/>
                  </a:lnTo>
                  <a:lnTo>
                    <a:pt x="371" y="528"/>
                  </a:lnTo>
                  <a:lnTo>
                    <a:pt x="371" y="527"/>
                  </a:lnTo>
                  <a:lnTo>
                    <a:pt x="373" y="525"/>
                  </a:lnTo>
                  <a:lnTo>
                    <a:pt x="371" y="523"/>
                  </a:lnTo>
                  <a:lnTo>
                    <a:pt x="373" y="520"/>
                  </a:lnTo>
                  <a:lnTo>
                    <a:pt x="374" y="520"/>
                  </a:lnTo>
                  <a:lnTo>
                    <a:pt x="374" y="519"/>
                  </a:lnTo>
                  <a:lnTo>
                    <a:pt x="374" y="519"/>
                  </a:lnTo>
                  <a:lnTo>
                    <a:pt x="374" y="517"/>
                  </a:lnTo>
                  <a:lnTo>
                    <a:pt x="373" y="517"/>
                  </a:lnTo>
                  <a:lnTo>
                    <a:pt x="373" y="517"/>
                  </a:lnTo>
                  <a:lnTo>
                    <a:pt x="369" y="517"/>
                  </a:lnTo>
                  <a:lnTo>
                    <a:pt x="368" y="517"/>
                  </a:lnTo>
                  <a:lnTo>
                    <a:pt x="365" y="516"/>
                  </a:lnTo>
                  <a:lnTo>
                    <a:pt x="365" y="514"/>
                  </a:lnTo>
                  <a:lnTo>
                    <a:pt x="365" y="512"/>
                  </a:lnTo>
                  <a:lnTo>
                    <a:pt x="365" y="512"/>
                  </a:lnTo>
                  <a:lnTo>
                    <a:pt x="365" y="511"/>
                  </a:lnTo>
                  <a:lnTo>
                    <a:pt x="365" y="511"/>
                  </a:lnTo>
                  <a:lnTo>
                    <a:pt x="365" y="508"/>
                  </a:lnTo>
                  <a:lnTo>
                    <a:pt x="363" y="508"/>
                  </a:lnTo>
                  <a:lnTo>
                    <a:pt x="363" y="506"/>
                  </a:lnTo>
                  <a:lnTo>
                    <a:pt x="362" y="506"/>
                  </a:lnTo>
                  <a:lnTo>
                    <a:pt x="362" y="504"/>
                  </a:lnTo>
                  <a:lnTo>
                    <a:pt x="363" y="504"/>
                  </a:lnTo>
                  <a:lnTo>
                    <a:pt x="365" y="501"/>
                  </a:lnTo>
                  <a:lnTo>
                    <a:pt x="365" y="501"/>
                  </a:lnTo>
                  <a:lnTo>
                    <a:pt x="365" y="501"/>
                  </a:lnTo>
                  <a:lnTo>
                    <a:pt x="363" y="501"/>
                  </a:lnTo>
                  <a:lnTo>
                    <a:pt x="362" y="503"/>
                  </a:lnTo>
                  <a:lnTo>
                    <a:pt x="360" y="501"/>
                  </a:lnTo>
                  <a:lnTo>
                    <a:pt x="360" y="501"/>
                  </a:lnTo>
                  <a:lnTo>
                    <a:pt x="358" y="501"/>
                  </a:lnTo>
                  <a:lnTo>
                    <a:pt x="355" y="501"/>
                  </a:lnTo>
                  <a:lnTo>
                    <a:pt x="352" y="503"/>
                  </a:lnTo>
                  <a:lnTo>
                    <a:pt x="350" y="503"/>
                  </a:lnTo>
                  <a:lnTo>
                    <a:pt x="349" y="504"/>
                  </a:lnTo>
                  <a:lnTo>
                    <a:pt x="347" y="504"/>
                  </a:lnTo>
                  <a:lnTo>
                    <a:pt x="347" y="504"/>
                  </a:lnTo>
                  <a:lnTo>
                    <a:pt x="346" y="504"/>
                  </a:lnTo>
                  <a:lnTo>
                    <a:pt x="346" y="503"/>
                  </a:lnTo>
                  <a:lnTo>
                    <a:pt x="347" y="501"/>
                  </a:lnTo>
                  <a:lnTo>
                    <a:pt x="349" y="500"/>
                  </a:lnTo>
                  <a:lnTo>
                    <a:pt x="347" y="498"/>
                  </a:lnTo>
                  <a:lnTo>
                    <a:pt x="347" y="498"/>
                  </a:lnTo>
                  <a:lnTo>
                    <a:pt x="347" y="497"/>
                  </a:lnTo>
                  <a:lnTo>
                    <a:pt x="346" y="497"/>
                  </a:lnTo>
                  <a:lnTo>
                    <a:pt x="346" y="495"/>
                  </a:lnTo>
                  <a:lnTo>
                    <a:pt x="346" y="493"/>
                  </a:lnTo>
                  <a:lnTo>
                    <a:pt x="346" y="492"/>
                  </a:lnTo>
                  <a:lnTo>
                    <a:pt x="347" y="490"/>
                  </a:lnTo>
                  <a:lnTo>
                    <a:pt x="349" y="490"/>
                  </a:lnTo>
                  <a:lnTo>
                    <a:pt x="349" y="490"/>
                  </a:lnTo>
                  <a:lnTo>
                    <a:pt x="349" y="489"/>
                  </a:lnTo>
                  <a:lnTo>
                    <a:pt x="349" y="487"/>
                  </a:lnTo>
                  <a:lnTo>
                    <a:pt x="349" y="486"/>
                  </a:lnTo>
                  <a:lnTo>
                    <a:pt x="350" y="484"/>
                  </a:lnTo>
                  <a:lnTo>
                    <a:pt x="350" y="484"/>
                  </a:lnTo>
                  <a:lnTo>
                    <a:pt x="352" y="484"/>
                  </a:lnTo>
                  <a:lnTo>
                    <a:pt x="352" y="484"/>
                  </a:lnTo>
                  <a:lnTo>
                    <a:pt x="354" y="482"/>
                  </a:lnTo>
                  <a:lnTo>
                    <a:pt x="354" y="481"/>
                  </a:lnTo>
                  <a:lnTo>
                    <a:pt x="355" y="479"/>
                  </a:lnTo>
                  <a:lnTo>
                    <a:pt x="355" y="479"/>
                  </a:lnTo>
                  <a:lnTo>
                    <a:pt x="357" y="479"/>
                  </a:lnTo>
                  <a:lnTo>
                    <a:pt x="357" y="479"/>
                  </a:lnTo>
                  <a:lnTo>
                    <a:pt x="358" y="478"/>
                  </a:lnTo>
                  <a:lnTo>
                    <a:pt x="358" y="476"/>
                  </a:lnTo>
                  <a:lnTo>
                    <a:pt x="360" y="475"/>
                  </a:lnTo>
                  <a:lnTo>
                    <a:pt x="362" y="475"/>
                  </a:lnTo>
                  <a:lnTo>
                    <a:pt x="362" y="475"/>
                  </a:lnTo>
                  <a:lnTo>
                    <a:pt x="362" y="475"/>
                  </a:lnTo>
                  <a:lnTo>
                    <a:pt x="362" y="473"/>
                  </a:lnTo>
                  <a:lnTo>
                    <a:pt x="360" y="471"/>
                  </a:lnTo>
                  <a:lnTo>
                    <a:pt x="360" y="471"/>
                  </a:lnTo>
                  <a:lnTo>
                    <a:pt x="362" y="470"/>
                  </a:lnTo>
                  <a:lnTo>
                    <a:pt x="363" y="470"/>
                  </a:lnTo>
                  <a:lnTo>
                    <a:pt x="362" y="468"/>
                  </a:lnTo>
                  <a:lnTo>
                    <a:pt x="363" y="467"/>
                  </a:lnTo>
                  <a:lnTo>
                    <a:pt x="363" y="464"/>
                  </a:lnTo>
                  <a:lnTo>
                    <a:pt x="363" y="462"/>
                  </a:lnTo>
                  <a:lnTo>
                    <a:pt x="363" y="460"/>
                  </a:lnTo>
                  <a:lnTo>
                    <a:pt x="363" y="459"/>
                  </a:lnTo>
                  <a:lnTo>
                    <a:pt x="363" y="457"/>
                  </a:lnTo>
                  <a:lnTo>
                    <a:pt x="362" y="454"/>
                  </a:lnTo>
                  <a:lnTo>
                    <a:pt x="362" y="454"/>
                  </a:lnTo>
                  <a:lnTo>
                    <a:pt x="362" y="451"/>
                  </a:lnTo>
                  <a:lnTo>
                    <a:pt x="362" y="448"/>
                  </a:lnTo>
                  <a:lnTo>
                    <a:pt x="362" y="448"/>
                  </a:lnTo>
                  <a:lnTo>
                    <a:pt x="360" y="448"/>
                  </a:lnTo>
                  <a:lnTo>
                    <a:pt x="358" y="448"/>
                  </a:lnTo>
                  <a:lnTo>
                    <a:pt x="358" y="448"/>
                  </a:lnTo>
                  <a:lnTo>
                    <a:pt x="358" y="448"/>
                  </a:lnTo>
                  <a:lnTo>
                    <a:pt x="357" y="449"/>
                  </a:lnTo>
                  <a:lnTo>
                    <a:pt x="357" y="449"/>
                  </a:lnTo>
                  <a:lnTo>
                    <a:pt x="357" y="448"/>
                  </a:lnTo>
                  <a:lnTo>
                    <a:pt x="355" y="446"/>
                  </a:lnTo>
                  <a:lnTo>
                    <a:pt x="354" y="441"/>
                  </a:lnTo>
                  <a:lnTo>
                    <a:pt x="354" y="441"/>
                  </a:lnTo>
                  <a:lnTo>
                    <a:pt x="354" y="440"/>
                  </a:lnTo>
                  <a:lnTo>
                    <a:pt x="354" y="438"/>
                  </a:lnTo>
                  <a:lnTo>
                    <a:pt x="352" y="438"/>
                  </a:lnTo>
                  <a:lnTo>
                    <a:pt x="352" y="437"/>
                  </a:lnTo>
                  <a:lnTo>
                    <a:pt x="350" y="437"/>
                  </a:lnTo>
                  <a:lnTo>
                    <a:pt x="350" y="437"/>
                  </a:lnTo>
                  <a:lnTo>
                    <a:pt x="350" y="437"/>
                  </a:lnTo>
                  <a:lnTo>
                    <a:pt x="349" y="437"/>
                  </a:lnTo>
                  <a:lnTo>
                    <a:pt x="349" y="435"/>
                  </a:lnTo>
                  <a:lnTo>
                    <a:pt x="347" y="435"/>
                  </a:lnTo>
                  <a:lnTo>
                    <a:pt x="347" y="434"/>
                  </a:lnTo>
                  <a:lnTo>
                    <a:pt x="347" y="434"/>
                  </a:lnTo>
                  <a:lnTo>
                    <a:pt x="346" y="434"/>
                  </a:lnTo>
                  <a:lnTo>
                    <a:pt x="346" y="435"/>
                  </a:lnTo>
                  <a:lnTo>
                    <a:pt x="344" y="435"/>
                  </a:lnTo>
                  <a:lnTo>
                    <a:pt x="344" y="437"/>
                  </a:lnTo>
                  <a:lnTo>
                    <a:pt x="343" y="438"/>
                  </a:lnTo>
                  <a:lnTo>
                    <a:pt x="343" y="438"/>
                  </a:lnTo>
                  <a:lnTo>
                    <a:pt x="343" y="438"/>
                  </a:lnTo>
                  <a:lnTo>
                    <a:pt x="339" y="437"/>
                  </a:lnTo>
                  <a:lnTo>
                    <a:pt x="339" y="437"/>
                  </a:lnTo>
                  <a:lnTo>
                    <a:pt x="338" y="437"/>
                  </a:lnTo>
                  <a:lnTo>
                    <a:pt x="336" y="437"/>
                  </a:lnTo>
                  <a:lnTo>
                    <a:pt x="335" y="437"/>
                  </a:lnTo>
                  <a:lnTo>
                    <a:pt x="333" y="435"/>
                  </a:lnTo>
                  <a:lnTo>
                    <a:pt x="332" y="435"/>
                  </a:lnTo>
                  <a:lnTo>
                    <a:pt x="330" y="435"/>
                  </a:lnTo>
                  <a:lnTo>
                    <a:pt x="328" y="437"/>
                  </a:lnTo>
                  <a:lnTo>
                    <a:pt x="328" y="437"/>
                  </a:lnTo>
                  <a:lnTo>
                    <a:pt x="328" y="435"/>
                  </a:lnTo>
                  <a:lnTo>
                    <a:pt x="327" y="435"/>
                  </a:lnTo>
                  <a:lnTo>
                    <a:pt x="327" y="435"/>
                  </a:lnTo>
                  <a:lnTo>
                    <a:pt x="328" y="435"/>
                  </a:lnTo>
                  <a:lnTo>
                    <a:pt x="328" y="434"/>
                  </a:lnTo>
                  <a:lnTo>
                    <a:pt x="328" y="434"/>
                  </a:lnTo>
                  <a:lnTo>
                    <a:pt x="330" y="432"/>
                  </a:lnTo>
                  <a:lnTo>
                    <a:pt x="332" y="430"/>
                  </a:lnTo>
                  <a:lnTo>
                    <a:pt x="332" y="429"/>
                  </a:lnTo>
                  <a:lnTo>
                    <a:pt x="330" y="427"/>
                  </a:lnTo>
                  <a:lnTo>
                    <a:pt x="330" y="426"/>
                  </a:lnTo>
                  <a:lnTo>
                    <a:pt x="330" y="426"/>
                  </a:lnTo>
                  <a:lnTo>
                    <a:pt x="328" y="426"/>
                  </a:lnTo>
                  <a:lnTo>
                    <a:pt x="325" y="427"/>
                  </a:lnTo>
                  <a:lnTo>
                    <a:pt x="325" y="427"/>
                  </a:lnTo>
                  <a:lnTo>
                    <a:pt x="325" y="427"/>
                  </a:lnTo>
                  <a:lnTo>
                    <a:pt x="325" y="424"/>
                  </a:lnTo>
                  <a:lnTo>
                    <a:pt x="327" y="424"/>
                  </a:lnTo>
                  <a:lnTo>
                    <a:pt x="327" y="424"/>
                  </a:lnTo>
                  <a:lnTo>
                    <a:pt x="328" y="423"/>
                  </a:lnTo>
                  <a:lnTo>
                    <a:pt x="328" y="423"/>
                  </a:lnTo>
                  <a:lnTo>
                    <a:pt x="328" y="423"/>
                  </a:lnTo>
                  <a:lnTo>
                    <a:pt x="327" y="423"/>
                  </a:lnTo>
                  <a:lnTo>
                    <a:pt x="327" y="423"/>
                  </a:lnTo>
                  <a:lnTo>
                    <a:pt x="325" y="419"/>
                  </a:lnTo>
                  <a:lnTo>
                    <a:pt x="325" y="419"/>
                  </a:lnTo>
                  <a:lnTo>
                    <a:pt x="324" y="419"/>
                  </a:lnTo>
                  <a:lnTo>
                    <a:pt x="322" y="419"/>
                  </a:lnTo>
                  <a:lnTo>
                    <a:pt x="319" y="421"/>
                  </a:lnTo>
                  <a:lnTo>
                    <a:pt x="316" y="423"/>
                  </a:lnTo>
                  <a:lnTo>
                    <a:pt x="316" y="424"/>
                  </a:lnTo>
                  <a:lnTo>
                    <a:pt x="316" y="424"/>
                  </a:lnTo>
                  <a:lnTo>
                    <a:pt x="316" y="424"/>
                  </a:lnTo>
                  <a:lnTo>
                    <a:pt x="316" y="426"/>
                  </a:lnTo>
                  <a:lnTo>
                    <a:pt x="314" y="426"/>
                  </a:lnTo>
                  <a:lnTo>
                    <a:pt x="314" y="426"/>
                  </a:lnTo>
                  <a:lnTo>
                    <a:pt x="313" y="426"/>
                  </a:lnTo>
                  <a:lnTo>
                    <a:pt x="311" y="424"/>
                  </a:lnTo>
                  <a:lnTo>
                    <a:pt x="309" y="424"/>
                  </a:lnTo>
                  <a:lnTo>
                    <a:pt x="308" y="424"/>
                  </a:lnTo>
                  <a:lnTo>
                    <a:pt x="306" y="423"/>
                  </a:lnTo>
                  <a:lnTo>
                    <a:pt x="306" y="423"/>
                  </a:lnTo>
                  <a:lnTo>
                    <a:pt x="305" y="423"/>
                  </a:lnTo>
                  <a:lnTo>
                    <a:pt x="305" y="421"/>
                  </a:lnTo>
                  <a:lnTo>
                    <a:pt x="303" y="421"/>
                  </a:lnTo>
                  <a:lnTo>
                    <a:pt x="302" y="423"/>
                  </a:lnTo>
                  <a:lnTo>
                    <a:pt x="298" y="424"/>
                  </a:lnTo>
                  <a:lnTo>
                    <a:pt x="297" y="426"/>
                  </a:lnTo>
                  <a:lnTo>
                    <a:pt x="297" y="426"/>
                  </a:lnTo>
                  <a:lnTo>
                    <a:pt x="295" y="427"/>
                  </a:lnTo>
                  <a:lnTo>
                    <a:pt x="295" y="427"/>
                  </a:lnTo>
                  <a:lnTo>
                    <a:pt x="294" y="429"/>
                  </a:lnTo>
                  <a:lnTo>
                    <a:pt x="294" y="429"/>
                  </a:lnTo>
                  <a:lnTo>
                    <a:pt x="291" y="430"/>
                  </a:lnTo>
                  <a:lnTo>
                    <a:pt x="289" y="430"/>
                  </a:lnTo>
                  <a:lnTo>
                    <a:pt x="286" y="432"/>
                  </a:lnTo>
                  <a:lnTo>
                    <a:pt x="284" y="432"/>
                  </a:lnTo>
                  <a:lnTo>
                    <a:pt x="283" y="432"/>
                  </a:lnTo>
                  <a:lnTo>
                    <a:pt x="283" y="434"/>
                  </a:lnTo>
                  <a:lnTo>
                    <a:pt x="281" y="435"/>
                  </a:lnTo>
                  <a:lnTo>
                    <a:pt x="281" y="437"/>
                  </a:lnTo>
                  <a:lnTo>
                    <a:pt x="278" y="438"/>
                  </a:lnTo>
                  <a:lnTo>
                    <a:pt x="276" y="440"/>
                  </a:lnTo>
                  <a:lnTo>
                    <a:pt x="275" y="440"/>
                  </a:lnTo>
                  <a:lnTo>
                    <a:pt x="275" y="441"/>
                  </a:lnTo>
                  <a:lnTo>
                    <a:pt x="275" y="441"/>
                  </a:lnTo>
                  <a:lnTo>
                    <a:pt x="276" y="441"/>
                  </a:lnTo>
                  <a:lnTo>
                    <a:pt x="276" y="441"/>
                  </a:lnTo>
                  <a:lnTo>
                    <a:pt x="275" y="443"/>
                  </a:lnTo>
                  <a:lnTo>
                    <a:pt x="273" y="443"/>
                  </a:lnTo>
                  <a:lnTo>
                    <a:pt x="273" y="445"/>
                  </a:lnTo>
                  <a:lnTo>
                    <a:pt x="272" y="445"/>
                  </a:lnTo>
                  <a:lnTo>
                    <a:pt x="270" y="445"/>
                  </a:lnTo>
                  <a:lnTo>
                    <a:pt x="270" y="445"/>
                  </a:lnTo>
                  <a:lnTo>
                    <a:pt x="270" y="445"/>
                  </a:lnTo>
                  <a:lnTo>
                    <a:pt x="268" y="445"/>
                  </a:lnTo>
                  <a:lnTo>
                    <a:pt x="268" y="445"/>
                  </a:lnTo>
                  <a:lnTo>
                    <a:pt x="267" y="445"/>
                  </a:lnTo>
                  <a:lnTo>
                    <a:pt x="265" y="446"/>
                  </a:lnTo>
                  <a:lnTo>
                    <a:pt x="264" y="446"/>
                  </a:lnTo>
                  <a:lnTo>
                    <a:pt x="264" y="446"/>
                  </a:lnTo>
                  <a:lnTo>
                    <a:pt x="262" y="446"/>
                  </a:lnTo>
                  <a:lnTo>
                    <a:pt x="261" y="446"/>
                  </a:lnTo>
                  <a:lnTo>
                    <a:pt x="261" y="445"/>
                  </a:lnTo>
                  <a:lnTo>
                    <a:pt x="261" y="443"/>
                  </a:lnTo>
                  <a:lnTo>
                    <a:pt x="261" y="443"/>
                  </a:lnTo>
                  <a:lnTo>
                    <a:pt x="259" y="441"/>
                  </a:lnTo>
                  <a:lnTo>
                    <a:pt x="256" y="441"/>
                  </a:lnTo>
                  <a:lnTo>
                    <a:pt x="256" y="441"/>
                  </a:lnTo>
                  <a:lnTo>
                    <a:pt x="256" y="440"/>
                  </a:lnTo>
                  <a:lnTo>
                    <a:pt x="254" y="440"/>
                  </a:lnTo>
                  <a:lnTo>
                    <a:pt x="253" y="441"/>
                  </a:lnTo>
                  <a:lnTo>
                    <a:pt x="253" y="441"/>
                  </a:lnTo>
                  <a:lnTo>
                    <a:pt x="251" y="441"/>
                  </a:lnTo>
                  <a:lnTo>
                    <a:pt x="251" y="441"/>
                  </a:lnTo>
                  <a:lnTo>
                    <a:pt x="250" y="441"/>
                  </a:lnTo>
                  <a:lnTo>
                    <a:pt x="246" y="440"/>
                  </a:lnTo>
                  <a:lnTo>
                    <a:pt x="246" y="440"/>
                  </a:lnTo>
                  <a:lnTo>
                    <a:pt x="243" y="440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40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2" y="438"/>
                  </a:lnTo>
                  <a:lnTo>
                    <a:pt x="240" y="437"/>
                  </a:lnTo>
                  <a:lnTo>
                    <a:pt x="239" y="437"/>
                  </a:lnTo>
                  <a:lnTo>
                    <a:pt x="237" y="437"/>
                  </a:lnTo>
                  <a:lnTo>
                    <a:pt x="235" y="437"/>
                  </a:lnTo>
                  <a:lnTo>
                    <a:pt x="234" y="438"/>
                  </a:lnTo>
                  <a:lnTo>
                    <a:pt x="234" y="438"/>
                  </a:lnTo>
                  <a:lnTo>
                    <a:pt x="232" y="440"/>
                  </a:lnTo>
                  <a:lnTo>
                    <a:pt x="231" y="440"/>
                  </a:lnTo>
                  <a:lnTo>
                    <a:pt x="229" y="441"/>
                  </a:lnTo>
                  <a:lnTo>
                    <a:pt x="227" y="443"/>
                  </a:lnTo>
                  <a:lnTo>
                    <a:pt x="226" y="445"/>
                  </a:lnTo>
                  <a:lnTo>
                    <a:pt x="224" y="446"/>
                  </a:lnTo>
                  <a:lnTo>
                    <a:pt x="224" y="448"/>
                  </a:lnTo>
                  <a:lnTo>
                    <a:pt x="223" y="449"/>
                  </a:lnTo>
                  <a:lnTo>
                    <a:pt x="221" y="449"/>
                  </a:lnTo>
                  <a:lnTo>
                    <a:pt x="221" y="452"/>
                  </a:lnTo>
                  <a:lnTo>
                    <a:pt x="220" y="451"/>
                  </a:lnTo>
                  <a:lnTo>
                    <a:pt x="220" y="451"/>
                  </a:lnTo>
                  <a:lnTo>
                    <a:pt x="218" y="449"/>
                  </a:lnTo>
                  <a:lnTo>
                    <a:pt x="220" y="445"/>
                  </a:lnTo>
                  <a:lnTo>
                    <a:pt x="220" y="443"/>
                  </a:lnTo>
                  <a:lnTo>
                    <a:pt x="220" y="443"/>
                  </a:lnTo>
                  <a:lnTo>
                    <a:pt x="220" y="441"/>
                  </a:lnTo>
                  <a:lnTo>
                    <a:pt x="218" y="441"/>
                  </a:lnTo>
                  <a:lnTo>
                    <a:pt x="216" y="440"/>
                  </a:lnTo>
                  <a:lnTo>
                    <a:pt x="216" y="440"/>
                  </a:lnTo>
                  <a:lnTo>
                    <a:pt x="215" y="441"/>
                  </a:lnTo>
                  <a:lnTo>
                    <a:pt x="215" y="441"/>
                  </a:lnTo>
                  <a:lnTo>
                    <a:pt x="213" y="441"/>
                  </a:lnTo>
                  <a:lnTo>
                    <a:pt x="212" y="441"/>
                  </a:lnTo>
                  <a:lnTo>
                    <a:pt x="210" y="443"/>
                  </a:lnTo>
                  <a:lnTo>
                    <a:pt x="210" y="443"/>
                  </a:lnTo>
                  <a:lnTo>
                    <a:pt x="209" y="443"/>
                  </a:lnTo>
                  <a:lnTo>
                    <a:pt x="210" y="443"/>
                  </a:lnTo>
                  <a:lnTo>
                    <a:pt x="209" y="443"/>
                  </a:lnTo>
                  <a:lnTo>
                    <a:pt x="207" y="443"/>
                  </a:lnTo>
                  <a:lnTo>
                    <a:pt x="205" y="443"/>
                  </a:lnTo>
                  <a:lnTo>
                    <a:pt x="204" y="445"/>
                  </a:lnTo>
                  <a:lnTo>
                    <a:pt x="202" y="445"/>
                  </a:lnTo>
                  <a:lnTo>
                    <a:pt x="201" y="445"/>
                  </a:lnTo>
                  <a:lnTo>
                    <a:pt x="201" y="445"/>
                  </a:lnTo>
                  <a:lnTo>
                    <a:pt x="198" y="445"/>
                  </a:lnTo>
                  <a:lnTo>
                    <a:pt x="196" y="445"/>
                  </a:lnTo>
                  <a:lnTo>
                    <a:pt x="194" y="443"/>
                  </a:lnTo>
                  <a:lnTo>
                    <a:pt x="193" y="441"/>
                  </a:lnTo>
                  <a:lnTo>
                    <a:pt x="191" y="441"/>
                  </a:lnTo>
                  <a:lnTo>
                    <a:pt x="190" y="441"/>
                  </a:lnTo>
                  <a:lnTo>
                    <a:pt x="190" y="440"/>
                  </a:lnTo>
                  <a:lnTo>
                    <a:pt x="190" y="440"/>
                  </a:lnTo>
                  <a:lnTo>
                    <a:pt x="188" y="440"/>
                  </a:lnTo>
                  <a:lnTo>
                    <a:pt x="187" y="440"/>
                  </a:lnTo>
                  <a:lnTo>
                    <a:pt x="187" y="443"/>
                  </a:lnTo>
                  <a:lnTo>
                    <a:pt x="187" y="443"/>
                  </a:lnTo>
                  <a:lnTo>
                    <a:pt x="185" y="443"/>
                  </a:lnTo>
                  <a:lnTo>
                    <a:pt x="183" y="443"/>
                  </a:lnTo>
                  <a:lnTo>
                    <a:pt x="182" y="441"/>
                  </a:lnTo>
                  <a:lnTo>
                    <a:pt x="182" y="440"/>
                  </a:lnTo>
                  <a:lnTo>
                    <a:pt x="180" y="440"/>
                  </a:lnTo>
                  <a:lnTo>
                    <a:pt x="180" y="440"/>
                  </a:lnTo>
                  <a:lnTo>
                    <a:pt x="180" y="441"/>
                  </a:lnTo>
                  <a:lnTo>
                    <a:pt x="180" y="443"/>
                  </a:lnTo>
                  <a:lnTo>
                    <a:pt x="179" y="443"/>
                  </a:lnTo>
                  <a:lnTo>
                    <a:pt x="179" y="443"/>
                  </a:lnTo>
                  <a:lnTo>
                    <a:pt x="177" y="441"/>
                  </a:lnTo>
                  <a:lnTo>
                    <a:pt x="177" y="440"/>
                  </a:lnTo>
                  <a:lnTo>
                    <a:pt x="175" y="438"/>
                  </a:lnTo>
                  <a:lnTo>
                    <a:pt x="174" y="437"/>
                  </a:lnTo>
                  <a:lnTo>
                    <a:pt x="171" y="437"/>
                  </a:lnTo>
                  <a:lnTo>
                    <a:pt x="168" y="437"/>
                  </a:lnTo>
                  <a:lnTo>
                    <a:pt x="166" y="437"/>
                  </a:lnTo>
                  <a:lnTo>
                    <a:pt x="166" y="435"/>
                  </a:lnTo>
                  <a:lnTo>
                    <a:pt x="166" y="434"/>
                  </a:lnTo>
                  <a:lnTo>
                    <a:pt x="168" y="432"/>
                  </a:lnTo>
                  <a:lnTo>
                    <a:pt x="168" y="432"/>
                  </a:lnTo>
                  <a:lnTo>
                    <a:pt x="166" y="432"/>
                  </a:lnTo>
                  <a:lnTo>
                    <a:pt x="166" y="432"/>
                  </a:lnTo>
                  <a:lnTo>
                    <a:pt x="163" y="434"/>
                  </a:lnTo>
                  <a:lnTo>
                    <a:pt x="161" y="434"/>
                  </a:lnTo>
                  <a:lnTo>
                    <a:pt x="161" y="432"/>
                  </a:lnTo>
                  <a:lnTo>
                    <a:pt x="160" y="432"/>
                  </a:lnTo>
                  <a:lnTo>
                    <a:pt x="160" y="432"/>
                  </a:lnTo>
                  <a:lnTo>
                    <a:pt x="160" y="432"/>
                  </a:lnTo>
                  <a:lnTo>
                    <a:pt x="157" y="430"/>
                  </a:lnTo>
                  <a:lnTo>
                    <a:pt x="157" y="429"/>
                  </a:lnTo>
                  <a:lnTo>
                    <a:pt x="155" y="429"/>
                  </a:lnTo>
                  <a:lnTo>
                    <a:pt x="153" y="427"/>
                  </a:lnTo>
                  <a:lnTo>
                    <a:pt x="152" y="426"/>
                  </a:lnTo>
                  <a:lnTo>
                    <a:pt x="152" y="424"/>
                  </a:lnTo>
                  <a:lnTo>
                    <a:pt x="152" y="423"/>
                  </a:lnTo>
                  <a:lnTo>
                    <a:pt x="150" y="423"/>
                  </a:lnTo>
                  <a:lnTo>
                    <a:pt x="149" y="421"/>
                  </a:lnTo>
                  <a:lnTo>
                    <a:pt x="147" y="423"/>
                  </a:lnTo>
                  <a:lnTo>
                    <a:pt x="146" y="423"/>
                  </a:lnTo>
                  <a:lnTo>
                    <a:pt x="144" y="423"/>
                  </a:lnTo>
                  <a:lnTo>
                    <a:pt x="142" y="421"/>
                  </a:lnTo>
                  <a:lnTo>
                    <a:pt x="141" y="419"/>
                  </a:lnTo>
                  <a:lnTo>
                    <a:pt x="139" y="418"/>
                  </a:lnTo>
                  <a:lnTo>
                    <a:pt x="138" y="416"/>
                  </a:lnTo>
                  <a:lnTo>
                    <a:pt x="136" y="416"/>
                  </a:lnTo>
                  <a:lnTo>
                    <a:pt x="133" y="415"/>
                  </a:lnTo>
                  <a:lnTo>
                    <a:pt x="130" y="413"/>
                  </a:lnTo>
                  <a:lnTo>
                    <a:pt x="128" y="412"/>
                  </a:lnTo>
                  <a:lnTo>
                    <a:pt x="125" y="410"/>
                  </a:lnTo>
                  <a:lnTo>
                    <a:pt x="123" y="408"/>
                  </a:lnTo>
                  <a:lnTo>
                    <a:pt x="123" y="408"/>
                  </a:lnTo>
                  <a:lnTo>
                    <a:pt x="122" y="407"/>
                  </a:lnTo>
                  <a:lnTo>
                    <a:pt x="122" y="405"/>
                  </a:lnTo>
                  <a:lnTo>
                    <a:pt x="119" y="405"/>
                  </a:lnTo>
                  <a:lnTo>
                    <a:pt x="116" y="404"/>
                  </a:lnTo>
                  <a:lnTo>
                    <a:pt x="112" y="405"/>
                  </a:lnTo>
                  <a:lnTo>
                    <a:pt x="111" y="408"/>
                  </a:lnTo>
                  <a:lnTo>
                    <a:pt x="109" y="410"/>
                  </a:lnTo>
                  <a:lnTo>
                    <a:pt x="108" y="410"/>
                  </a:lnTo>
                  <a:lnTo>
                    <a:pt x="108" y="408"/>
                  </a:lnTo>
                  <a:lnTo>
                    <a:pt x="106" y="408"/>
                  </a:lnTo>
                  <a:lnTo>
                    <a:pt x="106" y="407"/>
                  </a:lnTo>
                  <a:lnTo>
                    <a:pt x="105" y="405"/>
                  </a:lnTo>
                  <a:lnTo>
                    <a:pt x="103" y="405"/>
                  </a:lnTo>
                  <a:lnTo>
                    <a:pt x="101" y="404"/>
                  </a:lnTo>
                  <a:lnTo>
                    <a:pt x="101" y="404"/>
                  </a:lnTo>
                  <a:lnTo>
                    <a:pt x="100" y="404"/>
                  </a:lnTo>
                  <a:lnTo>
                    <a:pt x="98" y="402"/>
                  </a:lnTo>
                  <a:lnTo>
                    <a:pt x="97" y="402"/>
                  </a:lnTo>
                  <a:lnTo>
                    <a:pt x="95" y="402"/>
                  </a:lnTo>
                  <a:lnTo>
                    <a:pt x="95" y="401"/>
                  </a:lnTo>
                  <a:lnTo>
                    <a:pt x="95" y="399"/>
                  </a:lnTo>
                  <a:lnTo>
                    <a:pt x="95" y="399"/>
                  </a:lnTo>
                  <a:lnTo>
                    <a:pt x="95" y="397"/>
                  </a:lnTo>
                  <a:lnTo>
                    <a:pt x="93" y="397"/>
                  </a:lnTo>
                  <a:lnTo>
                    <a:pt x="92" y="396"/>
                  </a:lnTo>
                  <a:lnTo>
                    <a:pt x="90" y="396"/>
                  </a:lnTo>
                  <a:lnTo>
                    <a:pt x="90" y="396"/>
                  </a:lnTo>
                  <a:lnTo>
                    <a:pt x="89" y="396"/>
                  </a:lnTo>
                  <a:lnTo>
                    <a:pt x="87" y="396"/>
                  </a:lnTo>
                  <a:lnTo>
                    <a:pt x="86" y="396"/>
                  </a:lnTo>
                  <a:lnTo>
                    <a:pt x="86" y="394"/>
                  </a:lnTo>
                  <a:lnTo>
                    <a:pt x="84" y="394"/>
                  </a:lnTo>
                  <a:lnTo>
                    <a:pt x="82" y="393"/>
                  </a:lnTo>
                  <a:lnTo>
                    <a:pt x="82" y="393"/>
                  </a:lnTo>
                  <a:lnTo>
                    <a:pt x="81" y="391"/>
                  </a:lnTo>
                  <a:lnTo>
                    <a:pt x="79" y="388"/>
                  </a:lnTo>
                  <a:lnTo>
                    <a:pt x="78" y="388"/>
                  </a:lnTo>
                  <a:lnTo>
                    <a:pt x="78" y="388"/>
                  </a:lnTo>
                  <a:lnTo>
                    <a:pt x="78" y="389"/>
                  </a:lnTo>
                  <a:lnTo>
                    <a:pt x="78" y="389"/>
                  </a:lnTo>
                  <a:lnTo>
                    <a:pt x="76" y="389"/>
                  </a:lnTo>
                  <a:lnTo>
                    <a:pt x="76" y="389"/>
                  </a:lnTo>
                  <a:lnTo>
                    <a:pt x="75" y="389"/>
                  </a:lnTo>
                  <a:lnTo>
                    <a:pt x="75" y="389"/>
                  </a:lnTo>
                  <a:lnTo>
                    <a:pt x="75" y="389"/>
                  </a:lnTo>
                  <a:lnTo>
                    <a:pt x="75" y="388"/>
                  </a:lnTo>
                  <a:lnTo>
                    <a:pt x="75" y="388"/>
                  </a:lnTo>
                  <a:lnTo>
                    <a:pt x="75" y="386"/>
                  </a:lnTo>
                  <a:lnTo>
                    <a:pt x="75" y="385"/>
                  </a:lnTo>
                  <a:lnTo>
                    <a:pt x="75" y="385"/>
                  </a:lnTo>
                  <a:lnTo>
                    <a:pt x="73" y="383"/>
                  </a:lnTo>
                  <a:lnTo>
                    <a:pt x="73" y="382"/>
                  </a:lnTo>
                  <a:lnTo>
                    <a:pt x="73" y="380"/>
                  </a:lnTo>
                  <a:lnTo>
                    <a:pt x="75" y="380"/>
                  </a:lnTo>
                  <a:lnTo>
                    <a:pt x="75" y="378"/>
                  </a:lnTo>
                  <a:lnTo>
                    <a:pt x="73" y="378"/>
                  </a:lnTo>
                  <a:lnTo>
                    <a:pt x="70" y="375"/>
                  </a:lnTo>
                  <a:lnTo>
                    <a:pt x="70" y="375"/>
                  </a:lnTo>
                  <a:lnTo>
                    <a:pt x="70" y="374"/>
                  </a:lnTo>
                  <a:lnTo>
                    <a:pt x="70" y="372"/>
                  </a:lnTo>
                  <a:lnTo>
                    <a:pt x="70" y="371"/>
                  </a:lnTo>
                  <a:lnTo>
                    <a:pt x="68" y="371"/>
                  </a:lnTo>
                  <a:lnTo>
                    <a:pt x="68" y="371"/>
                  </a:lnTo>
                  <a:lnTo>
                    <a:pt x="70" y="371"/>
                  </a:lnTo>
                  <a:lnTo>
                    <a:pt x="71" y="369"/>
                  </a:lnTo>
                  <a:lnTo>
                    <a:pt x="73" y="369"/>
                  </a:lnTo>
                  <a:lnTo>
                    <a:pt x="73" y="369"/>
                  </a:lnTo>
                  <a:lnTo>
                    <a:pt x="75" y="371"/>
                  </a:lnTo>
                  <a:lnTo>
                    <a:pt x="75" y="371"/>
                  </a:lnTo>
                  <a:lnTo>
                    <a:pt x="75" y="371"/>
                  </a:lnTo>
                  <a:lnTo>
                    <a:pt x="76" y="372"/>
                  </a:lnTo>
                  <a:lnTo>
                    <a:pt x="76" y="374"/>
                  </a:lnTo>
                  <a:lnTo>
                    <a:pt x="78" y="372"/>
                  </a:lnTo>
                  <a:lnTo>
                    <a:pt x="79" y="372"/>
                  </a:lnTo>
                  <a:lnTo>
                    <a:pt x="79" y="371"/>
                  </a:lnTo>
                  <a:lnTo>
                    <a:pt x="81" y="371"/>
                  </a:lnTo>
                  <a:lnTo>
                    <a:pt x="81" y="371"/>
                  </a:lnTo>
                  <a:lnTo>
                    <a:pt x="81" y="371"/>
                  </a:lnTo>
                  <a:lnTo>
                    <a:pt x="81" y="369"/>
                  </a:lnTo>
                  <a:lnTo>
                    <a:pt x="81" y="367"/>
                  </a:lnTo>
                  <a:lnTo>
                    <a:pt x="81" y="366"/>
                  </a:lnTo>
                  <a:lnTo>
                    <a:pt x="81" y="366"/>
                  </a:lnTo>
                  <a:lnTo>
                    <a:pt x="81" y="364"/>
                  </a:lnTo>
                  <a:lnTo>
                    <a:pt x="81" y="364"/>
                  </a:lnTo>
                  <a:lnTo>
                    <a:pt x="79" y="363"/>
                  </a:lnTo>
                  <a:lnTo>
                    <a:pt x="79" y="363"/>
                  </a:lnTo>
                  <a:lnTo>
                    <a:pt x="79" y="361"/>
                  </a:lnTo>
                  <a:lnTo>
                    <a:pt x="79" y="361"/>
                  </a:lnTo>
                  <a:lnTo>
                    <a:pt x="79" y="360"/>
                  </a:lnTo>
                  <a:lnTo>
                    <a:pt x="79" y="360"/>
                  </a:lnTo>
                  <a:lnTo>
                    <a:pt x="79" y="360"/>
                  </a:lnTo>
                  <a:lnTo>
                    <a:pt x="79" y="358"/>
                  </a:lnTo>
                  <a:lnTo>
                    <a:pt x="78" y="358"/>
                  </a:lnTo>
                  <a:lnTo>
                    <a:pt x="78" y="356"/>
                  </a:lnTo>
                  <a:lnTo>
                    <a:pt x="76" y="356"/>
                  </a:lnTo>
                  <a:lnTo>
                    <a:pt x="76" y="356"/>
                  </a:lnTo>
                  <a:lnTo>
                    <a:pt x="75" y="355"/>
                  </a:lnTo>
                  <a:lnTo>
                    <a:pt x="75" y="352"/>
                  </a:lnTo>
                  <a:lnTo>
                    <a:pt x="75" y="350"/>
                  </a:lnTo>
                  <a:lnTo>
                    <a:pt x="75" y="349"/>
                  </a:lnTo>
                  <a:lnTo>
                    <a:pt x="75" y="347"/>
                  </a:lnTo>
                  <a:lnTo>
                    <a:pt x="75" y="345"/>
                  </a:lnTo>
                  <a:lnTo>
                    <a:pt x="75" y="345"/>
                  </a:lnTo>
                  <a:lnTo>
                    <a:pt x="76" y="344"/>
                  </a:lnTo>
                  <a:lnTo>
                    <a:pt x="78" y="342"/>
                  </a:lnTo>
                  <a:lnTo>
                    <a:pt x="78" y="342"/>
                  </a:lnTo>
                  <a:lnTo>
                    <a:pt x="78" y="342"/>
                  </a:lnTo>
                  <a:lnTo>
                    <a:pt x="76" y="341"/>
                  </a:lnTo>
                  <a:lnTo>
                    <a:pt x="76" y="341"/>
                  </a:lnTo>
                  <a:lnTo>
                    <a:pt x="75" y="339"/>
                  </a:lnTo>
                  <a:lnTo>
                    <a:pt x="73" y="337"/>
                  </a:lnTo>
                  <a:lnTo>
                    <a:pt x="71" y="337"/>
                  </a:lnTo>
                  <a:lnTo>
                    <a:pt x="68" y="337"/>
                  </a:lnTo>
                  <a:lnTo>
                    <a:pt x="67" y="336"/>
                  </a:lnTo>
                  <a:lnTo>
                    <a:pt x="67" y="334"/>
                  </a:lnTo>
                  <a:lnTo>
                    <a:pt x="65" y="331"/>
                  </a:lnTo>
                  <a:lnTo>
                    <a:pt x="65" y="328"/>
                  </a:lnTo>
                  <a:lnTo>
                    <a:pt x="64" y="326"/>
                  </a:lnTo>
                  <a:lnTo>
                    <a:pt x="64" y="325"/>
                  </a:lnTo>
                  <a:lnTo>
                    <a:pt x="64" y="323"/>
                  </a:lnTo>
                  <a:lnTo>
                    <a:pt x="64" y="323"/>
                  </a:lnTo>
                  <a:lnTo>
                    <a:pt x="64" y="322"/>
                  </a:lnTo>
                  <a:lnTo>
                    <a:pt x="62" y="323"/>
                  </a:lnTo>
                  <a:lnTo>
                    <a:pt x="62" y="323"/>
                  </a:lnTo>
                  <a:lnTo>
                    <a:pt x="62" y="323"/>
                  </a:lnTo>
                  <a:lnTo>
                    <a:pt x="60" y="322"/>
                  </a:lnTo>
                  <a:lnTo>
                    <a:pt x="60" y="322"/>
                  </a:lnTo>
                  <a:lnTo>
                    <a:pt x="60" y="322"/>
                  </a:lnTo>
                  <a:lnTo>
                    <a:pt x="59" y="322"/>
                  </a:lnTo>
                  <a:lnTo>
                    <a:pt x="57" y="323"/>
                  </a:lnTo>
                  <a:lnTo>
                    <a:pt x="56" y="323"/>
                  </a:lnTo>
                  <a:lnTo>
                    <a:pt x="56" y="323"/>
                  </a:lnTo>
                  <a:lnTo>
                    <a:pt x="52" y="322"/>
                  </a:lnTo>
                  <a:lnTo>
                    <a:pt x="51" y="322"/>
                  </a:lnTo>
                  <a:lnTo>
                    <a:pt x="48" y="320"/>
                  </a:lnTo>
                  <a:lnTo>
                    <a:pt x="46" y="320"/>
                  </a:lnTo>
                  <a:lnTo>
                    <a:pt x="45" y="319"/>
                  </a:lnTo>
                  <a:lnTo>
                    <a:pt x="43" y="319"/>
                  </a:lnTo>
                  <a:lnTo>
                    <a:pt x="43" y="317"/>
                  </a:lnTo>
                  <a:lnTo>
                    <a:pt x="43" y="315"/>
                  </a:lnTo>
                  <a:lnTo>
                    <a:pt x="41" y="315"/>
                  </a:lnTo>
                  <a:lnTo>
                    <a:pt x="40" y="317"/>
                  </a:lnTo>
                  <a:lnTo>
                    <a:pt x="38" y="317"/>
                  </a:lnTo>
                  <a:lnTo>
                    <a:pt x="37" y="317"/>
                  </a:lnTo>
                  <a:lnTo>
                    <a:pt x="37" y="317"/>
                  </a:lnTo>
                  <a:lnTo>
                    <a:pt x="35" y="315"/>
                  </a:lnTo>
                  <a:lnTo>
                    <a:pt x="35" y="314"/>
                  </a:lnTo>
                  <a:lnTo>
                    <a:pt x="35" y="314"/>
                  </a:lnTo>
                  <a:lnTo>
                    <a:pt x="34" y="314"/>
                  </a:lnTo>
                  <a:lnTo>
                    <a:pt x="34" y="314"/>
                  </a:lnTo>
                  <a:lnTo>
                    <a:pt x="34" y="312"/>
                  </a:lnTo>
                  <a:lnTo>
                    <a:pt x="34" y="312"/>
                  </a:lnTo>
                  <a:lnTo>
                    <a:pt x="34" y="311"/>
                  </a:lnTo>
                  <a:lnTo>
                    <a:pt x="34" y="308"/>
                  </a:lnTo>
                  <a:lnTo>
                    <a:pt x="34" y="306"/>
                  </a:lnTo>
                  <a:lnTo>
                    <a:pt x="34" y="306"/>
                  </a:lnTo>
                  <a:lnTo>
                    <a:pt x="32" y="304"/>
                  </a:lnTo>
                  <a:lnTo>
                    <a:pt x="32" y="303"/>
                  </a:lnTo>
                  <a:lnTo>
                    <a:pt x="30" y="303"/>
                  </a:lnTo>
                  <a:lnTo>
                    <a:pt x="29" y="301"/>
                  </a:lnTo>
                  <a:lnTo>
                    <a:pt x="29" y="301"/>
                  </a:lnTo>
                  <a:lnTo>
                    <a:pt x="27" y="303"/>
                  </a:lnTo>
                  <a:lnTo>
                    <a:pt x="26" y="301"/>
                  </a:lnTo>
                  <a:lnTo>
                    <a:pt x="26" y="300"/>
                  </a:lnTo>
                  <a:lnTo>
                    <a:pt x="26" y="300"/>
                  </a:lnTo>
                  <a:lnTo>
                    <a:pt x="23" y="298"/>
                  </a:lnTo>
                  <a:lnTo>
                    <a:pt x="21" y="298"/>
                  </a:lnTo>
                  <a:lnTo>
                    <a:pt x="19" y="298"/>
                  </a:lnTo>
                  <a:lnTo>
                    <a:pt x="18" y="298"/>
                  </a:lnTo>
                  <a:lnTo>
                    <a:pt x="18" y="298"/>
                  </a:lnTo>
                  <a:lnTo>
                    <a:pt x="16" y="297"/>
                  </a:lnTo>
                  <a:lnTo>
                    <a:pt x="16" y="297"/>
                  </a:lnTo>
                  <a:lnTo>
                    <a:pt x="15" y="297"/>
                  </a:lnTo>
                  <a:lnTo>
                    <a:pt x="13" y="297"/>
                  </a:lnTo>
                  <a:lnTo>
                    <a:pt x="13" y="297"/>
                  </a:lnTo>
                  <a:lnTo>
                    <a:pt x="13" y="297"/>
                  </a:lnTo>
                  <a:lnTo>
                    <a:pt x="11" y="295"/>
                  </a:lnTo>
                  <a:lnTo>
                    <a:pt x="11" y="295"/>
                  </a:lnTo>
                  <a:lnTo>
                    <a:pt x="13" y="293"/>
                  </a:lnTo>
                  <a:lnTo>
                    <a:pt x="15" y="293"/>
                  </a:lnTo>
                  <a:lnTo>
                    <a:pt x="16" y="293"/>
                  </a:lnTo>
                  <a:lnTo>
                    <a:pt x="16" y="293"/>
                  </a:lnTo>
                  <a:lnTo>
                    <a:pt x="16" y="293"/>
                  </a:lnTo>
                  <a:lnTo>
                    <a:pt x="18" y="293"/>
                  </a:lnTo>
                  <a:lnTo>
                    <a:pt x="18" y="293"/>
                  </a:lnTo>
                  <a:lnTo>
                    <a:pt x="19" y="293"/>
                  </a:lnTo>
                  <a:lnTo>
                    <a:pt x="19" y="293"/>
                  </a:lnTo>
                  <a:lnTo>
                    <a:pt x="21" y="292"/>
                  </a:lnTo>
                  <a:lnTo>
                    <a:pt x="21" y="292"/>
                  </a:lnTo>
                  <a:lnTo>
                    <a:pt x="21" y="290"/>
                  </a:lnTo>
                  <a:lnTo>
                    <a:pt x="19" y="289"/>
                  </a:lnTo>
                  <a:lnTo>
                    <a:pt x="19" y="289"/>
                  </a:lnTo>
                  <a:lnTo>
                    <a:pt x="18" y="287"/>
                  </a:lnTo>
                  <a:lnTo>
                    <a:pt x="19" y="285"/>
                  </a:lnTo>
                  <a:lnTo>
                    <a:pt x="19" y="284"/>
                  </a:lnTo>
                  <a:lnTo>
                    <a:pt x="19" y="284"/>
                  </a:lnTo>
                  <a:lnTo>
                    <a:pt x="18" y="284"/>
                  </a:lnTo>
                  <a:lnTo>
                    <a:pt x="18" y="282"/>
                  </a:lnTo>
                  <a:lnTo>
                    <a:pt x="18" y="281"/>
                  </a:lnTo>
                  <a:lnTo>
                    <a:pt x="16" y="279"/>
                  </a:lnTo>
                  <a:lnTo>
                    <a:pt x="16" y="278"/>
                  </a:lnTo>
                  <a:lnTo>
                    <a:pt x="16" y="276"/>
                  </a:lnTo>
                  <a:lnTo>
                    <a:pt x="18" y="274"/>
                  </a:lnTo>
                  <a:lnTo>
                    <a:pt x="18" y="273"/>
                  </a:lnTo>
                  <a:lnTo>
                    <a:pt x="16" y="273"/>
                  </a:lnTo>
                  <a:lnTo>
                    <a:pt x="13" y="271"/>
                  </a:lnTo>
                  <a:lnTo>
                    <a:pt x="10" y="270"/>
                  </a:lnTo>
                  <a:lnTo>
                    <a:pt x="8" y="270"/>
                  </a:lnTo>
                  <a:lnTo>
                    <a:pt x="7" y="270"/>
                  </a:lnTo>
                  <a:lnTo>
                    <a:pt x="7" y="271"/>
                  </a:lnTo>
                  <a:lnTo>
                    <a:pt x="5" y="271"/>
                  </a:lnTo>
                  <a:lnTo>
                    <a:pt x="5" y="271"/>
                  </a:lnTo>
                  <a:lnTo>
                    <a:pt x="4" y="271"/>
                  </a:lnTo>
                  <a:lnTo>
                    <a:pt x="2" y="271"/>
                  </a:lnTo>
                  <a:lnTo>
                    <a:pt x="2" y="270"/>
                  </a:lnTo>
                  <a:lnTo>
                    <a:pt x="2" y="267"/>
                  </a:lnTo>
                  <a:lnTo>
                    <a:pt x="0" y="267"/>
                  </a:lnTo>
                  <a:lnTo>
                    <a:pt x="2" y="267"/>
                  </a:lnTo>
                  <a:lnTo>
                    <a:pt x="2" y="265"/>
                  </a:lnTo>
                  <a:lnTo>
                    <a:pt x="2" y="265"/>
                  </a:lnTo>
                  <a:lnTo>
                    <a:pt x="2" y="265"/>
                  </a:lnTo>
                  <a:lnTo>
                    <a:pt x="2" y="263"/>
                  </a:lnTo>
                  <a:lnTo>
                    <a:pt x="2" y="263"/>
                  </a:lnTo>
                  <a:lnTo>
                    <a:pt x="0" y="262"/>
                  </a:lnTo>
                  <a:lnTo>
                    <a:pt x="0" y="260"/>
                  </a:lnTo>
                  <a:lnTo>
                    <a:pt x="0" y="259"/>
                  </a:lnTo>
                  <a:lnTo>
                    <a:pt x="0" y="257"/>
                  </a:lnTo>
                  <a:lnTo>
                    <a:pt x="0" y="257"/>
                  </a:lnTo>
                  <a:lnTo>
                    <a:pt x="2" y="256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4" y="254"/>
                  </a:lnTo>
                  <a:lnTo>
                    <a:pt x="4" y="254"/>
                  </a:lnTo>
                  <a:lnTo>
                    <a:pt x="4" y="252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4" y="249"/>
                  </a:lnTo>
                  <a:lnTo>
                    <a:pt x="5" y="248"/>
                  </a:lnTo>
                  <a:lnTo>
                    <a:pt x="5" y="246"/>
                  </a:lnTo>
                  <a:lnTo>
                    <a:pt x="5" y="246"/>
                  </a:lnTo>
                  <a:lnTo>
                    <a:pt x="7" y="246"/>
                  </a:lnTo>
                  <a:lnTo>
                    <a:pt x="8" y="246"/>
                  </a:lnTo>
                  <a:lnTo>
                    <a:pt x="11" y="245"/>
                  </a:lnTo>
                  <a:lnTo>
                    <a:pt x="15" y="243"/>
                  </a:lnTo>
                  <a:lnTo>
                    <a:pt x="15" y="241"/>
                  </a:lnTo>
                  <a:lnTo>
                    <a:pt x="16" y="241"/>
                  </a:lnTo>
                  <a:lnTo>
                    <a:pt x="18" y="241"/>
                  </a:lnTo>
                  <a:lnTo>
                    <a:pt x="18" y="241"/>
                  </a:lnTo>
                  <a:lnTo>
                    <a:pt x="18" y="240"/>
                  </a:lnTo>
                  <a:lnTo>
                    <a:pt x="18" y="240"/>
                  </a:lnTo>
                  <a:lnTo>
                    <a:pt x="18" y="238"/>
                  </a:lnTo>
                  <a:lnTo>
                    <a:pt x="18" y="238"/>
                  </a:lnTo>
                  <a:lnTo>
                    <a:pt x="19" y="240"/>
                  </a:lnTo>
                  <a:lnTo>
                    <a:pt x="21" y="240"/>
                  </a:lnTo>
                  <a:lnTo>
                    <a:pt x="24" y="240"/>
                  </a:lnTo>
                  <a:lnTo>
                    <a:pt x="27" y="237"/>
                  </a:lnTo>
                  <a:lnTo>
                    <a:pt x="27" y="237"/>
                  </a:lnTo>
                  <a:lnTo>
                    <a:pt x="29" y="237"/>
                  </a:lnTo>
                  <a:lnTo>
                    <a:pt x="29" y="238"/>
                  </a:lnTo>
                  <a:lnTo>
                    <a:pt x="29" y="241"/>
                  </a:lnTo>
                  <a:lnTo>
                    <a:pt x="30" y="241"/>
                  </a:lnTo>
                  <a:lnTo>
                    <a:pt x="32" y="241"/>
                  </a:lnTo>
                  <a:lnTo>
                    <a:pt x="35" y="241"/>
                  </a:lnTo>
                  <a:lnTo>
                    <a:pt x="35" y="241"/>
                  </a:lnTo>
                  <a:lnTo>
                    <a:pt x="37" y="241"/>
                  </a:lnTo>
                  <a:lnTo>
                    <a:pt x="37" y="240"/>
                  </a:lnTo>
                  <a:lnTo>
                    <a:pt x="38" y="240"/>
                  </a:lnTo>
                  <a:lnTo>
                    <a:pt x="38" y="241"/>
                  </a:lnTo>
                  <a:lnTo>
                    <a:pt x="40" y="240"/>
                  </a:lnTo>
                  <a:lnTo>
                    <a:pt x="41" y="240"/>
                  </a:lnTo>
                  <a:lnTo>
                    <a:pt x="41" y="238"/>
                  </a:lnTo>
                  <a:lnTo>
                    <a:pt x="43" y="237"/>
                  </a:lnTo>
                  <a:lnTo>
                    <a:pt x="43" y="237"/>
                  </a:lnTo>
                  <a:lnTo>
                    <a:pt x="43" y="235"/>
                  </a:lnTo>
                  <a:lnTo>
                    <a:pt x="45" y="233"/>
                  </a:lnTo>
                  <a:lnTo>
                    <a:pt x="45" y="233"/>
                  </a:lnTo>
                  <a:lnTo>
                    <a:pt x="46" y="230"/>
                  </a:lnTo>
                  <a:lnTo>
                    <a:pt x="48" y="230"/>
                  </a:lnTo>
                  <a:lnTo>
                    <a:pt x="49" y="229"/>
                  </a:lnTo>
                  <a:lnTo>
                    <a:pt x="51" y="230"/>
                  </a:lnTo>
                  <a:lnTo>
                    <a:pt x="52" y="230"/>
                  </a:lnTo>
                  <a:lnTo>
                    <a:pt x="57" y="230"/>
                  </a:lnTo>
                  <a:lnTo>
                    <a:pt x="59" y="230"/>
                  </a:lnTo>
                  <a:lnTo>
                    <a:pt x="60" y="229"/>
                  </a:lnTo>
                  <a:lnTo>
                    <a:pt x="62" y="229"/>
                  </a:lnTo>
                  <a:lnTo>
                    <a:pt x="65" y="229"/>
                  </a:lnTo>
                  <a:lnTo>
                    <a:pt x="68" y="226"/>
                  </a:lnTo>
                  <a:lnTo>
                    <a:pt x="68" y="224"/>
                  </a:lnTo>
                  <a:lnTo>
                    <a:pt x="68" y="224"/>
                  </a:lnTo>
                  <a:lnTo>
                    <a:pt x="70" y="222"/>
                  </a:lnTo>
                  <a:lnTo>
                    <a:pt x="71" y="222"/>
                  </a:lnTo>
                  <a:lnTo>
                    <a:pt x="75" y="221"/>
                  </a:lnTo>
                  <a:lnTo>
                    <a:pt x="79" y="218"/>
                  </a:lnTo>
                  <a:lnTo>
                    <a:pt x="82" y="216"/>
                  </a:lnTo>
                  <a:lnTo>
                    <a:pt x="82" y="216"/>
                  </a:lnTo>
                  <a:lnTo>
                    <a:pt x="86" y="216"/>
                  </a:lnTo>
                  <a:lnTo>
                    <a:pt x="89" y="215"/>
                  </a:lnTo>
                  <a:lnTo>
                    <a:pt x="90" y="213"/>
                  </a:lnTo>
                  <a:lnTo>
                    <a:pt x="90" y="213"/>
                  </a:lnTo>
                  <a:lnTo>
                    <a:pt x="95" y="213"/>
                  </a:lnTo>
                  <a:lnTo>
                    <a:pt x="95" y="211"/>
                  </a:lnTo>
                  <a:lnTo>
                    <a:pt x="95" y="211"/>
                  </a:lnTo>
                  <a:lnTo>
                    <a:pt x="95" y="211"/>
                  </a:lnTo>
                  <a:lnTo>
                    <a:pt x="95" y="210"/>
                  </a:lnTo>
                  <a:lnTo>
                    <a:pt x="95" y="210"/>
                  </a:lnTo>
                  <a:lnTo>
                    <a:pt x="97" y="208"/>
                  </a:lnTo>
                  <a:lnTo>
                    <a:pt x="97" y="208"/>
                  </a:lnTo>
                  <a:lnTo>
                    <a:pt x="95" y="207"/>
                  </a:lnTo>
                  <a:lnTo>
                    <a:pt x="95" y="204"/>
                  </a:lnTo>
                  <a:lnTo>
                    <a:pt x="95" y="202"/>
                  </a:lnTo>
                  <a:lnTo>
                    <a:pt x="95" y="202"/>
                  </a:lnTo>
                  <a:lnTo>
                    <a:pt x="95" y="200"/>
                  </a:lnTo>
                  <a:lnTo>
                    <a:pt x="97" y="199"/>
                  </a:lnTo>
                  <a:lnTo>
                    <a:pt x="98" y="199"/>
                  </a:lnTo>
                  <a:lnTo>
                    <a:pt x="100" y="197"/>
                  </a:lnTo>
                  <a:lnTo>
                    <a:pt x="100" y="197"/>
                  </a:lnTo>
                  <a:lnTo>
                    <a:pt x="98" y="197"/>
                  </a:lnTo>
                  <a:lnTo>
                    <a:pt x="98" y="196"/>
                  </a:lnTo>
                  <a:lnTo>
                    <a:pt x="98" y="196"/>
                  </a:lnTo>
                  <a:lnTo>
                    <a:pt x="98" y="196"/>
                  </a:lnTo>
                  <a:lnTo>
                    <a:pt x="98" y="194"/>
                  </a:lnTo>
                  <a:lnTo>
                    <a:pt x="100" y="194"/>
                  </a:lnTo>
                  <a:lnTo>
                    <a:pt x="101" y="193"/>
                  </a:lnTo>
                  <a:lnTo>
                    <a:pt x="103" y="194"/>
                  </a:lnTo>
                  <a:lnTo>
                    <a:pt x="103" y="194"/>
                  </a:lnTo>
                  <a:lnTo>
                    <a:pt x="103" y="193"/>
                  </a:lnTo>
                  <a:lnTo>
                    <a:pt x="103" y="193"/>
                  </a:lnTo>
                  <a:lnTo>
                    <a:pt x="103" y="191"/>
                  </a:lnTo>
                  <a:lnTo>
                    <a:pt x="101" y="189"/>
                  </a:lnTo>
                  <a:lnTo>
                    <a:pt x="101" y="189"/>
                  </a:lnTo>
                  <a:lnTo>
                    <a:pt x="103" y="188"/>
                  </a:lnTo>
                  <a:lnTo>
                    <a:pt x="101" y="186"/>
                  </a:lnTo>
                  <a:lnTo>
                    <a:pt x="101" y="183"/>
                  </a:lnTo>
                  <a:lnTo>
                    <a:pt x="100" y="180"/>
                  </a:lnTo>
                  <a:lnTo>
                    <a:pt x="98" y="178"/>
                  </a:lnTo>
                  <a:lnTo>
                    <a:pt x="98" y="177"/>
                  </a:lnTo>
                  <a:lnTo>
                    <a:pt x="97" y="177"/>
                  </a:lnTo>
                  <a:lnTo>
                    <a:pt x="97" y="175"/>
                  </a:lnTo>
                  <a:lnTo>
                    <a:pt x="98" y="174"/>
                  </a:lnTo>
                  <a:lnTo>
                    <a:pt x="97" y="172"/>
                  </a:lnTo>
                  <a:lnTo>
                    <a:pt x="97" y="170"/>
                  </a:lnTo>
                  <a:lnTo>
                    <a:pt x="97" y="169"/>
                  </a:lnTo>
                  <a:lnTo>
                    <a:pt x="98" y="167"/>
                  </a:lnTo>
                  <a:lnTo>
                    <a:pt x="98" y="166"/>
                  </a:lnTo>
                  <a:lnTo>
                    <a:pt x="98" y="166"/>
                  </a:lnTo>
                  <a:lnTo>
                    <a:pt x="98" y="166"/>
                  </a:lnTo>
                  <a:lnTo>
                    <a:pt x="100" y="166"/>
                  </a:lnTo>
                  <a:lnTo>
                    <a:pt x="98" y="164"/>
                  </a:lnTo>
                  <a:lnTo>
                    <a:pt x="98" y="164"/>
                  </a:lnTo>
                  <a:lnTo>
                    <a:pt x="97" y="164"/>
                  </a:lnTo>
                  <a:lnTo>
                    <a:pt x="93" y="164"/>
                  </a:lnTo>
                  <a:lnTo>
                    <a:pt x="92" y="164"/>
                  </a:lnTo>
                  <a:lnTo>
                    <a:pt x="92" y="163"/>
                  </a:lnTo>
                  <a:lnTo>
                    <a:pt x="90" y="163"/>
                  </a:lnTo>
                  <a:lnTo>
                    <a:pt x="90" y="163"/>
                  </a:lnTo>
                  <a:lnTo>
                    <a:pt x="92" y="161"/>
                  </a:lnTo>
                  <a:lnTo>
                    <a:pt x="93" y="159"/>
                  </a:lnTo>
                  <a:lnTo>
                    <a:pt x="95" y="159"/>
                  </a:lnTo>
                  <a:lnTo>
                    <a:pt x="98" y="159"/>
                  </a:lnTo>
                  <a:lnTo>
                    <a:pt x="100" y="158"/>
                  </a:lnTo>
                  <a:lnTo>
                    <a:pt x="101" y="158"/>
                  </a:lnTo>
                  <a:lnTo>
                    <a:pt x="103" y="158"/>
                  </a:lnTo>
                  <a:lnTo>
                    <a:pt x="105" y="158"/>
                  </a:lnTo>
                  <a:lnTo>
                    <a:pt x="108" y="158"/>
                  </a:lnTo>
                  <a:lnTo>
                    <a:pt x="111" y="156"/>
                  </a:lnTo>
                  <a:lnTo>
                    <a:pt x="116" y="155"/>
                  </a:lnTo>
                  <a:lnTo>
                    <a:pt x="117" y="155"/>
                  </a:lnTo>
                  <a:lnTo>
                    <a:pt x="117" y="155"/>
                  </a:lnTo>
                  <a:lnTo>
                    <a:pt x="119" y="156"/>
                  </a:lnTo>
                  <a:lnTo>
                    <a:pt x="119" y="156"/>
                  </a:lnTo>
                  <a:lnTo>
                    <a:pt x="120" y="158"/>
                  </a:lnTo>
                  <a:lnTo>
                    <a:pt x="120" y="158"/>
                  </a:lnTo>
                  <a:lnTo>
                    <a:pt x="123" y="156"/>
                  </a:lnTo>
                  <a:lnTo>
                    <a:pt x="125" y="156"/>
                  </a:lnTo>
                  <a:lnTo>
                    <a:pt x="127" y="156"/>
                  </a:lnTo>
                  <a:lnTo>
                    <a:pt x="127" y="158"/>
                  </a:lnTo>
                  <a:lnTo>
                    <a:pt x="128" y="158"/>
                  </a:lnTo>
                  <a:lnTo>
                    <a:pt x="128" y="158"/>
                  </a:lnTo>
                  <a:lnTo>
                    <a:pt x="130" y="158"/>
                  </a:lnTo>
                  <a:lnTo>
                    <a:pt x="130" y="156"/>
                  </a:lnTo>
                  <a:lnTo>
                    <a:pt x="130" y="155"/>
                  </a:lnTo>
                  <a:lnTo>
                    <a:pt x="130" y="153"/>
                  </a:lnTo>
                  <a:lnTo>
                    <a:pt x="130" y="153"/>
                  </a:lnTo>
                  <a:lnTo>
                    <a:pt x="130" y="153"/>
                  </a:lnTo>
                  <a:lnTo>
                    <a:pt x="128" y="152"/>
                  </a:lnTo>
                  <a:lnTo>
                    <a:pt x="127" y="152"/>
                  </a:lnTo>
                  <a:lnTo>
                    <a:pt x="125" y="150"/>
                  </a:lnTo>
                  <a:lnTo>
                    <a:pt x="125" y="150"/>
                  </a:lnTo>
                  <a:lnTo>
                    <a:pt x="127" y="148"/>
                  </a:lnTo>
                  <a:lnTo>
                    <a:pt x="127" y="145"/>
                  </a:lnTo>
                  <a:lnTo>
                    <a:pt x="128" y="142"/>
                  </a:lnTo>
                  <a:lnTo>
                    <a:pt x="130" y="139"/>
                  </a:lnTo>
                  <a:lnTo>
                    <a:pt x="131" y="136"/>
                  </a:lnTo>
                  <a:lnTo>
                    <a:pt x="133" y="131"/>
                  </a:lnTo>
                  <a:lnTo>
                    <a:pt x="134" y="125"/>
                  </a:lnTo>
                  <a:lnTo>
                    <a:pt x="136" y="123"/>
                  </a:lnTo>
                  <a:lnTo>
                    <a:pt x="136" y="122"/>
                  </a:lnTo>
                  <a:lnTo>
                    <a:pt x="136" y="122"/>
                  </a:lnTo>
                  <a:lnTo>
                    <a:pt x="138" y="120"/>
                  </a:lnTo>
                  <a:lnTo>
                    <a:pt x="138" y="122"/>
                  </a:lnTo>
                  <a:lnTo>
                    <a:pt x="142" y="122"/>
                  </a:lnTo>
                  <a:lnTo>
                    <a:pt x="146" y="123"/>
                  </a:lnTo>
                  <a:lnTo>
                    <a:pt x="146" y="123"/>
                  </a:lnTo>
                  <a:lnTo>
                    <a:pt x="147" y="125"/>
                  </a:lnTo>
                  <a:lnTo>
                    <a:pt x="150" y="125"/>
                  </a:lnTo>
                  <a:lnTo>
                    <a:pt x="152" y="125"/>
                  </a:lnTo>
                  <a:lnTo>
                    <a:pt x="153" y="125"/>
                  </a:lnTo>
                  <a:lnTo>
                    <a:pt x="155" y="125"/>
                  </a:lnTo>
                  <a:lnTo>
                    <a:pt x="158" y="125"/>
                  </a:lnTo>
                  <a:lnTo>
                    <a:pt x="158" y="125"/>
                  </a:lnTo>
                  <a:lnTo>
                    <a:pt x="160" y="125"/>
                  </a:lnTo>
                  <a:lnTo>
                    <a:pt x="160" y="125"/>
                  </a:lnTo>
                  <a:lnTo>
                    <a:pt x="161" y="126"/>
                  </a:lnTo>
                  <a:lnTo>
                    <a:pt x="161" y="128"/>
                  </a:lnTo>
                  <a:lnTo>
                    <a:pt x="163" y="126"/>
                  </a:lnTo>
                  <a:lnTo>
                    <a:pt x="164" y="126"/>
                  </a:lnTo>
                  <a:lnTo>
                    <a:pt x="166" y="125"/>
                  </a:lnTo>
                  <a:lnTo>
                    <a:pt x="168" y="123"/>
                  </a:lnTo>
                  <a:lnTo>
                    <a:pt x="169" y="123"/>
                  </a:lnTo>
                  <a:lnTo>
                    <a:pt x="171" y="123"/>
                  </a:lnTo>
                  <a:lnTo>
                    <a:pt x="172" y="122"/>
                  </a:lnTo>
                  <a:lnTo>
                    <a:pt x="172" y="120"/>
                  </a:lnTo>
                  <a:lnTo>
                    <a:pt x="174" y="120"/>
                  </a:lnTo>
                  <a:lnTo>
                    <a:pt x="174" y="118"/>
                  </a:lnTo>
                  <a:lnTo>
                    <a:pt x="174" y="117"/>
                  </a:lnTo>
                  <a:lnTo>
                    <a:pt x="172" y="115"/>
                  </a:lnTo>
                  <a:lnTo>
                    <a:pt x="172" y="114"/>
                  </a:lnTo>
                  <a:lnTo>
                    <a:pt x="172" y="111"/>
                  </a:lnTo>
                  <a:lnTo>
                    <a:pt x="172" y="107"/>
                  </a:lnTo>
                  <a:lnTo>
                    <a:pt x="172" y="104"/>
                  </a:lnTo>
                  <a:lnTo>
                    <a:pt x="174" y="103"/>
                  </a:lnTo>
                  <a:lnTo>
                    <a:pt x="174" y="101"/>
                  </a:lnTo>
                  <a:lnTo>
                    <a:pt x="174" y="100"/>
                  </a:lnTo>
                  <a:lnTo>
                    <a:pt x="175" y="100"/>
                  </a:lnTo>
                  <a:lnTo>
                    <a:pt x="177" y="98"/>
                  </a:lnTo>
                  <a:lnTo>
                    <a:pt x="180" y="98"/>
                  </a:lnTo>
                  <a:lnTo>
                    <a:pt x="183" y="98"/>
                  </a:lnTo>
                  <a:lnTo>
                    <a:pt x="185" y="96"/>
                  </a:lnTo>
                  <a:lnTo>
                    <a:pt x="187" y="96"/>
                  </a:lnTo>
                  <a:lnTo>
                    <a:pt x="187" y="96"/>
                  </a:lnTo>
                  <a:lnTo>
                    <a:pt x="188" y="95"/>
                  </a:lnTo>
                  <a:lnTo>
                    <a:pt x="190" y="93"/>
                  </a:lnTo>
                  <a:lnTo>
                    <a:pt x="190" y="90"/>
                  </a:lnTo>
                  <a:lnTo>
                    <a:pt x="190" y="89"/>
                  </a:lnTo>
                  <a:lnTo>
                    <a:pt x="190" y="87"/>
                  </a:lnTo>
                  <a:lnTo>
                    <a:pt x="191" y="87"/>
                  </a:lnTo>
                  <a:lnTo>
                    <a:pt x="191" y="85"/>
                  </a:lnTo>
                  <a:lnTo>
                    <a:pt x="193" y="85"/>
                  </a:lnTo>
                  <a:lnTo>
                    <a:pt x="194" y="85"/>
                  </a:lnTo>
                  <a:lnTo>
                    <a:pt x="196" y="85"/>
                  </a:lnTo>
                  <a:lnTo>
                    <a:pt x="198" y="85"/>
                  </a:lnTo>
                  <a:lnTo>
                    <a:pt x="199" y="85"/>
                  </a:lnTo>
                  <a:lnTo>
                    <a:pt x="201" y="85"/>
                  </a:lnTo>
                  <a:lnTo>
                    <a:pt x="201" y="85"/>
                  </a:lnTo>
                  <a:lnTo>
                    <a:pt x="202" y="85"/>
                  </a:lnTo>
                  <a:lnTo>
                    <a:pt x="204" y="85"/>
                  </a:lnTo>
                  <a:lnTo>
                    <a:pt x="204" y="84"/>
                  </a:lnTo>
                  <a:lnTo>
                    <a:pt x="205" y="84"/>
                  </a:lnTo>
                  <a:lnTo>
                    <a:pt x="205" y="85"/>
                  </a:lnTo>
                  <a:lnTo>
                    <a:pt x="205" y="85"/>
                  </a:lnTo>
                  <a:lnTo>
                    <a:pt x="205" y="87"/>
                  </a:lnTo>
                  <a:lnTo>
                    <a:pt x="205" y="87"/>
                  </a:lnTo>
                  <a:lnTo>
                    <a:pt x="205" y="89"/>
                  </a:lnTo>
                  <a:lnTo>
                    <a:pt x="205" y="89"/>
                  </a:lnTo>
                  <a:lnTo>
                    <a:pt x="204" y="89"/>
                  </a:lnTo>
                  <a:lnTo>
                    <a:pt x="204" y="90"/>
                  </a:lnTo>
                  <a:lnTo>
                    <a:pt x="205" y="90"/>
                  </a:lnTo>
                  <a:lnTo>
                    <a:pt x="205" y="92"/>
                  </a:lnTo>
                  <a:lnTo>
                    <a:pt x="207" y="92"/>
                  </a:lnTo>
                  <a:lnTo>
                    <a:pt x="209" y="92"/>
                  </a:lnTo>
                  <a:lnTo>
                    <a:pt x="209" y="93"/>
                  </a:lnTo>
                  <a:lnTo>
                    <a:pt x="209" y="93"/>
                  </a:lnTo>
                  <a:lnTo>
                    <a:pt x="209" y="95"/>
                  </a:lnTo>
                  <a:lnTo>
                    <a:pt x="207" y="95"/>
                  </a:lnTo>
                  <a:lnTo>
                    <a:pt x="207" y="95"/>
                  </a:lnTo>
                  <a:lnTo>
                    <a:pt x="207" y="96"/>
                  </a:lnTo>
                  <a:lnTo>
                    <a:pt x="209" y="96"/>
                  </a:lnTo>
                  <a:lnTo>
                    <a:pt x="210" y="96"/>
                  </a:lnTo>
                  <a:lnTo>
                    <a:pt x="212" y="98"/>
                  </a:lnTo>
                  <a:lnTo>
                    <a:pt x="213" y="98"/>
                  </a:lnTo>
                  <a:lnTo>
                    <a:pt x="215" y="100"/>
                  </a:lnTo>
                  <a:lnTo>
                    <a:pt x="216" y="100"/>
                  </a:lnTo>
                  <a:lnTo>
                    <a:pt x="216" y="101"/>
                  </a:lnTo>
                  <a:lnTo>
                    <a:pt x="218" y="103"/>
                  </a:lnTo>
                  <a:lnTo>
                    <a:pt x="220" y="104"/>
                  </a:lnTo>
                  <a:lnTo>
                    <a:pt x="221" y="104"/>
                  </a:lnTo>
                  <a:lnTo>
                    <a:pt x="221" y="104"/>
                  </a:lnTo>
                  <a:lnTo>
                    <a:pt x="223" y="106"/>
                  </a:lnTo>
                  <a:lnTo>
                    <a:pt x="224" y="106"/>
                  </a:lnTo>
                  <a:lnTo>
                    <a:pt x="226" y="106"/>
                  </a:lnTo>
                  <a:lnTo>
                    <a:pt x="227" y="106"/>
                  </a:lnTo>
                  <a:lnTo>
                    <a:pt x="229" y="106"/>
                  </a:lnTo>
                  <a:lnTo>
                    <a:pt x="231" y="106"/>
                  </a:lnTo>
                  <a:lnTo>
                    <a:pt x="232" y="107"/>
                  </a:lnTo>
                  <a:lnTo>
                    <a:pt x="232" y="107"/>
                  </a:lnTo>
                  <a:lnTo>
                    <a:pt x="232" y="109"/>
                  </a:lnTo>
                  <a:lnTo>
                    <a:pt x="234" y="109"/>
                  </a:lnTo>
                  <a:lnTo>
                    <a:pt x="234" y="109"/>
                  </a:lnTo>
                  <a:lnTo>
                    <a:pt x="235" y="109"/>
                  </a:lnTo>
                  <a:lnTo>
                    <a:pt x="237" y="107"/>
                  </a:lnTo>
                  <a:lnTo>
                    <a:pt x="237" y="107"/>
                  </a:lnTo>
                  <a:lnTo>
                    <a:pt x="237" y="109"/>
                  </a:lnTo>
                  <a:lnTo>
                    <a:pt x="237" y="109"/>
                  </a:lnTo>
                  <a:lnTo>
                    <a:pt x="239" y="111"/>
                  </a:lnTo>
                  <a:lnTo>
                    <a:pt x="240" y="112"/>
                  </a:lnTo>
                  <a:lnTo>
                    <a:pt x="242" y="112"/>
                  </a:lnTo>
                  <a:lnTo>
                    <a:pt x="242" y="112"/>
                  </a:lnTo>
                  <a:lnTo>
                    <a:pt x="242" y="114"/>
                  </a:lnTo>
                  <a:lnTo>
                    <a:pt x="242" y="114"/>
                  </a:lnTo>
                  <a:lnTo>
                    <a:pt x="243" y="115"/>
                  </a:lnTo>
                  <a:lnTo>
                    <a:pt x="243" y="117"/>
                  </a:lnTo>
                  <a:lnTo>
                    <a:pt x="243" y="118"/>
                  </a:lnTo>
                  <a:lnTo>
                    <a:pt x="243" y="118"/>
                  </a:lnTo>
                  <a:lnTo>
                    <a:pt x="245" y="120"/>
                  </a:lnTo>
                  <a:lnTo>
                    <a:pt x="246" y="123"/>
                  </a:lnTo>
                  <a:lnTo>
                    <a:pt x="246" y="125"/>
                  </a:lnTo>
                  <a:lnTo>
                    <a:pt x="248" y="125"/>
                  </a:lnTo>
                  <a:lnTo>
                    <a:pt x="250" y="125"/>
                  </a:lnTo>
                  <a:lnTo>
                    <a:pt x="250" y="126"/>
                  </a:lnTo>
                  <a:lnTo>
                    <a:pt x="251" y="130"/>
                  </a:lnTo>
                  <a:lnTo>
                    <a:pt x="251" y="131"/>
                  </a:lnTo>
                  <a:lnTo>
                    <a:pt x="251" y="131"/>
                  </a:lnTo>
                  <a:lnTo>
                    <a:pt x="251" y="133"/>
                  </a:lnTo>
                  <a:lnTo>
                    <a:pt x="251" y="133"/>
                  </a:lnTo>
                  <a:lnTo>
                    <a:pt x="251" y="136"/>
                  </a:lnTo>
                  <a:lnTo>
                    <a:pt x="250" y="136"/>
                  </a:lnTo>
                  <a:lnTo>
                    <a:pt x="250" y="137"/>
                  </a:lnTo>
                  <a:lnTo>
                    <a:pt x="251" y="139"/>
                  </a:lnTo>
                  <a:lnTo>
                    <a:pt x="251" y="141"/>
                  </a:lnTo>
                  <a:lnTo>
                    <a:pt x="251" y="142"/>
                  </a:lnTo>
                  <a:lnTo>
                    <a:pt x="251" y="142"/>
                  </a:lnTo>
                  <a:lnTo>
                    <a:pt x="250" y="144"/>
                  </a:lnTo>
                  <a:lnTo>
                    <a:pt x="250" y="144"/>
                  </a:lnTo>
                  <a:lnTo>
                    <a:pt x="248" y="145"/>
                  </a:lnTo>
                  <a:lnTo>
                    <a:pt x="246" y="147"/>
                  </a:lnTo>
                  <a:lnTo>
                    <a:pt x="246" y="150"/>
                  </a:lnTo>
                  <a:lnTo>
                    <a:pt x="246" y="152"/>
                  </a:lnTo>
                  <a:lnTo>
                    <a:pt x="246" y="152"/>
                  </a:lnTo>
                  <a:lnTo>
                    <a:pt x="248" y="153"/>
                  </a:lnTo>
                  <a:lnTo>
                    <a:pt x="248" y="153"/>
                  </a:lnTo>
                  <a:lnTo>
                    <a:pt x="250" y="156"/>
                  </a:lnTo>
                  <a:lnTo>
                    <a:pt x="250" y="156"/>
                  </a:lnTo>
                  <a:lnTo>
                    <a:pt x="250" y="156"/>
                  </a:lnTo>
                  <a:lnTo>
                    <a:pt x="251" y="156"/>
                  </a:lnTo>
                  <a:lnTo>
                    <a:pt x="253" y="156"/>
                  </a:lnTo>
                  <a:lnTo>
                    <a:pt x="253" y="156"/>
                  </a:lnTo>
                  <a:lnTo>
                    <a:pt x="254" y="158"/>
                  </a:lnTo>
                  <a:lnTo>
                    <a:pt x="256" y="158"/>
                  </a:lnTo>
                  <a:lnTo>
                    <a:pt x="257" y="158"/>
                  </a:lnTo>
                  <a:lnTo>
                    <a:pt x="259" y="158"/>
                  </a:lnTo>
                  <a:lnTo>
                    <a:pt x="259" y="159"/>
                  </a:lnTo>
                  <a:lnTo>
                    <a:pt x="262" y="159"/>
                  </a:lnTo>
                  <a:lnTo>
                    <a:pt x="264" y="159"/>
                  </a:lnTo>
                  <a:lnTo>
                    <a:pt x="265" y="159"/>
                  </a:lnTo>
                  <a:lnTo>
                    <a:pt x="268" y="159"/>
                  </a:lnTo>
                  <a:lnTo>
                    <a:pt x="272" y="159"/>
                  </a:lnTo>
                  <a:lnTo>
                    <a:pt x="275" y="159"/>
                  </a:lnTo>
                  <a:lnTo>
                    <a:pt x="276" y="159"/>
                  </a:lnTo>
                  <a:lnTo>
                    <a:pt x="280" y="159"/>
                  </a:lnTo>
                  <a:lnTo>
                    <a:pt x="284" y="161"/>
                  </a:lnTo>
                  <a:lnTo>
                    <a:pt x="287" y="161"/>
                  </a:lnTo>
                  <a:lnTo>
                    <a:pt x="289" y="163"/>
                  </a:lnTo>
                  <a:lnTo>
                    <a:pt x="291" y="163"/>
                  </a:lnTo>
                  <a:lnTo>
                    <a:pt x="292" y="166"/>
                  </a:lnTo>
                  <a:lnTo>
                    <a:pt x="294" y="166"/>
                  </a:lnTo>
                  <a:lnTo>
                    <a:pt x="297" y="167"/>
                  </a:lnTo>
                  <a:lnTo>
                    <a:pt x="300" y="169"/>
                  </a:lnTo>
                  <a:lnTo>
                    <a:pt x="302" y="169"/>
                  </a:lnTo>
                  <a:lnTo>
                    <a:pt x="305" y="172"/>
                  </a:lnTo>
                  <a:lnTo>
                    <a:pt x="306" y="172"/>
                  </a:lnTo>
                  <a:lnTo>
                    <a:pt x="309" y="174"/>
                  </a:lnTo>
                  <a:lnTo>
                    <a:pt x="314" y="174"/>
                  </a:lnTo>
                  <a:lnTo>
                    <a:pt x="314" y="174"/>
                  </a:lnTo>
                  <a:lnTo>
                    <a:pt x="314" y="175"/>
                  </a:lnTo>
                  <a:lnTo>
                    <a:pt x="314" y="177"/>
                  </a:lnTo>
                  <a:lnTo>
                    <a:pt x="314" y="177"/>
                  </a:lnTo>
                  <a:lnTo>
                    <a:pt x="314" y="178"/>
                  </a:lnTo>
                  <a:lnTo>
                    <a:pt x="316" y="178"/>
                  </a:lnTo>
                  <a:lnTo>
                    <a:pt x="317" y="178"/>
                  </a:lnTo>
                  <a:lnTo>
                    <a:pt x="317" y="180"/>
                  </a:lnTo>
                  <a:lnTo>
                    <a:pt x="317" y="180"/>
                  </a:lnTo>
                  <a:lnTo>
                    <a:pt x="319" y="185"/>
                  </a:lnTo>
                  <a:lnTo>
                    <a:pt x="321" y="189"/>
                  </a:lnTo>
                  <a:lnTo>
                    <a:pt x="322" y="191"/>
                  </a:lnTo>
                  <a:lnTo>
                    <a:pt x="322" y="193"/>
                  </a:lnTo>
                  <a:lnTo>
                    <a:pt x="325" y="194"/>
                  </a:lnTo>
                  <a:lnTo>
                    <a:pt x="325" y="196"/>
                  </a:lnTo>
                  <a:lnTo>
                    <a:pt x="328" y="197"/>
                  </a:lnTo>
                  <a:lnTo>
                    <a:pt x="328" y="199"/>
                  </a:lnTo>
                  <a:lnTo>
                    <a:pt x="328" y="200"/>
                  </a:lnTo>
                  <a:lnTo>
                    <a:pt x="328" y="200"/>
                  </a:lnTo>
                  <a:lnTo>
                    <a:pt x="333" y="200"/>
                  </a:lnTo>
                  <a:lnTo>
                    <a:pt x="336" y="200"/>
                  </a:lnTo>
                  <a:lnTo>
                    <a:pt x="341" y="199"/>
                  </a:lnTo>
                  <a:lnTo>
                    <a:pt x="349" y="200"/>
                  </a:lnTo>
                  <a:lnTo>
                    <a:pt x="355" y="200"/>
                  </a:lnTo>
                  <a:lnTo>
                    <a:pt x="363" y="202"/>
                  </a:lnTo>
                  <a:lnTo>
                    <a:pt x="366" y="202"/>
                  </a:lnTo>
                  <a:lnTo>
                    <a:pt x="374" y="204"/>
                  </a:lnTo>
                  <a:lnTo>
                    <a:pt x="377" y="202"/>
                  </a:lnTo>
                  <a:lnTo>
                    <a:pt x="380" y="200"/>
                  </a:lnTo>
                  <a:lnTo>
                    <a:pt x="382" y="202"/>
                  </a:lnTo>
                  <a:lnTo>
                    <a:pt x="388" y="202"/>
                  </a:lnTo>
                  <a:lnTo>
                    <a:pt x="393" y="202"/>
                  </a:lnTo>
                  <a:lnTo>
                    <a:pt x="398" y="204"/>
                  </a:lnTo>
                  <a:lnTo>
                    <a:pt x="401" y="204"/>
                  </a:lnTo>
                  <a:lnTo>
                    <a:pt x="403" y="204"/>
                  </a:lnTo>
                  <a:lnTo>
                    <a:pt x="404" y="204"/>
                  </a:lnTo>
                  <a:lnTo>
                    <a:pt x="406" y="204"/>
                  </a:lnTo>
                  <a:lnTo>
                    <a:pt x="406" y="205"/>
                  </a:lnTo>
                  <a:lnTo>
                    <a:pt x="409" y="208"/>
                  </a:lnTo>
                  <a:lnTo>
                    <a:pt x="410" y="210"/>
                  </a:lnTo>
                  <a:lnTo>
                    <a:pt x="412" y="210"/>
                  </a:lnTo>
                  <a:lnTo>
                    <a:pt x="418" y="211"/>
                  </a:lnTo>
                  <a:lnTo>
                    <a:pt x="421" y="211"/>
                  </a:lnTo>
                  <a:lnTo>
                    <a:pt x="426" y="213"/>
                  </a:lnTo>
                  <a:lnTo>
                    <a:pt x="428" y="215"/>
                  </a:lnTo>
                  <a:lnTo>
                    <a:pt x="431" y="216"/>
                  </a:lnTo>
                  <a:lnTo>
                    <a:pt x="436" y="218"/>
                  </a:lnTo>
                  <a:lnTo>
                    <a:pt x="439" y="216"/>
                  </a:lnTo>
                  <a:lnTo>
                    <a:pt x="444" y="216"/>
                  </a:lnTo>
                  <a:lnTo>
                    <a:pt x="447" y="215"/>
                  </a:lnTo>
                  <a:lnTo>
                    <a:pt x="447" y="219"/>
                  </a:lnTo>
                  <a:lnTo>
                    <a:pt x="450" y="219"/>
                  </a:lnTo>
                  <a:lnTo>
                    <a:pt x="451" y="219"/>
                  </a:lnTo>
                  <a:lnTo>
                    <a:pt x="453" y="219"/>
                  </a:lnTo>
                  <a:lnTo>
                    <a:pt x="455" y="219"/>
                  </a:lnTo>
                  <a:lnTo>
                    <a:pt x="455" y="219"/>
                  </a:lnTo>
                  <a:lnTo>
                    <a:pt x="456" y="218"/>
                  </a:lnTo>
                  <a:lnTo>
                    <a:pt x="458" y="216"/>
                  </a:lnTo>
                  <a:lnTo>
                    <a:pt x="461" y="216"/>
                  </a:lnTo>
                  <a:lnTo>
                    <a:pt x="462" y="215"/>
                  </a:lnTo>
                  <a:lnTo>
                    <a:pt x="466" y="213"/>
                  </a:lnTo>
                  <a:lnTo>
                    <a:pt x="472" y="210"/>
                  </a:lnTo>
                  <a:lnTo>
                    <a:pt x="475" y="210"/>
                  </a:lnTo>
                  <a:lnTo>
                    <a:pt x="477" y="208"/>
                  </a:lnTo>
                  <a:lnTo>
                    <a:pt x="478" y="208"/>
                  </a:lnTo>
                  <a:lnTo>
                    <a:pt x="480" y="208"/>
                  </a:lnTo>
                  <a:lnTo>
                    <a:pt x="481" y="208"/>
                  </a:lnTo>
                  <a:lnTo>
                    <a:pt x="485" y="207"/>
                  </a:lnTo>
                  <a:lnTo>
                    <a:pt x="486" y="207"/>
                  </a:lnTo>
                  <a:lnTo>
                    <a:pt x="494" y="207"/>
                  </a:lnTo>
                  <a:lnTo>
                    <a:pt x="494" y="205"/>
                  </a:lnTo>
                  <a:lnTo>
                    <a:pt x="497" y="205"/>
                  </a:lnTo>
                  <a:lnTo>
                    <a:pt x="499" y="205"/>
                  </a:lnTo>
                  <a:lnTo>
                    <a:pt x="502" y="205"/>
                  </a:lnTo>
                  <a:lnTo>
                    <a:pt x="505" y="205"/>
                  </a:lnTo>
                  <a:lnTo>
                    <a:pt x="507" y="205"/>
                  </a:lnTo>
                  <a:lnTo>
                    <a:pt x="510" y="205"/>
                  </a:lnTo>
                  <a:lnTo>
                    <a:pt x="513" y="205"/>
                  </a:lnTo>
                  <a:lnTo>
                    <a:pt x="516" y="205"/>
                  </a:lnTo>
                  <a:lnTo>
                    <a:pt x="518" y="205"/>
                  </a:lnTo>
                  <a:lnTo>
                    <a:pt x="521" y="204"/>
                  </a:lnTo>
                  <a:lnTo>
                    <a:pt x="521" y="204"/>
                  </a:lnTo>
                  <a:lnTo>
                    <a:pt x="524" y="202"/>
                  </a:lnTo>
                  <a:lnTo>
                    <a:pt x="527" y="202"/>
                  </a:lnTo>
                  <a:lnTo>
                    <a:pt x="529" y="200"/>
                  </a:lnTo>
                  <a:lnTo>
                    <a:pt x="530" y="200"/>
                  </a:lnTo>
                  <a:lnTo>
                    <a:pt x="532" y="199"/>
                  </a:lnTo>
                  <a:lnTo>
                    <a:pt x="532" y="199"/>
                  </a:lnTo>
                  <a:lnTo>
                    <a:pt x="532" y="199"/>
                  </a:lnTo>
                  <a:lnTo>
                    <a:pt x="533" y="197"/>
                  </a:lnTo>
                  <a:lnTo>
                    <a:pt x="535" y="196"/>
                  </a:lnTo>
                  <a:lnTo>
                    <a:pt x="537" y="194"/>
                  </a:lnTo>
                  <a:lnTo>
                    <a:pt x="537" y="194"/>
                  </a:lnTo>
                  <a:lnTo>
                    <a:pt x="538" y="193"/>
                  </a:lnTo>
                  <a:lnTo>
                    <a:pt x="540" y="191"/>
                  </a:lnTo>
                  <a:lnTo>
                    <a:pt x="540" y="189"/>
                  </a:lnTo>
                  <a:lnTo>
                    <a:pt x="541" y="189"/>
                  </a:lnTo>
                  <a:lnTo>
                    <a:pt x="543" y="189"/>
                  </a:lnTo>
                  <a:lnTo>
                    <a:pt x="548" y="188"/>
                  </a:lnTo>
                  <a:lnTo>
                    <a:pt x="548" y="186"/>
                  </a:lnTo>
                  <a:lnTo>
                    <a:pt x="548" y="186"/>
                  </a:lnTo>
                  <a:lnTo>
                    <a:pt x="549" y="186"/>
                  </a:lnTo>
                  <a:lnTo>
                    <a:pt x="551" y="185"/>
                  </a:lnTo>
                  <a:lnTo>
                    <a:pt x="551" y="185"/>
                  </a:lnTo>
                  <a:lnTo>
                    <a:pt x="552" y="183"/>
                  </a:lnTo>
                  <a:lnTo>
                    <a:pt x="554" y="183"/>
                  </a:lnTo>
                  <a:lnTo>
                    <a:pt x="554" y="183"/>
                  </a:lnTo>
                  <a:lnTo>
                    <a:pt x="554" y="182"/>
                  </a:lnTo>
                  <a:lnTo>
                    <a:pt x="552" y="180"/>
                  </a:lnTo>
                  <a:lnTo>
                    <a:pt x="552" y="180"/>
                  </a:lnTo>
                  <a:lnTo>
                    <a:pt x="551" y="177"/>
                  </a:lnTo>
                  <a:lnTo>
                    <a:pt x="549" y="177"/>
                  </a:lnTo>
                  <a:lnTo>
                    <a:pt x="548" y="175"/>
                  </a:lnTo>
                  <a:lnTo>
                    <a:pt x="548" y="174"/>
                  </a:lnTo>
                  <a:lnTo>
                    <a:pt x="546" y="172"/>
                  </a:lnTo>
                  <a:lnTo>
                    <a:pt x="546" y="172"/>
                  </a:lnTo>
                  <a:lnTo>
                    <a:pt x="546" y="170"/>
                  </a:lnTo>
                  <a:lnTo>
                    <a:pt x="548" y="169"/>
                  </a:lnTo>
                  <a:lnTo>
                    <a:pt x="548" y="167"/>
                  </a:lnTo>
                  <a:lnTo>
                    <a:pt x="548" y="166"/>
                  </a:lnTo>
                  <a:lnTo>
                    <a:pt x="549" y="163"/>
                  </a:lnTo>
                  <a:lnTo>
                    <a:pt x="551" y="163"/>
                  </a:lnTo>
                  <a:lnTo>
                    <a:pt x="551" y="161"/>
                  </a:lnTo>
                  <a:lnTo>
                    <a:pt x="554" y="159"/>
                  </a:lnTo>
                  <a:lnTo>
                    <a:pt x="555" y="159"/>
                  </a:lnTo>
                  <a:lnTo>
                    <a:pt x="557" y="159"/>
                  </a:lnTo>
                  <a:lnTo>
                    <a:pt x="559" y="159"/>
                  </a:lnTo>
                  <a:lnTo>
                    <a:pt x="560" y="159"/>
                  </a:lnTo>
                  <a:lnTo>
                    <a:pt x="562" y="159"/>
                  </a:lnTo>
                  <a:lnTo>
                    <a:pt x="563" y="161"/>
                  </a:lnTo>
                  <a:lnTo>
                    <a:pt x="565" y="163"/>
                  </a:lnTo>
                  <a:lnTo>
                    <a:pt x="570" y="164"/>
                  </a:lnTo>
                  <a:lnTo>
                    <a:pt x="573" y="164"/>
                  </a:lnTo>
                  <a:lnTo>
                    <a:pt x="573" y="164"/>
                  </a:lnTo>
                  <a:lnTo>
                    <a:pt x="576" y="164"/>
                  </a:lnTo>
                  <a:lnTo>
                    <a:pt x="576" y="164"/>
                  </a:lnTo>
                  <a:lnTo>
                    <a:pt x="578" y="164"/>
                  </a:lnTo>
                  <a:lnTo>
                    <a:pt x="579" y="164"/>
                  </a:lnTo>
                  <a:lnTo>
                    <a:pt x="581" y="163"/>
                  </a:lnTo>
                  <a:lnTo>
                    <a:pt x="582" y="163"/>
                  </a:lnTo>
                  <a:lnTo>
                    <a:pt x="582" y="163"/>
                  </a:lnTo>
                  <a:lnTo>
                    <a:pt x="584" y="161"/>
                  </a:lnTo>
                  <a:lnTo>
                    <a:pt x="585" y="161"/>
                  </a:lnTo>
                  <a:lnTo>
                    <a:pt x="585" y="159"/>
                  </a:lnTo>
                  <a:lnTo>
                    <a:pt x="587" y="158"/>
                  </a:lnTo>
                  <a:lnTo>
                    <a:pt x="590" y="156"/>
                  </a:lnTo>
                  <a:lnTo>
                    <a:pt x="590" y="155"/>
                  </a:lnTo>
                  <a:lnTo>
                    <a:pt x="592" y="155"/>
                  </a:lnTo>
                  <a:lnTo>
                    <a:pt x="592" y="153"/>
                  </a:lnTo>
                  <a:lnTo>
                    <a:pt x="592" y="153"/>
                  </a:lnTo>
                  <a:lnTo>
                    <a:pt x="593" y="153"/>
                  </a:lnTo>
                  <a:lnTo>
                    <a:pt x="595" y="153"/>
                  </a:lnTo>
                  <a:lnTo>
                    <a:pt x="596" y="153"/>
                  </a:lnTo>
                  <a:lnTo>
                    <a:pt x="601" y="153"/>
                  </a:lnTo>
                  <a:lnTo>
                    <a:pt x="601" y="153"/>
                  </a:lnTo>
                  <a:lnTo>
                    <a:pt x="604" y="153"/>
                  </a:lnTo>
                  <a:lnTo>
                    <a:pt x="606" y="153"/>
                  </a:lnTo>
                  <a:lnTo>
                    <a:pt x="608" y="152"/>
                  </a:lnTo>
                  <a:lnTo>
                    <a:pt x="609" y="150"/>
                  </a:lnTo>
                  <a:lnTo>
                    <a:pt x="612" y="148"/>
                  </a:lnTo>
                  <a:lnTo>
                    <a:pt x="614" y="148"/>
                  </a:lnTo>
                  <a:lnTo>
                    <a:pt x="614" y="148"/>
                  </a:lnTo>
                  <a:lnTo>
                    <a:pt x="615" y="147"/>
                  </a:lnTo>
                  <a:lnTo>
                    <a:pt x="615" y="145"/>
                  </a:lnTo>
                  <a:lnTo>
                    <a:pt x="615" y="145"/>
                  </a:lnTo>
                  <a:lnTo>
                    <a:pt x="615" y="144"/>
                  </a:lnTo>
                  <a:lnTo>
                    <a:pt x="617" y="144"/>
                  </a:lnTo>
                  <a:lnTo>
                    <a:pt x="619" y="141"/>
                  </a:lnTo>
                  <a:lnTo>
                    <a:pt x="619" y="139"/>
                  </a:lnTo>
                  <a:lnTo>
                    <a:pt x="620" y="139"/>
                  </a:lnTo>
                  <a:lnTo>
                    <a:pt x="620" y="137"/>
                  </a:lnTo>
                  <a:lnTo>
                    <a:pt x="622" y="137"/>
                  </a:lnTo>
                  <a:lnTo>
                    <a:pt x="623" y="136"/>
                  </a:lnTo>
                  <a:lnTo>
                    <a:pt x="623" y="136"/>
                  </a:lnTo>
                  <a:lnTo>
                    <a:pt x="625" y="136"/>
                  </a:lnTo>
                  <a:lnTo>
                    <a:pt x="626" y="136"/>
                  </a:lnTo>
                  <a:lnTo>
                    <a:pt x="630" y="136"/>
                  </a:lnTo>
                  <a:lnTo>
                    <a:pt x="631" y="136"/>
                  </a:lnTo>
                  <a:lnTo>
                    <a:pt x="631" y="136"/>
                  </a:lnTo>
                  <a:lnTo>
                    <a:pt x="633" y="136"/>
                  </a:lnTo>
                  <a:lnTo>
                    <a:pt x="633" y="134"/>
                  </a:lnTo>
                  <a:lnTo>
                    <a:pt x="633" y="133"/>
                  </a:lnTo>
                  <a:lnTo>
                    <a:pt x="633" y="133"/>
                  </a:lnTo>
                  <a:lnTo>
                    <a:pt x="633" y="131"/>
                  </a:lnTo>
                  <a:lnTo>
                    <a:pt x="634" y="131"/>
                  </a:lnTo>
                  <a:lnTo>
                    <a:pt x="636" y="133"/>
                  </a:lnTo>
                  <a:lnTo>
                    <a:pt x="637" y="133"/>
                  </a:lnTo>
                  <a:lnTo>
                    <a:pt x="637" y="133"/>
                  </a:lnTo>
                  <a:lnTo>
                    <a:pt x="639" y="133"/>
                  </a:lnTo>
                  <a:lnTo>
                    <a:pt x="641" y="131"/>
                  </a:lnTo>
                  <a:lnTo>
                    <a:pt x="642" y="131"/>
                  </a:lnTo>
                  <a:lnTo>
                    <a:pt x="644" y="130"/>
                  </a:lnTo>
                  <a:lnTo>
                    <a:pt x="645" y="130"/>
                  </a:lnTo>
                  <a:lnTo>
                    <a:pt x="647" y="130"/>
                  </a:lnTo>
                  <a:lnTo>
                    <a:pt x="650" y="130"/>
                  </a:lnTo>
                  <a:lnTo>
                    <a:pt x="652" y="130"/>
                  </a:lnTo>
                  <a:lnTo>
                    <a:pt x="652" y="130"/>
                  </a:lnTo>
                  <a:lnTo>
                    <a:pt x="653" y="130"/>
                  </a:lnTo>
                  <a:lnTo>
                    <a:pt x="653" y="128"/>
                  </a:lnTo>
                  <a:lnTo>
                    <a:pt x="655" y="130"/>
                  </a:lnTo>
                  <a:lnTo>
                    <a:pt x="656" y="130"/>
                  </a:lnTo>
                  <a:lnTo>
                    <a:pt x="658" y="131"/>
                  </a:lnTo>
                  <a:lnTo>
                    <a:pt x="661" y="131"/>
                  </a:lnTo>
                  <a:lnTo>
                    <a:pt x="663" y="131"/>
                  </a:lnTo>
                  <a:lnTo>
                    <a:pt x="664" y="131"/>
                  </a:lnTo>
                  <a:lnTo>
                    <a:pt x="666" y="131"/>
                  </a:lnTo>
                  <a:lnTo>
                    <a:pt x="667" y="131"/>
                  </a:lnTo>
                  <a:lnTo>
                    <a:pt x="669" y="130"/>
                  </a:lnTo>
                  <a:lnTo>
                    <a:pt x="669" y="130"/>
                  </a:lnTo>
                  <a:lnTo>
                    <a:pt x="669" y="128"/>
                  </a:lnTo>
                  <a:lnTo>
                    <a:pt x="669" y="126"/>
                  </a:lnTo>
                  <a:lnTo>
                    <a:pt x="669" y="126"/>
                  </a:lnTo>
                  <a:lnTo>
                    <a:pt x="667" y="125"/>
                  </a:lnTo>
                  <a:lnTo>
                    <a:pt x="667" y="123"/>
                  </a:lnTo>
                  <a:lnTo>
                    <a:pt x="667" y="123"/>
                  </a:lnTo>
                  <a:lnTo>
                    <a:pt x="666" y="122"/>
                  </a:lnTo>
                  <a:lnTo>
                    <a:pt x="664" y="120"/>
                  </a:lnTo>
                  <a:lnTo>
                    <a:pt x="664" y="120"/>
                  </a:lnTo>
                  <a:lnTo>
                    <a:pt x="661" y="117"/>
                  </a:lnTo>
                  <a:lnTo>
                    <a:pt x="661" y="117"/>
                  </a:lnTo>
                  <a:lnTo>
                    <a:pt x="661" y="117"/>
                  </a:lnTo>
                  <a:lnTo>
                    <a:pt x="660" y="115"/>
                  </a:lnTo>
                  <a:lnTo>
                    <a:pt x="660" y="115"/>
                  </a:lnTo>
                  <a:lnTo>
                    <a:pt x="658" y="115"/>
                  </a:lnTo>
                  <a:lnTo>
                    <a:pt x="658" y="114"/>
                  </a:lnTo>
                  <a:lnTo>
                    <a:pt x="658" y="114"/>
                  </a:lnTo>
                  <a:lnTo>
                    <a:pt x="656" y="112"/>
                  </a:lnTo>
                  <a:lnTo>
                    <a:pt x="656" y="112"/>
                  </a:lnTo>
                  <a:lnTo>
                    <a:pt x="655" y="112"/>
                  </a:lnTo>
                  <a:lnTo>
                    <a:pt x="655" y="111"/>
                  </a:lnTo>
                  <a:lnTo>
                    <a:pt x="653" y="111"/>
                  </a:lnTo>
                  <a:lnTo>
                    <a:pt x="652" y="109"/>
                  </a:lnTo>
                  <a:lnTo>
                    <a:pt x="650" y="107"/>
                  </a:lnTo>
                  <a:lnTo>
                    <a:pt x="649" y="106"/>
                  </a:lnTo>
                  <a:lnTo>
                    <a:pt x="645" y="106"/>
                  </a:lnTo>
                  <a:lnTo>
                    <a:pt x="644" y="106"/>
                  </a:lnTo>
                  <a:lnTo>
                    <a:pt x="642" y="106"/>
                  </a:lnTo>
                  <a:lnTo>
                    <a:pt x="641" y="106"/>
                  </a:lnTo>
                  <a:lnTo>
                    <a:pt x="639" y="106"/>
                  </a:lnTo>
                  <a:lnTo>
                    <a:pt x="637" y="106"/>
                  </a:lnTo>
                  <a:lnTo>
                    <a:pt x="637" y="107"/>
                  </a:lnTo>
                  <a:lnTo>
                    <a:pt x="634" y="109"/>
                  </a:lnTo>
                  <a:lnTo>
                    <a:pt x="634" y="111"/>
                  </a:lnTo>
                  <a:lnTo>
                    <a:pt x="633" y="112"/>
                  </a:lnTo>
                  <a:lnTo>
                    <a:pt x="633" y="112"/>
                  </a:lnTo>
                  <a:lnTo>
                    <a:pt x="631" y="112"/>
                  </a:lnTo>
                  <a:lnTo>
                    <a:pt x="630" y="111"/>
                  </a:lnTo>
                  <a:lnTo>
                    <a:pt x="628" y="109"/>
                  </a:lnTo>
                  <a:lnTo>
                    <a:pt x="626" y="109"/>
                  </a:lnTo>
                  <a:lnTo>
                    <a:pt x="626" y="109"/>
                  </a:lnTo>
                  <a:lnTo>
                    <a:pt x="623" y="109"/>
                  </a:lnTo>
                  <a:lnTo>
                    <a:pt x="622" y="109"/>
                  </a:lnTo>
                  <a:lnTo>
                    <a:pt x="620" y="109"/>
                  </a:lnTo>
                  <a:lnTo>
                    <a:pt x="619" y="109"/>
                  </a:lnTo>
                  <a:lnTo>
                    <a:pt x="617" y="109"/>
                  </a:lnTo>
                  <a:lnTo>
                    <a:pt x="615" y="109"/>
                  </a:lnTo>
                  <a:lnTo>
                    <a:pt x="614" y="109"/>
                  </a:lnTo>
                  <a:lnTo>
                    <a:pt x="612" y="111"/>
                  </a:lnTo>
                  <a:lnTo>
                    <a:pt x="611" y="112"/>
                  </a:lnTo>
                  <a:lnTo>
                    <a:pt x="611" y="111"/>
                  </a:lnTo>
                  <a:lnTo>
                    <a:pt x="609" y="109"/>
                  </a:lnTo>
                  <a:lnTo>
                    <a:pt x="608" y="109"/>
                  </a:lnTo>
                  <a:lnTo>
                    <a:pt x="606" y="107"/>
                  </a:lnTo>
                  <a:lnTo>
                    <a:pt x="606" y="104"/>
                  </a:lnTo>
                  <a:lnTo>
                    <a:pt x="608" y="103"/>
                  </a:lnTo>
                  <a:lnTo>
                    <a:pt x="609" y="101"/>
                  </a:lnTo>
                  <a:lnTo>
                    <a:pt x="609" y="100"/>
                  </a:lnTo>
                  <a:lnTo>
                    <a:pt x="609" y="98"/>
                  </a:lnTo>
                  <a:lnTo>
                    <a:pt x="611" y="95"/>
                  </a:lnTo>
                  <a:lnTo>
                    <a:pt x="612" y="93"/>
                  </a:lnTo>
                  <a:lnTo>
                    <a:pt x="612" y="92"/>
                  </a:lnTo>
                  <a:lnTo>
                    <a:pt x="614" y="90"/>
                  </a:lnTo>
                  <a:lnTo>
                    <a:pt x="614" y="89"/>
                  </a:lnTo>
                  <a:lnTo>
                    <a:pt x="615" y="87"/>
                  </a:lnTo>
                  <a:lnTo>
                    <a:pt x="615" y="84"/>
                  </a:lnTo>
                  <a:lnTo>
                    <a:pt x="619" y="79"/>
                  </a:lnTo>
                  <a:lnTo>
                    <a:pt x="622" y="74"/>
                  </a:lnTo>
                  <a:lnTo>
                    <a:pt x="623" y="73"/>
                  </a:lnTo>
                  <a:lnTo>
                    <a:pt x="625" y="74"/>
                  </a:lnTo>
                  <a:lnTo>
                    <a:pt x="628" y="74"/>
                  </a:lnTo>
                  <a:lnTo>
                    <a:pt x="631" y="76"/>
                  </a:lnTo>
                  <a:lnTo>
                    <a:pt x="634" y="76"/>
                  </a:lnTo>
                  <a:lnTo>
                    <a:pt x="637" y="78"/>
                  </a:lnTo>
                  <a:lnTo>
                    <a:pt x="639" y="78"/>
                  </a:lnTo>
                  <a:lnTo>
                    <a:pt x="639" y="78"/>
                  </a:lnTo>
                  <a:lnTo>
                    <a:pt x="644" y="74"/>
                  </a:lnTo>
                  <a:lnTo>
                    <a:pt x="649" y="71"/>
                  </a:lnTo>
                  <a:lnTo>
                    <a:pt x="653" y="70"/>
                  </a:lnTo>
                  <a:lnTo>
                    <a:pt x="656" y="70"/>
                  </a:lnTo>
                  <a:lnTo>
                    <a:pt x="658" y="68"/>
                  </a:lnTo>
                  <a:lnTo>
                    <a:pt x="660" y="68"/>
                  </a:lnTo>
                  <a:lnTo>
                    <a:pt x="661" y="66"/>
                  </a:lnTo>
                  <a:lnTo>
                    <a:pt x="661" y="63"/>
                  </a:lnTo>
                  <a:lnTo>
                    <a:pt x="661" y="62"/>
                  </a:lnTo>
                  <a:lnTo>
                    <a:pt x="660" y="62"/>
                  </a:lnTo>
                  <a:lnTo>
                    <a:pt x="658" y="62"/>
                  </a:lnTo>
                  <a:lnTo>
                    <a:pt x="660" y="60"/>
                  </a:lnTo>
                  <a:lnTo>
                    <a:pt x="660" y="60"/>
                  </a:lnTo>
                  <a:lnTo>
                    <a:pt x="660" y="59"/>
                  </a:lnTo>
                  <a:lnTo>
                    <a:pt x="661" y="57"/>
                  </a:lnTo>
                  <a:lnTo>
                    <a:pt x="663" y="55"/>
                  </a:lnTo>
                  <a:lnTo>
                    <a:pt x="663" y="54"/>
                  </a:lnTo>
                  <a:lnTo>
                    <a:pt x="663" y="52"/>
                  </a:lnTo>
                  <a:lnTo>
                    <a:pt x="664" y="51"/>
                  </a:lnTo>
                  <a:lnTo>
                    <a:pt x="666" y="49"/>
                  </a:lnTo>
                  <a:lnTo>
                    <a:pt x="667" y="48"/>
                  </a:lnTo>
                  <a:lnTo>
                    <a:pt x="667" y="46"/>
                  </a:lnTo>
                  <a:lnTo>
                    <a:pt x="667" y="44"/>
                  </a:lnTo>
                  <a:lnTo>
                    <a:pt x="671" y="41"/>
                  </a:lnTo>
                  <a:lnTo>
                    <a:pt x="672" y="38"/>
                  </a:lnTo>
                  <a:lnTo>
                    <a:pt x="674" y="37"/>
                  </a:lnTo>
                  <a:lnTo>
                    <a:pt x="678" y="33"/>
                  </a:lnTo>
                  <a:lnTo>
                    <a:pt x="680" y="32"/>
                  </a:lnTo>
                  <a:lnTo>
                    <a:pt x="682" y="29"/>
                  </a:lnTo>
                  <a:lnTo>
                    <a:pt x="682" y="27"/>
                  </a:lnTo>
                  <a:lnTo>
                    <a:pt x="680" y="26"/>
                  </a:lnTo>
                  <a:lnTo>
                    <a:pt x="680" y="22"/>
                  </a:lnTo>
                  <a:lnTo>
                    <a:pt x="680" y="21"/>
                  </a:lnTo>
                  <a:lnTo>
                    <a:pt x="680" y="19"/>
                  </a:lnTo>
                  <a:lnTo>
                    <a:pt x="678" y="19"/>
                  </a:lnTo>
                  <a:lnTo>
                    <a:pt x="675" y="19"/>
                  </a:lnTo>
                  <a:lnTo>
                    <a:pt x="672" y="19"/>
                  </a:lnTo>
                  <a:lnTo>
                    <a:pt x="672" y="18"/>
                  </a:lnTo>
                  <a:lnTo>
                    <a:pt x="671" y="16"/>
                  </a:lnTo>
                  <a:lnTo>
                    <a:pt x="672" y="16"/>
                  </a:lnTo>
                  <a:lnTo>
                    <a:pt x="674" y="15"/>
                  </a:lnTo>
                  <a:lnTo>
                    <a:pt x="677" y="11"/>
                  </a:lnTo>
                  <a:lnTo>
                    <a:pt x="680" y="8"/>
                  </a:lnTo>
                  <a:lnTo>
                    <a:pt x="685" y="5"/>
                  </a:lnTo>
                  <a:lnTo>
                    <a:pt x="691" y="5"/>
                  </a:lnTo>
                  <a:lnTo>
                    <a:pt x="696" y="3"/>
                  </a:lnTo>
                  <a:lnTo>
                    <a:pt x="701" y="2"/>
                  </a:lnTo>
                  <a:lnTo>
                    <a:pt x="704" y="2"/>
                  </a:lnTo>
                  <a:lnTo>
                    <a:pt x="705" y="2"/>
                  </a:lnTo>
                  <a:lnTo>
                    <a:pt x="707" y="2"/>
                  </a:lnTo>
                  <a:lnTo>
                    <a:pt x="710" y="2"/>
                  </a:lnTo>
                  <a:lnTo>
                    <a:pt x="713" y="2"/>
                  </a:lnTo>
                  <a:lnTo>
                    <a:pt x="716" y="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"/>
            <p:cNvSpPr/>
            <p:nvPr/>
          </p:nvSpPr>
          <p:spPr>
            <a:xfrm>
              <a:off x="6004748" y="4047520"/>
              <a:ext cx="214414" cy="323571"/>
            </a:xfrm>
            <a:custGeom>
              <a:rect b="b" l="l" r="r" t="t"/>
              <a:pathLst>
                <a:path extrusionOk="0" h="166" w="110">
                  <a:moveTo>
                    <a:pt x="80" y="0"/>
                  </a:moveTo>
                  <a:lnTo>
                    <a:pt x="82" y="0"/>
                  </a:lnTo>
                  <a:lnTo>
                    <a:pt x="85" y="2"/>
                  </a:lnTo>
                  <a:lnTo>
                    <a:pt x="87" y="2"/>
                  </a:lnTo>
                  <a:lnTo>
                    <a:pt x="87" y="5"/>
                  </a:lnTo>
                  <a:lnTo>
                    <a:pt x="88" y="6"/>
                  </a:lnTo>
                  <a:lnTo>
                    <a:pt x="90" y="6"/>
                  </a:lnTo>
                  <a:lnTo>
                    <a:pt x="92" y="10"/>
                  </a:lnTo>
                  <a:lnTo>
                    <a:pt x="92" y="13"/>
                  </a:lnTo>
                  <a:lnTo>
                    <a:pt x="93" y="14"/>
                  </a:lnTo>
                  <a:lnTo>
                    <a:pt x="93" y="14"/>
                  </a:lnTo>
                  <a:lnTo>
                    <a:pt x="95" y="18"/>
                  </a:lnTo>
                  <a:lnTo>
                    <a:pt x="95" y="19"/>
                  </a:lnTo>
                  <a:lnTo>
                    <a:pt x="95" y="21"/>
                  </a:lnTo>
                  <a:lnTo>
                    <a:pt x="95" y="22"/>
                  </a:lnTo>
                  <a:lnTo>
                    <a:pt x="95" y="22"/>
                  </a:lnTo>
                  <a:lnTo>
                    <a:pt x="95" y="25"/>
                  </a:lnTo>
                  <a:lnTo>
                    <a:pt x="95" y="27"/>
                  </a:lnTo>
                  <a:lnTo>
                    <a:pt x="95" y="29"/>
                  </a:lnTo>
                  <a:lnTo>
                    <a:pt x="95" y="33"/>
                  </a:lnTo>
                  <a:lnTo>
                    <a:pt x="96" y="36"/>
                  </a:lnTo>
                  <a:lnTo>
                    <a:pt x="96" y="38"/>
                  </a:lnTo>
                  <a:lnTo>
                    <a:pt x="98" y="40"/>
                  </a:lnTo>
                  <a:lnTo>
                    <a:pt x="99" y="43"/>
                  </a:lnTo>
                  <a:lnTo>
                    <a:pt x="101" y="44"/>
                  </a:lnTo>
                  <a:lnTo>
                    <a:pt x="103" y="46"/>
                  </a:lnTo>
                  <a:lnTo>
                    <a:pt x="101" y="46"/>
                  </a:lnTo>
                  <a:lnTo>
                    <a:pt x="98" y="46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95" y="46"/>
                  </a:lnTo>
                  <a:lnTo>
                    <a:pt x="92" y="46"/>
                  </a:lnTo>
                  <a:lnTo>
                    <a:pt x="88" y="46"/>
                  </a:lnTo>
                  <a:lnTo>
                    <a:pt x="85" y="46"/>
                  </a:lnTo>
                  <a:lnTo>
                    <a:pt x="82" y="46"/>
                  </a:lnTo>
                  <a:lnTo>
                    <a:pt x="80" y="47"/>
                  </a:lnTo>
                  <a:lnTo>
                    <a:pt x="80" y="49"/>
                  </a:lnTo>
                  <a:lnTo>
                    <a:pt x="79" y="51"/>
                  </a:lnTo>
                  <a:lnTo>
                    <a:pt x="79" y="51"/>
                  </a:lnTo>
                  <a:lnTo>
                    <a:pt x="80" y="52"/>
                  </a:lnTo>
                  <a:lnTo>
                    <a:pt x="82" y="54"/>
                  </a:lnTo>
                  <a:lnTo>
                    <a:pt x="84" y="55"/>
                  </a:lnTo>
                  <a:lnTo>
                    <a:pt x="84" y="57"/>
                  </a:lnTo>
                  <a:lnTo>
                    <a:pt x="87" y="60"/>
                  </a:lnTo>
                  <a:lnTo>
                    <a:pt x="90" y="62"/>
                  </a:lnTo>
                  <a:lnTo>
                    <a:pt x="90" y="62"/>
                  </a:lnTo>
                  <a:lnTo>
                    <a:pt x="92" y="63"/>
                  </a:lnTo>
                  <a:lnTo>
                    <a:pt x="92" y="63"/>
                  </a:lnTo>
                  <a:lnTo>
                    <a:pt x="93" y="65"/>
                  </a:lnTo>
                  <a:lnTo>
                    <a:pt x="95" y="66"/>
                  </a:lnTo>
                  <a:lnTo>
                    <a:pt x="98" y="70"/>
                  </a:lnTo>
                  <a:lnTo>
                    <a:pt x="99" y="73"/>
                  </a:lnTo>
                  <a:lnTo>
                    <a:pt x="99" y="76"/>
                  </a:lnTo>
                  <a:lnTo>
                    <a:pt x="101" y="77"/>
                  </a:lnTo>
                  <a:lnTo>
                    <a:pt x="101" y="77"/>
                  </a:lnTo>
                  <a:lnTo>
                    <a:pt x="101" y="77"/>
                  </a:lnTo>
                  <a:lnTo>
                    <a:pt x="101" y="79"/>
                  </a:lnTo>
                  <a:lnTo>
                    <a:pt x="101" y="81"/>
                  </a:lnTo>
                  <a:lnTo>
                    <a:pt x="101" y="81"/>
                  </a:lnTo>
                  <a:lnTo>
                    <a:pt x="99" y="84"/>
                  </a:lnTo>
                  <a:lnTo>
                    <a:pt x="98" y="85"/>
                  </a:lnTo>
                  <a:lnTo>
                    <a:pt x="96" y="85"/>
                  </a:lnTo>
                  <a:lnTo>
                    <a:pt x="96" y="87"/>
                  </a:lnTo>
                  <a:lnTo>
                    <a:pt x="96" y="88"/>
                  </a:lnTo>
                  <a:lnTo>
                    <a:pt x="95" y="90"/>
                  </a:lnTo>
                  <a:lnTo>
                    <a:pt x="95" y="92"/>
                  </a:lnTo>
                  <a:lnTo>
                    <a:pt x="93" y="93"/>
                  </a:lnTo>
                  <a:lnTo>
                    <a:pt x="92" y="95"/>
                  </a:lnTo>
                  <a:lnTo>
                    <a:pt x="90" y="98"/>
                  </a:lnTo>
                  <a:lnTo>
                    <a:pt x="90" y="98"/>
                  </a:lnTo>
                  <a:lnTo>
                    <a:pt x="90" y="99"/>
                  </a:lnTo>
                  <a:lnTo>
                    <a:pt x="90" y="99"/>
                  </a:lnTo>
                  <a:lnTo>
                    <a:pt x="87" y="101"/>
                  </a:lnTo>
                  <a:lnTo>
                    <a:pt x="87" y="101"/>
                  </a:lnTo>
                  <a:lnTo>
                    <a:pt x="85" y="101"/>
                  </a:lnTo>
                  <a:lnTo>
                    <a:pt x="85" y="103"/>
                  </a:lnTo>
                  <a:lnTo>
                    <a:pt x="85" y="103"/>
                  </a:lnTo>
                  <a:lnTo>
                    <a:pt x="85" y="104"/>
                  </a:lnTo>
                  <a:lnTo>
                    <a:pt x="87" y="104"/>
                  </a:lnTo>
                  <a:lnTo>
                    <a:pt x="87" y="104"/>
                  </a:lnTo>
                  <a:lnTo>
                    <a:pt x="87" y="104"/>
                  </a:lnTo>
                  <a:lnTo>
                    <a:pt x="88" y="104"/>
                  </a:lnTo>
                  <a:lnTo>
                    <a:pt x="88" y="106"/>
                  </a:lnTo>
                  <a:lnTo>
                    <a:pt x="88" y="110"/>
                  </a:lnTo>
                  <a:lnTo>
                    <a:pt x="87" y="110"/>
                  </a:lnTo>
                  <a:lnTo>
                    <a:pt x="88" y="112"/>
                  </a:lnTo>
                  <a:lnTo>
                    <a:pt x="87" y="112"/>
                  </a:lnTo>
                  <a:lnTo>
                    <a:pt x="87" y="114"/>
                  </a:lnTo>
                  <a:lnTo>
                    <a:pt x="87" y="114"/>
                  </a:lnTo>
                  <a:lnTo>
                    <a:pt x="88" y="114"/>
                  </a:lnTo>
                  <a:lnTo>
                    <a:pt x="88" y="115"/>
                  </a:lnTo>
                  <a:lnTo>
                    <a:pt x="88" y="117"/>
                  </a:lnTo>
                  <a:lnTo>
                    <a:pt x="90" y="123"/>
                  </a:lnTo>
                  <a:lnTo>
                    <a:pt x="90" y="123"/>
                  </a:lnTo>
                  <a:lnTo>
                    <a:pt x="90" y="125"/>
                  </a:lnTo>
                  <a:lnTo>
                    <a:pt x="92" y="125"/>
                  </a:lnTo>
                  <a:lnTo>
                    <a:pt x="95" y="126"/>
                  </a:lnTo>
                  <a:lnTo>
                    <a:pt x="95" y="128"/>
                  </a:lnTo>
                  <a:lnTo>
                    <a:pt x="95" y="129"/>
                  </a:lnTo>
                  <a:lnTo>
                    <a:pt x="96" y="131"/>
                  </a:lnTo>
                  <a:lnTo>
                    <a:pt x="96" y="131"/>
                  </a:lnTo>
                  <a:lnTo>
                    <a:pt x="95" y="131"/>
                  </a:lnTo>
                  <a:lnTo>
                    <a:pt x="95" y="131"/>
                  </a:lnTo>
                  <a:lnTo>
                    <a:pt x="95" y="131"/>
                  </a:lnTo>
                  <a:lnTo>
                    <a:pt x="95" y="133"/>
                  </a:lnTo>
                  <a:lnTo>
                    <a:pt x="95" y="134"/>
                  </a:lnTo>
                  <a:lnTo>
                    <a:pt x="98" y="136"/>
                  </a:lnTo>
                  <a:lnTo>
                    <a:pt x="99" y="139"/>
                  </a:lnTo>
                  <a:lnTo>
                    <a:pt x="101" y="140"/>
                  </a:lnTo>
                  <a:lnTo>
                    <a:pt x="103" y="142"/>
                  </a:lnTo>
                  <a:lnTo>
                    <a:pt x="104" y="144"/>
                  </a:lnTo>
                  <a:lnTo>
                    <a:pt x="104" y="145"/>
                  </a:lnTo>
                  <a:lnTo>
                    <a:pt x="106" y="145"/>
                  </a:lnTo>
                  <a:lnTo>
                    <a:pt x="107" y="145"/>
                  </a:lnTo>
                  <a:lnTo>
                    <a:pt x="107" y="145"/>
                  </a:lnTo>
                  <a:lnTo>
                    <a:pt x="107" y="145"/>
                  </a:lnTo>
                  <a:lnTo>
                    <a:pt x="109" y="147"/>
                  </a:lnTo>
                  <a:lnTo>
                    <a:pt x="109" y="148"/>
                  </a:lnTo>
                  <a:lnTo>
                    <a:pt x="109" y="148"/>
                  </a:lnTo>
                  <a:lnTo>
                    <a:pt x="109" y="150"/>
                  </a:lnTo>
                  <a:lnTo>
                    <a:pt x="109" y="151"/>
                  </a:lnTo>
                  <a:lnTo>
                    <a:pt x="109" y="151"/>
                  </a:lnTo>
                  <a:lnTo>
                    <a:pt x="109" y="151"/>
                  </a:lnTo>
                  <a:lnTo>
                    <a:pt x="109" y="151"/>
                  </a:lnTo>
                  <a:lnTo>
                    <a:pt x="109" y="155"/>
                  </a:lnTo>
                  <a:lnTo>
                    <a:pt x="110" y="156"/>
                  </a:lnTo>
                  <a:lnTo>
                    <a:pt x="110" y="156"/>
                  </a:lnTo>
                  <a:lnTo>
                    <a:pt x="110" y="156"/>
                  </a:lnTo>
                  <a:lnTo>
                    <a:pt x="110" y="158"/>
                  </a:lnTo>
                  <a:lnTo>
                    <a:pt x="110" y="158"/>
                  </a:lnTo>
                  <a:lnTo>
                    <a:pt x="109" y="159"/>
                  </a:lnTo>
                  <a:lnTo>
                    <a:pt x="109" y="161"/>
                  </a:lnTo>
                  <a:lnTo>
                    <a:pt x="109" y="162"/>
                  </a:lnTo>
                  <a:lnTo>
                    <a:pt x="110" y="164"/>
                  </a:lnTo>
                  <a:lnTo>
                    <a:pt x="110" y="164"/>
                  </a:lnTo>
                  <a:lnTo>
                    <a:pt x="110" y="164"/>
                  </a:lnTo>
                  <a:lnTo>
                    <a:pt x="109" y="166"/>
                  </a:lnTo>
                  <a:lnTo>
                    <a:pt x="109" y="166"/>
                  </a:lnTo>
                  <a:lnTo>
                    <a:pt x="107" y="164"/>
                  </a:lnTo>
                  <a:lnTo>
                    <a:pt x="106" y="164"/>
                  </a:lnTo>
                  <a:lnTo>
                    <a:pt x="104" y="162"/>
                  </a:lnTo>
                  <a:lnTo>
                    <a:pt x="103" y="161"/>
                  </a:lnTo>
                  <a:lnTo>
                    <a:pt x="99" y="161"/>
                  </a:lnTo>
                  <a:lnTo>
                    <a:pt x="98" y="161"/>
                  </a:lnTo>
                  <a:lnTo>
                    <a:pt x="98" y="161"/>
                  </a:lnTo>
                  <a:lnTo>
                    <a:pt x="96" y="161"/>
                  </a:lnTo>
                  <a:lnTo>
                    <a:pt x="96" y="161"/>
                  </a:lnTo>
                  <a:lnTo>
                    <a:pt x="95" y="161"/>
                  </a:lnTo>
                  <a:lnTo>
                    <a:pt x="95" y="161"/>
                  </a:lnTo>
                  <a:lnTo>
                    <a:pt x="93" y="161"/>
                  </a:lnTo>
                  <a:lnTo>
                    <a:pt x="92" y="161"/>
                  </a:lnTo>
                  <a:lnTo>
                    <a:pt x="92" y="159"/>
                  </a:lnTo>
                  <a:lnTo>
                    <a:pt x="92" y="159"/>
                  </a:lnTo>
                  <a:lnTo>
                    <a:pt x="90" y="159"/>
                  </a:lnTo>
                  <a:lnTo>
                    <a:pt x="90" y="159"/>
                  </a:lnTo>
                  <a:lnTo>
                    <a:pt x="90" y="159"/>
                  </a:lnTo>
                  <a:lnTo>
                    <a:pt x="88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84" y="158"/>
                  </a:lnTo>
                  <a:lnTo>
                    <a:pt x="79" y="158"/>
                  </a:lnTo>
                  <a:lnTo>
                    <a:pt x="76" y="158"/>
                  </a:lnTo>
                  <a:lnTo>
                    <a:pt x="73" y="158"/>
                  </a:lnTo>
                  <a:lnTo>
                    <a:pt x="69" y="158"/>
                  </a:lnTo>
                  <a:lnTo>
                    <a:pt x="68" y="158"/>
                  </a:lnTo>
                  <a:lnTo>
                    <a:pt x="68" y="158"/>
                  </a:lnTo>
                  <a:lnTo>
                    <a:pt x="66" y="156"/>
                  </a:lnTo>
                  <a:lnTo>
                    <a:pt x="63" y="158"/>
                  </a:lnTo>
                  <a:lnTo>
                    <a:pt x="60" y="158"/>
                  </a:lnTo>
                  <a:lnTo>
                    <a:pt x="58" y="156"/>
                  </a:lnTo>
                  <a:lnTo>
                    <a:pt x="58" y="156"/>
                  </a:lnTo>
                  <a:lnTo>
                    <a:pt x="55" y="156"/>
                  </a:lnTo>
                  <a:lnTo>
                    <a:pt x="52" y="156"/>
                  </a:lnTo>
                  <a:lnTo>
                    <a:pt x="52" y="156"/>
                  </a:lnTo>
                  <a:lnTo>
                    <a:pt x="49" y="156"/>
                  </a:lnTo>
                  <a:lnTo>
                    <a:pt x="44" y="156"/>
                  </a:lnTo>
                  <a:lnTo>
                    <a:pt x="41" y="156"/>
                  </a:lnTo>
                  <a:lnTo>
                    <a:pt x="41" y="156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28" y="158"/>
                  </a:lnTo>
                  <a:lnTo>
                    <a:pt x="25" y="158"/>
                  </a:lnTo>
                  <a:lnTo>
                    <a:pt x="21" y="158"/>
                  </a:lnTo>
                  <a:lnTo>
                    <a:pt x="19" y="158"/>
                  </a:lnTo>
                  <a:lnTo>
                    <a:pt x="19" y="158"/>
                  </a:lnTo>
                  <a:lnTo>
                    <a:pt x="19" y="156"/>
                  </a:lnTo>
                  <a:lnTo>
                    <a:pt x="19" y="156"/>
                  </a:lnTo>
                  <a:lnTo>
                    <a:pt x="19" y="156"/>
                  </a:lnTo>
                  <a:lnTo>
                    <a:pt x="19" y="153"/>
                  </a:lnTo>
                  <a:lnTo>
                    <a:pt x="19" y="150"/>
                  </a:lnTo>
                  <a:lnTo>
                    <a:pt x="19" y="147"/>
                  </a:lnTo>
                  <a:lnTo>
                    <a:pt x="21" y="145"/>
                  </a:lnTo>
                  <a:lnTo>
                    <a:pt x="21" y="144"/>
                  </a:lnTo>
                  <a:lnTo>
                    <a:pt x="19" y="142"/>
                  </a:lnTo>
                  <a:lnTo>
                    <a:pt x="16" y="139"/>
                  </a:lnTo>
                  <a:lnTo>
                    <a:pt x="17" y="137"/>
                  </a:lnTo>
                  <a:lnTo>
                    <a:pt x="16" y="137"/>
                  </a:lnTo>
                  <a:lnTo>
                    <a:pt x="16" y="136"/>
                  </a:lnTo>
                  <a:lnTo>
                    <a:pt x="14" y="134"/>
                  </a:lnTo>
                  <a:lnTo>
                    <a:pt x="16" y="134"/>
                  </a:lnTo>
                  <a:lnTo>
                    <a:pt x="16" y="134"/>
                  </a:lnTo>
                  <a:lnTo>
                    <a:pt x="17" y="134"/>
                  </a:lnTo>
                  <a:lnTo>
                    <a:pt x="17" y="134"/>
                  </a:lnTo>
                  <a:lnTo>
                    <a:pt x="16" y="133"/>
                  </a:lnTo>
                  <a:lnTo>
                    <a:pt x="16" y="133"/>
                  </a:lnTo>
                  <a:lnTo>
                    <a:pt x="17" y="131"/>
                  </a:lnTo>
                  <a:lnTo>
                    <a:pt x="16" y="131"/>
                  </a:lnTo>
                  <a:lnTo>
                    <a:pt x="16" y="131"/>
                  </a:lnTo>
                  <a:lnTo>
                    <a:pt x="14" y="131"/>
                  </a:lnTo>
                  <a:lnTo>
                    <a:pt x="14" y="131"/>
                  </a:lnTo>
                  <a:lnTo>
                    <a:pt x="14" y="131"/>
                  </a:lnTo>
                  <a:lnTo>
                    <a:pt x="14" y="133"/>
                  </a:lnTo>
                  <a:lnTo>
                    <a:pt x="14" y="133"/>
                  </a:lnTo>
                  <a:lnTo>
                    <a:pt x="13" y="133"/>
                  </a:lnTo>
                  <a:lnTo>
                    <a:pt x="13" y="133"/>
                  </a:lnTo>
                  <a:lnTo>
                    <a:pt x="11" y="133"/>
                  </a:lnTo>
                  <a:lnTo>
                    <a:pt x="11" y="133"/>
                  </a:lnTo>
                  <a:lnTo>
                    <a:pt x="11" y="133"/>
                  </a:lnTo>
                  <a:lnTo>
                    <a:pt x="8" y="131"/>
                  </a:lnTo>
                  <a:lnTo>
                    <a:pt x="6" y="131"/>
                  </a:lnTo>
                  <a:lnTo>
                    <a:pt x="6" y="129"/>
                  </a:lnTo>
                  <a:lnTo>
                    <a:pt x="6" y="128"/>
                  </a:lnTo>
                  <a:lnTo>
                    <a:pt x="6" y="126"/>
                  </a:lnTo>
                  <a:lnTo>
                    <a:pt x="5" y="126"/>
                  </a:lnTo>
                  <a:lnTo>
                    <a:pt x="6" y="125"/>
                  </a:lnTo>
                  <a:lnTo>
                    <a:pt x="5" y="123"/>
                  </a:lnTo>
                  <a:lnTo>
                    <a:pt x="5" y="123"/>
                  </a:lnTo>
                  <a:lnTo>
                    <a:pt x="5" y="123"/>
                  </a:lnTo>
                  <a:lnTo>
                    <a:pt x="3" y="123"/>
                  </a:lnTo>
                  <a:lnTo>
                    <a:pt x="3" y="123"/>
                  </a:lnTo>
                  <a:lnTo>
                    <a:pt x="2" y="122"/>
                  </a:lnTo>
                  <a:lnTo>
                    <a:pt x="2" y="125"/>
                  </a:lnTo>
                  <a:lnTo>
                    <a:pt x="2" y="125"/>
                  </a:lnTo>
                  <a:lnTo>
                    <a:pt x="0" y="125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2" y="120"/>
                  </a:lnTo>
                  <a:lnTo>
                    <a:pt x="2" y="118"/>
                  </a:lnTo>
                  <a:lnTo>
                    <a:pt x="3" y="117"/>
                  </a:lnTo>
                  <a:lnTo>
                    <a:pt x="3" y="115"/>
                  </a:lnTo>
                  <a:lnTo>
                    <a:pt x="5" y="110"/>
                  </a:lnTo>
                  <a:lnTo>
                    <a:pt x="5" y="109"/>
                  </a:lnTo>
                  <a:lnTo>
                    <a:pt x="6" y="106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10" y="101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4" y="98"/>
                  </a:lnTo>
                  <a:lnTo>
                    <a:pt x="16" y="96"/>
                  </a:lnTo>
                  <a:lnTo>
                    <a:pt x="16" y="95"/>
                  </a:lnTo>
                  <a:lnTo>
                    <a:pt x="17" y="93"/>
                  </a:lnTo>
                  <a:lnTo>
                    <a:pt x="17" y="92"/>
                  </a:lnTo>
                  <a:lnTo>
                    <a:pt x="19" y="92"/>
                  </a:lnTo>
                  <a:lnTo>
                    <a:pt x="19" y="92"/>
                  </a:lnTo>
                  <a:lnTo>
                    <a:pt x="22" y="90"/>
                  </a:lnTo>
                  <a:lnTo>
                    <a:pt x="24" y="88"/>
                  </a:lnTo>
                  <a:lnTo>
                    <a:pt x="24" y="90"/>
                  </a:lnTo>
                  <a:lnTo>
                    <a:pt x="24" y="90"/>
                  </a:lnTo>
                  <a:lnTo>
                    <a:pt x="24" y="90"/>
                  </a:lnTo>
                  <a:lnTo>
                    <a:pt x="25" y="90"/>
                  </a:lnTo>
                  <a:lnTo>
                    <a:pt x="27" y="90"/>
                  </a:lnTo>
                  <a:lnTo>
                    <a:pt x="28" y="90"/>
                  </a:lnTo>
                  <a:lnTo>
                    <a:pt x="28" y="90"/>
                  </a:lnTo>
                  <a:lnTo>
                    <a:pt x="30" y="88"/>
                  </a:lnTo>
                  <a:lnTo>
                    <a:pt x="30" y="88"/>
                  </a:lnTo>
                  <a:lnTo>
                    <a:pt x="30" y="88"/>
                  </a:lnTo>
                  <a:lnTo>
                    <a:pt x="32" y="88"/>
                  </a:lnTo>
                  <a:lnTo>
                    <a:pt x="33" y="90"/>
                  </a:lnTo>
                  <a:lnTo>
                    <a:pt x="35" y="92"/>
                  </a:lnTo>
                  <a:lnTo>
                    <a:pt x="36" y="93"/>
                  </a:lnTo>
                  <a:lnTo>
                    <a:pt x="36" y="93"/>
                  </a:lnTo>
                  <a:lnTo>
                    <a:pt x="36" y="96"/>
                  </a:lnTo>
                  <a:lnTo>
                    <a:pt x="38" y="96"/>
                  </a:lnTo>
                  <a:lnTo>
                    <a:pt x="38" y="96"/>
                  </a:lnTo>
                  <a:lnTo>
                    <a:pt x="39" y="96"/>
                  </a:lnTo>
                  <a:lnTo>
                    <a:pt x="41" y="96"/>
                  </a:lnTo>
                  <a:lnTo>
                    <a:pt x="41" y="95"/>
                  </a:lnTo>
                  <a:lnTo>
                    <a:pt x="43" y="95"/>
                  </a:lnTo>
                  <a:lnTo>
                    <a:pt x="43" y="93"/>
                  </a:lnTo>
                  <a:lnTo>
                    <a:pt x="44" y="93"/>
                  </a:lnTo>
                  <a:lnTo>
                    <a:pt x="44" y="92"/>
                  </a:lnTo>
                  <a:lnTo>
                    <a:pt x="44" y="90"/>
                  </a:lnTo>
                  <a:lnTo>
                    <a:pt x="44" y="90"/>
                  </a:lnTo>
                  <a:lnTo>
                    <a:pt x="47" y="88"/>
                  </a:lnTo>
                  <a:lnTo>
                    <a:pt x="49" y="87"/>
                  </a:lnTo>
                  <a:lnTo>
                    <a:pt x="47" y="87"/>
                  </a:lnTo>
                  <a:lnTo>
                    <a:pt x="47" y="85"/>
                  </a:lnTo>
                  <a:lnTo>
                    <a:pt x="47" y="85"/>
                  </a:lnTo>
                  <a:lnTo>
                    <a:pt x="47" y="84"/>
                  </a:lnTo>
                  <a:lnTo>
                    <a:pt x="47" y="84"/>
                  </a:lnTo>
                  <a:lnTo>
                    <a:pt x="51" y="81"/>
                  </a:lnTo>
                  <a:lnTo>
                    <a:pt x="51" y="79"/>
                  </a:lnTo>
                  <a:lnTo>
                    <a:pt x="51" y="79"/>
                  </a:lnTo>
                  <a:lnTo>
                    <a:pt x="52" y="76"/>
                  </a:lnTo>
                  <a:lnTo>
                    <a:pt x="54" y="71"/>
                  </a:lnTo>
                  <a:lnTo>
                    <a:pt x="54" y="70"/>
                  </a:lnTo>
                  <a:lnTo>
                    <a:pt x="55" y="68"/>
                  </a:lnTo>
                  <a:lnTo>
                    <a:pt x="57" y="66"/>
                  </a:lnTo>
                  <a:lnTo>
                    <a:pt x="58" y="65"/>
                  </a:lnTo>
                  <a:lnTo>
                    <a:pt x="60" y="65"/>
                  </a:lnTo>
                  <a:lnTo>
                    <a:pt x="62" y="63"/>
                  </a:lnTo>
                  <a:lnTo>
                    <a:pt x="62" y="63"/>
                  </a:lnTo>
                  <a:lnTo>
                    <a:pt x="62" y="62"/>
                  </a:lnTo>
                  <a:lnTo>
                    <a:pt x="62" y="60"/>
                  </a:lnTo>
                  <a:lnTo>
                    <a:pt x="63" y="57"/>
                  </a:lnTo>
                  <a:lnTo>
                    <a:pt x="63" y="55"/>
                  </a:lnTo>
                  <a:lnTo>
                    <a:pt x="63" y="54"/>
                  </a:lnTo>
                  <a:lnTo>
                    <a:pt x="65" y="52"/>
                  </a:lnTo>
                  <a:lnTo>
                    <a:pt x="68" y="52"/>
                  </a:lnTo>
                  <a:lnTo>
                    <a:pt x="68" y="52"/>
                  </a:lnTo>
                  <a:lnTo>
                    <a:pt x="68" y="51"/>
                  </a:lnTo>
                  <a:lnTo>
                    <a:pt x="68" y="47"/>
                  </a:lnTo>
                  <a:lnTo>
                    <a:pt x="68" y="46"/>
                  </a:lnTo>
                  <a:lnTo>
                    <a:pt x="68" y="46"/>
                  </a:lnTo>
                  <a:lnTo>
                    <a:pt x="68" y="44"/>
                  </a:lnTo>
                  <a:lnTo>
                    <a:pt x="71" y="43"/>
                  </a:lnTo>
                  <a:lnTo>
                    <a:pt x="71" y="40"/>
                  </a:lnTo>
                  <a:lnTo>
                    <a:pt x="73" y="36"/>
                  </a:lnTo>
                  <a:lnTo>
                    <a:pt x="74" y="33"/>
                  </a:lnTo>
                  <a:lnTo>
                    <a:pt x="77" y="29"/>
                  </a:lnTo>
                  <a:lnTo>
                    <a:pt x="79" y="29"/>
                  </a:lnTo>
                  <a:lnTo>
                    <a:pt x="80" y="27"/>
                  </a:lnTo>
                  <a:lnTo>
                    <a:pt x="80" y="27"/>
                  </a:lnTo>
                  <a:lnTo>
                    <a:pt x="82" y="27"/>
                  </a:lnTo>
                  <a:lnTo>
                    <a:pt x="85" y="25"/>
                  </a:lnTo>
                  <a:lnTo>
                    <a:pt x="87" y="24"/>
                  </a:lnTo>
                  <a:lnTo>
                    <a:pt x="87" y="24"/>
                  </a:lnTo>
                  <a:lnTo>
                    <a:pt x="87" y="24"/>
                  </a:lnTo>
                  <a:lnTo>
                    <a:pt x="87" y="22"/>
                  </a:lnTo>
                  <a:lnTo>
                    <a:pt x="87" y="21"/>
                  </a:lnTo>
                  <a:lnTo>
                    <a:pt x="88" y="19"/>
                  </a:lnTo>
                  <a:lnTo>
                    <a:pt x="88" y="16"/>
                  </a:lnTo>
                  <a:lnTo>
                    <a:pt x="88" y="14"/>
                  </a:lnTo>
                  <a:lnTo>
                    <a:pt x="88" y="14"/>
                  </a:lnTo>
                  <a:lnTo>
                    <a:pt x="88" y="13"/>
                  </a:lnTo>
                  <a:lnTo>
                    <a:pt x="87" y="13"/>
                  </a:lnTo>
                  <a:lnTo>
                    <a:pt x="87" y="11"/>
                  </a:lnTo>
                  <a:lnTo>
                    <a:pt x="85" y="11"/>
                  </a:lnTo>
                  <a:lnTo>
                    <a:pt x="84" y="11"/>
                  </a:lnTo>
                  <a:lnTo>
                    <a:pt x="82" y="11"/>
                  </a:lnTo>
                  <a:lnTo>
                    <a:pt x="82" y="10"/>
                  </a:lnTo>
                  <a:lnTo>
                    <a:pt x="82" y="10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"/>
            <p:cNvSpPr/>
            <p:nvPr/>
          </p:nvSpPr>
          <p:spPr>
            <a:xfrm>
              <a:off x="2681326" y="4911025"/>
              <a:ext cx="1212416" cy="1261147"/>
            </a:xfrm>
            <a:custGeom>
              <a:rect b="b" l="l" r="r" t="t"/>
              <a:pathLst>
                <a:path extrusionOk="0" h="647" w="622">
                  <a:moveTo>
                    <a:pt x="603" y="646"/>
                  </a:moveTo>
                  <a:lnTo>
                    <a:pt x="606" y="646"/>
                  </a:lnTo>
                  <a:lnTo>
                    <a:pt x="606" y="646"/>
                  </a:lnTo>
                  <a:lnTo>
                    <a:pt x="606" y="646"/>
                  </a:lnTo>
                  <a:lnTo>
                    <a:pt x="606" y="647"/>
                  </a:lnTo>
                  <a:lnTo>
                    <a:pt x="604" y="647"/>
                  </a:lnTo>
                  <a:lnTo>
                    <a:pt x="604" y="647"/>
                  </a:lnTo>
                  <a:lnTo>
                    <a:pt x="603" y="647"/>
                  </a:lnTo>
                  <a:lnTo>
                    <a:pt x="601" y="646"/>
                  </a:lnTo>
                  <a:lnTo>
                    <a:pt x="601" y="646"/>
                  </a:lnTo>
                  <a:lnTo>
                    <a:pt x="601" y="646"/>
                  </a:lnTo>
                  <a:lnTo>
                    <a:pt x="601" y="646"/>
                  </a:lnTo>
                  <a:lnTo>
                    <a:pt x="603" y="646"/>
                  </a:lnTo>
                  <a:close/>
                  <a:moveTo>
                    <a:pt x="608" y="641"/>
                  </a:moveTo>
                  <a:lnTo>
                    <a:pt x="608" y="641"/>
                  </a:lnTo>
                  <a:lnTo>
                    <a:pt x="608" y="641"/>
                  </a:lnTo>
                  <a:lnTo>
                    <a:pt x="609" y="643"/>
                  </a:lnTo>
                  <a:lnTo>
                    <a:pt x="609" y="644"/>
                  </a:lnTo>
                  <a:lnTo>
                    <a:pt x="609" y="644"/>
                  </a:lnTo>
                  <a:lnTo>
                    <a:pt x="609" y="644"/>
                  </a:lnTo>
                  <a:lnTo>
                    <a:pt x="609" y="644"/>
                  </a:lnTo>
                  <a:lnTo>
                    <a:pt x="608" y="644"/>
                  </a:lnTo>
                  <a:lnTo>
                    <a:pt x="608" y="644"/>
                  </a:lnTo>
                  <a:lnTo>
                    <a:pt x="604" y="644"/>
                  </a:lnTo>
                  <a:lnTo>
                    <a:pt x="604" y="643"/>
                  </a:lnTo>
                  <a:lnTo>
                    <a:pt x="606" y="643"/>
                  </a:lnTo>
                  <a:lnTo>
                    <a:pt x="606" y="643"/>
                  </a:lnTo>
                  <a:lnTo>
                    <a:pt x="606" y="643"/>
                  </a:lnTo>
                  <a:lnTo>
                    <a:pt x="608" y="641"/>
                  </a:lnTo>
                  <a:close/>
                  <a:moveTo>
                    <a:pt x="620" y="632"/>
                  </a:moveTo>
                  <a:lnTo>
                    <a:pt x="622" y="633"/>
                  </a:lnTo>
                  <a:lnTo>
                    <a:pt x="620" y="633"/>
                  </a:lnTo>
                  <a:lnTo>
                    <a:pt x="620" y="635"/>
                  </a:lnTo>
                  <a:lnTo>
                    <a:pt x="619" y="635"/>
                  </a:lnTo>
                  <a:lnTo>
                    <a:pt x="619" y="635"/>
                  </a:lnTo>
                  <a:lnTo>
                    <a:pt x="619" y="633"/>
                  </a:lnTo>
                  <a:lnTo>
                    <a:pt x="619" y="633"/>
                  </a:lnTo>
                  <a:lnTo>
                    <a:pt x="619" y="633"/>
                  </a:lnTo>
                  <a:lnTo>
                    <a:pt x="620" y="633"/>
                  </a:lnTo>
                  <a:lnTo>
                    <a:pt x="620" y="632"/>
                  </a:lnTo>
                  <a:close/>
                  <a:moveTo>
                    <a:pt x="597" y="627"/>
                  </a:moveTo>
                  <a:lnTo>
                    <a:pt x="601" y="627"/>
                  </a:lnTo>
                  <a:lnTo>
                    <a:pt x="608" y="629"/>
                  </a:lnTo>
                  <a:lnTo>
                    <a:pt x="609" y="629"/>
                  </a:lnTo>
                  <a:lnTo>
                    <a:pt x="612" y="630"/>
                  </a:lnTo>
                  <a:lnTo>
                    <a:pt x="612" y="632"/>
                  </a:lnTo>
                  <a:lnTo>
                    <a:pt x="612" y="632"/>
                  </a:lnTo>
                  <a:lnTo>
                    <a:pt x="612" y="633"/>
                  </a:lnTo>
                  <a:lnTo>
                    <a:pt x="611" y="633"/>
                  </a:lnTo>
                  <a:lnTo>
                    <a:pt x="609" y="635"/>
                  </a:lnTo>
                  <a:lnTo>
                    <a:pt x="608" y="635"/>
                  </a:lnTo>
                  <a:lnTo>
                    <a:pt x="608" y="635"/>
                  </a:lnTo>
                  <a:lnTo>
                    <a:pt x="608" y="633"/>
                  </a:lnTo>
                  <a:lnTo>
                    <a:pt x="608" y="633"/>
                  </a:lnTo>
                  <a:lnTo>
                    <a:pt x="606" y="633"/>
                  </a:lnTo>
                  <a:lnTo>
                    <a:pt x="606" y="633"/>
                  </a:lnTo>
                  <a:lnTo>
                    <a:pt x="606" y="633"/>
                  </a:lnTo>
                  <a:lnTo>
                    <a:pt x="604" y="633"/>
                  </a:lnTo>
                  <a:lnTo>
                    <a:pt x="603" y="633"/>
                  </a:lnTo>
                  <a:lnTo>
                    <a:pt x="603" y="635"/>
                  </a:lnTo>
                  <a:lnTo>
                    <a:pt x="603" y="635"/>
                  </a:lnTo>
                  <a:lnTo>
                    <a:pt x="598" y="633"/>
                  </a:lnTo>
                  <a:lnTo>
                    <a:pt x="597" y="633"/>
                  </a:lnTo>
                  <a:lnTo>
                    <a:pt x="597" y="633"/>
                  </a:lnTo>
                  <a:lnTo>
                    <a:pt x="597" y="630"/>
                  </a:lnTo>
                  <a:lnTo>
                    <a:pt x="595" y="629"/>
                  </a:lnTo>
                  <a:lnTo>
                    <a:pt x="597" y="627"/>
                  </a:lnTo>
                  <a:close/>
                  <a:moveTo>
                    <a:pt x="571" y="627"/>
                  </a:moveTo>
                  <a:lnTo>
                    <a:pt x="574" y="627"/>
                  </a:lnTo>
                  <a:lnTo>
                    <a:pt x="586" y="630"/>
                  </a:lnTo>
                  <a:lnTo>
                    <a:pt x="589" y="629"/>
                  </a:lnTo>
                  <a:lnTo>
                    <a:pt x="592" y="629"/>
                  </a:lnTo>
                  <a:lnTo>
                    <a:pt x="593" y="630"/>
                  </a:lnTo>
                  <a:lnTo>
                    <a:pt x="590" y="632"/>
                  </a:lnTo>
                  <a:lnTo>
                    <a:pt x="590" y="632"/>
                  </a:lnTo>
                  <a:lnTo>
                    <a:pt x="590" y="633"/>
                  </a:lnTo>
                  <a:lnTo>
                    <a:pt x="593" y="633"/>
                  </a:lnTo>
                  <a:lnTo>
                    <a:pt x="593" y="633"/>
                  </a:lnTo>
                  <a:lnTo>
                    <a:pt x="595" y="635"/>
                  </a:lnTo>
                  <a:lnTo>
                    <a:pt x="593" y="635"/>
                  </a:lnTo>
                  <a:lnTo>
                    <a:pt x="593" y="636"/>
                  </a:lnTo>
                  <a:lnTo>
                    <a:pt x="595" y="636"/>
                  </a:lnTo>
                  <a:lnTo>
                    <a:pt x="597" y="638"/>
                  </a:lnTo>
                  <a:lnTo>
                    <a:pt x="598" y="638"/>
                  </a:lnTo>
                  <a:lnTo>
                    <a:pt x="598" y="640"/>
                  </a:lnTo>
                  <a:lnTo>
                    <a:pt x="598" y="641"/>
                  </a:lnTo>
                  <a:lnTo>
                    <a:pt x="598" y="643"/>
                  </a:lnTo>
                  <a:lnTo>
                    <a:pt x="598" y="643"/>
                  </a:lnTo>
                  <a:lnTo>
                    <a:pt x="597" y="641"/>
                  </a:lnTo>
                  <a:lnTo>
                    <a:pt x="595" y="641"/>
                  </a:lnTo>
                  <a:lnTo>
                    <a:pt x="595" y="640"/>
                  </a:lnTo>
                  <a:lnTo>
                    <a:pt x="593" y="640"/>
                  </a:lnTo>
                  <a:lnTo>
                    <a:pt x="592" y="640"/>
                  </a:lnTo>
                  <a:lnTo>
                    <a:pt x="590" y="638"/>
                  </a:lnTo>
                  <a:lnTo>
                    <a:pt x="589" y="638"/>
                  </a:lnTo>
                  <a:lnTo>
                    <a:pt x="587" y="638"/>
                  </a:lnTo>
                  <a:lnTo>
                    <a:pt x="586" y="638"/>
                  </a:lnTo>
                  <a:lnTo>
                    <a:pt x="586" y="638"/>
                  </a:lnTo>
                  <a:lnTo>
                    <a:pt x="586" y="636"/>
                  </a:lnTo>
                  <a:lnTo>
                    <a:pt x="586" y="636"/>
                  </a:lnTo>
                  <a:lnTo>
                    <a:pt x="586" y="635"/>
                  </a:lnTo>
                  <a:lnTo>
                    <a:pt x="586" y="633"/>
                  </a:lnTo>
                  <a:lnTo>
                    <a:pt x="586" y="633"/>
                  </a:lnTo>
                  <a:lnTo>
                    <a:pt x="584" y="635"/>
                  </a:lnTo>
                  <a:lnTo>
                    <a:pt x="584" y="635"/>
                  </a:lnTo>
                  <a:lnTo>
                    <a:pt x="582" y="633"/>
                  </a:lnTo>
                  <a:lnTo>
                    <a:pt x="581" y="633"/>
                  </a:lnTo>
                  <a:lnTo>
                    <a:pt x="581" y="632"/>
                  </a:lnTo>
                  <a:lnTo>
                    <a:pt x="579" y="635"/>
                  </a:lnTo>
                  <a:lnTo>
                    <a:pt x="579" y="635"/>
                  </a:lnTo>
                  <a:lnTo>
                    <a:pt x="579" y="636"/>
                  </a:lnTo>
                  <a:lnTo>
                    <a:pt x="582" y="638"/>
                  </a:lnTo>
                  <a:lnTo>
                    <a:pt x="581" y="638"/>
                  </a:lnTo>
                  <a:lnTo>
                    <a:pt x="578" y="638"/>
                  </a:lnTo>
                  <a:lnTo>
                    <a:pt x="578" y="638"/>
                  </a:lnTo>
                  <a:lnTo>
                    <a:pt x="578" y="636"/>
                  </a:lnTo>
                  <a:lnTo>
                    <a:pt x="576" y="636"/>
                  </a:lnTo>
                  <a:lnTo>
                    <a:pt x="574" y="635"/>
                  </a:lnTo>
                  <a:lnTo>
                    <a:pt x="574" y="635"/>
                  </a:lnTo>
                  <a:lnTo>
                    <a:pt x="574" y="633"/>
                  </a:lnTo>
                  <a:lnTo>
                    <a:pt x="574" y="633"/>
                  </a:lnTo>
                  <a:lnTo>
                    <a:pt x="573" y="633"/>
                  </a:lnTo>
                  <a:lnTo>
                    <a:pt x="571" y="633"/>
                  </a:lnTo>
                  <a:lnTo>
                    <a:pt x="571" y="633"/>
                  </a:lnTo>
                  <a:lnTo>
                    <a:pt x="571" y="633"/>
                  </a:lnTo>
                  <a:lnTo>
                    <a:pt x="570" y="632"/>
                  </a:lnTo>
                  <a:lnTo>
                    <a:pt x="570" y="632"/>
                  </a:lnTo>
                  <a:lnTo>
                    <a:pt x="571" y="632"/>
                  </a:lnTo>
                  <a:lnTo>
                    <a:pt x="571" y="630"/>
                  </a:lnTo>
                  <a:lnTo>
                    <a:pt x="571" y="627"/>
                  </a:lnTo>
                  <a:close/>
                  <a:moveTo>
                    <a:pt x="549" y="625"/>
                  </a:moveTo>
                  <a:lnTo>
                    <a:pt x="552" y="625"/>
                  </a:lnTo>
                  <a:lnTo>
                    <a:pt x="554" y="627"/>
                  </a:lnTo>
                  <a:lnTo>
                    <a:pt x="556" y="627"/>
                  </a:lnTo>
                  <a:lnTo>
                    <a:pt x="556" y="629"/>
                  </a:lnTo>
                  <a:lnTo>
                    <a:pt x="557" y="629"/>
                  </a:lnTo>
                  <a:lnTo>
                    <a:pt x="559" y="629"/>
                  </a:lnTo>
                  <a:lnTo>
                    <a:pt x="559" y="629"/>
                  </a:lnTo>
                  <a:lnTo>
                    <a:pt x="560" y="629"/>
                  </a:lnTo>
                  <a:lnTo>
                    <a:pt x="562" y="627"/>
                  </a:lnTo>
                  <a:lnTo>
                    <a:pt x="563" y="627"/>
                  </a:lnTo>
                  <a:lnTo>
                    <a:pt x="565" y="630"/>
                  </a:lnTo>
                  <a:lnTo>
                    <a:pt x="565" y="632"/>
                  </a:lnTo>
                  <a:lnTo>
                    <a:pt x="563" y="632"/>
                  </a:lnTo>
                  <a:lnTo>
                    <a:pt x="563" y="633"/>
                  </a:lnTo>
                  <a:lnTo>
                    <a:pt x="562" y="632"/>
                  </a:lnTo>
                  <a:lnTo>
                    <a:pt x="562" y="632"/>
                  </a:lnTo>
                  <a:lnTo>
                    <a:pt x="562" y="632"/>
                  </a:lnTo>
                  <a:lnTo>
                    <a:pt x="562" y="630"/>
                  </a:lnTo>
                  <a:lnTo>
                    <a:pt x="560" y="630"/>
                  </a:lnTo>
                  <a:lnTo>
                    <a:pt x="560" y="632"/>
                  </a:lnTo>
                  <a:lnTo>
                    <a:pt x="559" y="632"/>
                  </a:lnTo>
                  <a:lnTo>
                    <a:pt x="559" y="630"/>
                  </a:lnTo>
                  <a:lnTo>
                    <a:pt x="556" y="630"/>
                  </a:lnTo>
                  <a:lnTo>
                    <a:pt x="556" y="630"/>
                  </a:lnTo>
                  <a:lnTo>
                    <a:pt x="556" y="629"/>
                  </a:lnTo>
                  <a:lnTo>
                    <a:pt x="556" y="629"/>
                  </a:lnTo>
                  <a:lnTo>
                    <a:pt x="554" y="629"/>
                  </a:lnTo>
                  <a:lnTo>
                    <a:pt x="552" y="627"/>
                  </a:lnTo>
                  <a:lnTo>
                    <a:pt x="551" y="627"/>
                  </a:lnTo>
                  <a:lnTo>
                    <a:pt x="551" y="627"/>
                  </a:lnTo>
                  <a:lnTo>
                    <a:pt x="551" y="627"/>
                  </a:lnTo>
                  <a:lnTo>
                    <a:pt x="549" y="629"/>
                  </a:lnTo>
                  <a:lnTo>
                    <a:pt x="549" y="629"/>
                  </a:lnTo>
                  <a:lnTo>
                    <a:pt x="549" y="627"/>
                  </a:lnTo>
                  <a:lnTo>
                    <a:pt x="549" y="627"/>
                  </a:lnTo>
                  <a:lnTo>
                    <a:pt x="549" y="625"/>
                  </a:lnTo>
                  <a:lnTo>
                    <a:pt x="549" y="625"/>
                  </a:lnTo>
                  <a:close/>
                  <a:moveTo>
                    <a:pt x="541" y="606"/>
                  </a:moveTo>
                  <a:lnTo>
                    <a:pt x="545" y="608"/>
                  </a:lnTo>
                  <a:lnTo>
                    <a:pt x="548" y="608"/>
                  </a:lnTo>
                  <a:lnTo>
                    <a:pt x="549" y="610"/>
                  </a:lnTo>
                  <a:lnTo>
                    <a:pt x="552" y="611"/>
                  </a:lnTo>
                  <a:lnTo>
                    <a:pt x="556" y="611"/>
                  </a:lnTo>
                  <a:lnTo>
                    <a:pt x="556" y="613"/>
                  </a:lnTo>
                  <a:lnTo>
                    <a:pt x="556" y="614"/>
                  </a:lnTo>
                  <a:lnTo>
                    <a:pt x="556" y="614"/>
                  </a:lnTo>
                  <a:lnTo>
                    <a:pt x="554" y="616"/>
                  </a:lnTo>
                  <a:lnTo>
                    <a:pt x="554" y="616"/>
                  </a:lnTo>
                  <a:lnTo>
                    <a:pt x="554" y="616"/>
                  </a:lnTo>
                  <a:lnTo>
                    <a:pt x="551" y="616"/>
                  </a:lnTo>
                  <a:lnTo>
                    <a:pt x="549" y="614"/>
                  </a:lnTo>
                  <a:lnTo>
                    <a:pt x="548" y="614"/>
                  </a:lnTo>
                  <a:lnTo>
                    <a:pt x="546" y="614"/>
                  </a:lnTo>
                  <a:lnTo>
                    <a:pt x="545" y="614"/>
                  </a:lnTo>
                  <a:lnTo>
                    <a:pt x="543" y="614"/>
                  </a:lnTo>
                  <a:lnTo>
                    <a:pt x="541" y="616"/>
                  </a:lnTo>
                  <a:lnTo>
                    <a:pt x="541" y="613"/>
                  </a:lnTo>
                  <a:lnTo>
                    <a:pt x="540" y="611"/>
                  </a:lnTo>
                  <a:lnTo>
                    <a:pt x="538" y="610"/>
                  </a:lnTo>
                  <a:lnTo>
                    <a:pt x="538" y="608"/>
                  </a:lnTo>
                  <a:lnTo>
                    <a:pt x="540" y="608"/>
                  </a:lnTo>
                  <a:lnTo>
                    <a:pt x="541" y="606"/>
                  </a:lnTo>
                  <a:close/>
                  <a:moveTo>
                    <a:pt x="526" y="597"/>
                  </a:moveTo>
                  <a:lnTo>
                    <a:pt x="526" y="597"/>
                  </a:lnTo>
                  <a:lnTo>
                    <a:pt x="527" y="599"/>
                  </a:lnTo>
                  <a:lnTo>
                    <a:pt x="527" y="599"/>
                  </a:lnTo>
                  <a:lnTo>
                    <a:pt x="527" y="599"/>
                  </a:lnTo>
                  <a:lnTo>
                    <a:pt x="529" y="600"/>
                  </a:lnTo>
                  <a:lnTo>
                    <a:pt x="529" y="600"/>
                  </a:lnTo>
                  <a:lnTo>
                    <a:pt x="529" y="600"/>
                  </a:lnTo>
                  <a:lnTo>
                    <a:pt x="530" y="600"/>
                  </a:lnTo>
                  <a:lnTo>
                    <a:pt x="533" y="602"/>
                  </a:lnTo>
                  <a:lnTo>
                    <a:pt x="535" y="602"/>
                  </a:lnTo>
                  <a:lnTo>
                    <a:pt x="535" y="603"/>
                  </a:lnTo>
                  <a:lnTo>
                    <a:pt x="537" y="603"/>
                  </a:lnTo>
                  <a:lnTo>
                    <a:pt x="538" y="605"/>
                  </a:lnTo>
                  <a:lnTo>
                    <a:pt x="537" y="606"/>
                  </a:lnTo>
                  <a:lnTo>
                    <a:pt x="535" y="608"/>
                  </a:lnTo>
                  <a:lnTo>
                    <a:pt x="535" y="608"/>
                  </a:lnTo>
                  <a:lnTo>
                    <a:pt x="535" y="610"/>
                  </a:lnTo>
                  <a:lnTo>
                    <a:pt x="533" y="610"/>
                  </a:lnTo>
                  <a:lnTo>
                    <a:pt x="533" y="611"/>
                  </a:lnTo>
                  <a:lnTo>
                    <a:pt x="532" y="611"/>
                  </a:lnTo>
                  <a:lnTo>
                    <a:pt x="530" y="611"/>
                  </a:lnTo>
                  <a:lnTo>
                    <a:pt x="529" y="611"/>
                  </a:lnTo>
                  <a:lnTo>
                    <a:pt x="529" y="611"/>
                  </a:lnTo>
                  <a:lnTo>
                    <a:pt x="527" y="611"/>
                  </a:lnTo>
                  <a:lnTo>
                    <a:pt x="527" y="611"/>
                  </a:lnTo>
                  <a:lnTo>
                    <a:pt x="527" y="611"/>
                  </a:lnTo>
                  <a:lnTo>
                    <a:pt x="529" y="610"/>
                  </a:lnTo>
                  <a:lnTo>
                    <a:pt x="530" y="608"/>
                  </a:lnTo>
                  <a:lnTo>
                    <a:pt x="530" y="606"/>
                  </a:lnTo>
                  <a:lnTo>
                    <a:pt x="529" y="606"/>
                  </a:lnTo>
                  <a:lnTo>
                    <a:pt x="527" y="606"/>
                  </a:lnTo>
                  <a:lnTo>
                    <a:pt x="527" y="606"/>
                  </a:lnTo>
                  <a:lnTo>
                    <a:pt x="526" y="606"/>
                  </a:lnTo>
                  <a:lnTo>
                    <a:pt x="526" y="606"/>
                  </a:lnTo>
                  <a:lnTo>
                    <a:pt x="526" y="608"/>
                  </a:lnTo>
                  <a:lnTo>
                    <a:pt x="526" y="608"/>
                  </a:lnTo>
                  <a:lnTo>
                    <a:pt x="526" y="610"/>
                  </a:lnTo>
                  <a:lnTo>
                    <a:pt x="524" y="610"/>
                  </a:lnTo>
                  <a:lnTo>
                    <a:pt x="524" y="610"/>
                  </a:lnTo>
                  <a:lnTo>
                    <a:pt x="522" y="608"/>
                  </a:lnTo>
                  <a:lnTo>
                    <a:pt x="522" y="608"/>
                  </a:lnTo>
                  <a:lnTo>
                    <a:pt x="522" y="606"/>
                  </a:lnTo>
                  <a:lnTo>
                    <a:pt x="522" y="605"/>
                  </a:lnTo>
                  <a:lnTo>
                    <a:pt x="522" y="603"/>
                  </a:lnTo>
                  <a:lnTo>
                    <a:pt x="522" y="603"/>
                  </a:lnTo>
                  <a:lnTo>
                    <a:pt x="521" y="603"/>
                  </a:lnTo>
                  <a:lnTo>
                    <a:pt x="519" y="603"/>
                  </a:lnTo>
                  <a:lnTo>
                    <a:pt x="518" y="602"/>
                  </a:lnTo>
                  <a:lnTo>
                    <a:pt x="518" y="600"/>
                  </a:lnTo>
                  <a:lnTo>
                    <a:pt x="515" y="600"/>
                  </a:lnTo>
                  <a:lnTo>
                    <a:pt x="516" y="599"/>
                  </a:lnTo>
                  <a:lnTo>
                    <a:pt x="519" y="597"/>
                  </a:lnTo>
                  <a:lnTo>
                    <a:pt x="521" y="599"/>
                  </a:lnTo>
                  <a:lnTo>
                    <a:pt x="526" y="600"/>
                  </a:lnTo>
                  <a:lnTo>
                    <a:pt x="526" y="599"/>
                  </a:lnTo>
                  <a:lnTo>
                    <a:pt x="526" y="599"/>
                  </a:lnTo>
                  <a:lnTo>
                    <a:pt x="526" y="597"/>
                  </a:lnTo>
                  <a:lnTo>
                    <a:pt x="526" y="597"/>
                  </a:lnTo>
                  <a:close/>
                  <a:moveTo>
                    <a:pt x="502" y="584"/>
                  </a:moveTo>
                  <a:lnTo>
                    <a:pt x="504" y="584"/>
                  </a:lnTo>
                  <a:lnTo>
                    <a:pt x="505" y="586"/>
                  </a:lnTo>
                  <a:lnTo>
                    <a:pt x="507" y="588"/>
                  </a:lnTo>
                  <a:lnTo>
                    <a:pt x="507" y="588"/>
                  </a:lnTo>
                  <a:lnTo>
                    <a:pt x="507" y="588"/>
                  </a:lnTo>
                  <a:lnTo>
                    <a:pt x="507" y="588"/>
                  </a:lnTo>
                  <a:lnTo>
                    <a:pt x="508" y="589"/>
                  </a:lnTo>
                  <a:lnTo>
                    <a:pt x="511" y="589"/>
                  </a:lnTo>
                  <a:lnTo>
                    <a:pt x="513" y="589"/>
                  </a:lnTo>
                  <a:lnTo>
                    <a:pt x="515" y="591"/>
                  </a:lnTo>
                  <a:lnTo>
                    <a:pt x="518" y="591"/>
                  </a:lnTo>
                  <a:lnTo>
                    <a:pt x="519" y="592"/>
                  </a:lnTo>
                  <a:lnTo>
                    <a:pt x="519" y="592"/>
                  </a:lnTo>
                  <a:lnTo>
                    <a:pt x="519" y="592"/>
                  </a:lnTo>
                  <a:lnTo>
                    <a:pt x="522" y="594"/>
                  </a:lnTo>
                  <a:lnTo>
                    <a:pt x="522" y="594"/>
                  </a:lnTo>
                  <a:lnTo>
                    <a:pt x="524" y="595"/>
                  </a:lnTo>
                  <a:lnTo>
                    <a:pt x="524" y="597"/>
                  </a:lnTo>
                  <a:lnTo>
                    <a:pt x="522" y="597"/>
                  </a:lnTo>
                  <a:lnTo>
                    <a:pt x="521" y="595"/>
                  </a:lnTo>
                  <a:lnTo>
                    <a:pt x="519" y="595"/>
                  </a:lnTo>
                  <a:lnTo>
                    <a:pt x="518" y="595"/>
                  </a:lnTo>
                  <a:lnTo>
                    <a:pt x="518" y="595"/>
                  </a:lnTo>
                  <a:lnTo>
                    <a:pt x="518" y="594"/>
                  </a:lnTo>
                  <a:lnTo>
                    <a:pt x="518" y="594"/>
                  </a:lnTo>
                  <a:lnTo>
                    <a:pt x="515" y="592"/>
                  </a:lnTo>
                  <a:lnTo>
                    <a:pt x="515" y="591"/>
                  </a:lnTo>
                  <a:lnTo>
                    <a:pt x="511" y="591"/>
                  </a:lnTo>
                  <a:lnTo>
                    <a:pt x="510" y="591"/>
                  </a:lnTo>
                  <a:lnTo>
                    <a:pt x="508" y="591"/>
                  </a:lnTo>
                  <a:lnTo>
                    <a:pt x="508" y="591"/>
                  </a:lnTo>
                  <a:lnTo>
                    <a:pt x="507" y="589"/>
                  </a:lnTo>
                  <a:lnTo>
                    <a:pt x="504" y="588"/>
                  </a:lnTo>
                  <a:lnTo>
                    <a:pt x="504" y="586"/>
                  </a:lnTo>
                  <a:lnTo>
                    <a:pt x="502" y="584"/>
                  </a:lnTo>
                  <a:lnTo>
                    <a:pt x="502" y="584"/>
                  </a:lnTo>
                  <a:lnTo>
                    <a:pt x="502" y="584"/>
                  </a:lnTo>
                  <a:close/>
                  <a:moveTo>
                    <a:pt x="578" y="580"/>
                  </a:moveTo>
                  <a:lnTo>
                    <a:pt x="582" y="583"/>
                  </a:lnTo>
                  <a:lnTo>
                    <a:pt x="584" y="583"/>
                  </a:lnTo>
                  <a:lnTo>
                    <a:pt x="587" y="581"/>
                  </a:lnTo>
                  <a:lnTo>
                    <a:pt x="587" y="581"/>
                  </a:lnTo>
                  <a:lnTo>
                    <a:pt x="589" y="583"/>
                  </a:lnTo>
                  <a:lnTo>
                    <a:pt x="590" y="583"/>
                  </a:lnTo>
                  <a:lnTo>
                    <a:pt x="590" y="589"/>
                  </a:lnTo>
                  <a:lnTo>
                    <a:pt x="590" y="594"/>
                  </a:lnTo>
                  <a:lnTo>
                    <a:pt x="590" y="600"/>
                  </a:lnTo>
                  <a:lnTo>
                    <a:pt x="590" y="605"/>
                  </a:lnTo>
                  <a:lnTo>
                    <a:pt x="590" y="610"/>
                  </a:lnTo>
                  <a:lnTo>
                    <a:pt x="590" y="616"/>
                  </a:lnTo>
                  <a:lnTo>
                    <a:pt x="589" y="622"/>
                  </a:lnTo>
                  <a:lnTo>
                    <a:pt x="589" y="627"/>
                  </a:lnTo>
                  <a:lnTo>
                    <a:pt x="587" y="627"/>
                  </a:lnTo>
                  <a:lnTo>
                    <a:pt x="587" y="627"/>
                  </a:lnTo>
                  <a:lnTo>
                    <a:pt x="582" y="627"/>
                  </a:lnTo>
                  <a:lnTo>
                    <a:pt x="578" y="627"/>
                  </a:lnTo>
                  <a:lnTo>
                    <a:pt x="576" y="625"/>
                  </a:lnTo>
                  <a:lnTo>
                    <a:pt x="574" y="624"/>
                  </a:lnTo>
                  <a:lnTo>
                    <a:pt x="573" y="624"/>
                  </a:lnTo>
                  <a:lnTo>
                    <a:pt x="571" y="625"/>
                  </a:lnTo>
                  <a:lnTo>
                    <a:pt x="570" y="625"/>
                  </a:lnTo>
                  <a:lnTo>
                    <a:pt x="568" y="625"/>
                  </a:lnTo>
                  <a:lnTo>
                    <a:pt x="567" y="625"/>
                  </a:lnTo>
                  <a:lnTo>
                    <a:pt x="567" y="624"/>
                  </a:lnTo>
                  <a:lnTo>
                    <a:pt x="565" y="624"/>
                  </a:lnTo>
                  <a:lnTo>
                    <a:pt x="563" y="625"/>
                  </a:lnTo>
                  <a:lnTo>
                    <a:pt x="559" y="624"/>
                  </a:lnTo>
                  <a:lnTo>
                    <a:pt x="557" y="624"/>
                  </a:lnTo>
                  <a:lnTo>
                    <a:pt x="552" y="622"/>
                  </a:lnTo>
                  <a:lnTo>
                    <a:pt x="549" y="622"/>
                  </a:lnTo>
                  <a:lnTo>
                    <a:pt x="543" y="622"/>
                  </a:lnTo>
                  <a:lnTo>
                    <a:pt x="543" y="621"/>
                  </a:lnTo>
                  <a:lnTo>
                    <a:pt x="541" y="619"/>
                  </a:lnTo>
                  <a:lnTo>
                    <a:pt x="543" y="619"/>
                  </a:lnTo>
                  <a:lnTo>
                    <a:pt x="543" y="619"/>
                  </a:lnTo>
                  <a:lnTo>
                    <a:pt x="545" y="617"/>
                  </a:lnTo>
                  <a:lnTo>
                    <a:pt x="545" y="617"/>
                  </a:lnTo>
                  <a:lnTo>
                    <a:pt x="546" y="619"/>
                  </a:lnTo>
                  <a:lnTo>
                    <a:pt x="548" y="619"/>
                  </a:lnTo>
                  <a:lnTo>
                    <a:pt x="548" y="617"/>
                  </a:lnTo>
                  <a:lnTo>
                    <a:pt x="549" y="617"/>
                  </a:lnTo>
                  <a:lnTo>
                    <a:pt x="551" y="617"/>
                  </a:lnTo>
                  <a:lnTo>
                    <a:pt x="552" y="617"/>
                  </a:lnTo>
                  <a:lnTo>
                    <a:pt x="554" y="617"/>
                  </a:lnTo>
                  <a:lnTo>
                    <a:pt x="556" y="617"/>
                  </a:lnTo>
                  <a:lnTo>
                    <a:pt x="556" y="617"/>
                  </a:lnTo>
                  <a:lnTo>
                    <a:pt x="557" y="616"/>
                  </a:lnTo>
                  <a:lnTo>
                    <a:pt x="557" y="616"/>
                  </a:lnTo>
                  <a:lnTo>
                    <a:pt x="559" y="616"/>
                  </a:lnTo>
                  <a:lnTo>
                    <a:pt x="560" y="616"/>
                  </a:lnTo>
                  <a:lnTo>
                    <a:pt x="560" y="617"/>
                  </a:lnTo>
                  <a:lnTo>
                    <a:pt x="560" y="619"/>
                  </a:lnTo>
                  <a:lnTo>
                    <a:pt x="562" y="619"/>
                  </a:lnTo>
                  <a:lnTo>
                    <a:pt x="563" y="619"/>
                  </a:lnTo>
                  <a:lnTo>
                    <a:pt x="565" y="619"/>
                  </a:lnTo>
                  <a:lnTo>
                    <a:pt x="565" y="619"/>
                  </a:lnTo>
                  <a:lnTo>
                    <a:pt x="563" y="616"/>
                  </a:lnTo>
                  <a:lnTo>
                    <a:pt x="562" y="616"/>
                  </a:lnTo>
                  <a:lnTo>
                    <a:pt x="560" y="614"/>
                  </a:lnTo>
                  <a:lnTo>
                    <a:pt x="559" y="614"/>
                  </a:lnTo>
                  <a:lnTo>
                    <a:pt x="557" y="611"/>
                  </a:lnTo>
                  <a:lnTo>
                    <a:pt x="557" y="610"/>
                  </a:lnTo>
                  <a:lnTo>
                    <a:pt x="557" y="606"/>
                  </a:lnTo>
                  <a:lnTo>
                    <a:pt x="560" y="606"/>
                  </a:lnTo>
                  <a:lnTo>
                    <a:pt x="560" y="603"/>
                  </a:lnTo>
                  <a:lnTo>
                    <a:pt x="560" y="602"/>
                  </a:lnTo>
                  <a:lnTo>
                    <a:pt x="562" y="602"/>
                  </a:lnTo>
                  <a:lnTo>
                    <a:pt x="563" y="606"/>
                  </a:lnTo>
                  <a:lnTo>
                    <a:pt x="565" y="610"/>
                  </a:lnTo>
                  <a:lnTo>
                    <a:pt x="563" y="610"/>
                  </a:lnTo>
                  <a:lnTo>
                    <a:pt x="560" y="610"/>
                  </a:lnTo>
                  <a:lnTo>
                    <a:pt x="562" y="611"/>
                  </a:lnTo>
                  <a:lnTo>
                    <a:pt x="565" y="613"/>
                  </a:lnTo>
                  <a:lnTo>
                    <a:pt x="567" y="614"/>
                  </a:lnTo>
                  <a:lnTo>
                    <a:pt x="567" y="616"/>
                  </a:lnTo>
                  <a:lnTo>
                    <a:pt x="568" y="617"/>
                  </a:lnTo>
                  <a:lnTo>
                    <a:pt x="570" y="617"/>
                  </a:lnTo>
                  <a:lnTo>
                    <a:pt x="571" y="616"/>
                  </a:lnTo>
                  <a:lnTo>
                    <a:pt x="573" y="616"/>
                  </a:lnTo>
                  <a:lnTo>
                    <a:pt x="573" y="616"/>
                  </a:lnTo>
                  <a:lnTo>
                    <a:pt x="576" y="616"/>
                  </a:lnTo>
                  <a:lnTo>
                    <a:pt x="578" y="617"/>
                  </a:lnTo>
                  <a:lnTo>
                    <a:pt x="579" y="617"/>
                  </a:lnTo>
                  <a:lnTo>
                    <a:pt x="579" y="619"/>
                  </a:lnTo>
                  <a:lnTo>
                    <a:pt x="579" y="621"/>
                  </a:lnTo>
                  <a:lnTo>
                    <a:pt x="579" y="621"/>
                  </a:lnTo>
                  <a:lnTo>
                    <a:pt x="581" y="621"/>
                  </a:lnTo>
                  <a:lnTo>
                    <a:pt x="582" y="619"/>
                  </a:lnTo>
                  <a:lnTo>
                    <a:pt x="582" y="617"/>
                  </a:lnTo>
                  <a:lnTo>
                    <a:pt x="584" y="617"/>
                  </a:lnTo>
                  <a:lnTo>
                    <a:pt x="584" y="617"/>
                  </a:lnTo>
                  <a:lnTo>
                    <a:pt x="584" y="617"/>
                  </a:lnTo>
                  <a:lnTo>
                    <a:pt x="581" y="616"/>
                  </a:lnTo>
                  <a:lnTo>
                    <a:pt x="570" y="611"/>
                  </a:lnTo>
                  <a:lnTo>
                    <a:pt x="568" y="610"/>
                  </a:lnTo>
                  <a:lnTo>
                    <a:pt x="568" y="606"/>
                  </a:lnTo>
                  <a:lnTo>
                    <a:pt x="568" y="605"/>
                  </a:lnTo>
                  <a:lnTo>
                    <a:pt x="568" y="603"/>
                  </a:lnTo>
                  <a:lnTo>
                    <a:pt x="571" y="603"/>
                  </a:lnTo>
                  <a:lnTo>
                    <a:pt x="574" y="602"/>
                  </a:lnTo>
                  <a:lnTo>
                    <a:pt x="579" y="599"/>
                  </a:lnTo>
                  <a:lnTo>
                    <a:pt x="579" y="599"/>
                  </a:lnTo>
                  <a:lnTo>
                    <a:pt x="579" y="597"/>
                  </a:lnTo>
                  <a:lnTo>
                    <a:pt x="579" y="597"/>
                  </a:lnTo>
                  <a:lnTo>
                    <a:pt x="578" y="595"/>
                  </a:lnTo>
                  <a:lnTo>
                    <a:pt x="574" y="595"/>
                  </a:lnTo>
                  <a:lnTo>
                    <a:pt x="573" y="595"/>
                  </a:lnTo>
                  <a:lnTo>
                    <a:pt x="571" y="597"/>
                  </a:lnTo>
                  <a:lnTo>
                    <a:pt x="568" y="597"/>
                  </a:lnTo>
                  <a:lnTo>
                    <a:pt x="567" y="597"/>
                  </a:lnTo>
                  <a:lnTo>
                    <a:pt x="565" y="597"/>
                  </a:lnTo>
                  <a:lnTo>
                    <a:pt x="563" y="595"/>
                  </a:lnTo>
                  <a:lnTo>
                    <a:pt x="563" y="594"/>
                  </a:lnTo>
                  <a:lnTo>
                    <a:pt x="563" y="592"/>
                  </a:lnTo>
                  <a:lnTo>
                    <a:pt x="563" y="591"/>
                  </a:lnTo>
                  <a:lnTo>
                    <a:pt x="563" y="591"/>
                  </a:lnTo>
                  <a:lnTo>
                    <a:pt x="565" y="589"/>
                  </a:lnTo>
                  <a:lnTo>
                    <a:pt x="567" y="589"/>
                  </a:lnTo>
                  <a:lnTo>
                    <a:pt x="567" y="589"/>
                  </a:lnTo>
                  <a:lnTo>
                    <a:pt x="568" y="589"/>
                  </a:lnTo>
                  <a:lnTo>
                    <a:pt x="568" y="589"/>
                  </a:lnTo>
                  <a:lnTo>
                    <a:pt x="568" y="588"/>
                  </a:lnTo>
                  <a:lnTo>
                    <a:pt x="568" y="588"/>
                  </a:lnTo>
                  <a:lnTo>
                    <a:pt x="567" y="586"/>
                  </a:lnTo>
                  <a:lnTo>
                    <a:pt x="565" y="586"/>
                  </a:lnTo>
                  <a:lnTo>
                    <a:pt x="565" y="584"/>
                  </a:lnTo>
                  <a:lnTo>
                    <a:pt x="565" y="584"/>
                  </a:lnTo>
                  <a:lnTo>
                    <a:pt x="567" y="584"/>
                  </a:lnTo>
                  <a:lnTo>
                    <a:pt x="568" y="584"/>
                  </a:lnTo>
                  <a:lnTo>
                    <a:pt x="570" y="586"/>
                  </a:lnTo>
                  <a:lnTo>
                    <a:pt x="571" y="586"/>
                  </a:lnTo>
                  <a:lnTo>
                    <a:pt x="571" y="586"/>
                  </a:lnTo>
                  <a:lnTo>
                    <a:pt x="573" y="584"/>
                  </a:lnTo>
                  <a:lnTo>
                    <a:pt x="574" y="583"/>
                  </a:lnTo>
                  <a:lnTo>
                    <a:pt x="576" y="581"/>
                  </a:lnTo>
                  <a:lnTo>
                    <a:pt x="578" y="580"/>
                  </a:lnTo>
                  <a:lnTo>
                    <a:pt x="578" y="580"/>
                  </a:lnTo>
                  <a:close/>
                  <a:moveTo>
                    <a:pt x="505" y="566"/>
                  </a:moveTo>
                  <a:lnTo>
                    <a:pt x="507" y="566"/>
                  </a:lnTo>
                  <a:lnTo>
                    <a:pt x="507" y="566"/>
                  </a:lnTo>
                  <a:lnTo>
                    <a:pt x="508" y="567"/>
                  </a:lnTo>
                  <a:lnTo>
                    <a:pt x="510" y="567"/>
                  </a:lnTo>
                  <a:lnTo>
                    <a:pt x="510" y="569"/>
                  </a:lnTo>
                  <a:lnTo>
                    <a:pt x="510" y="569"/>
                  </a:lnTo>
                  <a:lnTo>
                    <a:pt x="510" y="569"/>
                  </a:lnTo>
                  <a:lnTo>
                    <a:pt x="510" y="569"/>
                  </a:lnTo>
                  <a:lnTo>
                    <a:pt x="508" y="569"/>
                  </a:lnTo>
                  <a:lnTo>
                    <a:pt x="507" y="569"/>
                  </a:lnTo>
                  <a:lnTo>
                    <a:pt x="507" y="567"/>
                  </a:lnTo>
                  <a:lnTo>
                    <a:pt x="505" y="566"/>
                  </a:lnTo>
                  <a:lnTo>
                    <a:pt x="505" y="566"/>
                  </a:lnTo>
                  <a:lnTo>
                    <a:pt x="505" y="566"/>
                  </a:lnTo>
                  <a:close/>
                  <a:moveTo>
                    <a:pt x="500" y="562"/>
                  </a:moveTo>
                  <a:lnTo>
                    <a:pt x="500" y="567"/>
                  </a:lnTo>
                  <a:lnTo>
                    <a:pt x="502" y="567"/>
                  </a:lnTo>
                  <a:lnTo>
                    <a:pt x="502" y="567"/>
                  </a:lnTo>
                  <a:lnTo>
                    <a:pt x="504" y="569"/>
                  </a:lnTo>
                  <a:lnTo>
                    <a:pt x="505" y="570"/>
                  </a:lnTo>
                  <a:lnTo>
                    <a:pt x="502" y="573"/>
                  </a:lnTo>
                  <a:lnTo>
                    <a:pt x="502" y="575"/>
                  </a:lnTo>
                  <a:lnTo>
                    <a:pt x="500" y="575"/>
                  </a:lnTo>
                  <a:lnTo>
                    <a:pt x="499" y="573"/>
                  </a:lnTo>
                  <a:lnTo>
                    <a:pt x="497" y="570"/>
                  </a:lnTo>
                  <a:lnTo>
                    <a:pt x="497" y="569"/>
                  </a:lnTo>
                  <a:lnTo>
                    <a:pt x="496" y="566"/>
                  </a:lnTo>
                  <a:lnTo>
                    <a:pt x="497" y="566"/>
                  </a:lnTo>
                  <a:lnTo>
                    <a:pt x="499" y="566"/>
                  </a:lnTo>
                  <a:lnTo>
                    <a:pt x="499" y="564"/>
                  </a:lnTo>
                  <a:lnTo>
                    <a:pt x="500" y="562"/>
                  </a:lnTo>
                  <a:close/>
                  <a:moveTo>
                    <a:pt x="504" y="554"/>
                  </a:moveTo>
                  <a:lnTo>
                    <a:pt x="504" y="556"/>
                  </a:lnTo>
                  <a:lnTo>
                    <a:pt x="504" y="556"/>
                  </a:lnTo>
                  <a:lnTo>
                    <a:pt x="504" y="558"/>
                  </a:lnTo>
                  <a:lnTo>
                    <a:pt x="504" y="558"/>
                  </a:lnTo>
                  <a:lnTo>
                    <a:pt x="504" y="559"/>
                  </a:lnTo>
                  <a:lnTo>
                    <a:pt x="502" y="558"/>
                  </a:lnTo>
                  <a:lnTo>
                    <a:pt x="502" y="558"/>
                  </a:lnTo>
                  <a:lnTo>
                    <a:pt x="500" y="559"/>
                  </a:lnTo>
                  <a:lnTo>
                    <a:pt x="500" y="559"/>
                  </a:lnTo>
                  <a:lnTo>
                    <a:pt x="499" y="559"/>
                  </a:lnTo>
                  <a:lnTo>
                    <a:pt x="497" y="559"/>
                  </a:lnTo>
                  <a:lnTo>
                    <a:pt x="496" y="561"/>
                  </a:lnTo>
                  <a:lnTo>
                    <a:pt x="494" y="562"/>
                  </a:lnTo>
                  <a:lnTo>
                    <a:pt x="494" y="562"/>
                  </a:lnTo>
                  <a:lnTo>
                    <a:pt x="492" y="561"/>
                  </a:lnTo>
                  <a:lnTo>
                    <a:pt x="494" y="559"/>
                  </a:lnTo>
                  <a:lnTo>
                    <a:pt x="494" y="558"/>
                  </a:lnTo>
                  <a:lnTo>
                    <a:pt x="496" y="556"/>
                  </a:lnTo>
                  <a:lnTo>
                    <a:pt x="497" y="558"/>
                  </a:lnTo>
                  <a:lnTo>
                    <a:pt x="499" y="556"/>
                  </a:lnTo>
                  <a:lnTo>
                    <a:pt x="502" y="554"/>
                  </a:lnTo>
                  <a:lnTo>
                    <a:pt x="504" y="554"/>
                  </a:lnTo>
                  <a:close/>
                  <a:moveTo>
                    <a:pt x="491" y="540"/>
                  </a:moveTo>
                  <a:lnTo>
                    <a:pt x="492" y="542"/>
                  </a:lnTo>
                  <a:lnTo>
                    <a:pt x="496" y="542"/>
                  </a:lnTo>
                  <a:lnTo>
                    <a:pt x="496" y="542"/>
                  </a:lnTo>
                  <a:lnTo>
                    <a:pt x="496" y="542"/>
                  </a:lnTo>
                  <a:lnTo>
                    <a:pt x="494" y="543"/>
                  </a:lnTo>
                  <a:lnTo>
                    <a:pt x="494" y="543"/>
                  </a:lnTo>
                  <a:lnTo>
                    <a:pt x="492" y="545"/>
                  </a:lnTo>
                  <a:lnTo>
                    <a:pt x="492" y="547"/>
                  </a:lnTo>
                  <a:lnTo>
                    <a:pt x="491" y="547"/>
                  </a:lnTo>
                  <a:lnTo>
                    <a:pt x="491" y="547"/>
                  </a:lnTo>
                  <a:lnTo>
                    <a:pt x="491" y="545"/>
                  </a:lnTo>
                  <a:lnTo>
                    <a:pt x="491" y="545"/>
                  </a:lnTo>
                  <a:lnTo>
                    <a:pt x="491" y="543"/>
                  </a:lnTo>
                  <a:lnTo>
                    <a:pt x="491" y="542"/>
                  </a:lnTo>
                  <a:lnTo>
                    <a:pt x="491" y="540"/>
                  </a:lnTo>
                  <a:close/>
                  <a:moveTo>
                    <a:pt x="492" y="532"/>
                  </a:moveTo>
                  <a:lnTo>
                    <a:pt x="494" y="532"/>
                  </a:lnTo>
                  <a:lnTo>
                    <a:pt x="496" y="532"/>
                  </a:lnTo>
                  <a:lnTo>
                    <a:pt x="497" y="534"/>
                  </a:lnTo>
                  <a:lnTo>
                    <a:pt x="499" y="534"/>
                  </a:lnTo>
                  <a:lnTo>
                    <a:pt x="500" y="536"/>
                  </a:lnTo>
                  <a:lnTo>
                    <a:pt x="499" y="537"/>
                  </a:lnTo>
                  <a:lnTo>
                    <a:pt x="497" y="537"/>
                  </a:lnTo>
                  <a:lnTo>
                    <a:pt x="494" y="539"/>
                  </a:lnTo>
                  <a:lnTo>
                    <a:pt x="492" y="539"/>
                  </a:lnTo>
                  <a:lnTo>
                    <a:pt x="491" y="539"/>
                  </a:lnTo>
                  <a:lnTo>
                    <a:pt x="491" y="537"/>
                  </a:lnTo>
                  <a:lnTo>
                    <a:pt x="492" y="536"/>
                  </a:lnTo>
                  <a:lnTo>
                    <a:pt x="492" y="536"/>
                  </a:lnTo>
                  <a:lnTo>
                    <a:pt x="492" y="534"/>
                  </a:lnTo>
                  <a:lnTo>
                    <a:pt x="492" y="532"/>
                  </a:lnTo>
                  <a:close/>
                  <a:moveTo>
                    <a:pt x="496" y="509"/>
                  </a:moveTo>
                  <a:lnTo>
                    <a:pt x="496" y="510"/>
                  </a:lnTo>
                  <a:lnTo>
                    <a:pt x="496" y="512"/>
                  </a:lnTo>
                  <a:lnTo>
                    <a:pt x="494" y="515"/>
                  </a:lnTo>
                  <a:lnTo>
                    <a:pt x="492" y="517"/>
                  </a:lnTo>
                  <a:lnTo>
                    <a:pt x="491" y="518"/>
                  </a:lnTo>
                  <a:lnTo>
                    <a:pt x="489" y="518"/>
                  </a:lnTo>
                  <a:lnTo>
                    <a:pt x="488" y="517"/>
                  </a:lnTo>
                  <a:lnTo>
                    <a:pt x="489" y="515"/>
                  </a:lnTo>
                  <a:lnTo>
                    <a:pt x="491" y="515"/>
                  </a:lnTo>
                  <a:lnTo>
                    <a:pt x="491" y="514"/>
                  </a:lnTo>
                  <a:lnTo>
                    <a:pt x="489" y="514"/>
                  </a:lnTo>
                  <a:lnTo>
                    <a:pt x="489" y="514"/>
                  </a:lnTo>
                  <a:lnTo>
                    <a:pt x="488" y="512"/>
                  </a:lnTo>
                  <a:lnTo>
                    <a:pt x="489" y="510"/>
                  </a:lnTo>
                  <a:lnTo>
                    <a:pt x="489" y="510"/>
                  </a:lnTo>
                  <a:lnTo>
                    <a:pt x="489" y="510"/>
                  </a:lnTo>
                  <a:lnTo>
                    <a:pt x="491" y="510"/>
                  </a:lnTo>
                  <a:lnTo>
                    <a:pt x="494" y="510"/>
                  </a:lnTo>
                  <a:lnTo>
                    <a:pt x="494" y="509"/>
                  </a:lnTo>
                  <a:lnTo>
                    <a:pt x="496" y="509"/>
                  </a:lnTo>
                  <a:close/>
                  <a:moveTo>
                    <a:pt x="500" y="507"/>
                  </a:moveTo>
                  <a:lnTo>
                    <a:pt x="502" y="507"/>
                  </a:lnTo>
                  <a:lnTo>
                    <a:pt x="502" y="509"/>
                  </a:lnTo>
                  <a:lnTo>
                    <a:pt x="504" y="509"/>
                  </a:lnTo>
                  <a:lnTo>
                    <a:pt x="504" y="509"/>
                  </a:lnTo>
                  <a:lnTo>
                    <a:pt x="505" y="510"/>
                  </a:lnTo>
                  <a:lnTo>
                    <a:pt x="505" y="517"/>
                  </a:lnTo>
                  <a:lnTo>
                    <a:pt x="505" y="518"/>
                  </a:lnTo>
                  <a:lnTo>
                    <a:pt x="505" y="521"/>
                  </a:lnTo>
                  <a:lnTo>
                    <a:pt x="505" y="525"/>
                  </a:lnTo>
                  <a:lnTo>
                    <a:pt x="505" y="526"/>
                  </a:lnTo>
                  <a:lnTo>
                    <a:pt x="505" y="526"/>
                  </a:lnTo>
                  <a:lnTo>
                    <a:pt x="505" y="526"/>
                  </a:lnTo>
                  <a:lnTo>
                    <a:pt x="505" y="528"/>
                  </a:lnTo>
                  <a:lnTo>
                    <a:pt x="505" y="529"/>
                  </a:lnTo>
                  <a:lnTo>
                    <a:pt x="504" y="531"/>
                  </a:lnTo>
                  <a:lnTo>
                    <a:pt x="504" y="532"/>
                  </a:lnTo>
                  <a:lnTo>
                    <a:pt x="504" y="532"/>
                  </a:lnTo>
                  <a:lnTo>
                    <a:pt x="502" y="532"/>
                  </a:lnTo>
                  <a:lnTo>
                    <a:pt x="500" y="532"/>
                  </a:lnTo>
                  <a:lnTo>
                    <a:pt x="500" y="531"/>
                  </a:lnTo>
                  <a:lnTo>
                    <a:pt x="500" y="529"/>
                  </a:lnTo>
                  <a:lnTo>
                    <a:pt x="500" y="528"/>
                  </a:lnTo>
                  <a:lnTo>
                    <a:pt x="499" y="526"/>
                  </a:lnTo>
                  <a:lnTo>
                    <a:pt x="499" y="526"/>
                  </a:lnTo>
                  <a:lnTo>
                    <a:pt x="500" y="525"/>
                  </a:lnTo>
                  <a:lnTo>
                    <a:pt x="500" y="525"/>
                  </a:lnTo>
                  <a:lnTo>
                    <a:pt x="500" y="523"/>
                  </a:lnTo>
                  <a:lnTo>
                    <a:pt x="500" y="523"/>
                  </a:lnTo>
                  <a:lnTo>
                    <a:pt x="502" y="521"/>
                  </a:lnTo>
                  <a:lnTo>
                    <a:pt x="502" y="521"/>
                  </a:lnTo>
                  <a:lnTo>
                    <a:pt x="502" y="521"/>
                  </a:lnTo>
                  <a:lnTo>
                    <a:pt x="502" y="521"/>
                  </a:lnTo>
                  <a:lnTo>
                    <a:pt x="499" y="523"/>
                  </a:lnTo>
                  <a:lnTo>
                    <a:pt x="497" y="525"/>
                  </a:lnTo>
                  <a:lnTo>
                    <a:pt x="497" y="525"/>
                  </a:lnTo>
                  <a:lnTo>
                    <a:pt x="497" y="528"/>
                  </a:lnTo>
                  <a:lnTo>
                    <a:pt x="497" y="529"/>
                  </a:lnTo>
                  <a:lnTo>
                    <a:pt x="497" y="529"/>
                  </a:lnTo>
                  <a:lnTo>
                    <a:pt x="496" y="529"/>
                  </a:lnTo>
                  <a:lnTo>
                    <a:pt x="492" y="529"/>
                  </a:lnTo>
                  <a:lnTo>
                    <a:pt x="491" y="528"/>
                  </a:lnTo>
                  <a:lnTo>
                    <a:pt x="489" y="528"/>
                  </a:lnTo>
                  <a:lnTo>
                    <a:pt x="489" y="526"/>
                  </a:lnTo>
                  <a:lnTo>
                    <a:pt x="489" y="525"/>
                  </a:lnTo>
                  <a:lnTo>
                    <a:pt x="492" y="525"/>
                  </a:lnTo>
                  <a:lnTo>
                    <a:pt x="492" y="523"/>
                  </a:lnTo>
                  <a:lnTo>
                    <a:pt x="492" y="521"/>
                  </a:lnTo>
                  <a:lnTo>
                    <a:pt x="491" y="521"/>
                  </a:lnTo>
                  <a:lnTo>
                    <a:pt x="491" y="520"/>
                  </a:lnTo>
                  <a:lnTo>
                    <a:pt x="491" y="520"/>
                  </a:lnTo>
                  <a:lnTo>
                    <a:pt x="492" y="518"/>
                  </a:lnTo>
                  <a:lnTo>
                    <a:pt x="494" y="518"/>
                  </a:lnTo>
                  <a:lnTo>
                    <a:pt x="494" y="518"/>
                  </a:lnTo>
                  <a:lnTo>
                    <a:pt x="496" y="518"/>
                  </a:lnTo>
                  <a:lnTo>
                    <a:pt x="496" y="517"/>
                  </a:lnTo>
                  <a:lnTo>
                    <a:pt x="494" y="517"/>
                  </a:lnTo>
                  <a:lnTo>
                    <a:pt x="496" y="515"/>
                  </a:lnTo>
                  <a:lnTo>
                    <a:pt x="497" y="514"/>
                  </a:lnTo>
                  <a:lnTo>
                    <a:pt x="499" y="512"/>
                  </a:lnTo>
                  <a:lnTo>
                    <a:pt x="499" y="512"/>
                  </a:lnTo>
                  <a:lnTo>
                    <a:pt x="497" y="510"/>
                  </a:lnTo>
                  <a:lnTo>
                    <a:pt x="499" y="509"/>
                  </a:lnTo>
                  <a:lnTo>
                    <a:pt x="499" y="509"/>
                  </a:lnTo>
                  <a:lnTo>
                    <a:pt x="500" y="507"/>
                  </a:lnTo>
                  <a:close/>
                  <a:moveTo>
                    <a:pt x="492" y="495"/>
                  </a:moveTo>
                  <a:lnTo>
                    <a:pt x="492" y="496"/>
                  </a:lnTo>
                  <a:lnTo>
                    <a:pt x="494" y="499"/>
                  </a:lnTo>
                  <a:lnTo>
                    <a:pt x="496" y="502"/>
                  </a:lnTo>
                  <a:lnTo>
                    <a:pt x="496" y="506"/>
                  </a:lnTo>
                  <a:lnTo>
                    <a:pt x="494" y="507"/>
                  </a:lnTo>
                  <a:lnTo>
                    <a:pt x="491" y="509"/>
                  </a:lnTo>
                  <a:lnTo>
                    <a:pt x="491" y="509"/>
                  </a:lnTo>
                  <a:lnTo>
                    <a:pt x="489" y="509"/>
                  </a:lnTo>
                  <a:lnTo>
                    <a:pt x="488" y="506"/>
                  </a:lnTo>
                  <a:lnTo>
                    <a:pt x="489" y="501"/>
                  </a:lnTo>
                  <a:lnTo>
                    <a:pt x="491" y="499"/>
                  </a:lnTo>
                  <a:lnTo>
                    <a:pt x="489" y="498"/>
                  </a:lnTo>
                  <a:lnTo>
                    <a:pt x="489" y="496"/>
                  </a:lnTo>
                  <a:lnTo>
                    <a:pt x="489" y="496"/>
                  </a:lnTo>
                  <a:lnTo>
                    <a:pt x="492" y="495"/>
                  </a:lnTo>
                  <a:close/>
                  <a:moveTo>
                    <a:pt x="499" y="491"/>
                  </a:moveTo>
                  <a:lnTo>
                    <a:pt x="500" y="491"/>
                  </a:lnTo>
                  <a:lnTo>
                    <a:pt x="500" y="495"/>
                  </a:lnTo>
                  <a:lnTo>
                    <a:pt x="500" y="496"/>
                  </a:lnTo>
                  <a:lnTo>
                    <a:pt x="502" y="498"/>
                  </a:lnTo>
                  <a:lnTo>
                    <a:pt x="502" y="498"/>
                  </a:lnTo>
                  <a:lnTo>
                    <a:pt x="502" y="498"/>
                  </a:lnTo>
                  <a:lnTo>
                    <a:pt x="502" y="501"/>
                  </a:lnTo>
                  <a:lnTo>
                    <a:pt x="504" y="501"/>
                  </a:lnTo>
                  <a:lnTo>
                    <a:pt x="504" y="501"/>
                  </a:lnTo>
                  <a:lnTo>
                    <a:pt x="504" y="502"/>
                  </a:lnTo>
                  <a:lnTo>
                    <a:pt x="504" y="502"/>
                  </a:lnTo>
                  <a:lnTo>
                    <a:pt x="504" y="506"/>
                  </a:lnTo>
                  <a:lnTo>
                    <a:pt x="504" y="506"/>
                  </a:lnTo>
                  <a:lnTo>
                    <a:pt x="502" y="506"/>
                  </a:lnTo>
                  <a:lnTo>
                    <a:pt x="499" y="506"/>
                  </a:lnTo>
                  <a:lnTo>
                    <a:pt x="497" y="504"/>
                  </a:lnTo>
                  <a:lnTo>
                    <a:pt x="497" y="502"/>
                  </a:lnTo>
                  <a:lnTo>
                    <a:pt x="497" y="501"/>
                  </a:lnTo>
                  <a:lnTo>
                    <a:pt x="496" y="499"/>
                  </a:lnTo>
                  <a:lnTo>
                    <a:pt x="496" y="499"/>
                  </a:lnTo>
                  <a:lnTo>
                    <a:pt x="494" y="498"/>
                  </a:lnTo>
                  <a:lnTo>
                    <a:pt x="494" y="496"/>
                  </a:lnTo>
                  <a:lnTo>
                    <a:pt x="494" y="495"/>
                  </a:lnTo>
                  <a:lnTo>
                    <a:pt x="494" y="495"/>
                  </a:lnTo>
                  <a:lnTo>
                    <a:pt x="497" y="493"/>
                  </a:lnTo>
                  <a:lnTo>
                    <a:pt x="499" y="491"/>
                  </a:lnTo>
                  <a:close/>
                  <a:moveTo>
                    <a:pt x="496" y="488"/>
                  </a:moveTo>
                  <a:lnTo>
                    <a:pt x="497" y="490"/>
                  </a:lnTo>
                  <a:lnTo>
                    <a:pt x="499" y="490"/>
                  </a:lnTo>
                  <a:lnTo>
                    <a:pt x="499" y="490"/>
                  </a:lnTo>
                  <a:lnTo>
                    <a:pt x="497" y="491"/>
                  </a:lnTo>
                  <a:lnTo>
                    <a:pt x="496" y="491"/>
                  </a:lnTo>
                  <a:lnTo>
                    <a:pt x="496" y="491"/>
                  </a:lnTo>
                  <a:lnTo>
                    <a:pt x="496" y="491"/>
                  </a:lnTo>
                  <a:lnTo>
                    <a:pt x="494" y="491"/>
                  </a:lnTo>
                  <a:lnTo>
                    <a:pt x="494" y="490"/>
                  </a:lnTo>
                  <a:lnTo>
                    <a:pt x="494" y="490"/>
                  </a:lnTo>
                  <a:lnTo>
                    <a:pt x="496" y="488"/>
                  </a:lnTo>
                  <a:close/>
                  <a:moveTo>
                    <a:pt x="508" y="444"/>
                  </a:moveTo>
                  <a:lnTo>
                    <a:pt x="508" y="446"/>
                  </a:lnTo>
                  <a:lnTo>
                    <a:pt x="508" y="449"/>
                  </a:lnTo>
                  <a:lnTo>
                    <a:pt x="508" y="450"/>
                  </a:lnTo>
                  <a:lnTo>
                    <a:pt x="508" y="452"/>
                  </a:lnTo>
                  <a:lnTo>
                    <a:pt x="508" y="452"/>
                  </a:lnTo>
                  <a:lnTo>
                    <a:pt x="508" y="452"/>
                  </a:lnTo>
                  <a:lnTo>
                    <a:pt x="507" y="454"/>
                  </a:lnTo>
                  <a:lnTo>
                    <a:pt x="505" y="454"/>
                  </a:lnTo>
                  <a:lnTo>
                    <a:pt x="504" y="454"/>
                  </a:lnTo>
                  <a:lnTo>
                    <a:pt x="502" y="454"/>
                  </a:lnTo>
                  <a:lnTo>
                    <a:pt x="502" y="452"/>
                  </a:lnTo>
                  <a:lnTo>
                    <a:pt x="502" y="450"/>
                  </a:lnTo>
                  <a:lnTo>
                    <a:pt x="504" y="450"/>
                  </a:lnTo>
                  <a:lnTo>
                    <a:pt x="505" y="447"/>
                  </a:lnTo>
                  <a:lnTo>
                    <a:pt x="505" y="446"/>
                  </a:lnTo>
                  <a:lnTo>
                    <a:pt x="505" y="444"/>
                  </a:lnTo>
                  <a:lnTo>
                    <a:pt x="507" y="444"/>
                  </a:lnTo>
                  <a:lnTo>
                    <a:pt x="508" y="444"/>
                  </a:lnTo>
                  <a:close/>
                  <a:moveTo>
                    <a:pt x="496" y="436"/>
                  </a:moveTo>
                  <a:lnTo>
                    <a:pt x="496" y="436"/>
                  </a:lnTo>
                  <a:lnTo>
                    <a:pt x="497" y="438"/>
                  </a:lnTo>
                  <a:lnTo>
                    <a:pt x="497" y="438"/>
                  </a:lnTo>
                  <a:lnTo>
                    <a:pt x="497" y="438"/>
                  </a:lnTo>
                  <a:lnTo>
                    <a:pt x="497" y="439"/>
                  </a:lnTo>
                  <a:lnTo>
                    <a:pt x="496" y="438"/>
                  </a:lnTo>
                  <a:lnTo>
                    <a:pt x="496" y="438"/>
                  </a:lnTo>
                  <a:lnTo>
                    <a:pt x="496" y="438"/>
                  </a:lnTo>
                  <a:lnTo>
                    <a:pt x="496" y="436"/>
                  </a:lnTo>
                  <a:close/>
                  <a:moveTo>
                    <a:pt x="516" y="432"/>
                  </a:moveTo>
                  <a:lnTo>
                    <a:pt x="516" y="432"/>
                  </a:lnTo>
                  <a:lnTo>
                    <a:pt x="518" y="433"/>
                  </a:lnTo>
                  <a:lnTo>
                    <a:pt x="518" y="435"/>
                  </a:lnTo>
                  <a:lnTo>
                    <a:pt x="518" y="436"/>
                  </a:lnTo>
                  <a:lnTo>
                    <a:pt x="518" y="438"/>
                  </a:lnTo>
                  <a:lnTo>
                    <a:pt x="516" y="438"/>
                  </a:lnTo>
                  <a:lnTo>
                    <a:pt x="516" y="438"/>
                  </a:lnTo>
                  <a:lnTo>
                    <a:pt x="516" y="436"/>
                  </a:lnTo>
                  <a:lnTo>
                    <a:pt x="516" y="436"/>
                  </a:lnTo>
                  <a:lnTo>
                    <a:pt x="515" y="435"/>
                  </a:lnTo>
                  <a:lnTo>
                    <a:pt x="515" y="435"/>
                  </a:lnTo>
                  <a:lnTo>
                    <a:pt x="515" y="433"/>
                  </a:lnTo>
                  <a:lnTo>
                    <a:pt x="515" y="433"/>
                  </a:lnTo>
                  <a:lnTo>
                    <a:pt x="516" y="432"/>
                  </a:lnTo>
                  <a:close/>
                  <a:moveTo>
                    <a:pt x="524" y="428"/>
                  </a:moveTo>
                  <a:lnTo>
                    <a:pt x="526" y="430"/>
                  </a:lnTo>
                  <a:lnTo>
                    <a:pt x="529" y="430"/>
                  </a:lnTo>
                  <a:lnTo>
                    <a:pt x="530" y="432"/>
                  </a:lnTo>
                  <a:lnTo>
                    <a:pt x="530" y="433"/>
                  </a:lnTo>
                  <a:lnTo>
                    <a:pt x="529" y="435"/>
                  </a:lnTo>
                  <a:lnTo>
                    <a:pt x="529" y="435"/>
                  </a:lnTo>
                  <a:lnTo>
                    <a:pt x="527" y="436"/>
                  </a:lnTo>
                  <a:lnTo>
                    <a:pt x="522" y="438"/>
                  </a:lnTo>
                  <a:lnTo>
                    <a:pt x="521" y="438"/>
                  </a:lnTo>
                  <a:lnTo>
                    <a:pt x="521" y="436"/>
                  </a:lnTo>
                  <a:lnTo>
                    <a:pt x="521" y="435"/>
                  </a:lnTo>
                  <a:lnTo>
                    <a:pt x="519" y="435"/>
                  </a:lnTo>
                  <a:lnTo>
                    <a:pt x="521" y="433"/>
                  </a:lnTo>
                  <a:lnTo>
                    <a:pt x="522" y="432"/>
                  </a:lnTo>
                  <a:lnTo>
                    <a:pt x="522" y="432"/>
                  </a:lnTo>
                  <a:lnTo>
                    <a:pt x="522" y="430"/>
                  </a:lnTo>
                  <a:lnTo>
                    <a:pt x="522" y="430"/>
                  </a:lnTo>
                  <a:lnTo>
                    <a:pt x="522" y="428"/>
                  </a:lnTo>
                  <a:lnTo>
                    <a:pt x="524" y="428"/>
                  </a:lnTo>
                  <a:close/>
                  <a:moveTo>
                    <a:pt x="513" y="425"/>
                  </a:moveTo>
                  <a:lnTo>
                    <a:pt x="515" y="425"/>
                  </a:lnTo>
                  <a:lnTo>
                    <a:pt x="515" y="427"/>
                  </a:lnTo>
                  <a:lnTo>
                    <a:pt x="516" y="427"/>
                  </a:lnTo>
                  <a:lnTo>
                    <a:pt x="516" y="428"/>
                  </a:lnTo>
                  <a:lnTo>
                    <a:pt x="516" y="430"/>
                  </a:lnTo>
                  <a:lnTo>
                    <a:pt x="515" y="430"/>
                  </a:lnTo>
                  <a:lnTo>
                    <a:pt x="515" y="430"/>
                  </a:lnTo>
                  <a:lnTo>
                    <a:pt x="513" y="432"/>
                  </a:lnTo>
                  <a:lnTo>
                    <a:pt x="511" y="432"/>
                  </a:lnTo>
                  <a:lnTo>
                    <a:pt x="511" y="433"/>
                  </a:lnTo>
                  <a:lnTo>
                    <a:pt x="513" y="435"/>
                  </a:lnTo>
                  <a:lnTo>
                    <a:pt x="515" y="436"/>
                  </a:lnTo>
                  <a:lnTo>
                    <a:pt x="515" y="438"/>
                  </a:lnTo>
                  <a:lnTo>
                    <a:pt x="515" y="439"/>
                  </a:lnTo>
                  <a:lnTo>
                    <a:pt x="515" y="439"/>
                  </a:lnTo>
                  <a:lnTo>
                    <a:pt x="515" y="441"/>
                  </a:lnTo>
                  <a:lnTo>
                    <a:pt x="516" y="443"/>
                  </a:lnTo>
                  <a:lnTo>
                    <a:pt x="516" y="443"/>
                  </a:lnTo>
                  <a:lnTo>
                    <a:pt x="516" y="444"/>
                  </a:lnTo>
                  <a:lnTo>
                    <a:pt x="516" y="446"/>
                  </a:lnTo>
                  <a:lnTo>
                    <a:pt x="515" y="446"/>
                  </a:lnTo>
                  <a:lnTo>
                    <a:pt x="515" y="446"/>
                  </a:lnTo>
                  <a:lnTo>
                    <a:pt x="515" y="446"/>
                  </a:lnTo>
                  <a:lnTo>
                    <a:pt x="515" y="446"/>
                  </a:lnTo>
                  <a:lnTo>
                    <a:pt x="511" y="447"/>
                  </a:lnTo>
                  <a:lnTo>
                    <a:pt x="510" y="446"/>
                  </a:lnTo>
                  <a:lnTo>
                    <a:pt x="511" y="444"/>
                  </a:lnTo>
                  <a:lnTo>
                    <a:pt x="510" y="443"/>
                  </a:lnTo>
                  <a:lnTo>
                    <a:pt x="508" y="441"/>
                  </a:lnTo>
                  <a:lnTo>
                    <a:pt x="507" y="439"/>
                  </a:lnTo>
                  <a:lnTo>
                    <a:pt x="507" y="438"/>
                  </a:lnTo>
                  <a:lnTo>
                    <a:pt x="505" y="436"/>
                  </a:lnTo>
                  <a:lnTo>
                    <a:pt x="504" y="435"/>
                  </a:lnTo>
                  <a:lnTo>
                    <a:pt x="505" y="433"/>
                  </a:lnTo>
                  <a:lnTo>
                    <a:pt x="505" y="432"/>
                  </a:lnTo>
                  <a:lnTo>
                    <a:pt x="507" y="430"/>
                  </a:lnTo>
                  <a:lnTo>
                    <a:pt x="508" y="430"/>
                  </a:lnTo>
                  <a:lnTo>
                    <a:pt x="508" y="430"/>
                  </a:lnTo>
                  <a:lnTo>
                    <a:pt x="510" y="430"/>
                  </a:lnTo>
                  <a:lnTo>
                    <a:pt x="511" y="430"/>
                  </a:lnTo>
                  <a:lnTo>
                    <a:pt x="510" y="427"/>
                  </a:lnTo>
                  <a:lnTo>
                    <a:pt x="511" y="425"/>
                  </a:lnTo>
                  <a:lnTo>
                    <a:pt x="511" y="425"/>
                  </a:lnTo>
                  <a:lnTo>
                    <a:pt x="513" y="425"/>
                  </a:lnTo>
                  <a:close/>
                  <a:moveTo>
                    <a:pt x="515" y="419"/>
                  </a:moveTo>
                  <a:lnTo>
                    <a:pt x="515" y="419"/>
                  </a:lnTo>
                  <a:lnTo>
                    <a:pt x="515" y="419"/>
                  </a:lnTo>
                  <a:lnTo>
                    <a:pt x="515" y="421"/>
                  </a:lnTo>
                  <a:lnTo>
                    <a:pt x="515" y="421"/>
                  </a:lnTo>
                  <a:lnTo>
                    <a:pt x="513" y="421"/>
                  </a:lnTo>
                  <a:lnTo>
                    <a:pt x="513" y="421"/>
                  </a:lnTo>
                  <a:lnTo>
                    <a:pt x="513" y="421"/>
                  </a:lnTo>
                  <a:lnTo>
                    <a:pt x="510" y="421"/>
                  </a:lnTo>
                  <a:lnTo>
                    <a:pt x="510" y="421"/>
                  </a:lnTo>
                  <a:lnTo>
                    <a:pt x="510" y="419"/>
                  </a:lnTo>
                  <a:lnTo>
                    <a:pt x="513" y="419"/>
                  </a:lnTo>
                  <a:lnTo>
                    <a:pt x="515" y="419"/>
                  </a:lnTo>
                  <a:close/>
                  <a:moveTo>
                    <a:pt x="502" y="414"/>
                  </a:moveTo>
                  <a:lnTo>
                    <a:pt x="502" y="414"/>
                  </a:lnTo>
                  <a:lnTo>
                    <a:pt x="502" y="416"/>
                  </a:lnTo>
                  <a:lnTo>
                    <a:pt x="502" y="416"/>
                  </a:lnTo>
                  <a:lnTo>
                    <a:pt x="502" y="416"/>
                  </a:lnTo>
                  <a:lnTo>
                    <a:pt x="500" y="416"/>
                  </a:lnTo>
                  <a:lnTo>
                    <a:pt x="500" y="416"/>
                  </a:lnTo>
                  <a:lnTo>
                    <a:pt x="500" y="416"/>
                  </a:lnTo>
                  <a:lnTo>
                    <a:pt x="500" y="414"/>
                  </a:lnTo>
                  <a:lnTo>
                    <a:pt x="502" y="414"/>
                  </a:lnTo>
                  <a:close/>
                  <a:moveTo>
                    <a:pt x="511" y="384"/>
                  </a:moveTo>
                  <a:lnTo>
                    <a:pt x="516" y="386"/>
                  </a:lnTo>
                  <a:lnTo>
                    <a:pt x="519" y="386"/>
                  </a:lnTo>
                  <a:lnTo>
                    <a:pt x="519" y="387"/>
                  </a:lnTo>
                  <a:lnTo>
                    <a:pt x="519" y="389"/>
                  </a:lnTo>
                  <a:lnTo>
                    <a:pt x="519" y="391"/>
                  </a:lnTo>
                  <a:lnTo>
                    <a:pt x="521" y="391"/>
                  </a:lnTo>
                  <a:lnTo>
                    <a:pt x="521" y="392"/>
                  </a:lnTo>
                  <a:lnTo>
                    <a:pt x="519" y="394"/>
                  </a:lnTo>
                  <a:lnTo>
                    <a:pt x="519" y="394"/>
                  </a:lnTo>
                  <a:lnTo>
                    <a:pt x="519" y="395"/>
                  </a:lnTo>
                  <a:lnTo>
                    <a:pt x="519" y="397"/>
                  </a:lnTo>
                  <a:lnTo>
                    <a:pt x="518" y="397"/>
                  </a:lnTo>
                  <a:lnTo>
                    <a:pt x="518" y="397"/>
                  </a:lnTo>
                  <a:lnTo>
                    <a:pt x="516" y="397"/>
                  </a:lnTo>
                  <a:lnTo>
                    <a:pt x="515" y="399"/>
                  </a:lnTo>
                  <a:lnTo>
                    <a:pt x="516" y="399"/>
                  </a:lnTo>
                  <a:lnTo>
                    <a:pt x="516" y="400"/>
                  </a:lnTo>
                  <a:lnTo>
                    <a:pt x="518" y="402"/>
                  </a:lnTo>
                  <a:lnTo>
                    <a:pt x="519" y="403"/>
                  </a:lnTo>
                  <a:lnTo>
                    <a:pt x="521" y="405"/>
                  </a:lnTo>
                  <a:lnTo>
                    <a:pt x="519" y="405"/>
                  </a:lnTo>
                  <a:lnTo>
                    <a:pt x="519" y="406"/>
                  </a:lnTo>
                  <a:lnTo>
                    <a:pt x="518" y="408"/>
                  </a:lnTo>
                  <a:lnTo>
                    <a:pt x="516" y="408"/>
                  </a:lnTo>
                  <a:lnTo>
                    <a:pt x="516" y="410"/>
                  </a:lnTo>
                  <a:lnTo>
                    <a:pt x="515" y="411"/>
                  </a:lnTo>
                  <a:lnTo>
                    <a:pt x="515" y="411"/>
                  </a:lnTo>
                  <a:lnTo>
                    <a:pt x="513" y="411"/>
                  </a:lnTo>
                  <a:lnTo>
                    <a:pt x="511" y="411"/>
                  </a:lnTo>
                  <a:lnTo>
                    <a:pt x="510" y="411"/>
                  </a:lnTo>
                  <a:lnTo>
                    <a:pt x="508" y="411"/>
                  </a:lnTo>
                  <a:lnTo>
                    <a:pt x="507" y="410"/>
                  </a:lnTo>
                  <a:lnTo>
                    <a:pt x="507" y="410"/>
                  </a:lnTo>
                  <a:lnTo>
                    <a:pt x="507" y="408"/>
                  </a:lnTo>
                  <a:lnTo>
                    <a:pt x="508" y="406"/>
                  </a:lnTo>
                  <a:lnTo>
                    <a:pt x="508" y="403"/>
                  </a:lnTo>
                  <a:lnTo>
                    <a:pt x="510" y="399"/>
                  </a:lnTo>
                  <a:lnTo>
                    <a:pt x="510" y="395"/>
                  </a:lnTo>
                  <a:lnTo>
                    <a:pt x="510" y="395"/>
                  </a:lnTo>
                  <a:lnTo>
                    <a:pt x="510" y="394"/>
                  </a:lnTo>
                  <a:lnTo>
                    <a:pt x="510" y="394"/>
                  </a:lnTo>
                  <a:lnTo>
                    <a:pt x="510" y="392"/>
                  </a:lnTo>
                  <a:lnTo>
                    <a:pt x="510" y="392"/>
                  </a:lnTo>
                  <a:lnTo>
                    <a:pt x="511" y="389"/>
                  </a:lnTo>
                  <a:lnTo>
                    <a:pt x="511" y="389"/>
                  </a:lnTo>
                  <a:lnTo>
                    <a:pt x="511" y="387"/>
                  </a:lnTo>
                  <a:lnTo>
                    <a:pt x="511" y="386"/>
                  </a:lnTo>
                  <a:lnTo>
                    <a:pt x="511" y="386"/>
                  </a:lnTo>
                  <a:lnTo>
                    <a:pt x="511" y="384"/>
                  </a:lnTo>
                  <a:lnTo>
                    <a:pt x="511" y="384"/>
                  </a:lnTo>
                  <a:close/>
                  <a:moveTo>
                    <a:pt x="442" y="247"/>
                  </a:moveTo>
                  <a:lnTo>
                    <a:pt x="442" y="247"/>
                  </a:lnTo>
                  <a:lnTo>
                    <a:pt x="442" y="247"/>
                  </a:lnTo>
                  <a:lnTo>
                    <a:pt x="444" y="247"/>
                  </a:lnTo>
                  <a:lnTo>
                    <a:pt x="444" y="249"/>
                  </a:lnTo>
                  <a:lnTo>
                    <a:pt x="444" y="249"/>
                  </a:lnTo>
                  <a:lnTo>
                    <a:pt x="442" y="249"/>
                  </a:lnTo>
                  <a:lnTo>
                    <a:pt x="440" y="249"/>
                  </a:lnTo>
                  <a:lnTo>
                    <a:pt x="440" y="249"/>
                  </a:lnTo>
                  <a:lnTo>
                    <a:pt x="440" y="249"/>
                  </a:lnTo>
                  <a:lnTo>
                    <a:pt x="440" y="247"/>
                  </a:lnTo>
                  <a:lnTo>
                    <a:pt x="442" y="247"/>
                  </a:lnTo>
                  <a:lnTo>
                    <a:pt x="442" y="247"/>
                  </a:lnTo>
                  <a:close/>
                  <a:moveTo>
                    <a:pt x="0" y="145"/>
                  </a:moveTo>
                  <a:lnTo>
                    <a:pt x="2" y="145"/>
                  </a:lnTo>
                  <a:lnTo>
                    <a:pt x="2" y="145"/>
                  </a:lnTo>
                  <a:lnTo>
                    <a:pt x="2" y="146"/>
                  </a:lnTo>
                  <a:lnTo>
                    <a:pt x="0" y="146"/>
                  </a:lnTo>
                  <a:lnTo>
                    <a:pt x="0" y="145"/>
                  </a:lnTo>
                  <a:lnTo>
                    <a:pt x="0" y="145"/>
                  </a:lnTo>
                  <a:close/>
                  <a:moveTo>
                    <a:pt x="578" y="0"/>
                  </a:moveTo>
                  <a:lnTo>
                    <a:pt x="578" y="1"/>
                  </a:lnTo>
                  <a:lnTo>
                    <a:pt x="579" y="5"/>
                  </a:lnTo>
                  <a:lnTo>
                    <a:pt x="579" y="6"/>
                  </a:lnTo>
                  <a:lnTo>
                    <a:pt x="581" y="6"/>
                  </a:lnTo>
                  <a:lnTo>
                    <a:pt x="582" y="8"/>
                  </a:lnTo>
                  <a:lnTo>
                    <a:pt x="582" y="8"/>
                  </a:lnTo>
                  <a:lnTo>
                    <a:pt x="582" y="9"/>
                  </a:lnTo>
                  <a:lnTo>
                    <a:pt x="582" y="9"/>
                  </a:lnTo>
                  <a:lnTo>
                    <a:pt x="582" y="11"/>
                  </a:lnTo>
                  <a:lnTo>
                    <a:pt x="582" y="11"/>
                  </a:lnTo>
                  <a:lnTo>
                    <a:pt x="582" y="13"/>
                  </a:lnTo>
                  <a:lnTo>
                    <a:pt x="584" y="14"/>
                  </a:lnTo>
                  <a:lnTo>
                    <a:pt x="584" y="16"/>
                  </a:lnTo>
                  <a:lnTo>
                    <a:pt x="584" y="17"/>
                  </a:lnTo>
                  <a:lnTo>
                    <a:pt x="584" y="19"/>
                  </a:lnTo>
                  <a:lnTo>
                    <a:pt x="586" y="20"/>
                  </a:lnTo>
                  <a:lnTo>
                    <a:pt x="586" y="22"/>
                  </a:lnTo>
                  <a:lnTo>
                    <a:pt x="586" y="22"/>
                  </a:lnTo>
                  <a:lnTo>
                    <a:pt x="587" y="24"/>
                  </a:lnTo>
                  <a:lnTo>
                    <a:pt x="587" y="25"/>
                  </a:lnTo>
                  <a:lnTo>
                    <a:pt x="589" y="25"/>
                  </a:lnTo>
                  <a:lnTo>
                    <a:pt x="590" y="27"/>
                  </a:lnTo>
                  <a:lnTo>
                    <a:pt x="590" y="27"/>
                  </a:lnTo>
                  <a:lnTo>
                    <a:pt x="592" y="28"/>
                  </a:lnTo>
                  <a:lnTo>
                    <a:pt x="592" y="28"/>
                  </a:lnTo>
                  <a:lnTo>
                    <a:pt x="592" y="28"/>
                  </a:lnTo>
                  <a:lnTo>
                    <a:pt x="592" y="28"/>
                  </a:lnTo>
                  <a:lnTo>
                    <a:pt x="590" y="30"/>
                  </a:lnTo>
                  <a:lnTo>
                    <a:pt x="589" y="33"/>
                  </a:lnTo>
                  <a:lnTo>
                    <a:pt x="589" y="33"/>
                  </a:lnTo>
                  <a:lnTo>
                    <a:pt x="590" y="35"/>
                  </a:lnTo>
                  <a:lnTo>
                    <a:pt x="590" y="36"/>
                  </a:lnTo>
                  <a:lnTo>
                    <a:pt x="590" y="36"/>
                  </a:lnTo>
                  <a:lnTo>
                    <a:pt x="590" y="38"/>
                  </a:lnTo>
                  <a:lnTo>
                    <a:pt x="589" y="38"/>
                  </a:lnTo>
                  <a:lnTo>
                    <a:pt x="587" y="39"/>
                  </a:lnTo>
                  <a:lnTo>
                    <a:pt x="587" y="39"/>
                  </a:lnTo>
                  <a:lnTo>
                    <a:pt x="589" y="39"/>
                  </a:lnTo>
                  <a:lnTo>
                    <a:pt x="589" y="41"/>
                  </a:lnTo>
                  <a:lnTo>
                    <a:pt x="589" y="42"/>
                  </a:lnTo>
                  <a:lnTo>
                    <a:pt x="589" y="42"/>
                  </a:lnTo>
                  <a:lnTo>
                    <a:pt x="587" y="42"/>
                  </a:lnTo>
                  <a:lnTo>
                    <a:pt x="587" y="44"/>
                  </a:lnTo>
                  <a:lnTo>
                    <a:pt x="589" y="44"/>
                  </a:lnTo>
                  <a:lnTo>
                    <a:pt x="589" y="44"/>
                  </a:lnTo>
                  <a:lnTo>
                    <a:pt x="592" y="46"/>
                  </a:lnTo>
                  <a:lnTo>
                    <a:pt x="592" y="47"/>
                  </a:lnTo>
                  <a:lnTo>
                    <a:pt x="592" y="47"/>
                  </a:lnTo>
                  <a:lnTo>
                    <a:pt x="590" y="49"/>
                  </a:lnTo>
                  <a:lnTo>
                    <a:pt x="590" y="49"/>
                  </a:lnTo>
                  <a:lnTo>
                    <a:pt x="590" y="50"/>
                  </a:lnTo>
                  <a:lnTo>
                    <a:pt x="590" y="50"/>
                  </a:lnTo>
                  <a:lnTo>
                    <a:pt x="592" y="50"/>
                  </a:lnTo>
                  <a:lnTo>
                    <a:pt x="592" y="52"/>
                  </a:lnTo>
                  <a:lnTo>
                    <a:pt x="595" y="53"/>
                  </a:lnTo>
                  <a:lnTo>
                    <a:pt x="597" y="57"/>
                  </a:lnTo>
                  <a:lnTo>
                    <a:pt x="597" y="58"/>
                  </a:lnTo>
                  <a:lnTo>
                    <a:pt x="597" y="61"/>
                  </a:lnTo>
                  <a:lnTo>
                    <a:pt x="597" y="63"/>
                  </a:lnTo>
                  <a:lnTo>
                    <a:pt x="597" y="64"/>
                  </a:lnTo>
                  <a:lnTo>
                    <a:pt x="598" y="68"/>
                  </a:lnTo>
                  <a:lnTo>
                    <a:pt x="600" y="68"/>
                  </a:lnTo>
                  <a:lnTo>
                    <a:pt x="600" y="71"/>
                  </a:lnTo>
                  <a:lnTo>
                    <a:pt x="600" y="71"/>
                  </a:lnTo>
                  <a:lnTo>
                    <a:pt x="600" y="72"/>
                  </a:lnTo>
                  <a:lnTo>
                    <a:pt x="600" y="74"/>
                  </a:lnTo>
                  <a:lnTo>
                    <a:pt x="601" y="77"/>
                  </a:lnTo>
                  <a:lnTo>
                    <a:pt x="600" y="79"/>
                  </a:lnTo>
                  <a:lnTo>
                    <a:pt x="600" y="79"/>
                  </a:lnTo>
                  <a:lnTo>
                    <a:pt x="601" y="80"/>
                  </a:lnTo>
                  <a:lnTo>
                    <a:pt x="601" y="80"/>
                  </a:lnTo>
                  <a:lnTo>
                    <a:pt x="601" y="80"/>
                  </a:lnTo>
                  <a:lnTo>
                    <a:pt x="603" y="80"/>
                  </a:lnTo>
                  <a:lnTo>
                    <a:pt x="604" y="80"/>
                  </a:lnTo>
                  <a:lnTo>
                    <a:pt x="608" y="80"/>
                  </a:lnTo>
                  <a:lnTo>
                    <a:pt x="611" y="80"/>
                  </a:lnTo>
                  <a:lnTo>
                    <a:pt x="612" y="82"/>
                  </a:lnTo>
                  <a:lnTo>
                    <a:pt x="612" y="87"/>
                  </a:lnTo>
                  <a:lnTo>
                    <a:pt x="611" y="91"/>
                  </a:lnTo>
                  <a:lnTo>
                    <a:pt x="609" y="96"/>
                  </a:lnTo>
                  <a:lnTo>
                    <a:pt x="608" y="98"/>
                  </a:lnTo>
                  <a:lnTo>
                    <a:pt x="608" y="98"/>
                  </a:lnTo>
                  <a:lnTo>
                    <a:pt x="604" y="99"/>
                  </a:lnTo>
                  <a:lnTo>
                    <a:pt x="600" y="101"/>
                  </a:lnTo>
                  <a:lnTo>
                    <a:pt x="598" y="102"/>
                  </a:lnTo>
                  <a:lnTo>
                    <a:pt x="595" y="104"/>
                  </a:lnTo>
                  <a:lnTo>
                    <a:pt x="595" y="104"/>
                  </a:lnTo>
                  <a:lnTo>
                    <a:pt x="593" y="105"/>
                  </a:lnTo>
                  <a:lnTo>
                    <a:pt x="593" y="105"/>
                  </a:lnTo>
                  <a:lnTo>
                    <a:pt x="592" y="107"/>
                  </a:lnTo>
                  <a:lnTo>
                    <a:pt x="592" y="107"/>
                  </a:lnTo>
                  <a:lnTo>
                    <a:pt x="590" y="109"/>
                  </a:lnTo>
                  <a:lnTo>
                    <a:pt x="590" y="110"/>
                  </a:lnTo>
                  <a:lnTo>
                    <a:pt x="592" y="112"/>
                  </a:lnTo>
                  <a:lnTo>
                    <a:pt x="592" y="112"/>
                  </a:lnTo>
                  <a:lnTo>
                    <a:pt x="592" y="113"/>
                  </a:lnTo>
                  <a:lnTo>
                    <a:pt x="592" y="113"/>
                  </a:lnTo>
                  <a:lnTo>
                    <a:pt x="593" y="115"/>
                  </a:lnTo>
                  <a:lnTo>
                    <a:pt x="593" y="115"/>
                  </a:lnTo>
                  <a:lnTo>
                    <a:pt x="592" y="115"/>
                  </a:lnTo>
                  <a:lnTo>
                    <a:pt x="592" y="115"/>
                  </a:lnTo>
                  <a:lnTo>
                    <a:pt x="590" y="116"/>
                  </a:lnTo>
                  <a:lnTo>
                    <a:pt x="590" y="120"/>
                  </a:lnTo>
                  <a:lnTo>
                    <a:pt x="590" y="120"/>
                  </a:lnTo>
                  <a:lnTo>
                    <a:pt x="590" y="123"/>
                  </a:lnTo>
                  <a:lnTo>
                    <a:pt x="592" y="124"/>
                  </a:lnTo>
                  <a:lnTo>
                    <a:pt x="592" y="129"/>
                  </a:lnTo>
                  <a:lnTo>
                    <a:pt x="593" y="131"/>
                  </a:lnTo>
                  <a:lnTo>
                    <a:pt x="592" y="132"/>
                  </a:lnTo>
                  <a:lnTo>
                    <a:pt x="590" y="134"/>
                  </a:lnTo>
                  <a:lnTo>
                    <a:pt x="590" y="134"/>
                  </a:lnTo>
                  <a:lnTo>
                    <a:pt x="590" y="135"/>
                  </a:lnTo>
                  <a:lnTo>
                    <a:pt x="590" y="135"/>
                  </a:lnTo>
                  <a:lnTo>
                    <a:pt x="592" y="139"/>
                  </a:lnTo>
                  <a:lnTo>
                    <a:pt x="593" y="140"/>
                  </a:lnTo>
                  <a:lnTo>
                    <a:pt x="593" y="142"/>
                  </a:lnTo>
                  <a:lnTo>
                    <a:pt x="593" y="143"/>
                  </a:lnTo>
                  <a:lnTo>
                    <a:pt x="593" y="143"/>
                  </a:lnTo>
                  <a:lnTo>
                    <a:pt x="593" y="145"/>
                  </a:lnTo>
                  <a:lnTo>
                    <a:pt x="590" y="145"/>
                  </a:lnTo>
                  <a:lnTo>
                    <a:pt x="590" y="146"/>
                  </a:lnTo>
                  <a:lnTo>
                    <a:pt x="589" y="146"/>
                  </a:lnTo>
                  <a:lnTo>
                    <a:pt x="589" y="145"/>
                  </a:lnTo>
                  <a:lnTo>
                    <a:pt x="587" y="145"/>
                  </a:lnTo>
                  <a:lnTo>
                    <a:pt x="587" y="146"/>
                  </a:lnTo>
                  <a:lnTo>
                    <a:pt x="586" y="148"/>
                  </a:lnTo>
                  <a:lnTo>
                    <a:pt x="586" y="150"/>
                  </a:lnTo>
                  <a:lnTo>
                    <a:pt x="584" y="151"/>
                  </a:lnTo>
                  <a:lnTo>
                    <a:pt x="584" y="153"/>
                  </a:lnTo>
                  <a:lnTo>
                    <a:pt x="582" y="154"/>
                  </a:lnTo>
                  <a:lnTo>
                    <a:pt x="582" y="156"/>
                  </a:lnTo>
                  <a:lnTo>
                    <a:pt x="582" y="157"/>
                  </a:lnTo>
                  <a:lnTo>
                    <a:pt x="581" y="159"/>
                  </a:lnTo>
                  <a:lnTo>
                    <a:pt x="579" y="161"/>
                  </a:lnTo>
                  <a:lnTo>
                    <a:pt x="578" y="162"/>
                  </a:lnTo>
                  <a:lnTo>
                    <a:pt x="578" y="162"/>
                  </a:lnTo>
                  <a:lnTo>
                    <a:pt x="578" y="162"/>
                  </a:lnTo>
                  <a:lnTo>
                    <a:pt x="576" y="164"/>
                  </a:lnTo>
                  <a:lnTo>
                    <a:pt x="574" y="165"/>
                  </a:lnTo>
                  <a:lnTo>
                    <a:pt x="574" y="168"/>
                  </a:lnTo>
                  <a:lnTo>
                    <a:pt x="573" y="168"/>
                  </a:lnTo>
                  <a:lnTo>
                    <a:pt x="573" y="172"/>
                  </a:lnTo>
                  <a:lnTo>
                    <a:pt x="573" y="175"/>
                  </a:lnTo>
                  <a:lnTo>
                    <a:pt x="573" y="176"/>
                  </a:lnTo>
                  <a:lnTo>
                    <a:pt x="571" y="176"/>
                  </a:lnTo>
                  <a:lnTo>
                    <a:pt x="570" y="178"/>
                  </a:lnTo>
                  <a:lnTo>
                    <a:pt x="570" y="180"/>
                  </a:lnTo>
                  <a:lnTo>
                    <a:pt x="570" y="183"/>
                  </a:lnTo>
                  <a:lnTo>
                    <a:pt x="571" y="187"/>
                  </a:lnTo>
                  <a:lnTo>
                    <a:pt x="571" y="189"/>
                  </a:lnTo>
                  <a:lnTo>
                    <a:pt x="571" y="191"/>
                  </a:lnTo>
                  <a:lnTo>
                    <a:pt x="570" y="192"/>
                  </a:lnTo>
                  <a:lnTo>
                    <a:pt x="571" y="192"/>
                  </a:lnTo>
                  <a:lnTo>
                    <a:pt x="571" y="192"/>
                  </a:lnTo>
                  <a:lnTo>
                    <a:pt x="571" y="194"/>
                  </a:lnTo>
                  <a:lnTo>
                    <a:pt x="571" y="194"/>
                  </a:lnTo>
                  <a:lnTo>
                    <a:pt x="571" y="195"/>
                  </a:lnTo>
                  <a:lnTo>
                    <a:pt x="570" y="195"/>
                  </a:lnTo>
                  <a:lnTo>
                    <a:pt x="568" y="197"/>
                  </a:lnTo>
                  <a:lnTo>
                    <a:pt x="568" y="195"/>
                  </a:lnTo>
                  <a:lnTo>
                    <a:pt x="568" y="197"/>
                  </a:lnTo>
                  <a:lnTo>
                    <a:pt x="568" y="197"/>
                  </a:lnTo>
                  <a:lnTo>
                    <a:pt x="567" y="198"/>
                  </a:lnTo>
                  <a:lnTo>
                    <a:pt x="567" y="202"/>
                  </a:lnTo>
                  <a:lnTo>
                    <a:pt x="565" y="203"/>
                  </a:lnTo>
                  <a:lnTo>
                    <a:pt x="565" y="205"/>
                  </a:lnTo>
                  <a:lnTo>
                    <a:pt x="565" y="205"/>
                  </a:lnTo>
                  <a:lnTo>
                    <a:pt x="565" y="206"/>
                  </a:lnTo>
                  <a:lnTo>
                    <a:pt x="565" y="206"/>
                  </a:lnTo>
                  <a:lnTo>
                    <a:pt x="565" y="206"/>
                  </a:lnTo>
                  <a:lnTo>
                    <a:pt x="565" y="208"/>
                  </a:lnTo>
                  <a:lnTo>
                    <a:pt x="563" y="208"/>
                  </a:lnTo>
                  <a:lnTo>
                    <a:pt x="563" y="208"/>
                  </a:lnTo>
                  <a:lnTo>
                    <a:pt x="562" y="208"/>
                  </a:lnTo>
                  <a:lnTo>
                    <a:pt x="562" y="209"/>
                  </a:lnTo>
                  <a:lnTo>
                    <a:pt x="562" y="211"/>
                  </a:lnTo>
                  <a:lnTo>
                    <a:pt x="562" y="213"/>
                  </a:lnTo>
                  <a:lnTo>
                    <a:pt x="562" y="216"/>
                  </a:lnTo>
                  <a:lnTo>
                    <a:pt x="562" y="217"/>
                  </a:lnTo>
                  <a:lnTo>
                    <a:pt x="563" y="219"/>
                  </a:lnTo>
                  <a:lnTo>
                    <a:pt x="563" y="220"/>
                  </a:lnTo>
                  <a:lnTo>
                    <a:pt x="565" y="220"/>
                  </a:lnTo>
                  <a:lnTo>
                    <a:pt x="565" y="220"/>
                  </a:lnTo>
                  <a:lnTo>
                    <a:pt x="567" y="222"/>
                  </a:lnTo>
                  <a:lnTo>
                    <a:pt x="565" y="222"/>
                  </a:lnTo>
                  <a:lnTo>
                    <a:pt x="565" y="222"/>
                  </a:lnTo>
                  <a:lnTo>
                    <a:pt x="565" y="224"/>
                  </a:lnTo>
                  <a:lnTo>
                    <a:pt x="565" y="225"/>
                  </a:lnTo>
                  <a:lnTo>
                    <a:pt x="565" y="227"/>
                  </a:lnTo>
                  <a:lnTo>
                    <a:pt x="567" y="227"/>
                  </a:lnTo>
                  <a:lnTo>
                    <a:pt x="567" y="228"/>
                  </a:lnTo>
                  <a:lnTo>
                    <a:pt x="568" y="230"/>
                  </a:lnTo>
                  <a:lnTo>
                    <a:pt x="567" y="232"/>
                  </a:lnTo>
                  <a:lnTo>
                    <a:pt x="568" y="235"/>
                  </a:lnTo>
                  <a:lnTo>
                    <a:pt x="570" y="236"/>
                  </a:lnTo>
                  <a:lnTo>
                    <a:pt x="570" y="236"/>
                  </a:lnTo>
                  <a:lnTo>
                    <a:pt x="570" y="238"/>
                  </a:lnTo>
                  <a:lnTo>
                    <a:pt x="568" y="238"/>
                  </a:lnTo>
                  <a:lnTo>
                    <a:pt x="568" y="239"/>
                  </a:lnTo>
                  <a:lnTo>
                    <a:pt x="568" y="241"/>
                  </a:lnTo>
                  <a:lnTo>
                    <a:pt x="570" y="243"/>
                  </a:lnTo>
                  <a:lnTo>
                    <a:pt x="570" y="243"/>
                  </a:lnTo>
                  <a:lnTo>
                    <a:pt x="571" y="243"/>
                  </a:lnTo>
                  <a:lnTo>
                    <a:pt x="573" y="243"/>
                  </a:lnTo>
                  <a:lnTo>
                    <a:pt x="573" y="244"/>
                  </a:lnTo>
                  <a:lnTo>
                    <a:pt x="573" y="244"/>
                  </a:lnTo>
                  <a:lnTo>
                    <a:pt x="573" y="246"/>
                  </a:lnTo>
                  <a:lnTo>
                    <a:pt x="571" y="247"/>
                  </a:lnTo>
                  <a:lnTo>
                    <a:pt x="571" y="250"/>
                  </a:lnTo>
                  <a:lnTo>
                    <a:pt x="571" y="254"/>
                  </a:lnTo>
                  <a:lnTo>
                    <a:pt x="571" y="255"/>
                  </a:lnTo>
                  <a:lnTo>
                    <a:pt x="571" y="257"/>
                  </a:lnTo>
                  <a:lnTo>
                    <a:pt x="571" y="258"/>
                  </a:lnTo>
                  <a:lnTo>
                    <a:pt x="571" y="258"/>
                  </a:lnTo>
                  <a:lnTo>
                    <a:pt x="571" y="258"/>
                  </a:lnTo>
                  <a:lnTo>
                    <a:pt x="570" y="258"/>
                  </a:lnTo>
                  <a:lnTo>
                    <a:pt x="570" y="258"/>
                  </a:lnTo>
                  <a:lnTo>
                    <a:pt x="568" y="260"/>
                  </a:lnTo>
                  <a:lnTo>
                    <a:pt x="568" y="261"/>
                  </a:lnTo>
                  <a:lnTo>
                    <a:pt x="568" y="261"/>
                  </a:lnTo>
                  <a:lnTo>
                    <a:pt x="567" y="263"/>
                  </a:lnTo>
                  <a:lnTo>
                    <a:pt x="567" y="265"/>
                  </a:lnTo>
                  <a:lnTo>
                    <a:pt x="565" y="266"/>
                  </a:lnTo>
                  <a:lnTo>
                    <a:pt x="565" y="266"/>
                  </a:lnTo>
                  <a:lnTo>
                    <a:pt x="565" y="268"/>
                  </a:lnTo>
                  <a:lnTo>
                    <a:pt x="565" y="269"/>
                  </a:lnTo>
                  <a:lnTo>
                    <a:pt x="563" y="272"/>
                  </a:lnTo>
                  <a:lnTo>
                    <a:pt x="563" y="274"/>
                  </a:lnTo>
                  <a:lnTo>
                    <a:pt x="562" y="274"/>
                  </a:lnTo>
                  <a:lnTo>
                    <a:pt x="562" y="274"/>
                  </a:lnTo>
                  <a:lnTo>
                    <a:pt x="562" y="276"/>
                  </a:lnTo>
                  <a:lnTo>
                    <a:pt x="563" y="276"/>
                  </a:lnTo>
                  <a:lnTo>
                    <a:pt x="563" y="277"/>
                  </a:lnTo>
                  <a:lnTo>
                    <a:pt x="563" y="277"/>
                  </a:lnTo>
                  <a:lnTo>
                    <a:pt x="563" y="279"/>
                  </a:lnTo>
                  <a:lnTo>
                    <a:pt x="563" y="280"/>
                  </a:lnTo>
                  <a:lnTo>
                    <a:pt x="565" y="283"/>
                  </a:lnTo>
                  <a:lnTo>
                    <a:pt x="563" y="285"/>
                  </a:lnTo>
                  <a:lnTo>
                    <a:pt x="563" y="287"/>
                  </a:lnTo>
                  <a:lnTo>
                    <a:pt x="563" y="288"/>
                  </a:lnTo>
                  <a:lnTo>
                    <a:pt x="563" y="288"/>
                  </a:lnTo>
                  <a:lnTo>
                    <a:pt x="562" y="290"/>
                  </a:lnTo>
                  <a:lnTo>
                    <a:pt x="560" y="290"/>
                  </a:lnTo>
                  <a:lnTo>
                    <a:pt x="559" y="291"/>
                  </a:lnTo>
                  <a:lnTo>
                    <a:pt x="559" y="293"/>
                  </a:lnTo>
                  <a:lnTo>
                    <a:pt x="559" y="293"/>
                  </a:lnTo>
                  <a:lnTo>
                    <a:pt x="559" y="293"/>
                  </a:lnTo>
                  <a:lnTo>
                    <a:pt x="557" y="293"/>
                  </a:lnTo>
                  <a:lnTo>
                    <a:pt x="557" y="293"/>
                  </a:lnTo>
                  <a:lnTo>
                    <a:pt x="556" y="295"/>
                  </a:lnTo>
                  <a:lnTo>
                    <a:pt x="554" y="295"/>
                  </a:lnTo>
                  <a:lnTo>
                    <a:pt x="554" y="296"/>
                  </a:lnTo>
                  <a:lnTo>
                    <a:pt x="554" y="298"/>
                  </a:lnTo>
                  <a:lnTo>
                    <a:pt x="554" y="298"/>
                  </a:lnTo>
                  <a:lnTo>
                    <a:pt x="552" y="299"/>
                  </a:lnTo>
                  <a:lnTo>
                    <a:pt x="552" y="301"/>
                  </a:lnTo>
                  <a:lnTo>
                    <a:pt x="552" y="302"/>
                  </a:lnTo>
                  <a:lnTo>
                    <a:pt x="554" y="304"/>
                  </a:lnTo>
                  <a:lnTo>
                    <a:pt x="554" y="306"/>
                  </a:lnTo>
                  <a:lnTo>
                    <a:pt x="552" y="307"/>
                  </a:lnTo>
                  <a:lnTo>
                    <a:pt x="552" y="309"/>
                  </a:lnTo>
                  <a:lnTo>
                    <a:pt x="552" y="310"/>
                  </a:lnTo>
                  <a:lnTo>
                    <a:pt x="554" y="310"/>
                  </a:lnTo>
                  <a:lnTo>
                    <a:pt x="552" y="312"/>
                  </a:lnTo>
                  <a:lnTo>
                    <a:pt x="552" y="313"/>
                  </a:lnTo>
                  <a:lnTo>
                    <a:pt x="552" y="317"/>
                  </a:lnTo>
                  <a:lnTo>
                    <a:pt x="554" y="318"/>
                  </a:lnTo>
                  <a:lnTo>
                    <a:pt x="556" y="320"/>
                  </a:lnTo>
                  <a:lnTo>
                    <a:pt x="556" y="323"/>
                  </a:lnTo>
                  <a:lnTo>
                    <a:pt x="556" y="324"/>
                  </a:lnTo>
                  <a:lnTo>
                    <a:pt x="556" y="328"/>
                  </a:lnTo>
                  <a:lnTo>
                    <a:pt x="557" y="328"/>
                  </a:lnTo>
                  <a:lnTo>
                    <a:pt x="557" y="329"/>
                  </a:lnTo>
                  <a:lnTo>
                    <a:pt x="557" y="329"/>
                  </a:lnTo>
                  <a:lnTo>
                    <a:pt x="557" y="331"/>
                  </a:lnTo>
                  <a:lnTo>
                    <a:pt x="556" y="332"/>
                  </a:lnTo>
                  <a:lnTo>
                    <a:pt x="554" y="332"/>
                  </a:lnTo>
                  <a:lnTo>
                    <a:pt x="552" y="334"/>
                  </a:lnTo>
                  <a:lnTo>
                    <a:pt x="551" y="334"/>
                  </a:lnTo>
                  <a:lnTo>
                    <a:pt x="551" y="335"/>
                  </a:lnTo>
                  <a:lnTo>
                    <a:pt x="549" y="335"/>
                  </a:lnTo>
                  <a:lnTo>
                    <a:pt x="549" y="337"/>
                  </a:lnTo>
                  <a:lnTo>
                    <a:pt x="549" y="340"/>
                  </a:lnTo>
                  <a:lnTo>
                    <a:pt x="549" y="342"/>
                  </a:lnTo>
                  <a:lnTo>
                    <a:pt x="549" y="343"/>
                  </a:lnTo>
                  <a:lnTo>
                    <a:pt x="548" y="345"/>
                  </a:lnTo>
                  <a:lnTo>
                    <a:pt x="548" y="345"/>
                  </a:lnTo>
                  <a:lnTo>
                    <a:pt x="548" y="347"/>
                  </a:lnTo>
                  <a:lnTo>
                    <a:pt x="548" y="347"/>
                  </a:lnTo>
                  <a:lnTo>
                    <a:pt x="548" y="347"/>
                  </a:lnTo>
                  <a:lnTo>
                    <a:pt x="546" y="347"/>
                  </a:lnTo>
                  <a:lnTo>
                    <a:pt x="546" y="347"/>
                  </a:lnTo>
                  <a:lnTo>
                    <a:pt x="545" y="347"/>
                  </a:lnTo>
                  <a:lnTo>
                    <a:pt x="546" y="348"/>
                  </a:lnTo>
                  <a:lnTo>
                    <a:pt x="546" y="351"/>
                  </a:lnTo>
                  <a:lnTo>
                    <a:pt x="546" y="351"/>
                  </a:lnTo>
                  <a:lnTo>
                    <a:pt x="546" y="353"/>
                  </a:lnTo>
                  <a:lnTo>
                    <a:pt x="546" y="354"/>
                  </a:lnTo>
                  <a:lnTo>
                    <a:pt x="545" y="354"/>
                  </a:lnTo>
                  <a:lnTo>
                    <a:pt x="545" y="354"/>
                  </a:lnTo>
                  <a:lnTo>
                    <a:pt x="545" y="356"/>
                  </a:lnTo>
                  <a:lnTo>
                    <a:pt x="543" y="356"/>
                  </a:lnTo>
                  <a:lnTo>
                    <a:pt x="545" y="358"/>
                  </a:lnTo>
                  <a:lnTo>
                    <a:pt x="545" y="359"/>
                  </a:lnTo>
                  <a:lnTo>
                    <a:pt x="546" y="359"/>
                  </a:lnTo>
                  <a:lnTo>
                    <a:pt x="545" y="361"/>
                  </a:lnTo>
                  <a:lnTo>
                    <a:pt x="545" y="361"/>
                  </a:lnTo>
                  <a:lnTo>
                    <a:pt x="545" y="361"/>
                  </a:lnTo>
                  <a:lnTo>
                    <a:pt x="543" y="362"/>
                  </a:lnTo>
                  <a:lnTo>
                    <a:pt x="543" y="364"/>
                  </a:lnTo>
                  <a:lnTo>
                    <a:pt x="541" y="365"/>
                  </a:lnTo>
                  <a:lnTo>
                    <a:pt x="541" y="367"/>
                  </a:lnTo>
                  <a:lnTo>
                    <a:pt x="543" y="369"/>
                  </a:lnTo>
                  <a:lnTo>
                    <a:pt x="543" y="370"/>
                  </a:lnTo>
                  <a:lnTo>
                    <a:pt x="543" y="375"/>
                  </a:lnTo>
                  <a:lnTo>
                    <a:pt x="543" y="378"/>
                  </a:lnTo>
                  <a:lnTo>
                    <a:pt x="543" y="380"/>
                  </a:lnTo>
                  <a:lnTo>
                    <a:pt x="543" y="381"/>
                  </a:lnTo>
                  <a:lnTo>
                    <a:pt x="543" y="381"/>
                  </a:lnTo>
                  <a:lnTo>
                    <a:pt x="543" y="384"/>
                  </a:lnTo>
                  <a:lnTo>
                    <a:pt x="545" y="387"/>
                  </a:lnTo>
                  <a:lnTo>
                    <a:pt x="545" y="389"/>
                  </a:lnTo>
                  <a:lnTo>
                    <a:pt x="545" y="389"/>
                  </a:lnTo>
                  <a:lnTo>
                    <a:pt x="543" y="391"/>
                  </a:lnTo>
                  <a:lnTo>
                    <a:pt x="541" y="391"/>
                  </a:lnTo>
                  <a:lnTo>
                    <a:pt x="541" y="391"/>
                  </a:lnTo>
                  <a:lnTo>
                    <a:pt x="540" y="391"/>
                  </a:lnTo>
                  <a:lnTo>
                    <a:pt x="540" y="391"/>
                  </a:lnTo>
                  <a:lnTo>
                    <a:pt x="540" y="392"/>
                  </a:lnTo>
                  <a:lnTo>
                    <a:pt x="540" y="392"/>
                  </a:lnTo>
                  <a:lnTo>
                    <a:pt x="540" y="394"/>
                  </a:lnTo>
                  <a:lnTo>
                    <a:pt x="540" y="395"/>
                  </a:lnTo>
                  <a:lnTo>
                    <a:pt x="540" y="397"/>
                  </a:lnTo>
                  <a:lnTo>
                    <a:pt x="538" y="399"/>
                  </a:lnTo>
                  <a:lnTo>
                    <a:pt x="540" y="399"/>
                  </a:lnTo>
                  <a:lnTo>
                    <a:pt x="540" y="402"/>
                  </a:lnTo>
                  <a:lnTo>
                    <a:pt x="538" y="405"/>
                  </a:lnTo>
                  <a:lnTo>
                    <a:pt x="540" y="406"/>
                  </a:lnTo>
                  <a:lnTo>
                    <a:pt x="540" y="406"/>
                  </a:lnTo>
                  <a:lnTo>
                    <a:pt x="543" y="408"/>
                  </a:lnTo>
                  <a:lnTo>
                    <a:pt x="545" y="408"/>
                  </a:lnTo>
                  <a:lnTo>
                    <a:pt x="545" y="410"/>
                  </a:lnTo>
                  <a:lnTo>
                    <a:pt x="545" y="410"/>
                  </a:lnTo>
                  <a:lnTo>
                    <a:pt x="543" y="411"/>
                  </a:lnTo>
                  <a:lnTo>
                    <a:pt x="543" y="411"/>
                  </a:lnTo>
                  <a:lnTo>
                    <a:pt x="543" y="413"/>
                  </a:lnTo>
                  <a:lnTo>
                    <a:pt x="543" y="414"/>
                  </a:lnTo>
                  <a:lnTo>
                    <a:pt x="545" y="416"/>
                  </a:lnTo>
                  <a:lnTo>
                    <a:pt x="545" y="416"/>
                  </a:lnTo>
                  <a:lnTo>
                    <a:pt x="545" y="417"/>
                  </a:lnTo>
                  <a:lnTo>
                    <a:pt x="545" y="419"/>
                  </a:lnTo>
                  <a:lnTo>
                    <a:pt x="545" y="421"/>
                  </a:lnTo>
                  <a:lnTo>
                    <a:pt x="546" y="422"/>
                  </a:lnTo>
                  <a:lnTo>
                    <a:pt x="545" y="422"/>
                  </a:lnTo>
                  <a:lnTo>
                    <a:pt x="545" y="424"/>
                  </a:lnTo>
                  <a:lnTo>
                    <a:pt x="543" y="425"/>
                  </a:lnTo>
                  <a:lnTo>
                    <a:pt x="543" y="425"/>
                  </a:lnTo>
                  <a:lnTo>
                    <a:pt x="543" y="427"/>
                  </a:lnTo>
                  <a:lnTo>
                    <a:pt x="543" y="428"/>
                  </a:lnTo>
                  <a:lnTo>
                    <a:pt x="543" y="430"/>
                  </a:lnTo>
                  <a:lnTo>
                    <a:pt x="551" y="430"/>
                  </a:lnTo>
                  <a:lnTo>
                    <a:pt x="552" y="430"/>
                  </a:lnTo>
                  <a:lnTo>
                    <a:pt x="554" y="432"/>
                  </a:lnTo>
                  <a:lnTo>
                    <a:pt x="552" y="433"/>
                  </a:lnTo>
                  <a:lnTo>
                    <a:pt x="552" y="433"/>
                  </a:lnTo>
                  <a:lnTo>
                    <a:pt x="552" y="436"/>
                  </a:lnTo>
                  <a:lnTo>
                    <a:pt x="551" y="436"/>
                  </a:lnTo>
                  <a:lnTo>
                    <a:pt x="549" y="436"/>
                  </a:lnTo>
                  <a:lnTo>
                    <a:pt x="548" y="436"/>
                  </a:lnTo>
                  <a:lnTo>
                    <a:pt x="546" y="436"/>
                  </a:lnTo>
                  <a:lnTo>
                    <a:pt x="545" y="436"/>
                  </a:lnTo>
                  <a:lnTo>
                    <a:pt x="541" y="436"/>
                  </a:lnTo>
                  <a:lnTo>
                    <a:pt x="540" y="436"/>
                  </a:lnTo>
                  <a:lnTo>
                    <a:pt x="540" y="438"/>
                  </a:lnTo>
                  <a:lnTo>
                    <a:pt x="540" y="439"/>
                  </a:lnTo>
                  <a:lnTo>
                    <a:pt x="543" y="439"/>
                  </a:lnTo>
                  <a:lnTo>
                    <a:pt x="546" y="439"/>
                  </a:lnTo>
                  <a:lnTo>
                    <a:pt x="548" y="441"/>
                  </a:lnTo>
                  <a:lnTo>
                    <a:pt x="549" y="444"/>
                  </a:lnTo>
                  <a:lnTo>
                    <a:pt x="551" y="444"/>
                  </a:lnTo>
                  <a:lnTo>
                    <a:pt x="551" y="446"/>
                  </a:lnTo>
                  <a:lnTo>
                    <a:pt x="548" y="449"/>
                  </a:lnTo>
                  <a:lnTo>
                    <a:pt x="548" y="449"/>
                  </a:lnTo>
                  <a:lnTo>
                    <a:pt x="546" y="450"/>
                  </a:lnTo>
                  <a:lnTo>
                    <a:pt x="545" y="450"/>
                  </a:lnTo>
                  <a:lnTo>
                    <a:pt x="545" y="454"/>
                  </a:lnTo>
                  <a:lnTo>
                    <a:pt x="545" y="455"/>
                  </a:lnTo>
                  <a:lnTo>
                    <a:pt x="546" y="457"/>
                  </a:lnTo>
                  <a:lnTo>
                    <a:pt x="546" y="457"/>
                  </a:lnTo>
                  <a:lnTo>
                    <a:pt x="546" y="458"/>
                  </a:lnTo>
                  <a:lnTo>
                    <a:pt x="543" y="460"/>
                  </a:lnTo>
                  <a:lnTo>
                    <a:pt x="543" y="462"/>
                  </a:lnTo>
                  <a:lnTo>
                    <a:pt x="543" y="462"/>
                  </a:lnTo>
                  <a:lnTo>
                    <a:pt x="545" y="463"/>
                  </a:lnTo>
                  <a:lnTo>
                    <a:pt x="545" y="465"/>
                  </a:lnTo>
                  <a:lnTo>
                    <a:pt x="545" y="466"/>
                  </a:lnTo>
                  <a:lnTo>
                    <a:pt x="546" y="469"/>
                  </a:lnTo>
                  <a:lnTo>
                    <a:pt x="545" y="469"/>
                  </a:lnTo>
                  <a:lnTo>
                    <a:pt x="545" y="471"/>
                  </a:lnTo>
                  <a:lnTo>
                    <a:pt x="543" y="473"/>
                  </a:lnTo>
                  <a:lnTo>
                    <a:pt x="541" y="474"/>
                  </a:lnTo>
                  <a:lnTo>
                    <a:pt x="541" y="476"/>
                  </a:lnTo>
                  <a:lnTo>
                    <a:pt x="541" y="477"/>
                  </a:lnTo>
                  <a:lnTo>
                    <a:pt x="541" y="477"/>
                  </a:lnTo>
                  <a:lnTo>
                    <a:pt x="543" y="479"/>
                  </a:lnTo>
                  <a:lnTo>
                    <a:pt x="543" y="480"/>
                  </a:lnTo>
                  <a:lnTo>
                    <a:pt x="541" y="480"/>
                  </a:lnTo>
                  <a:lnTo>
                    <a:pt x="540" y="480"/>
                  </a:lnTo>
                  <a:lnTo>
                    <a:pt x="540" y="482"/>
                  </a:lnTo>
                  <a:lnTo>
                    <a:pt x="537" y="485"/>
                  </a:lnTo>
                  <a:lnTo>
                    <a:pt x="537" y="485"/>
                  </a:lnTo>
                  <a:lnTo>
                    <a:pt x="537" y="487"/>
                  </a:lnTo>
                  <a:lnTo>
                    <a:pt x="535" y="488"/>
                  </a:lnTo>
                  <a:lnTo>
                    <a:pt x="533" y="491"/>
                  </a:lnTo>
                  <a:lnTo>
                    <a:pt x="533" y="493"/>
                  </a:lnTo>
                  <a:lnTo>
                    <a:pt x="533" y="495"/>
                  </a:lnTo>
                  <a:lnTo>
                    <a:pt x="535" y="495"/>
                  </a:lnTo>
                  <a:lnTo>
                    <a:pt x="537" y="496"/>
                  </a:lnTo>
                  <a:lnTo>
                    <a:pt x="537" y="499"/>
                  </a:lnTo>
                  <a:lnTo>
                    <a:pt x="535" y="501"/>
                  </a:lnTo>
                  <a:lnTo>
                    <a:pt x="533" y="502"/>
                  </a:lnTo>
                  <a:lnTo>
                    <a:pt x="532" y="504"/>
                  </a:lnTo>
                  <a:lnTo>
                    <a:pt x="532" y="504"/>
                  </a:lnTo>
                  <a:lnTo>
                    <a:pt x="532" y="507"/>
                  </a:lnTo>
                  <a:lnTo>
                    <a:pt x="532" y="509"/>
                  </a:lnTo>
                  <a:lnTo>
                    <a:pt x="532" y="509"/>
                  </a:lnTo>
                  <a:lnTo>
                    <a:pt x="532" y="510"/>
                  </a:lnTo>
                  <a:lnTo>
                    <a:pt x="530" y="512"/>
                  </a:lnTo>
                  <a:lnTo>
                    <a:pt x="529" y="512"/>
                  </a:lnTo>
                  <a:lnTo>
                    <a:pt x="527" y="514"/>
                  </a:lnTo>
                  <a:lnTo>
                    <a:pt x="526" y="514"/>
                  </a:lnTo>
                  <a:lnTo>
                    <a:pt x="526" y="515"/>
                  </a:lnTo>
                  <a:lnTo>
                    <a:pt x="524" y="517"/>
                  </a:lnTo>
                  <a:lnTo>
                    <a:pt x="524" y="518"/>
                  </a:lnTo>
                  <a:lnTo>
                    <a:pt x="519" y="520"/>
                  </a:lnTo>
                  <a:lnTo>
                    <a:pt x="519" y="521"/>
                  </a:lnTo>
                  <a:lnTo>
                    <a:pt x="518" y="521"/>
                  </a:lnTo>
                  <a:lnTo>
                    <a:pt x="518" y="525"/>
                  </a:lnTo>
                  <a:lnTo>
                    <a:pt x="519" y="526"/>
                  </a:lnTo>
                  <a:lnTo>
                    <a:pt x="519" y="528"/>
                  </a:lnTo>
                  <a:lnTo>
                    <a:pt x="519" y="531"/>
                  </a:lnTo>
                  <a:lnTo>
                    <a:pt x="519" y="532"/>
                  </a:lnTo>
                  <a:lnTo>
                    <a:pt x="519" y="534"/>
                  </a:lnTo>
                  <a:lnTo>
                    <a:pt x="521" y="536"/>
                  </a:lnTo>
                  <a:lnTo>
                    <a:pt x="522" y="539"/>
                  </a:lnTo>
                  <a:lnTo>
                    <a:pt x="522" y="540"/>
                  </a:lnTo>
                  <a:lnTo>
                    <a:pt x="522" y="542"/>
                  </a:lnTo>
                  <a:lnTo>
                    <a:pt x="524" y="543"/>
                  </a:lnTo>
                  <a:lnTo>
                    <a:pt x="524" y="545"/>
                  </a:lnTo>
                  <a:lnTo>
                    <a:pt x="524" y="547"/>
                  </a:lnTo>
                  <a:lnTo>
                    <a:pt x="526" y="547"/>
                  </a:lnTo>
                  <a:lnTo>
                    <a:pt x="527" y="545"/>
                  </a:lnTo>
                  <a:lnTo>
                    <a:pt x="529" y="545"/>
                  </a:lnTo>
                  <a:lnTo>
                    <a:pt x="529" y="543"/>
                  </a:lnTo>
                  <a:lnTo>
                    <a:pt x="532" y="543"/>
                  </a:lnTo>
                  <a:lnTo>
                    <a:pt x="533" y="543"/>
                  </a:lnTo>
                  <a:lnTo>
                    <a:pt x="535" y="543"/>
                  </a:lnTo>
                  <a:lnTo>
                    <a:pt x="535" y="543"/>
                  </a:lnTo>
                  <a:lnTo>
                    <a:pt x="537" y="545"/>
                  </a:lnTo>
                  <a:lnTo>
                    <a:pt x="537" y="547"/>
                  </a:lnTo>
                  <a:lnTo>
                    <a:pt x="537" y="550"/>
                  </a:lnTo>
                  <a:lnTo>
                    <a:pt x="537" y="551"/>
                  </a:lnTo>
                  <a:lnTo>
                    <a:pt x="535" y="551"/>
                  </a:lnTo>
                  <a:lnTo>
                    <a:pt x="535" y="553"/>
                  </a:lnTo>
                  <a:lnTo>
                    <a:pt x="535" y="554"/>
                  </a:lnTo>
                  <a:lnTo>
                    <a:pt x="537" y="554"/>
                  </a:lnTo>
                  <a:lnTo>
                    <a:pt x="537" y="556"/>
                  </a:lnTo>
                  <a:lnTo>
                    <a:pt x="535" y="559"/>
                  </a:lnTo>
                  <a:lnTo>
                    <a:pt x="535" y="561"/>
                  </a:lnTo>
                  <a:lnTo>
                    <a:pt x="537" y="562"/>
                  </a:lnTo>
                  <a:lnTo>
                    <a:pt x="537" y="564"/>
                  </a:lnTo>
                  <a:lnTo>
                    <a:pt x="538" y="566"/>
                  </a:lnTo>
                  <a:lnTo>
                    <a:pt x="540" y="567"/>
                  </a:lnTo>
                  <a:lnTo>
                    <a:pt x="541" y="567"/>
                  </a:lnTo>
                  <a:lnTo>
                    <a:pt x="541" y="569"/>
                  </a:lnTo>
                  <a:lnTo>
                    <a:pt x="541" y="570"/>
                  </a:lnTo>
                  <a:lnTo>
                    <a:pt x="545" y="570"/>
                  </a:lnTo>
                  <a:lnTo>
                    <a:pt x="549" y="570"/>
                  </a:lnTo>
                  <a:lnTo>
                    <a:pt x="556" y="570"/>
                  </a:lnTo>
                  <a:lnTo>
                    <a:pt x="563" y="570"/>
                  </a:lnTo>
                  <a:lnTo>
                    <a:pt x="570" y="570"/>
                  </a:lnTo>
                  <a:lnTo>
                    <a:pt x="574" y="572"/>
                  </a:lnTo>
                  <a:lnTo>
                    <a:pt x="578" y="573"/>
                  </a:lnTo>
                  <a:lnTo>
                    <a:pt x="581" y="573"/>
                  </a:lnTo>
                  <a:lnTo>
                    <a:pt x="586" y="573"/>
                  </a:lnTo>
                  <a:lnTo>
                    <a:pt x="589" y="575"/>
                  </a:lnTo>
                  <a:lnTo>
                    <a:pt x="590" y="575"/>
                  </a:lnTo>
                  <a:lnTo>
                    <a:pt x="592" y="575"/>
                  </a:lnTo>
                  <a:lnTo>
                    <a:pt x="592" y="577"/>
                  </a:lnTo>
                  <a:lnTo>
                    <a:pt x="584" y="575"/>
                  </a:lnTo>
                  <a:lnTo>
                    <a:pt x="582" y="575"/>
                  </a:lnTo>
                  <a:lnTo>
                    <a:pt x="581" y="573"/>
                  </a:lnTo>
                  <a:lnTo>
                    <a:pt x="578" y="575"/>
                  </a:lnTo>
                  <a:lnTo>
                    <a:pt x="576" y="578"/>
                  </a:lnTo>
                  <a:lnTo>
                    <a:pt x="576" y="580"/>
                  </a:lnTo>
                  <a:lnTo>
                    <a:pt x="573" y="580"/>
                  </a:lnTo>
                  <a:lnTo>
                    <a:pt x="571" y="580"/>
                  </a:lnTo>
                  <a:lnTo>
                    <a:pt x="563" y="583"/>
                  </a:lnTo>
                  <a:lnTo>
                    <a:pt x="562" y="583"/>
                  </a:lnTo>
                  <a:lnTo>
                    <a:pt x="560" y="584"/>
                  </a:lnTo>
                  <a:lnTo>
                    <a:pt x="559" y="584"/>
                  </a:lnTo>
                  <a:lnTo>
                    <a:pt x="557" y="588"/>
                  </a:lnTo>
                  <a:lnTo>
                    <a:pt x="559" y="589"/>
                  </a:lnTo>
                  <a:lnTo>
                    <a:pt x="556" y="594"/>
                  </a:lnTo>
                  <a:lnTo>
                    <a:pt x="556" y="597"/>
                  </a:lnTo>
                  <a:lnTo>
                    <a:pt x="556" y="599"/>
                  </a:lnTo>
                  <a:lnTo>
                    <a:pt x="556" y="600"/>
                  </a:lnTo>
                  <a:lnTo>
                    <a:pt x="556" y="605"/>
                  </a:lnTo>
                  <a:lnTo>
                    <a:pt x="554" y="606"/>
                  </a:lnTo>
                  <a:lnTo>
                    <a:pt x="551" y="606"/>
                  </a:lnTo>
                  <a:lnTo>
                    <a:pt x="549" y="606"/>
                  </a:lnTo>
                  <a:lnTo>
                    <a:pt x="546" y="605"/>
                  </a:lnTo>
                  <a:lnTo>
                    <a:pt x="543" y="603"/>
                  </a:lnTo>
                  <a:lnTo>
                    <a:pt x="540" y="603"/>
                  </a:lnTo>
                  <a:lnTo>
                    <a:pt x="538" y="602"/>
                  </a:lnTo>
                  <a:lnTo>
                    <a:pt x="535" y="599"/>
                  </a:lnTo>
                  <a:lnTo>
                    <a:pt x="535" y="597"/>
                  </a:lnTo>
                  <a:lnTo>
                    <a:pt x="535" y="597"/>
                  </a:lnTo>
                  <a:lnTo>
                    <a:pt x="537" y="594"/>
                  </a:lnTo>
                  <a:lnTo>
                    <a:pt x="537" y="594"/>
                  </a:lnTo>
                  <a:lnTo>
                    <a:pt x="540" y="594"/>
                  </a:lnTo>
                  <a:lnTo>
                    <a:pt x="541" y="594"/>
                  </a:lnTo>
                  <a:lnTo>
                    <a:pt x="543" y="595"/>
                  </a:lnTo>
                  <a:lnTo>
                    <a:pt x="543" y="597"/>
                  </a:lnTo>
                  <a:lnTo>
                    <a:pt x="543" y="599"/>
                  </a:lnTo>
                  <a:lnTo>
                    <a:pt x="543" y="599"/>
                  </a:lnTo>
                  <a:lnTo>
                    <a:pt x="543" y="600"/>
                  </a:lnTo>
                  <a:lnTo>
                    <a:pt x="545" y="599"/>
                  </a:lnTo>
                  <a:lnTo>
                    <a:pt x="545" y="594"/>
                  </a:lnTo>
                  <a:lnTo>
                    <a:pt x="549" y="592"/>
                  </a:lnTo>
                  <a:lnTo>
                    <a:pt x="551" y="591"/>
                  </a:lnTo>
                  <a:lnTo>
                    <a:pt x="552" y="588"/>
                  </a:lnTo>
                  <a:lnTo>
                    <a:pt x="552" y="588"/>
                  </a:lnTo>
                  <a:lnTo>
                    <a:pt x="552" y="586"/>
                  </a:lnTo>
                  <a:lnTo>
                    <a:pt x="552" y="586"/>
                  </a:lnTo>
                  <a:lnTo>
                    <a:pt x="549" y="584"/>
                  </a:lnTo>
                  <a:lnTo>
                    <a:pt x="543" y="589"/>
                  </a:lnTo>
                  <a:lnTo>
                    <a:pt x="540" y="591"/>
                  </a:lnTo>
                  <a:lnTo>
                    <a:pt x="537" y="592"/>
                  </a:lnTo>
                  <a:lnTo>
                    <a:pt x="535" y="594"/>
                  </a:lnTo>
                  <a:lnTo>
                    <a:pt x="533" y="595"/>
                  </a:lnTo>
                  <a:lnTo>
                    <a:pt x="533" y="597"/>
                  </a:lnTo>
                  <a:lnTo>
                    <a:pt x="533" y="599"/>
                  </a:lnTo>
                  <a:lnTo>
                    <a:pt x="530" y="597"/>
                  </a:lnTo>
                  <a:lnTo>
                    <a:pt x="527" y="595"/>
                  </a:lnTo>
                  <a:lnTo>
                    <a:pt x="526" y="594"/>
                  </a:lnTo>
                  <a:lnTo>
                    <a:pt x="527" y="592"/>
                  </a:lnTo>
                  <a:lnTo>
                    <a:pt x="527" y="592"/>
                  </a:lnTo>
                  <a:lnTo>
                    <a:pt x="527" y="588"/>
                  </a:lnTo>
                  <a:lnTo>
                    <a:pt x="529" y="588"/>
                  </a:lnTo>
                  <a:lnTo>
                    <a:pt x="529" y="586"/>
                  </a:lnTo>
                  <a:lnTo>
                    <a:pt x="530" y="584"/>
                  </a:lnTo>
                  <a:lnTo>
                    <a:pt x="532" y="584"/>
                  </a:lnTo>
                  <a:lnTo>
                    <a:pt x="532" y="584"/>
                  </a:lnTo>
                  <a:lnTo>
                    <a:pt x="532" y="586"/>
                  </a:lnTo>
                  <a:lnTo>
                    <a:pt x="535" y="586"/>
                  </a:lnTo>
                  <a:lnTo>
                    <a:pt x="540" y="583"/>
                  </a:lnTo>
                  <a:lnTo>
                    <a:pt x="541" y="583"/>
                  </a:lnTo>
                  <a:lnTo>
                    <a:pt x="545" y="583"/>
                  </a:lnTo>
                  <a:lnTo>
                    <a:pt x="546" y="583"/>
                  </a:lnTo>
                  <a:lnTo>
                    <a:pt x="548" y="583"/>
                  </a:lnTo>
                  <a:lnTo>
                    <a:pt x="548" y="581"/>
                  </a:lnTo>
                  <a:lnTo>
                    <a:pt x="546" y="581"/>
                  </a:lnTo>
                  <a:lnTo>
                    <a:pt x="543" y="581"/>
                  </a:lnTo>
                  <a:lnTo>
                    <a:pt x="538" y="580"/>
                  </a:lnTo>
                  <a:lnTo>
                    <a:pt x="537" y="581"/>
                  </a:lnTo>
                  <a:lnTo>
                    <a:pt x="535" y="583"/>
                  </a:lnTo>
                  <a:lnTo>
                    <a:pt x="533" y="581"/>
                  </a:lnTo>
                  <a:lnTo>
                    <a:pt x="533" y="581"/>
                  </a:lnTo>
                  <a:lnTo>
                    <a:pt x="532" y="580"/>
                  </a:lnTo>
                  <a:lnTo>
                    <a:pt x="530" y="580"/>
                  </a:lnTo>
                  <a:lnTo>
                    <a:pt x="530" y="581"/>
                  </a:lnTo>
                  <a:lnTo>
                    <a:pt x="530" y="583"/>
                  </a:lnTo>
                  <a:lnTo>
                    <a:pt x="529" y="584"/>
                  </a:lnTo>
                  <a:lnTo>
                    <a:pt x="527" y="586"/>
                  </a:lnTo>
                  <a:lnTo>
                    <a:pt x="526" y="588"/>
                  </a:lnTo>
                  <a:lnTo>
                    <a:pt x="526" y="589"/>
                  </a:lnTo>
                  <a:lnTo>
                    <a:pt x="526" y="591"/>
                  </a:lnTo>
                  <a:lnTo>
                    <a:pt x="526" y="591"/>
                  </a:lnTo>
                  <a:lnTo>
                    <a:pt x="524" y="591"/>
                  </a:lnTo>
                  <a:lnTo>
                    <a:pt x="521" y="591"/>
                  </a:lnTo>
                  <a:lnTo>
                    <a:pt x="519" y="589"/>
                  </a:lnTo>
                  <a:lnTo>
                    <a:pt x="519" y="588"/>
                  </a:lnTo>
                  <a:lnTo>
                    <a:pt x="518" y="586"/>
                  </a:lnTo>
                  <a:lnTo>
                    <a:pt x="521" y="584"/>
                  </a:lnTo>
                  <a:lnTo>
                    <a:pt x="522" y="584"/>
                  </a:lnTo>
                  <a:lnTo>
                    <a:pt x="524" y="581"/>
                  </a:lnTo>
                  <a:lnTo>
                    <a:pt x="526" y="580"/>
                  </a:lnTo>
                  <a:lnTo>
                    <a:pt x="524" y="580"/>
                  </a:lnTo>
                  <a:lnTo>
                    <a:pt x="524" y="580"/>
                  </a:lnTo>
                  <a:lnTo>
                    <a:pt x="524" y="581"/>
                  </a:lnTo>
                  <a:lnTo>
                    <a:pt x="522" y="583"/>
                  </a:lnTo>
                  <a:lnTo>
                    <a:pt x="521" y="581"/>
                  </a:lnTo>
                  <a:lnTo>
                    <a:pt x="518" y="583"/>
                  </a:lnTo>
                  <a:lnTo>
                    <a:pt x="516" y="583"/>
                  </a:lnTo>
                  <a:lnTo>
                    <a:pt x="513" y="583"/>
                  </a:lnTo>
                  <a:lnTo>
                    <a:pt x="511" y="583"/>
                  </a:lnTo>
                  <a:lnTo>
                    <a:pt x="511" y="581"/>
                  </a:lnTo>
                  <a:lnTo>
                    <a:pt x="511" y="580"/>
                  </a:lnTo>
                  <a:lnTo>
                    <a:pt x="511" y="578"/>
                  </a:lnTo>
                  <a:lnTo>
                    <a:pt x="511" y="578"/>
                  </a:lnTo>
                  <a:lnTo>
                    <a:pt x="510" y="578"/>
                  </a:lnTo>
                  <a:lnTo>
                    <a:pt x="510" y="577"/>
                  </a:lnTo>
                  <a:lnTo>
                    <a:pt x="508" y="573"/>
                  </a:lnTo>
                  <a:lnTo>
                    <a:pt x="508" y="573"/>
                  </a:lnTo>
                  <a:lnTo>
                    <a:pt x="508" y="572"/>
                  </a:lnTo>
                  <a:lnTo>
                    <a:pt x="508" y="572"/>
                  </a:lnTo>
                  <a:lnTo>
                    <a:pt x="510" y="572"/>
                  </a:lnTo>
                  <a:lnTo>
                    <a:pt x="510" y="573"/>
                  </a:lnTo>
                  <a:lnTo>
                    <a:pt x="511" y="573"/>
                  </a:lnTo>
                  <a:lnTo>
                    <a:pt x="515" y="575"/>
                  </a:lnTo>
                  <a:lnTo>
                    <a:pt x="516" y="575"/>
                  </a:lnTo>
                  <a:lnTo>
                    <a:pt x="516" y="573"/>
                  </a:lnTo>
                  <a:lnTo>
                    <a:pt x="516" y="573"/>
                  </a:lnTo>
                  <a:lnTo>
                    <a:pt x="516" y="572"/>
                  </a:lnTo>
                  <a:lnTo>
                    <a:pt x="518" y="572"/>
                  </a:lnTo>
                  <a:lnTo>
                    <a:pt x="519" y="573"/>
                  </a:lnTo>
                  <a:lnTo>
                    <a:pt x="519" y="573"/>
                  </a:lnTo>
                  <a:lnTo>
                    <a:pt x="522" y="573"/>
                  </a:lnTo>
                  <a:lnTo>
                    <a:pt x="522" y="573"/>
                  </a:lnTo>
                  <a:lnTo>
                    <a:pt x="524" y="573"/>
                  </a:lnTo>
                  <a:lnTo>
                    <a:pt x="527" y="570"/>
                  </a:lnTo>
                  <a:lnTo>
                    <a:pt x="529" y="569"/>
                  </a:lnTo>
                  <a:lnTo>
                    <a:pt x="529" y="569"/>
                  </a:lnTo>
                  <a:lnTo>
                    <a:pt x="530" y="569"/>
                  </a:lnTo>
                  <a:lnTo>
                    <a:pt x="530" y="570"/>
                  </a:lnTo>
                  <a:lnTo>
                    <a:pt x="530" y="570"/>
                  </a:lnTo>
                  <a:lnTo>
                    <a:pt x="532" y="572"/>
                  </a:lnTo>
                  <a:lnTo>
                    <a:pt x="532" y="573"/>
                  </a:lnTo>
                  <a:lnTo>
                    <a:pt x="532" y="573"/>
                  </a:lnTo>
                  <a:lnTo>
                    <a:pt x="532" y="575"/>
                  </a:lnTo>
                  <a:lnTo>
                    <a:pt x="530" y="577"/>
                  </a:lnTo>
                  <a:lnTo>
                    <a:pt x="530" y="577"/>
                  </a:lnTo>
                  <a:lnTo>
                    <a:pt x="532" y="578"/>
                  </a:lnTo>
                  <a:lnTo>
                    <a:pt x="532" y="577"/>
                  </a:lnTo>
                  <a:lnTo>
                    <a:pt x="533" y="577"/>
                  </a:lnTo>
                  <a:lnTo>
                    <a:pt x="533" y="575"/>
                  </a:lnTo>
                  <a:lnTo>
                    <a:pt x="533" y="575"/>
                  </a:lnTo>
                  <a:lnTo>
                    <a:pt x="533" y="575"/>
                  </a:lnTo>
                  <a:lnTo>
                    <a:pt x="533" y="573"/>
                  </a:lnTo>
                  <a:lnTo>
                    <a:pt x="532" y="570"/>
                  </a:lnTo>
                  <a:lnTo>
                    <a:pt x="532" y="570"/>
                  </a:lnTo>
                  <a:lnTo>
                    <a:pt x="532" y="569"/>
                  </a:lnTo>
                  <a:lnTo>
                    <a:pt x="533" y="569"/>
                  </a:lnTo>
                  <a:lnTo>
                    <a:pt x="533" y="567"/>
                  </a:lnTo>
                  <a:lnTo>
                    <a:pt x="533" y="566"/>
                  </a:lnTo>
                  <a:lnTo>
                    <a:pt x="533" y="564"/>
                  </a:lnTo>
                  <a:lnTo>
                    <a:pt x="530" y="562"/>
                  </a:lnTo>
                  <a:lnTo>
                    <a:pt x="524" y="559"/>
                  </a:lnTo>
                  <a:lnTo>
                    <a:pt x="524" y="559"/>
                  </a:lnTo>
                  <a:lnTo>
                    <a:pt x="524" y="561"/>
                  </a:lnTo>
                  <a:lnTo>
                    <a:pt x="524" y="561"/>
                  </a:lnTo>
                  <a:lnTo>
                    <a:pt x="526" y="561"/>
                  </a:lnTo>
                  <a:lnTo>
                    <a:pt x="529" y="562"/>
                  </a:lnTo>
                  <a:lnTo>
                    <a:pt x="530" y="564"/>
                  </a:lnTo>
                  <a:lnTo>
                    <a:pt x="532" y="564"/>
                  </a:lnTo>
                  <a:lnTo>
                    <a:pt x="532" y="566"/>
                  </a:lnTo>
                  <a:lnTo>
                    <a:pt x="532" y="566"/>
                  </a:lnTo>
                  <a:lnTo>
                    <a:pt x="527" y="567"/>
                  </a:lnTo>
                  <a:lnTo>
                    <a:pt x="524" y="570"/>
                  </a:lnTo>
                  <a:lnTo>
                    <a:pt x="521" y="572"/>
                  </a:lnTo>
                  <a:lnTo>
                    <a:pt x="519" y="570"/>
                  </a:lnTo>
                  <a:lnTo>
                    <a:pt x="518" y="569"/>
                  </a:lnTo>
                  <a:lnTo>
                    <a:pt x="518" y="567"/>
                  </a:lnTo>
                  <a:lnTo>
                    <a:pt x="516" y="566"/>
                  </a:lnTo>
                  <a:lnTo>
                    <a:pt x="515" y="566"/>
                  </a:lnTo>
                  <a:lnTo>
                    <a:pt x="515" y="566"/>
                  </a:lnTo>
                  <a:lnTo>
                    <a:pt x="513" y="566"/>
                  </a:lnTo>
                  <a:lnTo>
                    <a:pt x="513" y="566"/>
                  </a:lnTo>
                  <a:lnTo>
                    <a:pt x="510" y="564"/>
                  </a:lnTo>
                  <a:lnTo>
                    <a:pt x="510" y="564"/>
                  </a:lnTo>
                  <a:lnTo>
                    <a:pt x="511" y="562"/>
                  </a:lnTo>
                  <a:lnTo>
                    <a:pt x="513" y="562"/>
                  </a:lnTo>
                  <a:lnTo>
                    <a:pt x="513" y="558"/>
                  </a:lnTo>
                  <a:lnTo>
                    <a:pt x="513" y="556"/>
                  </a:lnTo>
                  <a:lnTo>
                    <a:pt x="510" y="554"/>
                  </a:lnTo>
                  <a:lnTo>
                    <a:pt x="508" y="554"/>
                  </a:lnTo>
                  <a:lnTo>
                    <a:pt x="507" y="554"/>
                  </a:lnTo>
                  <a:lnTo>
                    <a:pt x="507" y="554"/>
                  </a:lnTo>
                  <a:lnTo>
                    <a:pt x="505" y="554"/>
                  </a:lnTo>
                  <a:lnTo>
                    <a:pt x="504" y="553"/>
                  </a:lnTo>
                  <a:lnTo>
                    <a:pt x="502" y="553"/>
                  </a:lnTo>
                  <a:lnTo>
                    <a:pt x="500" y="551"/>
                  </a:lnTo>
                  <a:lnTo>
                    <a:pt x="497" y="548"/>
                  </a:lnTo>
                  <a:lnTo>
                    <a:pt x="497" y="547"/>
                  </a:lnTo>
                  <a:lnTo>
                    <a:pt x="496" y="545"/>
                  </a:lnTo>
                  <a:lnTo>
                    <a:pt x="500" y="545"/>
                  </a:lnTo>
                  <a:lnTo>
                    <a:pt x="502" y="545"/>
                  </a:lnTo>
                  <a:lnTo>
                    <a:pt x="502" y="543"/>
                  </a:lnTo>
                  <a:lnTo>
                    <a:pt x="502" y="542"/>
                  </a:lnTo>
                  <a:lnTo>
                    <a:pt x="500" y="540"/>
                  </a:lnTo>
                  <a:lnTo>
                    <a:pt x="502" y="540"/>
                  </a:lnTo>
                  <a:lnTo>
                    <a:pt x="502" y="539"/>
                  </a:lnTo>
                  <a:lnTo>
                    <a:pt x="504" y="539"/>
                  </a:lnTo>
                  <a:lnTo>
                    <a:pt x="507" y="542"/>
                  </a:lnTo>
                  <a:lnTo>
                    <a:pt x="507" y="542"/>
                  </a:lnTo>
                  <a:lnTo>
                    <a:pt x="510" y="547"/>
                  </a:lnTo>
                  <a:lnTo>
                    <a:pt x="510" y="547"/>
                  </a:lnTo>
                  <a:lnTo>
                    <a:pt x="510" y="548"/>
                  </a:lnTo>
                  <a:lnTo>
                    <a:pt x="515" y="550"/>
                  </a:lnTo>
                  <a:lnTo>
                    <a:pt x="515" y="550"/>
                  </a:lnTo>
                  <a:lnTo>
                    <a:pt x="515" y="548"/>
                  </a:lnTo>
                  <a:lnTo>
                    <a:pt x="516" y="545"/>
                  </a:lnTo>
                  <a:lnTo>
                    <a:pt x="518" y="545"/>
                  </a:lnTo>
                  <a:lnTo>
                    <a:pt x="518" y="545"/>
                  </a:lnTo>
                  <a:lnTo>
                    <a:pt x="518" y="543"/>
                  </a:lnTo>
                  <a:lnTo>
                    <a:pt x="516" y="543"/>
                  </a:lnTo>
                  <a:lnTo>
                    <a:pt x="518" y="542"/>
                  </a:lnTo>
                  <a:lnTo>
                    <a:pt x="516" y="542"/>
                  </a:lnTo>
                  <a:lnTo>
                    <a:pt x="516" y="542"/>
                  </a:lnTo>
                  <a:lnTo>
                    <a:pt x="513" y="547"/>
                  </a:lnTo>
                  <a:lnTo>
                    <a:pt x="513" y="548"/>
                  </a:lnTo>
                  <a:lnTo>
                    <a:pt x="511" y="545"/>
                  </a:lnTo>
                  <a:lnTo>
                    <a:pt x="510" y="543"/>
                  </a:lnTo>
                  <a:lnTo>
                    <a:pt x="510" y="543"/>
                  </a:lnTo>
                  <a:lnTo>
                    <a:pt x="510" y="542"/>
                  </a:lnTo>
                  <a:lnTo>
                    <a:pt x="513" y="542"/>
                  </a:lnTo>
                  <a:lnTo>
                    <a:pt x="511" y="540"/>
                  </a:lnTo>
                  <a:lnTo>
                    <a:pt x="508" y="539"/>
                  </a:lnTo>
                  <a:lnTo>
                    <a:pt x="507" y="539"/>
                  </a:lnTo>
                  <a:lnTo>
                    <a:pt x="505" y="539"/>
                  </a:lnTo>
                  <a:lnTo>
                    <a:pt x="505" y="537"/>
                  </a:lnTo>
                  <a:lnTo>
                    <a:pt x="504" y="536"/>
                  </a:lnTo>
                  <a:lnTo>
                    <a:pt x="505" y="532"/>
                  </a:lnTo>
                  <a:lnTo>
                    <a:pt x="507" y="531"/>
                  </a:lnTo>
                  <a:lnTo>
                    <a:pt x="511" y="532"/>
                  </a:lnTo>
                  <a:lnTo>
                    <a:pt x="513" y="532"/>
                  </a:lnTo>
                  <a:lnTo>
                    <a:pt x="511" y="531"/>
                  </a:lnTo>
                  <a:lnTo>
                    <a:pt x="511" y="531"/>
                  </a:lnTo>
                  <a:lnTo>
                    <a:pt x="510" y="531"/>
                  </a:lnTo>
                  <a:lnTo>
                    <a:pt x="507" y="528"/>
                  </a:lnTo>
                  <a:lnTo>
                    <a:pt x="507" y="526"/>
                  </a:lnTo>
                  <a:lnTo>
                    <a:pt x="508" y="525"/>
                  </a:lnTo>
                  <a:lnTo>
                    <a:pt x="508" y="525"/>
                  </a:lnTo>
                  <a:lnTo>
                    <a:pt x="510" y="523"/>
                  </a:lnTo>
                  <a:lnTo>
                    <a:pt x="513" y="525"/>
                  </a:lnTo>
                  <a:lnTo>
                    <a:pt x="513" y="525"/>
                  </a:lnTo>
                  <a:lnTo>
                    <a:pt x="515" y="525"/>
                  </a:lnTo>
                  <a:lnTo>
                    <a:pt x="513" y="523"/>
                  </a:lnTo>
                  <a:lnTo>
                    <a:pt x="513" y="523"/>
                  </a:lnTo>
                  <a:lnTo>
                    <a:pt x="511" y="521"/>
                  </a:lnTo>
                  <a:lnTo>
                    <a:pt x="511" y="520"/>
                  </a:lnTo>
                  <a:lnTo>
                    <a:pt x="511" y="518"/>
                  </a:lnTo>
                  <a:lnTo>
                    <a:pt x="511" y="518"/>
                  </a:lnTo>
                  <a:lnTo>
                    <a:pt x="511" y="517"/>
                  </a:lnTo>
                  <a:lnTo>
                    <a:pt x="511" y="515"/>
                  </a:lnTo>
                  <a:lnTo>
                    <a:pt x="513" y="515"/>
                  </a:lnTo>
                  <a:lnTo>
                    <a:pt x="513" y="514"/>
                  </a:lnTo>
                  <a:lnTo>
                    <a:pt x="513" y="514"/>
                  </a:lnTo>
                  <a:lnTo>
                    <a:pt x="511" y="514"/>
                  </a:lnTo>
                  <a:lnTo>
                    <a:pt x="511" y="515"/>
                  </a:lnTo>
                  <a:lnTo>
                    <a:pt x="511" y="517"/>
                  </a:lnTo>
                  <a:lnTo>
                    <a:pt x="510" y="518"/>
                  </a:lnTo>
                  <a:lnTo>
                    <a:pt x="510" y="520"/>
                  </a:lnTo>
                  <a:lnTo>
                    <a:pt x="510" y="521"/>
                  </a:lnTo>
                  <a:lnTo>
                    <a:pt x="508" y="523"/>
                  </a:lnTo>
                  <a:lnTo>
                    <a:pt x="508" y="521"/>
                  </a:lnTo>
                  <a:lnTo>
                    <a:pt x="507" y="521"/>
                  </a:lnTo>
                  <a:lnTo>
                    <a:pt x="507" y="521"/>
                  </a:lnTo>
                  <a:lnTo>
                    <a:pt x="507" y="520"/>
                  </a:lnTo>
                  <a:lnTo>
                    <a:pt x="507" y="514"/>
                  </a:lnTo>
                  <a:lnTo>
                    <a:pt x="507" y="509"/>
                  </a:lnTo>
                  <a:lnTo>
                    <a:pt x="507" y="506"/>
                  </a:lnTo>
                  <a:lnTo>
                    <a:pt x="508" y="504"/>
                  </a:lnTo>
                  <a:lnTo>
                    <a:pt x="510" y="504"/>
                  </a:lnTo>
                  <a:lnTo>
                    <a:pt x="510" y="504"/>
                  </a:lnTo>
                  <a:lnTo>
                    <a:pt x="511" y="504"/>
                  </a:lnTo>
                  <a:lnTo>
                    <a:pt x="511" y="504"/>
                  </a:lnTo>
                  <a:lnTo>
                    <a:pt x="510" y="502"/>
                  </a:lnTo>
                  <a:lnTo>
                    <a:pt x="508" y="502"/>
                  </a:lnTo>
                  <a:lnTo>
                    <a:pt x="507" y="504"/>
                  </a:lnTo>
                  <a:lnTo>
                    <a:pt x="505" y="504"/>
                  </a:lnTo>
                  <a:lnTo>
                    <a:pt x="505" y="501"/>
                  </a:lnTo>
                  <a:lnTo>
                    <a:pt x="504" y="499"/>
                  </a:lnTo>
                  <a:lnTo>
                    <a:pt x="504" y="498"/>
                  </a:lnTo>
                  <a:lnTo>
                    <a:pt x="504" y="495"/>
                  </a:lnTo>
                  <a:lnTo>
                    <a:pt x="507" y="495"/>
                  </a:lnTo>
                  <a:lnTo>
                    <a:pt x="508" y="496"/>
                  </a:lnTo>
                  <a:lnTo>
                    <a:pt x="515" y="496"/>
                  </a:lnTo>
                  <a:lnTo>
                    <a:pt x="519" y="498"/>
                  </a:lnTo>
                  <a:lnTo>
                    <a:pt x="521" y="498"/>
                  </a:lnTo>
                  <a:lnTo>
                    <a:pt x="521" y="498"/>
                  </a:lnTo>
                  <a:lnTo>
                    <a:pt x="519" y="496"/>
                  </a:lnTo>
                  <a:lnTo>
                    <a:pt x="518" y="495"/>
                  </a:lnTo>
                  <a:lnTo>
                    <a:pt x="518" y="495"/>
                  </a:lnTo>
                  <a:lnTo>
                    <a:pt x="518" y="493"/>
                  </a:lnTo>
                  <a:lnTo>
                    <a:pt x="518" y="493"/>
                  </a:lnTo>
                  <a:lnTo>
                    <a:pt x="516" y="488"/>
                  </a:lnTo>
                  <a:lnTo>
                    <a:pt x="516" y="488"/>
                  </a:lnTo>
                  <a:lnTo>
                    <a:pt x="515" y="490"/>
                  </a:lnTo>
                  <a:lnTo>
                    <a:pt x="515" y="493"/>
                  </a:lnTo>
                  <a:lnTo>
                    <a:pt x="513" y="493"/>
                  </a:lnTo>
                  <a:lnTo>
                    <a:pt x="511" y="495"/>
                  </a:lnTo>
                  <a:lnTo>
                    <a:pt x="508" y="495"/>
                  </a:lnTo>
                  <a:lnTo>
                    <a:pt x="507" y="493"/>
                  </a:lnTo>
                  <a:lnTo>
                    <a:pt x="507" y="493"/>
                  </a:lnTo>
                  <a:lnTo>
                    <a:pt x="507" y="491"/>
                  </a:lnTo>
                  <a:lnTo>
                    <a:pt x="505" y="491"/>
                  </a:lnTo>
                  <a:lnTo>
                    <a:pt x="504" y="490"/>
                  </a:lnTo>
                  <a:lnTo>
                    <a:pt x="504" y="490"/>
                  </a:lnTo>
                  <a:lnTo>
                    <a:pt x="502" y="490"/>
                  </a:lnTo>
                  <a:lnTo>
                    <a:pt x="504" y="488"/>
                  </a:lnTo>
                  <a:lnTo>
                    <a:pt x="504" y="487"/>
                  </a:lnTo>
                  <a:lnTo>
                    <a:pt x="505" y="487"/>
                  </a:lnTo>
                  <a:lnTo>
                    <a:pt x="507" y="487"/>
                  </a:lnTo>
                  <a:lnTo>
                    <a:pt x="507" y="488"/>
                  </a:lnTo>
                  <a:lnTo>
                    <a:pt x="508" y="488"/>
                  </a:lnTo>
                  <a:lnTo>
                    <a:pt x="510" y="488"/>
                  </a:lnTo>
                  <a:lnTo>
                    <a:pt x="510" y="487"/>
                  </a:lnTo>
                  <a:lnTo>
                    <a:pt x="510" y="487"/>
                  </a:lnTo>
                  <a:lnTo>
                    <a:pt x="508" y="487"/>
                  </a:lnTo>
                  <a:lnTo>
                    <a:pt x="507" y="487"/>
                  </a:lnTo>
                  <a:lnTo>
                    <a:pt x="505" y="484"/>
                  </a:lnTo>
                  <a:lnTo>
                    <a:pt x="507" y="482"/>
                  </a:lnTo>
                  <a:lnTo>
                    <a:pt x="508" y="480"/>
                  </a:lnTo>
                  <a:lnTo>
                    <a:pt x="510" y="480"/>
                  </a:lnTo>
                  <a:lnTo>
                    <a:pt x="508" y="477"/>
                  </a:lnTo>
                  <a:lnTo>
                    <a:pt x="510" y="476"/>
                  </a:lnTo>
                  <a:lnTo>
                    <a:pt x="508" y="474"/>
                  </a:lnTo>
                  <a:lnTo>
                    <a:pt x="508" y="473"/>
                  </a:lnTo>
                  <a:lnTo>
                    <a:pt x="505" y="473"/>
                  </a:lnTo>
                  <a:lnTo>
                    <a:pt x="505" y="473"/>
                  </a:lnTo>
                  <a:lnTo>
                    <a:pt x="505" y="474"/>
                  </a:lnTo>
                  <a:lnTo>
                    <a:pt x="505" y="474"/>
                  </a:lnTo>
                  <a:lnTo>
                    <a:pt x="505" y="474"/>
                  </a:lnTo>
                  <a:lnTo>
                    <a:pt x="505" y="474"/>
                  </a:lnTo>
                  <a:lnTo>
                    <a:pt x="502" y="474"/>
                  </a:lnTo>
                  <a:lnTo>
                    <a:pt x="500" y="473"/>
                  </a:lnTo>
                  <a:lnTo>
                    <a:pt x="497" y="471"/>
                  </a:lnTo>
                  <a:lnTo>
                    <a:pt x="497" y="471"/>
                  </a:lnTo>
                  <a:lnTo>
                    <a:pt x="497" y="469"/>
                  </a:lnTo>
                  <a:lnTo>
                    <a:pt x="497" y="468"/>
                  </a:lnTo>
                  <a:lnTo>
                    <a:pt x="497" y="468"/>
                  </a:lnTo>
                  <a:lnTo>
                    <a:pt x="496" y="469"/>
                  </a:lnTo>
                  <a:lnTo>
                    <a:pt x="492" y="469"/>
                  </a:lnTo>
                  <a:lnTo>
                    <a:pt x="491" y="471"/>
                  </a:lnTo>
                  <a:lnTo>
                    <a:pt x="489" y="471"/>
                  </a:lnTo>
                  <a:lnTo>
                    <a:pt x="489" y="471"/>
                  </a:lnTo>
                  <a:lnTo>
                    <a:pt x="489" y="473"/>
                  </a:lnTo>
                  <a:lnTo>
                    <a:pt x="491" y="473"/>
                  </a:lnTo>
                  <a:lnTo>
                    <a:pt x="492" y="474"/>
                  </a:lnTo>
                  <a:lnTo>
                    <a:pt x="492" y="474"/>
                  </a:lnTo>
                  <a:lnTo>
                    <a:pt x="491" y="476"/>
                  </a:lnTo>
                  <a:lnTo>
                    <a:pt x="491" y="476"/>
                  </a:lnTo>
                  <a:lnTo>
                    <a:pt x="488" y="474"/>
                  </a:lnTo>
                  <a:lnTo>
                    <a:pt x="488" y="473"/>
                  </a:lnTo>
                  <a:lnTo>
                    <a:pt x="488" y="471"/>
                  </a:lnTo>
                  <a:lnTo>
                    <a:pt x="488" y="469"/>
                  </a:lnTo>
                  <a:lnTo>
                    <a:pt x="491" y="468"/>
                  </a:lnTo>
                  <a:lnTo>
                    <a:pt x="492" y="466"/>
                  </a:lnTo>
                  <a:lnTo>
                    <a:pt x="494" y="465"/>
                  </a:lnTo>
                  <a:lnTo>
                    <a:pt x="497" y="463"/>
                  </a:lnTo>
                  <a:lnTo>
                    <a:pt x="499" y="462"/>
                  </a:lnTo>
                  <a:lnTo>
                    <a:pt x="497" y="460"/>
                  </a:lnTo>
                  <a:lnTo>
                    <a:pt x="497" y="458"/>
                  </a:lnTo>
                  <a:lnTo>
                    <a:pt x="497" y="457"/>
                  </a:lnTo>
                  <a:lnTo>
                    <a:pt x="500" y="455"/>
                  </a:lnTo>
                  <a:lnTo>
                    <a:pt x="504" y="455"/>
                  </a:lnTo>
                  <a:lnTo>
                    <a:pt x="505" y="455"/>
                  </a:lnTo>
                  <a:lnTo>
                    <a:pt x="507" y="455"/>
                  </a:lnTo>
                  <a:lnTo>
                    <a:pt x="508" y="455"/>
                  </a:lnTo>
                  <a:lnTo>
                    <a:pt x="510" y="454"/>
                  </a:lnTo>
                  <a:lnTo>
                    <a:pt x="511" y="454"/>
                  </a:lnTo>
                  <a:lnTo>
                    <a:pt x="511" y="452"/>
                  </a:lnTo>
                  <a:lnTo>
                    <a:pt x="511" y="452"/>
                  </a:lnTo>
                  <a:lnTo>
                    <a:pt x="510" y="450"/>
                  </a:lnTo>
                  <a:lnTo>
                    <a:pt x="510" y="449"/>
                  </a:lnTo>
                  <a:lnTo>
                    <a:pt x="510" y="449"/>
                  </a:lnTo>
                  <a:lnTo>
                    <a:pt x="511" y="447"/>
                  </a:lnTo>
                  <a:lnTo>
                    <a:pt x="513" y="447"/>
                  </a:lnTo>
                  <a:lnTo>
                    <a:pt x="513" y="447"/>
                  </a:lnTo>
                  <a:lnTo>
                    <a:pt x="515" y="449"/>
                  </a:lnTo>
                  <a:lnTo>
                    <a:pt x="515" y="449"/>
                  </a:lnTo>
                  <a:lnTo>
                    <a:pt x="513" y="450"/>
                  </a:lnTo>
                  <a:lnTo>
                    <a:pt x="513" y="455"/>
                  </a:lnTo>
                  <a:lnTo>
                    <a:pt x="511" y="457"/>
                  </a:lnTo>
                  <a:lnTo>
                    <a:pt x="511" y="457"/>
                  </a:lnTo>
                  <a:lnTo>
                    <a:pt x="511" y="460"/>
                  </a:lnTo>
                  <a:lnTo>
                    <a:pt x="511" y="460"/>
                  </a:lnTo>
                  <a:lnTo>
                    <a:pt x="507" y="462"/>
                  </a:lnTo>
                  <a:lnTo>
                    <a:pt x="507" y="462"/>
                  </a:lnTo>
                  <a:lnTo>
                    <a:pt x="507" y="463"/>
                  </a:lnTo>
                  <a:lnTo>
                    <a:pt x="508" y="463"/>
                  </a:lnTo>
                  <a:lnTo>
                    <a:pt x="511" y="463"/>
                  </a:lnTo>
                  <a:lnTo>
                    <a:pt x="513" y="462"/>
                  </a:lnTo>
                  <a:lnTo>
                    <a:pt x="513" y="460"/>
                  </a:lnTo>
                  <a:lnTo>
                    <a:pt x="515" y="455"/>
                  </a:lnTo>
                  <a:lnTo>
                    <a:pt x="515" y="455"/>
                  </a:lnTo>
                  <a:lnTo>
                    <a:pt x="516" y="455"/>
                  </a:lnTo>
                  <a:lnTo>
                    <a:pt x="516" y="455"/>
                  </a:lnTo>
                  <a:lnTo>
                    <a:pt x="516" y="458"/>
                  </a:lnTo>
                  <a:lnTo>
                    <a:pt x="516" y="460"/>
                  </a:lnTo>
                  <a:lnTo>
                    <a:pt x="515" y="465"/>
                  </a:lnTo>
                  <a:lnTo>
                    <a:pt x="513" y="468"/>
                  </a:lnTo>
                  <a:lnTo>
                    <a:pt x="513" y="468"/>
                  </a:lnTo>
                  <a:lnTo>
                    <a:pt x="513" y="469"/>
                  </a:lnTo>
                  <a:lnTo>
                    <a:pt x="515" y="468"/>
                  </a:lnTo>
                  <a:lnTo>
                    <a:pt x="515" y="468"/>
                  </a:lnTo>
                  <a:lnTo>
                    <a:pt x="516" y="466"/>
                  </a:lnTo>
                  <a:lnTo>
                    <a:pt x="516" y="463"/>
                  </a:lnTo>
                  <a:lnTo>
                    <a:pt x="516" y="462"/>
                  </a:lnTo>
                  <a:lnTo>
                    <a:pt x="518" y="462"/>
                  </a:lnTo>
                  <a:lnTo>
                    <a:pt x="518" y="458"/>
                  </a:lnTo>
                  <a:lnTo>
                    <a:pt x="518" y="457"/>
                  </a:lnTo>
                  <a:lnTo>
                    <a:pt x="518" y="454"/>
                  </a:lnTo>
                  <a:lnTo>
                    <a:pt x="516" y="454"/>
                  </a:lnTo>
                  <a:lnTo>
                    <a:pt x="516" y="454"/>
                  </a:lnTo>
                  <a:lnTo>
                    <a:pt x="515" y="452"/>
                  </a:lnTo>
                  <a:lnTo>
                    <a:pt x="516" y="449"/>
                  </a:lnTo>
                  <a:lnTo>
                    <a:pt x="519" y="449"/>
                  </a:lnTo>
                  <a:lnTo>
                    <a:pt x="521" y="447"/>
                  </a:lnTo>
                  <a:lnTo>
                    <a:pt x="522" y="447"/>
                  </a:lnTo>
                  <a:lnTo>
                    <a:pt x="524" y="447"/>
                  </a:lnTo>
                  <a:lnTo>
                    <a:pt x="527" y="449"/>
                  </a:lnTo>
                  <a:lnTo>
                    <a:pt x="527" y="449"/>
                  </a:lnTo>
                  <a:lnTo>
                    <a:pt x="527" y="447"/>
                  </a:lnTo>
                  <a:lnTo>
                    <a:pt x="527" y="447"/>
                  </a:lnTo>
                  <a:lnTo>
                    <a:pt x="526" y="447"/>
                  </a:lnTo>
                  <a:lnTo>
                    <a:pt x="522" y="444"/>
                  </a:lnTo>
                  <a:lnTo>
                    <a:pt x="519" y="444"/>
                  </a:lnTo>
                  <a:lnTo>
                    <a:pt x="521" y="443"/>
                  </a:lnTo>
                  <a:lnTo>
                    <a:pt x="521" y="439"/>
                  </a:lnTo>
                  <a:lnTo>
                    <a:pt x="522" y="439"/>
                  </a:lnTo>
                  <a:lnTo>
                    <a:pt x="526" y="439"/>
                  </a:lnTo>
                  <a:lnTo>
                    <a:pt x="530" y="436"/>
                  </a:lnTo>
                  <a:lnTo>
                    <a:pt x="530" y="433"/>
                  </a:lnTo>
                  <a:lnTo>
                    <a:pt x="532" y="430"/>
                  </a:lnTo>
                  <a:lnTo>
                    <a:pt x="529" y="430"/>
                  </a:lnTo>
                  <a:lnTo>
                    <a:pt x="527" y="428"/>
                  </a:lnTo>
                  <a:lnTo>
                    <a:pt x="524" y="427"/>
                  </a:lnTo>
                  <a:lnTo>
                    <a:pt x="522" y="425"/>
                  </a:lnTo>
                  <a:lnTo>
                    <a:pt x="522" y="424"/>
                  </a:lnTo>
                  <a:lnTo>
                    <a:pt x="524" y="421"/>
                  </a:lnTo>
                  <a:lnTo>
                    <a:pt x="526" y="421"/>
                  </a:lnTo>
                  <a:lnTo>
                    <a:pt x="527" y="416"/>
                  </a:lnTo>
                  <a:lnTo>
                    <a:pt x="526" y="413"/>
                  </a:lnTo>
                  <a:lnTo>
                    <a:pt x="526" y="411"/>
                  </a:lnTo>
                  <a:lnTo>
                    <a:pt x="527" y="410"/>
                  </a:lnTo>
                  <a:lnTo>
                    <a:pt x="527" y="408"/>
                  </a:lnTo>
                  <a:lnTo>
                    <a:pt x="529" y="406"/>
                  </a:lnTo>
                  <a:lnTo>
                    <a:pt x="530" y="406"/>
                  </a:lnTo>
                  <a:lnTo>
                    <a:pt x="530" y="405"/>
                  </a:lnTo>
                  <a:lnTo>
                    <a:pt x="530" y="403"/>
                  </a:lnTo>
                  <a:lnTo>
                    <a:pt x="529" y="402"/>
                  </a:lnTo>
                  <a:lnTo>
                    <a:pt x="529" y="400"/>
                  </a:lnTo>
                  <a:lnTo>
                    <a:pt x="530" y="397"/>
                  </a:lnTo>
                  <a:lnTo>
                    <a:pt x="532" y="397"/>
                  </a:lnTo>
                  <a:lnTo>
                    <a:pt x="532" y="397"/>
                  </a:lnTo>
                  <a:lnTo>
                    <a:pt x="530" y="395"/>
                  </a:lnTo>
                  <a:lnTo>
                    <a:pt x="530" y="392"/>
                  </a:lnTo>
                  <a:lnTo>
                    <a:pt x="530" y="392"/>
                  </a:lnTo>
                  <a:lnTo>
                    <a:pt x="530" y="392"/>
                  </a:lnTo>
                  <a:lnTo>
                    <a:pt x="532" y="391"/>
                  </a:lnTo>
                  <a:lnTo>
                    <a:pt x="533" y="392"/>
                  </a:lnTo>
                  <a:lnTo>
                    <a:pt x="535" y="395"/>
                  </a:lnTo>
                  <a:lnTo>
                    <a:pt x="535" y="394"/>
                  </a:lnTo>
                  <a:lnTo>
                    <a:pt x="535" y="391"/>
                  </a:lnTo>
                  <a:lnTo>
                    <a:pt x="533" y="387"/>
                  </a:lnTo>
                  <a:lnTo>
                    <a:pt x="532" y="387"/>
                  </a:lnTo>
                  <a:lnTo>
                    <a:pt x="530" y="387"/>
                  </a:lnTo>
                  <a:lnTo>
                    <a:pt x="530" y="387"/>
                  </a:lnTo>
                  <a:lnTo>
                    <a:pt x="529" y="386"/>
                  </a:lnTo>
                  <a:lnTo>
                    <a:pt x="530" y="384"/>
                  </a:lnTo>
                  <a:lnTo>
                    <a:pt x="530" y="384"/>
                  </a:lnTo>
                  <a:lnTo>
                    <a:pt x="532" y="383"/>
                  </a:lnTo>
                  <a:lnTo>
                    <a:pt x="533" y="383"/>
                  </a:lnTo>
                  <a:lnTo>
                    <a:pt x="535" y="381"/>
                  </a:lnTo>
                  <a:lnTo>
                    <a:pt x="537" y="380"/>
                  </a:lnTo>
                  <a:lnTo>
                    <a:pt x="535" y="380"/>
                  </a:lnTo>
                  <a:lnTo>
                    <a:pt x="535" y="381"/>
                  </a:lnTo>
                  <a:lnTo>
                    <a:pt x="533" y="383"/>
                  </a:lnTo>
                  <a:lnTo>
                    <a:pt x="532" y="383"/>
                  </a:lnTo>
                  <a:lnTo>
                    <a:pt x="532" y="381"/>
                  </a:lnTo>
                  <a:lnTo>
                    <a:pt x="529" y="380"/>
                  </a:lnTo>
                  <a:lnTo>
                    <a:pt x="529" y="380"/>
                  </a:lnTo>
                  <a:lnTo>
                    <a:pt x="527" y="380"/>
                  </a:lnTo>
                  <a:lnTo>
                    <a:pt x="526" y="380"/>
                  </a:lnTo>
                  <a:lnTo>
                    <a:pt x="524" y="383"/>
                  </a:lnTo>
                  <a:lnTo>
                    <a:pt x="522" y="384"/>
                  </a:lnTo>
                  <a:lnTo>
                    <a:pt x="519" y="384"/>
                  </a:lnTo>
                  <a:lnTo>
                    <a:pt x="518" y="384"/>
                  </a:lnTo>
                  <a:lnTo>
                    <a:pt x="516" y="383"/>
                  </a:lnTo>
                  <a:lnTo>
                    <a:pt x="516" y="383"/>
                  </a:lnTo>
                  <a:lnTo>
                    <a:pt x="516" y="381"/>
                  </a:lnTo>
                  <a:lnTo>
                    <a:pt x="518" y="381"/>
                  </a:lnTo>
                  <a:lnTo>
                    <a:pt x="518" y="381"/>
                  </a:lnTo>
                  <a:lnTo>
                    <a:pt x="516" y="381"/>
                  </a:lnTo>
                  <a:lnTo>
                    <a:pt x="515" y="380"/>
                  </a:lnTo>
                  <a:lnTo>
                    <a:pt x="515" y="378"/>
                  </a:lnTo>
                  <a:lnTo>
                    <a:pt x="515" y="376"/>
                  </a:lnTo>
                  <a:lnTo>
                    <a:pt x="513" y="373"/>
                  </a:lnTo>
                  <a:lnTo>
                    <a:pt x="513" y="370"/>
                  </a:lnTo>
                  <a:lnTo>
                    <a:pt x="513" y="369"/>
                  </a:lnTo>
                  <a:lnTo>
                    <a:pt x="515" y="361"/>
                  </a:lnTo>
                  <a:lnTo>
                    <a:pt x="516" y="358"/>
                  </a:lnTo>
                  <a:lnTo>
                    <a:pt x="516" y="354"/>
                  </a:lnTo>
                  <a:lnTo>
                    <a:pt x="516" y="353"/>
                  </a:lnTo>
                  <a:lnTo>
                    <a:pt x="519" y="351"/>
                  </a:lnTo>
                  <a:lnTo>
                    <a:pt x="521" y="350"/>
                  </a:lnTo>
                  <a:lnTo>
                    <a:pt x="522" y="343"/>
                  </a:lnTo>
                  <a:lnTo>
                    <a:pt x="522" y="340"/>
                  </a:lnTo>
                  <a:lnTo>
                    <a:pt x="519" y="331"/>
                  </a:lnTo>
                  <a:lnTo>
                    <a:pt x="519" y="328"/>
                  </a:lnTo>
                  <a:lnTo>
                    <a:pt x="519" y="326"/>
                  </a:lnTo>
                  <a:lnTo>
                    <a:pt x="519" y="321"/>
                  </a:lnTo>
                  <a:lnTo>
                    <a:pt x="519" y="320"/>
                  </a:lnTo>
                  <a:lnTo>
                    <a:pt x="519" y="318"/>
                  </a:lnTo>
                  <a:lnTo>
                    <a:pt x="516" y="315"/>
                  </a:lnTo>
                  <a:lnTo>
                    <a:pt x="516" y="313"/>
                  </a:lnTo>
                  <a:lnTo>
                    <a:pt x="518" y="312"/>
                  </a:lnTo>
                  <a:lnTo>
                    <a:pt x="516" y="309"/>
                  </a:lnTo>
                  <a:lnTo>
                    <a:pt x="518" y="307"/>
                  </a:lnTo>
                  <a:lnTo>
                    <a:pt x="518" y="306"/>
                  </a:lnTo>
                  <a:lnTo>
                    <a:pt x="521" y="307"/>
                  </a:lnTo>
                  <a:lnTo>
                    <a:pt x="522" y="307"/>
                  </a:lnTo>
                  <a:lnTo>
                    <a:pt x="524" y="306"/>
                  </a:lnTo>
                  <a:lnTo>
                    <a:pt x="524" y="304"/>
                  </a:lnTo>
                  <a:lnTo>
                    <a:pt x="524" y="301"/>
                  </a:lnTo>
                  <a:lnTo>
                    <a:pt x="524" y="299"/>
                  </a:lnTo>
                  <a:lnTo>
                    <a:pt x="524" y="298"/>
                  </a:lnTo>
                  <a:lnTo>
                    <a:pt x="526" y="298"/>
                  </a:lnTo>
                  <a:lnTo>
                    <a:pt x="527" y="296"/>
                  </a:lnTo>
                  <a:lnTo>
                    <a:pt x="529" y="293"/>
                  </a:lnTo>
                  <a:lnTo>
                    <a:pt x="530" y="287"/>
                  </a:lnTo>
                  <a:lnTo>
                    <a:pt x="530" y="285"/>
                  </a:lnTo>
                  <a:lnTo>
                    <a:pt x="532" y="283"/>
                  </a:lnTo>
                  <a:lnTo>
                    <a:pt x="532" y="280"/>
                  </a:lnTo>
                  <a:lnTo>
                    <a:pt x="533" y="279"/>
                  </a:lnTo>
                  <a:lnTo>
                    <a:pt x="533" y="277"/>
                  </a:lnTo>
                  <a:lnTo>
                    <a:pt x="535" y="276"/>
                  </a:lnTo>
                  <a:lnTo>
                    <a:pt x="535" y="274"/>
                  </a:lnTo>
                  <a:lnTo>
                    <a:pt x="538" y="272"/>
                  </a:lnTo>
                  <a:lnTo>
                    <a:pt x="538" y="269"/>
                  </a:lnTo>
                  <a:lnTo>
                    <a:pt x="540" y="265"/>
                  </a:lnTo>
                  <a:lnTo>
                    <a:pt x="540" y="261"/>
                  </a:lnTo>
                  <a:lnTo>
                    <a:pt x="541" y="258"/>
                  </a:lnTo>
                  <a:lnTo>
                    <a:pt x="541" y="257"/>
                  </a:lnTo>
                  <a:lnTo>
                    <a:pt x="541" y="254"/>
                  </a:lnTo>
                  <a:lnTo>
                    <a:pt x="543" y="252"/>
                  </a:lnTo>
                  <a:lnTo>
                    <a:pt x="543" y="250"/>
                  </a:lnTo>
                  <a:lnTo>
                    <a:pt x="546" y="249"/>
                  </a:lnTo>
                  <a:lnTo>
                    <a:pt x="546" y="246"/>
                  </a:lnTo>
                  <a:lnTo>
                    <a:pt x="546" y="244"/>
                  </a:lnTo>
                  <a:lnTo>
                    <a:pt x="546" y="243"/>
                  </a:lnTo>
                  <a:lnTo>
                    <a:pt x="545" y="239"/>
                  </a:lnTo>
                  <a:lnTo>
                    <a:pt x="546" y="238"/>
                  </a:lnTo>
                  <a:lnTo>
                    <a:pt x="546" y="238"/>
                  </a:lnTo>
                  <a:lnTo>
                    <a:pt x="549" y="233"/>
                  </a:lnTo>
                  <a:lnTo>
                    <a:pt x="549" y="230"/>
                  </a:lnTo>
                  <a:lnTo>
                    <a:pt x="549" y="228"/>
                  </a:lnTo>
                  <a:lnTo>
                    <a:pt x="548" y="225"/>
                  </a:lnTo>
                  <a:lnTo>
                    <a:pt x="548" y="219"/>
                  </a:lnTo>
                  <a:lnTo>
                    <a:pt x="548" y="214"/>
                  </a:lnTo>
                  <a:lnTo>
                    <a:pt x="546" y="209"/>
                  </a:lnTo>
                  <a:lnTo>
                    <a:pt x="546" y="206"/>
                  </a:lnTo>
                  <a:lnTo>
                    <a:pt x="545" y="202"/>
                  </a:lnTo>
                  <a:lnTo>
                    <a:pt x="545" y="200"/>
                  </a:lnTo>
                  <a:lnTo>
                    <a:pt x="546" y="195"/>
                  </a:lnTo>
                  <a:lnTo>
                    <a:pt x="549" y="192"/>
                  </a:lnTo>
                  <a:lnTo>
                    <a:pt x="551" y="189"/>
                  </a:lnTo>
                  <a:lnTo>
                    <a:pt x="551" y="184"/>
                  </a:lnTo>
                  <a:lnTo>
                    <a:pt x="551" y="181"/>
                  </a:lnTo>
                  <a:lnTo>
                    <a:pt x="551" y="180"/>
                  </a:lnTo>
                  <a:lnTo>
                    <a:pt x="548" y="178"/>
                  </a:lnTo>
                  <a:lnTo>
                    <a:pt x="548" y="173"/>
                  </a:lnTo>
                  <a:lnTo>
                    <a:pt x="548" y="172"/>
                  </a:lnTo>
                  <a:lnTo>
                    <a:pt x="549" y="172"/>
                  </a:lnTo>
                  <a:lnTo>
                    <a:pt x="551" y="170"/>
                  </a:lnTo>
                  <a:lnTo>
                    <a:pt x="551" y="167"/>
                  </a:lnTo>
                  <a:lnTo>
                    <a:pt x="552" y="165"/>
                  </a:lnTo>
                  <a:lnTo>
                    <a:pt x="552" y="161"/>
                  </a:lnTo>
                  <a:lnTo>
                    <a:pt x="554" y="156"/>
                  </a:lnTo>
                  <a:lnTo>
                    <a:pt x="554" y="154"/>
                  </a:lnTo>
                  <a:lnTo>
                    <a:pt x="556" y="153"/>
                  </a:lnTo>
                  <a:lnTo>
                    <a:pt x="557" y="153"/>
                  </a:lnTo>
                  <a:lnTo>
                    <a:pt x="557" y="151"/>
                  </a:lnTo>
                  <a:lnTo>
                    <a:pt x="557" y="148"/>
                  </a:lnTo>
                  <a:lnTo>
                    <a:pt x="557" y="146"/>
                  </a:lnTo>
                  <a:lnTo>
                    <a:pt x="559" y="143"/>
                  </a:lnTo>
                  <a:lnTo>
                    <a:pt x="559" y="142"/>
                  </a:lnTo>
                  <a:lnTo>
                    <a:pt x="560" y="137"/>
                  </a:lnTo>
                  <a:lnTo>
                    <a:pt x="560" y="134"/>
                  </a:lnTo>
                  <a:lnTo>
                    <a:pt x="560" y="134"/>
                  </a:lnTo>
                  <a:lnTo>
                    <a:pt x="560" y="132"/>
                  </a:lnTo>
                  <a:lnTo>
                    <a:pt x="560" y="128"/>
                  </a:lnTo>
                  <a:lnTo>
                    <a:pt x="560" y="126"/>
                  </a:lnTo>
                  <a:lnTo>
                    <a:pt x="560" y="124"/>
                  </a:lnTo>
                  <a:lnTo>
                    <a:pt x="560" y="121"/>
                  </a:lnTo>
                  <a:lnTo>
                    <a:pt x="562" y="120"/>
                  </a:lnTo>
                  <a:lnTo>
                    <a:pt x="563" y="118"/>
                  </a:lnTo>
                  <a:lnTo>
                    <a:pt x="563" y="116"/>
                  </a:lnTo>
                  <a:lnTo>
                    <a:pt x="563" y="115"/>
                  </a:lnTo>
                  <a:lnTo>
                    <a:pt x="562" y="109"/>
                  </a:lnTo>
                  <a:lnTo>
                    <a:pt x="562" y="107"/>
                  </a:lnTo>
                  <a:lnTo>
                    <a:pt x="562" y="102"/>
                  </a:lnTo>
                  <a:lnTo>
                    <a:pt x="562" y="99"/>
                  </a:lnTo>
                  <a:lnTo>
                    <a:pt x="562" y="98"/>
                  </a:lnTo>
                  <a:lnTo>
                    <a:pt x="562" y="96"/>
                  </a:lnTo>
                  <a:lnTo>
                    <a:pt x="563" y="94"/>
                  </a:lnTo>
                  <a:lnTo>
                    <a:pt x="563" y="93"/>
                  </a:lnTo>
                  <a:lnTo>
                    <a:pt x="563" y="91"/>
                  </a:lnTo>
                  <a:lnTo>
                    <a:pt x="563" y="90"/>
                  </a:lnTo>
                  <a:lnTo>
                    <a:pt x="562" y="90"/>
                  </a:lnTo>
                  <a:lnTo>
                    <a:pt x="562" y="88"/>
                  </a:lnTo>
                  <a:lnTo>
                    <a:pt x="562" y="87"/>
                  </a:lnTo>
                  <a:lnTo>
                    <a:pt x="562" y="85"/>
                  </a:lnTo>
                  <a:lnTo>
                    <a:pt x="562" y="83"/>
                  </a:lnTo>
                  <a:lnTo>
                    <a:pt x="563" y="83"/>
                  </a:lnTo>
                  <a:lnTo>
                    <a:pt x="563" y="82"/>
                  </a:lnTo>
                  <a:lnTo>
                    <a:pt x="565" y="80"/>
                  </a:lnTo>
                  <a:lnTo>
                    <a:pt x="567" y="76"/>
                  </a:lnTo>
                  <a:lnTo>
                    <a:pt x="567" y="71"/>
                  </a:lnTo>
                  <a:lnTo>
                    <a:pt x="567" y="66"/>
                  </a:lnTo>
                  <a:lnTo>
                    <a:pt x="568" y="64"/>
                  </a:lnTo>
                  <a:lnTo>
                    <a:pt x="568" y="61"/>
                  </a:lnTo>
                  <a:lnTo>
                    <a:pt x="568" y="60"/>
                  </a:lnTo>
                  <a:lnTo>
                    <a:pt x="568" y="58"/>
                  </a:lnTo>
                  <a:lnTo>
                    <a:pt x="568" y="57"/>
                  </a:lnTo>
                  <a:lnTo>
                    <a:pt x="567" y="49"/>
                  </a:lnTo>
                  <a:lnTo>
                    <a:pt x="567" y="46"/>
                  </a:lnTo>
                  <a:lnTo>
                    <a:pt x="568" y="41"/>
                  </a:lnTo>
                  <a:lnTo>
                    <a:pt x="568" y="35"/>
                  </a:lnTo>
                  <a:lnTo>
                    <a:pt x="568" y="33"/>
                  </a:lnTo>
                  <a:lnTo>
                    <a:pt x="567" y="31"/>
                  </a:lnTo>
                  <a:lnTo>
                    <a:pt x="567" y="30"/>
                  </a:lnTo>
                  <a:lnTo>
                    <a:pt x="567" y="27"/>
                  </a:lnTo>
                  <a:lnTo>
                    <a:pt x="565" y="20"/>
                  </a:lnTo>
                  <a:lnTo>
                    <a:pt x="565" y="16"/>
                  </a:lnTo>
                  <a:lnTo>
                    <a:pt x="565" y="14"/>
                  </a:lnTo>
                  <a:lnTo>
                    <a:pt x="563" y="13"/>
                  </a:lnTo>
                  <a:lnTo>
                    <a:pt x="565" y="13"/>
                  </a:lnTo>
                  <a:lnTo>
                    <a:pt x="565" y="13"/>
                  </a:lnTo>
                  <a:lnTo>
                    <a:pt x="567" y="13"/>
                  </a:lnTo>
                  <a:lnTo>
                    <a:pt x="570" y="11"/>
                  </a:lnTo>
                  <a:lnTo>
                    <a:pt x="571" y="11"/>
                  </a:lnTo>
                  <a:lnTo>
                    <a:pt x="573" y="9"/>
                  </a:lnTo>
                  <a:lnTo>
                    <a:pt x="573" y="8"/>
                  </a:lnTo>
                  <a:lnTo>
                    <a:pt x="573" y="6"/>
                  </a:lnTo>
                  <a:lnTo>
                    <a:pt x="573" y="5"/>
                  </a:lnTo>
                  <a:lnTo>
                    <a:pt x="571" y="3"/>
                  </a:lnTo>
                  <a:lnTo>
                    <a:pt x="573" y="3"/>
                  </a:lnTo>
                  <a:lnTo>
                    <a:pt x="574" y="1"/>
                  </a:lnTo>
                  <a:lnTo>
                    <a:pt x="576" y="1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"/>
            <p:cNvSpPr/>
            <p:nvPr/>
          </p:nvSpPr>
          <p:spPr>
            <a:xfrm>
              <a:off x="1258394" y="5018232"/>
              <a:ext cx="3898" cy="3898"/>
            </a:xfrm>
            <a:custGeom>
              <a:rect b="b" l="l" r="r" t="t"/>
              <a:pathLst>
                <a:path extrusionOk="0" h="2"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5521341" y="4115743"/>
              <a:ext cx="173481" cy="177380"/>
            </a:xfrm>
            <a:custGeom>
              <a:rect b="b" l="l" r="r" t="t"/>
              <a:pathLst>
                <a:path extrusionOk="0" h="91" w="89">
                  <a:moveTo>
                    <a:pt x="78" y="80"/>
                  </a:moveTo>
                  <a:lnTo>
                    <a:pt x="79" y="80"/>
                  </a:lnTo>
                  <a:lnTo>
                    <a:pt x="79" y="82"/>
                  </a:lnTo>
                  <a:lnTo>
                    <a:pt x="78" y="80"/>
                  </a:lnTo>
                  <a:lnTo>
                    <a:pt x="78" y="80"/>
                  </a:lnTo>
                  <a:close/>
                  <a:moveTo>
                    <a:pt x="34" y="0"/>
                  </a:moveTo>
                  <a:lnTo>
                    <a:pt x="34" y="0"/>
                  </a:lnTo>
                  <a:lnTo>
                    <a:pt x="35" y="1"/>
                  </a:lnTo>
                  <a:lnTo>
                    <a:pt x="35" y="3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40" y="6"/>
                  </a:lnTo>
                  <a:lnTo>
                    <a:pt x="40" y="5"/>
                  </a:lnTo>
                  <a:lnTo>
                    <a:pt x="40" y="5"/>
                  </a:lnTo>
                  <a:lnTo>
                    <a:pt x="43" y="5"/>
                  </a:lnTo>
                  <a:lnTo>
                    <a:pt x="45" y="5"/>
                  </a:lnTo>
                  <a:lnTo>
                    <a:pt x="45" y="5"/>
                  </a:lnTo>
                  <a:lnTo>
                    <a:pt x="46" y="5"/>
                  </a:lnTo>
                  <a:lnTo>
                    <a:pt x="46" y="6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51" y="6"/>
                  </a:lnTo>
                  <a:lnTo>
                    <a:pt x="53" y="9"/>
                  </a:lnTo>
                  <a:lnTo>
                    <a:pt x="53" y="9"/>
                  </a:lnTo>
                  <a:lnTo>
                    <a:pt x="53" y="11"/>
                  </a:lnTo>
                  <a:lnTo>
                    <a:pt x="54" y="12"/>
                  </a:lnTo>
                  <a:lnTo>
                    <a:pt x="56" y="12"/>
                  </a:lnTo>
                  <a:lnTo>
                    <a:pt x="57" y="14"/>
                  </a:lnTo>
                  <a:lnTo>
                    <a:pt x="57" y="14"/>
                  </a:lnTo>
                  <a:lnTo>
                    <a:pt x="59" y="14"/>
                  </a:lnTo>
                  <a:lnTo>
                    <a:pt x="60" y="16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4" y="14"/>
                  </a:lnTo>
                  <a:lnTo>
                    <a:pt x="64" y="14"/>
                  </a:lnTo>
                  <a:lnTo>
                    <a:pt x="67" y="12"/>
                  </a:lnTo>
                  <a:lnTo>
                    <a:pt x="68" y="12"/>
                  </a:lnTo>
                  <a:lnTo>
                    <a:pt x="70" y="11"/>
                  </a:lnTo>
                  <a:lnTo>
                    <a:pt x="73" y="11"/>
                  </a:lnTo>
                  <a:lnTo>
                    <a:pt x="76" y="12"/>
                  </a:lnTo>
                  <a:lnTo>
                    <a:pt x="78" y="12"/>
                  </a:lnTo>
                  <a:lnTo>
                    <a:pt x="78" y="12"/>
                  </a:lnTo>
                  <a:lnTo>
                    <a:pt x="79" y="12"/>
                  </a:lnTo>
                  <a:lnTo>
                    <a:pt x="79" y="14"/>
                  </a:lnTo>
                  <a:lnTo>
                    <a:pt x="81" y="14"/>
                  </a:lnTo>
                  <a:lnTo>
                    <a:pt x="81" y="16"/>
                  </a:lnTo>
                  <a:lnTo>
                    <a:pt x="82" y="16"/>
                  </a:lnTo>
                  <a:lnTo>
                    <a:pt x="82" y="17"/>
                  </a:lnTo>
                  <a:lnTo>
                    <a:pt x="82" y="17"/>
                  </a:lnTo>
                  <a:lnTo>
                    <a:pt x="84" y="19"/>
                  </a:lnTo>
                  <a:lnTo>
                    <a:pt x="84" y="19"/>
                  </a:lnTo>
                  <a:lnTo>
                    <a:pt x="86" y="19"/>
                  </a:lnTo>
                  <a:lnTo>
                    <a:pt x="86" y="17"/>
                  </a:lnTo>
                  <a:lnTo>
                    <a:pt x="86" y="19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6" y="20"/>
                  </a:lnTo>
                  <a:lnTo>
                    <a:pt x="86" y="22"/>
                  </a:lnTo>
                  <a:lnTo>
                    <a:pt x="86" y="23"/>
                  </a:lnTo>
                  <a:lnTo>
                    <a:pt x="86" y="23"/>
                  </a:lnTo>
                  <a:lnTo>
                    <a:pt x="86" y="25"/>
                  </a:lnTo>
                  <a:lnTo>
                    <a:pt x="87" y="25"/>
                  </a:lnTo>
                  <a:lnTo>
                    <a:pt x="87" y="27"/>
                  </a:lnTo>
                  <a:lnTo>
                    <a:pt x="87" y="28"/>
                  </a:lnTo>
                  <a:lnTo>
                    <a:pt x="87" y="28"/>
                  </a:lnTo>
                  <a:lnTo>
                    <a:pt x="87" y="33"/>
                  </a:lnTo>
                  <a:lnTo>
                    <a:pt x="89" y="36"/>
                  </a:lnTo>
                  <a:lnTo>
                    <a:pt x="89" y="36"/>
                  </a:lnTo>
                  <a:lnTo>
                    <a:pt x="87" y="38"/>
                  </a:lnTo>
                  <a:lnTo>
                    <a:pt x="87" y="38"/>
                  </a:lnTo>
                  <a:lnTo>
                    <a:pt x="87" y="38"/>
                  </a:lnTo>
                  <a:lnTo>
                    <a:pt x="87" y="38"/>
                  </a:lnTo>
                  <a:lnTo>
                    <a:pt x="87" y="39"/>
                  </a:lnTo>
                  <a:lnTo>
                    <a:pt x="86" y="39"/>
                  </a:lnTo>
                  <a:lnTo>
                    <a:pt x="84" y="41"/>
                  </a:lnTo>
                  <a:lnTo>
                    <a:pt x="84" y="41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82" y="44"/>
                  </a:lnTo>
                  <a:lnTo>
                    <a:pt x="82" y="47"/>
                  </a:lnTo>
                  <a:lnTo>
                    <a:pt x="81" y="50"/>
                  </a:lnTo>
                  <a:lnTo>
                    <a:pt x="81" y="50"/>
                  </a:lnTo>
                  <a:lnTo>
                    <a:pt x="81" y="52"/>
                  </a:lnTo>
                  <a:lnTo>
                    <a:pt x="81" y="52"/>
                  </a:lnTo>
                  <a:lnTo>
                    <a:pt x="79" y="55"/>
                  </a:lnTo>
                  <a:lnTo>
                    <a:pt x="78" y="57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78" y="58"/>
                  </a:lnTo>
                  <a:lnTo>
                    <a:pt x="78" y="60"/>
                  </a:lnTo>
                  <a:lnTo>
                    <a:pt x="78" y="61"/>
                  </a:lnTo>
                  <a:lnTo>
                    <a:pt x="78" y="63"/>
                  </a:lnTo>
                  <a:lnTo>
                    <a:pt x="79" y="68"/>
                  </a:lnTo>
                  <a:lnTo>
                    <a:pt x="81" y="69"/>
                  </a:lnTo>
                  <a:lnTo>
                    <a:pt x="81" y="71"/>
                  </a:lnTo>
                  <a:lnTo>
                    <a:pt x="81" y="72"/>
                  </a:lnTo>
                  <a:lnTo>
                    <a:pt x="82" y="72"/>
                  </a:lnTo>
                  <a:lnTo>
                    <a:pt x="82" y="74"/>
                  </a:lnTo>
                  <a:lnTo>
                    <a:pt x="84" y="74"/>
                  </a:lnTo>
                  <a:lnTo>
                    <a:pt x="84" y="74"/>
                  </a:lnTo>
                  <a:lnTo>
                    <a:pt x="86" y="77"/>
                  </a:lnTo>
                  <a:lnTo>
                    <a:pt x="84" y="77"/>
                  </a:lnTo>
                  <a:lnTo>
                    <a:pt x="84" y="77"/>
                  </a:lnTo>
                  <a:lnTo>
                    <a:pt x="84" y="79"/>
                  </a:lnTo>
                  <a:lnTo>
                    <a:pt x="84" y="80"/>
                  </a:lnTo>
                  <a:lnTo>
                    <a:pt x="84" y="80"/>
                  </a:lnTo>
                  <a:lnTo>
                    <a:pt x="82" y="80"/>
                  </a:lnTo>
                  <a:lnTo>
                    <a:pt x="82" y="80"/>
                  </a:lnTo>
                  <a:lnTo>
                    <a:pt x="81" y="80"/>
                  </a:lnTo>
                  <a:lnTo>
                    <a:pt x="81" y="80"/>
                  </a:lnTo>
                  <a:lnTo>
                    <a:pt x="81" y="80"/>
                  </a:lnTo>
                  <a:lnTo>
                    <a:pt x="79" y="80"/>
                  </a:lnTo>
                  <a:lnTo>
                    <a:pt x="79" y="77"/>
                  </a:lnTo>
                  <a:lnTo>
                    <a:pt x="78" y="77"/>
                  </a:lnTo>
                  <a:lnTo>
                    <a:pt x="78" y="77"/>
                  </a:lnTo>
                  <a:lnTo>
                    <a:pt x="76" y="80"/>
                  </a:lnTo>
                  <a:lnTo>
                    <a:pt x="76" y="80"/>
                  </a:lnTo>
                  <a:lnTo>
                    <a:pt x="68" y="79"/>
                  </a:lnTo>
                  <a:lnTo>
                    <a:pt x="67" y="79"/>
                  </a:lnTo>
                  <a:lnTo>
                    <a:pt x="65" y="79"/>
                  </a:lnTo>
                  <a:lnTo>
                    <a:pt x="62" y="79"/>
                  </a:lnTo>
                  <a:lnTo>
                    <a:pt x="59" y="79"/>
                  </a:lnTo>
                  <a:lnTo>
                    <a:pt x="59" y="79"/>
                  </a:lnTo>
                  <a:lnTo>
                    <a:pt x="65" y="79"/>
                  </a:lnTo>
                  <a:lnTo>
                    <a:pt x="67" y="79"/>
                  </a:lnTo>
                  <a:lnTo>
                    <a:pt x="67" y="79"/>
                  </a:lnTo>
                  <a:lnTo>
                    <a:pt x="57" y="80"/>
                  </a:lnTo>
                  <a:lnTo>
                    <a:pt x="54" y="80"/>
                  </a:lnTo>
                  <a:lnTo>
                    <a:pt x="53" y="80"/>
                  </a:lnTo>
                  <a:lnTo>
                    <a:pt x="53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8" y="80"/>
                  </a:lnTo>
                  <a:lnTo>
                    <a:pt x="49" y="80"/>
                  </a:lnTo>
                  <a:lnTo>
                    <a:pt x="51" y="80"/>
                  </a:lnTo>
                  <a:lnTo>
                    <a:pt x="51" y="80"/>
                  </a:lnTo>
                  <a:lnTo>
                    <a:pt x="45" y="82"/>
                  </a:lnTo>
                  <a:lnTo>
                    <a:pt x="40" y="82"/>
                  </a:lnTo>
                  <a:lnTo>
                    <a:pt x="37" y="83"/>
                  </a:lnTo>
                  <a:lnTo>
                    <a:pt x="30" y="87"/>
                  </a:lnTo>
                  <a:lnTo>
                    <a:pt x="26" y="87"/>
                  </a:lnTo>
                  <a:lnTo>
                    <a:pt x="24" y="88"/>
                  </a:lnTo>
                  <a:lnTo>
                    <a:pt x="23" y="90"/>
                  </a:lnTo>
                  <a:lnTo>
                    <a:pt x="21" y="90"/>
                  </a:lnTo>
                  <a:lnTo>
                    <a:pt x="18" y="91"/>
                  </a:lnTo>
                  <a:lnTo>
                    <a:pt x="16" y="91"/>
                  </a:lnTo>
                  <a:lnTo>
                    <a:pt x="15" y="91"/>
                  </a:lnTo>
                  <a:lnTo>
                    <a:pt x="15" y="88"/>
                  </a:lnTo>
                  <a:lnTo>
                    <a:pt x="15" y="85"/>
                  </a:lnTo>
                  <a:lnTo>
                    <a:pt x="15" y="83"/>
                  </a:lnTo>
                  <a:lnTo>
                    <a:pt x="15" y="82"/>
                  </a:lnTo>
                  <a:lnTo>
                    <a:pt x="15" y="82"/>
                  </a:lnTo>
                  <a:lnTo>
                    <a:pt x="16" y="80"/>
                  </a:lnTo>
                  <a:lnTo>
                    <a:pt x="16" y="80"/>
                  </a:lnTo>
                  <a:lnTo>
                    <a:pt x="16" y="79"/>
                  </a:lnTo>
                  <a:lnTo>
                    <a:pt x="18" y="79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8" y="74"/>
                  </a:lnTo>
                  <a:lnTo>
                    <a:pt x="18" y="74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6" y="71"/>
                  </a:lnTo>
                  <a:lnTo>
                    <a:pt x="15" y="69"/>
                  </a:lnTo>
                  <a:lnTo>
                    <a:pt x="13" y="69"/>
                  </a:lnTo>
                  <a:lnTo>
                    <a:pt x="12" y="69"/>
                  </a:lnTo>
                  <a:lnTo>
                    <a:pt x="12" y="68"/>
                  </a:lnTo>
                  <a:lnTo>
                    <a:pt x="12" y="68"/>
                  </a:lnTo>
                  <a:lnTo>
                    <a:pt x="12" y="66"/>
                  </a:lnTo>
                  <a:lnTo>
                    <a:pt x="10" y="64"/>
                  </a:lnTo>
                  <a:lnTo>
                    <a:pt x="10" y="64"/>
                  </a:lnTo>
                  <a:lnTo>
                    <a:pt x="8" y="64"/>
                  </a:lnTo>
                  <a:lnTo>
                    <a:pt x="7" y="64"/>
                  </a:lnTo>
                  <a:lnTo>
                    <a:pt x="7" y="64"/>
                  </a:lnTo>
                  <a:lnTo>
                    <a:pt x="5" y="63"/>
                  </a:lnTo>
                  <a:lnTo>
                    <a:pt x="4" y="63"/>
                  </a:lnTo>
                  <a:lnTo>
                    <a:pt x="4" y="63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2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4" y="58"/>
                  </a:lnTo>
                  <a:lnTo>
                    <a:pt x="4" y="57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4" y="47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4" y="46"/>
                  </a:lnTo>
                  <a:lnTo>
                    <a:pt x="4" y="46"/>
                  </a:lnTo>
                  <a:lnTo>
                    <a:pt x="5" y="46"/>
                  </a:lnTo>
                  <a:lnTo>
                    <a:pt x="7" y="46"/>
                  </a:lnTo>
                  <a:lnTo>
                    <a:pt x="7" y="42"/>
                  </a:lnTo>
                  <a:lnTo>
                    <a:pt x="7" y="42"/>
                  </a:lnTo>
                  <a:lnTo>
                    <a:pt x="7" y="41"/>
                  </a:lnTo>
                  <a:lnTo>
                    <a:pt x="8" y="39"/>
                  </a:lnTo>
                  <a:lnTo>
                    <a:pt x="8" y="39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7" y="36"/>
                  </a:lnTo>
                  <a:lnTo>
                    <a:pt x="5" y="36"/>
                  </a:lnTo>
                  <a:lnTo>
                    <a:pt x="5" y="36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8" y="33"/>
                  </a:lnTo>
                  <a:lnTo>
                    <a:pt x="10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3" y="35"/>
                  </a:lnTo>
                  <a:lnTo>
                    <a:pt x="13" y="35"/>
                  </a:lnTo>
                  <a:lnTo>
                    <a:pt x="13" y="33"/>
                  </a:lnTo>
                  <a:lnTo>
                    <a:pt x="13" y="31"/>
                  </a:lnTo>
                  <a:lnTo>
                    <a:pt x="13" y="30"/>
                  </a:lnTo>
                  <a:lnTo>
                    <a:pt x="12" y="28"/>
                  </a:lnTo>
                  <a:lnTo>
                    <a:pt x="10" y="28"/>
                  </a:lnTo>
                  <a:lnTo>
                    <a:pt x="10" y="27"/>
                  </a:lnTo>
                  <a:lnTo>
                    <a:pt x="10" y="25"/>
                  </a:lnTo>
                  <a:lnTo>
                    <a:pt x="10" y="25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2" y="22"/>
                  </a:lnTo>
                  <a:lnTo>
                    <a:pt x="10" y="22"/>
                  </a:lnTo>
                  <a:lnTo>
                    <a:pt x="10" y="20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7" y="17"/>
                  </a:lnTo>
                  <a:lnTo>
                    <a:pt x="7" y="16"/>
                  </a:lnTo>
                  <a:lnTo>
                    <a:pt x="7" y="12"/>
                  </a:lnTo>
                  <a:lnTo>
                    <a:pt x="7" y="11"/>
                  </a:lnTo>
                  <a:lnTo>
                    <a:pt x="7" y="9"/>
                  </a:lnTo>
                  <a:lnTo>
                    <a:pt x="8" y="9"/>
                  </a:lnTo>
                  <a:lnTo>
                    <a:pt x="8" y="9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3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21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4" y="6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0" y="1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"/>
            <p:cNvSpPr/>
            <p:nvPr/>
          </p:nvSpPr>
          <p:spPr>
            <a:xfrm>
              <a:off x="5934576" y="2967651"/>
              <a:ext cx="124750" cy="66274"/>
            </a:xfrm>
            <a:custGeom>
              <a:rect b="b" l="l" r="r" t="t"/>
              <a:pathLst>
                <a:path extrusionOk="0" h="34" w="64">
                  <a:moveTo>
                    <a:pt x="36" y="0"/>
                  </a:moveTo>
                  <a:lnTo>
                    <a:pt x="38" y="0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39" y="0"/>
                  </a:lnTo>
                  <a:lnTo>
                    <a:pt x="39" y="0"/>
                  </a:lnTo>
                  <a:lnTo>
                    <a:pt x="41" y="1"/>
                  </a:lnTo>
                  <a:lnTo>
                    <a:pt x="41" y="1"/>
                  </a:lnTo>
                  <a:lnTo>
                    <a:pt x="41" y="1"/>
                  </a:lnTo>
                  <a:lnTo>
                    <a:pt x="44" y="1"/>
                  </a:lnTo>
                  <a:lnTo>
                    <a:pt x="46" y="1"/>
                  </a:lnTo>
                  <a:lnTo>
                    <a:pt x="47" y="3"/>
                  </a:lnTo>
                  <a:lnTo>
                    <a:pt x="49" y="4"/>
                  </a:lnTo>
                  <a:lnTo>
                    <a:pt x="50" y="4"/>
                  </a:lnTo>
                  <a:lnTo>
                    <a:pt x="52" y="4"/>
                  </a:lnTo>
                  <a:lnTo>
                    <a:pt x="52" y="6"/>
                  </a:lnTo>
                  <a:lnTo>
                    <a:pt x="50" y="9"/>
                  </a:lnTo>
                  <a:lnTo>
                    <a:pt x="50" y="11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50" y="12"/>
                  </a:lnTo>
                  <a:lnTo>
                    <a:pt x="52" y="12"/>
                  </a:lnTo>
                  <a:lnTo>
                    <a:pt x="52" y="12"/>
                  </a:lnTo>
                  <a:lnTo>
                    <a:pt x="53" y="12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55" y="14"/>
                  </a:lnTo>
                  <a:lnTo>
                    <a:pt x="57" y="15"/>
                  </a:lnTo>
                  <a:lnTo>
                    <a:pt x="60" y="15"/>
                  </a:lnTo>
                  <a:lnTo>
                    <a:pt x="60" y="15"/>
                  </a:lnTo>
                  <a:lnTo>
                    <a:pt x="63" y="14"/>
                  </a:lnTo>
                  <a:lnTo>
                    <a:pt x="63" y="14"/>
                  </a:lnTo>
                  <a:lnTo>
                    <a:pt x="64" y="15"/>
                  </a:lnTo>
                  <a:lnTo>
                    <a:pt x="64" y="15"/>
                  </a:lnTo>
                  <a:lnTo>
                    <a:pt x="63" y="19"/>
                  </a:lnTo>
                  <a:lnTo>
                    <a:pt x="63" y="20"/>
                  </a:lnTo>
                  <a:lnTo>
                    <a:pt x="63" y="20"/>
                  </a:lnTo>
                  <a:lnTo>
                    <a:pt x="64" y="20"/>
                  </a:lnTo>
                  <a:lnTo>
                    <a:pt x="63" y="22"/>
                  </a:lnTo>
                  <a:lnTo>
                    <a:pt x="63" y="22"/>
                  </a:lnTo>
                  <a:lnTo>
                    <a:pt x="61" y="22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58" y="20"/>
                  </a:lnTo>
                  <a:lnTo>
                    <a:pt x="58" y="22"/>
                  </a:lnTo>
                  <a:lnTo>
                    <a:pt x="58" y="23"/>
                  </a:lnTo>
                  <a:lnTo>
                    <a:pt x="58" y="23"/>
                  </a:lnTo>
                  <a:lnTo>
                    <a:pt x="58" y="23"/>
                  </a:lnTo>
                  <a:lnTo>
                    <a:pt x="58" y="25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58" y="28"/>
                  </a:lnTo>
                  <a:lnTo>
                    <a:pt x="58" y="26"/>
                  </a:lnTo>
                  <a:lnTo>
                    <a:pt x="57" y="25"/>
                  </a:lnTo>
                  <a:lnTo>
                    <a:pt x="57" y="25"/>
                  </a:lnTo>
                  <a:lnTo>
                    <a:pt x="55" y="25"/>
                  </a:lnTo>
                  <a:lnTo>
                    <a:pt x="55" y="25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0" y="26"/>
                  </a:lnTo>
                  <a:lnTo>
                    <a:pt x="50" y="25"/>
                  </a:lnTo>
                  <a:lnTo>
                    <a:pt x="49" y="23"/>
                  </a:lnTo>
                  <a:lnTo>
                    <a:pt x="49" y="23"/>
                  </a:lnTo>
                  <a:lnTo>
                    <a:pt x="49" y="23"/>
                  </a:lnTo>
                  <a:lnTo>
                    <a:pt x="47" y="22"/>
                  </a:lnTo>
                  <a:lnTo>
                    <a:pt x="47" y="23"/>
                  </a:lnTo>
                  <a:lnTo>
                    <a:pt x="47" y="25"/>
                  </a:lnTo>
                  <a:lnTo>
                    <a:pt x="47" y="26"/>
                  </a:lnTo>
                  <a:lnTo>
                    <a:pt x="46" y="28"/>
                  </a:lnTo>
                  <a:lnTo>
                    <a:pt x="44" y="30"/>
                  </a:lnTo>
                  <a:lnTo>
                    <a:pt x="44" y="31"/>
                  </a:lnTo>
                  <a:lnTo>
                    <a:pt x="42" y="31"/>
                  </a:lnTo>
                  <a:lnTo>
                    <a:pt x="42" y="31"/>
                  </a:lnTo>
                  <a:lnTo>
                    <a:pt x="42" y="33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41" y="34"/>
                  </a:lnTo>
                  <a:lnTo>
                    <a:pt x="41" y="33"/>
                  </a:lnTo>
                  <a:lnTo>
                    <a:pt x="39" y="31"/>
                  </a:lnTo>
                  <a:lnTo>
                    <a:pt x="41" y="30"/>
                  </a:lnTo>
                  <a:lnTo>
                    <a:pt x="41" y="30"/>
                  </a:lnTo>
                  <a:lnTo>
                    <a:pt x="38" y="30"/>
                  </a:lnTo>
                  <a:lnTo>
                    <a:pt x="36" y="28"/>
                  </a:lnTo>
                  <a:lnTo>
                    <a:pt x="34" y="26"/>
                  </a:lnTo>
                  <a:lnTo>
                    <a:pt x="34" y="26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23"/>
                  </a:lnTo>
                  <a:lnTo>
                    <a:pt x="34" y="23"/>
                  </a:lnTo>
                  <a:lnTo>
                    <a:pt x="33" y="25"/>
                  </a:lnTo>
                  <a:lnTo>
                    <a:pt x="31" y="25"/>
                  </a:lnTo>
                  <a:lnTo>
                    <a:pt x="30" y="26"/>
                  </a:lnTo>
                  <a:lnTo>
                    <a:pt x="30" y="26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28" y="31"/>
                  </a:lnTo>
                  <a:lnTo>
                    <a:pt x="28" y="31"/>
                  </a:lnTo>
                  <a:lnTo>
                    <a:pt x="27" y="33"/>
                  </a:lnTo>
                  <a:lnTo>
                    <a:pt x="25" y="3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0" y="33"/>
                  </a:lnTo>
                  <a:lnTo>
                    <a:pt x="19" y="33"/>
                  </a:lnTo>
                  <a:lnTo>
                    <a:pt x="16" y="34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3"/>
                  </a:lnTo>
                  <a:lnTo>
                    <a:pt x="14" y="31"/>
                  </a:lnTo>
                  <a:lnTo>
                    <a:pt x="12" y="31"/>
                  </a:lnTo>
                  <a:lnTo>
                    <a:pt x="12" y="30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6"/>
                  </a:lnTo>
                  <a:lnTo>
                    <a:pt x="11" y="26"/>
                  </a:lnTo>
                  <a:lnTo>
                    <a:pt x="11" y="25"/>
                  </a:lnTo>
                  <a:lnTo>
                    <a:pt x="11" y="23"/>
                  </a:lnTo>
                  <a:lnTo>
                    <a:pt x="11" y="23"/>
                  </a:lnTo>
                  <a:lnTo>
                    <a:pt x="8" y="23"/>
                  </a:lnTo>
                  <a:lnTo>
                    <a:pt x="6" y="23"/>
                  </a:lnTo>
                  <a:lnTo>
                    <a:pt x="5" y="25"/>
                  </a:lnTo>
                  <a:lnTo>
                    <a:pt x="3" y="25"/>
                  </a:lnTo>
                  <a:lnTo>
                    <a:pt x="3" y="25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3" y="28"/>
                  </a:lnTo>
                  <a:lnTo>
                    <a:pt x="1" y="28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0" y="26"/>
                  </a:lnTo>
                  <a:lnTo>
                    <a:pt x="1" y="26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0"/>
                  </a:lnTo>
                  <a:lnTo>
                    <a:pt x="3" y="19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6" y="15"/>
                  </a:lnTo>
                  <a:lnTo>
                    <a:pt x="6" y="14"/>
                  </a:lnTo>
                  <a:lnTo>
                    <a:pt x="9" y="14"/>
                  </a:lnTo>
                  <a:lnTo>
                    <a:pt x="9" y="12"/>
                  </a:lnTo>
                  <a:lnTo>
                    <a:pt x="9" y="12"/>
                  </a:lnTo>
                  <a:lnTo>
                    <a:pt x="11" y="11"/>
                  </a:lnTo>
                  <a:lnTo>
                    <a:pt x="14" y="9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4" y="7"/>
                  </a:lnTo>
                  <a:lnTo>
                    <a:pt x="12" y="6"/>
                  </a:lnTo>
                  <a:lnTo>
                    <a:pt x="12" y="6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19" y="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2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7" y="3"/>
                  </a:lnTo>
                  <a:lnTo>
                    <a:pt x="30" y="3"/>
                  </a:lnTo>
                  <a:lnTo>
                    <a:pt x="31" y="3"/>
                  </a:lnTo>
                  <a:lnTo>
                    <a:pt x="33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4" y="3"/>
                  </a:lnTo>
                  <a:lnTo>
                    <a:pt x="36" y="3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6" y="1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4" y="1"/>
                  </a:lnTo>
                  <a:lnTo>
                    <a:pt x="34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"/>
            <p:cNvSpPr/>
            <p:nvPr/>
          </p:nvSpPr>
          <p:spPr>
            <a:xfrm>
              <a:off x="6078818" y="4312614"/>
              <a:ext cx="212466" cy="245602"/>
            </a:xfrm>
            <a:custGeom>
              <a:rect b="b" l="l" r="r" t="t"/>
              <a:pathLst>
                <a:path extrusionOk="0" h="126" w="109">
                  <a:moveTo>
                    <a:pt x="91" y="0"/>
                  </a:moveTo>
                  <a:lnTo>
                    <a:pt x="93" y="1"/>
                  </a:lnTo>
                  <a:lnTo>
                    <a:pt x="96" y="1"/>
                  </a:lnTo>
                  <a:lnTo>
                    <a:pt x="98" y="3"/>
                  </a:lnTo>
                  <a:lnTo>
                    <a:pt x="98" y="3"/>
                  </a:lnTo>
                  <a:lnTo>
                    <a:pt x="98" y="3"/>
                  </a:lnTo>
                  <a:lnTo>
                    <a:pt x="99" y="3"/>
                  </a:lnTo>
                  <a:lnTo>
                    <a:pt x="99" y="3"/>
                  </a:lnTo>
                  <a:lnTo>
                    <a:pt x="101" y="3"/>
                  </a:lnTo>
                  <a:lnTo>
                    <a:pt x="101" y="3"/>
                  </a:lnTo>
                  <a:lnTo>
                    <a:pt x="102" y="3"/>
                  </a:lnTo>
                  <a:lnTo>
                    <a:pt x="102" y="3"/>
                  </a:lnTo>
                  <a:lnTo>
                    <a:pt x="104" y="1"/>
                  </a:lnTo>
                  <a:lnTo>
                    <a:pt x="106" y="1"/>
                  </a:lnTo>
                  <a:lnTo>
                    <a:pt x="106" y="1"/>
                  </a:lnTo>
                  <a:lnTo>
                    <a:pt x="107" y="3"/>
                  </a:lnTo>
                  <a:lnTo>
                    <a:pt x="107" y="3"/>
                  </a:lnTo>
                  <a:lnTo>
                    <a:pt x="109" y="6"/>
                  </a:lnTo>
                  <a:lnTo>
                    <a:pt x="107" y="9"/>
                  </a:lnTo>
                  <a:lnTo>
                    <a:pt x="106" y="11"/>
                  </a:lnTo>
                  <a:lnTo>
                    <a:pt x="104" y="15"/>
                  </a:lnTo>
                  <a:lnTo>
                    <a:pt x="102" y="19"/>
                  </a:lnTo>
                  <a:lnTo>
                    <a:pt x="99" y="25"/>
                  </a:lnTo>
                  <a:lnTo>
                    <a:pt x="99" y="28"/>
                  </a:lnTo>
                  <a:lnTo>
                    <a:pt x="99" y="31"/>
                  </a:lnTo>
                  <a:lnTo>
                    <a:pt x="99" y="33"/>
                  </a:lnTo>
                  <a:lnTo>
                    <a:pt x="98" y="37"/>
                  </a:lnTo>
                  <a:lnTo>
                    <a:pt x="98" y="41"/>
                  </a:lnTo>
                  <a:lnTo>
                    <a:pt x="98" y="45"/>
                  </a:lnTo>
                  <a:lnTo>
                    <a:pt x="98" y="50"/>
                  </a:lnTo>
                  <a:lnTo>
                    <a:pt x="96" y="55"/>
                  </a:lnTo>
                  <a:lnTo>
                    <a:pt x="95" y="58"/>
                  </a:lnTo>
                  <a:lnTo>
                    <a:pt x="96" y="61"/>
                  </a:lnTo>
                  <a:lnTo>
                    <a:pt x="93" y="64"/>
                  </a:lnTo>
                  <a:lnTo>
                    <a:pt x="88" y="67"/>
                  </a:lnTo>
                  <a:lnTo>
                    <a:pt x="87" y="69"/>
                  </a:lnTo>
                  <a:lnTo>
                    <a:pt x="83" y="69"/>
                  </a:lnTo>
                  <a:lnTo>
                    <a:pt x="83" y="71"/>
                  </a:lnTo>
                  <a:lnTo>
                    <a:pt x="82" y="72"/>
                  </a:lnTo>
                  <a:lnTo>
                    <a:pt x="82" y="74"/>
                  </a:lnTo>
                  <a:lnTo>
                    <a:pt x="79" y="78"/>
                  </a:lnTo>
                  <a:lnTo>
                    <a:pt x="77" y="80"/>
                  </a:lnTo>
                  <a:lnTo>
                    <a:pt x="76" y="82"/>
                  </a:lnTo>
                  <a:lnTo>
                    <a:pt x="74" y="83"/>
                  </a:lnTo>
                  <a:lnTo>
                    <a:pt x="72" y="85"/>
                  </a:lnTo>
                  <a:lnTo>
                    <a:pt x="72" y="86"/>
                  </a:lnTo>
                  <a:lnTo>
                    <a:pt x="72" y="89"/>
                  </a:lnTo>
                  <a:lnTo>
                    <a:pt x="72" y="97"/>
                  </a:lnTo>
                  <a:lnTo>
                    <a:pt x="72" y="99"/>
                  </a:lnTo>
                  <a:lnTo>
                    <a:pt x="72" y="104"/>
                  </a:lnTo>
                  <a:lnTo>
                    <a:pt x="69" y="107"/>
                  </a:lnTo>
                  <a:lnTo>
                    <a:pt x="68" y="110"/>
                  </a:lnTo>
                  <a:lnTo>
                    <a:pt x="66" y="110"/>
                  </a:lnTo>
                  <a:lnTo>
                    <a:pt x="65" y="112"/>
                  </a:lnTo>
                  <a:lnTo>
                    <a:pt x="63" y="112"/>
                  </a:lnTo>
                  <a:lnTo>
                    <a:pt x="63" y="113"/>
                  </a:lnTo>
                  <a:lnTo>
                    <a:pt x="61" y="115"/>
                  </a:lnTo>
                  <a:lnTo>
                    <a:pt x="60" y="115"/>
                  </a:lnTo>
                  <a:lnTo>
                    <a:pt x="57" y="118"/>
                  </a:lnTo>
                  <a:lnTo>
                    <a:pt x="55" y="121"/>
                  </a:lnTo>
                  <a:lnTo>
                    <a:pt x="52" y="123"/>
                  </a:lnTo>
                  <a:lnTo>
                    <a:pt x="52" y="124"/>
                  </a:lnTo>
                  <a:lnTo>
                    <a:pt x="50" y="124"/>
                  </a:lnTo>
                  <a:lnTo>
                    <a:pt x="49" y="123"/>
                  </a:lnTo>
                  <a:lnTo>
                    <a:pt x="49" y="123"/>
                  </a:lnTo>
                  <a:lnTo>
                    <a:pt x="47" y="123"/>
                  </a:lnTo>
                  <a:lnTo>
                    <a:pt x="47" y="123"/>
                  </a:lnTo>
                  <a:lnTo>
                    <a:pt x="47" y="123"/>
                  </a:lnTo>
                  <a:lnTo>
                    <a:pt x="47" y="123"/>
                  </a:lnTo>
                  <a:lnTo>
                    <a:pt x="47" y="121"/>
                  </a:lnTo>
                  <a:lnTo>
                    <a:pt x="46" y="119"/>
                  </a:lnTo>
                  <a:lnTo>
                    <a:pt x="47" y="118"/>
                  </a:lnTo>
                  <a:lnTo>
                    <a:pt x="47" y="118"/>
                  </a:lnTo>
                  <a:lnTo>
                    <a:pt x="47" y="116"/>
                  </a:lnTo>
                  <a:lnTo>
                    <a:pt x="47" y="116"/>
                  </a:lnTo>
                  <a:lnTo>
                    <a:pt x="46" y="115"/>
                  </a:lnTo>
                  <a:lnTo>
                    <a:pt x="46" y="115"/>
                  </a:lnTo>
                  <a:lnTo>
                    <a:pt x="44" y="116"/>
                  </a:lnTo>
                  <a:lnTo>
                    <a:pt x="42" y="116"/>
                  </a:lnTo>
                  <a:lnTo>
                    <a:pt x="42" y="116"/>
                  </a:lnTo>
                  <a:lnTo>
                    <a:pt x="41" y="118"/>
                  </a:lnTo>
                  <a:lnTo>
                    <a:pt x="41" y="118"/>
                  </a:lnTo>
                  <a:lnTo>
                    <a:pt x="39" y="118"/>
                  </a:lnTo>
                  <a:lnTo>
                    <a:pt x="39" y="118"/>
                  </a:lnTo>
                  <a:lnTo>
                    <a:pt x="38" y="116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36" y="118"/>
                  </a:lnTo>
                  <a:lnTo>
                    <a:pt x="36" y="119"/>
                  </a:lnTo>
                  <a:lnTo>
                    <a:pt x="36" y="121"/>
                  </a:lnTo>
                  <a:lnTo>
                    <a:pt x="36" y="121"/>
                  </a:lnTo>
                  <a:lnTo>
                    <a:pt x="35" y="121"/>
                  </a:lnTo>
                  <a:lnTo>
                    <a:pt x="33" y="123"/>
                  </a:lnTo>
                  <a:lnTo>
                    <a:pt x="33" y="123"/>
                  </a:lnTo>
                  <a:lnTo>
                    <a:pt x="31" y="123"/>
                  </a:lnTo>
                  <a:lnTo>
                    <a:pt x="31" y="121"/>
                  </a:lnTo>
                  <a:lnTo>
                    <a:pt x="30" y="121"/>
                  </a:lnTo>
                  <a:lnTo>
                    <a:pt x="30" y="119"/>
                  </a:lnTo>
                  <a:lnTo>
                    <a:pt x="28" y="119"/>
                  </a:lnTo>
                  <a:lnTo>
                    <a:pt x="28" y="119"/>
                  </a:lnTo>
                  <a:lnTo>
                    <a:pt x="28" y="119"/>
                  </a:lnTo>
                  <a:lnTo>
                    <a:pt x="28" y="119"/>
                  </a:lnTo>
                  <a:lnTo>
                    <a:pt x="27" y="119"/>
                  </a:lnTo>
                  <a:lnTo>
                    <a:pt x="27" y="119"/>
                  </a:lnTo>
                  <a:lnTo>
                    <a:pt x="25" y="118"/>
                  </a:lnTo>
                  <a:lnTo>
                    <a:pt x="25" y="116"/>
                  </a:lnTo>
                  <a:lnTo>
                    <a:pt x="24" y="116"/>
                  </a:lnTo>
                  <a:lnTo>
                    <a:pt x="22" y="118"/>
                  </a:lnTo>
                  <a:lnTo>
                    <a:pt x="22" y="118"/>
                  </a:lnTo>
                  <a:lnTo>
                    <a:pt x="19" y="119"/>
                  </a:lnTo>
                  <a:lnTo>
                    <a:pt x="17" y="119"/>
                  </a:lnTo>
                  <a:lnTo>
                    <a:pt x="17" y="121"/>
                  </a:lnTo>
                  <a:lnTo>
                    <a:pt x="17" y="121"/>
                  </a:lnTo>
                  <a:lnTo>
                    <a:pt x="17" y="121"/>
                  </a:lnTo>
                  <a:lnTo>
                    <a:pt x="16" y="123"/>
                  </a:lnTo>
                  <a:lnTo>
                    <a:pt x="14" y="123"/>
                  </a:lnTo>
                  <a:lnTo>
                    <a:pt x="14" y="124"/>
                  </a:lnTo>
                  <a:lnTo>
                    <a:pt x="13" y="126"/>
                  </a:lnTo>
                  <a:lnTo>
                    <a:pt x="13" y="124"/>
                  </a:lnTo>
                  <a:lnTo>
                    <a:pt x="13" y="124"/>
                  </a:lnTo>
                  <a:lnTo>
                    <a:pt x="11" y="123"/>
                  </a:lnTo>
                  <a:lnTo>
                    <a:pt x="9" y="121"/>
                  </a:lnTo>
                  <a:lnTo>
                    <a:pt x="9" y="121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6" y="116"/>
                  </a:lnTo>
                  <a:lnTo>
                    <a:pt x="3" y="113"/>
                  </a:lnTo>
                  <a:lnTo>
                    <a:pt x="3" y="113"/>
                  </a:lnTo>
                  <a:lnTo>
                    <a:pt x="0" y="110"/>
                  </a:lnTo>
                  <a:lnTo>
                    <a:pt x="0" y="107"/>
                  </a:lnTo>
                  <a:lnTo>
                    <a:pt x="1" y="107"/>
                  </a:lnTo>
                  <a:lnTo>
                    <a:pt x="1" y="105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6" y="107"/>
                  </a:lnTo>
                  <a:lnTo>
                    <a:pt x="8" y="107"/>
                  </a:lnTo>
                  <a:lnTo>
                    <a:pt x="9" y="107"/>
                  </a:lnTo>
                  <a:lnTo>
                    <a:pt x="9" y="107"/>
                  </a:lnTo>
                  <a:lnTo>
                    <a:pt x="11" y="105"/>
                  </a:lnTo>
                  <a:lnTo>
                    <a:pt x="11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1" y="104"/>
                  </a:lnTo>
                  <a:lnTo>
                    <a:pt x="11" y="102"/>
                  </a:lnTo>
                  <a:lnTo>
                    <a:pt x="11" y="102"/>
                  </a:lnTo>
                  <a:lnTo>
                    <a:pt x="11" y="101"/>
                  </a:lnTo>
                  <a:lnTo>
                    <a:pt x="11" y="101"/>
                  </a:lnTo>
                  <a:lnTo>
                    <a:pt x="9" y="99"/>
                  </a:lnTo>
                  <a:lnTo>
                    <a:pt x="8" y="99"/>
                  </a:lnTo>
                  <a:lnTo>
                    <a:pt x="6" y="99"/>
                  </a:lnTo>
                  <a:lnTo>
                    <a:pt x="8" y="97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8" y="96"/>
                  </a:lnTo>
                  <a:lnTo>
                    <a:pt x="6" y="94"/>
                  </a:lnTo>
                  <a:lnTo>
                    <a:pt x="6" y="94"/>
                  </a:lnTo>
                  <a:lnTo>
                    <a:pt x="6" y="94"/>
                  </a:lnTo>
                  <a:lnTo>
                    <a:pt x="6" y="93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6" y="88"/>
                  </a:lnTo>
                  <a:lnTo>
                    <a:pt x="6" y="88"/>
                  </a:lnTo>
                  <a:lnTo>
                    <a:pt x="6" y="86"/>
                  </a:lnTo>
                  <a:lnTo>
                    <a:pt x="6" y="88"/>
                  </a:lnTo>
                  <a:lnTo>
                    <a:pt x="8" y="88"/>
                  </a:lnTo>
                  <a:lnTo>
                    <a:pt x="11" y="86"/>
                  </a:lnTo>
                  <a:lnTo>
                    <a:pt x="11" y="86"/>
                  </a:lnTo>
                  <a:lnTo>
                    <a:pt x="13" y="88"/>
                  </a:lnTo>
                  <a:lnTo>
                    <a:pt x="13" y="88"/>
                  </a:lnTo>
                  <a:lnTo>
                    <a:pt x="19" y="86"/>
                  </a:lnTo>
                  <a:lnTo>
                    <a:pt x="19" y="86"/>
                  </a:lnTo>
                  <a:lnTo>
                    <a:pt x="19" y="85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3"/>
                  </a:lnTo>
                  <a:lnTo>
                    <a:pt x="19" y="82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20" y="8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4" y="82"/>
                  </a:lnTo>
                  <a:lnTo>
                    <a:pt x="25" y="83"/>
                  </a:lnTo>
                  <a:lnTo>
                    <a:pt x="25" y="85"/>
                  </a:lnTo>
                  <a:lnTo>
                    <a:pt x="27" y="86"/>
                  </a:lnTo>
                  <a:lnTo>
                    <a:pt x="28" y="88"/>
                  </a:lnTo>
                  <a:lnTo>
                    <a:pt x="31" y="88"/>
                  </a:lnTo>
                  <a:lnTo>
                    <a:pt x="33" y="88"/>
                  </a:lnTo>
                  <a:lnTo>
                    <a:pt x="36" y="86"/>
                  </a:lnTo>
                  <a:lnTo>
                    <a:pt x="36" y="85"/>
                  </a:lnTo>
                  <a:lnTo>
                    <a:pt x="38" y="85"/>
                  </a:lnTo>
                  <a:lnTo>
                    <a:pt x="38" y="85"/>
                  </a:lnTo>
                  <a:lnTo>
                    <a:pt x="39" y="86"/>
                  </a:lnTo>
                  <a:lnTo>
                    <a:pt x="39" y="86"/>
                  </a:lnTo>
                  <a:lnTo>
                    <a:pt x="39" y="88"/>
                  </a:lnTo>
                  <a:lnTo>
                    <a:pt x="39" y="88"/>
                  </a:lnTo>
                  <a:lnTo>
                    <a:pt x="39" y="89"/>
                  </a:lnTo>
                  <a:lnTo>
                    <a:pt x="41" y="89"/>
                  </a:lnTo>
                  <a:lnTo>
                    <a:pt x="42" y="89"/>
                  </a:lnTo>
                  <a:lnTo>
                    <a:pt x="42" y="88"/>
                  </a:lnTo>
                  <a:lnTo>
                    <a:pt x="44" y="88"/>
                  </a:lnTo>
                  <a:lnTo>
                    <a:pt x="44" y="86"/>
                  </a:lnTo>
                  <a:lnTo>
                    <a:pt x="44" y="86"/>
                  </a:lnTo>
                  <a:lnTo>
                    <a:pt x="44" y="85"/>
                  </a:lnTo>
                  <a:lnTo>
                    <a:pt x="44" y="85"/>
                  </a:lnTo>
                  <a:lnTo>
                    <a:pt x="44" y="83"/>
                  </a:lnTo>
                  <a:lnTo>
                    <a:pt x="44" y="82"/>
                  </a:lnTo>
                  <a:lnTo>
                    <a:pt x="46" y="82"/>
                  </a:lnTo>
                  <a:lnTo>
                    <a:pt x="46" y="82"/>
                  </a:lnTo>
                  <a:lnTo>
                    <a:pt x="47" y="80"/>
                  </a:lnTo>
                  <a:lnTo>
                    <a:pt x="47" y="78"/>
                  </a:lnTo>
                  <a:lnTo>
                    <a:pt x="47" y="77"/>
                  </a:lnTo>
                  <a:lnTo>
                    <a:pt x="47" y="77"/>
                  </a:lnTo>
                  <a:lnTo>
                    <a:pt x="47" y="75"/>
                  </a:lnTo>
                  <a:lnTo>
                    <a:pt x="47" y="74"/>
                  </a:lnTo>
                  <a:lnTo>
                    <a:pt x="47" y="71"/>
                  </a:lnTo>
                  <a:lnTo>
                    <a:pt x="47" y="69"/>
                  </a:lnTo>
                  <a:lnTo>
                    <a:pt x="47" y="67"/>
                  </a:lnTo>
                  <a:lnTo>
                    <a:pt x="47" y="64"/>
                  </a:lnTo>
                  <a:lnTo>
                    <a:pt x="49" y="63"/>
                  </a:lnTo>
                  <a:lnTo>
                    <a:pt x="47" y="61"/>
                  </a:lnTo>
                  <a:lnTo>
                    <a:pt x="47" y="61"/>
                  </a:lnTo>
                  <a:lnTo>
                    <a:pt x="46" y="60"/>
                  </a:lnTo>
                  <a:lnTo>
                    <a:pt x="44" y="60"/>
                  </a:lnTo>
                  <a:lnTo>
                    <a:pt x="44" y="58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39" y="56"/>
                  </a:lnTo>
                  <a:lnTo>
                    <a:pt x="39" y="56"/>
                  </a:lnTo>
                  <a:lnTo>
                    <a:pt x="39" y="55"/>
                  </a:lnTo>
                  <a:lnTo>
                    <a:pt x="39" y="52"/>
                  </a:lnTo>
                  <a:lnTo>
                    <a:pt x="39" y="50"/>
                  </a:lnTo>
                  <a:lnTo>
                    <a:pt x="39" y="49"/>
                  </a:lnTo>
                  <a:lnTo>
                    <a:pt x="41" y="49"/>
                  </a:lnTo>
                  <a:lnTo>
                    <a:pt x="41" y="47"/>
                  </a:lnTo>
                  <a:lnTo>
                    <a:pt x="42" y="45"/>
                  </a:lnTo>
                  <a:lnTo>
                    <a:pt x="42" y="45"/>
                  </a:lnTo>
                  <a:lnTo>
                    <a:pt x="44" y="45"/>
                  </a:lnTo>
                  <a:lnTo>
                    <a:pt x="46" y="45"/>
                  </a:lnTo>
                  <a:lnTo>
                    <a:pt x="46" y="44"/>
                  </a:lnTo>
                  <a:lnTo>
                    <a:pt x="46" y="44"/>
                  </a:lnTo>
                  <a:lnTo>
                    <a:pt x="47" y="42"/>
                  </a:lnTo>
                  <a:lnTo>
                    <a:pt x="47" y="42"/>
                  </a:lnTo>
                  <a:lnTo>
                    <a:pt x="47" y="41"/>
                  </a:lnTo>
                  <a:lnTo>
                    <a:pt x="47" y="41"/>
                  </a:lnTo>
                  <a:lnTo>
                    <a:pt x="47" y="39"/>
                  </a:lnTo>
                  <a:lnTo>
                    <a:pt x="46" y="37"/>
                  </a:lnTo>
                  <a:lnTo>
                    <a:pt x="46" y="37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42" y="33"/>
                  </a:lnTo>
                  <a:lnTo>
                    <a:pt x="39" y="33"/>
                  </a:lnTo>
                  <a:lnTo>
                    <a:pt x="38" y="33"/>
                  </a:lnTo>
                  <a:lnTo>
                    <a:pt x="35" y="34"/>
                  </a:lnTo>
                  <a:lnTo>
                    <a:pt x="31" y="36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30" y="34"/>
                  </a:lnTo>
                  <a:lnTo>
                    <a:pt x="30" y="33"/>
                  </a:lnTo>
                  <a:lnTo>
                    <a:pt x="30" y="31"/>
                  </a:lnTo>
                  <a:lnTo>
                    <a:pt x="28" y="30"/>
                  </a:lnTo>
                  <a:lnTo>
                    <a:pt x="30" y="28"/>
                  </a:lnTo>
                  <a:lnTo>
                    <a:pt x="30" y="26"/>
                  </a:lnTo>
                  <a:lnTo>
                    <a:pt x="31" y="23"/>
                  </a:lnTo>
                  <a:lnTo>
                    <a:pt x="31" y="22"/>
                  </a:lnTo>
                  <a:lnTo>
                    <a:pt x="35" y="22"/>
                  </a:lnTo>
                  <a:lnTo>
                    <a:pt x="38" y="22"/>
                  </a:lnTo>
                  <a:lnTo>
                    <a:pt x="41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50" y="23"/>
                  </a:lnTo>
                  <a:lnTo>
                    <a:pt x="52" y="23"/>
                  </a:lnTo>
                  <a:lnTo>
                    <a:pt x="52" y="23"/>
                  </a:lnTo>
                  <a:lnTo>
                    <a:pt x="52" y="23"/>
                  </a:lnTo>
                  <a:lnTo>
                    <a:pt x="54" y="23"/>
                  </a:lnTo>
                  <a:lnTo>
                    <a:pt x="54" y="23"/>
                  </a:lnTo>
                  <a:lnTo>
                    <a:pt x="54" y="25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57" y="25"/>
                  </a:lnTo>
                  <a:lnTo>
                    <a:pt x="58" y="25"/>
                  </a:lnTo>
                  <a:lnTo>
                    <a:pt x="58" y="25"/>
                  </a:lnTo>
                  <a:lnTo>
                    <a:pt x="60" y="25"/>
                  </a:lnTo>
                  <a:lnTo>
                    <a:pt x="60" y="25"/>
                  </a:lnTo>
                  <a:lnTo>
                    <a:pt x="61" y="25"/>
                  </a:lnTo>
                  <a:lnTo>
                    <a:pt x="65" y="25"/>
                  </a:lnTo>
                  <a:lnTo>
                    <a:pt x="66" y="26"/>
                  </a:lnTo>
                  <a:lnTo>
                    <a:pt x="68" y="28"/>
                  </a:lnTo>
                  <a:lnTo>
                    <a:pt x="69" y="28"/>
                  </a:lnTo>
                  <a:lnTo>
                    <a:pt x="71" y="30"/>
                  </a:lnTo>
                  <a:lnTo>
                    <a:pt x="71" y="30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72" y="28"/>
                  </a:lnTo>
                  <a:lnTo>
                    <a:pt x="71" y="26"/>
                  </a:lnTo>
                  <a:lnTo>
                    <a:pt x="71" y="25"/>
                  </a:lnTo>
                  <a:lnTo>
                    <a:pt x="71" y="23"/>
                  </a:lnTo>
                  <a:lnTo>
                    <a:pt x="72" y="22"/>
                  </a:lnTo>
                  <a:lnTo>
                    <a:pt x="72" y="22"/>
                  </a:lnTo>
                  <a:lnTo>
                    <a:pt x="72" y="20"/>
                  </a:lnTo>
                  <a:lnTo>
                    <a:pt x="72" y="20"/>
                  </a:lnTo>
                  <a:lnTo>
                    <a:pt x="74" y="19"/>
                  </a:lnTo>
                  <a:lnTo>
                    <a:pt x="74" y="17"/>
                  </a:lnTo>
                  <a:lnTo>
                    <a:pt x="76" y="14"/>
                  </a:lnTo>
                  <a:lnTo>
                    <a:pt x="77" y="12"/>
                  </a:lnTo>
                  <a:lnTo>
                    <a:pt x="77" y="12"/>
                  </a:lnTo>
                  <a:lnTo>
                    <a:pt x="77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77" y="4"/>
                  </a:lnTo>
                  <a:lnTo>
                    <a:pt x="79" y="4"/>
                  </a:lnTo>
                  <a:lnTo>
                    <a:pt x="79" y="3"/>
                  </a:lnTo>
                  <a:lnTo>
                    <a:pt x="80" y="3"/>
                  </a:lnTo>
                  <a:lnTo>
                    <a:pt x="80" y="3"/>
                  </a:lnTo>
                  <a:lnTo>
                    <a:pt x="85" y="3"/>
                  </a:lnTo>
                  <a:lnTo>
                    <a:pt x="88" y="1"/>
                  </a:lnTo>
                  <a:lnTo>
                    <a:pt x="88" y="1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"/>
            <p:cNvSpPr/>
            <p:nvPr/>
          </p:nvSpPr>
          <p:spPr>
            <a:xfrm>
              <a:off x="6170432" y="4109895"/>
              <a:ext cx="366454" cy="241703"/>
            </a:xfrm>
            <a:custGeom>
              <a:rect b="b" l="l" r="r" t="t"/>
              <a:pathLst>
                <a:path extrusionOk="0" h="124" w="188">
                  <a:moveTo>
                    <a:pt x="117" y="0"/>
                  </a:moveTo>
                  <a:lnTo>
                    <a:pt x="118" y="0"/>
                  </a:lnTo>
                  <a:lnTo>
                    <a:pt x="120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3" y="1"/>
                  </a:lnTo>
                  <a:lnTo>
                    <a:pt x="123" y="3"/>
                  </a:lnTo>
                  <a:lnTo>
                    <a:pt x="128" y="6"/>
                  </a:lnTo>
                  <a:lnTo>
                    <a:pt x="130" y="8"/>
                  </a:lnTo>
                  <a:lnTo>
                    <a:pt x="131" y="11"/>
                  </a:lnTo>
                  <a:lnTo>
                    <a:pt x="133" y="12"/>
                  </a:lnTo>
                  <a:lnTo>
                    <a:pt x="134" y="15"/>
                  </a:lnTo>
                  <a:lnTo>
                    <a:pt x="134" y="17"/>
                  </a:lnTo>
                  <a:lnTo>
                    <a:pt x="134" y="19"/>
                  </a:lnTo>
                  <a:lnTo>
                    <a:pt x="133" y="23"/>
                  </a:lnTo>
                  <a:lnTo>
                    <a:pt x="133" y="23"/>
                  </a:lnTo>
                  <a:lnTo>
                    <a:pt x="131" y="26"/>
                  </a:lnTo>
                  <a:lnTo>
                    <a:pt x="131" y="26"/>
                  </a:lnTo>
                  <a:lnTo>
                    <a:pt x="131" y="28"/>
                  </a:lnTo>
                  <a:lnTo>
                    <a:pt x="131" y="28"/>
                  </a:lnTo>
                  <a:lnTo>
                    <a:pt x="133" y="28"/>
                  </a:lnTo>
                  <a:lnTo>
                    <a:pt x="133" y="31"/>
                  </a:lnTo>
                  <a:lnTo>
                    <a:pt x="133" y="31"/>
                  </a:lnTo>
                  <a:lnTo>
                    <a:pt x="134" y="31"/>
                  </a:lnTo>
                  <a:lnTo>
                    <a:pt x="137" y="33"/>
                  </a:lnTo>
                  <a:lnTo>
                    <a:pt x="139" y="33"/>
                  </a:lnTo>
                  <a:lnTo>
                    <a:pt x="141" y="33"/>
                  </a:lnTo>
                  <a:lnTo>
                    <a:pt x="142" y="33"/>
                  </a:lnTo>
                  <a:lnTo>
                    <a:pt x="142" y="33"/>
                  </a:lnTo>
                  <a:lnTo>
                    <a:pt x="141" y="36"/>
                  </a:lnTo>
                  <a:lnTo>
                    <a:pt x="142" y="38"/>
                  </a:lnTo>
                  <a:lnTo>
                    <a:pt x="142" y="38"/>
                  </a:lnTo>
                  <a:lnTo>
                    <a:pt x="144" y="39"/>
                  </a:lnTo>
                  <a:lnTo>
                    <a:pt x="145" y="39"/>
                  </a:lnTo>
                  <a:lnTo>
                    <a:pt x="150" y="39"/>
                  </a:lnTo>
                  <a:lnTo>
                    <a:pt x="152" y="41"/>
                  </a:lnTo>
                  <a:lnTo>
                    <a:pt x="153" y="42"/>
                  </a:lnTo>
                  <a:lnTo>
                    <a:pt x="156" y="45"/>
                  </a:lnTo>
                  <a:lnTo>
                    <a:pt x="156" y="47"/>
                  </a:lnTo>
                  <a:lnTo>
                    <a:pt x="156" y="47"/>
                  </a:lnTo>
                  <a:lnTo>
                    <a:pt x="156" y="49"/>
                  </a:lnTo>
                  <a:lnTo>
                    <a:pt x="156" y="49"/>
                  </a:lnTo>
                  <a:lnTo>
                    <a:pt x="158" y="50"/>
                  </a:lnTo>
                  <a:lnTo>
                    <a:pt x="158" y="52"/>
                  </a:lnTo>
                  <a:lnTo>
                    <a:pt x="161" y="53"/>
                  </a:lnTo>
                  <a:lnTo>
                    <a:pt x="166" y="56"/>
                  </a:lnTo>
                  <a:lnTo>
                    <a:pt x="167" y="58"/>
                  </a:lnTo>
                  <a:lnTo>
                    <a:pt x="169" y="58"/>
                  </a:lnTo>
                  <a:lnTo>
                    <a:pt x="171" y="60"/>
                  </a:lnTo>
                  <a:lnTo>
                    <a:pt x="172" y="61"/>
                  </a:lnTo>
                  <a:lnTo>
                    <a:pt x="172" y="63"/>
                  </a:lnTo>
                  <a:lnTo>
                    <a:pt x="172" y="64"/>
                  </a:lnTo>
                  <a:lnTo>
                    <a:pt x="172" y="66"/>
                  </a:lnTo>
                  <a:lnTo>
                    <a:pt x="172" y="66"/>
                  </a:lnTo>
                  <a:lnTo>
                    <a:pt x="174" y="67"/>
                  </a:lnTo>
                  <a:lnTo>
                    <a:pt x="174" y="69"/>
                  </a:lnTo>
                  <a:lnTo>
                    <a:pt x="175" y="71"/>
                  </a:lnTo>
                  <a:lnTo>
                    <a:pt x="177" y="71"/>
                  </a:lnTo>
                  <a:lnTo>
                    <a:pt x="178" y="71"/>
                  </a:lnTo>
                  <a:lnTo>
                    <a:pt x="178" y="72"/>
                  </a:lnTo>
                  <a:lnTo>
                    <a:pt x="182" y="74"/>
                  </a:lnTo>
                  <a:lnTo>
                    <a:pt x="183" y="74"/>
                  </a:lnTo>
                  <a:lnTo>
                    <a:pt x="185" y="75"/>
                  </a:lnTo>
                  <a:lnTo>
                    <a:pt x="185" y="75"/>
                  </a:lnTo>
                  <a:lnTo>
                    <a:pt x="185" y="77"/>
                  </a:lnTo>
                  <a:lnTo>
                    <a:pt x="185" y="77"/>
                  </a:lnTo>
                  <a:lnTo>
                    <a:pt x="185" y="78"/>
                  </a:lnTo>
                  <a:lnTo>
                    <a:pt x="186" y="82"/>
                  </a:lnTo>
                  <a:lnTo>
                    <a:pt x="186" y="83"/>
                  </a:lnTo>
                  <a:lnTo>
                    <a:pt x="188" y="83"/>
                  </a:lnTo>
                  <a:lnTo>
                    <a:pt x="183" y="83"/>
                  </a:lnTo>
                  <a:lnTo>
                    <a:pt x="183" y="83"/>
                  </a:lnTo>
                  <a:lnTo>
                    <a:pt x="183" y="83"/>
                  </a:lnTo>
                  <a:lnTo>
                    <a:pt x="180" y="85"/>
                  </a:lnTo>
                  <a:lnTo>
                    <a:pt x="180" y="85"/>
                  </a:lnTo>
                  <a:lnTo>
                    <a:pt x="178" y="85"/>
                  </a:lnTo>
                  <a:lnTo>
                    <a:pt x="177" y="85"/>
                  </a:lnTo>
                  <a:lnTo>
                    <a:pt x="171" y="83"/>
                  </a:lnTo>
                  <a:lnTo>
                    <a:pt x="166" y="82"/>
                  </a:lnTo>
                  <a:lnTo>
                    <a:pt x="164" y="82"/>
                  </a:lnTo>
                  <a:lnTo>
                    <a:pt x="161" y="82"/>
                  </a:lnTo>
                  <a:lnTo>
                    <a:pt x="159" y="82"/>
                  </a:lnTo>
                  <a:lnTo>
                    <a:pt x="158" y="85"/>
                  </a:lnTo>
                  <a:lnTo>
                    <a:pt x="156" y="85"/>
                  </a:lnTo>
                  <a:lnTo>
                    <a:pt x="155" y="86"/>
                  </a:lnTo>
                  <a:lnTo>
                    <a:pt x="153" y="86"/>
                  </a:lnTo>
                  <a:lnTo>
                    <a:pt x="150" y="86"/>
                  </a:lnTo>
                  <a:lnTo>
                    <a:pt x="145" y="85"/>
                  </a:lnTo>
                  <a:lnTo>
                    <a:pt x="144" y="86"/>
                  </a:lnTo>
                  <a:lnTo>
                    <a:pt x="142" y="86"/>
                  </a:lnTo>
                  <a:lnTo>
                    <a:pt x="139" y="88"/>
                  </a:lnTo>
                  <a:lnTo>
                    <a:pt x="136" y="88"/>
                  </a:lnTo>
                  <a:lnTo>
                    <a:pt x="134" y="90"/>
                  </a:lnTo>
                  <a:lnTo>
                    <a:pt x="131" y="90"/>
                  </a:lnTo>
                  <a:lnTo>
                    <a:pt x="130" y="91"/>
                  </a:lnTo>
                  <a:lnTo>
                    <a:pt x="130" y="91"/>
                  </a:lnTo>
                  <a:lnTo>
                    <a:pt x="128" y="90"/>
                  </a:lnTo>
                  <a:lnTo>
                    <a:pt x="126" y="90"/>
                  </a:lnTo>
                  <a:lnTo>
                    <a:pt x="125" y="90"/>
                  </a:lnTo>
                  <a:lnTo>
                    <a:pt x="122" y="90"/>
                  </a:lnTo>
                  <a:lnTo>
                    <a:pt x="120" y="91"/>
                  </a:lnTo>
                  <a:lnTo>
                    <a:pt x="120" y="91"/>
                  </a:lnTo>
                  <a:lnTo>
                    <a:pt x="118" y="94"/>
                  </a:lnTo>
                  <a:lnTo>
                    <a:pt x="117" y="97"/>
                  </a:lnTo>
                  <a:lnTo>
                    <a:pt x="117" y="97"/>
                  </a:lnTo>
                  <a:lnTo>
                    <a:pt x="117" y="97"/>
                  </a:lnTo>
                  <a:lnTo>
                    <a:pt x="115" y="97"/>
                  </a:lnTo>
                  <a:lnTo>
                    <a:pt x="109" y="96"/>
                  </a:lnTo>
                  <a:lnTo>
                    <a:pt x="106" y="96"/>
                  </a:lnTo>
                  <a:lnTo>
                    <a:pt x="103" y="96"/>
                  </a:lnTo>
                  <a:lnTo>
                    <a:pt x="101" y="96"/>
                  </a:lnTo>
                  <a:lnTo>
                    <a:pt x="100" y="96"/>
                  </a:lnTo>
                  <a:lnTo>
                    <a:pt x="98" y="96"/>
                  </a:lnTo>
                  <a:lnTo>
                    <a:pt x="96" y="96"/>
                  </a:lnTo>
                  <a:lnTo>
                    <a:pt x="95" y="94"/>
                  </a:lnTo>
                  <a:lnTo>
                    <a:pt x="92" y="94"/>
                  </a:lnTo>
                  <a:lnTo>
                    <a:pt x="90" y="94"/>
                  </a:lnTo>
                  <a:lnTo>
                    <a:pt x="89" y="93"/>
                  </a:lnTo>
                  <a:lnTo>
                    <a:pt x="89" y="93"/>
                  </a:lnTo>
                  <a:lnTo>
                    <a:pt x="87" y="90"/>
                  </a:lnTo>
                  <a:lnTo>
                    <a:pt x="84" y="88"/>
                  </a:lnTo>
                  <a:lnTo>
                    <a:pt x="81" y="86"/>
                  </a:lnTo>
                  <a:lnTo>
                    <a:pt x="79" y="85"/>
                  </a:lnTo>
                  <a:lnTo>
                    <a:pt x="77" y="85"/>
                  </a:lnTo>
                  <a:lnTo>
                    <a:pt x="76" y="83"/>
                  </a:lnTo>
                  <a:lnTo>
                    <a:pt x="74" y="83"/>
                  </a:lnTo>
                  <a:lnTo>
                    <a:pt x="71" y="85"/>
                  </a:lnTo>
                  <a:lnTo>
                    <a:pt x="68" y="86"/>
                  </a:lnTo>
                  <a:lnTo>
                    <a:pt x="63" y="93"/>
                  </a:lnTo>
                  <a:lnTo>
                    <a:pt x="62" y="94"/>
                  </a:lnTo>
                  <a:lnTo>
                    <a:pt x="60" y="94"/>
                  </a:lnTo>
                  <a:lnTo>
                    <a:pt x="60" y="96"/>
                  </a:lnTo>
                  <a:lnTo>
                    <a:pt x="60" y="99"/>
                  </a:lnTo>
                  <a:lnTo>
                    <a:pt x="62" y="101"/>
                  </a:lnTo>
                  <a:lnTo>
                    <a:pt x="60" y="105"/>
                  </a:lnTo>
                  <a:lnTo>
                    <a:pt x="60" y="107"/>
                  </a:lnTo>
                  <a:lnTo>
                    <a:pt x="60" y="107"/>
                  </a:lnTo>
                  <a:lnTo>
                    <a:pt x="59" y="105"/>
                  </a:lnTo>
                  <a:lnTo>
                    <a:pt x="59" y="105"/>
                  </a:lnTo>
                  <a:lnTo>
                    <a:pt x="57" y="105"/>
                  </a:lnTo>
                  <a:lnTo>
                    <a:pt x="55" y="107"/>
                  </a:lnTo>
                  <a:lnTo>
                    <a:pt x="55" y="107"/>
                  </a:lnTo>
                  <a:lnTo>
                    <a:pt x="54" y="107"/>
                  </a:lnTo>
                  <a:lnTo>
                    <a:pt x="54" y="107"/>
                  </a:lnTo>
                  <a:lnTo>
                    <a:pt x="52" y="107"/>
                  </a:lnTo>
                  <a:lnTo>
                    <a:pt x="52" y="107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51" y="107"/>
                  </a:lnTo>
                  <a:lnTo>
                    <a:pt x="49" y="105"/>
                  </a:lnTo>
                  <a:lnTo>
                    <a:pt x="46" y="105"/>
                  </a:lnTo>
                  <a:lnTo>
                    <a:pt x="44" y="104"/>
                  </a:lnTo>
                  <a:lnTo>
                    <a:pt x="44" y="104"/>
                  </a:lnTo>
                  <a:lnTo>
                    <a:pt x="41" y="105"/>
                  </a:lnTo>
                  <a:lnTo>
                    <a:pt x="41" y="105"/>
                  </a:lnTo>
                  <a:lnTo>
                    <a:pt x="38" y="107"/>
                  </a:lnTo>
                  <a:lnTo>
                    <a:pt x="33" y="107"/>
                  </a:lnTo>
                  <a:lnTo>
                    <a:pt x="33" y="107"/>
                  </a:lnTo>
                  <a:lnTo>
                    <a:pt x="32" y="107"/>
                  </a:lnTo>
                  <a:lnTo>
                    <a:pt x="32" y="108"/>
                  </a:lnTo>
                  <a:lnTo>
                    <a:pt x="30" y="108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30" y="113"/>
                  </a:lnTo>
                  <a:lnTo>
                    <a:pt x="30" y="115"/>
                  </a:lnTo>
                  <a:lnTo>
                    <a:pt x="30" y="116"/>
                  </a:lnTo>
                  <a:lnTo>
                    <a:pt x="30" y="116"/>
                  </a:lnTo>
                  <a:lnTo>
                    <a:pt x="29" y="118"/>
                  </a:lnTo>
                  <a:lnTo>
                    <a:pt x="27" y="121"/>
                  </a:lnTo>
                  <a:lnTo>
                    <a:pt x="27" y="123"/>
                  </a:lnTo>
                  <a:lnTo>
                    <a:pt x="25" y="124"/>
                  </a:lnTo>
                  <a:lnTo>
                    <a:pt x="25" y="124"/>
                  </a:lnTo>
                  <a:lnTo>
                    <a:pt x="24" y="123"/>
                  </a:lnTo>
                  <a:lnTo>
                    <a:pt x="24" y="119"/>
                  </a:lnTo>
                  <a:lnTo>
                    <a:pt x="24" y="119"/>
                  </a:lnTo>
                  <a:lnTo>
                    <a:pt x="24" y="119"/>
                  </a:lnTo>
                  <a:lnTo>
                    <a:pt x="24" y="119"/>
                  </a:lnTo>
                  <a:lnTo>
                    <a:pt x="24" y="118"/>
                  </a:lnTo>
                  <a:lnTo>
                    <a:pt x="24" y="116"/>
                  </a:lnTo>
                  <a:lnTo>
                    <a:pt x="24" y="116"/>
                  </a:lnTo>
                  <a:lnTo>
                    <a:pt x="24" y="115"/>
                  </a:lnTo>
                  <a:lnTo>
                    <a:pt x="22" y="113"/>
                  </a:lnTo>
                  <a:lnTo>
                    <a:pt x="22" y="113"/>
                  </a:lnTo>
                  <a:lnTo>
                    <a:pt x="22" y="113"/>
                  </a:lnTo>
                  <a:lnTo>
                    <a:pt x="21" y="113"/>
                  </a:lnTo>
                  <a:lnTo>
                    <a:pt x="19" y="113"/>
                  </a:lnTo>
                  <a:lnTo>
                    <a:pt x="19" y="112"/>
                  </a:lnTo>
                  <a:lnTo>
                    <a:pt x="18" y="110"/>
                  </a:lnTo>
                  <a:lnTo>
                    <a:pt x="16" y="108"/>
                  </a:lnTo>
                  <a:lnTo>
                    <a:pt x="14" y="107"/>
                  </a:lnTo>
                  <a:lnTo>
                    <a:pt x="13" y="104"/>
                  </a:lnTo>
                  <a:lnTo>
                    <a:pt x="10" y="102"/>
                  </a:lnTo>
                  <a:lnTo>
                    <a:pt x="10" y="101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10" y="99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10" y="97"/>
                  </a:lnTo>
                  <a:lnTo>
                    <a:pt x="10" y="96"/>
                  </a:lnTo>
                  <a:lnTo>
                    <a:pt x="10" y="94"/>
                  </a:lnTo>
                  <a:lnTo>
                    <a:pt x="7" y="93"/>
                  </a:lnTo>
                  <a:lnTo>
                    <a:pt x="5" y="93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3" y="85"/>
                  </a:lnTo>
                  <a:lnTo>
                    <a:pt x="3" y="83"/>
                  </a:lnTo>
                  <a:lnTo>
                    <a:pt x="3" y="82"/>
                  </a:lnTo>
                  <a:lnTo>
                    <a:pt x="2" y="82"/>
                  </a:lnTo>
                  <a:lnTo>
                    <a:pt x="2" y="82"/>
                  </a:lnTo>
                  <a:lnTo>
                    <a:pt x="2" y="80"/>
                  </a:lnTo>
                  <a:lnTo>
                    <a:pt x="3" y="80"/>
                  </a:lnTo>
                  <a:lnTo>
                    <a:pt x="2" y="78"/>
                  </a:lnTo>
                  <a:lnTo>
                    <a:pt x="3" y="78"/>
                  </a:lnTo>
                  <a:lnTo>
                    <a:pt x="3" y="74"/>
                  </a:lnTo>
                  <a:lnTo>
                    <a:pt x="3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2" y="72"/>
                  </a:lnTo>
                  <a:lnTo>
                    <a:pt x="0" y="72"/>
                  </a:lnTo>
                  <a:lnTo>
                    <a:pt x="0" y="71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5" y="67"/>
                  </a:lnTo>
                  <a:lnTo>
                    <a:pt x="5" y="67"/>
                  </a:lnTo>
                  <a:lnTo>
                    <a:pt x="5" y="66"/>
                  </a:lnTo>
                  <a:lnTo>
                    <a:pt x="5" y="66"/>
                  </a:lnTo>
                  <a:lnTo>
                    <a:pt x="7" y="63"/>
                  </a:lnTo>
                  <a:lnTo>
                    <a:pt x="8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3" y="53"/>
                  </a:lnTo>
                  <a:lnTo>
                    <a:pt x="14" y="52"/>
                  </a:lnTo>
                  <a:lnTo>
                    <a:pt x="16" y="49"/>
                  </a:lnTo>
                  <a:lnTo>
                    <a:pt x="18" y="49"/>
                  </a:lnTo>
                  <a:lnTo>
                    <a:pt x="19" y="50"/>
                  </a:lnTo>
                  <a:lnTo>
                    <a:pt x="21" y="50"/>
                  </a:lnTo>
                  <a:lnTo>
                    <a:pt x="22" y="50"/>
                  </a:lnTo>
                  <a:lnTo>
                    <a:pt x="24" y="49"/>
                  </a:lnTo>
                  <a:lnTo>
                    <a:pt x="25" y="49"/>
                  </a:lnTo>
                  <a:lnTo>
                    <a:pt x="29" y="47"/>
                  </a:lnTo>
                  <a:lnTo>
                    <a:pt x="29" y="45"/>
                  </a:lnTo>
                  <a:lnTo>
                    <a:pt x="30" y="45"/>
                  </a:lnTo>
                  <a:lnTo>
                    <a:pt x="30" y="44"/>
                  </a:lnTo>
                  <a:lnTo>
                    <a:pt x="30" y="44"/>
                  </a:lnTo>
                  <a:lnTo>
                    <a:pt x="32" y="45"/>
                  </a:lnTo>
                  <a:lnTo>
                    <a:pt x="32" y="45"/>
                  </a:lnTo>
                  <a:lnTo>
                    <a:pt x="33" y="47"/>
                  </a:lnTo>
                  <a:lnTo>
                    <a:pt x="35" y="49"/>
                  </a:lnTo>
                  <a:lnTo>
                    <a:pt x="35" y="49"/>
                  </a:lnTo>
                  <a:lnTo>
                    <a:pt x="36" y="47"/>
                  </a:lnTo>
                  <a:lnTo>
                    <a:pt x="38" y="47"/>
                  </a:lnTo>
                  <a:lnTo>
                    <a:pt x="40" y="47"/>
                  </a:lnTo>
                  <a:lnTo>
                    <a:pt x="41" y="45"/>
                  </a:lnTo>
                  <a:lnTo>
                    <a:pt x="43" y="44"/>
                  </a:lnTo>
                  <a:lnTo>
                    <a:pt x="44" y="44"/>
                  </a:lnTo>
                  <a:lnTo>
                    <a:pt x="44" y="44"/>
                  </a:lnTo>
                  <a:lnTo>
                    <a:pt x="48" y="42"/>
                  </a:lnTo>
                  <a:lnTo>
                    <a:pt x="49" y="42"/>
                  </a:lnTo>
                  <a:lnTo>
                    <a:pt x="51" y="42"/>
                  </a:lnTo>
                  <a:lnTo>
                    <a:pt x="55" y="42"/>
                  </a:lnTo>
                  <a:lnTo>
                    <a:pt x="59" y="42"/>
                  </a:lnTo>
                  <a:lnTo>
                    <a:pt x="60" y="42"/>
                  </a:lnTo>
                  <a:lnTo>
                    <a:pt x="60" y="41"/>
                  </a:lnTo>
                  <a:lnTo>
                    <a:pt x="62" y="41"/>
                  </a:lnTo>
                  <a:lnTo>
                    <a:pt x="62" y="39"/>
                  </a:lnTo>
                  <a:lnTo>
                    <a:pt x="63" y="39"/>
                  </a:lnTo>
                  <a:lnTo>
                    <a:pt x="65" y="36"/>
                  </a:lnTo>
                  <a:lnTo>
                    <a:pt x="66" y="34"/>
                  </a:lnTo>
                  <a:lnTo>
                    <a:pt x="66" y="34"/>
                  </a:lnTo>
                  <a:lnTo>
                    <a:pt x="66" y="34"/>
                  </a:lnTo>
                  <a:lnTo>
                    <a:pt x="68" y="34"/>
                  </a:lnTo>
                  <a:lnTo>
                    <a:pt x="68" y="33"/>
                  </a:lnTo>
                  <a:lnTo>
                    <a:pt x="68" y="31"/>
                  </a:lnTo>
                  <a:lnTo>
                    <a:pt x="65" y="30"/>
                  </a:lnTo>
                  <a:lnTo>
                    <a:pt x="65" y="30"/>
                  </a:lnTo>
                  <a:lnTo>
                    <a:pt x="65" y="30"/>
                  </a:lnTo>
                  <a:lnTo>
                    <a:pt x="65" y="30"/>
                  </a:lnTo>
                  <a:lnTo>
                    <a:pt x="66" y="28"/>
                  </a:lnTo>
                  <a:lnTo>
                    <a:pt x="66" y="28"/>
                  </a:lnTo>
                  <a:lnTo>
                    <a:pt x="68" y="28"/>
                  </a:lnTo>
                  <a:lnTo>
                    <a:pt x="73" y="28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9" y="26"/>
                  </a:lnTo>
                  <a:lnTo>
                    <a:pt x="81" y="26"/>
                  </a:lnTo>
                  <a:lnTo>
                    <a:pt x="82" y="26"/>
                  </a:lnTo>
                  <a:lnTo>
                    <a:pt x="85" y="26"/>
                  </a:lnTo>
                  <a:lnTo>
                    <a:pt x="89" y="23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0" y="23"/>
                  </a:lnTo>
                  <a:lnTo>
                    <a:pt x="92" y="22"/>
                  </a:lnTo>
                  <a:lnTo>
                    <a:pt x="93" y="20"/>
                  </a:lnTo>
                  <a:lnTo>
                    <a:pt x="95" y="19"/>
                  </a:lnTo>
                  <a:lnTo>
                    <a:pt x="95" y="17"/>
                  </a:lnTo>
                  <a:lnTo>
                    <a:pt x="100" y="14"/>
                  </a:lnTo>
                  <a:lnTo>
                    <a:pt x="101" y="14"/>
                  </a:lnTo>
                  <a:lnTo>
                    <a:pt x="101" y="14"/>
                  </a:lnTo>
                  <a:lnTo>
                    <a:pt x="103" y="11"/>
                  </a:lnTo>
                  <a:lnTo>
                    <a:pt x="103" y="11"/>
                  </a:lnTo>
                  <a:lnTo>
                    <a:pt x="104" y="11"/>
                  </a:lnTo>
                  <a:lnTo>
                    <a:pt x="104" y="11"/>
                  </a:lnTo>
                  <a:lnTo>
                    <a:pt x="106" y="9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6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9" y="3"/>
                  </a:lnTo>
                  <a:lnTo>
                    <a:pt x="111" y="1"/>
                  </a:lnTo>
                  <a:lnTo>
                    <a:pt x="111" y="1"/>
                  </a:lnTo>
                  <a:lnTo>
                    <a:pt x="111" y="1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114" y="0"/>
                  </a:lnTo>
                  <a:lnTo>
                    <a:pt x="115" y="0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6110006" y="4269731"/>
              <a:ext cx="534087" cy="524341"/>
            </a:xfrm>
            <a:custGeom>
              <a:rect b="b" l="l" r="r" t="t"/>
              <a:pathLst>
                <a:path extrusionOk="0" h="269" w="274">
                  <a:moveTo>
                    <a:pt x="192" y="0"/>
                  </a:moveTo>
                  <a:lnTo>
                    <a:pt x="195" y="0"/>
                  </a:lnTo>
                  <a:lnTo>
                    <a:pt x="197" y="0"/>
                  </a:lnTo>
                  <a:lnTo>
                    <a:pt x="202" y="1"/>
                  </a:lnTo>
                  <a:lnTo>
                    <a:pt x="208" y="3"/>
                  </a:lnTo>
                  <a:lnTo>
                    <a:pt x="209" y="3"/>
                  </a:lnTo>
                  <a:lnTo>
                    <a:pt x="211" y="3"/>
                  </a:lnTo>
                  <a:lnTo>
                    <a:pt x="211" y="3"/>
                  </a:lnTo>
                  <a:lnTo>
                    <a:pt x="214" y="1"/>
                  </a:lnTo>
                  <a:lnTo>
                    <a:pt x="214" y="1"/>
                  </a:lnTo>
                  <a:lnTo>
                    <a:pt x="214" y="1"/>
                  </a:lnTo>
                  <a:lnTo>
                    <a:pt x="219" y="1"/>
                  </a:lnTo>
                  <a:lnTo>
                    <a:pt x="219" y="3"/>
                  </a:lnTo>
                  <a:lnTo>
                    <a:pt x="220" y="4"/>
                  </a:lnTo>
                  <a:lnTo>
                    <a:pt x="222" y="6"/>
                  </a:lnTo>
                  <a:lnTo>
                    <a:pt x="224" y="8"/>
                  </a:lnTo>
                  <a:lnTo>
                    <a:pt x="224" y="8"/>
                  </a:lnTo>
                  <a:lnTo>
                    <a:pt x="225" y="9"/>
                  </a:lnTo>
                  <a:lnTo>
                    <a:pt x="225" y="9"/>
                  </a:lnTo>
                  <a:lnTo>
                    <a:pt x="227" y="9"/>
                  </a:lnTo>
                  <a:lnTo>
                    <a:pt x="227" y="11"/>
                  </a:lnTo>
                  <a:lnTo>
                    <a:pt x="228" y="11"/>
                  </a:lnTo>
                  <a:lnTo>
                    <a:pt x="228" y="12"/>
                  </a:lnTo>
                  <a:lnTo>
                    <a:pt x="230" y="12"/>
                  </a:lnTo>
                  <a:lnTo>
                    <a:pt x="231" y="12"/>
                  </a:lnTo>
                  <a:lnTo>
                    <a:pt x="231" y="14"/>
                  </a:lnTo>
                  <a:lnTo>
                    <a:pt x="233" y="14"/>
                  </a:lnTo>
                  <a:lnTo>
                    <a:pt x="233" y="14"/>
                  </a:lnTo>
                  <a:lnTo>
                    <a:pt x="235" y="12"/>
                  </a:lnTo>
                  <a:lnTo>
                    <a:pt x="236" y="11"/>
                  </a:lnTo>
                  <a:lnTo>
                    <a:pt x="238" y="11"/>
                  </a:lnTo>
                  <a:lnTo>
                    <a:pt x="241" y="11"/>
                  </a:lnTo>
                  <a:lnTo>
                    <a:pt x="243" y="12"/>
                  </a:lnTo>
                  <a:lnTo>
                    <a:pt x="244" y="12"/>
                  </a:lnTo>
                  <a:lnTo>
                    <a:pt x="246" y="12"/>
                  </a:lnTo>
                  <a:lnTo>
                    <a:pt x="247" y="11"/>
                  </a:lnTo>
                  <a:lnTo>
                    <a:pt x="249" y="9"/>
                  </a:lnTo>
                  <a:lnTo>
                    <a:pt x="250" y="9"/>
                  </a:lnTo>
                  <a:lnTo>
                    <a:pt x="252" y="9"/>
                  </a:lnTo>
                  <a:lnTo>
                    <a:pt x="254" y="11"/>
                  </a:lnTo>
                  <a:lnTo>
                    <a:pt x="255" y="14"/>
                  </a:lnTo>
                  <a:lnTo>
                    <a:pt x="255" y="14"/>
                  </a:lnTo>
                  <a:lnTo>
                    <a:pt x="257" y="15"/>
                  </a:lnTo>
                  <a:lnTo>
                    <a:pt x="260" y="19"/>
                  </a:lnTo>
                  <a:lnTo>
                    <a:pt x="263" y="20"/>
                  </a:lnTo>
                  <a:lnTo>
                    <a:pt x="263" y="20"/>
                  </a:lnTo>
                  <a:lnTo>
                    <a:pt x="265" y="22"/>
                  </a:lnTo>
                  <a:lnTo>
                    <a:pt x="265" y="22"/>
                  </a:lnTo>
                  <a:lnTo>
                    <a:pt x="265" y="23"/>
                  </a:lnTo>
                  <a:lnTo>
                    <a:pt x="265" y="23"/>
                  </a:lnTo>
                  <a:lnTo>
                    <a:pt x="266" y="23"/>
                  </a:lnTo>
                  <a:lnTo>
                    <a:pt x="266" y="23"/>
                  </a:lnTo>
                  <a:lnTo>
                    <a:pt x="268" y="23"/>
                  </a:lnTo>
                  <a:lnTo>
                    <a:pt x="268" y="25"/>
                  </a:lnTo>
                  <a:lnTo>
                    <a:pt x="268" y="25"/>
                  </a:lnTo>
                  <a:lnTo>
                    <a:pt x="269" y="25"/>
                  </a:lnTo>
                  <a:lnTo>
                    <a:pt x="269" y="26"/>
                  </a:lnTo>
                  <a:lnTo>
                    <a:pt x="269" y="26"/>
                  </a:lnTo>
                  <a:lnTo>
                    <a:pt x="269" y="28"/>
                  </a:lnTo>
                  <a:lnTo>
                    <a:pt x="268" y="28"/>
                  </a:lnTo>
                  <a:lnTo>
                    <a:pt x="268" y="30"/>
                  </a:lnTo>
                  <a:lnTo>
                    <a:pt x="268" y="31"/>
                  </a:lnTo>
                  <a:lnTo>
                    <a:pt x="268" y="33"/>
                  </a:lnTo>
                  <a:lnTo>
                    <a:pt x="268" y="33"/>
                  </a:lnTo>
                  <a:lnTo>
                    <a:pt x="269" y="33"/>
                  </a:lnTo>
                  <a:lnTo>
                    <a:pt x="269" y="34"/>
                  </a:lnTo>
                  <a:lnTo>
                    <a:pt x="269" y="34"/>
                  </a:lnTo>
                  <a:lnTo>
                    <a:pt x="268" y="37"/>
                  </a:lnTo>
                  <a:lnTo>
                    <a:pt x="268" y="39"/>
                  </a:lnTo>
                  <a:lnTo>
                    <a:pt x="268" y="41"/>
                  </a:lnTo>
                  <a:lnTo>
                    <a:pt x="268" y="41"/>
                  </a:lnTo>
                  <a:lnTo>
                    <a:pt x="271" y="41"/>
                  </a:lnTo>
                  <a:lnTo>
                    <a:pt x="271" y="41"/>
                  </a:lnTo>
                  <a:lnTo>
                    <a:pt x="271" y="42"/>
                  </a:lnTo>
                  <a:lnTo>
                    <a:pt x="272" y="42"/>
                  </a:lnTo>
                  <a:lnTo>
                    <a:pt x="272" y="42"/>
                  </a:lnTo>
                  <a:lnTo>
                    <a:pt x="274" y="42"/>
                  </a:lnTo>
                  <a:lnTo>
                    <a:pt x="274" y="44"/>
                  </a:lnTo>
                  <a:lnTo>
                    <a:pt x="274" y="44"/>
                  </a:lnTo>
                  <a:lnTo>
                    <a:pt x="274" y="44"/>
                  </a:lnTo>
                  <a:lnTo>
                    <a:pt x="274" y="44"/>
                  </a:lnTo>
                  <a:lnTo>
                    <a:pt x="274" y="45"/>
                  </a:lnTo>
                  <a:lnTo>
                    <a:pt x="271" y="47"/>
                  </a:lnTo>
                  <a:lnTo>
                    <a:pt x="269" y="48"/>
                  </a:lnTo>
                  <a:lnTo>
                    <a:pt x="269" y="48"/>
                  </a:lnTo>
                  <a:lnTo>
                    <a:pt x="266" y="52"/>
                  </a:lnTo>
                  <a:lnTo>
                    <a:pt x="266" y="52"/>
                  </a:lnTo>
                  <a:lnTo>
                    <a:pt x="265" y="53"/>
                  </a:lnTo>
                  <a:lnTo>
                    <a:pt x="265" y="53"/>
                  </a:lnTo>
                  <a:lnTo>
                    <a:pt x="263" y="55"/>
                  </a:lnTo>
                  <a:lnTo>
                    <a:pt x="263" y="55"/>
                  </a:lnTo>
                  <a:lnTo>
                    <a:pt x="261" y="56"/>
                  </a:lnTo>
                  <a:lnTo>
                    <a:pt x="261" y="58"/>
                  </a:lnTo>
                  <a:lnTo>
                    <a:pt x="263" y="58"/>
                  </a:lnTo>
                  <a:lnTo>
                    <a:pt x="263" y="58"/>
                  </a:lnTo>
                  <a:lnTo>
                    <a:pt x="263" y="58"/>
                  </a:lnTo>
                  <a:lnTo>
                    <a:pt x="263" y="58"/>
                  </a:lnTo>
                  <a:lnTo>
                    <a:pt x="261" y="58"/>
                  </a:lnTo>
                  <a:lnTo>
                    <a:pt x="260" y="59"/>
                  </a:lnTo>
                  <a:lnTo>
                    <a:pt x="260" y="61"/>
                  </a:lnTo>
                  <a:lnTo>
                    <a:pt x="257" y="63"/>
                  </a:lnTo>
                  <a:lnTo>
                    <a:pt x="255" y="64"/>
                  </a:lnTo>
                  <a:lnTo>
                    <a:pt x="255" y="64"/>
                  </a:lnTo>
                  <a:lnTo>
                    <a:pt x="255" y="66"/>
                  </a:lnTo>
                  <a:lnTo>
                    <a:pt x="255" y="69"/>
                  </a:lnTo>
                  <a:lnTo>
                    <a:pt x="255" y="69"/>
                  </a:lnTo>
                  <a:lnTo>
                    <a:pt x="254" y="72"/>
                  </a:lnTo>
                  <a:lnTo>
                    <a:pt x="254" y="74"/>
                  </a:lnTo>
                  <a:lnTo>
                    <a:pt x="254" y="74"/>
                  </a:lnTo>
                  <a:lnTo>
                    <a:pt x="252" y="74"/>
                  </a:lnTo>
                  <a:lnTo>
                    <a:pt x="252" y="77"/>
                  </a:lnTo>
                  <a:lnTo>
                    <a:pt x="252" y="77"/>
                  </a:lnTo>
                  <a:lnTo>
                    <a:pt x="252" y="77"/>
                  </a:lnTo>
                  <a:lnTo>
                    <a:pt x="252" y="77"/>
                  </a:lnTo>
                  <a:lnTo>
                    <a:pt x="250" y="77"/>
                  </a:lnTo>
                  <a:lnTo>
                    <a:pt x="249" y="78"/>
                  </a:lnTo>
                  <a:lnTo>
                    <a:pt x="247" y="80"/>
                  </a:lnTo>
                  <a:lnTo>
                    <a:pt x="247" y="82"/>
                  </a:lnTo>
                  <a:lnTo>
                    <a:pt x="247" y="83"/>
                  </a:lnTo>
                  <a:lnTo>
                    <a:pt x="247" y="83"/>
                  </a:lnTo>
                  <a:lnTo>
                    <a:pt x="247" y="85"/>
                  </a:lnTo>
                  <a:lnTo>
                    <a:pt x="247" y="85"/>
                  </a:lnTo>
                  <a:lnTo>
                    <a:pt x="249" y="85"/>
                  </a:lnTo>
                  <a:lnTo>
                    <a:pt x="249" y="85"/>
                  </a:lnTo>
                  <a:lnTo>
                    <a:pt x="252" y="83"/>
                  </a:lnTo>
                  <a:lnTo>
                    <a:pt x="252" y="83"/>
                  </a:lnTo>
                  <a:lnTo>
                    <a:pt x="252" y="83"/>
                  </a:lnTo>
                  <a:lnTo>
                    <a:pt x="250" y="85"/>
                  </a:lnTo>
                  <a:lnTo>
                    <a:pt x="250" y="86"/>
                  </a:lnTo>
                  <a:lnTo>
                    <a:pt x="250" y="88"/>
                  </a:lnTo>
                  <a:lnTo>
                    <a:pt x="250" y="89"/>
                  </a:lnTo>
                  <a:lnTo>
                    <a:pt x="250" y="91"/>
                  </a:lnTo>
                  <a:lnTo>
                    <a:pt x="250" y="94"/>
                  </a:lnTo>
                  <a:lnTo>
                    <a:pt x="250" y="96"/>
                  </a:lnTo>
                  <a:lnTo>
                    <a:pt x="250" y="96"/>
                  </a:lnTo>
                  <a:lnTo>
                    <a:pt x="249" y="96"/>
                  </a:lnTo>
                  <a:lnTo>
                    <a:pt x="247" y="97"/>
                  </a:lnTo>
                  <a:lnTo>
                    <a:pt x="247" y="97"/>
                  </a:lnTo>
                  <a:lnTo>
                    <a:pt x="246" y="99"/>
                  </a:lnTo>
                  <a:lnTo>
                    <a:pt x="246" y="99"/>
                  </a:lnTo>
                  <a:lnTo>
                    <a:pt x="244" y="99"/>
                  </a:lnTo>
                  <a:lnTo>
                    <a:pt x="243" y="99"/>
                  </a:lnTo>
                  <a:lnTo>
                    <a:pt x="243" y="99"/>
                  </a:lnTo>
                  <a:lnTo>
                    <a:pt x="243" y="102"/>
                  </a:lnTo>
                  <a:lnTo>
                    <a:pt x="241" y="104"/>
                  </a:lnTo>
                  <a:lnTo>
                    <a:pt x="241" y="105"/>
                  </a:lnTo>
                  <a:lnTo>
                    <a:pt x="241" y="107"/>
                  </a:lnTo>
                  <a:lnTo>
                    <a:pt x="239" y="107"/>
                  </a:lnTo>
                  <a:lnTo>
                    <a:pt x="241" y="107"/>
                  </a:lnTo>
                  <a:lnTo>
                    <a:pt x="241" y="107"/>
                  </a:lnTo>
                  <a:lnTo>
                    <a:pt x="241" y="108"/>
                  </a:lnTo>
                  <a:lnTo>
                    <a:pt x="239" y="110"/>
                  </a:lnTo>
                  <a:lnTo>
                    <a:pt x="239" y="110"/>
                  </a:lnTo>
                  <a:lnTo>
                    <a:pt x="239" y="110"/>
                  </a:lnTo>
                  <a:lnTo>
                    <a:pt x="239" y="110"/>
                  </a:lnTo>
                  <a:lnTo>
                    <a:pt x="241" y="111"/>
                  </a:lnTo>
                  <a:lnTo>
                    <a:pt x="241" y="113"/>
                  </a:lnTo>
                  <a:lnTo>
                    <a:pt x="241" y="113"/>
                  </a:lnTo>
                  <a:lnTo>
                    <a:pt x="243" y="115"/>
                  </a:lnTo>
                  <a:lnTo>
                    <a:pt x="243" y="115"/>
                  </a:lnTo>
                  <a:lnTo>
                    <a:pt x="243" y="116"/>
                  </a:lnTo>
                  <a:lnTo>
                    <a:pt x="243" y="116"/>
                  </a:lnTo>
                  <a:lnTo>
                    <a:pt x="244" y="118"/>
                  </a:lnTo>
                  <a:lnTo>
                    <a:pt x="246" y="119"/>
                  </a:lnTo>
                  <a:lnTo>
                    <a:pt x="246" y="121"/>
                  </a:lnTo>
                  <a:lnTo>
                    <a:pt x="246" y="123"/>
                  </a:lnTo>
                  <a:lnTo>
                    <a:pt x="246" y="123"/>
                  </a:lnTo>
                  <a:lnTo>
                    <a:pt x="244" y="123"/>
                  </a:lnTo>
                  <a:lnTo>
                    <a:pt x="244" y="124"/>
                  </a:lnTo>
                  <a:lnTo>
                    <a:pt x="244" y="124"/>
                  </a:lnTo>
                  <a:lnTo>
                    <a:pt x="244" y="124"/>
                  </a:lnTo>
                  <a:lnTo>
                    <a:pt x="244" y="126"/>
                  </a:lnTo>
                  <a:lnTo>
                    <a:pt x="244" y="127"/>
                  </a:lnTo>
                  <a:lnTo>
                    <a:pt x="244" y="129"/>
                  </a:lnTo>
                  <a:lnTo>
                    <a:pt x="244" y="129"/>
                  </a:lnTo>
                  <a:lnTo>
                    <a:pt x="244" y="130"/>
                  </a:lnTo>
                  <a:lnTo>
                    <a:pt x="244" y="130"/>
                  </a:lnTo>
                  <a:lnTo>
                    <a:pt x="244" y="130"/>
                  </a:lnTo>
                  <a:lnTo>
                    <a:pt x="244" y="132"/>
                  </a:lnTo>
                  <a:lnTo>
                    <a:pt x="243" y="134"/>
                  </a:lnTo>
                  <a:lnTo>
                    <a:pt x="243" y="135"/>
                  </a:lnTo>
                  <a:lnTo>
                    <a:pt x="244" y="135"/>
                  </a:lnTo>
                  <a:lnTo>
                    <a:pt x="243" y="137"/>
                  </a:lnTo>
                  <a:lnTo>
                    <a:pt x="243" y="137"/>
                  </a:lnTo>
                  <a:lnTo>
                    <a:pt x="243" y="137"/>
                  </a:lnTo>
                  <a:lnTo>
                    <a:pt x="244" y="138"/>
                  </a:lnTo>
                  <a:lnTo>
                    <a:pt x="244" y="138"/>
                  </a:lnTo>
                  <a:lnTo>
                    <a:pt x="246" y="135"/>
                  </a:lnTo>
                  <a:lnTo>
                    <a:pt x="246" y="134"/>
                  </a:lnTo>
                  <a:lnTo>
                    <a:pt x="246" y="134"/>
                  </a:lnTo>
                  <a:lnTo>
                    <a:pt x="246" y="134"/>
                  </a:lnTo>
                  <a:lnTo>
                    <a:pt x="246" y="138"/>
                  </a:lnTo>
                  <a:lnTo>
                    <a:pt x="246" y="140"/>
                  </a:lnTo>
                  <a:lnTo>
                    <a:pt x="244" y="140"/>
                  </a:lnTo>
                  <a:lnTo>
                    <a:pt x="244" y="140"/>
                  </a:lnTo>
                  <a:lnTo>
                    <a:pt x="244" y="141"/>
                  </a:lnTo>
                  <a:lnTo>
                    <a:pt x="244" y="143"/>
                  </a:lnTo>
                  <a:lnTo>
                    <a:pt x="244" y="148"/>
                  </a:lnTo>
                  <a:lnTo>
                    <a:pt x="244" y="148"/>
                  </a:lnTo>
                  <a:lnTo>
                    <a:pt x="244" y="149"/>
                  </a:lnTo>
                  <a:lnTo>
                    <a:pt x="244" y="151"/>
                  </a:lnTo>
                  <a:lnTo>
                    <a:pt x="246" y="152"/>
                  </a:lnTo>
                  <a:lnTo>
                    <a:pt x="247" y="156"/>
                  </a:lnTo>
                  <a:lnTo>
                    <a:pt x="247" y="156"/>
                  </a:lnTo>
                  <a:lnTo>
                    <a:pt x="247" y="156"/>
                  </a:lnTo>
                  <a:lnTo>
                    <a:pt x="247" y="157"/>
                  </a:lnTo>
                  <a:lnTo>
                    <a:pt x="247" y="157"/>
                  </a:lnTo>
                  <a:lnTo>
                    <a:pt x="247" y="159"/>
                  </a:lnTo>
                  <a:lnTo>
                    <a:pt x="247" y="159"/>
                  </a:lnTo>
                  <a:lnTo>
                    <a:pt x="246" y="160"/>
                  </a:lnTo>
                  <a:lnTo>
                    <a:pt x="244" y="160"/>
                  </a:lnTo>
                  <a:lnTo>
                    <a:pt x="244" y="160"/>
                  </a:lnTo>
                  <a:lnTo>
                    <a:pt x="244" y="162"/>
                  </a:lnTo>
                  <a:lnTo>
                    <a:pt x="246" y="163"/>
                  </a:lnTo>
                  <a:lnTo>
                    <a:pt x="246" y="163"/>
                  </a:lnTo>
                  <a:lnTo>
                    <a:pt x="246" y="163"/>
                  </a:lnTo>
                  <a:lnTo>
                    <a:pt x="246" y="163"/>
                  </a:lnTo>
                  <a:lnTo>
                    <a:pt x="247" y="165"/>
                  </a:lnTo>
                  <a:lnTo>
                    <a:pt x="249" y="168"/>
                  </a:lnTo>
                  <a:lnTo>
                    <a:pt x="249" y="168"/>
                  </a:lnTo>
                  <a:lnTo>
                    <a:pt x="249" y="168"/>
                  </a:lnTo>
                  <a:lnTo>
                    <a:pt x="249" y="168"/>
                  </a:lnTo>
                  <a:lnTo>
                    <a:pt x="249" y="170"/>
                  </a:lnTo>
                  <a:lnTo>
                    <a:pt x="249" y="171"/>
                  </a:lnTo>
                  <a:lnTo>
                    <a:pt x="249" y="171"/>
                  </a:lnTo>
                  <a:lnTo>
                    <a:pt x="250" y="173"/>
                  </a:lnTo>
                  <a:lnTo>
                    <a:pt x="250" y="173"/>
                  </a:lnTo>
                  <a:lnTo>
                    <a:pt x="254" y="176"/>
                  </a:lnTo>
                  <a:lnTo>
                    <a:pt x="254" y="176"/>
                  </a:lnTo>
                  <a:lnTo>
                    <a:pt x="255" y="178"/>
                  </a:lnTo>
                  <a:lnTo>
                    <a:pt x="257" y="178"/>
                  </a:lnTo>
                  <a:lnTo>
                    <a:pt x="258" y="179"/>
                  </a:lnTo>
                  <a:lnTo>
                    <a:pt x="258" y="181"/>
                  </a:lnTo>
                  <a:lnTo>
                    <a:pt x="260" y="182"/>
                  </a:lnTo>
                  <a:lnTo>
                    <a:pt x="260" y="184"/>
                  </a:lnTo>
                  <a:lnTo>
                    <a:pt x="260" y="184"/>
                  </a:lnTo>
                  <a:lnTo>
                    <a:pt x="260" y="186"/>
                  </a:lnTo>
                  <a:lnTo>
                    <a:pt x="260" y="187"/>
                  </a:lnTo>
                  <a:lnTo>
                    <a:pt x="260" y="189"/>
                  </a:lnTo>
                  <a:lnTo>
                    <a:pt x="261" y="189"/>
                  </a:lnTo>
                  <a:lnTo>
                    <a:pt x="261" y="189"/>
                  </a:lnTo>
                  <a:lnTo>
                    <a:pt x="261" y="189"/>
                  </a:lnTo>
                  <a:lnTo>
                    <a:pt x="263" y="190"/>
                  </a:lnTo>
                  <a:lnTo>
                    <a:pt x="263" y="190"/>
                  </a:lnTo>
                  <a:lnTo>
                    <a:pt x="263" y="190"/>
                  </a:lnTo>
                  <a:lnTo>
                    <a:pt x="265" y="192"/>
                  </a:lnTo>
                  <a:lnTo>
                    <a:pt x="265" y="192"/>
                  </a:lnTo>
                  <a:lnTo>
                    <a:pt x="265" y="193"/>
                  </a:lnTo>
                  <a:lnTo>
                    <a:pt x="265" y="193"/>
                  </a:lnTo>
                  <a:lnTo>
                    <a:pt x="261" y="193"/>
                  </a:lnTo>
                  <a:lnTo>
                    <a:pt x="257" y="195"/>
                  </a:lnTo>
                  <a:lnTo>
                    <a:pt x="254" y="195"/>
                  </a:lnTo>
                  <a:lnTo>
                    <a:pt x="249" y="197"/>
                  </a:lnTo>
                  <a:lnTo>
                    <a:pt x="246" y="197"/>
                  </a:lnTo>
                  <a:lnTo>
                    <a:pt x="241" y="197"/>
                  </a:lnTo>
                  <a:lnTo>
                    <a:pt x="241" y="198"/>
                  </a:lnTo>
                  <a:lnTo>
                    <a:pt x="241" y="198"/>
                  </a:lnTo>
                  <a:lnTo>
                    <a:pt x="241" y="200"/>
                  </a:lnTo>
                  <a:lnTo>
                    <a:pt x="239" y="201"/>
                  </a:lnTo>
                  <a:lnTo>
                    <a:pt x="239" y="203"/>
                  </a:lnTo>
                  <a:lnTo>
                    <a:pt x="238" y="204"/>
                  </a:lnTo>
                  <a:lnTo>
                    <a:pt x="238" y="204"/>
                  </a:lnTo>
                  <a:lnTo>
                    <a:pt x="236" y="206"/>
                  </a:lnTo>
                  <a:lnTo>
                    <a:pt x="235" y="208"/>
                  </a:lnTo>
                  <a:lnTo>
                    <a:pt x="233" y="208"/>
                  </a:lnTo>
                  <a:lnTo>
                    <a:pt x="233" y="209"/>
                  </a:lnTo>
                  <a:lnTo>
                    <a:pt x="235" y="212"/>
                  </a:lnTo>
                  <a:lnTo>
                    <a:pt x="236" y="214"/>
                  </a:lnTo>
                  <a:lnTo>
                    <a:pt x="236" y="217"/>
                  </a:lnTo>
                  <a:lnTo>
                    <a:pt x="236" y="219"/>
                  </a:lnTo>
                  <a:lnTo>
                    <a:pt x="236" y="220"/>
                  </a:lnTo>
                  <a:lnTo>
                    <a:pt x="236" y="223"/>
                  </a:lnTo>
                  <a:lnTo>
                    <a:pt x="236" y="225"/>
                  </a:lnTo>
                  <a:lnTo>
                    <a:pt x="236" y="226"/>
                  </a:lnTo>
                  <a:lnTo>
                    <a:pt x="236" y="230"/>
                  </a:lnTo>
                  <a:lnTo>
                    <a:pt x="235" y="231"/>
                  </a:lnTo>
                  <a:lnTo>
                    <a:pt x="235" y="233"/>
                  </a:lnTo>
                  <a:lnTo>
                    <a:pt x="235" y="236"/>
                  </a:lnTo>
                  <a:lnTo>
                    <a:pt x="233" y="239"/>
                  </a:lnTo>
                  <a:lnTo>
                    <a:pt x="233" y="241"/>
                  </a:lnTo>
                  <a:lnTo>
                    <a:pt x="233" y="242"/>
                  </a:lnTo>
                  <a:lnTo>
                    <a:pt x="233" y="242"/>
                  </a:lnTo>
                  <a:lnTo>
                    <a:pt x="233" y="244"/>
                  </a:lnTo>
                  <a:lnTo>
                    <a:pt x="235" y="245"/>
                  </a:lnTo>
                  <a:lnTo>
                    <a:pt x="235" y="247"/>
                  </a:lnTo>
                  <a:lnTo>
                    <a:pt x="236" y="247"/>
                  </a:lnTo>
                  <a:lnTo>
                    <a:pt x="239" y="249"/>
                  </a:lnTo>
                  <a:lnTo>
                    <a:pt x="239" y="250"/>
                  </a:lnTo>
                  <a:lnTo>
                    <a:pt x="241" y="252"/>
                  </a:lnTo>
                  <a:lnTo>
                    <a:pt x="243" y="253"/>
                  </a:lnTo>
                  <a:lnTo>
                    <a:pt x="244" y="253"/>
                  </a:lnTo>
                  <a:lnTo>
                    <a:pt x="247" y="255"/>
                  </a:lnTo>
                  <a:lnTo>
                    <a:pt x="249" y="255"/>
                  </a:lnTo>
                  <a:lnTo>
                    <a:pt x="249" y="255"/>
                  </a:lnTo>
                  <a:lnTo>
                    <a:pt x="249" y="253"/>
                  </a:lnTo>
                  <a:lnTo>
                    <a:pt x="249" y="253"/>
                  </a:lnTo>
                  <a:lnTo>
                    <a:pt x="249" y="252"/>
                  </a:lnTo>
                  <a:lnTo>
                    <a:pt x="249" y="252"/>
                  </a:lnTo>
                  <a:lnTo>
                    <a:pt x="250" y="252"/>
                  </a:lnTo>
                  <a:lnTo>
                    <a:pt x="252" y="252"/>
                  </a:lnTo>
                  <a:lnTo>
                    <a:pt x="254" y="250"/>
                  </a:lnTo>
                  <a:lnTo>
                    <a:pt x="254" y="250"/>
                  </a:lnTo>
                  <a:lnTo>
                    <a:pt x="254" y="258"/>
                  </a:lnTo>
                  <a:lnTo>
                    <a:pt x="254" y="261"/>
                  </a:lnTo>
                  <a:lnTo>
                    <a:pt x="254" y="263"/>
                  </a:lnTo>
                  <a:lnTo>
                    <a:pt x="254" y="266"/>
                  </a:lnTo>
                  <a:lnTo>
                    <a:pt x="254" y="269"/>
                  </a:lnTo>
                  <a:lnTo>
                    <a:pt x="254" y="269"/>
                  </a:lnTo>
                  <a:lnTo>
                    <a:pt x="254" y="269"/>
                  </a:lnTo>
                  <a:lnTo>
                    <a:pt x="252" y="269"/>
                  </a:lnTo>
                  <a:lnTo>
                    <a:pt x="252" y="269"/>
                  </a:lnTo>
                  <a:lnTo>
                    <a:pt x="252" y="269"/>
                  </a:lnTo>
                  <a:lnTo>
                    <a:pt x="250" y="267"/>
                  </a:lnTo>
                  <a:lnTo>
                    <a:pt x="250" y="267"/>
                  </a:lnTo>
                  <a:lnTo>
                    <a:pt x="250" y="266"/>
                  </a:lnTo>
                  <a:lnTo>
                    <a:pt x="249" y="267"/>
                  </a:lnTo>
                  <a:lnTo>
                    <a:pt x="247" y="267"/>
                  </a:lnTo>
                  <a:lnTo>
                    <a:pt x="246" y="269"/>
                  </a:lnTo>
                  <a:lnTo>
                    <a:pt x="246" y="269"/>
                  </a:lnTo>
                  <a:lnTo>
                    <a:pt x="244" y="269"/>
                  </a:lnTo>
                  <a:lnTo>
                    <a:pt x="243" y="269"/>
                  </a:lnTo>
                  <a:lnTo>
                    <a:pt x="241" y="267"/>
                  </a:lnTo>
                  <a:lnTo>
                    <a:pt x="241" y="266"/>
                  </a:lnTo>
                  <a:lnTo>
                    <a:pt x="239" y="264"/>
                  </a:lnTo>
                  <a:lnTo>
                    <a:pt x="239" y="263"/>
                  </a:lnTo>
                  <a:lnTo>
                    <a:pt x="238" y="261"/>
                  </a:lnTo>
                  <a:lnTo>
                    <a:pt x="238" y="261"/>
                  </a:lnTo>
                  <a:lnTo>
                    <a:pt x="236" y="261"/>
                  </a:lnTo>
                  <a:lnTo>
                    <a:pt x="236" y="261"/>
                  </a:lnTo>
                  <a:lnTo>
                    <a:pt x="235" y="260"/>
                  </a:lnTo>
                  <a:lnTo>
                    <a:pt x="235" y="258"/>
                  </a:lnTo>
                  <a:lnTo>
                    <a:pt x="235" y="256"/>
                  </a:lnTo>
                  <a:lnTo>
                    <a:pt x="233" y="256"/>
                  </a:lnTo>
                  <a:lnTo>
                    <a:pt x="233" y="255"/>
                  </a:lnTo>
                  <a:lnTo>
                    <a:pt x="231" y="255"/>
                  </a:lnTo>
                  <a:lnTo>
                    <a:pt x="228" y="253"/>
                  </a:lnTo>
                  <a:lnTo>
                    <a:pt x="225" y="252"/>
                  </a:lnTo>
                  <a:lnTo>
                    <a:pt x="224" y="252"/>
                  </a:lnTo>
                  <a:lnTo>
                    <a:pt x="222" y="252"/>
                  </a:lnTo>
                  <a:lnTo>
                    <a:pt x="222" y="252"/>
                  </a:lnTo>
                  <a:lnTo>
                    <a:pt x="220" y="252"/>
                  </a:lnTo>
                  <a:lnTo>
                    <a:pt x="220" y="250"/>
                  </a:lnTo>
                  <a:lnTo>
                    <a:pt x="219" y="247"/>
                  </a:lnTo>
                  <a:lnTo>
                    <a:pt x="217" y="245"/>
                  </a:lnTo>
                  <a:lnTo>
                    <a:pt x="216" y="242"/>
                  </a:lnTo>
                  <a:lnTo>
                    <a:pt x="216" y="242"/>
                  </a:lnTo>
                  <a:lnTo>
                    <a:pt x="214" y="242"/>
                  </a:lnTo>
                  <a:lnTo>
                    <a:pt x="214" y="242"/>
                  </a:lnTo>
                  <a:lnTo>
                    <a:pt x="214" y="244"/>
                  </a:lnTo>
                  <a:lnTo>
                    <a:pt x="213" y="245"/>
                  </a:lnTo>
                  <a:lnTo>
                    <a:pt x="213" y="247"/>
                  </a:lnTo>
                  <a:lnTo>
                    <a:pt x="213" y="247"/>
                  </a:lnTo>
                  <a:lnTo>
                    <a:pt x="211" y="247"/>
                  </a:lnTo>
                  <a:lnTo>
                    <a:pt x="211" y="249"/>
                  </a:lnTo>
                  <a:lnTo>
                    <a:pt x="209" y="249"/>
                  </a:lnTo>
                  <a:lnTo>
                    <a:pt x="208" y="249"/>
                  </a:lnTo>
                  <a:lnTo>
                    <a:pt x="205" y="247"/>
                  </a:lnTo>
                  <a:lnTo>
                    <a:pt x="203" y="247"/>
                  </a:lnTo>
                  <a:lnTo>
                    <a:pt x="200" y="247"/>
                  </a:lnTo>
                  <a:lnTo>
                    <a:pt x="198" y="247"/>
                  </a:lnTo>
                  <a:lnTo>
                    <a:pt x="197" y="247"/>
                  </a:lnTo>
                  <a:lnTo>
                    <a:pt x="197" y="245"/>
                  </a:lnTo>
                  <a:lnTo>
                    <a:pt x="194" y="245"/>
                  </a:lnTo>
                  <a:lnTo>
                    <a:pt x="192" y="245"/>
                  </a:lnTo>
                  <a:lnTo>
                    <a:pt x="190" y="244"/>
                  </a:lnTo>
                  <a:lnTo>
                    <a:pt x="190" y="244"/>
                  </a:lnTo>
                  <a:lnTo>
                    <a:pt x="189" y="242"/>
                  </a:lnTo>
                  <a:lnTo>
                    <a:pt x="189" y="242"/>
                  </a:lnTo>
                  <a:lnTo>
                    <a:pt x="189" y="239"/>
                  </a:lnTo>
                  <a:lnTo>
                    <a:pt x="189" y="239"/>
                  </a:lnTo>
                  <a:lnTo>
                    <a:pt x="189" y="238"/>
                  </a:lnTo>
                  <a:lnTo>
                    <a:pt x="189" y="238"/>
                  </a:lnTo>
                  <a:lnTo>
                    <a:pt x="187" y="238"/>
                  </a:lnTo>
                  <a:lnTo>
                    <a:pt x="187" y="238"/>
                  </a:lnTo>
                  <a:lnTo>
                    <a:pt x="186" y="238"/>
                  </a:lnTo>
                  <a:lnTo>
                    <a:pt x="183" y="238"/>
                  </a:lnTo>
                  <a:lnTo>
                    <a:pt x="181" y="239"/>
                  </a:lnTo>
                  <a:lnTo>
                    <a:pt x="179" y="239"/>
                  </a:lnTo>
                  <a:lnTo>
                    <a:pt x="179" y="239"/>
                  </a:lnTo>
                  <a:lnTo>
                    <a:pt x="178" y="241"/>
                  </a:lnTo>
                  <a:lnTo>
                    <a:pt x="176" y="241"/>
                  </a:lnTo>
                  <a:lnTo>
                    <a:pt x="175" y="239"/>
                  </a:lnTo>
                  <a:lnTo>
                    <a:pt x="175" y="239"/>
                  </a:lnTo>
                  <a:lnTo>
                    <a:pt x="175" y="239"/>
                  </a:lnTo>
                  <a:lnTo>
                    <a:pt x="175" y="238"/>
                  </a:lnTo>
                  <a:lnTo>
                    <a:pt x="175" y="236"/>
                  </a:lnTo>
                  <a:lnTo>
                    <a:pt x="175" y="234"/>
                  </a:lnTo>
                  <a:lnTo>
                    <a:pt x="173" y="234"/>
                  </a:lnTo>
                  <a:lnTo>
                    <a:pt x="172" y="234"/>
                  </a:lnTo>
                  <a:lnTo>
                    <a:pt x="172" y="233"/>
                  </a:lnTo>
                  <a:lnTo>
                    <a:pt x="172" y="233"/>
                  </a:lnTo>
                  <a:lnTo>
                    <a:pt x="170" y="233"/>
                  </a:lnTo>
                  <a:lnTo>
                    <a:pt x="170" y="231"/>
                  </a:lnTo>
                  <a:lnTo>
                    <a:pt x="168" y="233"/>
                  </a:lnTo>
                  <a:lnTo>
                    <a:pt x="168" y="233"/>
                  </a:lnTo>
                  <a:lnTo>
                    <a:pt x="168" y="233"/>
                  </a:lnTo>
                  <a:lnTo>
                    <a:pt x="167" y="234"/>
                  </a:lnTo>
                  <a:lnTo>
                    <a:pt x="165" y="234"/>
                  </a:lnTo>
                  <a:lnTo>
                    <a:pt x="164" y="233"/>
                  </a:lnTo>
                  <a:lnTo>
                    <a:pt x="162" y="233"/>
                  </a:lnTo>
                  <a:lnTo>
                    <a:pt x="161" y="233"/>
                  </a:lnTo>
                  <a:lnTo>
                    <a:pt x="157" y="234"/>
                  </a:lnTo>
                  <a:lnTo>
                    <a:pt x="156" y="234"/>
                  </a:lnTo>
                  <a:lnTo>
                    <a:pt x="153" y="234"/>
                  </a:lnTo>
                  <a:lnTo>
                    <a:pt x="151" y="234"/>
                  </a:lnTo>
                  <a:lnTo>
                    <a:pt x="149" y="234"/>
                  </a:lnTo>
                  <a:lnTo>
                    <a:pt x="148" y="234"/>
                  </a:lnTo>
                  <a:lnTo>
                    <a:pt x="146" y="236"/>
                  </a:lnTo>
                  <a:lnTo>
                    <a:pt x="145" y="236"/>
                  </a:lnTo>
                  <a:lnTo>
                    <a:pt x="145" y="236"/>
                  </a:lnTo>
                  <a:lnTo>
                    <a:pt x="145" y="236"/>
                  </a:lnTo>
                  <a:lnTo>
                    <a:pt x="145" y="236"/>
                  </a:lnTo>
                  <a:lnTo>
                    <a:pt x="143" y="234"/>
                  </a:lnTo>
                  <a:lnTo>
                    <a:pt x="143" y="233"/>
                  </a:lnTo>
                  <a:lnTo>
                    <a:pt x="143" y="231"/>
                  </a:lnTo>
                  <a:lnTo>
                    <a:pt x="145" y="231"/>
                  </a:lnTo>
                  <a:lnTo>
                    <a:pt x="145" y="230"/>
                  </a:lnTo>
                  <a:lnTo>
                    <a:pt x="145" y="228"/>
                  </a:lnTo>
                  <a:lnTo>
                    <a:pt x="145" y="226"/>
                  </a:lnTo>
                  <a:lnTo>
                    <a:pt x="145" y="225"/>
                  </a:lnTo>
                  <a:lnTo>
                    <a:pt x="145" y="223"/>
                  </a:lnTo>
                  <a:lnTo>
                    <a:pt x="143" y="220"/>
                  </a:lnTo>
                  <a:lnTo>
                    <a:pt x="142" y="217"/>
                  </a:lnTo>
                  <a:lnTo>
                    <a:pt x="140" y="215"/>
                  </a:lnTo>
                  <a:lnTo>
                    <a:pt x="138" y="214"/>
                  </a:lnTo>
                  <a:lnTo>
                    <a:pt x="138" y="212"/>
                  </a:lnTo>
                  <a:lnTo>
                    <a:pt x="138" y="208"/>
                  </a:lnTo>
                  <a:lnTo>
                    <a:pt x="138" y="203"/>
                  </a:lnTo>
                  <a:lnTo>
                    <a:pt x="140" y="200"/>
                  </a:lnTo>
                  <a:lnTo>
                    <a:pt x="140" y="195"/>
                  </a:lnTo>
                  <a:lnTo>
                    <a:pt x="138" y="192"/>
                  </a:lnTo>
                  <a:lnTo>
                    <a:pt x="137" y="189"/>
                  </a:lnTo>
                  <a:lnTo>
                    <a:pt x="138" y="184"/>
                  </a:lnTo>
                  <a:lnTo>
                    <a:pt x="138" y="182"/>
                  </a:lnTo>
                  <a:lnTo>
                    <a:pt x="138" y="181"/>
                  </a:lnTo>
                  <a:lnTo>
                    <a:pt x="137" y="181"/>
                  </a:lnTo>
                  <a:lnTo>
                    <a:pt x="137" y="181"/>
                  </a:lnTo>
                  <a:lnTo>
                    <a:pt x="134" y="181"/>
                  </a:lnTo>
                  <a:lnTo>
                    <a:pt x="129" y="181"/>
                  </a:lnTo>
                  <a:lnTo>
                    <a:pt x="126" y="179"/>
                  </a:lnTo>
                  <a:lnTo>
                    <a:pt x="121" y="179"/>
                  </a:lnTo>
                  <a:lnTo>
                    <a:pt x="120" y="179"/>
                  </a:lnTo>
                  <a:lnTo>
                    <a:pt x="120" y="179"/>
                  </a:lnTo>
                  <a:lnTo>
                    <a:pt x="120" y="178"/>
                  </a:lnTo>
                  <a:lnTo>
                    <a:pt x="121" y="175"/>
                  </a:lnTo>
                  <a:lnTo>
                    <a:pt x="121" y="175"/>
                  </a:lnTo>
                  <a:lnTo>
                    <a:pt x="120" y="175"/>
                  </a:lnTo>
                  <a:lnTo>
                    <a:pt x="115" y="175"/>
                  </a:lnTo>
                  <a:lnTo>
                    <a:pt x="112" y="176"/>
                  </a:lnTo>
                  <a:lnTo>
                    <a:pt x="110" y="176"/>
                  </a:lnTo>
                  <a:lnTo>
                    <a:pt x="107" y="176"/>
                  </a:lnTo>
                  <a:lnTo>
                    <a:pt x="105" y="178"/>
                  </a:lnTo>
                  <a:lnTo>
                    <a:pt x="104" y="179"/>
                  </a:lnTo>
                  <a:lnTo>
                    <a:pt x="104" y="181"/>
                  </a:lnTo>
                  <a:lnTo>
                    <a:pt x="104" y="182"/>
                  </a:lnTo>
                  <a:lnTo>
                    <a:pt x="104" y="184"/>
                  </a:lnTo>
                  <a:lnTo>
                    <a:pt x="102" y="186"/>
                  </a:lnTo>
                  <a:lnTo>
                    <a:pt x="102" y="186"/>
                  </a:lnTo>
                  <a:lnTo>
                    <a:pt x="102" y="190"/>
                  </a:lnTo>
                  <a:lnTo>
                    <a:pt x="99" y="190"/>
                  </a:lnTo>
                  <a:lnTo>
                    <a:pt x="96" y="190"/>
                  </a:lnTo>
                  <a:lnTo>
                    <a:pt x="96" y="190"/>
                  </a:lnTo>
                  <a:lnTo>
                    <a:pt x="93" y="189"/>
                  </a:lnTo>
                  <a:lnTo>
                    <a:pt x="91" y="189"/>
                  </a:lnTo>
                  <a:lnTo>
                    <a:pt x="90" y="190"/>
                  </a:lnTo>
                  <a:lnTo>
                    <a:pt x="88" y="190"/>
                  </a:lnTo>
                  <a:lnTo>
                    <a:pt x="86" y="190"/>
                  </a:lnTo>
                  <a:lnTo>
                    <a:pt x="83" y="192"/>
                  </a:lnTo>
                  <a:lnTo>
                    <a:pt x="83" y="192"/>
                  </a:lnTo>
                  <a:lnTo>
                    <a:pt x="82" y="192"/>
                  </a:lnTo>
                  <a:lnTo>
                    <a:pt x="80" y="192"/>
                  </a:lnTo>
                  <a:lnTo>
                    <a:pt x="79" y="192"/>
                  </a:lnTo>
                  <a:lnTo>
                    <a:pt x="77" y="192"/>
                  </a:lnTo>
                  <a:lnTo>
                    <a:pt x="77" y="192"/>
                  </a:lnTo>
                  <a:lnTo>
                    <a:pt x="74" y="189"/>
                  </a:lnTo>
                  <a:lnTo>
                    <a:pt x="72" y="186"/>
                  </a:lnTo>
                  <a:lnTo>
                    <a:pt x="71" y="182"/>
                  </a:lnTo>
                  <a:lnTo>
                    <a:pt x="71" y="182"/>
                  </a:lnTo>
                  <a:lnTo>
                    <a:pt x="69" y="181"/>
                  </a:lnTo>
                  <a:lnTo>
                    <a:pt x="69" y="179"/>
                  </a:lnTo>
                  <a:lnTo>
                    <a:pt x="67" y="178"/>
                  </a:lnTo>
                  <a:lnTo>
                    <a:pt x="67" y="176"/>
                  </a:lnTo>
                  <a:lnTo>
                    <a:pt x="67" y="175"/>
                  </a:lnTo>
                  <a:lnTo>
                    <a:pt x="66" y="173"/>
                  </a:lnTo>
                  <a:lnTo>
                    <a:pt x="64" y="170"/>
                  </a:lnTo>
                  <a:lnTo>
                    <a:pt x="64" y="168"/>
                  </a:lnTo>
                  <a:lnTo>
                    <a:pt x="64" y="167"/>
                  </a:lnTo>
                  <a:lnTo>
                    <a:pt x="64" y="165"/>
                  </a:lnTo>
                  <a:lnTo>
                    <a:pt x="64" y="163"/>
                  </a:lnTo>
                  <a:lnTo>
                    <a:pt x="63" y="163"/>
                  </a:lnTo>
                  <a:lnTo>
                    <a:pt x="63" y="162"/>
                  </a:lnTo>
                  <a:lnTo>
                    <a:pt x="63" y="162"/>
                  </a:lnTo>
                  <a:lnTo>
                    <a:pt x="61" y="160"/>
                  </a:lnTo>
                  <a:lnTo>
                    <a:pt x="60" y="160"/>
                  </a:lnTo>
                  <a:lnTo>
                    <a:pt x="58" y="160"/>
                  </a:lnTo>
                  <a:lnTo>
                    <a:pt x="55" y="160"/>
                  </a:lnTo>
                  <a:lnTo>
                    <a:pt x="50" y="160"/>
                  </a:lnTo>
                  <a:lnTo>
                    <a:pt x="45" y="160"/>
                  </a:lnTo>
                  <a:lnTo>
                    <a:pt x="41" y="160"/>
                  </a:lnTo>
                  <a:lnTo>
                    <a:pt x="36" y="160"/>
                  </a:lnTo>
                  <a:lnTo>
                    <a:pt x="34" y="160"/>
                  </a:lnTo>
                  <a:lnTo>
                    <a:pt x="31" y="160"/>
                  </a:lnTo>
                  <a:lnTo>
                    <a:pt x="28" y="160"/>
                  </a:lnTo>
                  <a:lnTo>
                    <a:pt x="26" y="160"/>
                  </a:lnTo>
                  <a:lnTo>
                    <a:pt x="25" y="159"/>
                  </a:lnTo>
                  <a:lnTo>
                    <a:pt x="22" y="159"/>
                  </a:lnTo>
                  <a:lnTo>
                    <a:pt x="20" y="159"/>
                  </a:lnTo>
                  <a:lnTo>
                    <a:pt x="15" y="159"/>
                  </a:lnTo>
                  <a:lnTo>
                    <a:pt x="15" y="160"/>
                  </a:lnTo>
                  <a:lnTo>
                    <a:pt x="15" y="160"/>
                  </a:lnTo>
                  <a:lnTo>
                    <a:pt x="14" y="159"/>
                  </a:lnTo>
                  <a:lnTo>
                    <a:pt x="12" y="160"/>
                  </a:lnTo>
                  <a:lnTo>
                    <a:pt x="11" y="159"/>
                  </a:lnTo>
                  <a:lnTo>
                    <a:pt x="9" y="159"/>
                  </a:lnTo>
                  <a:lnTo>
                    <a:pt x="8" y="160"/>
                  </a:lnTo>
                  <a:lnTo>
                    <a:pt x="6" y="160"/>
                  </a:lnTo>
                  <a:lnTo>
                    <a:pt x="4" y="162"/>
                  </a:lnTo>
                  <a:lnTo>
                    <a:pt x="3" y="162"/>
                  </a:lnTo>
                  <a:lnTo>
                    <a:pt x="3" y="162"/>
                  </a:lnTo>
                  <a:lnTo>
                    <a:pt x="1" y="160"/>
                  </a:lnTo>
                  <a:lnTo>
                    <a:pt x="0" y="159"/>
                  </a:lnTo>
                  <a:lnTo>
                    <a:pt x="0" y="159"/>
                  </a:lnTo>
                  <a:lnTo>
                    <a:pt x="0" y="157"/>
                  </a:lnTo>
                  <a:lnTo>
                    <a:pt x="1" y="157"/>
                  </a:lnTo>
                  <a:lnTo>
                    <a:pt x="3" y="157"/>
                  </a:lnTo>
                  <a:lnTo>
                    <a:pt x="3" y="157"/>
                  </a:lnTo>
                  <a:lnTo>
                    <a:pt x="4" y="154"/>
                  </a:lnTo>
                  <a:lnTo>
                    <a:pt x="4" y="149"/>
                  </a:lnTo>
                  <a:lnTo>
                    <a:pt x="3" y="149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3" y="148"/>
                  </a:lnTo>
                  <a:lnTo>
                    <a:pt x="4" y="148"/>
                  </a:lnTo>
                  <a:lnTo>
                    <a:pt x="4" y="146"/>
                  </a:lnTo>
                  <a:lnTo>
                    <a:pt x="6" y="146"/>
                  </a:lnTo>
                  <a:lnTo>
                    <a:pt x="8" y="143"/>
                  </a:lnTo>
                  <a:lnTo>
                    <a:pt x="9" y="143"/>
                  </a:lnTo>
                  <a:lnTo>
                    <a:pt x="11" y="141"/>
                  </a:lnTo>
                  <a:lnTo>
                    <a:pt x="12" y="141"/>
                  </a:lnTo>
                  <a:lnTo>
                    <a:pt x="12" y="141"/>
                  </a:lnTo>
                  <a:lnTo>
                    <a:pt x="12" y="141"/>
                  </a:lnTo>
                  <a:lnTo>
                    <a:pt x="12" y="141"/>
                  </a:lnTo>
                  <a:lnTo>
                    <a:pt x="14" y="141"/>
                  </a:lnTo>
                  <a:lnTo>
                    <a:pt x="14" y="143"/>
                  </a:lnTo>
                  <a:lnTo>
                    <a:pt x="15" y="143"/>
                  </a:lnTo>
                  <a:lnTo>
                    <a:pt x="15" y="145"/>
                  </a:lnTo>
                  <a:lnTo>
                    <a:pt x="17" y="145"/>
                  </a:lnTo>
                  <a:lnTo>
                    <a:pt x="17" y="145"/>
                  </a:lnTo>
                  <a:lnTo>
                    <a:pt x="19" y="143"/>
                  </a:lnTo>
                  <a:lnTo>
                    <a:pt x="20" y="143"/>
                  </a:lnTo>
                  <a:lnTo>
                    <a:pt x="20" y="143"/>
                  </a:lnTo>
                  <a:lnTo>
                    <a:pt x="20" y="141"/>
                  </a:lnTo>
                  <a:lnTo>
                    <a:pt x="20" y="140"/>
                  </a:lnTo>
                  <a:lnTo>
                    <a:pt x="22" y="140"/>
                  </a:lnTo>
                  <a:lnTo>
                    <a:pt x="22" y="140"/>
                  </a:lnTo>
                  <a:lnTo>
                    <a:pt x="22" y="138"/>
                  </a:lnTo>
                  <a:lnTo>
                    <a:pt x="23" y="140"/>
                  </a:lnTo>
                  <a:lnTo>
                    <a:pt x="23" y="140"/>
                  </a:lnTo>
                  <a:lnTo>
                    <a:pt x="25" y="140"/>
                  </a:lnTo>
                  <a:lnTo>
                    <a:pt x="25" y="140"/>
                  </a:lnTo>
                  <a:lnTo>
                    <a:pt x="26" y="138"/>
                  </a:lnTo>
                  <a:lnTo>
                    <a:pt x="26" y="138"/>
                  </a:lnTo>
                  <a:lnTo>
                    <a:pt x="28" y="138"/>
                  </a:lnTo>
                  <a:lnTo>
                    <a:pt x="30" y="137"/>
                  </a:lnTo>
                  <a:lnTo>
                    <a:pt x="30" y="137"/>
                  </a:lnTo>
                  <a:lnTo>
                    <a:pt x="31" y="138"/>
                  </a:lnTo>
                  <a:lnTo>
                    <a:pt x="31" y="138"/>
                  </a:lnTo>
                  <a:lnTo>
                    <a:pt x="31" y="140"/>
                  </a:lnTo>
                  <a:lnTo>
                    <a:pt x="31" y="140"/>
                  </a:lnTo>
                  <a:lnTo>
                    <a:pt x="30" y="141"/>
                  </a:lnTo>
                  <a:lnTo>
                    <a:pt x="31" y="143"/>
                  </a:lnTo>
                  <a:lnTo>
                    <a:pt x="31" y="145"/>
                  </a:lnTo>
                  <a:lnTo>
                    <a:pt x="31" y="145"/>
                  </a:lnTo>
                  <a:lnTo>
                    <a:pt x="31" y="145"/>
                  </a:lnTo>
                  <a:lnTo>
                    <a:pt x="31" y="145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4" y="146"/>
                  </a:lnTo>
                  <a:lnTo>
                    <a:pt x="36" y="146"/>
                  </a:lnTo>
                  <a:lnTo>
                    <a:pt x="36" y="145"/>
                  </a:lnTo>
                  <a:lnTo>
                    <a:pt x="39" y="143"/>
                  </a:lnTo>
                  <a:lnTo>
                    <a:pt x="41" y="140"/>
                  </a:lnTo>
                  <a:lnTo>
                    <a:pt x="44" y="137"/>
                  </a:lnTo>
                  <a:lnTo>
                    <a:pt x="45" y="137"/>
                  </a:lnTo>
                  <a:lnTo>
                    <a:pt x="47" y="135"/>
                  </a:lnTo>
                  <a:lnTo>
                    <a:pt x="47" y="134"/>
                  </a:lnTo>
                  <a:lnTo>
                    <a:pt x="49" y="134"/>
                  </a:lnTo>
                  <a:lnTo>
                    <a:pt x="50" y="132"/>
                  </a:lnTo>
                  <a:lnTo>
                    <a:pt x="52" y="132"/>
                  </a:lnTo>
                  <a:lnTo>
                    <a:pt x="53" y="129"/>
                  </a:lnTo>
                  <a:lnTo>
                    <a:pt x="56" y="126"/>
                  </a:lnTo>
                  <a:lnTo>
                    <a:pt x="56" y="121"/>
                  </a:lnTo>
                  <a:lnTo>
                    <a:pt x="56" y="119"/>
                  </a:lnTo>
                  <a:lnTo>
                    <a:pt x="56" y="111"/>
                  </a:lnTo>
                  <a:lnTo>
                    <a:pt x="56" y="108"/>
                  </a:lnTo>
                  <a:lnTo>
                    <a:pt x="56" y="107"/>
                  </a:lnTo>
                  <a:lnTo>
                    <a:pt x="58" y="105"/>
                  </a:lnTo>
                  <a:lnTo>
                    <a:pt x="60" y="104"/>
                  </a:lnTo>
                  <a:lnTo>
                    <a:pt x="61" y="102"/>
                  </a:lnTo>
                  <a:lnTo>
                    <a:pt x="63" y="100"/>
                  </a:lnTo>
                  <a:lnTo>
                    <a:pt x="66" y="96"/>
                  </a:lnTo>
                  <a:lnTo>
                    <a:pt x="66" y="94"/>
                  </a:lnTo>
                  <a:lnTo>
                    <a:pt x="67" y="93"/>
                  </a:lnTo>
                  <a:lnTo>
                    <a:pt x="67" y="91"/>
                  </a:lnTo>
                  <a:lnTo>
                    <a:pt x="71" y="91"/>
                  </a:lnTo>
                  <a:lnTo>
                    <a:pt x="72" y="89"/>
                  </a:lnTo>
                  <a:lnTo>
                    <a:pt x="77" y="86"/>
                  </a:lnTo>
                  <a:lnTo>
                    <a:pt x="80" y="83"/>
                  </a:lnTo>
                  <a:lnTo>
                    <a:pt x="79" y="80"/>
                  </a:lnTo>
                  <a:lnTo>
                    <a:pt x="80" y="77"/>
                  </a:lnTo>
                  <a:lnTo>
                    <a:pt x="82" y="72"/>
                  </a:lnTo>
                  <a:lnTo>
                    <a:pt x="82" y="67"/>
                  </a:lnTo>
                  <a:lnTo>
                    <a:pt x="82" y="63"/>
                  </a:lnTo>
                  <a:lnTo>
                    <a:pt x="82" y="59"/>
                  </a:lnTo>
                  <a:lnTo>
                    <a:pt x="83" y="55"/>
                  </a:lnTo>
                  <a:lnTo>
                    <a:pt x="83" y="53"/>
                  </a:lnTo>
                  <a:lnTo>
                    <a:pt x="83" y="50"/>
                  </a:lnTo>
                  <a:lnTo>
                    <a:pt x="83" y="47"/>
                  </a:lnTo>
                  <a:lnTo>
                    <a:pt x="86" y="41"/>
                  </a:lnTo>
                  <a:lnTo>
                    <a:pt x="88" y="37"/>
                  </a:lnTo>
                  <a:lnTo>
                    <a:pt x="90" y="33"/>
                  </a:lnTo>
                  <a:lnTo>
                    <a:pt x="91" y="31"/>
                  </a:lnTo>
                  <a:lnTo>
                    <a:pt x="93" y="28"/>
                  </a:lnTo>
                  <a:lnTo>
                    <a:pt x="91" y="25"/>
                  </a:lnTo>
                  <a:lnTo>
                    <a:pt x="91" y="23"/>
                  </a:lnTo>
                  <a:lnTo>
                    <a:pt x="93" y="19"/>
                  </a:lnTo>
                  <a:lnTo>
                    <a:pt x="91" y="17"/>
                  </a:lnTo>
                  <a:lnTo>
                    <a:pt x="91" y="14"/>
                  </a:lnTo>
                  <a:lnTo>
                    <a:pt x="91" y="12"/>
                  </a:lnTo>
                  <a:lnTo>
                    <a:pt x="93" y="12"/>
                  </a:lnTo>
                  <a:lnTo>
                    <a:pt x="94" y="11"/>
                  </a:lnTo>
                  <a:lnTo>
                    <a:pt x="99" y="4"/>
                  </a:lnTo>
                  <a:lnTo>
                    <a:pt x="102" y="3"/>
                  </a:lnTo>
                  <a:lnTo>
                    <a:pt x="105" y="1"/>
                  </a:lnTo>
                  <a:lnTo>
                    <a:pt x="107" y="1"/>
                  </a:lnTo>
                  <a:lnTo>
                    <a:pt x="108" y="3"/>
                  </a:lnTo>
                  <a:lnTo>
                    <a:pt x="110" y="3"/>
                  </a:lnTo>
                  <a:lnTo>
                    <a:pt x="112" y="4"/>
                  </a:lnTo>
                  <a:lnTo>
                    <a:pt x="115" y="6"/>
                  </a:lnTo>
                  <a:lnTo>
                    <a:pt x="118" y="8"/>
                  </a:lnTo>
                  <a:lnTo>
                    <a:pt x="120" y="11"/>
                  </a:lnTo>
                  <a:lnTo>
                    <a:pt x="120" y="11"/>
                  </a:lnTo>
                  <a:lnTo>
                    <a:pt x="121" y="12"/>
                  </a:lnTo>
                  <a:lnTo>
                    <a:pt x="123" y="12"/>
                  </a:lnTo>
                  <a:lnTo>
                    <a:pt x="126" y="12"/>
                  </a:lnTo>
                  <a:lnTo>
                    <a:pt x="127" y="14"/>
                  </a:lnTo>
                  <a:lnTo>
                    <a:pt x="129" y="14"/>
                  </a:lnTo>
                  <a:lnTo>
                    <a:pt x="131" y="14"/>
                  </a:lnTo>
                  <a:lnTo>
                    <a:pt x="132" y="14"/>
                  </a:lnTo>
                  <a:lnTo>
                    <a:pt x="134" y="14"/>
                  </a:lnTo>
                  <a:lnTo>
                    <a:pt x="137" y="14"/>
                  </a:lnTo>
                  <a:lnTo>
                    <a:pt x="140" y="14"/>
                  </a:lnTo>
                  <a:lnTo>
                    <a:pt x="146" y="15"/>
                  </a:lnTo>
                  <a:lnTo>
                    <a:pt x="148" y="15"/>
                  </a:lnTo>
                  <a:lnTo>
                    <a:pt x="148" y="15"/>
                  </a:lnTo>
                  <a:lnTo>
                    <a:pt x="148" y="15"/>
                  </a:lnTo>
                  <a:lnTo>
                    <a:pt x="149" y="12"/>
                  </a:lnTo>
                  <a:lnTo>
                    <a:pt x="151" y="9"/>
                  </a:lnTo>
                  <a:lnTo>
                    <a:pt x="151" y="9"/>
                  </a:lnTo>
                  <a:lnTo>
                    <a:pt x="153" y="8"/>
                  </a:lnTo>
                  <a:lnTo>
                    <a:pt x="156" y="8"/>
                  </a:lnTo>
                  <a:lnTo>
                    <a:pt x="157" y="8"/>
                  </a:lnTo>
                  <a:lnTo>
                    <a:pt x="159" y="8"/>
                  </a:lnTo>
                  <a:lnTo>
                    <a:pt x="161" y="9"/>
                  </a:lnTo>
                  <a:lnTo>
                    <a:pt x="161" y="9"/>
                  </a:lnTo>
                  <a:lnTo>
                    <a:pt x="162" y="8"/>
                  </a:lnTo>
                  <a:lnTo>
                    <a:pt x="165" y="8"/>
                  </a:lnTo>
                  <a:lnTo>
                    <a:pt x="167" y="6"/>
                  </a:lnTo>
                  <a:lnTo>
                    <a:pt x="170" y="6"/>
                  </a:lnTo>
                  <a:lnTo>
                    <a:pt x="173" y="4"/>
                  </a:lnTo>
                  <a:lnTo>
                    <a:pt x="175" y="4"/>
                  </a:lnTo>
                  <a:lnTo>
                    <a:pt x="176" y="3"/>
                  </a:lnTo>
                  <a:lnTo>
                    <a:pt x="181" y="4"/>
                  </a:lnTo>
                  <a:lnTo>
                    <a:pt x="184" y="4"/>
                  </a:lnTo>
                  <a:lnTo>
                    <a:pt x="186" y="4"/>
                  </a:lnTo>
                  <a:lnTo>
                    <a:pt x="187" y="3"/>
                  </a:lnTo>
                  <a:lnTo>
                    <a:pt x="189" y="3"/>
                  </a:lnTo>
                  <a:lnTo>
                    <a:pt x="190" y="0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"/>
            <p:cNvSpPr/>
            <p:nvPr/>
          </p:nvSpPr>
          <p:spPr>
            <a:xfrm>
              <a:off x="2014692" y="2649928"/>
              <a:ext cx="2264995" cy="526290"/>
            </a:xfrm>
            <a:custGeom>
              <a:rect b="b" l="l" r="r" t="t"/>
              <a:pathLst>
                <a:path extrusionOk="0" h="270" w="1162">
                  <a:moveTo>
                    <a:pt x="729" y="268"/>
                  </a:moveTo>
                  <a:lnTo>
                    <a:pt x="729" y="268"/>
                  </a:lnTo>
                  <a:lnTo>
                    <a:pt x="729" y="268"/>
                  </a:lnTo>
                  <a:lnTo>
                    <a:pt x="729" y="270"/>
                  </a:lnTo>
                  <a:lnTo>
                    <a:pt x="729" y="270"/>
                  </a:lnTo>
                  <a:lnTo>
                    <a:pt x="729" y="270"/>
                  </a:lnTo>
                  <a:lnTo>
                    <a:pt x="729" y="268"/>
                  </a:lnTo>
                  <a:lnTo>
                    <a:pt x="729" y="268"/>
                  </a:lnTo>
                  <a:close/>
                  <a:moveTo>
                    <a:pt x="1060" y="230"/>
                  </a:moveTo>
                  <a:lnTo>
                    <a:pt x="1060" y="230"/>
                  </a:lnTo>
                  <a:lnTo>
                    <a:pt x="1057" y="232"/>
                  </a:lnTo>
                  <a:lnTo>
                    <a:pt x="1055" y="232"/>
                  </a:lnTo>
                  <a:lnTo>
                    <a:pt x="1055" y="230"/>
                  </a:lnTo>
                  <a:lnTo>
                    <a:pt x="1055" y="230"/>
                  </a:lnTo>
                  <a:lnTo>
                    <a:pt x="1057" y="230"/>
                  </a:lnTo>
                  <a:lnTo>
                    <a:pt x="1058" y="230"/>
                  </a:lnTo>
                  <a:lnTo>
                    <a:pt x="1060" y="230"/>
                  </a:lnTo>
                  <a:close/>
                  <a:moveTo>
                    <a:pt x="816" y="227"/>
                  </a:moveTo>
                  <a:lnTo>
                    <a:pt x="816" y="227"/>
                  </a:lnTo>
                  <a:lnTo>
                    <a:pt x="816" y="227"/>
                  </a:lnTo>
                  <a:lnTo>
                    <a:pt x="814" y="227"/>
                  </a:lnTo>
                  <a:lnTo>
                    <a:pt x="814" y="227"/>
                  </a:lnTo>
                  <a:lnTo>
                    <a:pt x="814" y="227"/>
                  </a:lnTo>
                  <a:lnTo>
                    <a:pt x="814" y="227"/>
                  </a:lnTo>
                  <a:lnTo>
                    <a:pt x="814" y="227"/>
                  </a:lnTo>
                  <a:lnTo>
                    <a:pt x="816" y="227"/>
                  </a:lnTo>
                  <a:close/>
                  <a:moveTo>
                    <a:pt x="822" y="226"/>
                  </a:moveTo>
                  <a:lnTo>
                    <a:pt x="822" y="226"/>
                  </a:lnTo>
                  <a:lnTo>
                    <a:pt x="820" y="226"/>
                  </a:lnTo>
                  <a:lnTo>
                    <a:pt x="820" y="227"/>
                  </a:lnTo>
                  <a:lnTo>
                    <a:pt x="820" y="227"/>
                  </a:lnTo>
                  <a:lnTo>
                    <a:pt x="819" y="227"/>
                  </a:lnTo>
                  <a:lnTo>
                    <a:pt x="819" y="227"/>
                  </a:lnTo>
                  <a:lnTo>
                    <a:pt x="819" y="227"/>
                  </a:lnTo>
                  <a:lnTo>
                    <a:pt x="819" y="227"/>
                  </a:lnTo>
                  <a:lnTo>
                    <a:pt x="819" y="227"/>
                  </a:lnTo>
                  <a:lnTo>
                    <a:pt x="819" y="227"/>
                  </a:lnTo>
                  <a:lnTo>
                    <a:pt x="819" y="227"/>
                  </a:lnTo>
                  <a:lnTo>
                    <a:pt x="819" y="227"/>
                  </a:lnTo>
                  <a:lnTo>
                    <a:pt x="819" y="226"/>
                  </a:lnTo>
                  <a:lnTo>
                    <a:pt x="820" y="226"/>
                  </a:lnTo>
                  <a:lnTo>
                    <a:pt x="822" y="226"/>
                  </a:lnTo>
                  <a:lnTo>
                    <a:pt x="822" y="226"/>
                  </a:lnTo>
                  <a:close/>
                  <a:moveTo>
                    <a:pt x="967" y="222"/>
                  </a:moveTo>
                  <a:lnTo>
                    <a:pt x="965" y="224"/>
                  </a:lnTo>
                  <a:lnTo>
                    <a:pt x="965" y="226"/>
                  </a:lnTo>
                  <a:lnTo>
                    <a:pt x="965" y="226"/>
                  </a:lnTo>
                  <a:lnTo>
                    <a:pt x="965" y="224"/>
                  </a:lnTo>
                  <a:lnTo>
                    <a:pt x="967" y="222"/>
                  </a:lnTo>
                  <a:close/>
                  <a:moveTo>
                    <a:pt x="957" y="216"/>
                  </a:moveTo>
                  <a:lnTo>
                    <a:pt x="959" y="216"/>
                  </a:lnTo>
                  <a:lnTo>
                    <a:pt x="959" y="218"/>
                  </a:lnTo>
                  <a:lnTo>
                    <a:pt x="959" y="218"/>
                  </a:lnTo>
                  <a:lnTo>
                    <a:pt x="957" y="219"/>
                  </a:lnTo>
                  <a:lnTo>
                    <a:pt x="957" y="216"/>
                  </a:lnTo>
                  <a:lnTo>
                    <a:pt x="957" y="216"/>
                  </a:lnTo>
                  <a:close/>
                  <a:moveTo>
                    <a:pt x="764" y="215"/>
                  </a:moveTo>
                  <a:lnTo>
                    <a:pt x="765" y="215"/>
                  </a:lnTo>
                  <a:lnTo>
                    <a:pt x="765" y="215"/>
                  </a:lnTo>
                  <a:lnTo>
                    <a:pt x="765" y="216"/>
                  </a:lnTo>
                  <a:lnTo>
                    <a:pt x="765" y="216"/>
                  </a:lnTo>
                  <a:lnTo>
                    <a:pt x="764" y="216"/>
                  </a:lnTo>
                  <a:lnTo>
                    <a:pt x="764" y="215"/>
                  </a:lnTo>
                  <a:lnTo>
                    <a:pt x="764" y="215"/>
                  </a:lnTo>
                  <a:lnTo>
                    <a:pt x="764" y="215"/>
                  </a:lnTo>
                  <a:close/>
                  <a:moveTo>
                    <a:pt x="741" y="204"/>
                  </a:moveTo>
                  <a:lnTo>
                    <a:pt x="743" y="204"/>
                  </a:lnTo>
                  <a:lnTo>
                    <a:pt x="743" y="204"/>
                  </a:lnTo>
                  <a:lnTo>
                    <a:pt x="741" y="204"/>
                  </a:lnTo>
                  <a:lnTo>
                    <a:pt x="741" y="204"/>
                  </a:lnTo>
                  <a:lnTo>
                    <a:pt x="741" y="204"/>
                  </a:lnTo>
                  <a:lnTo>
                    <a:pt x="741" y="204"/>
                  </a:lnTo>
                  <a:lnTo>
                    <a:pt x="741" y="204"/>
                  </a:lnTo>
                  <a:lnTo>
                    <a:pt x="741" y="204"/>
                  </a:lnTo>
                  <a:close/>
                  <a:moveTo>
                    <a:pt x="1041" y="202"/>
                  </a:moveTo>
                  <a:lnTo>
                    <a:pt x="1043" y="202"/>
                  </a:lnTo>
                  <a:lnTo>
                    <a:pt x="1043" y="204"/>
                  </a:lnTo>
                  <a:lnTo>
                    <a:pt x="1043" y="204"/>
                  </a:lnTo>
                  <a:lnTo>
                    <a:pt x="1043" y="204"/>
                  </a:lnTo>
                  <a:lnTo>
                    <a:pt x="1041" y="204"/>
                  </a:lnTo>
                  <a:lnTo>
                    <a:pt x="1041" y="202"/>
                  </a:lnTo>
                  <a:lnTo>
                    <a:pt x="1041" y="202"/>
                  </a:lnTo>
                  <a:lnTo>
                    <a:pt x="1041" y="202"/>
                  </a:lnTo>
                  <a:close/>
                  <a:moveTo>
                    <a:pt x="860" y="200"/>
                  </a:moveTo>
                  <a:lnTo>
                    <a:pt x="858" y="202"/>
                  </a:lnTo>
                  <a:lnTo>
                    <a:pt x="857" y="202"/>
                  </a:lnTo>
                  <a:lnTo>
                    <a:pt x="857" y="202"/>
                  </a:lnTo>
                  <a:lnTo>
                    <a:pt x="858" y="200"/>
                  </a:lnTo>
                  <a:lnTo>
                    <a:pt x="860" y="200"/>
                  </a:lnTo>
                  <a:close/>
                  <a:moveTo>
                    <a:pt x="861" y="200"/>
                  </a:moveTo>
                  <a:lnTo>
                    <a:pt x="861" y="202"/>
                  </a:lnTo>
                  <a:lnTo>
                    <a:pt x="861" y="204"/>
                  </a:lnTo>
                  <a:lnTo>
                    <a:pt x="860" y="204"/>
                  </a:lnTo>
                  <a:lnTo>
                    <a:pt x="860" y="204"/>
                  </a:lnTo>
                  <a:lnTo>
                    <a:pt x="857" y="204"/>
                  </a:lnTo>
                  <a:lnTo>
                    <a:pt x="855" y="205"/>
                  </a:lnTo>
                  <a:lnTo>
                    <a:pt x="855" y="205"/>
                  </a:lnTo>
                  <a:lnTo>
                    <a:pt x="857" y="204"/>
                  </a:lnTo>
                  <a:lnTo>
                    <a:pt x="858" y="202"/>
                  </a:lnTo>
                  <a:lnTo>
                    <a:pt x="861" y="200"/>
                  </a:lnTo>
                  <a:lnTo>
                    <a:pt x="861" y="200"/>
                  </a:lnTo>
                  <a:close/>
                  <a:moveTo>
                    <a:pt x="726" y="194"/>
                  </a:moveTo>
                  <a:lnTo>
                    <a:pt x="727" y="194"/>
                  </a:lnTo>
                  <a:lnTo>
                    <a:pt x="726" y="196"/>
                  </a:lnTo>
                  <a:lnTo>
                    <a:pt x="727" y="196"/>
                  </a:lnTo>
                  <a:lnTo>
                    <a:pt x="727" y="196"/>
                  </a:lnTo>
                  <a:lnTo>
                    <a:pt x="727" y="197"/>
                  </a:lnTo>
                  <a:lnTo>
                    <a:pt x="727" y="197"/>
                  </a:lnTo>
                  <a:lnTo>
                    <a:pt x="727" y="197"/>
                  </a:lnTo>
                  <a:lnTo>
                    <a:pt x="729" y="197"/>
                  </a:lnTo>
                  <a:lnTo>
                    <a:pt x="729" y="197"/>
                  </a:lnTo>
                  <a:lnTo>
                    <a:pt x="729" y="197"/>
                  </a:lnTo>
                  <a:lnTo>
                    <a:pt x="729" y="197"/>
                  </a:lnTo>
                  <a:lnTo>
                    <a:pt x="729" y="197"/>
                  </a:lnTo>
                  <a:lnTo>
                    <a:pt x="730" y="197"/>
                  </a:lnTo>
                  <a:lnTo>
                    <a:pt x="730" y="197"/>
                  </a:lnTo>
                  <a:lnTo>
                    <a:pt x="730" y="197"/>
                  </a:lnTo>
                  <a:lnTo>
                    <a:pt x="730" y="197"/>
                  </a:lnTo>
                  <a:lnTo>
                    <a:pt x="730" y="197"/>
                  </a:lnTo>
                  <a:lnTo>
                    <a:pt x="730" y="197"/>
                  </a:lnTo>
                  <a:lnTo>
                    <a:pt x="730" y="197"/>
                  </a:lnTo>
                  <a:lnTo>
                    <a:pt x="730" y="196"/>
                  </a:lnTo>
                  <a:lnTo>
                    <a:pt x="730" y="196"/>
                  </a:lnTo>
                  <a:lnTo>
                    <a:pt x="730" y="196"/>
                  </a:lnTo>
                  <a:lnTo>
                    <a:pt x="730" y="196"/>
                  </a:lnTo>
                  <a:lnTo>
                    <a:pt x="732" y="196"/>
                  </a:lnTo>
                  <a:lnTo>
                    <a:pt x="732" y="196"/>
                  </a:lnTo>
                  <a:lnTo>
                    <a:pt x="732" y="196"/>
                  </a:lnTo>
                  <a:lnTo>
                    <a:pt x="732" y="194"/>
                  </a:lnTo>
                  <a:lnTo>
                    <a:pt x="734" y="194"/>
                  </a:lnTo>
                  <a:lnTo>
                    <a:pt x="734" y="194"/>
                  </a:lnTo>
                  <a:lnTo>
                    <a:pt x="734" y="196"/>
                  </a:lnTo>
                  <a:lnTo>
                    <a:pt x="735" y="196"/>
                  </a:lnTo>
                  <a:lnTo>
                    <a:pt x="735" y="196"/>
                  </a:lnTo>
                  <a:lnTo>
                    <a:pt x="735" y="196"/>
                  </a:lnTo>
                  <a:lnTo>
                    <a:pt x="735" y="197"/>
                  </a:lnTo>
                  <a:lnTo>
                    <a:pt x="737" y="197"/>
                  </a:lnTo>
                  <a:lnTo>
                    <a:pt x="737" y="196"/>
                  </a:lnTo>
                  <a:lnTo>
                    <a:pt x="738" y="196"/>
                  </a:lnTo>
                  <a:lnTo>
                    <a:pt x="738" y="194"/>
                  </a:lnTo>
                  <a:lnTo>
                    <a:pt x="740" y="194"/>
                  </a:lnTo>
                  <a:lnTo>
                    <a:pt x="740" y="196"/>
                  </a:lnTo>
                  <a:lnTo>
                    <a:pt x="740" y="196"/>
                  </a:lnTo>
                  <a:lnTo>
                    <a:pt x="740" y="196"/>
                  </a:lnTo>
                  <a:lnTo>
                    <a:pt x="740" y="196"/>
                  </a:lnTo>
                  <a:lnTo>
                    <a:pt x="741" y="196"/>
                  </a:lnTo>
                  <a:lnTo>
                    <a:pt x="741" y="197"/>
                  </a:lnTo>
                  <a:lnTo>
                    <a:pt x="741" y="197"/>
                  </a:lnTo>
                  <a:lnTo>
                    <a:pt x="741" y="199"/>
                  </a:lnTo>
                  <a:lnTo>
                    <a:pt x="741" y="199"/>
                  </a:lnTo>
                  <a:lnTo>
                    <a:pt x="741" y="199"/>
                  </a:lnTo>
                  <a:lnTo>
                    <a:pt x="741" y="197"/>
                  </a:lnTo>
                  <a:lnTo>
                    <a:pt x="741" y="197"/>
                  </a:lnTo>
                  <a:lnTo>
                    <a:pt x="743" y="196"/>
                  </a:lnTo>
                  <a:lnTo>
                    <a:pt x="743" y="196"/>
                  </a:lnTo>
                  <a:lnTo>
                    <a:pt x="743" y="197"/>
                  </a:lnTo>
                  <a:lnTo>
                    <a:pt x="743" y="197"/>
                  </a:lnTo>
                  <a:lnTo>
                    <a:pt x="743" y="197"/>
                  </a:lnTo>
                  <a:lnTo>
                    <a:pt x="743" y="197"/>
                  </a:lnTo>
                  <a:lnTo>
                    <a:pt x="745" y="197"/>
                  </a:lnTo>
                  <a:lnTo>
                    <a:pt x="745" y="199"/>
                  </a:lnTo>
                  <a:lnTo>
                    <a:pt x="743" y="200"/>
                  </a:lnTo>
                  <a:lnTo>
                    <a:pt x="741" y="202"/>
                  </a:lnTo>
                  <a:lnTo>
                    <a:pt x="741" y="202"/>
                  </a:lnTo>
                  <a:lnTo>
                    <a:pt x="740" y="202"/>
                  </a:lnTo>
                  <a:lnTo>
                    <a:pt x="740" y="202"/>
                  </a:lnTo>
                  <a:lnTo>
                    <a:pt x="740" y="202"/>
                  </a:lnTo>
                  <a:lnTo>
                    <a:pt x="738" y="202"/>
                  </a:lnTo>
                  <a:lnTo>
                    <a:pt x="738" y="202"/>
                  </a:lnTo>
                  <a:lnTo>
                    <a:pt x="740" y="202"/>
                  </a:lnTo>
                  <a:lnTo>
                    <a:pt x="740" y="202"/>
                  </a:lnTo>
                  <a:lnTo>
                    <a:pt x="740" y="202"/>
                  </a:lnTo>
                  <a:lnTo>
                    <a:pt x="741" y="200"/>
                  </a:lnTo>
                  <a:lnTo>
                    <a:pt x="741" y="200"/>
                  </a:lnTo>
                  <a:lnTo>
                    <a:pt x="741" y="200"/>
                  </a:lnTo>
                  <a:lnTo>
                    <a:pt x="738" y="202"/>
                  </a:lnTo>
                  <a:lnTo>
                    <a:pt x="738" y="202"/>
                  </a:lnTo>
                  <a:lnTo>
                    <a:pt x="737" y="202"/>
                  </a:lnTo>
                  <a:lnTo>
                    <a:pt x="737" y="202"/>
                  </a:lnTo>
                  <a:lnTo>
                    <a:pt x="735" y="200"/>
                  </a:lnTo>
                  <a:lnTo>
                    <a:pt x="735" y="200"/>
                  </a:lnTo>
                  <a:lnTo>
                    <a:pt x="734" y="200"/>
                  </a:lnTo>
                  <a:lnTo>
                    <a:pt x="732" y="200"/>
                  </a:lnTo>
                  <a:lnTo>
                    <a:pt x="730" y="199"/>
                  </a:lnTo>
                  <a:lnTo>
                    <a:pt x="729" y="199"/>
                  </a:lnTo>
                  <a:lnTo>
                    <a:pt x="727" y="197"/>
                  </a:lnTo>
                  <a:lnTo>
                    <a:pt x="724" y="197"/>
                  </a:lnTo>
                  <a:lnTo>
                    <a:pt x="724" y="197"/>
                  </a:lnTo>
                  <a:lnTo>
                    <a:pt x="721" y="197"/>
                  </a:lnTo>
                  <a:lnTo>
                    <a:pt x="721" y="196"/>
                  </a:lnTo>
                  <a:lnTo>
                    <a:pt x="721" y="196"/>
                  </a:lnTo>
                  <a:lnTo>
                    <a:pt x="721" y="196"/>
                  </a:lnTo>
                  <a:lnTo>
                    <a:pt x="721" y="196"/>
                  </a:lnTo>
                  <a:lnTo>
                    <a:pt x="723" y="196"/>
                  </a:lnTo>
                  <a:lnTo>
                    <a:pt x="723" y="196"/>
                  </a:lnTo>
                  <a:lnTo>
                    <a:pt x="723" y="196"/>
                  </a:lnTo>
                  <a:lnTo>
                    <a:pt x="723" y="196"/>
                  </a:lnTo>
                  <a:lnTo>
                    <a:pt x="724" y="196"/>
                  </a:lnTo>
                  <a:lnTo>
                    <a:pt x="724" y="196"/>
                  </a:lnTo>
                  <a:lnTo>
                    <a:pt x="724" y="196"/>
                  </a:lnTo>
                  <a:lnTo>
                    <a:pt x="724" y="196"/>
                  </a:lnTo>
                  <a:lnTo>
                    <a:pt x="726" y="194"/>
                  </a:lnTo>
                  <a:lnTo>
                    <a:pt x="726" y="194"/>
                  </a:lnTo>
                  <a:close/>
                  <a:moveTo>
                    <a:pt x="719" y="194"/>
                  </a:moveTo>
                  <a:lnTo>
                    <a:pt x="719" y="194"/>
                  </a:lnTo>
                  <a:lnTo>
                    <a:pt x="719" y="196"/>
                  </a:lnTo>
                  <a:lnTo>
                    <a:pt x="719" y="196"/>
                  </a:lnTo>
                  <a:lnTo>
                    <a:pt x="719" y="197"/>
                  </a:lnTo>
                  <a:lnTo>
                    <a:pt x="718" y="197"/>
                  </a:lnTo>
                  <a:lnTo>
                    <a:pt x="718" y="196"/>
                  </a:lnTo>
                  <a:lnTo>
                    <a:pt x="716" y="196"/>
                  </a:lnTo>
                  <a:lnTo>
                    <a:pt x="718" y="196"/>
                  </a:lnTo>
                  <a:lnTo>
                    <a:pt x="718" y="196"/>
                  </a:lnTo>
                  <a:lnTo>
                    <a:pt x="718" y="194"/>
                  </a:lnTo>
                  <a:lnTo>
                    <a:pt x="719" y="194"/>
                  </a:lnTo>
                  <a:close/>
                  <a:moveTo>
                    <a:pt x="708" y="189"/>
                  </a:moveTo>
                  <a:lnTo>
                    <a:pt x="710" y="189"/>
                  </a:lnTo>
                  <a:lnTo>
                    <a:pt x="711" y="189"/>
                  </a:lnTo>
                  <a:lnTo>
                    <a:pt x="711" y="189"/>
                  </a:lnTo>
                  <a:lnTo>
                    <a:pt x="713" y="191"/>
                  </a:lnTo>
                  <a:lnTo>
                    <a:pt x="711" y="191"/>
                  </a:lnTo>
                  <a:lnTo>
                    <a:pt x="711" y="191"/>
                  </a:lnTo>
                  <a:lnTo>
                    <a:pt x="711" y="191"/>
                  </a:lnTo>
                  <a:lnTo>
                    <a:pt x="711" y="191"/>
                  </a:lnTo>
                  <a:lnTo>
                    <a:pt x="711" y="193"/>
                  </a:lnTo>
                  <a:lnTo>
                    <a:pt x="711" y="193"/>
                  </a:lnTo>
                  <a:lnTo>
                    <a:pt x="710" y="193"/>
                  </a:lnTo>
                  <a:lnTo>
                    <a:pt x="710" y="193"/>
                  </a:lnTo>
                  <a:lnTo>
                    <a:pt x="708" y="191"/>
                  </a:lnTo>
                  <a:lnTo>
                    <a:pt x="708" y="189"/>
                  </a:lnTo>
                  <a:lnTo>
                    <a:pt x="708" y="189"/>
                  </a:lnTo>
                  <a:lnTo>
                    <a:pt x="708" y="189"/>
                  </a:lnTo>
                  <a:close/>
                  <a:moveTo>
                    <a:pt x="899" y="177"/>
                  </a:moveTo>
                  <a:lnTo>
                    <a:pt x="899" y="177"/>
                  </a:lnTo>
                  <a:lnTo>
                    <a:pt x="899" y="178"/>
                  </a:lnTo>
                  <a:lnTo>
                    <a:pt x="898" y="178"/>
                  </a:lnTo>
                  <a:lnTo>
                    <a:pt x="896" y="178"/>
                  </a:lnTo>
                  <a:lnTo>
                    <a:pt x="896" y="178"/>
                  </a:lnTo>
                  <a:lnTo>
                    <a:pt x="898" y="177"/>
                  </a:lnTo>
                  <a:lnTo>
                    <a:pt x="899" y="177"/>
                  </a:lnTo>
                  <a:close/>
                  <a:moveTo>
                    <a:pt x="1049" y="177"/>
                  </a:moveTo>
                  <a:lnTo>
                    <a:pt x="1050" y="177"/>
                  </a:lnTo>
                  <a:lnTo>
                    <a:pt x="1050" y="177"/>
                  </a:lnTo>
                  <a:lnTo>
                    <a:pt x="1050" y="178"/>
                  </a:lnTo>
                  <a:lnTo>
                    <a:pt x="1052" y="180"/>
                  </a:lnTo>
                  <a:lnTo>
                    <a:pt x="1052" y="182"/>
                  </a:lnTo>
                  <a:lnTo>
                    <a:pt x="1050" y="183"/>
                  </a:lnTo>
                  <a:lnTo>
                    <a:pt x="1049" y="186"/>
                  </a:lnTo>
                  <a:lnTo>
                    <a:pt x="1049" y="189"/>
                  </a:lnTo>
                  <a:lnTo>
                    <a:pt x="1049" y="189"/>
                  </a:lnTo>
                  <a:lnTo>
                    <a:pt x="1049" y="191"/>
                  </a:lnTo>
                  <a:lnTo>
                    <a:pt x="1047" y="191"/>
                  </a:lnTo>
                  <a:lnTo>
                    <a:pt x="1046" y="193"/>
                  </a:lnTo>
                  <a:lnTo>
                    <a:pt x="1044" y="193"/>
                  </a:lnTo>
                  <a:lnTo>
                    <a:pt x="1043" y="194"/>
                  </a:lnTo>
                  <a:lnTo>
                    <a:pt x="1041" y="196"/>
                  </a:lnTo>
                  <a:lnTo>
                    <a:pt x="1041" y="196"/>
                  </a:lnTo>
                  <a:lnTo>
                    <a:pt x="1043" y="194"/>
                  </a:lnTo>
                  <a:lnTo>
                    <a:pt x="1044" y="194"/>
                  </a:lnTo>
                  <a:lnTo>
                    <a:pt x="1044" y="196"/>
                  </a:lnTo>
                  <a:lnTo>
                    <a:pt x="1043" y="196"/>
                  </a:lnTo>
                  <a:lnTo>
                    <a:pt x="1041" y="196"/>
                  </a:lnTo>
                  <a:lnTo>
                    <a:pt x="1043" y="197"/>
                  </a:lnTo>
                  <a:lnTo>
                    <a:pt x="1043" y="197"/>
                  </a:lnTo>
                  <a:lnTo>
                    <a:pt x="1041" y="197"/>
                  </a:lnTo>
                  <a:lnTo>
                    <a:pt x="1041" y="199"/>
                  </a:lnTo>
                  <a:lnTo>
                    <a:pt x="1041" y="200"/>
                  </a:lnTo>
                  <a:lnTo>
                    <a:pt x="1043" y="199"/>
                  </a:lnTo>
                  <a:lnTo>
                    <a:pt x="1044" y="199"/>
                  </a:lnTo>
                  <a:lnTo>
                    <a:pt x="1044" y="199"/>
                  </a:lnTo>
                  <a:lnTo>
                    <a:pt x="1046" y="199"/>
                  </a:lnTo>
                  <a:lnTo>
                    <a:pt x="1046" y="199"/>
                  </a:lnTo>
                  <a:lnTo>
                    <a:pt x="1049" y="196"/>
                  </a:lnTo>
                  <a:lnTo>
                    <a:pt x="1050" y="196"/>
                  </a:lnTo>
                  <a:lnTo>
                    <a:pt x="1046" y="196"/>
                  </a:lnTo>
                  <a:lnTo>
                    <a:pt x="1046" y="196"/>
                  </a:lnTo>
                  <a:lnTo>
                    <a:pt x="1047" y="193"/>
                  </a:lnTo>
                  <a:lnTo>
                    <a:pt x="1047" y="193"/>
                  </a:lnTo>
                  <a:lnTo>
                    <a:pt x="1049" y="191"/>
                  </a:lnTo>
                  <a:lnTo>
                    <a:pt x="1050" y="189"/>
                  </a:lnTo>
                  <a:lnTo>
                    <a:pt x="1050" y="189"/>
                  </a:lnTo>
                  <a:lnTo>
                    <a:pt x="1052" y="189"/>
                  </a:lnTo>
                  <a:lnTo>
                    <a:pt x="1054" y="189"/>
                  </a:lnTo>
                  <a:lnTo>
                    <a:pt x="1054" y="191"/>
                  </a:lnTo>
                  <a:lnTo>
                    <a:pt x="1055" y="191"/>
                  </a:lnTo>
                  <a:lnTo>
                    <a:pt x="1057" y="191"/>
                  </a:lnTo>
                  <a:lnTo>
                    <a:pt x="1058" y="191"/>
                  </a:lnTo>
                  <a:lnTo>
                    <a:pt x="1058" y="193"/>
                  </a:lnTo>
                  <a:lnTo>
                    <a:pt x="1058" y="193"/>
                  </a:lnTo>
                  <a:lnTo>
                    <a:pt x="1058" y="193"/>
                  </a:lnTo>
                  <a:lnTo>
                    <a:pt x="1057" y="194"/>
                  </a:lnTo>
                  <a:lnTo>
                    <a:pt x="1058" y="196"/>
                  </a:lnTo>
                  <a:lnTo>
                    <a:pt x="1058" y="196"/>
                  </a:lnTo>
                  <a:lnTo>
                    <a:pt x="1057" y="197"/>
                  </a:lnTo>
                  <a:lnTo>
                    <a:pt x="1055" y="197"/>
                  </a:lnTo>
                  <a:lnTo>
                    <a:pt x="1054" y="199"/>
                  </a:lnTo>
                  <a:lnTo>
                    <a:pt x="1050" y="200"/>
                  </a:lnTo>
                  <a:lnTo>
                    <a:pt x="1047" y="202"/>
                  </a:lnTo>
                  <a:lnTo>
                    <a:pt x="1046" y="202"/>
                  </a:lnTo>
                  <a:lnTo>
                    <a:pt x="1044" y="202"/>
                  </a:lnTo>
                  <a:lnTo>
                    <a:pt x="1043" y="202"/>
                  </a:lnTo>
                  <a:lnTo>
                    <a:pt x="1041" y="202"/>
                  </a:lnTo>
                  <a:lnTo>
                    <a:pt x="1039" y="202"/>
                  </a:lnTo>
                  <a:lnTo>
                    <a:pt x="1038" y="202"/>
                  </a:lnTo>
                  <a:lnTo>
                    <a:pt x="1038" y="202"/>
                  </a:lnTo>
                  <a:lnTo>
                    <a:pt x="1038" y="202"/>
                  </a:lnTo>
                  <a:lnTo>
                    <a:pt x="1036" y="200"/>
                  </a:lnTo>
                  <a:lnTo>
                    <a:pt x="1035" y="199"/>
                  </a:lnTo>
                  <a:lnTo>
                    <a:pt x="1035" y="196"/>
                  </a:lnTo>
                  <a:lnTo>
                    <a:pt x="1035" y="193"/>
                  </a:lnTo>
                  <a:lnTo>
                    <a:pt x="1036" y="191"/>
                  </a:lnTo>
                  <a:lnTo>
                    <a:pt x="1038" y="189"/>
                  </a:lnTo>
                  <a:lnTo>
                    <a:pt x="1038" y="189"/>
                  </a:lnTo>
                  <a:lnTo>
                    <a:pt x="1043" y="183"/>
                  </a:lnTo>
                  <a:lnTo>
                    <a:pt x="1043" y="182"/>
                  </a:lnTo>
                  <a:lnTo>
                    <a:pt x="1044" y="180"/>
                  </a:lnTo>
                  <a:lnTo>
                    <a:pt x="1046" y="178"/>
                  </a:lnTo>
                  <a:lnTo>
                    <a:pt x="1047" y="177"/>
                  </a:lnTo>
                  <a:lnTo>
                    <a:pt x="1049" y="177"/>
                  </a:lnTo>
                  <a:lnTo>
                    <a:pt x="1049" y="177"/>
                  </a:lnTo>
                  <a:close/>
                  <a:moveTo>
                    <a:pt x="998" y="175"/>
                  </a:moveTo>
                  <a:lnTo>
                    <a:pt x="998" y="177"/>
                  </a:lnTo>
                  <a:lnTo>
                    <a:pt x="998" y="178"/>
                  </a:lnTo>
                  <a:lnTo>
                    <a:pt x="997" y="180"/>
                  </a:lnTo>
                  <a:lnTo>
                    <a:pt x="1000" y="183"/>
                  </a:lnTo>
                  <a:lnTo>
                    <a:pt x="1000" y="183"/>
                  </a:lnTo>
                  <a:lnTo>
                    <a:pt x="1000" y="185"/>
                  </a:lnTo>
                  <a:lnTo>
                    <a:pt x="1000" y="185"/>
                  </a:lnTo>
                  <a:lnTo>
                    <a:pt x="1000" y="185"/>
                  </a:lnTo>
                  <a:lnTo>
                    <a:pt x="1002" y="185"/>
                  </a:lnTo>
                  <a:lnTo>
                    <a:pt x="1002" y="186"/>
                  </a:lnTo>
                  <a:lnTo>
                    <a:pt x="1002" y="186"/>
                  </a:lnTo>
                  <a:lnTo>
                    <a:pt x="1002" y="186"/>
                  </a:lnTo>
                  <a:lnTo>
                    <a:pt x="1003" y="185"/>
                  </a:lnTo>
                  <a:lnTo>
                    <a:pt x="1005" y="185"/>
                  </a:lnTo>
                  <a:lnTo>
                    <a:pt x="1006" y="185"/>
                  </a:lnTo>
                  <a:lnTo>
                    <a:pt x="1006" y="185"/>
                  </a:lnTo>
                  <a:lnTo>
                    <a:pt x="1008" y="185"/>
                  </a:lnTo>
                  <a:lnTo>
                    <a:pt x="1009" y="186"/>
                  </a:lnTo>
                  <a:lnTo>
                    <a:pt x="1011" y="186"/>
                  </a:lnTo>
                  <a:lnTo>
                    <a:pt x="1014" y="186"/>
                  </a:lnTo>
                  <a:lnTo>
                    <a:pt x="1017" y="186"/>
                  </a:lnTo>
                  <a:lnTo>
                    <a:pt x="1017" y="186"/>
                  </a:lnTo>
                  <a:lnTo>
                    <a:pt x="1022" y="186"/>
                  </a:lnTo>
                  <a:lnTo>
                    <a:pt x="1025" y="186"/>
                  </a:lnTo>
                  <a:lnTo>
                    <a:pt x="1027" y="186"/>
                  </a:lnTo>
                  <a:lnTo>
                    <a:pt x="1027" y="186"/>
                  </a:lnTo>
                  <a:lnTo>
                    <a:pt x="1027" y="186"/>
                  </a:lnTo>
                  <a:lnTo>
                    <a:pt x="1025" y="188"/>
                  </a:lnTo>
                  <a:lnTo>
                    <a:pt x="1022" y="189"/>
                  </a:lnTo>
                  <a:lnTo>
                    <a:pt x="1021" y="191"/>
                  </a:lnTo>
                  <a:lnTo>
                    <a:pt x="1019" y="191"/>
                  </a:lnTo>
                  <a:lnTo>
                    <a:pt x="1019" y="193"/>
                  </a:lnTo>
                  <a:lnTo>
                    <a:pt x="1019" y="194"/>
                  </a:lnTo>
                  <a:lnTo>
                    <a:pt x="1021" y="194"/>
                  </a:lnTo>
                  <a:lnTo>
                    <a:pt x="1021" y="194"/>
                  </a:lnTo>
                  <a:lnTo>
                    <a:pt x="1021" y="194"/>
                  </a:lnTo>
                  <a:lnTo>
                    <a:pt x="1017" y="196"/>
                  </a:lnTo>
                  <a:lnTo>
                    <a:pt x="1016" y="194"/>
                  </a:lnTo>
                  <a:lnTo>
                    <a:pt x="1014" y="194"/>
                  </a:lnTo>
                  <a:lnTo>
                    <a:pt x="1014" y="193"/>
                  </a:lnTo>
                  <a:lnTo>
                    <a:pt x="1013" y="193"/>
                  </a:lnTo>
                  <a:lnTo>
                    <a:pt x="1013" y="193"/>
                  </a:lnTo>
                  <a:lnTo>
                    <a:pt x="1014" y="193"/>
                  </a:lnTo>
                  <a:lnTo>
                    <a:pt x="1014" y="191"/>
                  </a:lnTo>
                  <a:lnTo>
                    <a:pt x="1013" y="191"/>
                  </a:lnTo>
                  <a:lnTo>
                    <a:pt x="1013" y="191"/>
                  </a:lnTo>
                  <a:lnTo>
                    <a:pt x="1013" y="189"/>
                  </a:lnTo>
                  <a:lnTo>
                    <a:pt x="1013" y="189"/>
                  </a:lnTo>
                  <a:lnTo>
                    <a:pt x="1013" y="189"/>
                  </a:lnTo>
                  <a:lnTo>
                    <a:pt x="1013" y="189"/>
                  </a:lnTo>
                  <a:lnTo>
                    <a:pt x="1011" y="189"/>
                  </a:lnTo>
                  <a:lnTo>
                    <a:pt x="1009" y="189"/>
                  </a:lnTo>
                  <a:lnTo>
                    <a:pt x="1009" y="191"/>
                  </a:lnTo>
                  <a:lnTo>
                    <a:pt x="1011" y="191"/>
                  </a:lnTo>
                  <a:lnTo>
                    <a:pt x="1009" y="191"/>
                  </a:lnTo>
                  <a:lnTo>
                    <a:pt x="1009" y="191"/>
                  </a:lnTo>
                  <a:lnTo>
                    <a:pt x="1005" y="191"/>
                  </a:lnTo>
                  <a:lnTo>
                    <a:pt x="1003" y="191"/>
                  </a:lnTo>
                  <a:lnTo>
                    <a:pt x="1003" y="189"/>
                  </a:lnTo>
                  <a:lnTo>
                    <a:pt x="1002" y="188"/>
                  </a:lnTo>
                  <a:lnTo>
                    <a:pt x="1002" y="188"/>
                  </a:lnTo>
                  <a:lnTo>
                    <a:pt x="1002" y="188"/>
                  </a:lnTo>
                  <a:lnTo>
                    <a:pt x="1002" y="188"/>
                  </a:lnTo>
                  <a:lnTo>
                    <a:pt x="1000" y="186"/>
                  </a:lnTo>
                  <a:lnTo>
                    <a:pt x="998" y="188"/>
                  </a:lnTo>
                  <a:lnTo>
                    <a:pt x="997" y="186"/>
                  </a:lnTo>
                  <a:lnTo>
                    <a:pt x="997" y="185"/>
                  </a:lnTo>
                  <a:lnTo>
                    <a:pt x="997" y="183"/>
                  </a:lnTo>
                  <a:lnTo>
                    <a:pt x="995" y="183"/>
                  </a:lnTo>
                  <a:lnTo>
                    <a:pt x="994" y="183"/>
                  </a:lnTo>
                  <a:lnTo>
                    <a:pt x="992" y="182"/>
                  </a:lnTo>
                  <a:lnTo>
                    <a:pt x="994" y="180"/>
                  </a:lnTo>
                  <a:lnTo>
                    <a:pt x="995" y="180"/>
                  </a:lnTo>
                  <a:lnTo>
                    <a:pt x="995" y="178"/>
                  </a:lnTo>
                  <a:lnTo>
                    <a:pt x="997" y="177"/>
                  </a:lnTo>
                  <a:lnTo>
                    <a:pt x="998" y="175"/>
                  </a:lnTo>
                  <a:close/>
                  <a:moveTo>
                    <a:pt x="1142" y="164"/>
                  </a:moveTo>
                  <a:lnTo>
                    <a:pt x="1140" y="166"/>
                  </a:lnTo>
                  <a:lnTo>
                    <a:pt x="1140" y="169"/>
                  </a:lnTo>
                  <a:lnTo>
                    <a:pt x="1139" y="169"/>
                  </a:lnTo>
                  <a:lnTo>
                    <a:pt x="1139" y="169"/>
                  </a:lnTo>
                  <a:lnTo>
                    <a:pt x="1139" y="169"/>
                  </a:lnTo>
                  <a:lnTo>
                    <a:pt x="1139" y="167"/>
                  </a:lnTo>
                  <a:lnTo>
                    <a:pt x="1140" y="166"/>
                  </a:lnTo>
                  <a:lnTo>
                    <a:pt x="1140" y="166"/>
                  </a:lnTo>
                  <a:lnTo>
                    <a:pt x="1140" y="166"/>
                  </a:lnTo>
                  <a:lnTo>
                    <a:pt x="1140" y="166"/>
                  </a:lnTo>
                  <a:lnTo>
                    <a:pt x="1142" y="164"/>
                  </a:lnTo>
                  <a:close/>
                  <a:moveTo>
                    <a:pt x="1035" y="164"/>
                  </a:moveTo>
                  <a:lnTo>
                    <a:pt x="1036" y="164"/>
                  </a:lnTo>
                  <a:lnTo>
                    <a:pt x="1035" y="166"/>
                  </a:lnTo>
                  <a:lnTo>
                    <a:pt x="1033" y="166"/>
                  </a:lnTo>
                  <a:lnTo>
                    <a:pt x="1032" y="167"/>
                  </a:lnTo>
                  <a:lnTo>
                    <a:pt x="1032" y="169"/>
                  </a:lnTo>
                  <a:lnTo>
                    <a:pt x="1030" y="169"/>
                  </a:lnTo>
                  <a:lnTo>
                    <a:pt x="1028" y="170"/>
                  </a:lnTo>
                  <a:lnTo>
                    <a:pt x="1028" y="170"/>
                  </a:lnTo>
                  <a:lnTo>
                    <a:pt x="1030" y="172"/>
                  </a:lnTo>
                  <a:lnTo>
                    <a:pt x="1030" y="172"/>
                  </a:lnTo>
                  <a:lnTo>
                    <a:pt x="1030" y="172"/>
                  </a:lnTo>
                  <a:lnTo>
                    <a:pt x="1030" y="172"/>
                  </a:lnTo>
                  <a:lnTo>
                    <a:pt x="1028" y="172"/>
                  </a:lnTo>
                  <a:lnTo>
                    <a:pt x="1027" y="172"/>
                  </a:lnTo>
                  <a:lnTo>
                    <a:pt x="1028" y="169"/>
                  </a:lnTo>
                  <a:lnTo>
                    <a:pt x="1030" y="167"/>
                  </a:lnTo>
                  <a:lnTo>
                    <a:pt x="1033" y="166"/>
                  </a:lnTo>
                  <a:lnTo>
                    <a:pt x="1035" y="164"/>
                  </a:lnTo>
                  <a:lnTo>
                    <a:pt x="1035" y="164"/>
                  </a:lnTo>
                  <a:close/>
                  <a:moveTo>
                    <a:pt x="685" y="161"/>
                  </a:moveTo>
                  <a:lnTo>
                    <a:pt x="686" y="163"/>
                  </a:lnTo>
                  <a:lnTo>
                    <a:pt x="686" y="163"/>
                  </a:lnTo>
                  <a:lnTo>
                    <a:pt x="686" y="163"/>
                  </a:lnTo>
                  <a:lnTo>
                    <a:pt x="685" y="163"/>
                  </a:lnTo>
                  <a:lnTo>
                    <a:pt x="683" y="163"/>
                  </a:lnTo>
                  <a:lnTo>
                    <a:pt x="682" y="163"/>
                  </a:lnTo>
                  <a:lnTo>
                    <a:pt x="682" y="163"/>
                  </a:lnTo>
                  <a:lnTo>
                    <a:pt x="682" y="163"/>
                  </a:lnTo>
                  <a:lnTo>
                    <a:pt x="682" y="161"/>
                  </a:lnTo>
                  <a:lnTo>
                    <a:pt x="683" y="161"/>
                  </a:lnTo>
                  <a:lnTo>
                    <a:pt x="685" y="161"/>
                  </a:lnTo>
                  <a:close/>
                  <a:moveTo>
                    <a:pt x="991" y="159"/>
                  </a:moveTo>
                  <a:lnTo>
                    <a:pt x="991" y="161"/>
                  </a:lnTo>
                  <a:lnTo>
                    <a:pt x="989" y="163"/>
                  </a:lnTo>
                  <a:lnTo>
                    <a:pt x="989" y="163"/>
                  </a:lnTo>
                  <a:lnTo>
                    <a:pt x="989" y="163"/>
                  </a:lnTo>
                  <a:lnTo>
                    <a:pt x="989" y="161"/>
                  </a:lnTo>
                  <a:lnTo>
                    <a:pt x="989" y="161"/>
                  </a:lnTo>
                  <a:lnTo>
                    <a:pt x="991" y="161"/>
                  </a:lnTo>
                  <a:lnTo>
                    <a:pt x="991" y="161"/>
                  </a:lnTo>
                  <a:lnTo>
                    <a:pt x="991" y="159"/>
                  </a:lnTo>
                  <a:close/>
                  <a:moveTo>
                    <a:pt x="991" y="158"/>
                  </a:moveTo>
                  <a:lnTo>
                    <a:pt x="992" y="158"/>
                  </a:lnTo>
                  <a:lnTo>
                    <a:pt x="992" y="159"/>
                  </a:lnTo>
                  <a:lnTo>
                    <a:pt x="991" y="159"/>
                  </a:lnTo>
                  <a:lnTo>
                    <a:pt x="991" y="158"/>
                  </a:lnTo>
                  <a:lnTo>
                    <a:pt x="991" y="158"/>
                  </a:lnTo>
                  <a:lnTo>
                    <a:pt x="991" y="158"/>
                  </a:lnTo>
                  <a:close/>
                  <a:moveTo>
                    <a:pt x="656" y="142"/>
                  </a:moveTo>
                  <a:lnTo>
                    <a:pt x="656" y="142"/>
                  </a:lnTo>
                  <a:lnTo>
                    <a:pt x="656" y="144"/>
                  </a:lnTo>
                  <a:lnTo>
                    <a:pt x="658" y="144"/>
                  </a:lnTo>
                  <a:lnTo>
                    <a:pt x="656" y="144"/>
                  </a:lnTo>
                  <a:lnTo>
                    <a:pt x="656" y="144"/>
                  </a:lnTo>
                  <a:lnTo>
                    <a:pt x="655" y="144"/>
                  </a:lnTo>
                  <a:lnTo>
                    <a:pt x="656" y="144"/>
                  </a:lnTo>
                  <a:lnTo>
                    <a:pt x="656" y="144"/>
                  </a:lnTo>
                  <a:lnTo>
                    <a:pt x="655" y="142"/>
                  </a:lnTo>
                  <a:lnTo>
                    <a:pt x="655" y="142"/>
                  </a:lnTo>
                  <a:lnTo>
                    <a:pt x="656" y="142"/>
                  </a:lnTo>
                  <a:lnTo>
                    <a:pt x="656" y="142"/>
                  </a:lnTo>
                  <a:close/>
                  <a:moveTo>
                    <a:pt x="653" y="142"/>
                  </a:moveTo>
                  <a:lnTo>
                    <a:pt x="655" y="142"/>
                  </a:lnTo>
                  <a:lnTo>
                    <a:pt x="655" y="142"/>
                  </a:lnTo>
                  <a:lnTo>
                    <a:pt x="655" y="144"/>
                  </a:lnTo>
                  <a:lnTo>
                    <a:pt x="655" y="144"/>
                  </a:lnTo>
                  <a:lnTo>
                    <a:pt x="655" y="144"/>
                  </a:lnTo>
                  <a:lnTo>
                    <a:pt x="655" y="144"/>
                  </a:lnTo>
                  <a:lnTo>
                    <a:pt x="653" y="144"/>
                  </a:lnTo>
                  <a:lnTo>
                    <a:pt x="653" y="144"/>
                  </a:lnTo>
                  <a:lnTo>
                    <a:pt x="652" y="144"/>
                  </a:lnTo>
                  <a:lnTo>
                    <a:pt x="652" y="145"/>
                  </a:lnTo>
                  <a:lnTo>
                    <a:pt x="652" y="145"/>
                  </a:lnTo>
                  <a:lnTo>
                    <a:pt x="650" y="144"/>
                  </a:lnTo>
                  <a:lnTo>
                    <a:pt x="650" y="144"/>
                  </a:lnTo>
                  <a:lnTo>
                    <a:pt x="652" y="142"/>
                  </a:lnTo>
                  <a:lnTo>
                    <a:pt x="652" y="142"/>
                  </a:lnTo>
                  <a:lnTo>
                    <a:pt x="653" y="142"/>
                  </a:lnTo>
                  <a:close/>
                  <a:moveTo>
                    <a:pt x="138" y="141"/>
                  </a:moveTo>
                  <a:lnTo>
                    <a:pt x="138" y="141"/>
                  </a:lnTo>
                  <a:lnTo>
                    <a:pt x="139" y="142"/>
                  </a:lnTo>
                  <a:lnTo>
                    <a:pt x="139" y="142"/>
                  </a:lnTo>
                  <a:lnTo>
                    <a:pt x="139" y="144"/>
                  </a:lnTo>
                  <a:lnTo>
                    <a:pt x="139" y="144"/>
                  </a:lnTo>
                  <a:lnTo>
                    <a:pt x="139" y="144"/>
                  </a:lnTo>
                  <a:lnTo>
                    <a:pt x="139" y="144"/>
                  </a:lnTo>
                  <a:lnTo>
                    <a:pt x="139" y="144"/>
                  </a:lnTo>
                  <a:lnTo>
                    <a:pt x="138" y="144"/>
                  </a:lnTo>
                  <a:lnTo>
                    <a:pt x="138" y="141"/>
                  </a:lnTo>
                  <a:close/>
                  <a:moveTo>
                    <a:pt x="136" y="137"/>
                  </a:moveTo>
                  <a:lnTo>
                    <a:pt x="139" y="141"/>
                  </a:lnTo>
                  <a:lnTo>
                    <a:pt x="141" y="141"/>
                  </a:lnTo>
                  <a:lnTo>
                    <a:pt x="141" y="142"/>
                  </a:lnTo>
                  <a:lnTo>
                    <a:pt x="141" y="142"/>
                  </a:lnTo>
                  <a:lnTo>
                    <a:pt x="138" y="141"/>
                  </a:lnTo>
                  <a:lnTo>
                    <a:pt x="136" y="139"/>
                  </a:lnTo>
                  <a:lnTo>
                    <a:pt x="136" y="137"/>
                  </a:lnTo>
                  <a:close/>
                  <a:moveTo>
                    <a:pt x="976" y="134"/>
                  </a:moveTo>
                  <a:lnTo>
                    <a:pt x="978" y="134"/>
                  </a:lnTo>
                  <a:lnTo>
                    <a:pt x="986" y="136"/>
                  </a:lnTo>
                  <a:lnTo>
                    <a:pt x="991" y="137"/>
                  </a:lnTo>
                  <a:lnTo>
                    <a:pt x="995" y="141"/>
                  </a:lnTo>
                  <a:lnTo>
                    <a:pt x="995" y="142"/>
                  </a:lnTo>
                  <a:lnTo>
                    <a:pt x="995" y="144"/>
                  </a:lnTo>
                  <a:lnTo>
                    <a:pt x="994" y="142"/>
                  </a:lnTo>
                  <a:lnTo>
                    <a:pt x="991" y="142"/>
                  </a:lnTo>
                  <a:lnTo>
                    <a:pt x="992" y="144"/>
                  </a:lnTo>
                  <a:lnTo>
                    <a:pt x="995" y="145"/>
                  </a:lnTo>
                  <a:lnTo>
                    <a:pt x="995" y="148"/>
                  </a:lnTo>
                  <a:lnTo>
                    <a:pt x="994" y="150"/>
                  </a:lnTo>
                  <a:lnTo>
                    <a:pt x="989" y="152"/>
                  </a:lnTo>
                  <a:lnTo>
                    <a:pt x="989" y="152"/>
                  </a:lnTo>
                  <a:lnTo>
                    <a:pt x="987" y="153"/>
                  </a:lnTo>
                  <a:lnTo>
                    <a:pt x="987" y="155"/>
                  </a:lnTo>
                  <a:lnTo>
                    <a:pt x="984" y="155"/>
                  </a:lnTo>
                  <a:lnTo>
                    <a:pt x="984" y="156"/>
                  </a:lnTo>
                  <a:lnTo>
                    <a:pt x="981" y="158"/>
                  </a:lnTo>
                  <a:lnTo>
                    <a:pt x="980" y="158"/>
                  </a:lnTo>
                  <a:lnTo>
                    <a:pt x="978" y="158"/>
                  </a:lnTo>
                  <a:lnTo>
                    <a:pt x="973" y="156"/>
                  </a:lnTo>
                  <a:lnTo>
                    <a:pt x="970" y="155"/>
                  </a:lnTo>
                  <a:lnTo>
                    <a:pt x="970" y="155"/>
                  </a:lnTo>
                  <a:lnTo>
                    <a:pt x="969" y="156"/>
                  </a:lnTo>
                  <a:lnTo>
                    <a:pt x="965" y="156"/>
                  </a:lnTo>
                  <a:lnTo>
                    <a:pt x="965" y="156"/>
                  </a:lnTo>
                  <a:lnTo>
                    <a:pt x="964" y="156"/>
                  </a:lnTo>
                  <a:lnTo>
                    <a:pt x="959" y="158"/>
                  </a:lnTo>
                  <a:lnTo>
                    <a:pt x="961" y="158"/>
                  </a:lnTo>
                  <a:lnTo>
                    <a:pt x="964" y="156"/>
                  </a:lnTo>
                  <a:lnTo>
                    <a:pt x="964" y="156"/>
                  </a:lnTo>
                  <a:lnTo>
                    <a:pt x="967" y="158"/>
                  </a:lnTo>
                  <a:lnTo>
                    <a:pt x="972" y="159"/>
                  </a:lnTo>
                  <a:lnTo>
                    <a:pt x="973" y="161"/>
                  </a:lnTo>
                  <a:lnTo>
                    <a:pt x="975" y="164"/>
                  </a:lnTo>
                  <a:lnTo>
                    <a:pt x="975" y="164"/>
                  </a:lnTo>
                  <a:lnTo>
                    <a:pt x="976" y="164"/>
                  </a:lnTo>
                  <a:lnTo>
                    <a:pt x="980" y="163"/>
                  </a:lnTo>
                  <a:lnTo>
                    <a:pt x="981" y="161"/>
                  </a:lnTo>
                  <a:lnTo>
                    <a:pt x="984" y="161"/>
                  </a:lnTo>
                  <a:lnTo>
                    <a:pt x="983" y="161"/>
                  </a:lnTo>
                  <a:lnTo>
                    <a:pt x="986" y="161"/>
                  </a:lnTo>
                  <a:lnTo>
                    <a:pt x="989" y="163"/>
                  </a:lnTo>
                  <a:lnTo>
                    <a:pt x="987" y="164"/>
                  </a:lnTo>
                  <a:lnTo>
                    <a:pt x="986" y="166"/>
                  </a:lnTo>
                  <a:lnTo>
                    <a:pt x="986" y="169"/>
                  </a:lnTo>
                  <a:lnTo>
                    <a:pt x="983" y="172"/>
                  </a:lnTo>
                  <a:lnTo>
                    <a:pt x="980" y="174"/>
                  </a:lnTo>
                  <a:lnTo>
                    <a:pt x="981" y="175"/>
                  </a:lnTo>
                  <a:lnTo>
                    <a:pt x="981" y="175"/>
                  </a:lnTo>
                  <a:lnTo>
                    <a:pt x="984" y="175"/>
                  </a:lnTo>
                  <a:lnTo>
                    <a:pt x="984" y="175"/>
                  </a:lnTo>
                  <a:lnTo>
                    <a:pt x="986" y="175"/>
                  </a:lnTo>
                  <a:lnTo>
                    <a:pt x="986" y="177"/>
                  </a:lnTo>
                  <a:lnTo>
                    <a:pt x="986" y="178"/>
                  </a:lnTo>
                  <a:lnTo>
                    <a:pt x="986" y="180"/>
                  </a:lnTo>
                  <a:lnTo>
                    <a:pt x="987" y="182"/>
                  </a:lnTo>
                  <a:lnTo>
                    <a:pt x="987" y="182"/>
                  </a:lnTo>
                  <a:lnTo>
                    <a:pt x="989" y="185"/>
                  </a:lnTo>
                  <a:lnTo>
                    <a:pt x="989" y="186"/>
                  </a:lnTo>
                  <a:lnTo>
                    <a:pt x="989" y="188"/>
                  </a:lnTo>
                  <a:lnTo>
                    <a:pt x="991" y="189"/>
                  </a:lnTo>
                  <a:lnTo>
                    <a:pt x="991" y="189"/>
                  </a:lnTo>
                  <a:lnTo>
                    <a:pt x="995" y="191"/>
                  </a:lnTo>
                  <a:lnTo>
                    <a:pt x="997" y="191"/>
                  </a:lnTo>
                  <a:lnTo>
                    <a:pt x="1000" y="191"/>
                  </a:lnTo>
                  <a:lnTo>
                    <a:pt x="1000" y="191"/>
                  </a:lnTo>
                  <a:lnTo>
                    <a:pt x="1002" y="193"/>
                  </a:lnTo>
                  <a:lnTo>
                    <a:pt x="998" y="194"/>
                  </a:lnTo>
                  <a:lnTo>
                    <a:pt x="1000" y="196"/>
                  </a:lnTo>
                  <a:lnTo>
                    <a:pt x="1003" y="197"/>
                  </a:lnTo>
                  <a:lnTo>
                    <a:pt x="1005" y="197"/>
                  </a:lnTo>
                  <a:lnTo>
                    <a:pt x="1006" y="197"/>
                  </a:lnTo>
                  <a:lnTo>
                    <a:pt x="1008" y="197"/>
                  </a:lnTo>
                  <a:lnTo>
                    <a:pt x="1008" y="199"/>
                  </a:lnTo>
                  <a:lnTo>
                    <a:pt x="1009" y="199"/>
                  </a:lnTo>
                  <a:lnTo>
                    <a:pt x="1009" y="199"/>
                  </a:lnTo>
                  <a:lnTo>
                    <a:pt x="1011" y="199"/>
                  </a:lnTo>
                  <a:lnTo>
                    <a:pt x="1014" y="199"/>
                  </a:lnTo>
                  <a:lnTo>
                    <a:pt x="1017" y="199"/>
                  </a:lnTo>
                  <a:lnTo>
                    <a:pt x="1017" y="200"/>
                  </a:lnTo>
                  <a:lnTo>
                    <a:pt x="1017" y="200"/>
                  </a:lnTo>
                  <a:lnTo>
                    <a:pt x="1019" y="200"/>
                  </a:lnTo>
                  <a:lnTo>
                    <a:pt x="1021" y="200"/>
                  </a:lnTo>
                  <a:lnTo>
                    <a:pt x="1021" y="200"/>
                  </a:lnTo>
                  <a:lnTo>
                    <a:pt x="1022" y="200"/>
                  </a:lnTo>
                  <a:lnTo>
                    <a:pt x="1024" y="199"/>
                  </a:lnTo>
                  <a:lnTo>
                    <a:pt x="1028" y="197"/>
                  </a:lnTo>
                  <a:lnTo>
                    <a:pt x="1028" y="197"/>
                  </a:lnTo>
                  <a:lnTo>
                    <a:pt x="1028" y="197"/>
                  </a:lnTo>
                  <a:lnTo>
                    <a:pt x="1030" y="199"/>
                  </a:lnTo>
                  <a:lnTo>
                    <a:pt x="1030" y="200"/>
                  </a:lnTo>
                  <a:lnTo>
                    <a:pt x="1033" y="200"/>
                  </a:lnTo>
                  <a:lnTo>
                    <a:pt x="1035" y="200"/>
                  </a:lnTo>
                  <a:lnTo>
                    <a:pt x="1036" y="200"/>
                  </a:lnTo>
                  <a:lnTo>
                    <a:pt x="1036" y="202"/>
                  </a:lnTo>
                  <a:lnTo>
                    <a:pt x="1038" y="204"/>
                  </a:lnTo>
                  <a:lnTo>
                    <a:pt x="1038" y="205"/>
                  </a:lnTo>
                  <a:lnTo>
                    <a:pt x="1036" y="205"/>
                  </a:lnTo>
                  <a:lnTo>
                    <a:pt x="1035" y="205"/>
                  </a:lnTo>
                  <a:lnTo>
                    <a:pt x="1041" y="207"/>
                  </a:lnTo>
                  <a:lnTo>
                    <a:pt x="1041" y="207"/>
                  </a:lnTo>
                  <a:lnTo>
                    <a:pt x="1041" y="207"/>
                  </a:lnTo>
                  <a:lnTo>
                    <a:pt x="1041" y="208"/>
                  </a:lnTo>
                  <a:lnTo>
                    <a:pt x="1041" y="208"/>
                  </a:lnTo>
                  <a:lnTo>
                    <a:pt x="1039" y="208"/>
                  </a:lnTo>
                  <a:lnTo>
                    <a:pt x="1038" y="208"/>
                  </a:lnTo>
                  <a:lnTo>
                    <a:pt x="1036" y="208"/>
                  </a:lnTo>
                  <a:lnTo>
                    <a:pt x="1035" y="210"/>
                  </a:lnTo>
                  <a:lnTo>
                    <a:pt x="1033" y="210"/>
                  </a:lnTo>
                  <a:lnTo>
                    <a:pt x="1033" y="210"/>
                  </a:lnTo>
                  <a:lnTo>
                    <a:pt x="1032" y="210"/>
                  </a:lnTo>
                  <a:lnTo>
                    <a:pt x="1030" y="211"/>
                  </a:lnTo>
                  <a:lnTo>
                    <a:pt x="1027" y="213"/>
                  </a:lnTo>
                  <a:lnTo>
                    <a:pt x="1024" y="213"/>
                  </a:lnTo>
                  <a:lnTo>
                    <a:pt x="1021" y="215"/>
                  </a:lnTo>
                  <a:lnTo>
                    <a:pt x="1016" y="216"/>
                  </a:lnTo>
                  <a:lnTo>
                    <a:pt x="1013" y="218"/>
                  </a:lnTo>
                  <a:lnTo>
                    <a:pt x="1011" y="218"/>
                  </a:lnTo>
                  <a:lnTo>
                    <a:pt x="1011" y="218"/>
                  </a:lnTo>
                  <a:lnTo>
                    <a:pt x="1008" y="219"/>
                  </a:lnTo>
                  <a:lnTo>
                    <a:pt x="1008" y="218"/>
                  </a:lnTo>
                  <a:lnTo>
                    <a:pt x="1006" y="219"/>
                  </a:lnTo>
                  <a:lnTo>
                    <a:pt x="1005" y="218"/>
                  </a:lnTo>
                  <a:lnTo>
                    <a:pt x="1005" y="218"/>
                  </a:lnTo>
                  <a:lnTo>
                    <a:pt x="1005" y="219"/>
                  </a:lnTo>
                  <a:lnTo>
                    <a:pt x="1005" y="221"/>
                  </a:lnTo>
                  <a:lnTo>
                    <a:pt x="1005" y="221"/>
                  </a:lnTo>
                  <a:lnTo>
                    <a:pt x="1005" y="221"/>
                  </a:lnTo>
                  <a:lnTo>
                    <a:pt x="1002" y="221"/>
                  </a:lnTo>
                  <a:lnTo>
                    <a:pt x="1002" y="221"/>
                  </a:lnTo>
                  <a:lnTo>
                    <a:pt x="1000" y="221"/>
                  </a:lnTo>
                  <a:lnTo>
                    <a:pt x="1000" y="219"/>
                  </a:lnTo>
                  <a:lnTo>
                    <a:pt x="998" y="219"/>
                  </a:lnTo>
                  <a:lnTo>
                    <a:pt x="998" y="219"/>
                  </a:lnTo>
                  <a:lnTo>
                    <a:pt x="998" y="221"/>
                  </a:lnTo>
                  <a:lnTo>
                    <a:pt x="997" y="221"/>
                  </a:lnTo>
                  <a:lnTo>
                    <a:pt x="997" y="219"/>
                  </a:lnTo>
                  <a:lnTo>
                    <a:pt x="994" y="221"/>
                  </a:lnTo>
                  <a:lnTo>
                    <a:pt x="994" y="222"/>
                  </a:lnTo>
                  <a:lnTo>
                    <a:pt x="994" y="222"/>
                  </a:lnTo>
                  <a:lnTo>
                    <a:pt x="995" y="224"/>
                  </a:lnTo>
                  <a:lnTo>
                    <a:pt x="994" y="226"/>
                  </a:lnTo>
                  <a:lnTo>
                    <a:pt x="994" y="224"/>
                  </a:lnTo>
                  <a:lnTo>
                    <a:pt x="992" y="227"/>
                  </a:lnTo>
                  <a:lnTo>
                    <a:pt x="991" y="227"/>
                  </a:lnTo>
                  <a:lnTo>
                    <a:pt x="989" y="230"/>
                  </a:lnTo>
                  <a:lnTo>
                    <a:pt x="987" y="232"/>
                  </a:lnTo>
                  <a:lnTo>
                    <a:pt x="986" y="232"/>
                  </a:lnTo>
                  <a:lnTo>
                    <a:pt x="983" y="235"/>
                  </a:lnTo>
                  <a:lnTo>
                    <a:pt x="981" y="235"/>
                  </a:lnTo>
                  <a:lnTo>
                    <a:pt x="981" y="235"/>
                  </a:lnTo>
                  <a:lnTo>
                    <a:pt x="980" y="235"/>
                  </a:lnTo>
                  <a:lnTo>
                    <a:pt x="980" y="238"/>
                  </a:lnTo>
                  <a:lnTo>
                    <a:pt x="978" y="238"/>
                  </a:lnTo>
                  <a:lnTo>
                    <a:pt x="978" y="238"/>
                  </a:lnTo>
                  <a:lnTo>
                    <a:pt x="978" y="238"/>
                  </a:lnTo>
                  <a:lnTo>
                    <a:pt x="976" y="238"/>
                  </a:lnTo>
                  <a:lnTo>
                    <a:pt x="976" y="238"/>
                  </a:lnTo>
                  <a:lnTo>
                    <a:pt x="975" y="238"/>
                  </a:lnTo>
                  <a:lnTo>
                    <a:pt x="973" y="238"/>
                  </a:lnTo>
                  <a:lnTo>
                    <a:pt x="972" y="235"/>
                  </a:lnTo>
                  <a:lnTo>
                    <a:pt x="972" y="234"/>
                  </a:lnTo>
                  <a:lnTo>
                    <a:pt x="970" y="234"/>
                  </a:lnTo>
                  <a:lnTo>
                    <a:pt x="970" y="234"/>
                  </a:lnTo>
                  <a:lnTo>
                    <a:pt x="969" y="235"/>
                  </a:lnTo>
                  <a:lnTo>
                    <a:pt x="969" y="234"/>
                  </a:lnTo>
                  <a:lnTo>
                    <a:pt x="967" y="229"/>
                  </a:lnTo>
                  <a:lnTo>
                    <a:pt x="967" y="227"/>
                  </a:lnTo>
                  <a:lnTo>
                    <a:pt x="969" y="224"/>
                  </a:lnTo>
                  <a:lnTo>
                    <a:pt x="972" y="219"/>
                  </a:lnTo>
                  <a:lnTo>
                    <a:pt x="970" y="219"/>
                  </a:lnTo>
                  <a:lnTo>
                    <a:pt x="967" y="222"/>
                  </a:lnTo>
                  <a:lnTo>
                    <a:pt x="969" y="221"/>
                  </a:lnTo>
                  <a:lnTo>
                    <a:pt x="969" y="221"/>
                  </a:lnTo>
                  <a:lnTo>
                    <a:pt x="970" y="219"/>
                  </a:lnTo>
                  <a:lnTo>
                    <a:pt x="970" y="219"/>
                  </a:lnTo>
                  <a:lnTo>
                    <a:pt x="973" y="219"/>
                  </a:lnTo>
                  <a:lnTo>
                    <a:pt x="975" y="218"/>
                  </a:lnTo>
                  <a:lnTo>
                    <a:pt x="975" y="218"/>
                  </a:lnTo>
                  <a:lnTo>
                    <a:pt x="976" y="218"/>
                  </a:lnTo>
                  <a:lnTo>
                    <a:pt x="976" y="216"/>
                  </a:lnTo>
                  <a:lnTo>
                    <a:pt x="976" y="218"/>
                  </a:lnTo>
                  <a:lnTo>
                    <a:pt x="973" y="218"/>
                  </a:lnTo>
                  <a:lnTo>
                    <a:pt x="975" y="216"/>
                  </a:lnTo>
                  <a:lnTo>
                    <a:pt x="975" y="216"/>
                  </a:lnTo>
                  <a:lnTo>
                    <a:pt x="986" y="210"/>
                  </a:lnTo>
                  <a:lnTo>
                    <a:pt x="987" y="208"/>
                  </a:lnTo>
                  <a:lnTo>
                    <a:pt x="992" y="208"/>
                  </a:lnTo>
                  <a:lnTo>
                    <a:pt x="992" y="207"/>
                  </a:lnTo>
                  <a:lnTo>
                    <a:pt x="992" y="207"/>
                  </a:lnTo>
                  <a:lnTo>
                    <a:pt x="994" y="207"/>
                  </a:lnTo>
                  <a:lnTo>
                    <a:pt x="994" y="207"/>
                  </a:lnTo>
                  <a:lnTo>
                    <a:pt x="994" y="208"/>
                  </a:lnTo>
                  <a:lnTo>
                    <a:pt x="994" y="208"/>
                  </a:lnTo>
                  <a:lnTo>
                    <a:pt x="994" y="210"/>
                  </a:lnTo>
                  <a:lnTo>
                    <a:pt x="995" y="210"/>
                  </a:lnTo>
                  <a:lnTo>
                    <a:pt x="997" y="211"/>
                  </a:lnTo>
                  <a:lnTo>
                    <a:pt x="995" y="210"/>
                  </a:lnTo>
                  <a:lnTo>
                    <a:pt x="997" y="208"/>
                  </a:lnTo>
                  <a:lnTo>
                    <a:pt x="1002" y="207"/>
                  </a:lnTo>
                  <a:lnTo>
                    <a:pt x="1006" y="207"/>
                  </a:lnTo>
                  <a:lnTo>
                    <a:pt x="1008" y="205"/>
                  </a:lnTo>
                  <a:lnTo>
                    <a:pt x="1005" y="205"/>
                  </a:lnTo>
                  <a:lnTo>
                    <a:pt x="1000" y="205"/>
                  </a:lnTo>
                  <a:lnTo>
                    <a:pt x="997" y="205"/>
                  </a:lnTo>
                  <a:lnTo>
                    <a:pt x="994" y="205"/>
                  </a:lnTo>
                  <a:lnTo>
                    <a:pt x="991" y="205"/>
                  </a:lnTo>
                  <a:lnTo>
                    <a:pt x="989" y="205"/>
                  </a:lnTo>
                  <a:lnTo>
                    <a:pt x="987" y="207"/>
                  </a:lnTo>
                  <a:lnTo>
                    <a:pt x="986" y="207"/>
                  </a:lnTo>
                  <a:lnTo>
                    <a:pt x="986" y="207"/>
                  </a:lnTo>
                  <a:lnTo>
                    <a:pt x="986" y="205"/>
                  </a:lnTo>
                  <a:lnTo>
                    <a:pt x="986" y="204"/>
                  </a:lnTo>
                  <a:lnTo>
                    <a:pt x="991" y="200"/>
                  </a:lnTo>
                  <a:lnTo>
                    <a:pt x="992" y="199"/>
                  </a:lnTo>
                  <a:lnTo>
                    <a:pt x="994" y="199"/>
                  </a:lnTo>
                  <a:lnTo>
                    <a:pt x="994" y="197"/>
                  </a:lnTo>
                  <a:lnTo>
                    <a:pt x="992" y="197"/>
                  </a:lnTo>
                  <a:lnTo>
                    <a:pt x="992" y="197"/>
                  </a:lnTo>
                  <a:lnTo>
                    <a:pt x="991" y="197"/>
                  </a:lnTo>
                  <a:lnTo>
                    <a:pt x="989" y="196"/>
                  </a:lnTo>
                  <a:lnTo>
                    <a:pt x="989" y="196"/>
                  </a:lnTo>
                  <a:lnTo>
                    <a:pt x="991" y="197"/>
                  </a:lnTo>
                  <a:lnTo>
                    <a:pt x="987" y="200"/>
                  </a:lnTo>
                  <a:lnTo>
                    <a:pt x="986" y="200"/>
                  </a:lnTo>
                  <a:lnTo>
                    <a:pt x="983" y="202"/>
                  </a:lnTo>
                  <a:lnTo>
                    <a:pt x="980" y="204"/>
                  </a:lnTo>
                  <a:lnTo>
                    <a:pt x="976" y="207"/>
                  </a:lnTo>
                  <a:lnTo>
                    <a:pt x="972" y="208"/>
                  </a:lnTo>
                  <a:lnTo>
                    <a:pt x="970" y="208"/>
                  </a:lnTo>
                  <a:lnTo>
                    <a:pt x="969" y="207"/>
                  </a:lnTo>
                  <a:lnTo>
                    <a:pt x="969" y="205"/>
                  </a:lnTo>
                  <a:lnTo>
                    <a:pt x="969" y="205"/>
                  </a:lnTo>
                  <a:lnTo>
                    <a:pt x="969" y="205"/>
                  </a:lnTo>
                  <a:lnTo>
                    <a:pt x="969" y="205"/>
                  </a:lnTo>
                  <a:lnTo>
                    <a:pt x="967" y="207"/>
                  </a:lnTo>
                  <a:lnTo>
                    <a:pt x="969" y="208"/>
                  </a:lnTo>
                  <a:lnTo>
                    <a:pt x="967" y="208"/>
                  </a:lnTo>
                  <a:lnTo>
                    <a:pt x="965" y="208"/>
                  </a:lnTo>
                  <a:lnTo>
                    <a:pt x="965" y="210"/>
                  </a:lnTo>
                  <a:lnTo>
                    <a:pt x="964" y="210"/>
                  </a:lnTo>
                  <a:lnTo>
                    <a:pt x="962" y="210"/>
                  </a:lnTo>
                  <a:lnTo>
                    <a:pt x="959" y="211"/>
                  </a:lnTo>
                  <a:lnTo>
                    <a:pt x="957" y="211"/>
                  </a:lnTo>
                  <a:lnTo>
                    <a:pt x="956" y="210"/>
                  </a:lnTo>
                  <a:lnTo>
                    <a:pt x="956" y="210"/>
                  </a:lnTo>
                  <a:lnTo>
                    <a:pt x="956" y="210"/>
                  </a:lnTo>
                  <a:lnTo>
                    <a:pt x="954" y="210"/>
                  </a:lnTo>
                  <a:lnTo>
                    <a:pt x="953" y="210"/>
                  </a:lnTo>
                  <a:lnTo>
                    <a:pt x="953" y="208"/>
                  </a:lnTo>
                  <a:lnTo>
                    <a:pt x="953" y="208"/>
                  </a:lnTo>
                  <a:lnTo>
                    <a:pt x="951" y="208"/>
                  </a:lnTo>
                  <a:lnTo>
                    <a:pt x="951" y="208"/>
                  </a:lnTo>
                  <a:lnTo>
                    <a:pt x="951" y="210"/>
                  </a:lnTo>
                  <a:lnTo>
                    <a:pt x="951" y="210"/>
                  </a:lnTo>
                  <a:lnTo>
                    <a:pt x="950" y="210"/>
                  </a:lnTo>
                  <a:lnTo>
                    <a:pt x="950" y="208"/>
                  </a:lnTo>
                  <a:lnTo>
                    <a:pt x="948" y="208"/>
                  </a:lnTo>
                  <a:lnTo>
                    <a:pt x="948" y="207"/>
                  </a:lnTo>
                  <a:lnTo>
                    <a:pt x="948" y="207"/>
                  </a:lnTo>
                  <a:lnTo>
                    <a:pt x="950" y="207"/>
                  </a:lnTo>
                  <a:lnTo>
                    <a:pt x="950" y="205"/>
                  </a:lnTo>
                  <a:lnTo>
                    <a:pt x="948" y="205"/>
                  </a:lnTo>
                  <a:lnTo>
                    <a:pt x="948" y="204"/>
                  </a:lnTo>
                  <a:lnTo>
                    <a:pt x="948" y="204"/>
                  </a:lnTo>
                  <a:lnTo>
                    <a:pt x="948" y="204"/>
                  </a:lnTo>
                  <a:lnTo>
                    <a:pt x="948" y="204"/>
                  </a:lnTo>
                  <a:lnTo>
                    <a:pt x="950" y="204"/>
                  </a:lnTo>
                  <a:lnTo>
                    <a:pt x="950" y="202"/>
                  </a:lnTo>
                  <a:lnTo>
                    <a:pt x="950" y="202"/>
                  </a:lnTo>
                  <a:lnTo>
                    <a:pt x="948" y="202"/>
                  </a:lnTo>
                  <a:lnTo>
                    <a:pt x="948" y="200"/>
                  </a:lnTo>
                  <a:lnTo>
                    <a:pt x="948" y="200"/>
                  </a:lnTo>
                  <a:lnTo>
                    <a:pt x="948" y="200"/>
                  </a:lnTo>
                  <a:lnTo>
                    <a:pt x="946" y="200"/>
                  </a:lnTo>
                  <a:lnTo>
                    <a:pt x="945" y="200"/>
                  </a:lnTo>
                  <a:lnTo>
                    <a:pt x="943" y="199"/>
                  </a:lnTo>
                  <a:lnTo>
                    <a:pt x="943" y="199"/>
                  </a:lnTo>
                  <a:lnTo>
                    <a:pt x="943" y="199"/>
                  </a:lnTo>
                  <a:lnTo>
                    <a:pt x="943" y="197"/>
                  </a:lnTo>
                  <a:lnTo>
                    <a:pt x="943" y="197"/>
                  </a:lnTo>
                  <a:lnTo>
                    <a:pt x="943" y="197"/>
                  </a:lnTo>
                  <a:lnTo>
                    <a:pt x="943" y="197"/>
                  </a:lnTo>
                  <a:lnTo>
                    <a:pt x="943" y="197"/>
                  </a:lnTo>
                  <a:lnTo>
                    <a:pt x="943" y="196"/>
                  </a:lnTo>
                  <a:lnTo>
                    <a:pt x="945" y="196"/>
                  </a:lnTo>
                  <a:lnTo>
                    <a:pt x="943" y="196"/>
                  </a:lnTo>
                  <a:lnTo>
                    <a:pt x="943" y="194"/>
                  </a:lnTo>
                  <a:lnTo>
                    <a:pt x="943" y="191"/>
                  </a:lnTo>
                  <a:lnTo>
                    <a:pt x="943" y="188"/>
                  </a:lnTo>
                  <a:lnTo>
                    <a:pt x="943" y="185"/>
                  </a:lnTo>
                  <a:lnTo>
                    <a:pt x="943" y="183"/>
                  </a:lnTo>
                  <a:lnTo>
                    <a:pt x="943" y="180"/>
                  </a:lnTo>
                  <a:lnTo>
                    <a:pt x="943" y="177"/>
                  </a:lnTo>
                  <a:lnTo>
                    <a:pt x="943" y="175"/>
                  </a:lnTo>
                  <a:lnTo>
                    <a:pt x="942" y="174"/>
                  </a:lnTo>
                  <a:lnTo>
                    <a:pt x="940" y="170"/>
                  </a:lnTo>
                  <a:lnTo>
                    <a:pt x="937" y="170"/>
                  </a:lnTo>
                  <a:lnTo>
                    <a:pt x="937" y="170"/>
                  </a:lnTo>
                  <a:lnTo>
                    <a:pt x="935" y="170"/>
                  </a:lnTo>
                  <a:lnTo>
                    <a:pt x="935" y="170"/>
                  </a:lnTo>
                  <a:lnTo>
                    <a:pt x="934" y="170"/>
                  </a:lnTo>
                  <a:lnTo>
                    <a:pt x="931" y="172"/>
                  </a:lnTo>
                  <a:lnTo>
                    <a:pt x="929" y="172"/>
                  </a:lnTo>
                  <a:lnTo>
                    <a:pt x="928" y="172"/>
                  </a:lnTo>
                  <a:lnTo>
                    <a:pt x="928" y="172"/>
                  </a:lnTo>
                  <a:lnTo>
                    <a:pt x="926" y="172"/>
                  </a:lnTo>
                  <a:lnTo>
                    <a:pt x="926" y="170"/>
                  </a:lnTo>
                  <a:lnTo>
                    <a:pt x="926" y="170"/>
                  </a:lnTo>
                  <a:lnTo>
                    <a:pt x="926" y="169"/>
                  </a:lnTo>
                  <a:lnTo>
                    <a:pt x="924" y="169"/>
                  </a:lnTo>
                  <a:lnTo>
                    <a:pt x="923" y="167"/>
                  </a:lnTo>
                  <a:lnTo>
                    <a:pt x="921" y="169"/>
                  </a:lnTo>
                  <a:lnTo>
                    <a:pt x="921" y="170"/>
                  </a:lnTo>
                  <a:lnTo>
                    <a:pt x="920" y="172"/>
                  </a:lnTo>
                  <a:lnTo>
                    <a:pt x="916" y="175"/>
                  </a:lnTo>
                  <a:lnTo>
                    <a:pt x="916" y="177"/>
                  </a:lnTo>
                  <a:lnTo>
                    <a:pt x="913" y="178"/>
                  </a:lnTo>
                  <a:lnTo>
                    <a:pt x="912" y="182"/>
                  </a:lnTo>
                  <a:lnTo>
                    <a:pt x="912" y="185"/>
                  </a:lnTo>
                  <a:lnTo>
                    <a:pt x="910" y="186"/>
                  </a:lnTo>
                  <a:lnTo>
                    <a:pt x="909" y="188"/>
                  </a:lnTo>
                  <a:lnTo>
                    <a:pt x="909" y="189"/>
                  </a:lnTo>
                  <a:lnTo>
                    <a:pt x="909" y="191"/>
                  </a:lnTo>
                  <a:lnTo>
                    <a:pt x="907" y="193"/>
                  </a:lnTo>
                  <a:lnTo>
                    <a:pt x="907" y="194"/>
                  </a:lnTo>
                  <a:lnTo>
                    <a:pt x="907" y="196"/>
                  </a:lnTo>
                  <a:lnTo>
                    <a:pt x="907" y="196"/>
                  </a:lnTo>
                  <a:lnTo>
                    <a:pt x="907" y="197"/>
                  </a:lnTo>
                  <a:lnTo>
                    <a:pt x="905" y="197"/>
                  </a:lnTo>
                  <a:lnTo>
                    <a:pt x="905" y="199"/>
                  </a:lnTo>
                  <a:lnTo>
                    <a:pt x="905" y="199"/>
                  </a:lnTo>
                  <a:lnTo>
                    <a:pt x="904" y="200"/>
                  </a:lnTo>
                  <a:lnTo>
                    <a:pt x="902" y="202"/>
                  </a:lnTo>
                  <a:lnTo>
                    <a:pt x="902" y="204"/>
                  </a:lnTo>
                  <a:lnTo>
                    <a:pt x="902" y="204"/>
                  </a:lnTo>
                  <a:lnTo>
                    <a:pt x="902" y="205"/>
                  </a:lnTo>
                  <a:lnTo>
                    <a:pt x="902" y="205"/>
                  </a:lnTo>
                  <a:lnTo>
                    <a:pt x="901" y="205"/>
                  </a:lnTo>
                  <a:lnTo>
                    <a:pt x="901" y="205"/>
                  </a:lnTo>
                  <a:lnTo>
                    <a:pt x="899" y="205"/>
                  </a:lnTo>
                  <a:lnTo>
                    <a:pt x="899" y="207"/>
                  </a:lnTo>
                  <a:lnTo>
                    <a:pt x="899" y="207"/>
                  </a:lnTo>
                  <a:lnTo>
                    <a:pt x="899" y="208"/>
                  </a:lnTo>
                  <a:lnTo>
                    <a:pt x="899" y="207"/>
                  </a:lnTo>
                  <a:lnTo>
                    <a:pt x="898" y="207"/>
                  </a:lnTo>
                  <a:lnTo>
                    <a:pt x="898" y="207"/>
                  </a:lnTo>
                  <a:lnTo>
                    <a:pt x="896" y="207"/>
                  </a:lnTo>
                  <a:lnTo>
                    <a:pt x="896" y="208"/>
                  </a:lnTo>
                  <a:lnTo>
                    <a:pt x="894" y="208"/>
                  </a:lnTo>
                  <a:lnTo>
                    <a:pt x="893" y="207"/>
                  </a:lnTo>
                  <a:lnTo>
                    <a:pt x="891" y="208"/>
                  </a:lnTo>
                  <a:lnTo>
                    <a:pt x="890" y="211"/>
                  </a:lnTo>
                  <a:lnTo>
                    <a:pt x="883" y="211"/>
                  </a:lnTo>
                  <a:lnTo>
                    <a:pt x="879" y="211"/>
                  </a:lnTo>
                  <a:lnTo>
                    <a:pt x="872" y="211"/>
                  </a:lnTo>
                  <a:lnTo>
                    <a:pt x="866" y="211"/>
                  </a:lnTo>
                  <a:lnTo>
                    <a:pt x="860" y="211"/>
                  </a:lnTo>
                  <a:lnTo>
                    <a:pt x="847" y="211"/>
                  </a:lnTo>
                  <a:lnTo>
                    <a:pt x="844" y="211"/>
                  </a:lnTo>
                  <a:lnTo>
                    <a:pt x="844" y="211"/>
                  </a:lnTo>
                  <a:lnTo>
                    <a:pt x="846" y="211"/>
                  </a:lnTo>
                  <a:lnTo>
                    <a:pt x="850" y="208"/>
                  </a:lnTo>
                  <a:lnTo>
                    <a:pt x="853" y="208"/>
                  </a:lnTo>
                  <a:lnTo>
                    <a:pt x="858" y="205"/>
                  </a:lnTo>
                  <a:lnTo>
                    <a:pt x="860" y="205"/>
                  </a:lnTo>
                  <a:lnTo>
                    <a:pt x="861" y="204"/>
                  </a:lnTo>
                  <a:lnTo>
                    <a:pt x="861" y="202"/>
                  </a:lnTo>
                  <a:lnTo>
                    <a:pt x="861" y="200"/>
                  </a:lnTo>
                  <a:lnTo>
                    <a:pt x="863" y="199"/>
                  </a:lnTo>
                  <a:lnTo>
                    <a:pt x="864" y="197"/>
                  </a:lnTo>
                  <a:lnTo>
                    <a:pt x="866" y="194"/>
                  </a:lnTo>
                  <a:lnTo>
                    <a:pt x="869" y="193"/>
                  </a:lnTo>
                  <a:lnTo>
                    <a:pt x="872" y="191"/>
                  </a:lnTo>
                  <a:lnTo>
                    <a:pt x="875" y="188"/>
                  </a:lnTo>
                  <a:lnTo>
                    <a:pt x="877" y="188"/>
                  </a:lnTo>
                  <a:lnTo>
                    <a:pt x="880" y="186"/>
                  </a:lnTo>
                  <a:lnTo>
                    <a:pt x="880" y="185"/>
                  </a:lnTo>
                  <a:lnTo>
                    <a:pt x="882" y="185"/>
                  </a:lnTo>
                  <a:lnTo>
                    <a:pt x="885" y="183"/>
                  </a:lnTo>
                  <a:lnTo>
                    <a:pt x="888" y="183"/>
                  </a:lnTo>
                  <a:lnTo>
                    <a:pt x="891" y="182"/>
                  </a:lnTo>
                  <a:lnTo>
                    <a:pt x="894" y="180"/>
                  </a:lnTo>
                  <a:lnTo>
                    <a:pt x="896" y="180"/>
                  </a:lnTo>
                  <a:lnTo>
                    <a:pt x="898" y="178"/>
                  </a:lnTo>
                  <a:lnTo>
                    <a:pt x="904" y="175"/>
                  </a:lnTo>
                  <a:lnTo>
                    <a:pt x="907" y="174"/>
                  </a:lnTo>
                  <a:lnTo>
                    <a:pt x="909" y="170"/>
                  </a:lnTo>
                  <a:lnTo>
                    <a:pt x="910" y="169"/>
                  </a:lnTo>
                  <a:lnTo>
                    <a:pt x="912" y="167"/>
                  </a:lnTo>
                  <a:lnTo>
                    <a:pt x="915" y="164"/>
                  </a:lnTo>
                  <a:lnTo>
                    <a:pt x="918" y="161"/>
                  </a:lnTo>
                  <a:lnTo>
                    <a:pt x="920" y="158"/>
                  </a:lnTo>
                  <a:lnTo>
                    <a:pt x="921" y="156"/>
                  </a:lnTo>
                  <a:lnTo>
                    <a:pt x="926" y="153"/>
                  </a:lnTo>
                  <a:lnTo>
                    <a:pt x="929" y="152"/>
                  </a:lnTo>
                  <a:lnTo>
                    <a:pt x="931" y="152"/>
                  </a:lnTo>
                  <a:lnTo>
                    <a:pt x="932" y="150"/>
                  </a:lnTo>
                  <a:lnTo>
                    <a:pt x="934" y="148"/>
                  </a:lnTo>
                  <a:lnTo>
                    <a:pt x="937" y="147"/>
                  </a:lnTo>
                  <a:lnTo>
                    <a:pt x="942" y="144"/>
                  </a:lnTo>
                  <a:lnTo>
                    <a:pt x="946" y="142"/>
                  </a:lnTo>
                  <a:lnTo>
                    <a:pt x="953" y="141"/>
                  </a:lnTo>
                  <a:lnTo>
                    <a:pt x="961" y="137"/>
                  </a:lnTo>
                  <a:lnTo>
                    <a:pt x="967" y="136"/>
                  </a:lnTo>
                  <a:lnTo>
                    <a:pt x="972" y="136"/>
                  </a:lnTo>
                  <a:lnTo>
                    <a:pt x="976" y="134"/>
                  </a:lnTo>
                  <a:close/>
                  <a:moveTo>
                    <a:pt x="100" y="133"/>
                  </a:moveTo>
                  <a:lnTo>
                    <a:pt x="101" y="133"/>
                  </a:lnTo>
                  <a:lnTo>
                    <a:pt x="101" y="133"/>
                  </a:lnTo>
                  <a:lnTo>
                    <a:pt x="101" y="134"/>
                  </a:lnTo>
                  <a:lnTo>
                    <a:pt x="100" y="134"/>
                  </a:lnTo>
                  <a:lnTo>
                    <a:pt x="100" y="134"/>
                  </a:lnTo>
                  <a:lnTo>
                    <a:pt x="100" y="133"/>
                  </a:lnTo>
                  <a:lnTo>
                    <a:pt x="100" y="133"/>
                  </a:lnTo>
                  <a:close/>
                  <a:moveTo>
                    <a:pt x="1136" y="128"/>
                  </a:moveTo>
                  <a:lnTo>
                    <a:pt x="1136" y="128"/>
                  </a:lnTo>
                  <a:lnTo>
                    <a:pt x="1136" y="128"/>
                  </a:lnTo>
                  <a:lnTo>
                    <a:pt x="1132" y="130"/>
                  </a:lnTo>
                  <a:lnTo>
                    <a:pt x="1132" y="130"/>
                  </a:lnTo>
                  <a:lnTo>
                    <a:pt x="1132" y="130"/>
                  </a:lnTo>
                  <a:lnTo>
                    <a:pt x="1131" y="130"/>
                  </a:lnTo>
                  <a:lnTo>
                    <a:pt x="1131" y="128"/>
                  </a:lnTo>
                  <a:lnTo>
                    <a:pt x="1131" y="128"/>
                  </a:lnTo>
                  <a:lnTo>
                    <a:pt x="1131" y="128"/>
                  </a:lnTo>
                  <a:lnTo>
                    <a:pt x="1132" y="128"/>
                  </a:lnTo>
                  <a:lnTo>
                    <a:pt x="1132" y="130"/>
                  </a:lnTo>
                  <a:lnTo>
                    <a:pt x="1132" y="130"/>
                  </a:lnTo>
                  <a:lnTo>
                    <a:pt x="1132" y="130"/>
                  </a:lnTo>
                  <a:lnTo>
                    <a:pt x="1134" y="128"/>
                  </a:lnTo>
                  <a:lnTo>
                    <a:pt x="1136" y="128"/>
                  </a:lnTo>
                  <a:close/>
                  <a:moveTo>
                    <a:pt x="1140" y="125"/>
                  </a:moveTo>
                  <a:lnTo>
                    <a:pt x="1142" y="125"/>
                  </a:lnTo>
                  <a:lnTo>
                    <a:pt x="1144" y="126"/>
                  </a:lnTo>
                  <a:lnTo>
                    <a:pt x="1144" y="126"/>
                  </a:lnTo>
                  <a:lnTo>
                    <a:pt x="1140" y="128"/>
                  </a:lnTo>
                  <a:lnTo>
                    <a:pt x="1139" y="128"/>
                  </a:lnTo>
                  <a:lnTo>
                    <a:pt x="1139" y="128"/>
                  </a:lnTo>
                  <a:lnTo>
                    <a:pt x="1139" y="126"/>
                  </a:lnTo>
                  <a:lnTo>
                    <a:pt x="1139" y="126"/>
                  </a:lnTo>
                  <a:lnTo>
                    <a:pt x="1139" y="126"/>
                  </a:lnTo>
                  <a:lnTo>
                    <a:pt x="1140" y="126"/>
                  </a:lnTo>
                  <a:lnTo>
                    <a:pt x="1140" y="125"/>
                  </a:lnTo>
                  <a:close/>
                  <a:moveTo>
                    <a:pt x="122" y="125"/>
                  </a:moveTo>
                  <a:lnTo>
                    <a:pt x="123" y="125"/>
                  </a:lnTo>
                  <a:lnTo>
                    <a:pt x="125" y="126"/>
                  </a:lnTo>
                  <a:lnTo>
                    <a:pt x="126" y="126"/>
                  </a:lnTo>
                  <a:lnTo>
                    <a:pt x="130" y="130"/>
                  </a:lnTo>
                  <a:lnTo>
                    <a:pt x="130" y="130"/>
                  </a:lnTo>
                  <a:lnTo>
                    <a:pt x="126" y="128"/>
                  </a:lnTo>
                  <a:lnTo>
                    <a:pt x="125" y="128"/>
                  </a:lnTo>
                  <a:lnTo>
                    <a:pt x="123" y="126"/>
                  </a:lnTo>
                  <a:lnTo>
                    <a:pt x="123" y="126"/>
                  </a:lnTo>
                  <a:lnTo>
                    <a:pt x="122" y="126"/>
                  </a:lnTo>
                  <a:lnTo>
                    <a:pt x="122" y="125"/>
                  </a:lnTo>
                  <a:lnTo>
                    <a:pt x="122" y="125"/>
                  </a:lnTo>
                  <a:close/>
                  <a:moveTo>
                    <a:pt x="90" y="123"/>
                  </a:moveTo>
                  <a:lnTo>
                    <a:pt x="92" y="123"/>
                  </a:lnTo>
                  <a:lnTo>
                    <a:pt x="92" y="125"/>
                  </a:lnTo>
                  <a:lnTo>
                    <a:pt x="93" y="125"/>
                  </a:lnTo>
                  <a:lnTo>
                    <a:pt x="93" y="126"/>
                  </a:lnTo>
                  <a:lnTo>
                    <a:pt x="93" y="128"/>
                  </a:lnTo>
                  <a:lnTo>
                    <a:pt x="93" y="128"/>
                  </a:lnTo>
                  <a:lnTo>
                    <a:pt x="92" y="128"/>
                  </a:lnTo>
                  <a:lnTo>
                    <a:pt x="92" y="128"/>
                  </a:lnTo>
                  <a:lnTo>
                    <a:pt x="90" y="128"/>
                  </a:lnTo>
                  <a:lnTo>
                    <a:pt x="89" y="126"/>
                  </a:lnTo>
                  <a:lnTo>
                    <a:pt x="89" y="126"/>
                  </a:lnTo>
                  <a:lnTo>
                    <a:pt x="89" y="125"/>
                  </a:lnTo>
                  <a:lnTo>
                    <a:pt x="89" y="125"/>
                  </a:lnTo>
                  <a:lnTo>
                    <a:pt x="89" y="125"/>
                  </a:lnTo>
                  <a:lnTo>
                    <a:pt x="89" y="123"/>
                  </a:lnTo>
                  <a:lnTo>
                    <a:pt x="90" y="123"/>
                  </a:lnTo>
                  <a:close/>
                  <a:moveTo>
                    <a:pt x="995" y="122"/>
                  </a:moveTo>
                  <a:lnTo>
                    <a:pt x="997" y="122"/>
                  </a:lnTo>
                  <a:lnTo>
                    <a:pt x="1002" y="123"/>
                  </a:lnTo>
                  <a:lnTo>
                    <a:pt x="1009" y="125"/>
                  </a:lnTo>
                  <a:lnTo>
                    <a:pt x="1011" y="125"/>
                  </a:lnTo>
                  <a:lnTo>
                    <a:pt x="1016" y="126"/>
                  </a:lnTo>
                  <a:lnTo>
                    <a:pt x="1019" y="128"/>
                  </a:lnTo>
                  <a:lnTo>
                    <a:pt x="1025" y="131"/>
                  </a:lnTo>
                  <a:lnTo>
                    <a:pt x="1027" y="133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2" y="137"/>
                  </a:lnTo>
                  <a:lnTo>
                    <a:pt x="1032" y="137"/>
                  </a:lnTo>
                  <a:lnTo>
                    <a:pt x="1030" y="137"/>
                  </a:lnTo>
                  <a:lnTo>
                    <a:pt x="1024" y="137"/>
                  </a:lnTo>
                  <a:lnTo>
                    <a:pt x="1019" y="137"/>
                  </a:lnTo>
                  <a:lnTo>
                    <a:pt x="1016" y="136"/>
                  </a:lnTo>
                  <a:lnTo>
                    <a:pt x="1013" y="136"/>
                  </a:lnTo>
                  <a:lnTo>
                    <a:pt x="1005" y="133"/>
                  </a:lnTo>
                  <a:lnTo>
                    <a:pt x="1003" y="131"/>
                  </a:lnTo>
                  <a:lnTo>
                    <a:pt x="1003" y="130"/>
                  </a:lnTo>
                  <a:lnTo>
                    <a:pt x="1002" y="128"/>
                  </a:lnTo>
                  <a:lnTo>
                    <a:pt x="1000" y="126"/>
                  </a:lnTo>
                  <a:lnTo>
                    <a:pt x="992" y="123"/>
                  </a:lnTo>
                  <a:lnTo>
                    <a:pt x="992" y="123"/>
                  </a:lnTo>
                  <a:lnTo>
                    <a:pt x="994" y="122"/>
                  </a:lnTo>
                  <a:lnTo>
                    <a:pt x="995" y="122"/>
                  </a:lnTo>
                  <a:close/>
                  <a:moveTo>
                    <a:pt x="117" y="117"/>
                  </a:moveTo>
                  <a:lnTo>
                    <a:pt x="117" y="117"/>
                  </a:lnTo>
                  <a:lnTo>
                    <a:pt x="119" y="118"/>
                  </a:lnTo>
                  <a:lnTo>
                    <a:pt x="119" y="118"/>
                  </a:lnTo>
                  <a:lnTo>
                    <a:pt x="119" y="120"/>
                  </a:lnTo>
                  <a:lnTo>
                    <a:pt x="117" y="120"/>
                  </a:lnTo>
                  <a:lnTo>
                    <a:pt x="117" y="120"/>
                  </a:lnTo>
                  <a:lnTo>
                    <a:pt x="117" y="118"/>
                  </a:lnTo>
                  <a:lnTo>
                    <a:pt x="117" y="117"/>
                  </a:lnTo>
                  <a:lnTo>
                    <a:pt x="117" y="117"/>
                  </a:lnTo>
                  <a:lnTo>
                    <a:pt x="117" y="117"/>
                  </a:lnTo>
                  <a:close/>
                  <a:moveTo>
                    <a:pt x="112" y="112"/>
                  </a:moveTo>
                  <a:lnTo>
                    <a:pt x="114" y="114"/>
                  </a:lnTo>
                  <a:lnTo>
                    <a:pt x="115" y="114"/>
                  </a:lnTo>
                  <a:lnTo>
                    <a:pt x="115" y="115"/>
                  </a:lnTo>
                  <a:lnTo>
                    <a:pt x="115" y="115"/>
                  </a:lnTo>
                  <a:lnTo>
                    <a:pt x="115" y="117"/>
                  </a:lnTo>
                  <a:lnTo>
                    <a:pt x="115" y="117"/>
                  </a:lnTo>
                  <a:lnTo>
                    <a:pt x="114" y="118"/>
                  </a:lnTo>
                  <a:lnTo>
                    <a:pt x="114" y="120"/>
                  </a:lnTo>
                  <a:lnTo>
                    <a:pt x="112" y="118"/>
                  </a:lnTo>
                  <a:lnTo>
                    <a:pt x="112" y="115"/>
                  </a:lnTo>
                  <a:lnTo>
                    <a:pt x="112" y="114"/>
                  </a:lnTo>
                  <a:lnTo>
                    <a:pt x="112" y="112"/>
                  </a:lnTo>
                  <a:lnTo>
                    <a:pt x="112" y="112"/>
                  </a:lnTo>
                  <a:close/>
                  <a:moveTo>
                    <a:pt x="1121" y="106"/>
                  </a:moveTo>
                  <a:lnTo>
                    <a:pt x="1121" y="106"/>
                  </a:lnTo>
                  <a:lnTo>
                    <a:pt x="1121" y="106"/>
                  </a:lnTo>
                  <a:lnTo>
                    <a:pt x="1121" y="107"/>
                  </a:lnTo>
                  <a:lnTo>
                    <a:pt x="1121" y="107"/>
                  </a:lnTo>
                  <a:lnTo>
                    <a:pt x="1120" y="107"/>
                  </a:lnTo>
                  <a:lnTo>
                    <a:pt x="1120" y="107"/>
                  </a:lnTo>
                  <a:lnTo>
                    <a:pt x="1120" y="107"/>
                  </a:lnTo>
                  <a:lnTo>
                    <a:pt x="1120" y="107"/>
                  </a:lnTo>
                  <a:lnTo>
                    <a:pt x="1120" y="106"/>
                  </a:lnTo>
                  <a:lnTo>
                    <a:pt x="1121" y="106"/>
                  </a:lnTo>
                  <a:close/>
                  <a:moveTo>
                    <a:pt x="74" y="104"/>
                  </a:moveTo>
                  <a:lnTo>
                    <a:pt x="78" y="106"/>
                  </a:lnTo>
                  <a:lnTo>
                    <a:pt x="85" y="109"/>
                  </a:lnTo>
                  <a:lnTo>
                    <a:pt x="92" y="111"/>
                  </a:lnTo>
                  <a:lnTo>
                    <a:pt x="100" y="112"/>
                  </a:lnTo>
                  <a:lnTo>
                    <a:pt x="104" y="114"/>
                  </a:lnTo>
                  <a:lnTo>
                    <a:pt x="108" y="114"/>
                  </a:lnTo>
                  <a:lnTo>
                    <a:pt x="109" y="114"/>
                  </a:lnTo>
                  <a:lnTo>
                    <a:pt x="109" y="115"/>
                  </a:lnTo>
                  <a:lnTo>
                    <a:pt x="111" y="115"/>
                  </a:lnTo>
                  <a:lnTo>
                    <a:pt x="112" y="118"/>
                  </a:lnTo>
                  <a:lnTo>
                    <a:pt x="114" y="120"/>
                  </a:lnTo>
                  <a:lnTo>
                    <a:pt x="115" y="123"/>
                  </a:lnTo>
                  <a:lnTo>
                    <a:pt x="117" y="126"/>
                  </a:lnTo>
                  <a:lnTo>
                    <a:pt x="119" y="126"/>
                  </a:lnTo>
                  <a:lnTo>
                    <a:pt x="117" y="126"/>
                  </a:lnTo>
                  <a:lnTo>
                    <a:pt x="117" y="128"/>
                  </a:lnTo>
                  <a:lnTo>
                    <a:pt x="119" y="130"/>
                  </a:lnTo>
                  <a:lnTo>
                    <a:pt x="122" y="131"/>
                  </a:lnTo>
                  <a:lnTo>
                    <a:pt x="123" y="133"/>
                  </a:lnTo>
                  <a:lnTo>
                    <a:pt x="128" y="134"/>
                  </a:lnTo>
                  <a:lnTo>
                    <a:pt x="131" y="136"/>
                  </a:lnTo>
                  <a:lnTo>
                    <a:pt x="133" y="136"/>
                  </a:lnTo>
                  <a:lnTo>
                    <a:pt x="133" y="137"/>
                  </a:lnTo>
                  <a:lnTo>
                    <a:pt x="134" y="137"/>
                  </a:lnTo>
                  <a:lnTo>
                    <a:pt x="134" y="141"/>
                  </a:lnTo>
                  <a:lnTo>
                    <a:pt x="136" y="142"/>
                  </a:lnTo>
                  <a:lnTo>
                    <a:pt x="139" y="147"/>
                  </a:lnTo>
                  <a:lnTo>
                    <a:pt x="139" y="147"/>
                  </a:lnTo>
                  <a:lnTo>
                    <a:pt x="139" y="145"/>
                  </a:lnTo>
                  <a:lnTo>
                    <a:pt x="139" y="145"/>
                  </a:lnTo>
                  <a:lnTo>
                    <a:pt x="139" y="145"/>
                  </a:lnTo>
                  <a:lnTo>
                    <a:pt x="141" y="145"/>
                  </a:lnTo>
                  <a:lnTo>
                    <a:pt x="141" y="147"/>
                  </a:lnTo>
                  <a:lnTo>
                    <a:pt x="142" y="150"/>
                  </a:lnTo>
                  <a:lnTo>
                    <a:pt x="141" y="150"/>
                  </a:lnTo>
                  <a:lnTo>
                    <a:pt x="141" y="150"/>
                  </a:lnTo>
                  <a:lnTo>
                    <a:pt x="139" y="150"/>
                  </a:lnTo>
                  <a:lnTo>
                    <a:pt x="139" y="150"/>
                  </a:lnTo>
                  <a:lnTo>
                    <a:pt x="138" y="152"/>
                  </a:lnTo>
                  <a:lnTo>
                    <a:pt x="138" y="152"/>
                  </a:lnTo>
                  <a:lnTo>
                    <a:pt x="138" y="152"/>
                  </a:lnTo>
                  <a:lnTo>
                    <a:pt x="133" y="152"/>
                  </a:lnTo>
                  <a:lnTo>
                    <a:pt x="130" y="150"/>
                  </a:lnTo>
                  <a:lnTo>
                    <a:pt x="126" y="148"/>
                  </a:lnTo>
                  <a:lnTo>
                    <a:pt x="122" y="147"/>
                  </a:lnTo>
                  <a:lnTo>
                    <a:pt x="119" y="145"/>
                  </a:lnTo>
                  <a:lnTo>
                    <a:pt x="117" y="145"/>
                  </a:lnTo>
                  <a:lnTo>
                    <a:pt x="115" y="144"/>
                  </a:lnTo>
                  <a:lnTo>
                    <a:pt x="115" y="144"/>
                  </a:lnTo>
                  <a:lnTo>
                    <a:pt x="115" y="142"/>
                  </a:lnTo>
                  <a:lnTo>
                    <a:pt x="117" y="141"/>
                  </a:lnTo>
                  <a:lnTo>
                    <a:pt x="119" y="139"/>
                  </a:lnTo>
                  <a:lnTo>
                    <a:pt x="120" y="137"/>
                  </a:lnTo>
                  <a:lnTo>
                    <a:pt x="120" y="137"/>
                  </a:lnTo>
                  <a:lnTo>
                    <a:pt x="120" y="136"/>
                  </a:lnTo>
                  <a:lnTo>
                    <a:pt x="119" y="136"/>
                  </a:lnTo>
                  <a:lnTo>
                    <a:pt x="119" y="137"/>
                  </a:lnTo>
                  <a:lnTo>
                    <a:pt x="119" y="137"/>
                  </a:lnTo>
                  <a:lnTo>
                    <a:pt x="119" y="139"/>
                  </a:lnTo>
                  <a:lnTo>
                    <a:pt x="119" y="139"/>
                  </a:lnTo>
                  <a:lnTo>
                    <a:pt x="114" y="139"/>
                  </a:lnTo>
                  <a:lnTo>
                    <a:pt x="112" y="139"/>
                  </a:lnTo>
                  <a:lnTo>
                    <a:pt x="111" y="141"/>
                  </a:lnTo>
                  <a:lnTo>
                    <a:pt x="109" y="141"/>
                  </a:lnTo>
                  <a:lnTo>
                    <a:pt x="109" y="141"/>
                  </a:lnTo>
                  <a:lnTo>
                    <a:pt x="108" y="139"/>
                  </a:lnTo>
                  <a:lnTo>
                    <a:pt x="104" y="137"/>
                  </a:lnTo>
                  <a:lnTo>
                    <a:pt x="104" y="137"/>
                  </a:lnTo>
                  <a:lnTo>
                    <a:pt x="106" y="137"/>
                  </a:lnTo>
                  <a:lnTo>
                    <a:pt x="108" y="136"/>
                  </a:lnTo>
                  <a:lnTo>
                    <a:pt x="108" y="136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106" y="134"/>
                  </a:lnTo>
                  <a:lnTo>
                    <a:pt x="104" y="134"/>
                  </a:lnTo>
                  <a:lnTo>
                    <a:pt x="103" y="134"/>
                  </a:lnTo>
                  <a:lnTo>
                    <a:pt x="103" y="134"/>
                  </a:lnTo>
                  <a:lnTo>
                    <a:pt x="103" y="134"/>
                  </a:lnTo>
                  <a:lnTo>
                    <a:pt x="103" y="133"/>
                  </a:lnTo>
                  <a:lnTo>
                    <a:pt x="103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1" y="131"/>
                  </a:lnTo>
                  <a:lnTo>
                    <a:pt x="101" y="131"/>
                  </a:lnTo>
                  <a:lnTo>
                    <a:pt x="100" y="131"/>
                  </a:lnTo>
                  <a:lnTo>
                    <a:pt x="98" y="131"/>
                  </a:lnTo>
                  <a:lnTo>
                    <a:pt x="98" y="131"/>
                  </a:lnTo>
                  <a:lnTo>
                    <a:pt x="98" y="133"/>
                  </a:lnTo>
                  <a:lnTo>
                    <a:pt x="98" y="133"/>
                  </a:lnTo>
                  <a:lnTo>
                    <a:pt x="97" y="131"/>
                  </a:lnTo>
                  <a:lnTo>
                    <a:pt x="97" y="131"/>
                  </a:lnTo>
                  <a:lnTo>
                    <a:pt x="95" y="133"/>
                  </a:lnTo>
                  <a:lnTo>
                    <a:pt x="95" y="133"/>
                  </a:lnTo>
                  <a:lnTo>
                    <a:pt x="95" y="131"/>
                  </a:lnTo>
                  <a:lnTo>
                    <a:pt x="95" y="130"/>
                  </a:lnTo>
                  <a:lnTo>
                    <a:pt x="95" y="128"/>
                  </a:lnTo>
                  <a:lnTo>
                    <a:pt x="95" y="128"/>
                  </a:lnTo>
                  <a:lnTo>
                    <a:pt x="97" y="128"/>
                  </a:lnTo>
                  <a:lnTo>
                    <a:pt x="100" y="128"/>
                  </a:lnTo>
                  <a:lnTo>
                    <a:pt x="100" y="126"/>
                  </a:lnTo>
                  <a:lnTo>
                    <a:pt x="97" y="126"/>
                  </a:lnTo>
                  <a:lnTo>
                    <a:pt x="97" y="126"/>
                  </a:lnTo>
                  <a:lnTo>
                    <a:pt x="95" y="126"/>
                  </a:lnTo>
                  <a:lnTo>
                    <a:pt x="95" y="126"/>
                  </a:lnTo>
                  <a:lnTo>
                    <a:pt x="95" y="126"/>
                  </a:lnTo>
                  <a:lnTo>
                    <a:pt x="93" y="125"/>
                  </a:lnTo>
                  <a:lnTo>
                    <a:pt x="92" y="123"/>
                  </a:lnTo>
                  <a:lnTo>
                    <a:pt x="92" y="123"/>
                  </a:lnTo>
                  <a:lnTo>
                    <a:pt x="90" y="122"/>
                  </a:lnTo>
                  <a:lnTo>
                    <a:pt x="89" y="122"/>
                  </a:lnTo>
                  <a:lnTo>
                    <a:pt x="89" y="122"/>
                  </a:lnTo>
                  <a:lnTo>
                    <a:pt x="89" y="123"/>
                  </a:lnTo>
                  <a:lnTo>
                    <a:pt x="89" y="123"/>
                  </a:lnTo>
                  <a:lnTo>
                    <a:pt x="87" y="123"/>
                  </a:lnTo>
                  <a:lnTo>
                    <a:pt x="85" y="123"/>
                  </a:lnTo>
                  <a:lnTo>
                    <a:pt x="85" y="122"/>
                  </a:lnTo>
                  <a:lnTo>
                    <a:pt x="85" y="122"/>
                  </a:lnTo>
                  <a:lnTo>
                    <a:pt x="85" y="122"/>
                  </a:lnTo>
                  <a:lnTo>
                    <a:pt x="85" y="120"/>
                  </a:lnTo>
                  <a:lnTo>
                    <a:pt x="85" y="120"/>
                  </a:lnTo>
                  <a:lnTo>
                    <a:pt x="85" y="118"/>
                  </a:lnTo>
                  <a:lnTo>
                    <a:pt x="85" y="118"/>
                  </a:lnTo>
                  <a:lnTo>
                    <a:pt x="84" y="118"/>
                  </a:lnTo>
                  <a:lnTo>
                    <a:pt x="84" y="118"/>
                  </a:lnTo>
                  <a:lnTo>
                    <a:pt x="84" y="118"/>
                  </a:lnTo>
                  <a:lnTo>
                    <a:pt x="84" y="120"/>
                  </a:lnTo>
                  <a:lnTo>
                    <a:pt x="82" y="120"/>
                  </a:lnTo>
                  <a:lnTo>
                    <a:pt x="82" y="118"/>
                  </a:lnTo>
                  <a:lnTo>
                    <a:pt x="82" y="118"/>
                  </a:lnTo>
                  <a:lnTo>
                    <a:pt x="81" y="117"/>
                  </a:lnTo>
                  <a:lnTo>
                    <a:pt x="78" y="117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76" y="117"/>
                  </a:lnTo>
                  <a:lnTo>
                    <a:pt x="76" y="115"/>
                  </a:lnTo>
                  <a:lnTo>
                    <a:pt x="76" y="115"/>
                  </a:lnTo>
                  <a:lnTo>
                    <a:pt x="74" y="115"/>
                  </a:lnTo>
                  <a:lnTo>
                    <a:pt x="74" y="114"/>
                  </a:lnTo>
                  <a:lnTo>
                    <a:pt x="74" y="112"/>
                  </a:lnTo>
                  <a:lnTo>
                    <a:pt x="74" y="112"/>
                  </a:lnTo>
                  <a:lnTo>
                    <a:pt x="76" y="112"/>
                  </a:lnTo>
                  <a:lnTo>
                    <a:pt x="79" y="112"/>
                  </a:lnTo>
                  <a:lnTo>
                    <a:pt x="79" y="112"/>
                  </a:lnTo>
                  <a:lnTo>
                    <a:pt x="81" y="114"/>
                  </a:lnTo>
                  <a:lnTo>
                    <a:pt x="81" y="112"/>
                  </a:lnTo>
                  <a:lnTo>
                    <a:pt x="81" y="111"/>
                  </a:lnTo>
                  <a:lnTo>
                    <a:pt x="81" y="111"/>
                  </a:lnTo>
                  <a:lnTo>
                    <a:pt x="81" y="109"/>
                  </a:lnTo>
                  <a:lnTo>
                    <a:pt x="81" y="109"/>
                  </a:lnTo>
                  <a:lnTo>
                    <a:pt x="78" y="109"/>
                  </a:lnTo>
                  <a:lnTo>
                    <a:pt x="78" y="109"/>
                  </a:lnTo>
                  <a:lnTo>
                    <a:pt x="78" y="111"/>
                  </a:lnTo>
                  <a:lnTo>
                    <a:pt x="76" y="111"/>
                  </a:lnTo>
                  <a:lnTo>
                    <a:pt x="74" y="112"/>
                  </a:lnTo>
                  <a:lnTo>
                    <a:pt x="73" y="111"/>
                  </a:lnTo>
                  <a:lnTo>
                    <a:pt x="71" y="111"/>
                  </a:lnTo>
                  <a:lnTo>
                    <a:pt x="70" y="109"/>
                  </a:lnTo>
                  <a:lnTo>
                    <a:pt x="68" y="107"/>
                  </a:lnTo>
                  <a:lnTo>
                    <a:pt x="68" y="106"/>
                  </a:lnTo>
                  <a:lnTo>
                    <a:pt x="70" y="106"/>
                  </a:lnTo>
                  <a:lnTo>
                    <a:pt x="70" y="104"/>
                  </a:lnTo>
                  <a:lnTo>
                    <a:pt x="71" y="104"/>
                  </a:lnTo>
                  <a:lnTo>
                    <a:pt x="74" y="104"/>
                  </a:lnTo>
                  <a:close/>
                  <a:moveTo>
                    <a:pt x="1121" y="90"/>
                  </a:moveTo>
                  <a:lnTo>
                    <a:pt x="1121" y="90"/>
                  </a:lnTo>
                  <a:lnTo>
                    <a:pt x="1121" y="92"/>
                  </a:lnTo>
                  <a:lnTo>
                    <a:pt x="1121" y="92"/>
                  </a:lnTo>
                  <a:lnTo>
                    <a:pt x="1121" y="93"/>
                  </a:lnTo>
                  <a:lnTo>
                    <a:pt x="1120" y="95"/>
                  </a:lnTo>
                  <a:lnTo>
                    <a:pt x="1120" y="95"/>
                  </a:lnTo>
                  <a:lnTo>
                    <a:pt x="1118" y="95"/>
                  </a:lnTo>
                  <a:lnTo>
                    <a:pt x="1115" y="95"/>
                  </a:lnTo>
                  <a:lnTo>
                    <a:pt x="1114" y="95"/>
                  </a:lnTo>
                  <a:lnTo>
                    <a:pt x="1114" y="96"/>
                  </a:lnTo>
                  <a:lnTo>
                    <a:pt x="1114" y="98"/>
                  </a:lnTo>
                  <a:lnTo>
                    <a:pt x="1114" y="98"/>
                  </a:lnTo>
                  <a:lnTo>
                    <a:pt x="1115" y="98"/>
                  </a:lnTo>
                  <a:lnTo>
                    <a:pt x="1117" y="98"/>
                  </a:lnTo>
                  <a:lnTo>
                    <a:pt x="1117" y="98"/>
                  </a:lnTo>
                  <a:lnTo>
                    <a:pt x="1117" y="98"/>
                  </a:lnTo>
                  <a:lnTo>
                    <a:pt x="1117" y="98"/>
                  </a:lnTo>
                  <a:lnTo>
                    <a:pt x="1117" y="100"/>
                  </a:lnTo>
                  <a:lnTo>
                    <a:pt x="1117" y="100"/>
                  </a:lnTo>
                  <a:lnTo>
                    <a:pt x="1117" y="101"/>
                  </a:lnTo>
                  <a:lnTo>
                    <a:pt x="1117" y="104"/>
                  </a:lnTo>
                  <a:lnTo>
                    <a:pt x="1115" y="104"/>
                  </a:lnTo>
                  <a:lnTo>
                    <a:pt x="1114" y="106"/>
                  </a:lnTo>
                  <a:lnTo>
                    <a:pt x="1112" y="106"/>
                  </a:lnTo>
                  <a:lnTo>
                    <a:pt x="1112" y="107"/>
                  </a:lnTo>
                  <a:lnTo>
                    <a:pt x="1112" y="109"/>
                  </a:lnTo>
                  <a:lnTo>
                    <a:pt x="1112" y="109"/>
                  </a:lnTo>
                  <a:lnTo>
                    <a:pt x="1109" y="112"/>
                  </a:lnTo>
                  <a:lnTo>
                    <a:pt x="1107" y="114"/>
                  </a:lnTo>
                  <a:lnTo>
                    <a:pt x="1107" y="114"/>
                  </a:lnTo>
                  <a:lnTo>
                    <a:pt x="1107" y="115"/>
                  </a:lnTo>
                  <a:lnTo>
                    <a:pt x="1106" y="117"/>
                  </a:lnTo>
                  <a:lnTo>
                    <a:pt x="1104" y="120"/>
                  </a:lnTo>
                  <a:lnTo>
                    <a:pt x="1104" y="120"/>
                  </a:lnTo>
                  <a:lnTo>
                    <a:pt x="1104" y="122"/>
                  </a:lnTo>
                  <a:lnTo>
                    <a:pt x="1104" y="123"/>
                  </a:lnTo>
                  <a:lnTo>
                    <a:pt x="1103" y="123"/>
                  </a:lnTo>
                  <a:lnTo>
                    <a:pt x="1103" y="123"/>
                  </a:lnTo>
                  <a:lnTo>
                    <a:pt x="1103" y="125"/>
                  </a:lnTo>
                  <a:lnTo>
                    <a:pt x="1103" y="125"/>
                  </a:lnTo>
                  <a:lnTo>
                    <a:pt x="1103" y="126"/>
                  </a:lnTo>
                  <a:lnTo>
                    <a:pt x="1103" y="126"/>
                  </a:lnTo>
                  <a:lnTo>
                    <a:pt x="1103" y="126"/>
                  </a:lnTo>
                  <a:lnTo>
                    <a:pt x="1103" y="128"/>
                  </a:lnTo>
                  <a:lnTo>
                    <a:pt x="1103" y="128"/>
                  </a:lnTo>
                  <a:lnTo>
                    <a:pt x="1106" y="125"/>
                  </a:lnTo>
                  <a:lnTo>
                    <a:pt x="1107" y="123"/>
                  </a:lnTo>
                  <a:lnTo>
                    <a:pt x="1107" y="123"/>
                  </a:lnTo>
                  <a:lnTo>
                    <a:pt x="1109" y="122"/>
                  </a:lnTo>
                  <a:lnTo>
                    <a:pt x="1109" y="120"/>
                  </a:lnTo>
                  <a:lnTo>
                    <a:pt x="1110" y="118"/>
                  </a:lnTo>
                  <a:lnTo>
                    <a:pt x="1112" y="118"/>
                  </a:lnTo>
                  <a:lnTo>
                    <a:pt x="1112" y="118"/>
                  </a:lnTo>
                  <a:lnTo>
                    <a:pt x="1112" y="120"/>
                  </a:lnTo>
                  <a:lnTo>
                    <a:pt x="1112" y="120"/>
                  </a:lnTo>
                  <a:lnTo>
                    <a:pt x="1112" y="122"/>
                  </a:lnTo>
                  <a:lnTo>
                    <a:pt x="1112" y="122"/>
                  </a:lnTo>
                  <a:lnTo>
                    <a:pt x="1114" y="122"/>
                  </a:lnTo>
                  <a:lnTo>
                    <a:pt x="1115" y="120"/>
                  </a:lnTo>
                  <a:lnTo>
                    <a:pt x="1117" y="120"/>
                  </a:lnTo>
                  <a:lnTo>
                    <a:pt x="1118" y="122"/>
                  </a:lnTo>
                  <a:lnTo>
                    <a:pt x="1118" y="122"/>
                  </a:lnTo>
                  <a:lnTo>
                    <a:pt x="1121" y="120"/>
                  </a:lnTo>
                  <a:lnTo>
                    <a:pt x="1121" y="122"/>
                  </a:lnTo>
                  <a:lnTo>
                    <a:pt x="1121" y="122"/>
                  </a:lnTo>
                  <a:lnTo>
                    <a:pt x="1120" y="123"/>
                  </a:lnTo>
                  <a:lnTo>
                    <a:pt x="1118" y="123"/>
                  </a:lnTo>
                  <a:lnTo>
                    <a:pt x="1114" y="126"/>
                  </a:lnTo>
                  <a:lnTo>
                    <a:pt x="1112" y="128"/>
                  </a:lnTo>
                  <a:lnTo>
                    <a:pt x="1112" y="128"/>
                  </a:lnTo>
                  <a:lnTo>
                    <a:pt x="1114" y="126"/>
                  </a:lnTo>
                  <a:lnTo>
                    <a:pt x="1115" y="126"/>
                  </a:lnTo>
                  <a:lnTo>
                    <a:pt x="1115" y="126"/>
                  </a:lnTo>
                  <a:lnTo>
                    <a:pt x="1117" y="126"/>
                  </a:lnTo>
                  <a:lnTo>
                    <a:pt x="1115" y="128"/>
                  </a:lnTo>
                  <a:lnTo>
                    <a:pt x="1115" y="128"/>
                  </a:lnTo>
                  <a:lnTo>
                    <a:pt x="1114" y="131"/>
                  </a:lnTo>
                  <a:lnTo>
                    <a:pt x="1114" y="131"/>
                  </a:lnTo>
                  <a:lnTo>
                    <a:pt x="1117" y="130"/>
                  </a:lnTo>
                  <a:lnTo>
                    <a:pt x="1118" y="131"/>
                  </a:lnTo>
                  <a:lnTo>
                    <a:pt x="1121" y="131"/>
                  </a:lnTo>
                  <a:lnTo>
                    <a:pt x="1123" y="130"/>
                  </a:lnTo>
                  <a:lnTo>
                    <a:pt x="1123" y="131"/>
                  </a:lnTo>
                  <a:lnTo>
                    <a:pt x="1123" y="131"/>
                  </a:lnTo>
                  <a:lnTo>
                    <a:pt x="1123" y="133"/>
                  </a:lnTo>
                  <a:lnTo>
                    <a:pt x="1123" y="133"/>
                  </a:lnTo>
                  <a:lnTo>
                    <a:pt x="1125" y="133"/>
                  </a:lnTo>
                  <a:lnTo>
                    <a:pt x="1125" y="131"/>
                  </a:lnTo>
                  <a:lnTo>
                    <a:pt x="1125" y="130"/>
                  </a:lnTo>
                  <a:lnTo>
                    <a:pt x="1125" y="130"/>
                  </a:lnTo>
                  <a:lnTo>
                    <a:pt x="1125" y="130"/>
                  </a:lnTo>
                  <a:lnTo>
                    <a:pt x="1126" y="131"/>
                  </a:lnTo>
                  <a:lnTo>
                    <a:pt x="1126" y="131"/>
                  </a:lnTo>
                  <a:lnTo>
                    <a:pt x="1126" y="133"/>
                  </a:lnTo>
                  <a:lnTo>
                    <a:pt x="1125" y="134"/>
                  </a:lnTo>
                  <a:lnTo>
                    <a:pt x="1123" y="136"/>
                  </a:lnTo>
                  <a:lnTo>
                    <a:pt x="1125" y="137"/>
                  </a:lnTo>
                  <a:lnTo>
                    <a:pt x="1123" y="137"/>
                  </a:lnTo>
                  <a:lnTo>
                    <a:pt x="1125" y="137"/>
                  </a:lnTo>
                  <a:lnTo>
                    <a:pt x="1125" y="137"/>
                  </a:lnTo>
                  <a:lnTo>
                    <a:pt x="1125" y="137"/>
                  </a:lnTo>
                  <a:lnTo>
                    <a:pt x="1125" y="136"/>
                  </a:lnTo>
                  <a:lnTo>
                    <a:pt x="1125" y="136"/>
                  </a:lnTo>
                  <a:lnTo>
                    <a:pt x="1126" y="134"/>
                  </a:lnTo>
                  <a:lnTo>
                    <a:pt x="1128" y="134"/>
                  </a:lnTo>
                  <a:lnTo>
                    <a:pt x="1128" y="134"/>
                  </a:lnTo>
                  <a:lnTo>
                    <a:pt x="1128" y="134"/>
                  </a:lnTo>
                  <a:lnTo>
                    <a:pt x="1128" y="134"/>
                  </a:lnTo>
                  <a:lnTo>
                    <a:pt x="1129" y="134"/>
                  </a:lnTo>
                  <a:lnTo>
                    <a:pt x="1129" y="134"/>
                  </a:lnTo>
                  <a:lnTo>
                    <a:pt x="1131" y="133"/>
                  </a:lnTo>
                  <a:lnTo>
                    <a:pt x="1132" y="133"/>
                  </a:lnTo>
                  <a:lnTo>
                    <a:pt x="1132" y="133"/>
                  </a:lnTo>
                  <a:lnTo>
                    <a:pt x="1134" y="131"/>
                  </a:lnTo>
                  <a:lnTo>
                    <a:pt x="1134" y="130"/>
                  </a:lnTo>
                  <a:lnTo>
                    <a:pt x="1136" y="130"/>
                  </a:lnTo>
                  <a:lnTo>
                    <a:pt x="1136" y="130"/>
                  </a:lnTo>
                  <a:lnTo>
                    <a:pt x="1136" y="131"/>
                  </a:lnTo>
                  <a:lnTo>
                    <a:pt x="1136" y="133"/>
                  </a:lnTo>
                  <a:lnTo>
                    <a:pt x="1136" y="133"/>
                  </a:lnTo>
                  <a:lnTo>
                    <a:pt x="1137" y="133"/>
                  </a:lnTo>
                  <a:lnTo>
                    <a:pt x="1137" y="133"/>
                  </a:lnTo>
                  <a:lnTo>
                    <a:pt x="1137" y="131"/>
                  </a:lnTo>
                  <a:lnTo>
                    <a:pt x="1139" y="131"/>
                  </a:lnTo>
                  <a:lnTo>
                    <a:pt x="1139" y="131"/>
                  </a:lnTo>
                  <a:lnTo>
                    <a:pt x="1144" y="131"/>
                  </a:lnTo>
                  <a:lnTo>
                    <a:pt x="1145" y="131"/>
                  </a:lnTo>
                  <a:lnTo>
                    <a:pt x="1147" y="133"/>
                  </a:lnTo>
                  <a:lnTo>
                    <a:pt x="1148" y="133"/>
                  </a:lnTo>
                  <a:lnTo>
                    <a:pt x="1150" y="134"/>
                  </a:lnTo>
                  <a:lnTo>
                    <a:pt x="1150" y="136"/>
                  </a:lnTo>
                  <a:lnTo>
                    <a:pt x="1150" y="137"/>
                  </a:lnTo>
                  <a:lnTo>
                    <a:pt x="1148" y="137"/>
                  </a:lnTo>
                  <a:lnTo>
                    <a:pt x="1147" y="139"/>
                  </a:lnTo>
                  <a:lnTo>
                    <a:pt x="1145" y="139"/>
                  </a:lnTo>
                  <a:lnTo>
                    <a:pt x="1145" y="141"/>
                  </a:lnTo>
                  <a:lnTo>
                    <a:pt x="1145" y="141"/>
                  </a:lnTo>
                  <a:lnTo>
                    <a:pt x="1145" y="142"/>
                  </a:lnTo>
                  <a:lnTo>
                    <a:pt x="1140" y="144"/>
                  </a:lnTo>
                  <a:lnTo>
                    <a:pt x="1142" y="144"/>
                  </a:lnTo>
                  <a:lnTo>
                    <a:pt x="1144" y="144"/>
                  </a:lnTo>
                  <a:lnTo>
                    <a:pt x="1145" y="144"/>
                  </a:lnTo>
                  <a:lnTo>
                    <a:pt x="1145" y="144"/>
                  </a:lnTo>
                  <a:lnTo>
                    <a:pt x="1145" y="144"/>
                  </a:lnTo>
                  <a:lnTo>
                    <a:pt x="1144" y="144"/>
                  </a:lnTo>
                  <a:lnTo>
                    <a:pt x="1144" y="145"/>
                  </a:lnTo>
                  <a:lnTo>
                    <a:pt x="1144" y="145"/>
                  </a:lnTo>
                  <a:lnTo>
                    <a:pt x="1145" y="145"/>
                  </a:lnTo>
                  <a:lnTo>
                    <a:pt x="1147" y="145"/>
                  </a:lnTo>
                  <a:lnTo>
                    <a:pt x="1148" y="145"/>
                  </a:lnTo>
                  <a:lnTo>
                    <a:pt x="1147" y="145"/>
                  </a:lnTo>
                  <a:lnTo>
                    <a:pt x="1147" y="147"/>
                  </a:lnTo>
                  <a:lnTo>
                    <a:pt x="1147" y="148"/>
                  </a:lnTo>
                  <a:lnTo>
                    <a:pt x="1145" y="148"/>
                  </a:lnTo>
                  <a:lnTo>
                    <a:pt x="1142" y="150"/>
                  </a:lnTo>
                  <a:lnTo>
                    <a:pt x="1142" y="150"/>
                  </a:lnTo>
                  <a:lnTo>
                    <a:pt x="1142" y="150"/>
                  </a:lnTo>
                  <a:lnTo>
                    <a:pt x="1144" y="150"/>
                  </a:lnTo>
                  <a:lnTo>
                    <a:pt x="1145" y="150"/>
                  </a:lnTo>
                  <a:lnTo>
                    <a:pt x="1147" y="150"/>
                  </a:lnTo>
                  <a:lnTo>
                    <a:pt x="1147" y="148"/>
                  </a:lnTo>
                  <a:lnTo>
                    <a:pt x="1148" y="148"/>
                  </a:lnTo>
                  <a:lnTo>
                    <a:pt x="1150" y="148"/>
                  </a:lnTo>
                  <a:lnTo>
                    <a:pt x="1151" y="147"/>
                  </a:lnTo>
                  <a:lnTo>
                    <a:pt x="1153" y="147"/>
                  </a:lnTo>
                  <a:lnTo>
                    <a:pt x="1153" y="147"/>
                  </a:lnTo>
                  <a:lnTo>
                    <a:pt x="1155" y="147"/>
                  </a:lnTo>
                  <a:lnTo>
                    <a:pt x="1156" y="147"/>
                  </a:lnTo>
                  <a:lnTo>
                    <a:pt x="1156" y="145"/>
                  </a:lnTo>
                  <a:lnTo>
                    <a:pt x="1158" y="145"/>
                  </a:lnTo>
                  <a:lnTo>
                    <a:pt x="1158" y="147"/>
                  </a:lnTo>
                  <a:lnTo>
                    <a:pt x="1158" y="147"/>
                  </a:lnTo>
                  <a:lnTo>
                    <a:pt x="1158" y="148"/>
                  </a:lnTo>
                  <a:lnTo>
                    <a:pt x="1156" y="148"/>
                  </a:lnTo>
                  <a:lnTo>
                    <a:pt x="1156" y="150"/>
                  </a:lnTo>
                  <a:lnTo>
                    <a:pt x="1155" y="152"/>
                  </a:lnTo>
                  <a:lnTo>
                    <a:pt x="1155" y="152"/>
                  </a:lnTo>
                  <a:lnTo>
                    <a:pt x="1153" y="152"/>
                  </a:lnTo>
                  <a:lnTo>
                    <a:pt x="1153" y="152"/>
                  </a:lnTo>
                  <a:lnTo>
                    <a:pt x="1151" y="153"/>
                  </a:lnTo>
                  <a:lnTo>
                    <a:pt x="1150" y="153"/>
                  </a:lnTo>
                  <a:lnTo>
                    <a:pt x="1148" y="155"/>
                  </a:lnTo>
                  <a:lnTo>
                    <a:pt x="1150" y="155"/>
                  </a:lnTo>
                  <a:lnTo>
                    <a:pt x="1150" y="156"/>
                  </a:lnTo>
                  <a:lnTo>
                    <a:pt x="1150" y="156"/>
                  </a:lnTo>
                  <a:lnTo>
                    <a:pt x="1147" y="156"/>
                  </a:lnTo>
                  <a:lnTo>
                    <a:pt x="1147" y="156"/>
                  </a:lnTo>
                  <a:lnTo>
                    <a:pt x="1147" y="158"/>
                  </a:lnTo>
                  <a:lnTo>
                    <a:pt x="1145" y="158"/>
                  </a:lnTo>
                  <a:lnTo>
                    <a:pt x="1147" y="158"/>
                  </a:lnTo>
                  <a:lnTo>
                    <a:pt x="1148" y="158"/>
                  </a:lnTo>
                  <a:lnTo>
                    <a:pt x="1148" y="158"/>
                  </a:lnTo>
                  <a:lnTo>
                    <a:pt x="1148" y="158"/>
                  </a:lnTo>
                  <a:lnTo>
                    <a:pt x="1148" y="159"/>
                  </a:lnTo>
                  <a:lnTo>
                    <a:pt x="1145" y="161"/>
                  </a:lnTo>
                  <a:lnTo>
                    <a:pt x="1145" y="163"/>
                  </a:lnTo>
                  <a:lnTo>
                    <a:pt x="1145" y="163"/>
                  </a:lnTo>
                  <a:lnTo>
                    <a:pt x="1147" y="164"/>
                  </a:lnTo>
                  <a:lnTo>
                    <a:pt x="1147" y="164"/>
                  </a:lnTo>
                  <a:lnTo>
                    <a:pt x="1148" y="164"/>
                  </a:lnTo>
                  <a:lnTo>
                    <a:pt x="1148" y="164"/>
                  </a:lnTo>
                  <a:lnTo>
                    <a:pt x="1150" y="163"/>
                  </a:lnTo>
                  <a:lnTo>
                    <a:pt x="1153" y="158"/>
                  </a:lnTo>
                  <a:lnTo>
                    <a:pt x="1156" y="156"/>
                  </a:lnTo>
                  <a:lnTo>
                    <a:pt x="1159" y="155"/>
                  </a:lnTo>
                  <a:lnTo>
                    <a:pt x="1159" y="156"/>
                  </a:lnTo>
                  <a:lnTo>
                    <a:pt x="1159" y="156"/>
                  </a:lnTo>
                  <a:lnTo>
                    <a:pt x="1159" y="156"/>
                  </a:lnTo>
                  <a:lnTo>
                    <a:pt x="1158" y="158"/>
                  </a:lnTo>
                  <a:lnTo>
                    <a:pt x="1158" y="158"/>
                  </a:lnTo>
                  <a:lnTo>
                    <a:pt x="1156" y="161"/>
                  </a:lnTo>
                  <a:lnTo>
                    <a:pt x="1156" y="163"/>
                  </a:lnTo>
                  <a:lnTo>
                    <a:pt x="1155" y="164"/>
                  </a:lnTo>
                  <a:lnTo>
                    <a:pt x="1155" y="167"/>
                  </a:lnTo>
                  <a:lnTo>
                    <a:pt x="1155" y="167"/>
                  </a:lnTo>
                  <a:lnTo>
                    <a:pt x="1156" y="167"/>
                  </a:lnTo>
                  <a:lnTo>
                    <a:pt x="1156" y="167"/>
                  </a:lnTo>
                  <a:lnTo>
                    <a:pt x="1158" y="166"/>
                  </a:lnTo>
                  <a:lnTo>
                    <a:pt x="1159" y="164"/>
                  </a:lnTo>
                  <a:lnTo>
                    <a:pt x="1161" y="163"/>
                  </a:lnTo>
                  <a:lnTo>
                    <a:pt x="1161" y="163"/>
                  </a:lnTo>
                  <a:lnTo>
                    <a:pt x="1161" y="163"/>
                  </a:lnTo>
                  <a:lnTo>
                    <a:pt x="1162" y="163"/>
                  </a:lnTo>
                  <a:lnTo>
                    <a:pt x="1162" y="164"/>
                  </a:lnTo>
                  <a:lnTo>
                    <a:pt x="1162" y="164"/>
                  </a:lnTo>
                  <a:lnTo>
                    <a:pt x="1162" y="166"/>
                  </a:lnTo>
                  <a:lnTo>
                    <a:pt x="1162" y="167"/>
                  </a:lnTo>
                  <a:lnTo>
                    <a:pt x="1162" y="169"/>
                  </a:lnTo>
                  <a:lnTo>
                    <a:pt x="1159" y="174"/>
                  </a:lnTo>
                  <a:lnTo>
                    <a:pt x="1159" y="175"/>
                  </a:lnTo>
                  <a:lnTo>
                    <a:pt x="1159" y="177"/>
                  </a:lnTo>
                  <a:lnTo>
                    <a:pt x="1159" y="177"/>
                  </a:lnTo>
                  <a:lnTo>
                    <a:pt x="1158" y="180"/>
                  </a:lnTo>
                  <a:lnTo>
                    <a:pt x="1158" y="182"/>
                  </a:lnTo>
                  <a:lnTo>
                    <a:pt x="1156" y="182"/>
                  </a:lnTo>
                  <a:lnTo>
                    <a:pt x="1156" y="183"/>
                  </a:lnTo>
                  <a:lnTo>
                    <a:pt x="1155" y="183"/>
                  </a:lnTo>
                  <a:lnTo>
                    <a:pt x="1155" y="183"/>
                  </a:lnTo>
                  <a:lnTo>
                    <a:pt x="1155" y="182"/>
                  </a:lnTo>
                  <a:lnTo>
                    <a:pt x="1153" y="182"/>
                  </a:lnTo>
                  <a:lnTo>
                    <a:pt x="1153" y="182"/>
                  </a:lnTo>
                  <a:lnTo>
                    <a:pt x="1151" y="182"/>
                  </a:lnTo>
                  <a:lnTo>
                    <a:pt x="1150" y="183"/>
                  </a:lnTo>
                  <a:lnTo>
                    <a:pt x="1150" y="183"/>
                  </a:lnTo>
                  <a:lnTo>
                    <a:pt x="1150" y="183"/>
                  </a:lnTo>
                  <a:lnTo>
                    <a:pt x="1148" y="182"/>
                  </a:lnTo>
                  <a:lnTo>
                    <a:pt x="1148" y="178"/>
                  </a:lnTo>
                  <a:lnTo>
                    <a:pt x="1150" y="177"/>
                  </a:lnTo>
                  <a:lnTo>
                    <a:pt x="1148" y="177"/>
                  </a:lnTo>
                  <a:lnTo>
                    <a:pt x="1150" y="175"/>
                  </a:lnTo>
                  <a:lnTo>
                    <a:pt x="1150" y="174"/>
                  </a:lnTo>
                  <a:lnTo>
                    <a:pt x="1148" y="174"/>
                  </a:lnTo>
                  <a:lnTo>
                    <a:pt x="1148" y="174"/>
                  </a:lnTo>
                  <a:lnTo>
                    <a:pt x="1148" y="175"/>
                  </a:lnTo>
                  <a:lnTo>
                    <a:pt x="1147" y="177"/>
                  </a:lnTo>
                  <a:lnTo>
                    <a:pt x="1145" y="177"/>
                  </a:lnTo>
                  <a:lnTo>
                    <a:pt x="1144" y="180"/>
                  </a:lnTo>
                  <a:lnTo>
                    <a:pt x="1142" y="180"/>
                  </a:lnTo>
                  <a:lnTo>
                    <a:pt x="1142" y="180"/>
                  </a:lnTo>
                  <a:lnTo>
                    <a:pt x="1142" y="180"/>
                  </a:lnTo>
                  <a:lnTo>
                    <a:pt x="1140" y="178"/>
                  </a:lnTo>
                  <a:lnTo>
                    <a:pt x="1140" y="178"/>
                  </a:lnTo>
                  <a:lnTo>
                    <a:pt x="1140" y="177"/>
                  </a:lnTo>
                  <a:lnTo>
                    <a:pt x="1142" y="175"/>
                  </a:lnTo>
                  <a:lnTo>
                    <a:pt x="1144" y="172"/>
                  </a:lnTo>
                  <a:lnTo>
                    <a:pt x="1145" y="169"/>
                  </a:lnTo>
                  <a:lnTo>
                    <a:pt x="1145" y="169"/>
                  </a:lnTo>
                  <a:lnTo>
                    <a:pt x="1145" y="167"/>
                  </a:lnTo>
                  <a:lnTo>
                    <a:pt x="1145" y="167"/>
                  </a:lnTo>
                  <a:lnTo>
                    <a:pt x="1144" y="164"/>
                  </a:lnTo>
                  <a:lnTo>
                    <a:pt x="1144" y="163"/>
                  </a:lnTo>
                  <a:lnTo>
                    <a:pt x="1142" y="161"/>
                  </a:lnTo>
                  <a:lnTo>
                    <a:pt x="1140" y="161"/>
                  </a:lnTo>
                  <a:lnTo>
                    <a:pt x="1140" y="161"/>
                  </a:lnTo>
                  <a:lnTo>
                    <a:pt x="1140" y="163"/>
                  </a:lnTo>
                  <a:lnTo>
                    <a:pt x="1137" y="166"/>
                  </a:lnTo>
                  <a:lnTo>
                    <a:pt x="1137" y="167"/>
                  </a:lnTo>
                  <a:lnTo>
                    <a:pt x="1137" y="169"/>
                  </a:lnTo>
                  <a:lnTo>
                    <a:pt x="1136" y="169"/>
                  </a:lnTo>
                  <a:lnTo>
                    <a:pt x="1136" y="169"/>
                  </a:lnTo>
                  <a:lnTo>
                    <a:pt x="1136" y="169"/>
                  </a:lnTo>
                  <a:lnTo>
                    <a:pt x="1137" y="166"/>
                  </a:lnTo>
                  <a:lnTo>
                    <a:pt x="1136" y="166"/>
                  </a:lnTo>
                  <a:lnTo>
                    <a:pt x="1134" y="167"/>
                  </a:lnTo>
                  <a:lnTo>
                    <a:pt x="1134" y="169"/>
                  </a:lnTo>
                  <a:lnTo>
                    <a:pt x="1132" y="169"/>
                  </a:lnTo>
                  <a:lnTo>
                    <a:pt x="1131" y="169"/>
                  </a:lnTo>
                  <a:lnTo>
                    <a:pt x="1131" y="169"/>
                  </a:lnTo>
                  <a:lnTo>
                    <a:pt x="1128" y="174"/>
                  </a:lnTo>
                  <a:lnTo>
                    <a:pt x="1128" y="174"/>
                  </a:lnTo>
                  <a:lnTo>
                    <a:pt x="1126" y="175"/>
                  </a:lnTo>
                  <a:lnTo>
                    <a:pt x="1125" y="177"/>
                  </a:lnTo>
                  <a:lnTo>
                    <a:pt x="1125" y="178"/>
                  </a:lnTo>
                  <a:lnTo>
                    <a:pt x="1123" y="178"/>
                  </a:lnTo>
                  <a:lnTo>
                    <a:pt x="1121" y="178"/>
                  </a:lnTo>
                  <a:lnTo>
                    <a:pt x="1121" y="178"/>
                  </a:lnTo>
                  <a:lnTo>
                    <a:pt x="1120" y="178"/>
                  </a:lnTo>
                  <a:lnTo>
                    <a:pt x="1117" y="178"/>
                  </a:lnTo>
                  <a:lnTo>
                    <a:pt x="1117" y="178"/>
                  </a:lnTo>
                  <a:lnTo>
                    <a:pt x="1117" y="178"/>
                  </a:lnTo>
                  <a:lnTo>
                    <a:pt x="1115" y="177"/>
                  </a:lnTo>
                  <a:lnTo>
                    <a:pt x="1115" y="177"/>
                  </a:lnTo>
                  <a:lnTo>
                    <a:pt x="1115" y="177"/>
                  </a:lnTo>
                  <a:lnTo>
                    <a:pt x="1115" y="175"/>
                  </a:lnTo>
                  <a:lnTo>
                    <a:pt x="1117" y="175"/>
                  </a:lnTo>
                  <a:lnTo>
                    <a:pt x="1118" y="175"/>
                  </a:lnTo>
                  <a:lnTo>
                    <a:pt x="1120" y="174"/>
                  </a:lnTo>
                  <a:lnTo>
                    <a:pt x="1121" y="174"/>
                  </a:lnTo>
                  <a:lnTo>
                    <a:pt x="1123" y="172"/>
                  </a:lnTo>
                  <a:lnTo>
                    <a:pt x="1123" y="172"/>
                  </a:lnTo>
                  <a:lnTo>
                    <a:pt x="1126" y="167"/>
                  </a:lnTo>
                  <a:lnTo>
                    <a:pt x="1129" y="167"/>
                  </a:lnTo>
                  <a:lnTo>
                    <a:pt x="1131" y="166"/>
                  </a:lnTo>
                  <a:lnTo>
                    <a:pt x="1131" y="164"/>
                  </a:lnTo>
                  <a:lnTo>
                    <a:pt x="1132" y="164"/>
                  </a:lnTo>
                  <a:lnTo>
                    <a:pt x="1131" y="164"/>
                  </a:lnTo>
                  <a:lnTo>
                    <a:pt x="1129" y="164"/>
                  </a:lnTo>
                  <a:lnTo>
                    <a:pt x="1128" y="164"/>
                  </a:lnTo>
                  <a:lnTo>
                    <a:pt x="1128" y="164"/>
                  </a:lnTo>
                  <a:lnTo>
                    <a:pt x="1126" y="164"/>
                  </a:lnTo>
                  <a:lnTo>
                    <a:pt x="1123" y="164"/>
                  </a:lnTo>
                  <a:lnTo>
                    <a:pt x="1123" y="164"/>
                  </a:lnTo>
                  <a:lnTo>
                    <a:pt x="1123" y="166"/>
                  </a:lnTo>
                  <a:lnTo>
                    <a:pt x="1123" y="167"/>
                  </a:lnTo>
                  <a:lnTo>
                    <a:pt x="1121" y="167"/>
                  </a:lnTo>
                  <a:lnTo>
                    <a:pt x="1121" y="167"/>
                  </a:lnTo>
                  <a:lnTo>
                    <a:pt x="1120" y="167"/>
                  </a:lnTo>
                  <a:lnTo>
                    <a:pt x="1117" y="167"/>
                  </a:lnTo>
                  <a:lnTo>
                    <a:pt x="1117" y="167"/>
                  </a:lnTo>
                  <a:lnTo>
                    <a:pt x="1117" y="167"/>
                  </a:lnTo>
                  <a:lnTo>
                    <a:pt x="1114" y="167"/>
                  </a:lnTo>
                  <a:lnTo>
                    <a:pt x="1112" y="167"/>
                  </a:lnTo>
                  <a:lnTo>
                    <a:pt x="1114" y="167"/>
                  </a:lnTo>
                  <a:lnTo>
                    <a:pt x="1117" y="166"/>
                  </a:lnTo>
                  <a:lnTo>
                    <a:pt x="1117" y="163"/>
                  </a:lnTo>
                  <a:lnTo>
                    <a:pt x="1117" y="161"/>
                  </a:lnTo>
                  <a:lnTo>
                    <a:pt x="1115" y="161"/>
                  </a:lnTo>
                  <a:lnTo>
                    <a:pt x="1114" y="163"/>
                  </a:lnTo>
                  <a:lnTo>
                    <a:pt x="1114" y="163"/>
                  </a:lnTo>
                  <a:lnTo>
                    <a:pt x="1112" y="163"/>
                  </a:lnTo>
                  <a:lnTo>
                    <a:pt x="1112" y="163"/>
                  </a:lnTo>
                  <a:lnTo>
                    <a:pt x="1110" y="164"/>
                  </a:lnTo>
                  <a:lnTo>
                    <a:pt x="1110" y="164"/>
                  </a:lnTo>
                  <a:lnTo>
                    <a:pt x="1109" y="164"/>
                  </a:lnTo>
                  <a:lnTo>
                    <a:pt x="1107" y="166"/>
                  </a:lnTo>
                  <a:lnTo>
                    <a:pt x="1104" y="166"/>
                  </a:lnTo>
                  <a:lnTo>
                    <a:pt x="1103" y="166"/>
                  </a:lnTo>
                  <a:lnTo>
                    <a:pt x="1101" y="166"/>
                  </a:lnTo>
                  <a:lnTo>
                    <a:pt x="1093" y="164"/>
                  </a:lnTo>
                  <a:lnTo>
                    <a:pt x="1090" y="164"/>
                  </a:lnTo>
                  <a:lnTo>
                    <a:pt x="1087" y="164"/>
                  </a:lnTo>
                  <a:lnTo>
                    <a:pt x="1087" y="164"/>
                  </a:lnTo>
                  <a:lnTo>
                    <a:pt x="1082" y="164"/>
                  </a:lnTo>
                  <a:lnTo>
                    <a:pt x="1080" y="164"/>
                  </a:lnTo>
                  <a:lnTo>
                    <a:pt x="1080" y="163"/>
                  </a:lnTo>
                  <a:lnTo>
                    <a:pt x="1080" y="163"/>
                  </a:lnTo>
                  <a:lnTo>
                    <a:pt x="1079" y="164"/>
                  </a:lnTo>
                  <a:lnTo>
                    <a:pt x="1077" y="164"/>
                  </a:lnTo>
                  <a:lnTo>
                    <a:pt x="1076" y="164"/>
                  </a:lnTo>
                  <a:lnTo>
                    <a:pt x="1071" y="166"/>
                  </a:lnTo>
                  <a:lnTo>
                    <a:pt x="1069" y="166"/>
                  </a:lnTo>
                  <a:lnTo>
                    <a:pt x="1068" y="166"/>
                  </a:lnTo>
                  <a:lnTo>
                    <a:pt x="1068" y="164"/>
                  </a:lnTo>
                  <a:lnTo>
                    <a:pt x="1066" y="163"/>
                  </a:lnTo>
                  <a:lnTo>
                    <a:pt x="1066" y="161"/>
                  </a:lnTo>
                  <a:lnTo>
                    <a:pt x="1066" y="159"/>
                  </a:lnTo>
                  <a:lnTo>
                    <a:pt x="1066" y="159"/>
                  </a:lnTo>
                  <a:lnTo>
                    <a:pt x="1066" y="158"/>
                  </a:lnTo>
                  <a:lnTo>
                    <a:pt x="1071" y="155"/>
                  </a:lnTo>
                  <a:lnTo>
                    <a:pt x="1076" y="152"/>
                  </a:lnTo>
                  <a:lnTo>
                    <a:pt x="1077" y="150"/>
                  </a:lnTo>
                  <a:lnTo>
                    <a:pt x="1077" y="150"/>
                  </a:lnTo>
                  <a:lnTo>
                    <a:pt x="1080" y="148"/>
                  </a:lnTo>
                  <a:lnTo>
                    <a:pt x="1080" y="148"/>
                  </a:lnTo>
                  <a:lnTo>
                    <a:pt x="1079" y="148"/>
                  </a:lnTo>
                  <a:lnTo>
                    <a:pt x="1077" y="148"/>
                  </a:lnTo>
                  <a:lnTo>
                    <a:pt x="1074" y="148"/>
                  </a:lnTo>
                  <a:lnTo>
                    <a:pt x="1071" y="148"/>
                  </a:lnTo>
                  <a:lnTo>
                    <a:pt x="1068" y="148"/>
                  </a:lnTo>
                  <a:lnTo>
                    <a:pt x="1068" y="148"/>
                  </a:lnTo>
                  <a:lnTo>
                    <a:pt x="1069" y="147"/>
                  </a:lnTo>
                  <a:lnTo>
                    <a:pt x="1073" y="144"/>
                  </a:lnTo>
                  <a:lnTo>
                    <a:pt x="1074" y="144"/>
                  </a:lnTo>
                  <a:lnTo>
                    <a:pt x="1073" y="145"/>
                  </a:lnTo>
                  <a:lnTo>
                    <a:pt x="1073" y="145"/>
                  </a:lnTo>
                  <a:lnTo>
                    <a:pt x="1073" y="147"/>
                  </a:lnTo>
                  <a:lnTo>
                    <a:pt x="1073" y="147"/>
                  </a:lnTo>
                  <a:lnTo>
                    <a:pt x="1076" y="147"/>
                  </a:lnTo>
                  <a:lnTo>
                    <a:pt x="1076" y="147"/>
                  </a:lnTo>
                  <a:lnTo>
                    <a:pt x="1076" y="144"/>
                  </a:lnTo>
                  <a:lnTo>
                    <a:pt x="1077" y="142"/>
                  </a:lnTo>
                  <a:lnTo>
                    <a:pt x="1079" y="139"/>
                  </a:lnTo>
                  <a:lnTo>
                    <a:pt x="1079" y="137"/>
                  </a:lnTo>
                  <a:lnTo>
                    <a:pt x="1080" y="137"/>
                  </a:lnTo>
                  <a:lnTo>
                    <a:pt x="1080" y="137"/>
                  </a:lnTo>
                  <a:lnTo>
                    <a:pt x="1082" y="139"/>
                  </a:lnTo>
                  <a:lnTo>
                    <a:pt x="1085" y="139"/>
                  </a:lnTo>
                  <a:lnTo>
                    <a:pt x="1085" y="141"/>
                  </a:lnTo>
                  <a:lnTo>
                    <a:pt x="1085" y="139"/>
                  </a:lnTo>
                  <a:lnTo>
                    <a:pt x="1085" y="139"/>
                  </a:lnTo>
                  <a:lnTo>
                    <a:pt x="1084" y="139"/>
                  </a:lnTo>
                  <a:lnTo>
                    <a:pt x="1084" y="137"/>
                  </a:lnTo>
                  <a:lnTo>
                    <a:pt x="1085" y="136"/>
                  </a:lnTo>
                  <a:lnTo>
                    <a:pt x="1085" y="136"/>
                  </a:lnTo>
                  <a:lnTo>
                    <a:pt x="1085" y="136"/>
                  </a:lnTo>
                  <a:lnTo>
                    <a:pt x="1084" y="136"/>
                  </a:lnTo>
                  <a:lnTo>
                    <a:pt x="1082" y="134"/>
                  </a:lnTo>
                  <a:lnTo>
                    <a:pt x="1082" y="134"/>
                  </a:lnTo>
                  <a:lnTo>
                    <a:pt x="1082" y="133"/>
                  </a:lnTo>
                  <a:lnTo>
                    <a:pt x="1082" y="131"/>
                  </a:lnTo>
                  <a:lnTo>
                    <a:pt x="1084" y="130"/>
                  </a:lnTo>
                  <a:lnTo>
                    <a:pt x="1085" y="130"/>
                  </a:lnTo>
                  <a:lnTo>
                    <a:pt x="1085" y="130"/>
                  </a:lnTo>
                  <a:lnTo>
                    <a:pt x="1087" y="131"/>
                  </a:lnTo>
                  <a:lnTo>
                    <a:pt x="1088" y="130"/>
                  </a:lnTo>
                  <a:lnTo>
                    <a:pt x="1088" y="130"/>
                  </a:lnTo>
                  <a:lnTo>
                    <a:pt x="1087" y="128"/>
                  </a:lnTo>
                  <a:lnTo>
                    <a:pt x="1087" y="126"/>
                  </a:lnTo>
                  <a:lnTo>
                    <a:pt x="1087" y="126"/>
                  </a:lnTo>
                  <a:lnTo>
                    <a:pt x="1090" y="120"/>
                  </a:lnTo>
                  <a:lnTo>
                    <a:pt x="1091" y="117"/>
                  </a:lnTo>
                  <a:lnTo>
                    <a:pt x="1093" y="112"/>
                  </a:lnTo>
                  <a:lnTo>
                    <a:pt x="1093" y="111"/>
                  </a:lnTo>
                  <a:lnTo>
                    <a:pt x="1095" y="109"/>
                  </a:lnTo>
                  <a:lnTo>
                    <a:pt x="1095" y="109"/>
                  </a:lnTo>
                  <a:lnTo>
                    <a:pt x="1096" y="109"/>
                  </a:lnTo>
                  <a:lnTo>
                    <a:pt x="1098" y="109"/>
                  </a:lnTo>
                  <a:lnTo>
                    <a:pt x="1096" y="109"/>
                  </a:lnTo>
                  <a:lnTo>
                    <a:pt x="1096" y="107"/>
                  </a:lnTo>
                  <a:lnTo>
                    <a:pt x="1096" y="107"/>
                  </a:lnTo>
                  <a:lnTo>
                    <a:pt x="1096" y="107"/>
                  </a:lnTo>
                  <a:lnTo>
                    <a:pt x="1096" y="106"/>
                  </a:lnTo>
                  <a:lnTo>
                    <a:pt x="1098" y="106"/>
                  </a:lnTo>
                  <a:lnTo>
                    <a:pt x="1099" y="104"/>
                  </a:lnTo>
                  <a:lnTo>
                    <a:pt x="1099" y="103"/>
                  </a:lnTo>
                  <a:lnTo>
                    <a:pt x="1099" y="103"/>
                  </a:lnTo>
                  <a:lnTo>
                    <a:pt x="1099" y="101"/>
                  </a:lnTo>
                  <a:lnTo>
                    <a:pt x="1099" y="101"/>
                  </a:lnTo>
                  <a:lnTo>
                    <a:pt x="1099" y="101"/>
                  </a:lnTo>
                  <a:lnTo>
                    <a:pt x="1103" y="100"/>
                  </a:lnTo>
                  <a:lnTo>
                    <a:pt x="1103" y="100"/>
                  </a:lnTo>
                  <a:lnTo>
                    <a:pt x="1104" y="96"/>
                  </a:lnTo>
                  <a:lnTo>
                    <a:pt x="1104" y="95"/>
                  </a:lnTo>
                  <a:lnTo>
                    <a:pt x="1106" y="95"/>
                  </a:lnTo>
                  <a:lnTo>
                    <a:pt x="1107" y="95"/>
                  </a:lnTo>
                  <a:lnTo>
                    <a:pt x="1112" y="92"/>
                  </a:lnTo>
                  <a:lnTo>
                    <a:pt x="1114" y="90"/>
                  </a:lnTo>
                  <a:lnTo>
                    <a:pt x="1115" y="92"/>
                  </a:lnTo>
                  <a:lnTo>
                    <a:pt x="1117" y="92"/>
                  </a:lnTo>
                  <a:lnTo>
                    <a:pt x="1118" y="93"/>
                  </a:lnTo>
                  <a:lnTo>
                    <a:pt x="1120" y="92"/>
                  </a:lnTo>
                  <a:lnTo>
                    <a:pt x="1118" y="92"/>
                  </a:lnTo>
                  <a:lnTo>
                    <a:pt x="1118" y="90"/>
                  </a:lnTo>
                  <a:lnTo>
                    <a:pt x="1121" y="90"/>
                  </a:lnTo>
                  <a:close/>
                  <a:moveTo>
                    <a:pt x="73" y="89"/>
                  </a:moveTo>
                  <a:lnTo>
                    <a:pt x="73" y="89"/>
                  </a:lnTo>
                  <a:lnTo>
                    <a:pt x="73" y="89"/>
                  </a:lnTo>
                  <a:lnTo>
                    <a:pt x="74" y="90"/>
                  </a:lnTo>
                  <a:lnTo>
                    <a:pt x="74" y="90"/>
                  </a:lnTo>
                  <a:lnTo>
                    <a:pt x="74" y="92"/>
                  </a:lnTo>
                  <a:lnTo>
                    <a:pt x="74" y="93"/>
                  </a:lnTo>
                  <a:lnTo>
                    <a:pt x="74" y="93"/>
                  </a:lnTo>
                  <a:lnTo>
                    <a:pt x="74" y="93"/>
                  </a:lnTo>
                  <a:lnTo>
                    <a:pt x="73" y="93"/>
                  </a:lnTo>
                  <a:lnTo>
                    <a:pt x="73" y="92"/>
                  </a:lnTo>
                  <a:lnTo>
                    <a:pt x="71" y="90"/>
                  </a:lnTo>
                  <a:lnTo>
                    <a:pt x="71" y="90"/>
                  </a:lnTo>
                  <a:lnTo>
                    <a:pt x="71" y="89"/>
                  </a:lnTo>
                  <a:lnTo>
                    <a:pt x="73" y="89"/>
                  </a:lnTo>
                  <a:close/>
                  <a:moveTo>
                    <a:pt x="1125" y="82"/>
                  </a:moveTo>
                  <a:lnTo>
                    <a:pt x="1125" y="84"/>
                  </a:lnTo>
                  <a:lnTo>
                    <a:pt x="1123" y="85"/>
                  </a:lnTo>
                  <a:lnTo>
                    <a:pt x="1123" y="85"/>
                  </a:lnTo>
                  <a:lnTo>
                    <a:pt x="1123" y="84"/>
                  </a:lnTo>
                  <a:lnTo>
                    <a:pt x="1123" y="84"/>
                  </a:lnTo>
                  <a:lnTo>
                    <a:pt x="1123" y="82"/>
                  </a:lnTo>
                  <a:lnTo>
                    <a:pt x="1125" y="82"/>
                  </a:lnTo>
                  <a:close/>
                  <a:moveTo>
                    <a:pt x="776" y="81"/>
                  </a:moveTo>
                  <a:lnTo>
                    <a:pt x="778" y="81"/>
                  </a:lnTo>
                  <a:lnTo>
                    <a:pt x="778" y="81"/>
                  </a:lnTo>
                  <a:lnTo>
                    <a:pt x="778" y="82"/>
                  </a:lnTo>
                  <a:lnTo>
                    <a:pt x="778" y="82"/>
                  </a:lnTo>
                  <a:lnTo>
                    <a:pt x="776" y="84"/>
                  </a:lnTo>
                  <a:lnTo>
                    <a:pt x="776" y="84"/>
                  </a:lnTo>
                  <a:lnTo>
                    <a:pt x="776" y="84"/>
                  </a:lnTo>
                  <a:lnTo>
                    <a:pt x="775" y="84"/>
                  </a:lnTo>
                  <a:lnTo>
                    <a:pt x="773" y="82"/>
                  </a:lnTo>
                  <a:lnTo>
                    <a:pt x="773" y="82"/>
                  </a:lnTo>
                  <a:lnTo>
                    <a:pt x="776" y="81"/>
                  </a:lnTo>
                  <a:close/>
                  <a:moveTo>
                    <a:pt x="29" y="79"/>
                  </a:moveTo>
                  <a:lnTo>
                    <a:pt x="30" y="81"/>
                  </a:lnTo>
                  <a:lnTo>
                    <a:pt x="30" y="84"/>
                  </a:lnTo>
                  <a:lnTo>
                    <a:pt x="29" y="84"/>
                  </a:lnTo>
                  <a:lnTo>
                    <a:pt x="29" y="82"/>
                  </a:lnTo>
                  <a:lnTo>
                    <a:pt x="29" y="82"/>
                  </a:lnTo>
                  <a:lnTo>
                    <a:pt x="29" y="81"/>
                  </a:lnTo>
                  <a:lnTo>
                    <a:pt x="29" y="81"/>
                  </a:lnTo>
                  <a:lnTo>
                    <a:pt x="29" y="79"/>
                  </a:lnTo>
                  <a:close/>
                  <a:moveTo>
                    <a:pt x="70" y="68"/>
                  </a:moveTo>
                  <a:lnTo>
                    <a:pt x="70" y="68"/>
                  </a:lnTo>
                  <a:lnTo>
                    <a:pt x="70" y="71"/>
                  </a:lnTo>
                  <a:lnTo>
                    <a:pt x="68" y="74"/>
                  </a:lnTo>
                  <a:lnTo>
                    <a:pt x="68" y="74"/>
                  </a:lnTo>
                  <a:lnTo>
                    <a:pt x="68" y="74"/>
                  </a:lnTo>
                  <a:lnTo>
                    <a:pt x="67" y="74"/>
                  </a:lnTo>
                  <a:lnTo>
                    <a:pt x="67" y="74"/>
                  </a:lnTo>
                  <a:lnTo>
                    <a:pt x="68" y="73"/>
                  </a:lnTo>
                  <a:lnTo>
                    <a:pt x="67" y="73"/>
                  </a:lnTo>
                  <a:lnTo>
                    <a:pt x="67" y="71"/>
                  </a:lnTo>
                  <a:lnTo>
                    <a:pt x="67" y="70"/>
                  </a:lnTo>
                  <a:lnTo>
                    <a:pt x="68" y="68"/>
                  </a:lnTo>
                  <a:lnTo>
                    <a:pt x="70" y="68"/>
                  </a:lnTo>
                  <a:close/>
                  <a:moveTo>
                    <a:pt x="56" y="67"/>
                  </a:moveTo>
                  <a:lnTo>
                    <a:pt x="56" y="67"/>
                  </a:lnTo>
                  <a:lnTo>
                    <a:pt x="56" y="67"/>
                  </a:lnTo>
                  <a:lnTo>
                    <a:pt x="59" y="70"/>
                  </a:lnTo>
                  <a:lnTo>
                    <a:pt x="60" y="71"/>
                  </a:lnTo>
                  <a:lnTo>
                    <a:pt x="60" y="73"/>
                  </a:lnTo>
                  <a:lnTo>
                    <a:pt x="59" y="74"/>
                  </a:lnTo>
                  <a:lnTo>
                    <a:pt x="57" y="71"/>
                  </a:lnTo>
                  <a:lnTo>
                    <a:pt x="57" y="71"/>
                  </a:lnTo>
                  <a:lnTo>
                    <a:pt x="56" y="68"/>
                  </a:lnTo>
                  <a:lnTo>
                    <a:pt x="56" y="68"/>
                  </a:lnTo>
                  <a:lnTo>
                    <a:pt x="56" y="67"/>
                  </a:lnTo>
                  <a:lnTo>
                    <a:pt x="56" y="67"/>
                  </a:lnTo>
                  <a:close/>
                  <a:moveTo>
                    <a:pt x="52" y="60"/>
                  </a:moveTo>
                  <a:lnTo>
                    <a:pt x="52" y="60"/>
                  </a:lnTo>
                  <a:lnTo>
                    <a:pt x="52" y="60"/>
                  </a:lnTo>
                  <a:lnTo>
                    <a:pt x="54" y="62"/>
                  </a:lnTo>
                  <a:lnTo>
                    <a:pt x="54" y="63"/>
                  </a:lnTo>
                  <a:lnTo>
                    <a:pt x="54" y="63"/>
                  </a:lnTo>
                  <a:lnTo>
                    <a:pt x="54" y="63"/>
                  </a:lnTo>
                  <a:lnTo>
                    <a:pt x="52" y="63"/>
                  </a:lnTo>
                  <a:lnTo>
                    <a:pt x="52" y="62"/>
                  </a:lnTo>
                  <a:lnTo>
                    <a:pt x="52" y="60"/>
                  </a:lnTo>
                  <a:lnTo>
                    <a:pt x="51" y="60"/>
                  </a:lnTo>
                  <a:lnTo>
                    <a:pt x="52" y="60"/>
                  </a:lnTo>
                  <a:close/>
                  <a:moveTo>
                    <a:pt x="748" y="59"/>
                  </a:moveTo>
                  <a:lnTo>
                    <a:pt x="751" y="59"/>
                  </a:lnTo>
                  <a:lnTo>
                    <a:pt x="754" y="62"/>
                  </a:lnTo>
                  <a:lnTo>
                    <a:pt x="756" y="65"/>
                  </a:lnTo>
                  <a:lnTo>
                    <a:pt x="757" y="67"/>
                  </a:lnTo>
                  <a:lnTo>
                    <a:pt x="757" y="68"/>
                  </a:lnTo>
                  <a:lnTo>
                    <a:pt x="757" y="68"/>
                  </a:lnTo>
                  <a:lnTo>
                    <a:pt x="756" y="68"/>
                  </a:lnTo>
                  <a:lnTo>
                    <a:pt x="752" y="68"/>
                  </a:lnTo>
                  <a:lnTo>
                    <a:pt x="751" y="68"/>
                  </a:lnTo>
                  <a:lnTo>
                    <a:pt x="748" y="67"/>
                  </a:lnTo>
                  <a:lnTo>
                    <a:pt x="741" y="63"/>
                  </a:lnTo>
                  <a:lnTo>
                    <a:pt x="738" y="63"/>
                  </a:lnTo>
                  <a:lnTo>
                    <a:pt x="738" y="62"/>
                  </a:lnTo>
                  <a:lnTo>
                    <a:pt x="740" y="60"/>
                  </a:lnTo>
                  <a:lnTo>
                    <a:pt x="740" y="60"/>
                  </a:lnTo>
                  <a:lnTo>
                    <a:pt x="740" y="60"/>
                  </a:lnTo>
                  <a:lnTo>
                    <a:pt x="748" y="59"/>
                  </a:lnTo>
                  <a:close/>
                  <a:moveTo>
                    <a:pt x="18" y="59"/>
                  </a:moveTo>
                  <a:lnTo>
                    <a:pt x="18" y="59"/>
                  </a:lnTo>
                  <a:lnTo>
                    <a:pt x="19" y="59"/>
                  </a:lnTo>
                  <a:lnTo>
                    <a:pt x="21" y="62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19" y="65"/>
                  </a:lnTo>
                  <a:lnTo>
                    <a:pt x="18" y="65"/>
                  </a:lnTo>
                  <a:lnTo>
                    <a:pt x="16" y="65"/>
                  </a:lnTo>
                  <a:lnTo>
                    <a:pt x="16" y="65"/>
                  </a:lnTo>
                  <a:lnTo>
                    <a:pt x="18" y="67"/>
                  </a:lnTo>
                  <a:lnTo>
                    <a:pt x="18" y="67"/>
                  </a:lnTo>
                  <a:lnTo>
                    <a:pt x="19" y="68"/>
                  </a:lnTo>
                  <a:lnTo>
                    <a:pt x="21" y="68"/>
                  </a:lnTo>
                  <a:lnTo>
                    <a:pt x="24" y="70"/>
                  </a:lnTo>
                  <a:lnTo>
                    <a:pt x="22" y="71"/>
                  </a:lnTo>
                  <a:lnTo>
                    <a:pt x="21" y="71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4" y="74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6" y="74"/>
                  </a:lnTo>
                  <a:lnTo>
                    <a:pt x="26" y="76"/>
                  </a:lnTo>
                  <a:lnTo>
                    <a:pt x="26" y="76"/>
                  </a:lnTo>
                  <a:lnTo>
                    <a:pt x="26" y="78"/>
                  </a:lnTo>
                  <a:lnTo>
                    <a:pt x="29" y="78"/>
                  </a:lnTo>
                  <a:lnTo>
                    <a:pt x="29" y="79"/>
                  </a:lnTo>
                  <a:lnTo>
                    <a:pt x="27" y="79"/>
                  </a:lnTo>
                  <a:lnTo>
                    <a:pt x="24" y="78"/>
                  </a:lnTo>
                  <a:lnTo>
                    <a:pt x="22" y="76"/>
                  </a:lnTo>
                  <a:lnTo>
                    <a:pt x="22" y="74"/>
                  </a:lnTo>
                  <a:lnTo>
                    <a:pt x="21" y="74"/>
                  </a:lnTo>
                  <a:lnTo>
                    <a:pt x="18" y="73"/>
                  </a:lnTo>
                  <a:lnTo>
                    <a:pt x="15" y="68"/>
                  </a:lnTo>
                  <a:lnTo>
                    <a:pt x="13" y="68"/>
                  </a:lnTo>
                  <a:lnTo>
                    <a:pt x="11" y="67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13" y="63"/>
                  </a:lnTo>
                  <a:lnTo>
                    <a:pt x="13" y="63"/>
                  </a:lnTo>
                  <a:lnTo>
                    <a:pt x="8" y="62"/>
                  </a:lnTo>
                  <a:lnTo>
                    <a:pt x="8" y="62"/>
                  </a:lnTo>
                  <a:lnTo>
                    <a:pt x="8" y="60"/>
                  </a:lnTo>
                  <a:lnTo>
                    <a:pt x="8" y="60"/>
                  </a:lnTo>
                  <a:lnTo>
                    <a:pt x="11" y="60"/>
                  </a:lnTo>
                  <a:lnTo>
                    <a:pt x="13" y="60"/>
                  </a:lnTo>
                  <a:lnTo>
                    <a:pt x="15" y="60"/>
                  </a:lnTo>
                  <a:lnTo>
                    <a:pt x="16" y="59"/>
                  </a:lnTo>
                  <a:lnTo>
                    <a:pt x="18" y="59"/>
                  </a:lnTo>
                  <a:close/>
                  <a:moveTo>
                    <a:pt x="59" y="57"/>
                  </a:moveTo>
                  <a:lnTo>
                    <a:pt x="59" y="57"/>
                  </a:lnTo>
                  <a:lnTo>
                    <a:pt x="60" y="59"/>
                  </a:lnTo>
                  <a:lnTo>
                    <a:pt x="63" y="60"/>
                  </a:lnTo>
                  <a:lnTo>
                    <a:pt x="65" y="60"/>
                  </a:lnTo>
                  <a:lnTo>
                    <a:pt x="65" y="65"/>
                  </a:lnTo>
                  <a:lnTo>
                    <a:pt x="67" y="71"/>
                  </a:lnTo>
                  <a:lnTo>
                    <a:pt x="67" y="73"/>
                  </a:lnTo>
                  <a:lnTo>
                    <a:pt x="65" y="74"/>
                  </a:lnTo>
                  <a:lnTo>
                    <a:pt x="65" y="76"/>
                  </a:lnTo>
                  <a:lnTo>
                    <a:pt x="63" y="78"/>
                  </a:lnTo>
                  <a:lnTo>
                    <a:pt x="63" y="76"/>
                  </a:lnTo>
                  <a:lnTo>
                    <a:pt x="63" y="73"/>
                  </a:lnTo>
                  <a:lnTo>
                    <a:pt x="62" y="71"/>
                  </a:lnTo>
                  <a:lnTo>
                    <a:pt x="62" y="71"/>
                  </a:lnTo>
                  <a:lnTo>
                    <a:pt x="62" y="68"/>
                  </a:lnTo>
                  <a:lnTo>
                    <a:pt x="62" y="68"/>
                  </a:lnTo>
                  <a:lnTo>
                    <a:pt x="62" y="70"/>
                  </a:lnTo>
                  <a:lnTo>
                    <a:pt x="60" y="70"/>
                  </a:lnTo>
                  <a:lnTo>
                    <a:pt x="59" y="68"/>
                  </a:lnTo>
                  <a:lnTo>
                    <a:pt x="57" y="67"/>
                  </a:lnTo>
                  <a:lnTo>
                    <a:pt x="57" y="65"/>
                  </a:lnTo>
                  <a:lnTo>
                    <a:pt x="57" y="63"/>
                  </a:lnTo>
                  <a:lnTo>
                    <a:pt x="56" y="63"/>
                  </a:lnTo>
                  <a:lnTo>
                    <a:pt x="57" y="63"/>
                  </a:lnTo>
                  <a:lnTo>
                    <a:pt x="57" y="62"/>
                  </a:lnTo>
                  <a:lnTo>
                    <a:pt x="57" y="60"/>
                  </a:lnTo>
                  <a:lnTo>
                    <a:pt x="59" y="59"/>
                  </a:lnTo>
                  <a:lnTo>
                    <a:pt x="59" y="57"/>
                  </a:lnTo>
                  <a:close/>
                  <a:moveTo>
                    <a:pt x="56" y="57"/>
                  </a:moveTo>
                  <a:lnTo>
                    <a:pt x="56" y="57"/>
                  </a:lnTo>
                  <a:lnTo>
                    <a:pt x="57" y="59"/>
                  </a:lnTo>
                  <a:lnTo>
                    <a:pt x="57" y="60"/>
                  </a:lnTo>
                  <a:lnTo>
                    <a:pt x="57" y="62"/>
                  </a:lnTo>
                  <a:lnTo>
                    <a:pt x="56" y="62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54" y="60"/>
                  </a:lnTo>
                  <a:lnTo>
                    <a:pt x="54" y="59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56" y="57"/>
                  </a:lnTo>
                  <a:close/>
                  <a:moveTo>
                    <a:pt x="767" y="55"/>
                  </a:moveTo>
                  <a:lnTo>
                    <a:pt x="768" y="57"/>
                  </a:lnTo>
                  <a:lnTo>
                    <a:pt x="768" y="57"/>
                  </a:lnTo>
                  <a:lnTo>
                    <a:pt x="768" y="57"/>
                  </a:lnTo>
                  <a:lnTo>
                    <a:pt x="767" y="57"/>
                  </a:lnTo>
                  <a:lnTo>
                    <a:pt x="767" y="57"/>
                  </a:lnTo>
                  <a:lnTo>
                    <a:pt x="767" y="57"/>
                  </a:lnTo>
                  <a:lnTo>
                    <a:pt x="767" y="57"/>
                  </a:lnTo>
                  <a:lnTo>
                    <a:pt x="767" y="55"/>
                  </a:lnTo>
                  <a:close/>
                  <a:moveTo>
                    <a:pt x="38" y="51"/>
                  </a:moveTo>
                  <a:lnTo>
                    <a:pt x="38" y="51"/>
                  </a:lnTo>
                  <a:lnTo>
                    <a:pt x="41" y="52"/>
                  </a:lnTo>
                  <a:lnTo>
                    <a:pt x="44" y="54"/>
                  </a:lnTo>
                  <a:lnTo>
                    <a:pt x="46" y="54"/>
                  </a:lnTo>
                  <a:lnTo>
                    <a:pt x="48" y="59"/>
                  </a:lnTo>
                  <a:lnTo>
                    <a:pt x="48" y="59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6" y="60"/>
                  </a:lnTo>
                  <a:lnTo>
                    <a:pt x="43" y="57"/>
                  </a:lnTo>
                  <a:lnTo>
                    <a:pt x="40" y="55"/>
                  </a:lnTo>
                  <a:lnTo>
                    <a:pt x="38" y="54"/>
                  </a:lnTo>
                  <a:lnTo>
                    <a:pt x="37" y="52"/>
                  </a:lnTo>
                  <a:lnTo>
                    <a:pt x="38" y="51"/>
                  </a:lnTo>
                  <a:close/>
                  <a:moveTo>
                    <a:pt x="38" y="41"/>
                  </a:moveTo>
                  <a:lnTo>
                    <a:pt x="38" y="41"/>
                  </a:lnTo>
                  <a:lnTo>
                    <a:pt x="40" y="43"/>
                  </a:lnTo>
                  <a:lnTo>
                    <a:pt x="40" y="43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40" y="46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8" y="46"/>
                  </a:lnTo>
                  <a:lnTo>
                    <a:pt x="37" y="44"/>
                  </a:lnTo>
                  <a:lnTo>
                    <a:pt x="37" y="44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46"/>
                  </a:lnTo>
                  <a:lnTo>
                    <a:pt x="35" y="46"/>
                  </a:lnTo>
                  <a:lnTo>
                    <a:pt x="35" y="46"/>
                  </a:lnTo>
                  <a:lnTo>
                    <a:pt x="35" y="46"/>
                  </a:lnTo>
                  <a:lnTo>
                    <a:pt x="35" y="46"/>
                  </a:lnTo>
                  <a:lnTo>
                    <a:pt x="35" y="46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7" y="41"/>
                  </a:lnTo>
                  <a:lnTo>
                    <a:pt x="38" y="41"/>
                  </a:lnTo>
                  <a:close/>
                  <a:moveTo>
                    <a:pt x="0" y="40"/>
                  </a:moveTo>
                  <a:lnTo>
                    <a:pt x="2" y="40"/>
                  </a:lnTo>
                  <a:lnTo>
                    <a:pt x="2" y="41"/>
                  </a:lnTo>
                  <a:lnTo>
                    <a:pt x="7" y="41"/>
                  </a:lnTo>
                  <a:lnTo>
                    <a:pt x="8" y="43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1" y="41"/>
                  </a:lnTo>
                  <a:lnTo>
                    <a:pt x="13" y="43"/>
                  </a:lnTo>
                  <a:lnTo>
                    <a:pt x="13" y="44"/>
                  </a:lnTo>
                  <a:lnTo>
                    <a:pt x="13" y="46"/>
                  </a:lnTo>
                  <a:lnTo>
                    <a:pt x="13" y="46"/>
                  </a:lnTo>
                  <a:lnTo>
                    <a:pt x="13" y="48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7" y="51"/>
                  </a:lnTo>
                  <a:lnTo>
                    <a:pt x="8" y="51"/>
                  </a:lnTo>
                  <a:lnTo>
                    <a:pt x="8" y="51"/>
                  </a:lnTo>
                  <a:lnTo>
                    <a:pt x="13" y="49"/>
                  </a:lnTo>
                  <a:lnTo>
                    <a:pt x="13" y="49"/>
                  </a:lnTo>
                  <a:lnTo>
                    <a:pt x="13" y="48"/>
                  </a:lnTo>
                  <a:lnTo>
                    <a:pt x="15" y="46"/>
                  </a:lnTo>
                  <a:lnTo>
                    <a:pt x="15" y="46"/>
                  </a:lnTo>
                  <a:lnTo>
                    <a:pt x="13" y="43"/>
                  </a:lnTo>
                  <a:lnTo>
                    <a:pt x="13" y="43"/>
                  </a:lnTo>
                  <a:lnTo>
                    <a:pt x="16" y="43"/>
                  </a:lnTo>
                  <a:lnTo>
                    <a:pt x="18" y="41"/>
                  </a:lnTo>
                  <a:lnTo>
                    <a:pt x="19" y="41"/>
                  </a:lnTo>
                  <a:lnTo>
                    <a:pt x="21" y="41"/>
                  </a:lnTo>
                  <a:lnTo>
                    <a:pt x="21" y="43"/>
                  </a:lnTo>
                  <a:lnTo>
                    <a:pt x="19" y="44"/>
                  </a:lnTo>
                  <a:lnTo>
                    <a:pt x="18" y="46"/>
                  </a:lnTo>
                  <a:lnTo>
                    <a:pt x="18" y="49"/>
                  </a:lnTo>
                  <a:lnTo>
                    <a:pt x="16" y="52"/>
                  </a:lnTo>
                  <a:lnTo>
                    <a:pt x="16" y="55"/>
                  </a:lnTo>
                  <a:lnTo>
                    <a:pt x="16" y="57"/>
                  </a:lnTo>
                  <a:lnTo>
                    <a:pt x="16" y="59"/>
                  </a:lnTo>
                  <a:lnTo>
                    <a:pt x="10" y="60"/>
                  </a:lnTo>
                  <a:lnTo>
                    <a:pt x="8" y="59"/>
                  </a:lnTo>
                  <a:lnTo>
                    <a:pt x="5" y="59"/>
                  </a:lnTo>
                  <a:lnTo>
                    <a:pt x="5" y="57"/>
                  </a:lnTo>
                  <a:lnTo>
                    <a:pt x="5" y="55"/>
                  </a:lnTo>
                  <a:lnTo>
                    <a:pt x="7" y="55"/>
                  </a:lnTo>
                  <a:lnTo>
                    <a:pt x="8" y="55"/>
                  </a:lnTo>
                  <a:lnTo>
                    <a:pt x="8" y="57"/>
                  </a:lnTo>
                  <a:lnTo>
                    <a:pt x="10" y="57"/>
                  </a:lnTo>
                  <a:lnTo>
                    <a:pt x="10" y="57"/>
                  </a:lnTo>
                  <a:lnTo>
                    <a:pt x="7" y="54"/>
                  </a:lnTo>
                  <a:lnTo>
                    <a:pt x="3" y="54"/>
                  </a:lnTo>
                  <a:lnTo>
                    <a:pt x="2" y="52"/>
                  </a:lnTo>
                  <a:lnTo>
                    <a:pt x="2" y="51"/>
                  </a:lnTo>
                  <a:lnTo>
                    <a:pt x="2" y="51"/>
                  </a:lnTo>
                  <a:lnTo>
                    <a:pt x="0" y="48"/>
                  </a:lnTo>
                  <a:lnTo>
                    <a:pt x="0" y="46"/>
                  </a:lnTo>
                  <a:lnTo>
                    <a:pt x="0" y="44"/>
                  </a:lnTo>
                  <a:lnTo>
                    <a:pt x="0" y="43"/>
                  </a:lnTo>
                  <a:lnTo>
                    <a:pt x="0" y="41"/>
                  </a:lnTo>
                  <a:lnTo>
                    <a:pt x="0" y="40"/>
                  </a:lnTo>
                  <a:close/>
                  <a:moveTo>
                    <a:pt x="32" y="30"/>
                  </a:moveTo>
                  <a:lnTo>
                    <a:pt x="33" y="32"/>
                  </a:lnTo>
                  <a:lnTo>
                    <a:pt x="33" y="32"/>
                  </a:lnTo>
                  <a:lnTo>
                    <a:pt x="33" y="32"/>
                  </a:lnTo>
                  <a:lnTo>
                    <a:pt x="33" y="32"/>
                  </a:lnTo>
                  <a:lnTo>
                    <a:pt x="33" y="33"/>
                  </a:lnTo>
                  <a:lnTo>
                    <a:pt x="32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32" y="32"/>
                  </a:lnTo>
                  <a:lnTo>
                    <a:pt x="32" y="30"/>
                  </a:lnTo>
                  <a:close/>
                  <a:moveTo>
                    <a:pt x="41" y="22"/>
                  </a:moveTo>
                  <a:lnTo>
                    <a:pt x="41" y="24"/>
                  </a:lnTo>
                  <a:lnTo>
                    <a:pt x="40" y="27"/>
                  </a:lnTo>
                  <a:lnTo>
                    <a:pt x="37" y="29"/>
                  </a:lnTo>
                  <a:lnTo>
                    <a:pt x="37" y="29"/>
                  </a:lnTo>
                  <a:lnTo>
                    <a:pt x="37" y="27"/>
                  </a:lnTo>
                  <a:lnTo>
                    <a:pt x="40" y="24"/>
                  </a:lnTo>
                  <a:lnTo>
                    <a:pt x="41" y="22"/>
                  </a:lnTo>
                  <a:close/>
                  <a:moveTo>
                    <a:pt x="1041" y="0"/>
                  </a:moveTo>
                  <a:lnTo>
                    <a:pt x="1041" y="0"/>
                  </a:lnTo>
                  <a:lnTo>
                    <a:pt x="1043" y="2"/>
                  </a:lnTo>
                  <a:lnTo>
                    <a:pt x="1043" y="2"/>
                  </a:lnTo>
                  <a:lnTo>
                    <a:pt x="1043" y="2"/>
                  </a:lnTo>
                  <a:lnTo>
                    <a:pt x="1043" y="3"/>
                  </a:lnTo>
                  <a:lnTo>
                    <a:pt x="1039" y="2"/>
                  </a:lnTo>
                  <a:lnTo>
                    <a:pt x="1039" y="2"/>
                  </a:lnTo>
                  <a:lnTo>
                    <a:pt x="1039" y="2"/>
                  </a:lnTo>
                  <a:lnTo>
                    <a:pt x="1039" y="2"/>
                  </a:lnTo>
                  <a:lnTo>
                    <a:pt x="1039" y="0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"/>
            <p:cNvSpPr/>
            <p:nvPr/>
          </p:nvSpPr>
          <p:spPr>
            <a:xfrm>
              <a:off x="1790531" y="1932615"/>
              <a:ext cx="2403391" cy="1237756"/>
            </a:xfrm>
            <a:custGeom>
              <a:rect b="b" l="l" r="r" t="t"/>
              <a:pathLst>
                <a:path extrusionOk="0" h="635" w="1233">
                  <a:moveTo>
                    <a:pt x="901" y="362"/>
                  </a:moveTo>
                  <a:lnTo>
                    <a:pt x="902" y="362"/>
                  </a:lnTo>
                  <a:lnTo>
                    <a:pt x="902" y="365"/>
                  </a:lnTo>
                  <a:lnTo>
                    <a:pt x="902" y="367"/>
                  </a:lnTo>
                  <a:lnTo>
                    <a:pt x="901" y="367"/>
                  </a:lnTo>
                  <a:lnTo>
                    <a:pt x="901" y="368"/>
                  </a:lnTo>
                  <a:lnTo>
                    <a:pt x="899" y="368"/>
                  </a:lnTo>
                  <a:lnTo>
                    <a:pt x="899" y="368"/>
                  </a:lnTo>
                  <a:lnTo>
                    <a:pt x="897" y="368"/>
                  </a:lnTo>
                  <a:lnTo>
                    <a:pt x="897" y="368"/>
                  </a:lnTo>
                  <a:lnTo>
                    <a:pt x="899" y="367"/>
                  </a:lnTo>
                  <a:lnTo>
                    <a:pt x="899" y="365"/>
                  </a:lnTo>
                  <a:lnTo>
                    <a:pt x="899" y="365"/>
                  </a:lnTo>
                  <a:lnTo>
                    <a:pt x="899" y="364"/>
                  </a:lnTo>
                  <a:lnTo>
                    <a:pt x="901" y="362"/>
                  </a:lnTo>
                  <a:lnTo>
                    <a:pt x="901" y="362"/>
                  </a:lnTo>
                  <a:close/>
                  <a:moveTo>
                    <a:pt x="888" y="362"/>
                  </a:moveTo>
                  <a:lnTo>
                    <a:pt x="888" y="364"/>
                  </a:lnTo>
                  <a:lnTo>
                    <a:pt x="886" y="365"/>
                  </a:lnTo>
                  <a:lnTo>
                    <a:pt x="883" y="367"/>
                  </a:lnTo>
                  <a:lnTo>
                    <a:pt x="882" y="367"/>
                  </a:lnTo>
                  <a:lnTo>
                    <a:pt x="882" y="367"/>
                  </a:lnTo>
                  <a:lnTo>
                    <a:pt x="882" y="365"/>
                  </a:lnTo>
                  <a:lnTo>
                    <a:pt x="882" y="365"/>
                  </a:lnTo>
                  <a:lnTo>
                    <a:pt x="885" y="364"/>
                  </a:lnTo>
                  <a:lnTo>
                    <a:pt x="885" y="364"/>
                  </a:lnTo>
                  <a:lnTo>
                    <a:pt x="885" y="364"/>
                  </a:lnTo>
                  <a:lnTo>
                    <a:pt x="886" y="364"/>
                  </a:lnTo>
                  <a:lnTo>
                    <a:pt x="886" y="364"/>
                  </a:lnTo>
                  <a:lnTo>
                    <a:pt x="888" y="362"/>
                  </a:lnTo>
                  <a:lnTo>
                    <a:pt x="888" y="362"/>
                  </a:lnTo>
                  <a:close/>
                  <a:moveTo>
                    <a:pt x="893" y="359"/>
                  </a:moveTo>
                  <a:lnTo>
                    <a:pt x="893" y="359"/>
                  </a:lnTo>
                  <a:lnTo>
                    <a:pt x="893" y="360"/>
                  </a:lnTo>
                  <a:lnTo>
                    <a:pt x="894" y="360"/>
                  </a:lnTo>
                  <a:lnTo>
                    <a:pt x="894" y="360"/>
                  </a:lnTo>
                  <a:lnTo>
                    <a:pt x="894" y="360"/>
                  </a:lnTo>
                  <a:lnTo>
                    <a:pt x="896" y="362"/>
                  </a:lnTo>
                  <a:lnTo>
                    <a:pt x="896" y="362"/>
                  </a:lnTo>
                  <a:lnTo>
                    <a:pt x="897" y="362"/>
                  </a:lnTo>
                  <a:lnTo>
                    <a:pt x="897" y="362"/>
                  </a:lnTo>
                  <a:lnTo>
                    <a:pt x="897" y="364"/>
                  </a:lnTo>
                  <a:lnTo>
                    <a:pt x="897" y="364"/>
                  </a:lnTo>
                  <a:lnTo>
                    <a:pt x="897" y="365"/>
                  </a:lnTo>
                  <a:lnTo>
                    <a:pt x="897" y="365"/>
                  </a:lnTo>
                  <a:lnTo>
                    <a:pt x="897" y="365"/>
                  </a:lnTo>
                  <a:lnTo>
                    <a:pt x="896" y="368"/>
                  </a:lnTo>
                  <a:lnTo>
                    <a:pt x="896" y="370"/>
                  </a:lnTo>
                  <a:lnTo>
                    <a:pt x="894" y="373"/>
                  </a:lnTo>
                  <a:lnTo>
                    <a:pt x="893" y="373"/>
                  </a:lnTo>
                  <a:lnTo>
                    <a:pt x="893" y="373"/>
                  </a:lnTo>
                  <a:lnTo>
                    <a:pt x="894" y="368"/>
                  </a:lnTo>
                  <a:lnTo>
                    <a:pt x="894" y="368"/>
                  </a:lnTo>
                  <a:lnTo>
                    <a:pt x="894" y="368"/>
                  </a:lnTo>
                  <a:lnTo>
                    <a:pt x="894" y="367"/>
                  </a:lnTo>
                  <a:lnTo>
                    <a:pt x="894" y="368"/>
                  </a:lnTo>
                  <a:lnTo>
                    <a:pt x="891" y="373"/>
                  </a:lnTo>
                  <a:lnTo>
                    <a:pt x="890" y="373"/>
                  </a:lnTo>
                  <a:lnTo>
                    <a:pt x="890" y="375"/>
                  </a:lnTo>
                  <a:lnTo>
                    <a:pt x="890" y="375"/>
                  </a:lnTo>
                  <a:lnTo>
                    <a:pt x="888" y="375"/>
                  </a:lnTo>
                  <a:lnTo>
                    <a:pt x="886" y="375"/>
                  </a:lnTo>
                  <a:lnTo>
                    <a:pt x="890" y="370"/>
                  </a:lnTo>
                  <a:lnTo>
                    <a:pt x="890" y="368"/>
                  </a:lnTo>
                  <a:lnTo>
                    <a:pt x="890" y="368"/>
                  </a:lnTo>
                  <a:lnTo>
                    <a:pt x="888" y="368"/>
                  </a:lnTo>
                  <a:lnTo>
                    <a:pt x="885" y="373"/>
                  </a:lnTo>
                  <a:lnTo>
                    <a:pt x="883" y="375"/>
                  </a:lnTo>
                  <a:lnTo>
                    <a:pt x="883" y="373"/>
                  </a:lnTo>
                  <a:lnTo>
                    <a:pt x="882" y="373"/>
                  </a:lnTo>
                  <a:lnTo>
                    <a:pt x="882" y="373"/>
                  </a:lnTo>
                  <a:lnTo>
                    <a:pt x="885" y="368"/>
                  </a:lnTo>
                  <a:lnTo>
                    <a:pt x="888" y="367"/>
                  </a:lnTo>
                  <a:lnTo>
                    <a:pt x="890" y="365"/>
                  </a:lnTo>
                  <a:lnTo>
                    <a:pt x="890" y="364"/>
                  </a:lnTo>
                  <a:lnTo>
                    <a:pt x="890" y="362"/>
                  </a:lnTo>
                  <a:lnTo>
                    <a:pt x="890" y="360"/>
                  </a:lnTo>
                  <a:lnTo>
                    <a:pt x="890" y="360"/>
                  </a:lnTo>
                  <a:lnTo>
                    <a:pt x="890" y="360"/>
                  </a:lnTo>
                  <a:lnTo>
                    <a:pt x="891" y="360"/>
                  </a:lnTo>
                  <a:lnTo>
                    <a:pt x="891" y="362"/>
                  </a:lnTo>
                  <a:lnTo>
                    <a:pt x="890" y="365"/>
                  </a:lnTo>
                  <a:lnTo>
                    <a:pt x="890" y="367"/>
                  </a:lnTo>
                  <a:lnTo>
                    <a:pt x="888" y="367"/>
                  </a:lnTo>
                  <a:lnTo>
                    <a:pt x="890" y="368"/>
                  </a:lnTo>
                  <a:lnTo>
                    <a:pt x="890" y="367"/>
                  </a:lnTo>
                  <a:lnTo>
                    <a:pt x="891" y="365"/>
                  </a:lnTo>
                  <a:lnTo>
                    <a:pt x="891" y="364"/>
                  </a:lnTo>
                  <a:lnTo>
                    <a:pt x="893" y="362"/>
                  </a:lnTo>
                  <a:lnTo>
                    <a:pt x="893" y="359"/>
                  </a:lnTo>
                  <a:close/>
                  <a:moveTo>
                    <a:pt x="888" y="356"/>
                  </a:moveTo>
                  <a:lnTo>
                    <a:pt x="890" y="356"/>
                  </a:lnTo>
                  <a:lnTo>
                    <a:pt x="890" y="356"/>
                  </a:lnTo>
                  <a:lnTo>
                    <a:pt x="890" y="357"/>
                  </a:lnTo>
                  <a:lnTo>
                    <a:pt x="890" y="357"/>
                  </a:lnTo>
                  <a:lnTo>
                    <a:pt x="890" y="357"/>
                  </a:lnTo>
                  <a:lnTo>
                    <a:pt x="890" y="357"/>
                  </a:lnTo>
                  <a:lnTo>
                    <a:pt x="888" y="359"/>
                  </a:lnTo>
                  <a:lnTo>
                    <a:pt x="888" y="359"/>
                  </a:lnTo>
                  <a:lnTo>
                    <a:pt x="890" y="356"/>
                  </a:lnTo>
                  <a:lnTo>
                    <a:pt x="888" y="356"/>
                  </a:lnTo>
                  <a:lnTo>
                    <a:pt x="888" y="356"/>
                  </a:lnTo>
                  <a:lnTo>
                    <a:pt x="888" y="356"/>
                  </a:lnTo>
                  <a:lnTo>
                    <a:pt x="888" y="356"/>
                  </a:lnTo>
                  <a:close/>
                  <a:moveTo>
                    <a:pt x="883" y="354"/>
                  </a:moveTo>
                  <a:lnTo>
                    <a:pt x="885" y="354"/>
                  </a:lnTo>
                  <a:lnTo>
                    <a:pt x="885" y="354"/>
                  </a:lnTo>
                  <a:lnTo>
                    <a:pt x="885" y="354"/>
                  </a:lnTo>
                  <a:lnTo>
                    <a:pt x="885" y="356"/>
                  </a:lnTo>
                  <a:lnTo>
                    <a:pt x="883" y="356"/>
                  </a:lnTo>
                  <a:lnTo>
                    <a:pt x="883" y="356"/>
                  </a:lnTo>
                  <a:lnTo>
                    <a:pt x="883" y="354"/>
                  </a:lnTo>
                  <a:lnTo>
                    <a:pt x="883" y="354"/>
                  </a:lnTo>
                  <a:close/>
                  <a:moveTo>
                    <a:pt x="1145" y="338"/>
                  </a:moveTo>
                  <a:lnTo>
                    <a:pt x="1147" y="340"/>
                  </a:lnTo>
                  <a:lnTo>
                    <a:pt x="1148" y="340"/>
                  </a:lnTo>
                  <a:lnTo>
                    <a:pt x="1148" y="342"/>
                  </a:lnTo>
                  <a:lnTo>
                    <a:pt x="1145" y="342"/>
                  </a:lnTo>
                  <a:lnTo>
                    <a:pt x="1143" y="340"/>
                  </a:lnTo>
                  <a:lnTo>
                    <a:pt x="1142" y="340"/>
                  </a:lnTo>
                  <a:lnTo>
                    <a:pt x="1142" y="340"/>
                  </a:lnTo>
                  <a:lnTo>
                    <a:pt x="1143" y="338"/>
                  </a:lnTo>
                  <a:lnTo>
                    <a:pt x="1143" y="340"/>
                  </a:lnTo>
                  <a:lnTo>
                    <a:pt x="1143" y="338"/>
                  </a:lnTo>
                  <a:lnTo>
                    <a:pt x="1145" y="338"/>
                  </a:lnTo>
                  <a:close/>
                  <a:moveTo>
                    <a:pt x="886" y="338"/>
                  </a:moveTo>
                  <a:lnTo>
                    <a:pt x="886" y="338"/>
                  </a:lnTo>
                  <a:lnTo>
                    <a:pt x="886" y="340"/>
                  </a:lnTo>
                  <a:lnTo>
                    <a:pt x="886" y="340"/>
                  </a:lnTo>
                  <a:lnTo>
                    <a:pt x="886" y="340"/>
                  </a:lnTo>
                  <a:lnTo>
                    <a:pt x="885" y="340"/>
                  </a:lnTo>
                  <a:lnTo>
                    <a:pt x="885" y="342"/>
                  </a:lnTo>
                  <a:lnTo>
                    <a:pt x="885" y="342"/>
                  </a:lnTo>
                  <a:lnTo>
                    <a:pt x="885" y="342"/>
                  </a:lnTo>
                  <a:lnTo>
                    <a:pt x="885" y="340"/>
                  </a:lnTo>
                  <a:lnTo>
                    <a:pt x="885" y="340"/>
                  </a:lnTo>
                  <a:lnTo>
                    <a:pt x="885" y="340"/>
                  </a:lnTo>
                  <a:lnTo>
                    <a:pt x="886" y="338"/>
                  </a:lnTo>
                  <a:lnTo>
                    <a:pt x="886" y="338"/>
                  </a:lnTo>
                  <a:close/>
                  <a:moveTo>
                    <a:pt x="1038" y="305"/>
                  </a:moveTo>
                  <a:lnTo>
                    <a:pt x="1038" y="307"/>
                  </a:lnTo>
                  <a:lnTo>
                    <a:pt x="1039" y="307"/>
                  </a:lnTo>
                  <a:lnTo>
                    <a:pt x="1039" y="307"/>
                  </a:lnTo>
                  <a:lnTo>
                    <a:pt x="1039" y="308"/>
                  </a:lnTo>
                  <a:lnTo>
                    <a:pt x="1038" y="310"/>
                  </a:lnTo>
                  <a:lnTo>
                    <a:pt x="1036" y="310"/>
                  </a:lnTo>
                  <a:lnTo>
                    <a:pt x="1036" y="310"/>
                  </a:lnTo>
                  <a:lnTo>
                    <a:pt x="1036" y="310"/>
                  </a:lnTo>
                  <a:lnTo>
                    <a:pt x="1036" y="308"/>
                  </a:lnTo>
                  <a:lnTo>
                    <a:pt x="1036" y="307"/>
                  </a:lnTo>
                  <a:lnTo>
                    <a:pt x="1036" y="307"/>
                  </a:lnTo>
                  <a:lnTo>
                    <a:pt x="1036" y="305"/>
                  </a:lnTo>
                  <a:lnTo>
                    <a:pt x="1038" y="305"/>
                  </a:lnTo>
                  <a:close/>
                  <a:moveTo>
                    <a:pt x="879" y="293"/>
                  </a:moveTo>
                  <a:lnTo>
                    <a:pt x="880" y="294"/>
                  </a:lnTo>
                  <a:lnTo>
                    <a:pt x="880" y="294"/>
                  </a:lnTo>
                  <a:lnTo>
                    <a:pt x="879" y="296"/>
                  </a:lnTo>
                  <a:lnTo>
                    <a:pt x="879" y="296"/>
                  </a:lnTo>
                  <a:lnTo>
                    <a:pt x="877" y="296"/>
                  </a:lnTo>
                  <a:lnTo>
                    <a:pt x="877" y="296"/>
                  </a:lnTo>
                  <a:lnTo>
                    <a:pt x="879" y="294"/>
                  </a:lnTo>
                  <a:lnTo>
                    <a:pt x="879" y="294"/>
                  </a:lnTo>
                  <a:lnTo>
                    <a:pt x="879" y="293"/>
                  </a:lnTo>
                  <a:close/>
                  <a:moveTo>
                    <a:pt x="883" y="290"/>
                  </a:moveTo>
                  <a:lnTo>
                    <a:pt x="883" y="291"/>
                  </a:lnTo>
                  <a:lnTo>
                    <a:pt x="883" y="291"/>
                  </a:lnTo>
                  <a:lnTo>
                    <a:pt x="882" y="293"/>
                  </a:lnTo>
                  <a:lnTo>
                    <a:pt x="880" y="293"/>
                  </a:lnTo>
                  <a:lnTo>
                    <a:pt x="880" y="291"/>
                  </a:lnTo>
                  <a:lnTo>
                    <a:pt x="882" y="291"/>
                  </a:lnTo>
                  <a:lnTo>
                    <a:pt x="882" y="290"/>
                  </a:lnTo>
                  <a:lnTo>
                    <a:pt x="883" y="290"/>
                  </a:lnTo>
                  <a:close/>
                  <a:moveTo>
                    <a:pt x="1104" y="277"/>
                  </a:moveTo>
                  <a:lnTo>
                    <a:pt x="1106" y="279"/>
                  </a:lnTo>
                  <a:lnTo>
                    <a:pt x="1106" y="279"/>
                  </a:lnTo>
                  <a:lnTo>
                    <a:pt x="1107" y="280"/>
                  </a:lnTo>
                  <a:lnTo>
                    <a:pt x="1107" y="282"/>
                  </a:lnTo>
                  <a:lnTo>
                    <a:pt x="1106" y="280"/>
                  </a:lnTo>
                  <a:lnTo>
                    <a:pt x="1102" y="280"/>
                  </a:lnTo>
                  <a:lnTo>
                    <a:pt x="1102" y="279"/>
                  </a:lnTo>
                  <a:lnTo>
                    <a:pt x="1101" y="279"/>
                  </a:lnTo>
                  <a:lnTo>
                    <a:pt x="1101" y="277"/>
                  </a:lnTo>
                  <a:lnTo>
                    <a:pt x="1102" y="277"/>
                  </a:lnTo>
                  <a:lnTo>
                    <a:pt x="1104" y="277"/>
                  </a:lnTo>
                  <a:close/>
                  <a:moveTo>
                    <a:pt x="1055" y="275"/>
                  </a:moveTo>
                  <a:lnTo>
                    <a:pt x="1057" y="275"/>
                  </a:lnTo>
                  <a:lnTo>
                    <a:pt x="1057" y="275"/>
                  </a:lnTo>
                  <a:lnTo>
                    <a:pt x="1058" y="277"/>
                  </a:lnTo>
                  <a:lnTo>
                    <a:pt x="1058" y="279"/>
                  </a:lnTo>
                  <a:lnTo>
                    <a:pt x="1058" y="279"/>
                  </a:lnTo>
                  <a:lnTo>
                    <a:pt x="1057" y="280"/>
                  </a:lnTo>
                  <a:lnTo>
                    <a:pt x="1055" y="282"/>
                  </a:lnTo>
                  <a:lnTo>
                    <a:pt x="1052" y="282"/>
                  </a:lnTo>
                  <a:lnTo>
                    <a:pt x="1050" y="282"/>
                  </a:lnTo>
                  <a:lnTo>
                    <a:pt x="1050" y="282"/>
                  </a:lnTo>
                  <a:lnTo>
                    <a:pt x="1050" y="280"/>
                  </a:lnTo>
                  <a:lnTo>
                    <a:pt x="1050" y="280"/>
                  </a:lnTo>
                  <a:lnTo>
                    <a:pt x="1052" y="277"/>
                  </a:lnTo>
                  <a:lnTo>
                    <a:pt x="1054" y="275"/>
                  </a:lnTo>
                  <a:lnTo>
                    <a:pt x="1055" y="275"/>
                  </a:lnTo>
                  <a:close/>
                  <a:moveTo>
                    <a:pt x="908" y="269"/>
                  </a:moveTo>
                  <a:lnTo>
                    <a:pt x="907" y="271"/>
                  </a:lnTo>
                  <a:lnTo>
                    <a:pt x="905" y="271"/>
                  </a:lnTo>
                  <a:lnTo>
                    <a:pt x="904" y="272"/>
                  </a:lnTo>
                  <a:lnTo>
                    <a:pt x="902" y="272"/>
                  </a:lnTo>
                  <a:lnTo>
                    <a:pt x="902" y="272"/>
                  </a:lnTo>
                  <a:lnTo>
                    <a:pt x="902" y="271"/>
                  </a:lnTo>
                  <a:lnTo>
                    <a:pt x="905" y="271"/>
                  </a:lnTo>
                  <a:lnTo>
                    <a:pt x="908" y="269"/>
                  </a:lnTo>
                  <a:close/>
                  <a:moveTo>
                    <a:pt x="1098" y="250"/>
                  </a:moveTo>
                  <a:lnTo>
                    <a:pt x="1099" y="250"/>
                  </a:lnTo>
                  <a:lnTo>
                    <a:pt x="1102" y="252"/>
                  </a:lnTo>
                  <a:lnTo>
                    <a:pt x="1102" y="252"/>
                  </a:lnTo>
                  <a:lnTo>
                    <a:pt x="1104" y="253"/>
                  </a:lnTo>
                  <a:lnTo>
                    <a:pt x="1104" y="253"/>
                  </a:lnTo>
                  <a:lnTo>
                    <a:pt x="1104" y="255"/>
                  </a:lnTo>
                  <a:lnTo>
                    <a:pt x="1102" y="256"/>
                  </a:lnTo>
                  <a:lnTo>
                    <a:pt x="1102" y="256"/>
                  </a:lnTo>
                  <a:lnTo>
                    <a:pt x="1101" y="258"/>
                  </a:lnTo>
                  <a:lnTo>
                    <a:pt x="1101" y="258"/>
                  </a:lnTo>
                  <a:lnTo>
                    <a:pt x="1101" y="258"/>
                  </a:lnTo>
                  <a:lnTo>
                    <a:pt x="1099" y="256"/>
                  </a:lnTo>
                  <a:lnTo>
                    <a:pt x="1098" y="256"/>
                  </a:lnTo>
                  <a:lnTo>
                    <a:pt x="1098" y="256"/>
                  </a:lnTo>
                  <a:lnTo>
                    <a:pt x="1093" y="253"/>
                  </a:lnTo>
                  <a:lnTo>
                    <a:pt x="1093" y="252"/>
                  </a:lnTo>
                  <a:lnTo>
                    <a:pt x="1093" y="252"/>
                  </a:lnTo>
                  <a:lnTo>
                    <a:pt x="1095" y="252"/>
                  </a:lnTo>
                  <a:lnTo>
                    <a:pt x="1098" y="250"/>
                  </a:lnTo>
                  <a:close/>
                  <a:moveTo>
                    <a:pt x="694" y="245"/>
                  </a:moveTo>
                  <a:lnTo>
                    <a:pt x="694" y="245"/>
                  </a:lnTo>
                  <a:lnTo>
                    <a:pt x="694" y="247"/>
                  </a:lnTo>
                  <a:lnTo>
                    <a:pt x="694" y="247"/>
                  </a:lnTo>
                  <a:lnTo>
                    <a:pt x="692" y="247"/>
                  </a:lnTo>
                  <a:lnTo>
                    <a:pt x="692" y="245"/>
                  </a:lnTo>
                  <a:lnTo>
                    <a:pt x="691" y="245"/>
                  </a:lnTo>
                  <a:lnTo>
                    <a:pt x="694" y="245"/>
                  </a:lnTo>
                  <a:close/>
                  <a:moveTo>
                    <a:pt x="1096" y="245"/>
                  </a:moveTo>
                  <a:lnTo>
                    <a:pt x="1098" y="245"/>
                  </a:lnTo>
                  <a:lnTo>
                    <a:pt x="1098" y="245"/>
                  </a:lnTo>
                  <a:lnTo>
                    <a:pt x="1099" y="247"/>
                  </a:lnTo>
                  <a:lnTo>
                    <a:pt x="1099" y="247"/>
                  </a:lnTo>
                  <a:lnTo>
                    <a:pt x="1099" y="247"/>
                  </a:lnTo>
                  <a:lnTo>
                    <a:pt x="1099" y="247"/>
                  </a:lnTo>
                  <a:lnTo>
                    <a:pt x="1099" y="247"/>
                  </a:lnTo>
                  <a:lnTo>
                    <a:pt x="1101" y="247"/>
                  </a:lnTo>
                  <a:lnTo>
                    <a:pt x="1101" y="249"/>
                  </a:lnTo>
                  <a:lnTo>
                    <a:pt x="1101" y="249"/>
                  </a:lnTo>
                  <a:lnTo>
                    <a:pt x="1101" y="249"/>
                  </a:lnTo>
                  <a:lnTo>
                    <a:pt x="1101" y="250"/>
                  </a:lnTo>
                  <a:lnTo>
                    <a:pt x="1101" y="250"/>
                  </a:lnTo>
                  <a:lnTo>
                    <a:pt x="1096" y="249"/>
                  </a:lnTo>
                  <a:lnTo>
                    <a:pt x="1096" y="247"/>
                  </a:lnTo>
                  <a:lnTo>
                    <a:pt x="1096" y="245"/>
                  </a:lnTo>
                  <a:lnTo>
                    <a:pt x="1096" y="245"/>
                  </a:lnTo>
                  <a:lnTo>
                    <a:pt x="1096" y="245"/>
                  </a:lnTo>
                  <a:close/>
                  <a:moveTo>
                    <a:pt x="888" y="234"/>
                  </a:moveTo>
                  <a:lnTo>
                    <a:pt x="890" y="234"/>
                  </a:lnTo>
                  <a:lnTo>
                    <a:pt x="890" y="234"/>
                  </a:lnTo>
                  <a:lnTo>
                    <a:pt x="891" y="238"/>
                  </a:lnTo>
                  <a:lnTo>
                    <a:pt x="893" y="238"/>
                  </a:lnTo>
                  <a:lnTo>
                    <a:pt x="893" y="239"/>
                  </a:lnTo>
                  <a:lnTo>
                    <a:pt x="893" y="241"/>
                  </a:lnTo>
                  <a:lnTo>
                    <a:pt x="893" y="242"/>
                  </a:lnTo>
                  <a:lnTo>
                    <a:pt x="891" y="244"/>
                  </a:lnTo>
                  <a:lnTo>
                    <a:pt x="890" y="245"/>
                  </a:lnTo>
                  <a:lnTo>
                    <a:pt x="890" y="249"/>
                  </a:lnTo>
                  <a:lnTo>
                    <a:pt x="888" y="250"/>
                  </a:lnTo>
                  <a:lnTo>
                    <a:pt x="886" y="252"/>
                  </a:lnTo>
                  <a:lnTo>
                    <a:pt x="886" y="252"/>
                  </a:lnTo>
                  <a:lnTo>
                    <a:pt x="886" y="253"/>
                  </a:lnTo>
                  <a:lnTo>
                    <a:pt x="885" y="253"/>
                  </a:lnTo>
                  <a:lnTo>
                    <a:pt x="883" y="252"/>
                  </a:lnTo>
                  <a:lnTo>
                    <a:pt x="882" y="250"/>
                  </a:lnTo>
                  <a:lnTo>
                    <a:pt x="882" y="249"/>
                  </a:lnTo>
                  <a:lnTo>
                    <a:pt x="880" y="249"/>
                  </a:lnTo>
                  <a:lnTo>
                    <a:pt x="879" y="247"/>
                  </a:lnTo>
                  <a:lnTo>
                    <a:pt x="879" y="247"/>
                  </a:lnTo>
                  <a:lnTo>
                    <a:pt x="879" y="244"/>
                  </a:lnTo>
                  <a:lnTo>
                    <a:pt x="879" y="242"/>
                  </a:lnTo>
                  <a:lnTo>
                    <a:pt x="879" y="241"/>
                  </a:lnTo>
                  <a:lnTo>
                    <a:pt x="879" y="241"/>
                  </a:lnTo>
                  <a:lnTo>
                    <a:pt x="880" y="239"/>
                  </a:lnTo>
                  <a:lnTo>
                    <a:pt x="882" y="236"/>
                  </a:lnTo>
                  <a:lnTo>
                    <a:pt x="883" y="234"/>
                  </a:lnTo>
                  <a:lnTo>
                    <a:pt x="885" y="234"/>
                  </a:lnTo>
                  <a:lnTo>
                    <a:pt x="886" y="234"/>
                  </a:lnTo>
                  <a:lnTo>
                    <a:pt x="888" y="234"/>
                  </a:lnTo>
                  <a:lnTo>
                    <a:pt x="888" y="234"/>
                  </a:lnTo>
                  <a:close/>
                  <a:moveTo>
                    <a:pt x="1102" y="231"/>
                  </a:moveTo>
                  <a:lnTo>
                    <a:pt x="1104" y="231"/>
                  </a:lnTo>
                  <a:lnTo>
                    <a:pt x="1106" y="231"/>
                  </a:lnTo>
                  <a:lnTo>
                    <a:pt x="1107" y="231"/>
                  </a:lnTo>
                  <a:lnTo>
                    <a:pt x="1107" y="233"/>
                  </a:lnTo>
                  <a:lnTo>
                    <a:pt x="1107" y="234"/>
                  </a:lnTo>
                  <a:lnTo>
                    <a:pt x="1106" y="234"/>
                  </a:lnTo>
                  <a:lnTo>
                    <a:pt x="1104" y="234"/>
                  </a:lnTo>
                  <a:lnTo>
                    <a:pt x="1101" y="234"/>
                  </a:lnTo>
                  <a:lnTo>
                    <a:pt x="1101" y="234"/>
                  </a:lnTo>
                  <a:lnTo>
                    <a:pt x="1099" y="233"/>
                  </a:lnTo>
                  <a:lnTo>
                    <a:pt x="1101" y="233"/>
                  </a:lnTo>
                  <a:lnTo>
                    <a:pt x="1101" y="233"/>
                  </a:lnTo>
                  <a:lnTo>
                    <a:pt x="1101" y="233"/>
                  </a:lnTo>
                  <a:lnTo>
                    <a:pt x="1101" y="231"/>
                  </a:lnTo>
                  <a:lnTo>
                    <a:pt x="1101" y="231"/>
                  </a:lnTo>
                  <a:lnTo>
                    <a:pt x="1102" y="231"/>
                  </a:lnTo>
                  <a:close/>
                  <a:moveTo>
                    <a:pt x="961" y="227"/>
                  </a:moveTo>
                  <a:lnTo>
                    <a:pt x="962" y="227"/>
                  </a:lnTo>
                  <a:lnTo>
                    <a:pt x="964" y="228"/>
                  </a:lnTo>
                  <a:lnTo>
                    <a:pt x="967" y="228"/>
                  </a:lnTo>
                  <a:lnTo>
                    <a:pt x="968" y="228"/>
                  </a:lnTo>
                  <a:lnTo>
                    <a:pt x="970" y="230"/>
                  </a:lnTo>
                  <a:lnTo>
                    <a:pt x="968" y="230"/>
                  </a:lnTo>
                  <a:lnTo>
                    <a:pt x="968" y="230"/>
                  </a:lnTo>
                  <a:lnTo>
                    <a:pt x="965" y="230"/>
                  </a:lnTo>
                  <a:lnTo>
                    <a:pt x="962" y="228"/>
                  </a:lnTo>
                  <a:lnTo>
                    <a:pt x="961" y="228"/>
                  </a:lnTo>
                  <a:lnTo>
                    <a:pt x="961" y="227"/>
                  </a:lnTo>
                  <a:lnTo>
                    <a:pt x="961" y="227"/>
                  </a:lnTo>
                  <a:close/>
                  <a:moveTo>
                    <a:pt x="1011" y="223"/>
                  </a:moveTo>
                  <a:lnTo>
                    <a:pt x="1013" y="223"/>
                  </a:lnTo>
                  <a:lnTo>
                    <a:pt x="1014" y="225"/>
                  </a:lnTo>
                  <a:lnTo>
                    <a:pt x="1017" y="225"/>
                  </a:lnTo>
                  <a:lnTo>
                    <a:pt x="1020" y="227"/>
                  </a:lnTo>
                  <a:lnTo>
                    <a:pt x="1022" y="228"/>
                  </a:lnTo>
                  <a:lnTo>
                    <a:pt x="1022" y="230"/>
                  </a:lnTo>
                  <a:lnTo>
                    <a:pt x="1024" y="231"/>
                  </a:lnTo>
                  <a:lnTo>
                    <a:pt x="1022" y="231"/>
                  </a:lnTo>
                  <a:lnTo>
                    <a:pt x="1022" y="231"/>
                  </a:lnTo>
                  <a:lnTo>
                    <a:pt x="1020" y="231"/>
                  </a:lnTo>
                  <a:lnTo>
                    <a:pt x="1019" y="231"/>
                  </a:lnTo>
                  <a:lnTo>
                    <a:pt x="1017" y="231"/>
                  </a:lnTo>
                  <a:lnTo>
                    <a:pt x="1016" y="230"/>
                  </a:lnTo>
                  <a:lnTo>
                    <a:pt x="1014" y="230"/>
                  </a:lnTo>
                  <a:lnTo>
                    <a:pt x="1014" y="228"/>
                  </a:lnTo>
                  <a:lnTo>
                    <a:pt x="1013" y="227"/>
                  </a:lnTo>
                  <a:lnTo>
                    <a:pt x="1011" y="225"/>
                  </a:lnTo>
                  <a:lnTo>
                    <a:pt x="1009" y="223"/>
                  </a:lnTo>
                  <a:lnTo>
                    <a:pt x="1011" y="223"/>
                  </a:lnTo>
                  <a:close/>
                  <a:moveTo>
                    <a:pt x="852" y="222"/>
                  </a:moveTo>
                  <a:lnTo>
                    <a:pt x="853" y="222"/>
                  </a:lnTo>
                  <a:lnTo>
                    <a:pt x="853" y="222"/>
                  </a:lnTo>
                  <a:lnTo>
                    <a:pt x="853" y="223"/>
                  </a:lnTo>
                  <a:lnTo>
                    <a:pt x="855" y="223"/>
                  </a:lnTo>
                  <a:lnTo>
                    <a:pt x="853" y="225"/>
                  </a:lnTo>
                  <a:lnTo>
                    <a:pt x="853" y="227"/>
                  </a:lnTo>
                  <a:lnTo>
                    <a:pt x="853" y="227"/>
                  </a:lnTo>
                  <a:lnTo>
                    <a:pt x="852" y="230"/>
                  </a:lnTo>
                  <a:lnTo>
                    <a:pt x="847" y="231"/>
                  </a:lnTo>
                  <a:lnTo>
                    <a:pt x="847" y="233"/>
                  </a:lnTo>
                  <a:lnTo>
                    <a:pt x="845" y="234"/>
                  </a:lnTo>
                  <a:lnTo>
                    <a:pt x="839" y="239"/>
                  </a:lnTo>
                  <a:lnTo>
                    <a:pt x="838" y="239"/>
                  </a:lnTo>
                  <a:lnTo>
                    <a:pt x="838" y="239"/>
                  </a:lnTo>
                  <a:lnTo>
                    <a:pt x="836" y="239"/>
                  </a:lnTo>
                  <a:lnTo>
                    <a:pt x="833" y="238"/>
                  </a:lnTo>
                  <a:lnTo>
                    <a:pt x="828" y="241"/>
                  </a:lnTo>
                  <a:lnTo>
                    <a:pt x="828" y="239"/>
                  </a:lnTo>
                  <a:lnTo>
                    <a:pt x="828" y="238"/>
                  </a:lnTo>
                  <a:lnTo>
                    <a:pt x="828" y="238"/>
                  </a:lnTo>
                  <a:lnTo>
                    <a:pt x="826" y="234"/>
                  </a:lnTo>
                  <a:lnTo>
                    <a:pt x="826" y="234"/>
                  </a:lnTo>
                  <a:lnTo>
                    <a:pt x="826" y="233"/>
                  </a:lnTo>
                  <a:lnTo>
                    <a:pt x="826" y="233"/>
                  </a:lnTo>
                  <a:lnTo>
                    <a:pt x="828" y="231"/>
                  </a:lnTo>
                  <a:lnTo>
                    <a:pt x="833" y="223"/>
                  </a:lnTo>
                  <a:lnTo>
                    <a:pt x="834" y="223"/>
                  </a:lnTo>
                  <a:lnTo>
                    <a:pt x="838" y="223"/>
                  </a:lnTo>
                  <a:lnTo>
                    <a:pt x="839" y="223"/>
                  </a:lnTo>
                  <a:lnTo>
                    <a:pt x="839" y="223"/>
                  </a:lnTo>
                  <a:lnTo>
                    <a:pt x="844" y="222"/>
                  </a:lnTo>
                  <a:lnTo>
                    <a:pt x="847" y="222"/>
                  </a:lnTo>
                  <a:lnTo>
                    <a:pt x="850" y="222"/>
                  </a:lnTo>
                  <a:lnTo>
                    <a:pt x="852" y="222"/>
                  </a:lnTo>
                  <a:close/>
                  <a:moveTo>
                    <a:pt x="908" y="209"/>
                  </a:moveTo>
                  <a:lnTo>
                    <a:pt x="912" y="211"/>
                  </a:lnTo>
                  <a:lnTo>
                    <a:pt x="913" y="211"/>
                  </a:lnTo>
                  <a:lnTo>
                    <a:pt x="915" y="211"/>
                  </a:lnTo>
                  <a:lnTo>
                    <a:pt x="915" y="211"/>
                  </a:lnTo>
                  <a:lnTo>
                    <a:pt x="916" y="212"/>
                  </a:lnTo>
                  <a:lnTo>
                    <a:pt x="918" y="214"/>
                  </a:lnTo>
                  <a:lnTo>
                    <a:pt x="918" y="216"/>
                  </a:lnTo>
                  <a:lnTo>
                    <a:pt x="918" y="216"/>
                  </a:lnTo>
                  <a:lnTo>
                    <a:pt x="916" y="217"/>
                  </a:lnTo>
                  <a:lnTo>
                    <a:pt x="916" y="217"/>
                  </a:lnTo>
                  <a:lnTo>
                    <a:pt x="915" y="219"/>
                  </a:lnTo>
                  <a:lnTo>
                    <a:pt x="912" y="219"/>
                  </a:lnTo>
                  <a:lnTo>
                    <a:pt x="910" y="219"/>
                  </a:lnTo>
                  <a:lnTo>
                    <a:pt x="907" y="216"/>
                  </a:lnTo>
                  <a:lnTo>
                    <a:pt x="904" y="212"/>
                  </a:lnTo>
                  <a:lnTo>
                    <a:pt x="904" y="211"/>
                  </a:lnTo>
                  <a:lnTo>
                    <a:pt x="904" y="211"/>
                  </a:lnTo>
                  <a:lnTo>
                    <a:pt x="905" y="211"/>
                  </a:lnTo>
                  <a:lnTo>
                    <a:pt x="908" y="209"/>
                  </a:lnTo>
                  <a:close/>
                  <a:moveTo>
                    <a:pt x="924" y="206"/>
                  </a:moveTo>
                  <a:lnTo>
                    <a:pt x="929" y="208"/>
                  </a:lnTo>
                  <a:lnTo>
                    <a:pt x="931" y="209"/>
                  </a:lnTo>
                  <a:lnTo>
                    <a:pt x="931" y="212"/>
                  </a:lnTo>
                  <a:lnTo>
                    <a:pt x="929" y="212"/>
                  </a:lnTo>
                  <a:lnTo>
                    <a:pt x="927" y="212"/>
                  </a:lnTo>
                  <a:lnTo>
                    <a:pt x="924" y="211"/>
                  </a:lnTo>
                  <a:lnTo>
                    <a:pt x="921" y="208"/>
                  </a:lnTo>
                  <a:lnTo>
                    <a:pt x="924" y="206"/>
                  </a:lnTo>
                  <a:close/>
                  <a:moveTo>
                    <a:pt x="916" y="197"/>
                  </a:moveTo>
                  <a:lnTo>
                    <a:pt x="918" y="198"/>
                  </a:lnTo>
                  <a:lnTo>
                    <a:pt x="918" y="198"/>
                  </a:lnTo>
                  <a:lnTo>
                    <a:pt x="916" y="198"/>
                  </a:lnTo>
                  <a:lnTo>
                    <a:pt x="915" y="200"/>
                  </a:lnTo>
                  <a:lnTo>
                    <a:pt x="912" y="200"/>
                  </a:lnTo>
                  <a:lnTo>
                    <a:pt x="912" y="198"/>
                  </a:lnTo>
                  <a:lnTo>
                    <a:pt x="912" y="198"/>
                  </a:lnTo>
                  <a:lnTo>
                    <a:pt x="912" y="198"/>
                  </a:lnTo>
                  <a:lnTo>
                    <a:pt x="915" y="197"/>
                  </a:lnTo>
                  <a:lnTo>
                    <a:pt x="916" y="197"/>
                  </a:lnTo>
                  <a:close/>
                  <a:moveTo>
                    <a:pt x="801" y="152"/>
                  </a:moveTo>
                  <a:lnTo>
                    <a:pt x="803" y="152"/>
                  </a:lnTo>
                  <a:lnTo>
                    <a:pt x="803" y="154"/>
                  </a:lnTo>
                  <a:lnTo>
                    <a:pt x="803" y="156"/>
                  </a:lnTo>
                  <a:lnTo>
                    <a:pt x="806" y="156"/>
                  </a:lnTo>
                  <a:lnTo>
                    <a:pt x="808" y="157"/>
                  </a:lnTo>
                  <a:lnTo>
                    <a:pt x="808" y="159"/>
                  </a:lnTo>
                  <a:lnTo>
                    <a:pt x="809" y="160"/>
                  </a:lnTo>
                  <a:lnTo>
                    <a:pt x="808" y="160"/>
                  </a:lnTo>
                  <a:lnTo>
                    <a:pt x="806" y="162"/>
                  </a:lnTo>
                  <a:lnTo>
                    <a:pt x="806" y="162"/>
                  </a:lnTo>
                  <a:lnTo>
                    <a:pt x="806" y="164"/>
                  </a:lnTo>
                  <a:lnTo>
                    <a:pt x="809" y="165"/>
                  </a:lnTo>
                  <a:lnTo>
                    <a:pt x="811" y="168"/>
                  </a:lnTo>
                  <a:lnTo>
                    <a:pt x="812" y="170"/>
                  </a:lnTo>
                  <a:lnTo>
                    <a:pt x="812" y="168"/>
                  </a:lnTo>
                  <a:lnTo>
                    <a:pt x="814" y="168"/>
                  </a:lnTo>
                  <a:lnTo>
                    <a:pt x="815" y="165"/>
                  </a:lnTo>
                  <a:lnTo>
                    <a:pt x="817" y="164"/>
                  </a:lnTo>
                  <a:lnTo>
                    <a:pt x="817" y="164"/>
                  </a:lnTo>
                  <a:lnTo>
                    <a:pt x="820" y="167"/>
                  </a:lnTo>
                  <a:lnTo>
                    <a:pt x="822" y="168"/>
                  </a:lnTo>
                  <a:lnTo>
                    <a:pt x="822" y="170"/>
                  </a:lnTo>
                  <a:lnTo>
                    <a:pt x="823" y="170"/>
                  </a:lnTo>
                  <a:lnTo>
                    <a:pt x="826" y="171"/>
                  </a:lnTo>
                  <a:lnTo>
                    <a:pt x="828" y="171"/>
                  </a:lnTo>
                  <a:lnTo>
                    <a:pt x="831" y="171"/>
                  </a:lnTo>
                  <a:lnTo>
                    <a:pt x="833" y="173"/>
                  </a:lnTo>
                  <a:lnTo>
                    <a:pt x="836" y="176"/>
                  </a:lnTo>
                  <a:lnTo>
                    <a:pt x="836" y="176"/>
                  </a:lnTo>
                  <a:lnTo>
                    <a:pt x="839" y="178"/>
                  </a:lnTo>
                  <a:lnTo>
                    <a:pt x="844" y="181"/>
                  </a:lnTo>
                  <a:lnTo>
                    <a:pt x="845" y="181"/>
                  </a:lnTo>
                  <a:lnTo>
                    <a:pt x="850" y="181"/>
                  </a:lnTo>
                  <a:lnTo>
                    <a:pt x="852" y="182"/>
                  </a:lnTo>
                  <a:lnTo>
                    <a:pt x="853" y="184"/>
                  </a:lnTo>
                  <a:lnTo>
                    <a:pt x="855" y="186"/>
                  </a:lnTo>
                  <a:lnTo>
                    <a:pt x="856" y="189"/>
                  </a:lnTo>
                  <a:lnTo>
                    <a:pt x="858" y="193"/>
                  </a:lnTo>
                  <a:lnTo>
                    <a:pt x="858" y="195"/>
                  </a:lnTo>
                  <a:lnTo>
                    <a:pt x="858" y="195"/>
                  </a:lnTo>
                  <a:lnTo>
                    <a:pt x="858" y="195"/>
                  </a:lnTo>
                  <a:lnTo>
                    <a:pt x="855" y="198"/>
                  </a:lnTo>
                  <a:lnTo>
                    <a:pt x="855" y="198"/>
                  </a:lnTo>
                  <a:lnTo>
                    <a:pt x="858" y="198"/>
                  </a:lnTo>
                  <a:lnTo>
                    <a:pt x="863" y="197"/>
                  </a:lnTo>
                  <a:lnTo>
                    <a:pt x="866" y="197"/>
                  </a:lnTo>
                  <a:lnTo>
                    <a:pt x="867" y="198"/>
                  </a:lnTo>
                  <a:lnTo>
                    <a:pt x="867" y="198"/>
                  </a:lnTo>
                  <a:lnTo>
                    <a:pt x="869" y="197"/>
                  </a:lnTo>
                  <a:lnTo>
                    <a:pt x="871" y="197"/>
                  </a:lnTo>
                  <a:lnTo>
                    <a:pt x="872" y="198"/>
                  </a:lnTo>
                  <a:lnTo>
                    <a:pt x="874" y="198"/>
                  </a:lnTo>
                  <a:lnTo>
                    <a:pt x="874" y="200"/>
                  </a:lnTo>
                  <a:lnTo>
                    <a:pt x="874" y="200"/>
                  </a:lnTo>
                  <a:lnTo>
                    <a:pt x="872" y="200"/>
                  </a:lnTo>
                  <a:lnTo>
                    <a:pt x="875" y="201"/>
                  </a:lnTo>
                  <a:lnTo>
                    <a:pt x="879" y="203"/>
                  </a:lnTo>
                  <a:lnTo>
                    <a:pt x="879" y="203"/>
                  </a:lnTo>
                  <a:lnTo>
                    <a:pt x="875" y="206"/>
                  </a:lnTo>
                  <a:lnTo>
                    <a:pt x="872" y="208"/>
                  </a:lnTo>
                  <a:lnTo>
                    <a:pt x="869" y="211"/>
                  </a:lnTo>
                  <a:lnTo>
                    <a:pt x="867" y="211"/>
                  </a:lnTo>
                  <a:lnTo>
                    <a:pt x="867" y="211"/>
                  </a:lnTo>
                  <a:lnTo>
                    <a:pt x="866" y="211"/>
                  </a:lnTo>
                  <a:lnTo>
                    <a:pt x="863" y="209"/>
                  </a:lnTo>
                  <a:lnTo>
                    <a:pt x="853" y="206"/>
                  </a:lnTo>
                  <a:lnTo>
                    <a:pt x="852" y="206"/>
                  </a:lnTo>
                  <a:lnTo>
                    <a:pt x="849" y="204"/>
                  </a:lnTo>
                  <a:lnTo>
                    <a:pt x="847" y="204"/>
                  </a:lnTo>
                  <a:lnTo>
                    <a:pt x="847" y="200"/>
                  </a:lnTo>
                  <a:lnTo>
                    <a:pt x="845" y="200"/>
                  </a:lnTo>
                  <a:lnTo>
                    <a:pt x="841" y="198"/>
                  </a:lnTo>
                  <a:lnTo>
                    <a:pt x="839" y="198"/>
                  </a:lnTo>
                  <a:lnTo>
                    <a:pt x="839" y="197"/>
                  </a:lnTo>
                  <a:lnTo>
                    <a:pt x="839" y="195"/>
                  </a:lnTo>
                  <a:lnTo>
                    <a:pt x="838" y="195"/>
                  </a:lnTo>
                  <a:lnTo>
                    <a:pt x="836" y="195"/>
                  </a:lnTo>
                  <a:lnTo>
                    <a:pt x="834" y="195"/>
                  </a:lnTo>
                  <a:lnTo>
                    <a:pt x="831" y="197"/>
                  </a:lnTo>
                  <a:lnTo>
                    <a:pt x="831" y="197"/>
                  </a:lnTo>
                  <a:lnTo>
                    <a:pt x="830" y="198"/>
                  </a:lnTo>
                  <a:lnTo>
                    <a:pt x="830" y="200"/>
                  </a:lnTo>
                  <a:lnTo>
                    <a:pt x="830" y="201"/>
                  </a:lnTo>
                  <a:lnTo>
                    <a:pt x="828" y="203"/>
                  </a:lnTo>
                  <a:lnTo>
                    <a:pt x="825" y="206"/>
                  </a:lnTo>
                  <a:lnTo>
                    <a:pt x="822" y="208"/>
                  </a:lnTo>
                  <a:lnTo>
                    <a:pt x="820" y="208"/>
                  </a:lnTo>
                  <a:lnTo>
                    <a:pt x="820" y="208"/>
                  </a:lnTo>
                  <a:lnTo>
                    <a:pt x="819" y="209"/>
                  </a:lnTo>
                  <a:lnTo>
                    <a:pt x="817" y="212"/>
                  </a:lnTo>
                  <a:lnTo>
                    <a:pt x="817" y="212"/>
                  </a:lnTo>
                  <a:lnTo>
                    <a:pt x="815" y="214"/>
                  </a:lnTo>
                  <a:lnTo>
                    <a:pt x="812" y="216"/>
                  </a:lnTo>
                  <a:lnTo>
                    <a:pt x="811" y="217"/>
                  </a:lnTo>
                  <a:lnTo>
                    <a:pt x="806" y="219"/>
                  </a:lnTo>
                  <a:lnTo>
                    <a:pt x="804" y="219"/>
                  </a:lnTo>
                  <a:lnTo>
                    <a:pt x="803" y="219"/>
                  </a:lnTo>
                  <a:lnTo>
                    <a:pt x="801" y="216"/>
                  </a:lnTo>
                  <a:lnTo>
                    <a:pt x="800" y="206"/>
                  </a:lnTo>
                  <a:lnTo>
                    <a:pt x="800" y="206"/>
                  </a:lnTo>
                  <a:lnTo>
                    <a:pt x="800" y="204"/>
                  </a:lnTo>
                  <a:lnTo>
                    <a:pt x="798" y="204"/>
                  </a:lnTo>
                  <a:lnTo>
                    <a:pt x="792" y="206"/>
                  </a:lnTo>
                  <a:lnTo>
                    <a:pt x="787" y="206"/>
                  </a:lnTo>
                  <a:lnTo>
                    <a:pt x="784" y="208"/>
                  </a:lnTo>
                  <a:lnTo>
                    <a:pt x="782" y="208"/>
                  </a:lnTo>
                  <a:lnTo>
                    <a:pt x="781" y="208"/>
                  </a:lnTo>
                  <a:lnTo>
                    <a:pt x="779" y="208"/>
                  </a:lnTo>
                  <a:lnTo>
                    <a:pt x="779" y="208"/>
                  </a:lnTo>
                  <a:lnTo>
                    <a:pt x="778" y="206"/>
                  </a:lnTo>
                  <a:lnTo>
                    <a:pt x="778" y="206"/>
                  </a:lnTo>
                  <a:lnTo>
                    <a:pt x="779" y="204"/>
                  </a:lnTo>
                  <a:lnTo>
                    <a:pt x="781" y="201"/>
                  </a:lnTo>
                  <a:lnTo>
                    <a:pt x="782" y="200"/>
                  </a:lnTo>
                  <a:lnTo>
                    <a:pt x="782" y="200"/>
                  </a:lnTo>
                  <a:lnTo>
                    <a:pt x="790" y="197"/>
                  </a:lnTo>
                  <a:lnTo>
                    <a:pt x="792" y="197"/>
                  </a:lnTo>
                  <a:lnTo>
                    <a:pt x="792" y="195"/>
                  </a:lnTo>
                  <a:lnTo>
                    <a:pt x="792" y="193"/>
                  </a:lnTo>
                  <a:lnTo>
                    <a:pt x="792" y="193"/>
                  </a:lnTo>
                  <a:lnTo>
                    <a:pt x="790" y="189"/>
                  </a:lnTo>
                  <a:lnTo>
                    <a:pt x="790" y="187"/>
                  </a:lnTo>
                  <a:lnTo>
                    <a:pt x="790" y="186"/>
                  </a:lnTo>
                  <a:lnTo>
                    <a:pt x="790" y="182"/>
                  </a:lnTo>
                  <a:lnTo>
                    <a:pt x="792" y="178"/>
                  </a:lnTo>
                  <a:lnTo>
                    <a:pt x="793" y="175"/>
                  </a:lnTo>
                  <a:lnTo>
                    <a:pt x="793" y="165"/>
                  </a:lnTo>
                  <a:lnTo>
                    <a:pt x="795" y="162"/>
                  </a:lnTo>
                  <a:lnTo>
                    <a:pt x="795" y="160"/>
                  </a:lnTo>
                  <a:lnTo>
                    <a:pt x="797" y="159"/>
                  </a:lnTo>
                  <a:lnTo>
                    <a:pt x="798" y="156"/>
                  </a:lnTo>
                  <a:lnTo>
                    <a:pt x="800" y="154"/>
                  </a:lnTo>
                  <a:lnTo>
                    <a:pt x="801" y="152"/>
                  </a:lnTo>
                  <a:close/>
                  <a:moveTo>
                    <a:pt x="809" y="151"/>
                  </a:moveTo>
                  <a:lnTo>
                    <a:pt x="811" y="151"/>
                  </a:lnTo>
                  <a:lnTo>
                    <a:pt x="811" y="151"/>
                  </a:lnTo>
                  <a:lnTo>
                    <a:pt x="812" y="152"/>
                  </a:lnTo>
                  <a:lnTo>
                    <a:pt x="812" y="152"/>
                  </a:lnTo>
                  <a:lnTo>
                    <a:pt x="814" y="154"/>
                  </a:lnTo>
                  <a:lnTo>
                    <a:pt x="814" y="156"/>
                  </a:lnTo>
                  <a:lnTo>
                    <a:pt x="815" y="159"/>
                  </a:lnTo>
                  <a:lnTo>
                    <a:pt x="815" y="160"/>
                  </a:lnTo>
                  <a:lnTo>
                    <a:pt x="815" y="160"/>
                  </a:lnTo>
                  <a:lnTo>
                    <a:pt x="815" y="162"/>
                  </a:lnTo>
                  <a:lnTo>
                    <a:pt x="814" y="162"/>
                  </a:lnTo>
                  <a:lnTo>
                    <a:pt x="814" y="162"/>
                  </a:lnTo>
                  <a:lnTo>
                    <a:pt x="812" y="160"/>
                  </a:lnTo>
                  <a:lnTo>
                    <a:pt x="812" y="159"/>
                  </a:lnTo>
                  <a:lnTo>
                    <a:pt x="811" y="159"/>
                  </a:lnTo>
                  <a:lnTo>
                    <a:pt x="809" y="157"/>
                  </a:lnTo>
                  <a:lnTo>
                    <a:pt x="809" y="157"/>
                  </a:lnTo>
                  <a:lnTo>
                    <a:pt x="808" y="156"/>
                  </a:lnTo>
                  <a:lnTo>
                    <a:pt x="808" y="154"/>
                  </a:lnTo>
                  <a:lnTo>
                    <a:pt x="808" y="152"/>
                  </a:lnTo>
                  <a:lnTo>
                    <a:pt x="808" y="152"/>
                  </a:lnTo>
                  <a:lnTo>
                    <a:pt x="808" y="151"/>
                  </a:lnTo>
                  <a:lnTo>
                    <a:pt x="809" y="151"/>
                  </a:lnTo>
                  <a:close/>
                  <a:moveTo>
                    <a:pt x="819" y="148"/>
                  </a:moveTo>
                  <a:lnTo>
                    <a:pt x="823" y="149"/>
                  </a:lnTo>
                  <a:lnTo>
                    <a:pt x="825" y="151"/>
                  </a:lnTo>
                  <a:lnTo>
                    <a:pt x="828" y="152"/>
                  </a:lnTo>
                  <a:lnTo>
                    <a:pt x="828" y="152"/>
                  </a:lnTo>
                  <a:lnTo>
                    <a:pt x="830" y="154"/>
                  </a:lnTo>
                  <a:lnTo>
                    <a:pt x="828" y="154"/>
                  </a:lnTo>
                  <a:lnTo>
                    <a:pt x="828" y="156"/>
                  </a:lnTo>
                  <a:lnTo>
                    <a:pt x="828" y="156"/>
                  </a:lnTo>
                  <a:lnTo>
                    <a:pt x="830" y="157"/>
                  </a:lnTo>
                  <a:lnTo>
                    <a:pt x="833" y="157"/>
                  </a:lnTo>
                  <a:lnTo>
                    <a:pt x="834" y="157"/>
                  </a:lnTo>
                  <a:lnTo>
                    <a:pt x="836" y="157"/>
                  </a:lnTo>
                  <a:lnTo>
                    <a:pt x="836" y="159"/>
                  </a:lnTo>
                  <a:lnTo>
                    <a:pt x="834" y="159"/>
                  </a:lnTo>
                  <a:lnTo>
                    <a:pt x="834" y="160"/>
                  </a:lnTo>
                  <a:lnTo>
                    <a:pt x="833" y="160"/>
                  </a:lnTo>
                  <a:lnTo>
                    <a:pt x="831" y="159"/>
                  </a:lnTo>
                  <a:lnTo>
                    <a:pt x="831" y="159"/>
                  </a:lnTo>
                  <a:lnTo>
                    <a:pt x="831" y="159"/>
                  </a:lnTo>
                  <a:lnTo>
                    <a:pt x="830" y="159"/>
                  </a:lnTo>
                  <a:lnTo>
                    <a:pt x="830" y="159"/>
                  </a:lnTo>
                  <a:lnTo>
                    <a:pt x="830" y="159"/>
                  </a:lnTo>
                  <a:lnTo>
                    <a:pt x="830" y="159"/>
                  </a:lnTo>
                  <a:lnTo>
                    <a:pt x="830" y="159"/>
                  </a:lnTo>
                  <a:lnTo>
                    <a:pt x="828" y="159"/>
                  </a:lnTo>
                  <a:lnTo>
                    <a:pt x="826" y="159"/>
                  </a:lnTo>
                  <a:lnTo>
                    <a:pt x="828" y="159"/>
                  </a:lnTo>
                  <a:lnTo>
                    <a:pt x="828" y="157"/>
                  </a:lnTo>
                  <a:lnTo>
                    <a:pt x="828" y="157"/>
                  </a:lnTo>
                  <a:lnTo>
                    <a:pt x="826" y="156"/>
                  </a:lnTo>
                  <a:lnTo>
                    <a:pt x="825" y="157"/>
                  </a:lnTo>
                  <a:lnTo>
                    <a:pt x="825" y="157"/>
                  </a:lnTo>
                  <a:lnTo>
                    <a:pt x="823" y="157"/>
                  </a:lnTo>
                  <a:lnTo>
                    <a:pt x="823" y="154"/>
                  </a:lnTo>
                  <a:lnTo>
                    <a:pt x="822" y="152"/>
                  </a:lnTo>
                  <a:lnTo>
                    <a:pt x="822" y="152"/>
                  </a:lnTo>
                  <a:lnTo>
                    <a:pt x="822" y="152"/>
                  </a:lnTo>
                  <a:lnTo>
                    <a:pt x="820" y="151"/>
                  </a:lnTo>
                  <a:lnTo>
                    <a:pt x="819" y="151"/>
                  </a:lnTo>
                  <a:lnTo>
                    <a:pt x="819" y="149"/>
                  </a:lnTo>
                  <a:lnTo>
                    <a:pt x="817" y="149"/>
                  </a:lnTo>
                  <a:lnTo>
                    <a:pt x="819" y="149"/>
                  </a:lnTo>
                  <a:lnTo>
                    <a:pt x="819" y="148"/>
                  </a:lnTo>
                  <a:close/>
                  <a:moveTo>
                    <a:pt x="836" y="143"/>
                  </a:moveTo>
                  <a:lnTo>
                    <a:pt x="838" y="145"/>
                  </a:lnTo>
                  <a:lnTo>
                    <a:pt x="839" y="145"/>
                  </a:lnTo>
                  <a:lnTo>
                    <a:pt x="839" y="145"/>
                  </a:lnTo>
                  <a:lnTo>
                    <a:pt x="841" y="145"/>
                  </a:lnTo>
                  <a:lnTo>
                    <a:pt x="839" y="146"/>
                  </a:lnTo>
                  <a:lnTo>
                    <a:pt x="838" y="146"/>
                  </a:lnTo>
                  <a:lnTo>
                    <a:pt x="838" y="146"/>
                  </a:lnTo>
                  <a:lnTo>
                    <a:pt x="836" y="145"/>
                  </a:lnTo>
                  <a:lnTo>
                    <a:pt x="836" y="145"/>
                  </a:lnTo>
                  <a:lnTo>
                    <a:pt x="836" y="143"/>
                  </a:lnTo>
                  <a:lnTo>
                    <a:pt x="836" y="143"/>
                  </a:lnTo>
                  <a:close/>
                  <a:moveTo>
                    <a:pt x="476" y="127"/>
                  </a:moveTo>
                  <a:lnTo>
                    <a:pt x="478" y="127"/>
                  </a:lnTo>
                  <a:lnTo>
                    <a:pt x="480" y="127"/>
                  </a:lnTo>
                  <a:lnTo>
                    <a:pt x="480" y="129"/>
                  </a:lnTo>
                  <a:lnTo>
                    <a:pt x="480" y="130"/>
                  </a:lnTo>
                  <a:lnTo>
                    <a:pt x="478" y="130"/>
                  </a:lnTo>
                  <a:lnTo>
                    <a:pt x="478" y="130"/>
                  </a:lnTo>
                  <a:lnTo>
                    <a:pt x="476" y="129"/>
                  </a:lnTo>
                  <a:lnTo>
                    <a:pt x="476" y="127"/>
                  </a:lnTo>
                  <a:close/>
                  <a:moveTo>
                    <a:pt x="1136" y="123"/>
                  </a:moveTo>
                  <a:lnTo>
                    <a:pt x="1137" y="123"/>
                  </a:lnTo>
                  <a:lnTo>
                    <a:pt x="1137" y="123"/>
                  </a:lnTo>
                  <a:lnTo>
                    <a:pt x="1136" y="124"/>
                  </a:lnTo>
                  <a:lnTo>
                    <a:pt x="1132" y="126"/>
                  </a:lnTo>
                  <a:lnTo>
                    <a:pt x="1131" y="126"/>
                  </a:lnTo>
                  <a:lnTo>
                    <a:pt x="1129" y="126"/>
                  </a:lnTo>
                  <a:lnTo>
                    <a:pt x="1131" y="126"/>
                  </a:lnTo>
                  <a:lnTo>
                    <a:pt x="1131" y="124"/>
                  </a:lnTo>
                  <a:lnTo>
                    <a:pt x="1132" y="124"/>
                  </a:lnTo>
                  <a:lnTo>
                    <a:pt x="1134" y="123"/>
                  </a:lnTo>
                  <a:lnTo>
                    <a:pt x="1136" y="123"/>
                  </a:lnTo>
                  <a:close/>
                  <a:moveTo>
                    <a:pt x="476" y="110"/>
                  </a:moveTo>
                  <a:lnTo>
                    <a:pt x="478" y="112"/>
                  </a:lnTo>
                  <a:lnTo>
                    <a:pt x="478" y="113"/>
                  </a:lnTo>
                  <a:lnTo>
                    <a:pt x="478" y="115"/>
                  </a:lnTo>
                  <a:lnTo>
                    <a:pt x="478" y="115"/>
                  </a:lnTo>
                  <a:lnTo>
                    <a:pt x="480" y="116"/>
                  </a:lnTo>
                  <a:lnTo>
                    <a:pt x="480" y="116"/>
                  </a:lnTo>
                  <a:lnTo>
                    <a:pt x="480" y="118"/>
                  </a:lnTo>
                  <a:lnTo>
                    <a:pt x="478" y="119"/>
                  </a:lnTo>
                  <a:lnTo>
                    <a:pt x="478" y="119"/>
                  </a:lnTo>
                  <a:lnTo>
                    <a:pt x="478" y="118"/>
                  </a:lnTo>
                  <a:lnTo>
                    <a:pt x="476" y="118"/>
                  </a:lnTo>
                  <a:lnTo>
                    <a:pt x="475" y="116"/>
                  </a:lnTo>
                  <a:lnTo>
                    <a:pt x="475" y="115"/>
                  </a:lnTo>
                  <a:lnTo>
                    <a:pt x="476" y="113"/>
                  </a:lnTo>
                  <a:lnTo>
                    <a:pt x="476" y="112"/>
                  </a:lnTo>
                  <a:lnTo>
                    <a:pt x="476" y="110"/>
                  </a:lnTo>
                  <a:close/>
                  <a:moveTo>
                    <a:pt x="461" y="102"/>
                  </a:moveTo>
                  <a:lnTo>
                    <a:pt x="462" y="104"/>
                  </a:lnTo>
                  <a:lnTo>
                    <a:pt x="464" y="104"/>
                  </a:lnTo>
                  <a:lnTo>
                    <a:pt x="464" y="104"/>
                  </a:lnTo>
                  <a:lnTo>
                    <a:pt x="465" y="105"/>
                  </a:lnTo>
                  <a:lnTo>
                    <a:pt x="464" y="105"/>
                  </a:lnTo>
                  <a:lnTo>
                    <a:pt x="464" y="105"/>
                  </a:lnTo>
                  <a:lnTo>
                    <a:pt x="462" y="104"/>
                  </a:lnTo>
                  <a:lnTo>
                    <a:pt x="461" y="104"/>
                  </a:lnTo>
                  <a:lnTo>
                    <a:pt x="461" y="104"/>
                  </a:lnTo>
                  <a:lnTo>
                    <a:pt x="461" y="102"/>
                  </a:lnTo>
                  <a:close/>
                  <a:moveTo>
                    <a:pt x="964" y="100"/>
                  </a:moveTo>
                  <a:lnTo>
                    <a:pt x="967" y="100"/>
                  </a:lnTo>
                  <a:lnTo>
                    <a:pt x="970" y="102"/>
                  </a:lnTo>
                  <a:lnTo>
                    <a:pt x="975" y="102"/>
                  </a:lnTo>
                  <a:lnTo>
                    <a:pt x="976" y="102"/>
                  </a:lnTo>
                  <a:lnTo>
                    <a:pt x="976" y="102"/>
                  </a:lnTo>
                  <a:lnTo>
                    <a:pt x="978" y="104"/>
                  </a:lnTo>
                  <a:lnTo>
                    <a:pt x="978" y="105"/>
                  </a:lnTo>
                  <a:lnTo>
                    <a:pt x="978" y="107"/>
                  </a:lnTo>
                  <a:lnTo>
                    <a:pt x="978" y="107"/>
                  </a:lnTo>
                  <a:lnTo>
                    <a:pt x="975" y="108"/>
                  </a:lnTo>
                  <a:lnTo>
                    <a:pt x="967" y="108"/>
                  </a:lnTo>
                  <a:lnTo>
                    <a:pt x="964" y="108"/>
                  </a:lnTo>
                  <a:lnTo>
                    <a:pt x="962" y="107"/>
                  </a:lnTo>
                  <a:lnTo>
                    <a:pt x="961" y="107"/>
                  </a:lnTo>
                  <a:lnTo>
                    <a:pt x="959" y="105"/>
                  </a:lnTo>
                  <a:lnTo>
                    <a:pt x="959" y="102"/>
                  </a:lnTo>
                  <a:lnTo>
                    <a:pt x="959" y="102"/>
                  </a:lnTo>
                  <a:lnTo>
                    <a:pt x="959" y="100"/>
                  </a:lnTo>
                  <a:lnTo>
                    <a:pt x="959" y="100"/>
                  </a:lnTo>
                  <a:lnTo>
                    <a:pt x="964" y="100"/>
                  </a:lnTo>
                  <a:close/>
                  <a:moveTo>
                    <a:pt x="456" y="100"/>
                  </a:moveTo>
                  <a:lnTo>
                    <a:pt x="457" y="100"/>
                  </a:lnTo>
                  <a:lnTo>
                    <a:pt x="459" y="102"/>
                  </a:lnTo>
                  <a:lnTo>
                    <a:pt x="459" y="102"/>
                  </a:lnTo>
                  <a:lnTo>
                    <a:pt x="457" y="102"/>
                  </a:lnTo>
                  <a:lnTo>
                    <a:pt x="456" y="100"/>
                  </a:lnTo>
                  <a:lnTo>
                    <a:pt x="456" y="100"/>
                  </a:lnTo>
                  <a:close/>
                  <a:moveTo>
                    <a:pt x="785" y="94"/>
                  </a:moveTo>
                  <a:lnTo>
                    <a:pt x="787" y="96"/>
                  </a:lnTo>
                  <a:lnTo>
                    <a:pt x="789" y="97"/>
                  </a:lnTo>
                  <a:lnTo>
                    <a:pt x="790" y="97"/>
                  </a:lnTo>
                  <a:lnTo>
                    <a:pt x="789" y="99"/>
                  </a:lnTo>
                  <a:lnTo>
                    <a:pt x="790" y="100"/>
                  </a:lnTo>
                  <a:lnTo>
                    <a:pt x="790" y="102"/>
                  </a:lnTo>
                  <a:lnTo>
                    <a:pt x="790" y="104"/>
                  </a:lnTo>
                  <a:lnTo>
                    <a:pt x="790" y="105"/>
                  </a:lnTo>
                  <a:lnTo>
                    <a:pt x="789" y="107"/>
                  </a:lnTo>
                  <a:lnTo>
                    <a:pt x="789" y="108"/>
                  </a:lnTo>
                  <a:lnTo>
                    <a:pt x="787" y="108"/>
                  </a:lnTo>
                  <a:lnTo>
                    <a:pt x="787" y="108"/>
                  </a:lnTo>
                  <a:lnTo>
                    <a:pt x="787" y="108"/>
                  </a:lnTo>
                  <a:lnTo>
                    <a:pt x="785" y="108"/>
                  </a:lnTo>
                  <a:lnTo>
                    <a:pt x="782" y="107"/>
                  </a:lnTo>
                  <a:lnTo>
                    <a:pt x="782" y="107"/>
                  </a:lnTo>
                  <a:lnTo>
                    <a:pt x="782" y="105"/>
                  </a:lnTo>
                  <a:lnTo>
                    <a:pt x="782" y="105"/>
                  </a:lnTo>
                  <a:lnTo>
                    <a:pt x="782" y="104"/>
                  </a:lnTo>
                  <a:lnTo>
                    <a:pt x="784" y="102"/>
                  </a:lnTo>
                  <a:lnTo>
                    <a:pt x="782" y="100"/>
                  </a:lnTo>
                  <a:lnTo>
                    <a:pt x="782" y="100"/>
                  </a:lnTo>
                  <a:lnTo>
                    <a:pt x="782" y="99"/>
                  </a:lnTo>
                  <a:lnTo>
                    <a:pt x="782" y="99"/>
                  </a:lnTo>
                  <a:lnTo>
                    <a:pt x="782" y="97"/>
                  </a:lnTo>
                  <a:lnTo>
                    <a:pt x="784" y="97"/>
                  </a:lnTo>
                  <a:lnTo>
                    <a:pt x="785" y="94"/>
                  </a:lnTo>
                  <a:close/>
                  <a:moveTo>
                    <a:pt x="942" y="94"/>
                  </a:moveTo>
                  <a:lnTo>
                    <a:pt x="945" y="94"/>
                  </a:lnTo>
                  <a:lnTo>
                    <a:pt x="953" y="97"/>
                  </a:lnTo>
                  <a:lnTo>
                    <a:pt x="953" y="97"/>
                  </a:lnTo>
                  <a:lnTo>
                    <a:pt x="954" y="97"/>
                  </a:lnTo>
                  <a:lnTo>
                    <a:pt x="954" y="99"/>
                  </a:lnTo>
                  <a:lnTo>
                    <a:pt x="954" y="100"/>
                  </a:lnTo>
                  <a:lnTo>
                    <a:pt x="954" y="100"/>
                  </a:lnTo>
                  <a:lnTo>
                    <a:pt x="953" y="102"/>
                  </a:lnTo>
                  <a:lnTo>
                    <a:pt x="953" y="104"/>
                  </a:lnTo>
                  <a:lnTo>
                    <a:pt x="953" y="108"/>
                  </a:lnTo>
                  <a:lnTo>
                    <a:pt x="953" y="112"/>
                  </a:lnTo>
                  <a:lnTo>
                    <a:pt x="953" y="113"/>
                  </a:lnTo>
                  <a:lnTo>
                    <a:pt x="951" y="116"/>
                  </a:lnTo>
                  <a:lnTo>
                    <a:pt x="949" y="118"/>
                  </a:lnTo>
                  <a:lnTo>
                    <a:pt x="949" y="118"/>
                  </a:lnTo>
                  <a:lnTo>
                    <a:pt x="943" y="119"/>
                  </a:lnTo>
                  <a:lnTo>
                    <a:pt x="940" y="121"/>
                  </a:lnTo>
                  <a:lnTo>
                    <a:pt x="935" y="121"/>
                  </a:lnTo>
                  <a:lnTo>
                    <a:pt x="931" y="121"/>
                  </a:lnTo>
                  <a:lnTo>
                    <a:pt x="927" y="121"/>
                  </a:lnTo>
                  <a:lnTo>
                    <a:pt x="926" y="121"/>
                  </a:lnTo>
                  <a:lnTo>
                    <a:pt x="926" y="121"/>
                  </a:lnTo>
                  <a:lnTo>
                    <a:pt x="924" y="119"/>
                  </a:lnTo>
                  <a:lnTo>
                    <a:pt x="923" y="118"/>
                  </a:lnTo>
                  <a:lnTo>
                    <a:pt x="923" y="115"/>
                  </a:lnTo>
                  <a:lnTo>
                    <a:pt x="921" y="110"/>
                  </a:lnTo>
                  <a:lnTo>
                    <a:pt x="921" y="110"/>
                  </a:lnTo>
                  <a:lnTo>
                    <a:pt x="923" y="107"/>
                  </a:lnTo>
                  <a:lnTo>
                    <a:pt x="924" y="104"/>
                  </a:lnTo>
                  <a:lnTo>
                    <a:pt x="926" y="100"/>
                  </a:lnTo>
                  <a:lnTo>
                    <a:pt x="929" y="97"/>
                  </a:lnTo>
                  <a:lnTo>
                    <a:pt x="931" y="96"/>
                  </a:lnTo>
                  <a:lnTo>
                    <a:pt x="932" y="96"/>
                  </a:lnTo>
                  <a:lnTo>
                    <a:pt x="935" y="94"/>
                  </a:lnTo>
                  <a:lnTo>
                    <a:pt x="937" y="94"/>
                  </a:lnTo>
                  <a:lnTo>
                    <a:pt x="938" y="94"/>
                  </a:lnTo>
                  <a:lnTo>
                    <a:pt x="940" y="94"/>
                  </a:lnTo>
                  <a:lnTo>
                    <a:pt x="942" y="94"/>
                  </a:lnTo>
                  <a:close/>
                  <a:moveTo>
                    <a:pt x="897" y="94"/>
                  </a:moveTo>
                  <a:lnTo>
                    <a:pt x="899" y="94"/>
                  </a:lnTo>
                  <a:lnTo>
                    <a:pt x="899" y="96"/>
                  </a:lnTo>
                  <a:lnTo>
                    <a:pt x="897" y="97"/>
                  </a:lnTo>
                  <a:lnTo>
                    <a:pt x="896" y="97"/>
                  </a:lnTo>
                  <a:lnTo>
                    <a:pt x="894" y="96"/>
                  </a:lnTo>
                  <a:lnTo>
                    <a:pt x="894" y="96"/>
                  </a:lnTo>
                  <a:lnTo>
                    <a:pt x="894" y="94"/>
                  </a:lnTo>
                  <a:lnTo>
                    <a:pt x="897" y="94"/>
                  </a:lnTo>
                  <a:close/>
                  <a:moveTo>
                    <a:pt x="522" y="88"/>
                  </a:moveTo>
                  <a:lnTo>
                    <a:pt x="525" y="88"/>
                  </a:lnTo>
                  <a:lnTo>
                    <a:pt x="527" y="88"/>
                  </a:lnTo>
                  <a:lnTo>
                    <a:pt x="528" y="89"/>
                  </a:lnTo>
                  <a:lnTo>
                    <a:pt x="528" y="91"/>
                  </a:lnTo>
                  <a:lnTo>
                    <a:pt x="528" y="91"/>
                  </a:lnTo>
                  <a:lnTo>
                    <a:pt x="528" y="91"/>
                  </a:lnTo>
                  <a:lnTo>
                    <a:pt x="527" y="93"/>
                  </a:lnTo>
                  <a:lnTo>
                    <a:pt x="527" y="93"/>
                  </a:lnTo>
                  <a:lnTo>
                    <a:pt x="525" y="93"/>
                  </a:lnTo>
                  <a:lnTo>
                    <a:pt x="524" y="91"/>
                  </a:lnTo>
                  <a:lnTo>
                    <a:pt x="522" y="89"/>
                  </a:lnTo>
                  <a:lnTo>
                    <a:pt x="521" y="89"/>
                  </a:lnTo>
                  <a:lnTo>
                    <a:pt x="521" y="88"/>
                  </a:lnTo>
                  <a:lnTo>
                    <a:pt x="521" y="88"/>
                  </a:lnTo>
                  <a:lnTo>
                    <a:pt x="522" y="88"/>
                  </a:lnTo>
                  <a:close/>
                  <a:moveTo>
                    <a:pt x="951" y="85"/>
                  </a:moveTo>
                  <a:lnTo>
                    <a:pt x="954" y="85"/>
                  </a:lnTo>
                  <a:lnTo>
                    <a:pt x="954" y="86"/>
                  </a:lnTo>
                  <a:lnTo>
                    <a:pt x="956" y="89"/>
                  </a:lnTo>
                  <a:lnTo>
                    <a:pt x="957" y="89"/>
                  </a:lnTo>
                  <a:lnTo>
                    <a:pt x="957" y="91"/>
                  </a:lnTo>
                  <a:lnTo>
                    <a:pt x="957" y="91"/>
                  </a:lnTo>
                  <a:lnTo>
                    <a:pt x="957" y="93"/>
                  </a:lnTo>
                  <a:lnTo>
                    <a:pt x="957" y="93"/>
                  </a:lnTo>
                  <a:lnTo>
                    <a:pt x="957" y="93"/>
                  </a:lnTo>
                  <a:lnTo>
                    <a:pt x="957" y="93"/>
                  </a:lnTo>
                  <a:lnTo>
                    <a:pt x="956" y="94"/>
                  </a:lnTo>
                  <a:lnTo>
                    <a:pt x="956" y="94"/>
                  </a:lnTo>
                  <a:lnTo>
                    <a:pt x="954" y="93"/>
                  </a:lnTo>
                  <a:lnTo>
                    <a:pt x="949" y="91"/>
                  </a:lnTo>
                  <a:lnTo>
                    <a:pt x="949" y="89"/>
                  </a:lnTo>
                  <a:lnTo>
                    <a:pt x="949" y="88"/>
                  </a:lnTo>
                  <a:lnTo>
                    <a:pt x="949" y="88"/>
                  </a:lnTo>
                  <a:lnTo>
                    <a:pt x="949" y="86"/>
                  </a:lnTo>
                  <a:lnTo>
                    <a:pt x="951" y="85"/>
                  </a:lnTo>
                  <a:lnTo>
                    <a:pt x="951" y="85"/>
                  </a:lnTo>
                  <a:close/>
                  <a:moveTo>
                    <a:pt x="565" y="82"/>
                  </a:moveTo>
                  <a:lnTo>
                    <a:pt x="566" y="83"/>
                  </a:lnTo>
                  <a:lnTo>
                    <a:pt x="568" y="83"/>
                  </a:lnTo>
                  <a:lnTo>
                    <a:pt x="568" y="83"/>
                  </a:lnTo>
                  <a:lnTo>
                    <a:pt x="568" y="85"/>
                  </a:lnTo>
                  <a:lnTo>
                    <a:pt x="568" y="86"/>
                  </a:lnTo>
                  <a:lnTo>
                    <a:pt x="568" y="86"/>
                  </a:lnTo>
                  <a:lnTo>
                    <a:pt x="566" y="88"/>
                  </a:lnTo>
                  <a:lnTo>
                    <a:pt x="566" y="88"/>
                  </a:lnTo>
                  <a:lnTo>
                    <a:pt x="565" y="88"/>
                  </a:lnTo>
                  <a:lnTo>
                    <a:pt x="560" y="86"/>
                  </a:lnTo>
                  <a:lnTo>
                    <a:pt x="560" y="85"/>
                  </a:lnTo>
                  <a:lnTo>
                    <a:pt x="560" y="85"/>
                  </a:lnTo>
                  <a:lnTo>
                    <a:pt x="562" y="83"/>
                  </a:lnTo>
                  <a:lnTo>
                    <a:pt x="563" y="83"/>
                  </a:lnTo>
                  <a:lnTo>
                    <a:pt x="565" y="82"/>
                  </a:lnTo>
                  <a:close/>
                  <a:moveTo>
                    <a:pt x="585" y="77"/>
                  </a:moveTo>
                  <a:lnTo>
                    <a:pt x="587" y="77"/>
                  </a:lnTo>
                  <a:lnTo>
                    <a:pt x="588" y="77"/>
                  </a:lnTo>
                  <a:lnTo>
                    <a:pt x="588" y="78"/>
                  </a:lnTo>
                  <a:lnTo>
                    <a:pt x="590" y="78"/>
                  </a:lnTo>
                  <a:lnTo>
                    <a:pt x="590" y="80"/>
                  </a:lnTo>
                  <a:lnTo>
                    <a:pt x="590" y="82"/>
                  </a:lnTo>
                  <a:lnTo>
                    <a:pt x="590" y="83"/>
                  </a:lnTo>
                  <a:lnTo>
                    <a:pt x="588" y="83"/>
                  </a:lnTo>
                  <a:lnTo>
                    <a:pt x="588" y="85"/>
                  </a:lnTo>
                  <a:lnTo>
                    <a:pt x="587" y="85"/>
                  </a:lnTo>
                  <a:lnTo>
                    <a:pt x="587" y="83"/>
                  </a:lnTo>
                  <a:lnTo>
                    <a:pt x="587" y="83"/>
                  </a:lnTo>
                  <a:lnTo>
                    <a:pt x="585" y="83"/>
                  </a:lnTo>
                  <a:lnTo>
                    <a:pt x="585" y="83"/>
                  </a:lnTo>
                  <a:lnTo>
                    <a:pt x="585" y="83"/>
                  </a:lnTo>
                  <a:lnTo>
                    <a:pt x="585" y="83"/>
                  </a:lnTo>
                  <a:lnTo>
                    <a:pt x="584" y="83"/>
                  </a:lnTo>
                  <a:lnTo>
                    <a:pt x="584" y="82"/>
                  </a:lnTo>
                  <a:lnTo>
                    <a:pt x="584" y="80"/>
                  </a:lnTo>
                  <a:lnTo>
                    <a:pt x="585" y="78"/>
                  </a:lnTo>
                  <a:lnTo>
                    <a:pt x="585" y="78"/>
                  </a:lnTo>
                  <a:lnTo>
                    <a:pt x="584" y="77"/>
                  </a:lnTo>
                  <a:lnTo>
                    <a:pt x="585" y="77"/>
                  </a:lnTo>
                  <a:lnTo>
                    <a:pt x="585" y="77"/>
                  </a:lnTo>
                  <a:lnTo>
                    <a:pt x="585" y="77"/>
                  </a:lnTo>
                  <a:close/>
                  <a:moveTo>
                    <a:pt x="592" y="74"/>
                  </a:moveTo>
                  <a:lnTo>
                    <a:pt x="592" y="74"/>
                  </a:lnTo>
                  <a:lnTo>
                    <a:pt x="593" y="75"/>
                  </a:lnTo>
                  <a:lnTo>
                    <a:pt x="593" y="77"/>
                  </a:lnTo>
                  <a:lnTo>
                    <a:pt x="593" y="77"/>
                  </a:lnTo>
                  <a:lnTo>
                    <a:pt x="593" y="78"/>
                  </a:lnTo>
                  <a:lnTo>
                    <a:pt x="592" y="78"/>
                  </a:lnTo>
                  <a:lnTo>
                    <a:pt x="590" y="77"/>
                  </a:lnTo>
                  <a:lnTo>
                    <a:pt x="590" y="77"/>
                  </a:lnTo>
                  <a:lnTo>
                    <a:pt x="590" y="75"/>
                  </a:lnTo>
                  <a:lnTo>
                    <a:pt x="590" y="75"/>
                  </a:lnTo>
                  <a:lnTo>
                    <a:pt x="590" y="74"/>
                  </a:lnTo>
                  <a:lnTo>
                    <a:pt x="592" y="74"/>
                  </a:lnTo>
                  <a:close/>
                  <a:moveTo>
                    <a:pt x="729" y="67"/>
                  </a:moveTo>
                  <a:lnTo>
                    <a:pt x="729" y="67"/>
                  </a:lnTo>
                  <a:lnTo>
                    <a:pt x="730" y="69"/>
                  </a:lnTo>
                  <a:lnTo>
                    <a:pt x="730" y="71"/>
                  </a:lnTo>
                  <a:lnTo>
                    <a:pt x="730" y="71"/>
                  </a:lnTo>
                  <a:lnTo>
                    <a:pt x="730" y="72"/>
                  </a:lnTo>
                  <a:lnTo>
                    <a:pt x="729" y="72"/>
                  </a:lnTo>
                  <a:lnTo>
                    <a:pt x="729" y="71"/>
                  </a:lnTo>
                  <a:lnTo>
                    <a:pt x="729" y="71"/>
                  </a:lnTo>
                  <a:lnTo>
                    <a:pt x="727" y="71"/>
                  </a:lnTo>
                  <a:lnTo>
                    <a:pt x="727" y="71"/>
                  </a:lnTo>
                  <a:lnTo>
                    <a:pt x="727" y="69"/>
                  </a:lnTo>
                  <a:lnTo>
                    <a:pt x="727" y="69"/>
                  </a:lnTo>
                  <a:lnTo>
                    <a:pt x="729" y="67"/>
                  </a:lnTo>
                  <a:close/>
                  <a:moveTo>
                    <a:pt x="905" y="67"/>
                  </a:moveTo>
                  <a:lnTo>
                    <a:pt x="907" y="67"/>
                  </a:lnTo>
                  <a:lnTo>
                    <a:pt x="907" y="67"/>
                  </a:lnTo>
                  <a:lnTo>
                    <a:pt x="907" y="67"/>
                  </a:lnTo>
                  <a:lnTo>
                    <a:pt x="908" y="69"/>
                  </a:lnTo>
                  <a:lnTo>
                    <a:pt x="908" y="69"/>
                  </a:lnTo>
                  <a:lnTo>
                    <a:pt x="907" y="71"/>
                  </a:lnTo>
                  <a:lnTo>
                    <a:pt x="905" y="72"/>
                  </a:lnTo>
                  <a:lnTo>
                    <a:pt x="904" y="74"/>
                  </a:lnTo>
                  <a:lnTo>
                    <a:pt x="904" y="74"/>
                  </a:lnTo>
                  <a:lnTo>
                    <a:pt x="904" y="75"/>
                  </a:lnTo>
                  <a:lnTo>
                    <a:pt x="902" y="75"/>
                  </a:lnTo>
                  <a:lnTo>
                    <a:pt x="901" y="77"/>
                  </a:lnTo>
                  <a:lnTo>
                    <a:pt x="901" y="78"/>
                  </a:lnTo>
                  <a:lnTo>
                    <a:pt x="899" y="80"/>
                  </a:lnTo>
                  <a:lnTo>
                    <a:pt x="896" y="80"/>
                  </a:lnTo>
                  <a:lnTo>
                    <a:pt x="894" y="82"/>
                  </a:lnTo>
                  <a:lnTo>
                    <a:pt x="893" y="82"/>
                  </a:lnTo>
                  <a:lnTo>
                    <a:pt x="891" y="82"/>
                  </a:lnTo>
                  <a:lnTo>
                    <a:pt x="891" y="80"/>
                  </a:lnTo>
                  <a:lnTo>
                    <a:pt x="891" y="80"/>
                  </a:lnTo>
                  <a:lnTo>
                    <a:pt x="891" y="78"/>
                  </a:lnTo>
                  <a:lnTo>
                    <a:pt x="891" y="78"/>
                  </a:lnTo>
                  <a:lnTo>
                    <a:pt x="893" y="77"/>
                  </a:lnTo>
                  <a:lnTo>
                    <a:pt x="893" y="75"/>
                  </a:lnTo>
                  <a:lnTo>
                    <a:pt x="894" y="75"/>
                  </a:lnTo>
                  <a:lnTo>
                    <a:pt x="897" y="74"/>
                  </a:lnTo>
                  <a:lnTo>
                    <a:pt x="897" y="74"/>
                  </a:lnTo>
                  <a:lnTo>
                    <a:pt x="899" y="71"/>
                  </a:lnTo>
                  <a:lnTo>
                    <a:pt x="901" y="71"/>
                  </a:lnTo>
                  <a:lnTo>
                    <a:pt x="902" y="71"/>
                  </a:lnTo>
                  <a:lnTo>
                    <a:pt x="902" y="71"/>
                  </a:lnTo>
                  <a:lnTo>
                    <a:pt x="901" y="69"/>
                  </a:lnTo>
                  <a:lnTo>
                    <a:pt x="901" y="69"/>
                  </a:lnTo>
                  <a:lnTo>
                    <a:pt x="902" y="69"/>
                  </a:lnTo>
                  <a:lnTo>
                    <a:pt x="902" y="67"/>
                  </a:lnTo>
                  <a:lnTo>
                    <a:pt x="905" y="67"/>
                  </a:lnTo>
                  <a:close/>
                  <a:moveTo>
                    <a:pt x="735" y="66"/>
                  </a:moveTo>
                  <a:lnTo>
                    <a:pt x="735" y="66"/>
                  </a:lnTo>
                  <a:lnTo>
                    <a:pt x="735" y="69"/>
                  </a:lnTo>
                  <a:lnTo>
                    <a:pt x="733" y="71"/>
                  </a:lnTo>
                  <a:lnTo>
                    <a:pt x="733" y="71"/>
                  </a:lnTo>
                  <a:lnTo>
                    <a:pt x="733" y="71"/>
                  </a:lnTo>
                  <a:lnTo>
                    <a:pt x="732" y="71"/>
                  </a:lnTo>
                  <a:lnTo>
                    <a:pt x="730" y="69"/>
                  </a:lnTo>
                  <a:lnTo>
                    <a:pt x="730" y="67"/>
                  </a:lnTo>
                  <a:lnTo>
                    <a:pt x="732" y="67"/>
                  </a:lnTo>
                  <a:lnTo>
                    <a:pt x="732" y="67"/>
                  </a:lnTo>
                  <a:lnTo>
                    <a:pt x="733" y="66"/>
                  </a:lnTo>
                  <a:lnTo>
                    <a:pt x="733" y="67"/>
                  </a:lnTo>
                  <a:lnTo>
                    <a:pt x="735" y="66"/>
                  </a:lnTo>
                  <a:close/>
                  <a:moveTo>
                    <a:pt x="923" y="66"/>
                  </a:moveTo>
                  <a:lnTo>
                    <a:pt x="924" y="66"/>
                  </a:lnTo>
                  <a:lnTo>
                    <a:pt x="926" y="67"/>
                  </a:lnTo>
                  <a:lnTo>
                    <a:pt x="929" y="67"/>
                  </a:lnTo>
                  <a:lnTo>
                    <a:pt x="931" y="67"/>
                  </a:lnTo>
                  <a:lnTo>
                    <a:pt x="931" y="67"/>
                  </a:lnTo>
                  <a:lnTo>
                    <a:pt x="931" y="69"/>
                  </a:lnTo>
                  <a:lnTo>
                    <a:pt x="931" y="69"/>
                  </a:lnTo>
                  <a:lnTo>
                    <a:pt x="929" y="71"/>
                  </a:lnTo>
                  <a:lnTo>
                    <a:pt x="927" y="72"/>
                  </a:lnTo>
                  <a:lnTo>
                    <a:pt x="927" y="72"/>
                  </a:lnTo>
                  <a:lnTo>
                    <a:pt x="926" y="74"/>
                  </a:lnTo>
                  <a:lnTo>
                    <a:pt x="924" y="74"/>
                  </a:lnTo>
                  <a:lnTo>
                    <a:pt x="923" y="74"/>
                  </a:lnTo>
                  <a:lnTo>
                    <a:pt x="921" y="74"/>
                  </a:lnTo>
                  <a:lnTo>
                    <a:pt x="921" y="72"/>
                  </a:lnTo>
                  <a:lnTo>
                    <a:pt x="920" y="71"/>
                  </a:lnTo>
                  <a:lnTo>
                    <a:pt x="921" y="69"/>
                  </a:lnTo>
                  <a:lnTo>
                    <a:pt x="921" y="67"/>
                  </a:lnTo>
                  <a:lnTo>
                    <a:pt x="921" y="67"/>
                  </a:lnTo>
                  <a:lnTo>
                    <a:pt x="921" y="67"/>
                  </a:lnTo>
                  <a:lnTo>
                    <a:pt x="923" y="66"/>
                  </a:lnTo>
                  <a:close/>
                  <a:moveTo>
                    <a:pt x="574" y="63"/>
                  </a:moveTo>
                  <a:lnTo>
                    <a:pt x="576" y="63"/>
                  </a:lnTo>
                  <a:lnTo>
                    <a:pt x="577" y="64"/>
                  </a:lnTo>
                  <a:lnTo>
                    <a:pt x="579" y="64"/>
                  </a:lnTo>
                  <a:lnTo>
                    <a:pt x="579" y="66"/>
                  </a:lnTo>
                  <a:lnTo>
                    <a:pt x="577" y="66"/>
                  </a:lnTo>
                  <a:lnTo>
                    <a:pt x="577" y="66"/>
                  </a:lnTo>
                  <a:lnTo>
                    <a:pt x="577" y="67"/>
                  </a:lnTo>
                  <a:lnTo>
                    <a:pt x="576" y="67"/>
                  </a:lnTo>
                  <a:lnTo>
                    <a:pt x="576" y="67"/>
                  </a:lnTo>
                  <a:lnTo>
                    <a:pt x="574" y="67"/>
                  </a:lnTo>
                  <a:lnTo>
                    <a:pt x="574" y="67"/>
                  </a:lnTo>
                  <a:lnTo>
                    <a:pt x="574" y="66"/>
                  </a:lnTo>
                  <a:lnTo>
                    <a:pt x="574" y="66"/>
                  </a:lnTo>
                  <a:lnTo>
                    <a:pt x="576" y="66"/>
                  </a:lnTo>
                  <a:lnTo>
                    <a:pt x="576" y="66"/>
                  </a:lnTo>
                  <a:lnTo>
                    <a:pt x="576" y="64"/>
                  </a:lnTo>
                  <a:lnTo>
                    <a:pt x="574" y="64"/>
                  </a:lnTo>
                  <a:lnTo>
                    <a:pt x="574" y="64"/>
                  </a:lnTo>
                  <a:lnTo>
                    <a:pt x="574" y="63"/>
                  </a:lnTo>
                  <a:lnTo>
                    <a:pt x="574" y="63"/>
                  </a:lnTo>
                  <a:close/>
                  <a:moveTo>
                    <a:pt x="655" y="61"/>
                  </a:moveTo>
                  <a:lnTo>
                    <a:pt x="655" y="61"/>
                  </a:lnTo>
                  <a:lnTo>
                    <a:pt x="656" y="63"/>
                  </a:lnTo>
                  <a:lnTo>
                    <a:pt x="658" y="63"/>
                  </a:lnTo>
                  <a:lnTo>
                    <a:pt x="659" y="64"/>
                  </a:lnTo>
                  <a:lnTo>
                    <a:pt x="659" y="66"/>
                  </a:lnTo>
                  <a:lnTo>
                    <a:pt x="659" y="66"/>
                  </a:lnTo>
                  <a:lnTo>
                    <a:pt x="659" y="67"/>
                  </a:lnTo>
                  <a:lnTo>
                    <a:pt x="658" y="69"/>
                  </a:lnTo>
                  <a:lnTo>
                    <a:pt x="658" y="69"/>
                  </a:lnTo>
                  <a:lnTo>
                    <a:pt x="656" y="69"/>
                  </a:lnTo>
                  <a:lnTo>
                    <a:pt x="655" y="69"/>
                  </a:lnTo>
                  <a:lnTo>
                    <a:pt x="655" y="67"/>
                  </a:lnTo>
                  <a:lnTo>
                    <a:pt x="656" y="67"/>
                  </a:lnTo>
                  <a:lnTo>
                    <a:pt x="656" y="66"/>
                  </a:lnTo>
                  <a:lnTo>
                    <a:pt x="656" y="64"/>
                  </a:lnTo>
                  <a:lnTo>
                    <a:pt x="655" y="64"/>
                  </a:lnTo>
                  <a:lnTo>
                    <a:pt x="655" y="63"/>
                  </a:lnTo>
                  <a:lnTo>
                    <a:pt x="653" y="63"/>
                  </a:lnTo>
                  <a:lnTo>
                    <a:pt x="653" y="64"/>
                  </a:lnTo>
                  <a:lnTo>
                    <a:pt x="655" y="64"/>
                  </a:lnTo>
                  <a:lnTo>
                    <a:pt x="653" y="66"/>
                  </a:lnTo>
                  <a:lnTo>
                    <a:pt x="653" y="67"/>
                  </a:lnTo>
                  <a:lnTo>
                    <a:pt x="653" y="69"/>
                  </a:lnTo>
                  <a:lnTo>
                    <a:pt x="651" y="67"/>
                  </a:lnTo>
                  <a:lnTo>
                    <a:pt x="651" y="67"/>
                  </a:lnTo>
                  <a:lnTo>
                    <a:pt x="651" y="66"/>
                  </a:lnTo>
                  <a:lnTo>
                    <a:pt x="651" y="66"/>
                  </a:lnTo>
                  <a:lnTo>
                    <a:pt x="651" y="64"/>
                  </a:lnTo>
                  <a:lnTo>
                    <a:pt x="651" y="63"/>
                  </a:lnTo>
                  <a:lnTo>
                    <a:pt x="653" y="61"/>
                  </a:lnTo>
                  <a:lnTo>
                    <a:pt x="655" y="61"/>
                  </a:lnTo>
                  <a:close/>
                  <a:moveTo>
                    <a:pt x="27" y="61"/>
                  </a:moveTo>
                  <a:lnTo>
                    <a:pt x="29" y="61"/>
                  </a:lnTo>
                  <a:lnTo>
                    <a:pt x="30" y="61"/>
                  </a:lnTo>
                  <a:lnTo>
                    <a:pt x="32" y="63"/>
                  </a:lnTo>
                  <a:lnTo>
                    <a:pt x="29" y="63"/>
                  </a:lnTo>
                  <a:lnTo>
                    <a:pt x="27" y="64"/>
                  </a:lnTo>
                  <a:lnTo>
                    <a:pt x="25" y="63"/>
                  </a:lnTo>
                  <a:lnTo>
                    <a:pt x="25" y="63"/>
                  </a:lnTo>
                  <a:lnTo>
                    <a:pt x="27" y="61"/>
                  </a:lnTo>
                  <a:close/>
                  <a:moveTo>
                    <a:pt x="1057" y="60"/>
                  </a:moveTo>
                  <a:lnTo>
                    <a:pt x="1058" y="60"/>
                  </a:lnTo>
                  <a:lnTo>
                    <a:pt x="1060" y="61"/>
                  </a:lnTo>
                  <a:lnTo>
                    <a:pt x="1058" y="63"/>
                  </a:lnTo>
                  <a:lnTo>
                    <a:pt x="1057" y="64"/>
                  </a:lnTo>
                  <a:lnTo>
                    <a:pt x="1057" y="64"/>
                  </a:lnTo>
                  <a:lnTo>
                    <a:pt x="1054" y="63"/>
                  </a:lnTo>
                  <a:lnTo>
                    <a:pt x="1052" y="61"/>
                  </a:lnTo>
                  <a:lnTo>
                    <a:pt x="1055" y="61"/>
                  </a:lnTo>
                  <a:lnTo>
                    <a:pt x="1055" y="60"/>
                  </a:lnTo>
                  <a:lnTo>
                    <a:pt x="1057" y="60"/>
                  </a:lnTo>
                  <a:close/>
                  <a:moveTo>
                    <a:pt x="908" y="58"/>
                  </a:moveTo>
                  <a:lnTo>
                    <a:pt x="908" y="58"/>
                  </a:lnTo>
                  <a:lnTo>
                    <a:pt x="910" y="60"/>
                  </a:lnTo>
                  <a:lnTo>
                    <a:pt x="912" y="60"/>
                  </a:lnTo>
                  <a:lnTo>
                    <a:pt x="912" y="61"/>
                  </a:lnTo>
                  <a:lnTo>
                    <a:pt x="910" y="61"/>
                  </a:lnTo>
                  <a:lnTo>
                    <a:pt x="907" y="63"/>
                  </a:lnTo>
                  <a:lnTo>
                    <a:pt x="904" y="64"/>
                  </a:lnTo>
                  <a:lnTo>
                    <a:pt x="904" y="64"/>
                  </a:lnTo>
                  <a:lnTo>
                    <a:pt x="902" y="64"/>
                  </a:lnTo>
                  <a:lnTo>
                    <a:pt x="899" y="66"/>
                  </a:lnTo>
                  <a:lnTo>
                    <a:pt x="899" y="64"/>
                  </a:lnTo>
                  <a:lnTo>
                    <a:pt x="899" y="64"/>
                  </a:lnTo>
                  <a:lnTo>
                    <a:pt x="902" y="61"/>
                  </a:lnTo>
                  <a:lnTo>
                    <a:pt x="905" y="61"/>
                  </a:lnTo>
                  <a:lnTo>
                    <a:pt x="907" y="60"/>
                  </a:lnTo>
                  <a:lnTo>
                    <a:pt x="907" y="60"/>
                  </a:lnTo>
                  <a:lnTo>
                    <a:pt x="907" y="60"/>
                  </a:lnTo>
                  <a:lnTo>
                    <a:pt x="907" y="60"/>
                  </a:lnTo>
                  <a:lnTo>
                    <a:pt x="908" y="58"/>
                  </a:lnTo>
                  <a:close/>
                  <a:moveTo>
                    <a:pt x="888" y="56"/>
                  </a:moveTo>
                  <a:lnTo>
                    <a:pt x="891" y="56"/>
                  </a:lnTo>
                  <a:lnTo>
                    <a:pt x="891" y="58"/>
                  </a:lnTo>
                  <a:lnTo>
                    <a:pt x="891" y="60"/>
                  </a:lnTo>
                  <a:lnTo>
                    <a:pt x="891" y="60"/>
                  </a:lnTo>
                  <a:lnTo>
                    <a:pt x="888" y="61"/>
                  </a:lnTo>
                  <a:lnTo>
                    <a:pt x="883" y="61"/>
                  </a:lnTo>
                  <a:lnTo>
                    <a:pt x="882" y="61"/>
                  </a:lnTo>
                  <a:lnTo>
                    <a:pt x="883" y="63"/>
                  </a:lnTo>
                  <a:lnTo>
                    <a:pt x="883" y="64"/>
                  </a:lnTo>
                  <a:lnTo>
                    <a:pt x="883" y="64"/>
                  </a:lnTo>
                  <a:lnTo>
                    <a:pt x="882" y="64"/>
                  </a:lnTo>
                  <a:lnTo>
                    <a:pt x="880" y="64"/>
                  </a:lnTo>
                  <a:lnTo>
                    <a:pt x="879" y="63"/>
                  </a:lnTo>
                  <a:lnTo>
                    <a:pt x="879" y="63"/>
                  </a:lnTo>
                  <a:lnTo>
                    <a:pt x="879" y="63"/>
                  </a:lnTo>
                  <a:lnTo>
                    <a:pt x="879" y="63"/>
                  </a:lnTo>
                  <a:lnTo>
                    <a:pt x="877" y="63"/>
                  </a:lnTo>
                  <a:lnTo>
                    <a:pt x="877" y="61"/>
                  </a:lnTo>
                  <a:lnTo>
                    <a:pt x="875" y="61"/>
                  </a:lnTo>
                  <a:lnTo>
                    <a:pt x="871" y="60"/>
                  </a:lnTo>
                  <a:lnTo>
                    <a:pt x="871" y="60"/>
                  </a:lnTo>
                  <a:lnTo>
                    <a:pt x="871" y="60"/>
                  </a:lnTo>
                  <a:lnTo>
                    <a:pt x="872" y="58"/>
                  </a:lnTo>
                  <a:lnTo>
                    <a:pt x="872" y="58"/>
                  </a:lnTo>
                  <a:lnTo>
                    <a:pt x="875" y="58"/>
                  </a:lnTo>
                  <a:lnTo>
                    <a:pt x="875" y="58"/>
                  </a:lnTo>
                  <a:lnTo>
                    <a:pt x="875" y="58"/>
                  </a:lnTo>
                  <a:lnTo>
                    <a:pt x="875" y="56"/>
                  </a:lnTo>
                  <a:lnTo>
                    <a:pt x="879" y="56"/>
                  </a:lnTo>
                  <a:lnTo>
                    <a:pt x="879" y="56"/>
                  </a:lnTo>
                  <a:lnTo>
                    <a:pt x="880" y="58"/>
                  </a:lnTo>
                  <a:lnTo>
                    <a:pt x="880" y="58"/>
                  </a:lnTo>
                  <a:lnTo>
                    <a:pt x="882" y="58"/>
                  </a:lnTo>
                  <a:lnTo>
                    <a:pt x="883" y="58"/>
                  </a:lnTo>
                  <a:lnTo>
                    <a:pt x="885" y="58"/>
                  </a:lnTo>
                  <a:lnTo>
                    <a:pt x="886" y="56"/>
                  </a:lnTo>
                  <a:lnTo>
                    <a:pt x="888" y="56"/>
                  </a:lnTo>
                  <a:close/>
                  <a:moveTo>
                    <a:pt x="625" y="55"/>
                  </a:moveTo>
                  <a:lnTo>
                    <a:pt x="626" y="56"/>
                  </a:lnTo>
                  <a:lnTo>
                    <a:pt x="628" y="56"/>
                  </a:lnTo>
                  <a:lnTo>
                    <a:pt x="631" y="58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29" y="60"/>
                  </a:lnTo>
                  <a:lnTo>
                    <a:pt x="629" y="60"/>
                  </a:lnTo>
                  <a:lnTo>
                    <a:pt x="631" y="61"/>
                  </a:lnTo>
                  <a:lnTo>
                    <a:pt x="631" y="61"/>
                  </a:lnTo>
                  <a:lnTo>
                    <a:pt x="631" y="61"/>
                  </a:lnTo>
                  <a:lnTo>
                    <a:pt x="633" y="60"/>
                  </a:lnTo>
                  <a:lnTo>
                    <a:pt x="633" y="60"/>
                  </a:lnTo>
                  <a:lnTo>
                    <a:pt x="633" y="60"/>
                  </a:lnTo>
                  <a:lnTo>
                    <a:pt x="636" y="61"/>
                  </a:lnTo>
                  <a:lnTo>
                    <a:pt x="637" y="63"/>
                  </a:lnTo>
                  <a:lnTo>
                    <a:pt x="639" y="64"/>
                  </a:lnTo>
                  <a:lnTo>
                    <a:pt x="640" y="66"/>
                  </a:lnTo>
                  <a:lnTo>
                    <a:pt x="647" y="69"/>
                  </a:lnTo>
                  <a:lnTo>
                    <a:pt x="648" y="71"/>
                  </a:lnTo>
                  <a:lnTo>
                    <a:pt x="650" y="74"/>
                  </a:lnTo>
                  <a:lnTo>
                    <a:pt x="651" y="77"/>
                  </a:lnTo>
                  <a:lnTo>
                    <a:pt x="653" y="78"/>
                  </a:lnTo>
                  <a:lnTo>
                    <a:pt x="655" y="80"/>
                  </a:lnTo>
                  <a:lnTo>
                    <a:pt x="658" y="82"/>
                  </a:lnTo>
                  <a:lnTo>
                    <a:pt x="659" y="80"/>
                  </a:lnTo>
                  <a:lnTo>
                    <a:pt x="659" y="80"/>
                  </a:lnTo>
                  <a:lnTo>
                    <a:pt x="661" y="80"/>
                  </a:lnTo>
                  <a:lnTo>
                    <a:pt x="661" y="82"/>
                  </a:lnTo>
                  <a:lnTo>
                    <a:pt x="661" y="82"/>
                  </a:lnTo>
                  <a:lnTo>
                    <a:pt x="661" y="83"/>
                  </a:lnTo>
                  <a:lnTo>
                    <a:pt x="659" y="83"/>
                  </a:lnTo>
                  <a:lnTo>
                    <a:pt x="656" y="83"/>
                  </a:lnTo>
                  <a:lnTo>
                    <a:pt x="656" y="85"/>
                  </a:lnTo>
                  <a:lnTo>
                    <a:pt x="655" y="85"/>
                  </a:lnTo>
                  <a:lnTo>
                    <a:pt x="653" y="86"/>
                  </a:lnTo>
                  <a:lnTo>
                    <a:pt x="650" y="88"/>
                  </a:lnTo>
                  <a:lnTo>
                    <a:pt x="647" y="89"/>
                  </a:lnTo>
                  <a:lnTo>
                    <a:pt x="645" y="91"/>
                  </a:lnTo>
                  <a:lnTo>
                    <a:pt x="642" y="91"/>
                  </a:lnTo>
                  <a:lnTo>
                    <a:pt x="636" y="89"/>
                  </a:lnTo>
                  <a:lnTo>
                    <a:pt x="633" y="89"/>
                  </a:lnTo>
                  <a:lnTo>
                    <a:pt x="629" y="89"/>
                  </a:lnTo>
                  <a:lnTo>
                    <a:pt x="626" y="86"/>
                  </a:lnTo>
                  <a:lnTo>
                    <a:pt x="623" y="86"/>
                  </a:lnTo>
                  <a:lnTo>
                    <a:pt x="618" y="83"/>
                  </a:lnTo>
                  <a:lnTo>
                    <a:pt x="618" y="83"/>
                  </a:lnTo>
                  <a:lnTo>
                    <a:pt x="618" y="83"/>
                  </a:lnTo>
                  <a:lnTo>
                    <a:pt x="618" y="82"/>
                  </a:lnTo>
                  <a:lnTo>
                    <a:pt x="618" y="82"/>
                  </a:lnTo>
                  <a:lnTo>
                    <a:pt x="617" y="82"/>
                  </a:lnTo>
                  <a:lnTo>
                    <a:pt x="617" y="82"/>
                  </a:lnTo>
                  <a:lnTo>
                    <a:pt x="615" y="82"/>
                  </a:lnTo>
                  <a:lnTo>
                    <a:pt x="614" y="83"/>
                  </a:lnTo>
                  <a:lnTo>
                    <a:pt x="612" y="82"/>
                  </a:lnTo>
                  <a:lnTo>
                    <a:pt x="610" y="82"/>
                  </a:lnTo>
                  <a:lnTo>
                    <a:pt x="610" y="82"/>
                  </a:lnTo>
                  <a:lnTo>
                    <a:pt x="609" y="80"/>
                  </a:lnTo>
                  <a:lnTo>
                    <a:pt x="609" y="80"/>
                  </a:lnTo>
                  <a:lnTo>
                    <a:pt x="609" y="80"/>
                  </a:lnTo>
                  <a:lnTo>
                    <a:pt x="609" y="78"/>
                  </a:lnTo>
                  <a:lnTo>
                    <a:pt x="609" y="78"/>
                  </a:lnTo>
                  <a:lnTo>
                    <a:pt x="607" y="80"/>
                  </a:lnTo>
                  <a:lnTo>
                    <a:pt x="606" y="80"/>
                  </a:lnTo>
                  <a:lnTo>
                    <a:pt x="607" y="80"/>
                  </a:lnTo>
                  <a:lnTo>
                    <a:pt x="606" y="80"/>
                  </a:lnTo>
                  <a:lnTo>
                    <a:pt x="604" y="80"/>
                  </a:lnTo>
                  <a:lnTo>
                    <a:pt x="603" y="80"/>
                  </a:lnTo>
                  <a:lnTo>
                    <a:pt x="601" y="80"/>
                  </a:lnTo>
                  <a:lnTo>
                    <a:pt x="601" y="78"/>
                  </a:lnTo>
                  <a:lnTo>
                    <a:pt x="599" y="77"/>
                  </a:lnTo>
                  <a:lnTo>
                    <a:pt x="599" y="75"/>
                  </a:lnTo>
                  <a:lnTo>
                    <a:pt x="599" y="75"/>
                  </a:lnTo>
                  <a:lnTo>
                    <a:pt x="601" y="74"/>
                  </a:lnTo>
                  <a:lnTo>
                    <a:pt x="606" y="74"/>
                  </a:lnTo>
                  <a:lnTo>
                    <a:pt x="609" y="74"/>
                  </a:lnTo>
                  <a:lnTo>
                    <a:pt x="612" y="72"/>
                  </a:lnTo>
                  <a:lnTo>
                    <a:pt x="615" y="69"/>
                  </a:lnTo>
                  <a:lnTo>
                    <a:pt x="615" y="69"/>
                  </a:lnTo>
                  <a:lnTo>
                    <a:pt x="615" y="69"/>
                  </a:lnTo>
                  <a:lnTo>
                    <a:pt x="615" y="67"/>
                  </a:lnTo>
                  <a:lnTo>
                    <a:pt x="614" y="66"/>
                  </a:lnTo>
                  <a:lnTo>
                    <a:pt x="614" y="66"/>
                  </a:lnTo>
                  <a:lnTo>
                    <a:pt x="614" y="66"/>
                  </a:lnTo>
                  <a:lnTo>
                    <a:pt x="615" y="66"/>
                  </a:lnTo>
                  <a:lnTo>
                    <a:pt x="615" y="64"/>
                  </a:lnTo>
                  <a:lnTo>
                    <a:pt x="614" y="64"/>
                  </a:lnTo>
                  <a:lnTo>
                    <a:pt x="614" y="63"/>
                  </a:lnTo>
                  <a:lnTo>
                    <a:pt x="614" y="63"/>
                  </a:lnTo>
                  <a:lnTo>
                    <a:pt x="615" y="63"/>
                  </a:lnTo>
                  <a:lnTo>
                    <a:pt x="617" y="63"/>
                  </a:lnTo>
                  <a:lnTo>
                    <a:pt x="618" y="64"/>
                  </a:lnTo>
                  <a:lnTo>
                    <a:pt x="620" y="66"/>
                  </a:lnTo>
                  <a:lnTo>
                    <a:pt x="621" y="66"/>
                  </a:lnTo>
                  <a:lnTo>
                    <a:pt x="620" y="64"/>
                  </a:lnTo>
                  <a:lnTo>
                    <a:pt x="618" y="61"/>
                  </a:lnTo>
                  <a:lnTo>
                    <a:pt x="618" y="60"/>
                  </a:lnTo>
                  <a:lnTo>
                    <a:pt x="618" y="60"/>
                  </a:lnTo>
                  <a:lnTo>
                    <a:pt x="618" y="58"/>
                  </a:lnTo>
                  <a:lnTo>
                    <a:pt x="618" y="58"/>
                  </a:lnTo>
                  <a:lnTo>
                    <a:pt x="620" y="56"/>
                  </a:lnTo>
                  <a:lnTo>
                    <a:pt x="621" y="56"/>
                  </a:lnTo>
                  <a:lnTo>
                    <a:pt x="623" y="55"/>
                  </a:lnTo>
                  <a:lnTo>
                    <a:pt x="625" y="55"/>
                  </a:lnTo>
                  <a:close/>
                  <a:moveTo>
                    <a:pt x="779" y="49"/>
                  </a:moveTo>
                  <a:lnTo>
                    <a:pt x="782" y="49"/>
                  </a:lnTo>
                  <a:lnTo>
                    <a:pt x="784" y="49"/>
                  </a:lnTo>
                  <a:lnTo>
                    <a:pt x="785" y="49"/>
                  </a:lnTo>
                  <a:lnTo>
                    <a:pt x="787" y="49"/>
                  </a:lnTo>
                  <a:lnTo>
                    <a:pt x="787" y="50"/>
                  </a:lnTo>
                  <a:lnTo>
                    <a:pt x="789" y="50"/>
                  </a:lnTo>
                  <a:lnTo>
                    <a:pt x="789" y="52"/>
                  </a:lnTo>
                  <a:lnTo>
                    <a:pt x="787" y="52"/>
                  </a:lnTo>
                  <a:lnTo>
                    <a:pt x="785" y="52"/>
                  </a:lnTo>
                  <a:lnTo>
                    <a:pt x="784" y="52"/>
                  </a:lnTo>
                  <a:lnTo>
                    <a:pt x="781" y="52"/>
                  </a:lnTo>
                  <a:lnTo>
                    <a:pt x="781" y="52"/>
                  </a:lnTo>
                  <a:lnTo>
                    <a:pt x="778" y="52"/>
                  </a:lnTo>
                  <a:lnTo>
                    <a:pt x="778" y="50"/>
                  </a:lnTo>
                  <a:lnTo>
                    <a:pt x="776" y="50"/>
                  </a:lnTo>
                  <a:lnTo>
                    <a:pt x="776" y="49"/>
                  </a:lnTo>
                  <a:lnTo>
                    <a:pt x="779" y="49"/>
                  </a:lnTo>
                  <a:lnTo>
                    <a:pt x="779" y="49"/>
                  </a:lnTo>
                  <a:close/>
                  <a:moveTo>
                    <a:pt x="584" y="34"/>
                  </a:moveTo>
                  <a:lnTo>
                    <a:pt x="585" y="34"/>
                  </a:lnTo>
                  <a:lnTo>
                    <a:pt x="587" y="34"/>
                  </a:lnTo>
                  <a:lnTo>
                    <a:pt x="590" y="36"/>
                  </a:lnTo>
                  <a:lnTo>
                    <a:pt x="588" y="36"/>
                  </a:lnTo>
                  <a:lnTo>
                    <a:pt x="588" y="37"/>
                  </a:lnTo>
                  <a:lnTo>
                    <a:pt x="588" y="39"/>
                  </a:lnTo>
                  <a:lnTo>
                    <a:pt x="588" y="39"/>
                  </a:lnTo>
                  <a:lnTo>
                    <a:pt x="588" y="39"/>
                  </a:lnTo>
                  <a:lnTo>
                    <a:pt x="585" y="37"/>
                  </a:lnTo>
                  <a:lnTo>
                    <a:pt x="584" y="37"/>
                  </a:lnTo>
                  <a:lnTo>
                    <a:pt x="584" y="37"/>
                  </a:lnTo>
                  <a:lnTo>
                    <a:pt x="584" y="36"/>
                  </a:lnTo>
                  <a:lnTo>
                    <a:pt x="584" y="34"/>
                  </a:lnTo>
                  <a:lnTo>
                    <a:pt x="584" y="34"/>
                  </a:lnTo>
                  <a:close/>
                  <a:moveTo>
                    <a:pt x="670" y="0"/>
                  </a:moveTo>
                  <a:lnTo>
                    <a:pt x="672" y="0"/>
                  </a:lnTo>
                  <a:lnTo>
                    <a:pt x="674" y="1"/>
                  </a:lnTo>
                  <a:lnTo>
                    <a:pt x="674" y="3"/>
                  </a:lnTo>
                  <a:lnTo>
                    <a:pt x="675" y="4"/>
                  </a:lnTo>
                  <a:lnTo>
                    <a:pt x="677" y="6"/>
                  </a:lnTo>
                  <a:lnTo>
                    <a:pt x="678" y="4"/>
                  </a:lnTo>
                  <a:lnTo>
                    <a:pt x="683" y="4"/>
                  </a:lnTo>
                  <a:lnTo>
                    <a:pt x="683" y="6"/>
                  </a:lnTo>
                  <a:lnTo>
                    <a:pt x="683" y="6"/>
                  </a:lnTo>
                  <a:lnTo>
                    <a:pt x="683" y="8"/>
                  </a:lnTo>
                  <a:lnTo>
                    <a:pt x="683" y="9"/>
                  </a:lnTo>
                  <a:lnTo>
                    <a:pt x="686" y="11"/>
                  </a:lnTo>
                  <a:lnTo>
                    <a:pt x="688" y="12"/>
                  </a:lnTo>
                  <a:lnTo>
                    <a:pt x="691" y="14"/>
                  </a:lnTo>
                  <a:lnTo>
                    <a:pt x="694" y="17"/>
                  </a:lnTo>
                  <a:lnTo>
                    <a:pt x="694" y="17"/>
                  </a:lnTo>
                  <a:lnTo>
                    <a:pt x="696" y="19"/>
                  </a:lnTo>
                  <a:lnTo>
                    <a:pt x="696" y="22"/>
                  </a:lnTo>
                  <a:lnTo>
                    <a:pt x="696" y="23"/>
                  </a:lnTo>
                  <a:lnTo>
                    <a:pt x="696" y="28"/>
                  </a:lnTo>
                  <a:lnTo>
                    <a:pt x="696" y="28"/>
                  </a:lnTo>
                  <a:lnTo>
                    <a:pt x="694" y="30"/>
                  </a:lnTo>
                  <a:lnTo>
                    <a:pt x="696" y="30"/>
                  </a:lnTo>
                  <a:lnTo>
                    <a:pt x="697" y="31"/>
                  </a:lnTo>
                  <a:lnTo>
                    <a:pt x="699" y="33"/>
                  </a:lnTo>
                  <a:lnTo>
                    <a:pt x="700" y="34"/>
                  </a:lnTo>
                  <a:lnTo>
                    <a:pt x="703" y="34"/>
                  </a:lnTo>
                  <a:lnTo>
                    <a:pt x="703" y="36"/>
                  </a:lnTo>
                  <a:lnTo>
                    <a:pt x="703" y="36"/>
                  </a:lnTo>
                  <a:lnTo>
                    <a:pt x="705" y="39"/>
                  </a:lnTo>
                  <a:lnTo>
                    <a:pt x="708" y="42"/>
                  </a:lnTo>
                  <a:lnTo>
                    <a:pt x="708" y="42"/>
                  </a:lnTo>
                  <a:lnTo>
                    <a:pt x="708" y="44"/>
                  </a:lnTo>
                  <a:lnTo>
                    <a:pt x="708" y="44"/>
                  </a:lnTo>
                  <a:lnTo>
                    <a:pt x="710" y="44"/>
                  </a:lnTo>
                  <a:lnTo>
                    <a:pt x="710" y="44"/>
                  </a:lnTo>
                  <a:lnTo>
                    <a:pt x="711" y="44"/>
                  </a:lnTo>
                  <a:lnTo>
                    <a:pt x="711" y="42"/>
                  </a:lnTo>
                  <a:lnTo>
                    <a:pt x="713" y="44"/>
                  </a:lnTo>
                  <a:lnTo>
                    <a:pt x="713" y="44"/>
                  </a:lnTo>
                  <a:lnTo>
                    <a:pt x="715" y="45"/>
                  </a:lnTo>
                  <a:lnTo>
                    <a:pt x="715" y="47"/>
                  </a:lnTo>
                  <a:lnTo>
                    <a:pt x="715" y="47"/>
                  </a:lnTo>
                  <a:lnTo>
                    <a:pt x="715" y="49"/>
                  </a:lnTo>
                  <a:lnTo>
                    <a:pt x="711" y="49"/>
                  </a:lnTo>
                  <a:lnTo>
                    <a:pt x="708" y="49"/>
                  </a:lnTo>
                  <a:lnTo>
                    <a:pt x="707" y="47"/>
                  </a:lnTo>
                  <a:lnTo>
                    <a:pt x="705" y="47"/>
                  </a:lnTo>
                  <a:lnTo>
                    <a:pt x="705" y="45"/>
                  </a:lnTo>
                  <a:lnTo>
                    <a:pt x="703" y="45"/>
                  </a:lnTo>
                  <a:lnTo>
                    <a:pt x="703" y="47"/>
                  </a:lnTo>
                  <a:lnTo>
                    <a:pt x="702" y="49"/>
                  </a:lnTo>
                  <a:lnTo>
                    <a:pt x="702" y="49"/>
                  </a:lnTo>
                  <a:lnTo>
                    <a:pt x="702" y="50"/>
                  </a:lnTo>
                  <a:lnTo>
                    <a:pt x="707" y="50"/>
                  </a:lnTo>
                  <a:lnTo>
                    <a:pt x="708" y="50"/>
                  </a:lnTo>
                  <a:lnTo>
                    <a:pt x="710" y="50"/>
                  </a:lnTo>
                  <a:lnTo>
                    <a:pt x="708" y="52"/>
                  </a:lnTo>
                  <a:lnTo>
                    <a:pt x="705" y="55"/>
                  </a:lnTo>
                  <a:lnTo>
                    <a:pt x="697" y="60"/>
                  </a:lnTo>
                  <a:lnTo>
                    <a:pt x="696" y="60"/>
                  </a:lnTo>
                  <a:lnTo>
                    <a:pt x="697" y="61"/>
                  </a:lnTo>
                  <a:lnTo>
                    <a:pt x="697" y="61"/>
                  </a:lnTo>
                  <a:lnTo>
                    <a:pt x="699" y="61"/>
                  </a:lnTo>
                  <a:lnTo>
                    <a:pt x="702" y="60"/>
                  </a:lnTo>
                  <a:lnTo>
                    <a:pt x="705" y="60"/>
                  </a:lnTo>
                  <a:lnTo>
                    <a:pt x="705" y="61"/>
                  </a:lnTo>
                  <a:lnTo>
                    <a:pt x="705" y="61"/>
                  </a:lnTo>
                  <a:lnTo>
                    <a:pt x="705" y="63"/>
                  </a:lnTo>
                  <a:lnTo>
                    <a:pt x="710" y="64"/>
                  </a:lnTo>
                  <a:lnTo>
                    <a:pt x="713" y="63"/>
                  </a:lnTo>
                  <a:lnTo>
                    <a:pt x="716" y="61"/>
                  </a:lnTo>
                  <a:lnTo>
                    <a:pt x="718" y="61"/>
                  </a:lnTo>
                  <a:lnTo>
                    <a:pt x="721" y="61"/>
                  </a:lnTo>
                  <a:lnTo>
                    <a:pt x="721" y="61"/>
                  </a:lnTo>
                  <a:lnTo>
                    <a:pt x="721" y="61"/>
                  </a:lnTo>
                  <a:lnTo>
                    <a:pt x="719" y="63"/>
                  </a:lnTo>
                  <a:lnTo>
                    <a:pt x="718" y="64"/>
                  </a:lnTo>
                  <a:lnTo>
                    <a:pt x="718" y="64"/>
                  </a:lnTo>
                  <a:lnTo>
                    <a:pt x="719" y="63"/>
                  </a:lnTo>
                  <a:lnTo>
                    <a:pt x="724" y="64"/>
                  </a:lnTo>
                  <a:lnTo>
                    <a:pt x="727" y="64"/>
                  </a:lnTo>
                  <a:lnTo>
                    <a:pt x="729" y="64"/>
                  </a:lnTo>
                  <a:lnTo>
                    <a:pt x="730" y="64"/>
                  </a:lnTo>
                  <a:lnTo>
                    <a:pt x="732" y="66"/>
                  </a:lnTo>
                  <a:lnTo>
                    <a:pt x="732" y="66"/>
                  </a:lnTo>
                  <a:lnTo>
                    <a:pt x="730" y="66"/>
                  </a:lnTo>
                  <a:lnTo>
                    <a:pt x="729" y="66"/>
                  </a:lnTo>
                  <a:lnTo>
                    <a:pt x="727" y="66"/>
                  </a:lnTo>
                  <a:lnTo>
                    <a:pt x="727" y="67"/>
                  </a:lnTo>
                  <a:lnTo>
                    <a:pt x="726" y="69"/>
                  </a:lnTo>
                  <a:lnTo>
                    <a:pt x="726" y="71"/>
                  </a:lnTo>
                  <a:lnTo>
                    <a:pt x="726" y="71"/>
                  </a:lnTo>
                  <a:lnTo>
                    <a:pt x="722" y="71"/>
                  </a:lnTo>
                  <a:lnTo>
                    <a:pt x="722" y="71"/>
                  </a:lnTo>
                  <a:lnTo>
                    <a:pt x="722" y="69"/>
                  </a:lnTo>
                  <a:lnTo>
                    <a:pt x="722" y="69"/>
                  </a:lnTo>
                  <a:lnTo>
                    <a:pt x="721" y="69"/>
                  </a:lnTo>
                  <a:lnTo>
                    <a:pt x="721" y="69"/>
                  </a:lnTo>
                  <a:lnTo>
                    <a:pt x="719" y="71"/>
                  </a:lnTo>
                  <a:lnTo>
                    <a:pt x="727" y="75"/>
                  </a:lnTo>
                  <a:lnTo>
                    <a:pt x="729" y="78"/>
                  </a:lnTo>
                  <a:lnTo>
                    <a:pt x="730" y="80"/>
                  </a:lnTo>
                  <a:lnTo>
                    <a:pt x="730" y="80"/>
                  </a:lnTo>
                  <a:lnTo>
                    <a:pt x="730" y="82"/>
                  </a:lnTo>
                  <a:lnTo>
                    <a:pt x="730" y="83"/>
                  </a:lnTo>
                  <a:lnTo>
                    <a:pt x="730" y="85"/>
                  </a:lnTo>
                  <a:lnTo>
                    <a:pt x="730" y="88"/>
                  </a:lnTo>
                  <a:lnTo>
                    <a:pt x="729" y="91"/>
                  </a:lnTo>
                  <a:lnTo>
                    <a:pt x="730" y="91"/>
                  </a:lnTo>
                  <a:lnTo>
                    <a:pt x="732" y="93"/>
                  </a:lnTo>
                  <a:lnTo>
                    <a:pt x="732" y="94"/>
                  </a:lnTo>
                  <a:lnTo>
                    <a:pt x="733" y="94"/>
                  </a:lnTo>
                  <a:lnTo>
                    <a:pt x="733" y="96"/>
                  </a:lnTo>
                  <a:lnTo>
                    <a:pt x="733" y="96"/>
                  </a:lnTo>
                  <a:lnTo>
                    <a:pt x="735" y="96"/>
                  </a:lnTo>
                  <a:lnTo>
                    <a:pt x="735" y="96"/>
                  </a:lnTo>
                  <a:lnTo>
                    <a:pt x="735" y="94"/>
                  </a:lnTo>
                  <a:lnTo>
                    <a:pt x="737" y="94"/>
                  </a:lnTo>
                  <a:lnTo>
                    <a:pt x="738" y="93"/>
                  </a:lnTo>
                  <a:lnTo>
                    <a:pt x="740" y="89"/>
                  </a:lnTo>
                  <a:lnTo>
                    <a:pt x="740" y="89"/>
                  </a:lnTo>
                  <a:lnTo>
                    <a:pt x="740" y="88"/>
                  </a:lnTo>
                  <a:lnTo>
                    <a:pt x="740" y="86"/>
                  </a:lnTo>
                  <a:lnTo>
                    <a:pt x="741" y="85"/>
                  </a:lnTo>
                  <a:lnTo>
                    <a:pt x="741" y="82"/>
                  </a:lnTo>
                  <a:lnTo>
                    <a:pt x="741" y="78"/>
                  </a:lnTo>
                  <a:lnTo>
                    <a:pt x="743" y="77"/>
                  </a:lnTo>
                  <a:lnTo>
                    <a:pt x="744" y="75"/>
                  </a:lnTo>
                  <a:lnTo>
                    <a:pt x="748" y="72"/>
                  </a:lnTo>
                  <a:lnTo>
                    <a:pt x="748" y="71"/>
                  </a:lnTo>
                  <a:lnTo>
                    <a:pt x="749" y="71"/>
                  </a:lnTo>
                  <a:lnTo>
                    <a:pt x="751" y="71"/>
                  </a:lnTo>
                  <a:lnTo>
                    <a:pt x="752" y="72"/>
                  </a:lnTo>
                  <a:lnTo>
                    <a:pt x="756" y="74"/>
                  </a:lnTo>
                  <a:lnTo>
                    <a:pt x="757" y="75"/>
                  </a:lnTo>
                  <a:lnTo>
                    <a:pt x="762" y="78"/>
                  </a:lnTo>
                  <a:lnTo>
                    <a:pt x="763" y="80"/>
                  </a:lnTo>
                  <a:lnTo>
                    <a:pt x="767" y="82"/>
                  </a:lnTo>
                  <a:lnTo>
                    <a:pt x="767" y="85"/>
                  </a:lnTo>
                  <a:lnTo>
                    <a:pt x="768" y="88"/>
                  </a:lnTo>
                  <a:lnTo>
                    <a:pt x="768" y="91"/>
                  </a:lnTo>
                  <a:lnTo>
                    <a:pt x="770" y="91"/>
                  </a:lnTo>
                  <a:lnTo>
                    <a:pt x="770" y="93"/>
                  </a:lnTo>
                  <a:lnTo>
                    <a:pt x="770" y="94"/>
                  </a:lnTo>
                  <a:lnTo>
                    <a:pt x="770" y="94"/>
                  </a:lnTo>
                  <a:lnTo>
                    <a:pt x="768" y="96"/>
                  </a:lnTo>
                  <a:lnTo>
                    <a:pt x="768" y="96"/>
                  </a:lnTo>
                  <a:lnTo>
                    <a:pt x="767" y="96"/>
                  </a:lnTo>
                  <a:lnTo>
                    <a:pt x="765" y="96"/>
                  </a:lnTo>
                  <a:lnTo>
                    <a:pt x="765" y="96"/>
                  </a:lnTo>
                  <a:lnTo>
                    <a:pt x="763" y="94"/>
                  </a:lnTo>
                  <a:lnTo>
                    <a:pt x="763" y="94"/>
                  </a:lnTo>
                  <a:lnTo>
                    <a:pt x="762" y="96"/>
                  </a:lnTo>
                  <a:lnTo>
                    <a:pt x="762" y="96"/>
                  </a:lnTo>
                  <a:lnTo>
                    <a:pt x="762" y="99"/>
                  </a:lnTo>
                  <a:lnTo>
                    <a:pt x="762" y="102"/>
                  </a:lnTo>
                  <a:lnTo>
                    <a:pt x="762" y="104"/>
                  </a:lnTo>
                  <a:lnTo>
                    <a:pt x="763" y="108"/>
                  </a:lnTo>
                  <a:lnTo>
                    <a:pt x="767" y="112"/>
                  </a:lnTo>
                  <a:lnTo>
                    <a:pt x="774" y="118"/>
                  </a:lnTo>
                  <a:lnTo>
                    <a:pt x="774" y="119"/>
                  </a:lnTo>
                  <a:lnTo>
                    <a:pt x="774" y="123"/>
                  </a:lnTo>
                  <a:lnTo>
                    <a:pt x="776" y="123"/>
                  </a:lnTo>
                  <a:lnTo>
                    <a:pt x="776" y="123"/>
                  </a:lnTo>
                  <a:lnTo>
                    <a:pt x="776" y="123"/>
                  </a:lnTo>
                  <a:lnTo>
                    <a:pt x="778" y="123"/>
                  </a:lnTo>
                  <a:lnTo>
                    <a:pt x="779" y="121"/>
                  </a:lnTo>
                  <a:lnTo>
                    <a:pt x="782" y="118"/>
                  </a:lnTo>
                  <a:lnTo>
                    <a:pt x="784" y="118"/>
                  </a:lnTo>
                  <a:lnTo>
                    <a:pt x="785" y="118"/>
                  </a:lnTo>
                  <a:lnTo>
                    <a:pt x="785" y="116"/>
                  </a:lnTo>
                  <a:lnTo>
                    <a:pt x="787" y="116"/>
                  </a:lnTo>
                  <a:lnTo>
                    <a:pt x="787" y="115"/>
                  </a:lnTo>
                  <a:lnTo>
                    <a:pt x="787" y="115"/>
                  </a:lnTo>
                  <a:lnTo>
                    <a:pt x="789" y="112"/>
                  </a:lnTo>
                  <a:lnTo>
                    <a:pt x="789" y="110"/>
                  </a:lnTo>
                  <a:lnTo>
                    <a:pt x="790" y="107"/>
                  </a:lnTo>
                  <a:lnTo>
                    <a:pt x="790" y="107"/>
                  </a:lnTo>
                  <a:lnTo>
                    <a:pt x="797" y="102"/>
                  </a:lnTo>
                  <a:lnTo>
                    <a:pt x="797" y="100"/>
                  </a:lnTo>
                  <a:lnTo>
                    <a:pt x="798" y="94"/>
                  </a:lnTo>
                  <a:lnTo>
                    <a:pt x="800" y="91"/>
                  </a:lnTo>
                  <a:lnTo>
                    <a:pt x="800" y="89"/>
                  </a:lnTo>
                  <a:lnTo>
                    <a:pt x="800" y="88"/>
                  </a:lnTo>
                  <a:lnTo>
                    <a:pt x="800" y="86"/>
                  </a:lnTo>
                  <a:lnTo>
                    <a:pt x="800" y="86"/>
                  </a:lnTo>
                  <a:lnTo>
                    <a:pt x="801" y="85"/>
                  </a:lnTo>
                  <a:lnTo>
                    <a:pt x="801" y="85"/>
                  </a:lnTo>
                  <a:lnTo>
                    <a:pt x="803" y="83"/>
                  </a:lnTo>
                  <a:lnTo>
                    <a:pt x="803" y="83"/>
                  </a:lnTo>
                  <a:lnTo>
                    <a:pt x="804" y="83"/>
                  </a:lnTo>
                  <a:lnTo>
                    <a:pt x="804" y="83"/>
                  </a:lnTo>
                  <a:lnTo>
                    <a:pt x="806" y="83"/>
                  </a:lnTo>
                  <a:lnTo>
                    <a:pt x="812" y="83"/>
                  </a:lnTo>
                  <a:lnTo>
                    <a:pt x="812" y="83"/>
                  </a:lnTo>
                  <a:lnTo>
                    <a:pt x="809" y="82"/>
                  </a:lnTo>
                  <a:lnTo>
                    <a:pt x="809" y="80"/>
                  </a:lnTo>
                  <a:lnTo>
                    <a:pt x="809" y="80"/>
                  </a:lnTo>
                  <a:lnTo>
                    <a:pt x="809" y="78"/>
                  </a:lnTo>
                  <a:lnTo>
                    <a:pt x="811" y="78"/>
                  </a:lnTo>
                  <a:lnTo>
                    <a:pt x="812" y="77"/>
                  </a:lnTo>
                  <a:lnTo>
                    <a:pt x="812" y="77"/>
                  </a:lnTo>
                  <a:lnTo>
                    <a:pt x="812" y="75"/>
                  </a:lnTo>
                  <a:lnTo>
                    <a:pt x="812" y="75"/>
                  </a:lnTo>
                  <a:lnTo>
                    <a:pt x="809" y="74"/>
                  </a:lnTo>
                  <a:lnTo>
                    <a:pt x="806" y="74"/>
                  </a:lnTo>
                  <a:lnTo>
                    <a:pt x="806" y="72"/>
                  </a:lnTo>
                  <a:lnTo>
                    <a:pt x="804" y="72"/>
                  </a:lnTo>
                  <a:lnTo>
                    <a:pt x="804" y="69"/>
                  </a:lnTo>
                  <a:lnTo>
                    <a:pt x="804" y="69"/>
                  </a:lnTo>
                  <a:lnTo>
                    <a:pt x="804" y="67"/>
                  </a:lnTo>
                  <a:lnTo>
                    <a:pt x="804" y="66"/>
                  </a:lnTo>
                  <a:lnTo>
                    <a:pt x="804" y="66"/>
                  </a:lnTo>
                  <a:lnTo>
                    <a:pt x="804" y="64"/>
                  </a:lnTo>
                  <a:lnTo>
                    <a:pt x="804" y="64"/>
                  </a:lnTo>
                  <a:lnTo>
                    <a:pt x="804" y="63"/>
                  </a:lnTo>
                  <a:lnTo>
                    <a:pt x="804" y="63"/>
                  </a:lnTo>
                  <a:lnTo>
                    <a:pt x="803" y="61"/>
                  </a:lnTo>
                  <a:lnTo>
                    <a:pt x="803" y="61"/>
                  </a:lnTo>
                  <a:lnTo>
                    <a:pt x="803" y="58"/>
                  </a:lnTo>
                  <a:lnTo>
                    <a:pt x="803" y="58"/>
                  </a:lnTo>
                  <a:lnTo>
                    <a:pt x="803" y="56"/>
                  </a:lnTo>
                  <a:lnTo>
                    <a:pt x="803" y="56"/>
                  </a:lnTo>
                  <a:lnTo>
                    <a:pt x="803" y="56"/>
                  </a:lnTo>
                  <a:lnTo>
                    <a:pt x="804" y="55"/>
                  </a:lnTo>
                  <a:lnTo>
                    <a:pt x="806" y="56"/>
                  </a:lnTo>
                  <a:lnTo>
                    <a:pt x="808" y="56"/>
                  </a:lnTo>
                  <a:lnTo>
                    <a:pt x="809" y="56"/>
                  </a:lnTo>
                  <a:lnTo>
                    <a:pt x="812" y="56"/>
                  </a:lnTo>
                  <a:lnTo>
                    <a:pt x="815" y="55"/>
                  </a:lnTo>
                  <a:lnTo>
                    <a:pt x="820" y="56"/>
                  </a:lnTo>
                  <a:lnTo>
                    <a:pt x="820" y="56"/>
                  </a:lnTo>
                  <a:lnTo>
                    <a:pt x="825" y="58"/>
                  </a:lnTo>
                  <a:lnTo>
                    <a:pt x="830" y="60"/>
                  </a:lnTo>
                  <a:lnTo>
                    <a:pt x="831" y="60"/>
                  </a:lnTo>
                  <a:lnTo>
                    <a:pt x="839" y="60"/>
                  </a:lnTo>
                  <a:lnTo>
                    <a:pt x="842" y="60"/>
                  </a:lnTo>
                  <a:lnTo>
                    <a:pt x="844" y="60"/>
                  </a:lnTo>
                  <a:lnTo>
                    <a:pt x="849" y="61"/>
                  </a:lnTo>
                  <a:lnTo>
                    <a:pt x="847" y="63"/>
                  </a:lnTo>
                  <a:lnTo>
                    <a:pt x="847" y="64"/>
                  </a:lnTo>
                  <a:lnTo>
                    <a:pt x="844" y="64"/>
                  </a:lnTo>
                  <a:lnTo>
                    <a:pt x="842" y="64"/>
                  </a:lnTo>
                  <a:lnTo>
                    <a:pt x="844" y="66"/>
                  </a:lnTo>
                  <a:lnTo>
                    <a:pt x="849" y="67"/>
                  </a:lnTo>
                  <a:lnTo>
                    <a:pt x="850" y="69"/>
                  </a:lnTo>
                  <a:lnTo>
                    <a:pt x="850" y="69"/>
                  </a:lnTo>
                  <a:lnTo>
                    <a:pt x="850" y="71"/>
                  </a:lnTo>
                  <a:lnTo>
                    <a:pt x="850" y="71"/>
                  </a:lnTo>
                  <a:lnTo>
                    <a:pt x="852" y="71"/>
                  </a:lnTo>
                  <a:lnTo>
                    <a:pt x="853" y="71"/>
                  </a:lnTo>
                  <a:lnTo>
                    <a:pt x="858" y="71"/>
                  </a:lnTo>
                  <a:lnTo>
                    <a:pt x="861" y="72"/>
                  </a:lnTo>
                  <a:lnTo>
                    <a:pt x="863" y="72"/>
                  </a:lnTo>
                  <a:lnTo>
                    <a:pt x="863" y="74"/>
                  </a:lnTo>
                  <a:lnTo>
                    <a:pt x="863" y="74"/>
                  </a:lnTo>
                  <a:lnTo>
                    <a:pt x="860" y="77"/>
                  </a:lnTo>
                  <a:lnTo>
                    <a:pt x="856" y="78"/>
                  </a:lnTo>
                  <a:lnTo>
                    <a:pt x="853" y="80"/>
                  </a:lnTo>
                  <a:lnTo>
                    <a:pt x="853" y="80"/>
                  </a:lnTo>
                  <a:lnTo>
                    <a:pt x="858" y="80"/>
                  </a:lnTo>
                  <a:lnTo>
                    <a:pt x="861" y="80"/>
                  </a:lnTo>
                  <a:lnTo>
                    <a:pt x="863" y="82"/>
                  </a:lnTo>
                  <a:lnTo>
                    <a:pt x="863" y="82"/>
                  </a:lnTo>
                  <a:lnTo>
                    <a:pt x="864" y="83"/>
                  </a:lnTo>
                  <a:lnTo>
                    <a:pt x="864" y="83"/>
                  </a:lnTo>
                  <a:lnTo>
                    <a:pt x="864" y="85"/>
                  </a:lnTo>
                  <a:lnTo>
                    <a:pt x="864" y="86"/>
                  </a:lnTo>
                  <a:lnTo>
                    <a:pt x="860" y="88"/>
                  </a:lnTo>
                  <a:lnTo>
                    <a:pt x="858" y="89"/>
                  </a:lnTo>
                  <a:lnTo>
                    <a:pt x="856" y="89"/>
                  </a:lnTo>
                  <a:lnTo>
                    <a:pt x="855" y="91"/>
                  </a:lnTo>
                  <a:lnTo>
                    <a:pt x="853" y="91"/>
                  </a:lnTo>
                  <a:lnTo>
                    <a:pt x="852" y="89"/>
                  </a:lnTo>
                  <a:lnTo>
                    <a:pt x="850" y="89"/>
                  </a:lnTo>
                  <a:lnTo>
                    <a:pt x="847" y="91"/>
                  </a:lnTo>
                  <a:lnTo>
                    <a:pt x="845" y="91"/>
                  </a:lnTo>
                  <a:lnTo>
                    <a:pt x="845" y="91"/>
                  </a:lnTo>
                  <a:lnTo>
                    <a:pt x="845" y="91"/>
                  </a:lnTo>
                  <a:lnTo>
                    <a:pt x="847" y="93"/>
                  </a:lnTo>
                  <a:lnTo>
                    <a:pt x="847" y="94"/>
                  </a:lnTo>
                  <a:lnTo>
                    <a:pt x="847" y="94"/>
                  </a:lnTo>
                  <a:lnTo>
                    <a:pt x="847" y="94"/>
                  </a:lnTo>
                  <a:lnTo>
                    <a:pt x="847" y="96"/>
                  </a:lnTo>
                  <a:lnTo>
                    <a:pt x="847" y="96"/>
                  </a:lnTo>
                  <a:lnTo>
                    <a:pt x="850" y="99"/>
                  </a:lnTo>
                  <a:lnTo>
                    <a:pt x="850" y="99"/>
                  </a:lnTo>
                  <a:lnTo>
                    <a:pt x="852" y="99"/>
                  </a:lnTo>
                  <a:lnTo>
                    <a:pt x="852" y="97"/>
                  </a:lnTo>
                  <a:lnTo>
                    <a:pt x="853" y="97"/>
                  </a:lnTo>
                  <a:lnTo>
                    <a:pt x="853" y="97"/>
                  </a:lnTo>
                  <a:lnTo>
                    <a:pt x="853" y="97"/>
                  </a:lnTo>
                  <a:lnTo>
                    <a:pt x="852" y="100"/>
                  </a:lnTo>
                  <a:lnTo>
                    <a:pt x="852" y="102"/>
                  </a:lnTo>
                  <a:lnTo>
                    <a:pt x="852" y="102"/>
                  </a:lnTo>
                  <a:lnTo>
                    <a:pt x="852" y="104"/>
                  </a:lnTo>
                  <a:lnTo>
                    <a:pt x="853" y="105"/>
                  </a:lnTo>
                  <a:lnTo>
                    <a:pt x="855" y="107"/>
                  </a:lnTo>
                  <a:lnTo>
                    <a:pt x="858" y="110"/>
                  </a:lnTo>
                  <a:lnTo>
                    <a:pt x="861" y="112"/>
                  </a:lnTo>
                  <a:lnTo>
                    <a:pt x="861" y="113"/>
                  </a:lnTo>
                  <a:lnTo>
                    <a:pt x="864" y="115"/>
                  </a:lnTo>
                  <a:lnTo>
                    <a:pt x="864" y="116"/>
                  </a:lnTo>
                  <a:lnTo>
                    <a:pt x="863" y="118"/>
                  </a:lnTo>
                  <a:lnTo>
                    <a:pt x="863" y="123"/>
                  </a:lnTo>
                  <a:lnTo>
                    <a:pt x="861" y="124"/>
                  </a:lnTo>
                  <a:lnTo>
                    <a:pt x="861" y="126"/>
                  </a:lnTo>
                  <a:lnTo>
                    <a:pt x="858" y="127"/>
                  </a:lnTo>
                  <a:lnTo>
                    <a:pt x="858" y="127"/>
                  </a:lnTo>
                  <a:lnTo>
                    <a:pt x="855" y="127"/>
                  </a:lnTo>
                  <a:lnTo>
                    <a:pt x="855" y="127"/>
                  </a:lnTo>
                  <a:lnTo>
                    <a:pt x="853" y="129"/>
                  </a:lnTo>
                  <a:lnTo>
                    <a:pt x="852" y="132"/>
                  </a:lnTo>
                  <a:lnTo>
                    <a:pt x="850" y="132"/>
                  </a:lnTo>
                  <a:lnTo>
                    <a:pt x="850" y="134"/>
                  </a:lnTo>
                  <a:lnTo>
                    <a:pt x="849" y="134"/>
                  </a:lnTo>
                  <a:lnTo>
                    <a:pt x="845" y="137"/>
                  </a:lnTo>
                  <a:lnTo>
                    <a:pt x="844" y="137"/>
                  </a:lnTo>
                  <a:lnTo>
                    <a:pt x="839" y="138"/>
                  </a:lnTo>
                  <a:lnTo>
                    <a:pt x="836" y="141"/>
                  </a:lnTo>
                  <a:lnTo>
                    <a:pt x="834" y="141"/>
                  </a:lnTo>
                  <a:lnTo>
                    <a:pt x="833" y="143"/>
                  </a:lnTo>
                  <a:lnTo>
                    <a:pt x="831" y="143"/>
                  </a:lnTo>
                  <a:lnTo>
                    <a:pt x="830" y="141"/>
                  </a:lnTo>
                  <a:lnTo>
                    <a:pt x="830" y="140"/>
                  </a:lnTo>
                  <a:lnTo>
                    <a:pt x="830" y="140"/>
                  </a:lnTo>
                  <a:lnTo>
                    <a:pt x="828" y="138"/>
                  </a:lnTo>
                  <a:lnTo>
                    <a:pt x="825" y="135"/>
                  </a:lnTo>
                  <a:lnTo>
                    <a:pt x="825" y="134"/>
                  </a:lnTo>
                  <a:lnTo>
                    <a:pt x="823" y="134"/>
                  </a:lnTo>
                  <a:lnTo>
                    <a:pt x="822" y="134"/>
                  </a:lnTo>
                  <a:lnTo>
                    <a:pt x="822" y="134"/>
                  </a:lnTo>
                  <a:lnTo>
                    <a:pt x="820" y="132"/>
                  </a:lnTo>
                  <a:lnTo>
                    <a:pt x="819" y="132"/>
                  </a:lnTo>
                  <a:lnTo>
                    <a:pt x="819" y="132"/>
                  </a:lnTo>
                  <a:lnTo>
                    <a:pt x="820" y="130"/>
                  </a:lnTo>
                  <a:lnTo>
                    <a:pt x="820" y="130"/>
                  </a:lnTo>
                  <a:lnTo>
                    <a:pt x="817" y="129"/>
                  </a:lnTo>
                  <a:lnTo>
                    <a:pt x="817" y="127"/>
                  </a:lnTo>
                  <a:lnTo>
                    <a:pt x="817" y="127"/>
                  </a:lnTo>
                  <a:lnTo>
                    <a:pt x="814" y="127"/>
                  </a:lnTo>
                  <a:lnTo>
                    <a:pt x="812" y="126"/>
                  </a:lnTo>
                  <a:lnTo>
                    <a:pt x="809" y="129"/>
                  </a:lnTo>
                  <a:lnTo>
                    <a:pt x="809" y="129"/>
                  </a:lnTo>
                  <a:lnTo>
                    <a:pt x="809" y="130"/>
                  </a:lnTo>
                  <a:lnTo>
                    <a:pt x="809" y="130"/>
                  </a:lnTo>
                  <a:lnTo>
                    <a:pt x="811" y="130"/>
                  </a:lnTo>
                  <a:lnTo>
                    <a:pt x="811" y="129"/>
                  </a:lnTo>
                  <a:lnTo>
                    <a:pt x="812" y="129"/>
                  </a:lnTo>
                  <a:lnTo>
                    <a:pt x="814" y="129"/>
                  </a:lnTo>
                  <a:lnTo>
                    <a:pt x="815" y="129"/>
                  </a:lnTo>
                  <a:lnTo>
                    <a:pt x="815" y="130"/>
                  </a:lnTo>
                  <a:lnTo>
                    <a:pt x="815" y="130"/>
                  </a:lnTo>
                  <a:lnTo>
                    <a:pt x="820" y="134"/>
                  </a:lnTo>
                  <a:lnTo>
                    <a:pt x="822" y="135"/>
                  </a:lnTo>
                  <a:lnTo>
                    <a:pt x="822" y="135"/>
                  </a:lnTo>
                  <a:lnTo>
                    <a:pt x="822" y="137"/>
                  </a:lnTo>
                  <a:lnTo>
                    <a:pt x="823" y="138"/>
                  </a:lnTo>
                  <a:lnTo>
                    <a:pt x="825" y="141"/>
                  </a:lnTo>
                  <a:lnTo>
                    <a:pt x="826" y="145"/>
                  </a:lnTo>
                  <a:lnTo>
                    <a:pt x="828" y="146"/>
                  </a:lnTo>
                  <a:lnTo>
                    <a:pt x="826" y="146"/>
                  </a:lnTo>
                  <a:lnTo>
                    <a:pt x="826" y="146"/>
                  </a:lnTo>
                  <a:lnTo>
                    <a:pt x="825" y="146"/>
                  </a:lnTo>
                  <a:lnTo>
                    <a:pt x="820" y="145"/>
                  </a:lnTo>
                  <a:lnTo>
                    <a:pt x="820" y="145"/>
                  </a:lnTo>
                  <a:lnTo>
                    <a:pt x="819" y="145"/>
                  </a:lnTo>
                  <a:lnTo>
                    <a:pt x="819" y="146"/>
                  </a:lnTo>
                  <a:lnTo>
                    <a:pt x="817" y="146"/>
                  </a:lnTo>
                  <a:lnTo>
                    <a:pt x="815" y="146"/>
                  </a:lnTo>
                  <a:lnTo>
                    <a:pt x="811" y="145"/>
                  </a:lnTo>
                  <a:lnTo>
                    <a:pt x="809" y="143"/>
                  </a:lnTo>
                  <a:lnTo>
                    <a:pt x="808" y="143"/>
                  </a:lnTo>
                  <a:lnTo>
                    <a:pt x="806" y="140"/>
                  </a:lnTo>
                  <a:lnTo>
                    <a:pt x="803" y="138"/>
                  </a:lnTo>
                  <a:lnTo>
                    <a:pt x="801" y="138"/>
                  </a:lnTo>
                  <a:lnTo>
                    <a:pt x="798" y="138"/>
                  </a:lnTo>
                  <a:lnTo>
                    <a:pt x="795" y="138"/>
                  </a:lnTo>
                  <a:lnTo>
                    <a:pt x="787" y="138"/>
                  </a:lnTo>
                  <a:lnTo>
                    <a:pt x="785" y="138"/>
                  </a:lnTo>
                  <a:lnTo>
                    <a:pt x="785" y="138"/>
                  </a:lnTo>
                  <a:lnTo>
                    <a:pt x="785" y="140"/>
                  </a:lnTo>
                  <a:lnTo>
                    <a:pt x="785" y="140"/>
                  </a:lnTo>
                  <a:lnTo>
                    <a:pt x="785" y="141"/>
                  </a:lnTo>
                  <a:lnTo>
                    <a:pt x="785" y="141"/>
                  </a:lnTo>
                  <a:lnTo>
                    <a:pt x="785" y="143"/>
                  </a:lnTo>
                  <a:lnTo>
                    <a:pt x="787" y="143"/>
                  </a:lnTo>
                  <a:lnTo>
                    <a:pt x="792" y="145"/>
                  </a:lnTo>
                  <a:lnTo>
                    <a:pt x="793" y="146"/>
                  </a:lnTo>
                  <a:lnTo>
                    <a:pt x="795" y="146"/>
                  </a:lnTo>
                  <a:lnTo>
                    <a:pt x="797" y="148"/>
                  </a:lnTo>
                  <a:lnTo>
                    <a:pt x="797" y="148"/>
                  </a:lnTo>
                  <a:lnTo>
                    <a:pt x="795" y="149"/>
                  </a:lnTo>
                  <a:lnTo>
                    <a:pt x="795" y="151"/>
                  </a:lnTo>
                  <a:lnTo>
                    <a:pt x="785" y="159"/>
                  </a:lnTo>
                  <a:lnTo>
                    <a:pt x="782" y="162"/>
                  </a:lnTo>
                  <a:lnTo>
                    <a:pt x="779" y="165"/>
                  </a:lnTo>
                  <a:lnTo>
                    <a:pt x="778" y="167"/>
                  </a:lnTo>
                  <a:lnTo>
                    <a:pt x="778" y="167"/>
                  </a:lnTo>
                  <a:lnTo>
                    <a:pt x="774" y="167"/>
                  </a:lnTo>
                  <a:lnTo>
                    <a:pt x="771" y="167"/>
                  </a:lnTo>
                  <a:lnTo>
                    <a:pt x="767" y="167"/>
                  </a:lnTo>
                  <a:lnTo>
                    <a:pt x="765" y="165"/>
                  </a:lnTo>
                  <a:lnTo>
                    <a:pt x="760" y="162"/>
                  </a:lnTo>
                  <a:lnTo>
                    <a:pt x="759" y="160"/>
                  </a:lnTo>
                  <a:lnTo>
                    <a:pt x="757" y="160"/>
                  </a:lnTo>
                  <a:lnTo>
                    <a:pt x="756" y="159"/>
                  </a:lnTo>
                  <a:lnTo>
                    <a:pt x="756" y="159"/>
                  </a:lnTo>
                  <a:lnTo>
                    <a:pt x="752" y="159"/>
                  </a:lnTo>
                  <a:lnTo>
                    <a:pt x="751" y="157"/>
                  </a:lnTo>
                  <a:lnTo>
                    <a:pt x="746" y="154"/>
                  </a:lnTo>
                  <a:lnTo>
                    <a:pt x="743" y="154"/>
                  </a:lnTo>
                  <a:lnTo>
                    <a:pt x="741" y="152"/>
                  </a:lnTo>
                  <a:lnTo>
                    <a:pt x="740" y="152"/>
                  </a:lnTo>
                  <a:lnTo>
                    <a:pt x="738" y="152"/>
                  </a:lnTo>
                  <a:lnTo>
                    <a:pt x="740" y="154"/>
                  </a:lnTo>
                  <a:lnTo>
                    <a:pt x="740" y="154"/>
                  </a:lnTo>
                  <a:lnTo>
                    <a:pt x="738" y="154"/>
                  </a:lnTo>
                  <a:lnTo>
                    <a:pt x="737" y="154"/>
                  </a:lnTo>
                  <a:lnTo>
                    <a:pt x="733" y="152"/>
                  </a:lnTo>
                  <a:lnTo>
                    <a:pt x="730" y="152"/>
                  </a:lnTo>
                  <a:lnTo>
                    <a:pt x="729" y="152"/>
                  </a:lnTo>
                  <a:lnTo>
                    <a:pt x="726" y="152"/>
                  </a:lnTo>
                  <a:lnTo>
                    <a:pt x="722" y="152"/>
                  </a:lnTo>
                  <a:lnTo>
                    <a:pt x="719" y="152"/>
                  </a:lnTo>
                  <a:lnTo>
                    <a:pt x="718" y="152"/>
                  </a:lnTo>
                  <a:lnTo>
                    <a:pt x="718" y="152"/>
                  </a:lnTo>
                  <a:lnTo>
                    <a:pt x="719" y="154"/>
                  </a:lnTo>
                  <a:lnTo>
                    <a:pt x="722" y="156"/>
                  </a:lnTo>
                  <a:lnTo>
                    <a:pt x="722" y="154"/>
                  </a:lnTo>
                  <a:lnTo>
                    <a:pt x="722" y="154"/>
                  </a:lnTo>
                  <a:lnTo>
                    <a:pt x="724" y="152"/>
                  </a:lnTo>
                  <a:lnTo>
                    <a:pt x="729" y="154"/>
                  </a:lnTo>
                  <a:lnTo>
                    <a:pt x="735" y="156"/>
                  </a:lnTo>
                  <a:lnTo>
                    <a:pt x="737" y="156"/>
                  </a:lnTo>
                  <a:lnTo>
                    <a:pt x="738" y="157"/>
                  </a:lnTo>
                  <a:lnTo>
                    <a:pt x="741" y="157"/>
                  </a:lnTo>
                  <a:lnTo>
                    <a:pt x="743" y="160"/>
                  </a:lnTo>
                  <a:lnTo>
                    <a:pt x="749" y="165"/>
                  </a:lnTo>
                  <a:lnTo>
                    <a:pt x="751" y="165"/>
                  </a:lnTo>
                  <a:lnTo>
                    <a:pt x="752" y="167"/>
                  </a:lnTo>
                  <a:lnTo>
                    <a:pt x="763" y="168"/>
                  </a:lnTo>
                  <a:lnTo>
                    <a:pt x="768" y="168"/>
                  </a:lnTo>
                  <a:lnTo>
                    <a:pt x="776" y="168"/>
                  </a:lnTo>
                  <a:lnTo>
                    <a:pt x="779" y="170"/>
                  </a:lnTo>
                  <a:lnTo>
                    <a:pt x="781" y="170"/>
                  </a:lnTo>
                  <a:lnTo>
                    <a:pt x="781" y="173"/>
                  </a:lnTo>
                  <a:lnTo>
                    <a:pt x="781" y="173"/>
                  </a:lnTo>
                  <a:lnTo>
                    <a:pt x="779" y="176"/>
                  </a:lnTo>
                  <a:lnTo>
                    <a:pt x="778" y="179"/>
                  </a:lnTo>
                  <a:lnTo>
                    <a:pt x="768" y="189"/>
                  </a:lnTo>
                  <a:lnTo>
                    <a:pt x="767" y="192"/>
                  </a:lnTo>
                  <a:lnTo>
                    <a:pt x="767" y="192"/>
                  </a:lnTo>
                  <a:lnTo>
                    <a:pt x="765" y="193"/>
                  </a:lnTo>
                  <a:lnTo>
                    <a:pt x="762" y="197"/>
                  </a:lnTo>
                  <a:lnTo>
                    <a:pt x="757" y="198"/>
                  </a:lnTo>
                  <a:lnTo>
                    <a:pt x="756" y="198"/>
                  </a:lnTo>
                  <a:lnTo>
                    <a:pt x="752" y="198"/>
                  </a:lnTo>
                  <a:lnTo>
                    <a:pt x="751" y="198"/>
                  </a:lnTo>
                  <a:lnTo>
                    <a:pt x="749" y="195"/>
                  </a:lnTo>
                  <a:lnTo>
                    <a:pt x="749" y="195"/>
                  </a:lnTo>
                  <a:lnTo>
                    <a:pt x="751" y="198"/>
                  </a:lnTo>
                  <a:lnTo>
                    <a:pt x="751" y="198"/>
                  </a:lnTo>
                  <a:lnTo>
                    <a:pt x="749" y="198"/>
                  </a:lnTo>
                  <a:lnTo>
                    <a:pt x="746" y="197"/>
                  </a:lnTo>
                  <a:lnTo>
                    <a:pt x="746" y="198"/>
                  </a:lnTo>
                  <a:lnTo>
                    <a:pt x="744" y="198"/>
                  </a:lnTo>
                  <a:lnTo>
                    <a:pt x="744" y="198"/>
                  </a:lnTo>
                  <a:lnTo>
                    <a:pt x="743" y="198"/>
                  </a:lnTo>
                  <a:lnTo>
                    <a:pt x="741" y="197"/>
                  </a:lnTo>
                  <a:lnTo>
                    <a:pt x="741" y="197"/>
                  </a:lnTo>
                  <a:lnTo>
                    <a:pt x="741" y="195"/>
                  </a:lnTo>
                  <a:lnTo>
                    <a:pt x="740" y="193"/>
                  </a:lnTo>
                  <a:lnTo>
                    <a:pt x="737" y="195"/>
                  </a:lnTo>
                  <a:lnTo>
                    <a:pt x="737" y="195"/>
                  </a:lnTo>
                  <a:lnTo>
                    <a:pt x="738" y="197"/>
                  </a:lnTo>
                  <a:lnTo>
                    <a:pt x="738" y="197"/>
                  </a:lnTo>
                  <a:lnTo>
                    <a:pt x="740" y="198"/>
                  </a:lnTo>
                  <a:lnTo>
                    <a:pt x="740" y="200"/>
                  </a:lnTo>
                  <a:lnTo>
                    <a:pt x="738" y="200"/>
                  </a:lnTo>
                  <a:lnTo>
                    <a:pt x="735" y="198"/>
                  </a:lnTo>
                  <a:lnTo>
                    <a:pt x="735" y="198"/>
                  </a:lnTo>
                  <a:lnTo>
                    <a:pt x="737" y="201"/>
                  </a:lnTo>
                  <a:lnTo>
                    <a:pt x="738" y="203"/>
                  </a:lnTo>
                  <a:lnTo>
                    <a:pt x="738" y="203"/>
                  </a:lnTo>
                  <a:lnTo>
                    <a:pt x="735" y="206"/>
                  </a:lnTo>
                  <a:lnTo>
                    <a:pt x="733" y="206"/>
                  </a:lnTo>
                  <a:lnTo>
                    <a:pt x="732" y="208"/>
                  </a:lnTo>
                  <a:lnTo>
                    <a:pt x="732" y="206"/>
                  </a:lnTo>
                  <a:lnTo>
                    <a:pt x="730" y="206"/>
                  </a:lnTo>
                  <a:lnTo>
                    <a:pt x="729" y="206"/>
                  </a:lnTo>
                  <a:lnTo>
                    <a:pt x="729" y="208"/>
                  </a:lnTo>
                  <a:lnTo>
                    <a:pt x="727" y="208"/>
                  </a:lnTo>
                  <a:lnTo>
                    <a:pt x="726" y="208"/>
                  </a:lnTo>
                  <a:lnTo>
                    <a:pt x="724" y="208"/>
                  </a:lnTo>
                  <a:lnTo>
                    <a:pt x="722" y="208"/>
                  </a:lnTo>
                  <a:lnTo>
                    <a:pt x="716" y="204"/>
                  </a:lnTo>
                  <a:lnTo>
                    <a:pt x="713" y="204"/>
                  </a:lnTo>
                  <a:lnTo>
                    <a:pt x="710" y="204"/>
                  </a:lnTo>
                  <a:lnTo>
                    <a:pt x="710" y="203"/>
                  </a:lnTo>
                  <a:lnTo>
                    <a:pt x="710" y="203"/>
                  </a:lnTo>
                  <a:lnTo>
                    <a:pt x="710" y="203"/>
                  </a:lnTo>
                  <a:lnTo>
                    <a:pt x="710" y="203"/>
                  </a:lnTo>
                  <a:lnTo>
                    <a:pt x="710" y="203"/>
                  </a:lnTo>
                  <a:lnTo>
                    <a:pt x="708" y="203"/>
                  </a:lnTo>
                  <a:lnTo>
                    <a:pt x="708" y="203"/>
                  </a:lnTo>
                  <a:lnTo>
                    <a:pt x="707" y="203"/>
                  </a:lnTo>
                  <a:lnTo>
                    <a:pt x="703" y="203"/>
                  </a:lnTo>
                  <a:lnTo>
                    <a:pt x="700" y="203"/>
                  </a:lnTo>
                  <a:lnTo>
                    <a:pt x="694" y="200"/>
                  </a:lnTo>
                  <a:lnTo>
                    <a:pt x="688" y="198"/>
                  </a:lnTo>
                  <a:lnTo>
                    <a:pt x="685" y="195"/>
                  </a:lnTo>
                  <a:lnTo>
                    <a:pt x="686" y="197"/>
                  </a:lnTo>
                  <a:lnTo>
                    <a:pt x="686" y="198"/>
                  </a:lnTo>
                  <a:lnTo>
                    <a:pt x="685" y="198"/>
                  </a:lnTo>
                  <a:lnTo>
                    <a:pt x="685" y="200"/>
                  </a:lnTo>
                  <a:lnTo>
                    <a:pt x="686" y="201"/>
                  </a:lnTo>
                  <a:lnTo>
                    <a:pt x="688" y="201"/>
                  </a:lnTo>
                  <a:lnTo>
                    <a:pt x="691" y="201"/>
                  </a:lnTo>
                  <a:lnTo>
                    <a:pt x="691" y="201"/>
                  </a:lnTo>
                  <a:lnTo>
                    <a:pt x="689" y="201"/>
                  </a:lnTo>
                  <a:lnTo>
                    <a:pt x="689" y="200"/>
                  </a:lnTo>
                  <a:lnTo>
                    <a:pt x="688" y="200"/>
                  </a:lnTo>
                  <a:lnTo>
                    <a:pt x="689" y="200"/>
                  </a:lnTo>
                  <a:lnTo>
                    <a:pt x="691" y="200"/>
                  </a:lnTo>
                  <a:lnTo>
                    <a:pt x="692" y="200"/>
                  </a:lnTo>
                  <a:lnTo>
                    <a:pt x="702" y="204"/>
                  </a:lnTo>
                  <a:lnTo>
                    <a:pt x="703" y="204"/>
                  </a:lnTo>
                  <a:lnTo>
                    <a:pt x="707" y="204"/>
                  </a:lnTo>
                  <a:lnTo>
                    <a:pt x="707" y="206"/>
                  </a:lnTo>
                  <a:lnTo>
                    <a:pt x="705" y="206"/>
                  </a:lnTo>
                  <a:lnTo>
                    <a:pt x="702" y="208"/>
                  </a:lnTo>
                  <a:lnTo>
                    <a:pt x="702" y="209"/>
                  </a:lnTo>
                  <a:lnTo>
                    <a:pt x="705" y="208"/>
                  </a:lnTo>
                  <a:lnTo>
                    <a:pt x="708" y="206"/>
                  </a:lnTo>
                  <a:lnTo>
                    <a:pt x="710" y="206"/>
                  </a:lnTo>
                  <a:lnTo>
                    <a:pt x="711" y="204"/>
                  </a:lnTo>
                  <a:lnTo>
                    <a:pt x="713" y="206"/>
                  </a:lnTo>
                  <a:lnTo>
                    <a:pt x="716" y="208"/>
                  </a:lnTo>
                  <a:lnTo>
                    <a:pt x="719" y="209"/>
                  </a:lnTo>
                  <a:lnTo>
                    <a:pt x="722" y="211"/>
                  </a:lnTo>
                  <a:lnTo>
                    <a:pt x="724" y="211"/>
                  </a:lnTo>
                  <a:lnTo>
                    <a:pt x="727" y="212"/>
                  </a:lnTo>
                  <a:lnTo>
                    <a:pt x="727" y="214"/>
                  </a:lnTo>
                  <a:lnTo>
                    <a:pt x="727" y="219"/>
                  </a:lnTo>
                  <a:lnTo>
                    <a:pt x="727" y="220"/>
                  </a:lnTo>
                  <a:lnTo>
                    <a:pt x="727" y="220"/>
                  </a:lnTo>
                  <a:lnTo>
                    <a:pt x="727" y="222"/>
                  </a:lnTo>
                  <a:lnTo>
                    <a:pt x="726" y="222"/>
                  </a:lnTo>
                  <a:lnTo>
                    <a:pt x="722" y="222"/>
                  </a:lnTo>
                  <a:lnTo>
                    <a:pt x="721" y="223"/>
                  </a:lnTo>
                  <a:lnTo>
                    <a:pt x="718" y="225"/>
                  </a:lnTo>
                  <a:lnTo>
                    <a:pt x="716" y="225"/>
                  </a:lnTo>
                  <a:lnTo>
                    <a:pt x="711" y="225"/>
                  </a:lnTo>
                  <a:lnTo>
                    <a:pt x="708" y="225"/>
                  </a:lnTo>
                  <a:lnTo>
                    <a:pt x="707" y="225"/>
                  </a:lnTo>
                  <a:lnTo>
                    <a:pt x="707" y="225"/>
                  </a:lnTo>
                  <a:lnTo>
                    <a:pt x="707" y="225"/>
                  </a:lnTo>
                  <a:lnTo>
                    <a:pt x="703" y="225"/>
                  </a:lnTo>
                  <a:lnTo>
                    <a:pt x="703" y="225"/>
                  </a:lnTo>
                  <a:lnTo>
                    <a:pt x="703" y="227"/>
                  </a:lnTo>
                  <a:lnTo>
                    <a:pt x="703" y="227"/>
                  </a:lnTo>
                  <a:lnTo>
                    <a:pt x="705" y="228"/>
                  </a:lnTo>
                  <a:lnTo>
                    <a:pt x="705" y="228"/>
                  </a:lnTo>
                  <a:lnTo>
                    <a:pt x="707" y="228"/>
                  </a:lnTo>
                  <a:lnTo>
                    <a:pt x="710" y="230"/>
                  </a:lnTo>
                  <a:lnTo>
                    <a:pt x="710" y="230"/>
                  </a:lnTo>
                  <a:lnTo>
                    <a:pt x="710" y="231"/>
                  </a:lnTo>
                  <a:lnTo>
                    <a:pt x="708" y="231"/>
                  </a:lnTo>
                  <a:lnTo>
                    <a:pt x="708" y="231"/>
                  </a:lnTo>
                  <a:lnTo>
                    <a:pt x="705" y="230"/>
                  </a:lnTo>
                  <a:lnTo>
                    <a:pt x="705" y="230"/>
                  </a:lnTo>
                  <a:lnTo>
                    <a:pt x="703" y="231"/>
                  </a:lnTo>
                  <a:lnTo>
                    <a:pt x="703" y="231"/>
                  </a:lnTo>
                  <a:lnTo>
                    <a:pt x="702" y="231"/>
                  </a:lnTo>
                  <a:lnTo>
                    <a:pt x="700" y="231"/>
                  </a:lnTo>
                  <a:lnTo>
                    <a:pt x="700" y="233"/>
                  </a:lnTo>
                  <a:lnTo>
                    <a:pt x="700" y="233"/>
                  </a:lnTo>
                  <a:lnTo>
                    <a:pt x="699" y="234"/>
                  </a:lnTo>
                  <a:lnTo>
                    <a:pt x="697" y="234"/>
                  </a:lnTo>
                  <a:lnTo>
                    <a:pt x="697" y="236"/>
                  </a:lnTo>
                  <a:lnTo>
                    <a:pt x="699" y="236"/>
                  </a:lnTo>
                  <a:lnTo>
                    <a:pt x="700" y="238"/>
                  </a:lnTo>
                  <a:lnTo>
                    <a:pt x="700" y="239"/>
                  </a:lnTo>
                  <a:lnTo>
                    <a:pt x="702" y="239"/>
                  </a:lnTo>
                  <a:lnTo>
                    <a:pt x="700" y="239"/>
                  </a:lnTo>
                  <a:lnTo>
                    <a:pt x="699" y="239"/>
                  </a:lnTo>
                  <a:lnTo>
                    <a:pt x="699" y="238"/>
                  </a:lnTo>
                  <a:lnTo>
                    <a:pt x="696" y="236"/>
                  </a:lnTo>
                  <a:lnTo>
                    <a:pt x="692" y="236"/>
                  </a:lnTo>
                  <a:lnTo>
                    <a:pt x="691" y="236"/>
                  </a:lnTo>
                  <a:lnTo>
                    <a:pt x="692" y="236"/>
                  </a:lnTo>
                  <a:lnTo>
                    <a:pt x="694" y="238"/>
                  </a:lnTo>
                  <a:lnTo>
                    <a:pt x="696" y="238"/>
                  </a:lnTo>
                  <a:lnTo>
                    <a:pt x="696" y="239"/>
                  </a:lnTo>
                  <a:lnTo>
                    <a:pt x="694" y="241"/>
                  </a:lnTo>
                  <a:lnTo>
                    <a:pt x="694" y="241"/>
                  </a:lnTo>
                  <a:lnTo>
                    <a:pt x="694" y="241"/>
                  </a:lnTo>
                  <a:lnTo>
                    <a:pt x="694" y="242"/>
                  </a:lnTo>
                  <a:lnTo>
                    <a:pt x="694" y="242"/>
                  </a:lnTo>
                  <a:lnTo>
                    <a:pt x="692" y="242"/>
                  </a:lnTo>
                  <a:lnTo>
                    <a:pt x="689" y="242"/>
                  </a:lnTo>
                  <a:lnTo>
                    <a:pt x="689" y="244"/>
                  </a:lnTo>
                  <a:lnTo>
                    <a:pt x="689" y="244"/>
                  </a:lnTo>
                  <a:lnTo>
                    <a:pt x="691" y="244"/>
                  </a:lnTo>
                  <a:lnTo>
                    <a:pt x="689" y="245"/>
                  </a:lnTo>
                  <a:lnTo>
                    <a:pt x="689" y="245"/>
                  </a:lnTo>
                  <a:lnTo>
                    <a:pt x="686" y="245"/>
                  </a:lnTo>
                  <a:lnTo>
                    <a:pt x="686" y="247"/>
                  </a:lnTo>
                  <a:lnTo>
                    <a:pt x="688" y="247"/>
                  </a:lnTo>
                  <a:lnTo>
                    <a:pt x="688" y="247"/>
                  </a:lnTo>
                  <a:lnTo>
                    <a:pt x="689" y="249"/>
                  </a:lnTo>
                  <a:lnTo>
                    <a:pt x="689" y="249"/>
                  </a:lnTo>
                  <a:lnTo>
                    <a:pt x="689" y="250"/>
                  </a:lnTo>
                  <a:lnTo>
                    <a:pt x="688" y="250"/>
                  </a:lnTo>
                  <a:lnTo>
                    <a:pt x="685" y="252"/>
                  </a:lnTo>
                  <a:lnTo>
                    <a:pt x="681" y="255"/>
                  </a:lnTo>
                  <a:lnTo>
                    <a:pt x="681" y="256"/>
                  </a:lnTo>
                  <a:lnTo>
                    <a:pt x="681" y="258"/>
                  </a:lnTo>
                  <a:lnTo>
                    <a:pt x="681" y="258"/>
                  </a:lnTo>
                  <a:lnTo>
                    <a:pt x="681" y="260"/>
                  </a:lnTo>
                  <a:lnTo>
                    <a:pt x="678" y="258"/>
                  </a:lnTo>
                  <a:lnTo>
                    <a:pt x="678" y="260"/>
                  </a:lnTo>
                  <a:lnTo>
                    <a:pt x="680" y="260"/>
                  </a:lnTo>
                  <a:lnTo>
                    <a:pt x="680" y="261"/>
                  </a:lnTo>
                  <a:lnTo>
                    <a:pt x="678" y="263"/>
                  </a:lnTo>
                  <a:lnTo>
                    <a:pt x="678" y="266"/>
                  </a:lnTo>
                  <a:lnTo>
                    <a:pt x="675" y="269"/>
                  </a:lnTo>
                  <a:lnTo>
                    <a:pt x="674" y="272"/>
                  </a:lnTo>
                  <a:lnTo>
                    <a:pt x="672" y="274"/>
                  </a:lnTo>
                  <a:lnTo>
                    <a:pt x="672" y="275"/>
                  </a:lnTo>
                  <a:lnTo>
                    <a:pt x="670" y="275"/>
                  </a:lnTo>
                  <a:lnTo>
                    <a:pt x="669" y="277"/>
                  </a:lnTo>
                  <a:lnTo>
                    <a:pt x="670" y="277"/>
                  </a:lnTo>
                  <a:lnTo>
                    <a:pt x="670" y="277"/>
                  </a:lnTo>
                  <a:lnTo>
                    <a:pt x="670" y="279"/>
                  </a:lnTo>
                  <a:lnTo>
                    <a:pt x="670" y="282"/>
                  </a:lnTo>
                  <a:lnTo>
                    <a:pt x="669" y="285"/>
                  </a:lnTo>
                  <a:lnTo>
                    <a:pt x="669" y="288"/>
                  </a:lnTo>
                  <a:lnTo>
                    <a:pt x="669" y="299"/>
                  </a:lnTo>
                  <a:lnTo>
                    <a:pt x="669" y="304"/>
                  </a:lnTo>
                  <a:lnTo>
                    <a:pt x="669" y="305"/>
                  </a:lnTo>
                  <a:lnTo>
                    <a:pt x="667" y="307"/>
                  </a:lnTo>
                  <a:lnTo>
                    <a:pt x="666" y="307"/>
                  </a:lnTo>
                  <a:lnTo>
                    <a:pt x="667" y="308"/>
                  </a:lnTo>
                  <a:lnTo>
                    <a:pt x="669" y="308"/>
                  </a:lnTo>
                  <a:lnTo>
                    <a:pt x="669" y="310"/>
                  </a:lnTo>
                  <a:lnTo>
                    <a:pt x="669" y="312"/>
                  </a:lnTo>
                  <a:lnTo>
                    <a:pt x="670" y="312"/>
                  </a:lnTo>
                  <a:lnTo>
                    <a:pt x="670" y="312"/>
                  </a:lnTo>
                  <a:lnTo>
                    <a:pt x="672" y="312"/>
                  </a:lnTo>
                  <a:lnTo>
                    <a:pt x="672" y="312"/>
                  </a:lnTo>
                  <a:lnTo>
                    <a:pt x="674" y="315"/>
                  </a:lnTo>
                  <a:lnTo>
                    <a:pt x="675" y="315"/>
                  </a:lnTo>
                  <a:lnTo>
                    <a:pt x="675" y="316"/>
                  </a:lnTo>
                  <a:lnTo>
                    <a:pt x="675" y="323"/>
                  </a:lnTo>
                  <a:lnTo>
                    <a:pt x="675" y="324"/>
                  </a:lnTo>
                  <a:lnTo>
                    <a:pt x="677" y="323"/>
                  </a:lnTo>
                  <a:lnTo>
                    <a:pt x="677" y="316"/>
                  </a:lnTo>
                  <a:lnTo>
                    <a:pt x="678" y="315"/>
                  </a:lnTo>
                  <a:lnTo>
                    <a:pt x="680" y="315"/>
                  </a:lnTo>
                  <a:lnTo>
                    <a:pt x="683" y="313"/>
                  </a:lnTo>
                  <a:lnTo>
                    <a:pt x="688" y="315"/>
                  </a:lnTo>
                  <a:lnTo>
                    <a:pt x="689" y="315"/>
                  </a:lnTo>
                  <a:lnTo>
                    <a:pt x="691" y="315"/>
                  </a:lnTo>
                  <a:lnTo>
                    <a:pt x="692" y="315"/>
                  </a:lnTo>
                  <a:lnTo>
                    <a:pt x="692" y="315"/>
                  </a:lnTo>
                  <a:lnTo>
                    <a:pt x="692" y="318"/>
                  </a:lnTo>
                  <a:lnTo>
                    <a:pt x="692" y="319"/>
                  </a:lnTo>
                  <a:lnTo>
                    <a:pt x="696" y="326"/>
                  </a:lnTo>
                  <a:lnTo>
                    <a:pt x="697" y="329"/>
                  </a:lnTo>
                  <a:lnTo>
                    <a:pt x="699" y="334"/>
                  </a:lnTo>
                  <a:lnTo>
                    <a:pt x="699" y="335"/>
                  </a:lnTo>
                  <a:lnTo>
                    <a:pt x="702" y="342"/>
                  </a:lnTo>
                  <a:lnTo>
                    <a:pt x="702" y="343"/>
                  </a:lnTo>
                  <a:lnTo>
                    <a:pt x="702" y="345"/>
                  </a:lnTo>
                  <a:lnTo>
                    <a:pt x="702" y="345"/>
                  </a:lnTo>
                  <a:lnTo>
                    <a:pt x="702" y="346"/>
                  </a:lnTo>
                  <a:lnTo>
                    <a:pt x="700" y="348"/>
                  </a:lnTo>
                  <a:lnTo>
                    <a:pt x="700" y="349"/>
                  </a:lnTo>
                  <a:lnTo>
                    <a:pt x="699" y="351"/>
                  </a:lnTo>
                  <a:lnTo>
                    <a:pt x="699" y="353"/>
                  </a:lnTo>
                  <a:lnTo>
                    <a:pt x="697" y="353"/>
                  </a:lnTo>
                  <a:lnTo>
                    <a:pt x="697" y="353"/>
                  </a:lnTo>
                  <a:lnTo>
                    <a:pt x="699" y="353"/>
                  </a:lnTo>
                  <a:lnTo>
                    <a:pt x="699" y="351"/>
                  </a:lnTo>
                  <a:lnTo>
                    <a:pt x="702" y="351"/>
                  </a:lnTo>
                  <a:lnTo>
                    <a:pt x="702" y="349"/>
                  </a:lnTo>
                  <a:lnTo>
                    <a:pt x="705" y="349"/>
                  </a:lnTo>
                  <a:lnTo>
                    <a:pt x="705" y="351"/>
                  </a:lnTo>
                  <a:lnTo>
                    <a:pt x="703" y="351"/>
                  </a:lnTo>
                  <a:lnTo>
                    <a:pt x="703" y="351"/>
                  </a:lnTo>
                  <a:lnTo>
                    <a:pt x="705" y="351"/>
                  </a:lnTo>
                  <a:lnTo>
                    <a:pt x="708" y="349"/>
                  </a:lnTo>
                  <a:lnTo>
                    <a:pt x="722" y="346"/>
                  </a:lnTo>
                  <a:lnTo>
                    <a:pt x="724" y="346"/>
                  </a:lnTo>
                  <a:lnTo>
                    <a:pt x="729" y="346"/>
                  </a:lnTo>
                  <a:lnTo>
                    <a:pt x="733" y="348"/>
                  </a:lnTo>
                  <a:lnTo>
                    <a:pt x="737" y="349"/>
                  </a:lnTo>
                  <a:lnTo>
                    <a:pt x="741" y="351"/>
                  </a:lnTo>
                  <a:lnTo>
                    <a:pt x="748" y="353"/>
                  </a:lnTo>
                  <a:lnTo>
                    <a:pt x="749" y="353"/>
                  </a:lnTo>
                  <a:lnTo>
                    <a:pt x="752" y="354"/>
                  </a:lnTo>
                  <a:lnTo>
                    <a:pt x="754" y="354"/>
                  </a:lnTo>
                  <a:lnTo>
                    <a:pt x="757" y="356"/>
                  </a:lnTo>
                  <a:lnTo>
                    <a:pt x="760" y="359"/>
                  </a:lnTo>
                  <a:lnTo>
                    <a:pt x="763" y="360"/>
                  </a:lnTo>
                  <a:lnTo>
                    <a:pt x="765" y="362"/>
                  </a:lnTo>
                  <a:lnTo>
                    <a:pt x="768" y="364"/>
                  </a:lnTo>
                  <a:lnTo>
                    <a:pt x="773" y="370"/>
                  </a:lnTo>
                  <a:lnTo>
                    <a:pt x="774" y="371"/>
                  </a:lnTo>
                  <a:lnTo>
                    <a:pt x="778" y="371"/>
                  </a:lnTo>
                  <a:lnTo>
                    <a:pt x="782" y="373"/>
                  </a:lnTo>
                  <a:lnTo>
                    <a:pt x="790" y="376"/>
                  </a:lnTo>
                  <a:lnTo>
                    <a:pt x="793" y="378"/>
                  </a:lnTo>
                  <a:lnTo>
                    <a:pt x="797" y="378"/>
                  </a:lnTo>
                  <a:lnTo>
                    <a:pt x="798" y="378"/>
                  </a:lnTo>
                  <a:lnTo>
                    <a:pt x="800" y="379"/>
                  </a:lnTo>
                  <a:lnTo>
                    <a:pt x="801" y="381"/>
                  </a:lnTo>
                  <a:lnTo>
                    <a:pt x="803" y="383"/>
                  </a:lnTo>
                  <a:lnTo>
                    <a:pt x="804" y="383"/>
                  </a:lnTo>
                  <a:lnTo>
                    <a:pt x="806" y="384"/>
                  </a:lnTo>
                  <a:lnTo>
                    <a:pt x="808" y="384"/>
                  </a:lnTo>
                  <a:lnTo>
                    <a:pt x="808" y="386"/>
                  </a:lnTo>
                  <a:lnTo>
                    <a:pt x="804" y="390"/>
                  </a:lnTo>
                  <a:lnTo>
                    <a:pt x="804" y="390"/>
                  </a:lnTo>
                  <a:lnTo>
                    <a:pt x="808" y="387"/>
                  </a:lnTo>
                  <a:lnTo>
                    <a:pt x="808" y="386"/>
                  </a:lnTo>
                  <a:lnTo>
                    <a:pt x="809" y="386"/>
                  </a:lnTo>
                  <a:lnTo>
                    <a:pt x="811" y="386"/>
                  </a:lnTo>
                  <a:lnTo>
                    <a:pt x="814" y="386"/>
                  </a:lnTo>
                  <a:lnTo>
                    <a:pt x="817" y="386"/>
                  </a:lnTo>
                  <a:lnTo>
                    <a:pt x="819" y="386"/>
                  </a:lnTo>
                  <a:lnTo>
                    <a:pt x="822" y="386"/>
                  </a:lnTo>
                  <a:lnTo>
                    <a:pt x="823" y="386"/>
                  </a:lnTo>
                  <a:lnTo>
                    <a:pt x="825" y="386"/>
                  </a:lnTo>
                  <a:lnTo>
                    <a:pt x="825" y="386"/>
                  </a:lnTo>
                  <a:lnTo>
                    <a:pt x="826" y="386"/>
                  </a:lnTo>
                  <a:lnTo>
                    <a:pt x="830" y="386"/>
                  </a:lnTo>
                  <a:lnTo>
                    <a:pt x="831" y="386"/>
                  </a:lnTo>
                  <a:lnTo>
                    <a:pt x="836" y="387"/>
                  </a:lnTo>
                  <a:lnTo>
                    <a:pt x="839" y="387"/>
                  </a:lnTo>
                  <a:lnTo>
                    <a:pt x="839" y="387"/>
                  </a:lnTo>
                  <a:lnTo>
                    <a:pt x="841" y="389"/>
                  </a:lnTo>
                  <a:lnTo>
                    <a:pt x="842" y="389"/>
                  </a:lnTo>
                  <a:lnTo>
                    <a:pt x="844" y="389"/>
                  </a:lnTo>
                  <a:lnTo>
                    <a:pt x="845" y="389"/>
                  </a:lnTo>
                  <a:lnTo>
                    <a:pt x="847" y="390"/>
                  </a:lnTo>
                  <a:lnTo>
                    <a:pt x="849" y="392"/>
                  </a:lnTo>
                  <a:lnTo>
                    <a:pt x="850" y="395"/>
                  </a:lnTo>
                  <a:lnTo>
                    <a:pt x="850" y="395"/>
                  </a:lnTo>
                  <a:lnTo>
                    <a:pt x="849" y="401"/>
                  </a:lnTo>
                  <a:lnTo>
                    <a:pt x="847" y="405"/>
                  </a:lnTo>
                  <a:lnTo>
                    <a:pt x="847" y="406"/>
                  </a:lnTo>
                  <a:lnTo>
                    <a:pt x="847" y="408"/>
                  </a:lnTo>
                  <a:lnTo>
                    <a:pt x="850" y="409"/>
                  </a:lnTo>
                  <a:lnTo>
                    <a:pt x="850" y="411"/>
                  </a:lnTo>
                  <a:lnTo>
                    <a:pt x="852" y="414"/>
                  </a:lnTo>
                  <a:lnTo>
                    <a:pt x="852" y="416"/>
                  </a:lnTo>
                  <a:lnTo>
                    <a:pt x="852" y="417"/>
                  </a:lnTo>
                  <a:lnTo>
                    <a:pt x="850" y="419"/>
                  </a:lnTo>
                  <a:lnTo>
                    <a:pt x="850" y="420"/>
                  </a:lnTo>
                  <a:lnTo>
                    <a:pt x="852" y="423"/>
                  </a:lnTo>
                  <a:lnTo>
                    <a:pt x="852" y="427"/>
                  </a:lnTo>
                  <a:lnTo>
                    <a:pt x="850" y="427"/>
                  </a:lnTo>
                  <a:lnTo>
                    <a:pt x="850" y="428"/>
                  </a:lnTo>
                  <a:lnTo>
                    <a:pt x="849" y="430"/>
                  </a:lnTo>
                  <a:lnTo>
                    <a:pt x="849" y="431"/>
                  </a:lnTo>
                  <a:lnTo>
                    <a:pt x="850" y="431"/>
                  </a:lnTo>
                  <a:lnTo>
                    <a:pt x="850" y="433"/>
                  </a:lnTo>
                  <a:lnTo>
                    <a:pt x="852" y="433"/>
                  </a:lnTo>
                  <a:lnTo>
                    <a:pt x="853" y="435"/>
                  </a:lnTo>
                  <a:lnTo>
                    <a:pt x="855" y="438"/>
                  </a:lnTo>
                  <a:lnTo>
                    <a:pt x="856" y="439"/>
                  </a:lnTo>
                  <a:lnTo>
                    <a:pt x="860" y="442"/>
                  </a:lnTo>
                  <a:lnTo>
                    <a:pt x="860" y="444"/>
                  </a:lnTo>
                  <a:lnTo>
                    <a:pt x="860" y="444"/>
                  </a:lnTo>
                  <a:lnTo>
                    <a:pt x="858" y="446"/>
                  </a:lnTo>
                  <a:lnTo>
                    <a:pt x="856" y="446"/>
                  </a:lnTo>
                  <a:lnTo>
                    <a:pt x="856" y="446"/>
                  </a:lnTo>
                  <a:lnTo>
                    <a:pt x="856" y="447"/>
                  </a:lnTo>
                  <a:lnTo>
                    <a:pt x="858" y="446"/>
                  </a:lnTo>
                  <a:lnTo>
                    <a:pt x="860" y="446"/>
                  </a:lnTo>
                  <a:lnTo>
                    <a:pt x="861" y="447"/>
                  </a:lnTo>
                  <a:lnTo>
                    <a:pt x="863" y="447"/>
                  </a:lnTo>
                  <a:lnTo>
                    <a:pt x="864" y="449"/>
                  </a:lnTo>
                  <a:lnTo>
                    <a:pt x="866" y="450"/>
                  </a:lnTo>
                  <a:lnTo>
                    <a:pt x="869" y="452"/>
                  </a:lnTo>
                  <a:lnTo>
                    <a:pt x="872" y="455"/>
                  </a:lnTo>
                  <a:lnTo>
                    <a:pt x="872" y="455"/>
                  </a:lnTo>
                  <a:lnTo>
                    <a:pt x="874" y="457"/>
                  </a:lnTo>
                  <a:lnTo>
                    <a:pt x="875" y="460"/>
                  </a:lnTo>
                  <a:lnTo>
                    <a:pt x="875" y="461"/>
                  </a:lnTo>
                  <a:lnTo>
                    <a:pt x="875" y="463"/>
                  </a:lnTo>
                  <a:lnTo>
                    <a:pt x="875" y="463"/>
                  </a:lnTo>
                  <a:lnTo>
                    <a:pt x="872" y="464"/>
                  </a:lnTo>
                  <a:lnTo>
                    <a:pt x="871" y="468"/>
                  </a:lnTo>
                  <a:lnTo>
                    <a:pt x="871" y="468"/>
                  </a:lnTo>
                  <a:lnTo>
                    <a:pt x="872" y="466"/>
                  </a:lnTo>
                  <a:lnTo>
                    <a:pt x="875" y="464"/>
                  </a:lnTo>
                  <a:lnTo>
                    <a:pt x="877" y="463"/>
                  </a:lnTo>
                  <a:lnTo>
                    <a:pt x="879" y="464"/>
                  </a:lnTo>
                  <a:lnTo>
                    <a:pt x="880" y="464"/>
                  </a:lnTo>
                  <a:lnTo>
                    <a:pt x="883" y="466"/>
                  </a:lnTo>
                  <a:lnTo>
                    <a:pt x="885" y="466"/>
                  </a:lnTo>
                  <a:lnTo>
                    <a:pt x="888" y="469"/>
                  </a:lnTo>
                  <a:lnTo>
                    <a:pt x="890" y="472"/>
                  </a:lnTo>
                  <a:lnTo>
                    <a:pt x="891" y="474"/>
                  </a:lnTo>
                  <a:lnTo>
                    <a:pt x="891" y="472"/>
                  </a:lnTo>
                  <a:lnTo>
                    <a:pt x="890" y="471"/>
                  </a:lnTo>
                  <a:lnTo>
                    <a:pt x="888" y="469"/>
                  </a:lnTo>
                  <a:lnTo>
                    <a:pt x="886" y="468"/>
                  </a:lnTo>
                  <a:lnTo>
                    <a:pt x="886" y="468"/>
                  </a:lnTo>
                  <a:lnTo>
                    <a:pt x="886" y="466"/>
                  </a:lnTo>
                  <a:lnTo>
                    <a:pt x="886" y="464"/>
                  </a:lnTo>
                  <a:lnTo>
                    <a:pt x="886" y="463"/>
                  </a:lnTo>
                  <a:lnTo>
                    <a:pt x="888" y="461"/>
                  </a:lnTo>
                  <a:lnTo>
                    <a:pt x="888" y="461"/>
                  </a:lnTo>
                  <a:lnTo>
                    <a:pt x="890" y="460"/>
                  </a:lnTo>
                  <a:lnTo>
                    <a:pt x="890" y="460"/>
                  </a:lnTo>
                  <a:lnTo>
                    <a:pt x="890" y="458"/>
                  </a:lnTo>
                  <a:lnTo>
                    <a:pt x="891" y="458"/>
                  </a:lnTo>
                  <a:lnTo>
                    <a:pt x="893" y="458"/>
                  </a:lnTo>
                  <a:lnTo>
                    <a:pt x="893" y="460"/>
                  </a:lnTo>
                  <a:lnTo>
                    <a:pt x="893" y="460"/>
                  </a:lnTo>
                  <a:lnTo>
                    <a:pt x="894" y="460"/>
                  </a:lnTo>
                  <a:lnTo>
                    <a:pt x="896" y="460"/>
                  </a:lnTo>
                  <a:lnTo>
                    <a:pt x="896" y="461"/>
                  </a:lnTo>
                  <a:lnTo>
                    <a:pt x="897" y="461"/>
                  </a:lnTo>
                  <a:lnTo>
                    <a:pt x="897" y="463"/>
                  </a:lnTo>
                  <a:lnTo>
                    <a:pt x="897" y="464"/>
                  </a:lnTo>
                  <a:lnTo>
                    <a:pt x="897" y="466"/>
                  </a:lnTo>
                  <a:lnTo>
                    <a:pt x="897" y="464"/>
                  </a:lnTo>
                  <a:lnTo>
                    <a:pt x="899" y="463"/>
                  </a:lnTo>
                  <a:lnTo>
                    <a:pt x="899" y="461"/>
                  </a:lnTo>
                  <a:lnTo>
                    <a:pt x="901" y="460"/>
                  </a:lnTo>
                  <a:lnTo>
                    <a:pt x="901" y="460"/>
                  </a:lnTo>
                  <a:lnTo>
                    <a:pt x="901" y="460"/>
                  </a:lnTo>
                  <a:lnTo>
                    <a:pt x="897" y="455"/>
                  </a:lnTo>
                  <a:lnTo>
                    <a:pt x="897" y="455"/>
                  </a:lnTo>
                  <a:lnTo>
                    <a:pt x="897" y="455"/>
                  </a:lnTo>
                  <a:lnTo>
                    <a:pt x="899" y="453"/>
                  </a:lnTo>
                  <a:lnTo>
                    <a:pt x="899" y="452"/>
                  </a:lnTo>
                  <a:lnTo>
                    <a:pt x="899" y="452"/>
                  </a:lnTo>
                  <a:lnTo>
                    <a:pt x="901" y="450"/>
                  </a:lnTo>
                  <a:lnTo>
                    <a:pt x="902" y="449"/>
                  </a:lnTo>
                  <a:lnTo>
                    <a:pt x="904" y="447"/>
                  </a:lnTo>
                  <a:lnTo>
                    <a:pt x="904" y="446"/>
                  </a:lnTo>
                  <a:lnTo>
                    <a:pt x="905" y="446"/>
                  </a:lnTo>
                  <a:lnTo>
                    <a:pt x="904" y="446"/>
                  </a:lnTo>
                  <a:lnTo>
                    <a:pt x="904" y="444"/>
                  </a:lnTo>
                  <a:lnTo>
                    <a:pt x="904" y="442"/>
                  </a:lnTo>
                  <a:lnTo>
                    <a:pt x="904" y="441"/>
                  </a:lnTo>
                  <a:lnTo>
                    <a:pt x="902" y="441"/>
                  </a:lnTo>
                  <a:lnTo>
                    <a:pt x="901" y="438"/>
                  </a:lnTo>
                  <a:lnTo>
                    <a:pt x="901" y="438"/>
                  </a:lnTo>
                  <a:lnTo>
                    <a:pt x="901" y="436"/>
                  </a:lnTo>
                  <a:lnTo>
                    <a:pt x="901" y="435"/>
                  </a:lnTo>
                  <a:lnTo>
                    <a:pt x="901" y="435"/>
                  </a:lnTo>
                  <a:lnTo>
                    <a:pt x="901" y="433"/>
                  </a:lnTo>
                  <a:lnTo>
                    <a:pt x="899" y="431"/>
                  </a:lnTo>
                  <a:lnTo>
                    <a:pt x="897" y="430"/>
                  </a:lnTo>
                  <a:lnTo>
                    <a:pt x="897" y="427"/>
                  </a:lnTo>
                  <a:lnTo>
                    <a:pt x="897" y="423"/>
                  </a:lnTo>
                  <a:lnTo>
                    <a:pt x="896" y="420"/>
                  </a:lnTo>
                  <a:lnTo>
                    <a:pt x="896" y="419"/>
                  </a:lnTo>
                  <a:lnTo>
                    <a:pt x="896" y="417"/>
                  </a:lnTo>
                  <a:lnTo>
                    <a:pt x="896" y="417"/>
                  </a:lnTo>
                  <a:lnTo>
                    <a:pt x="896" y="416"/>
                  </a:lnTo>
                  <a:lnTo>
                    <a:pt x="897" y="414"/>
                  </a:lnTo>
                  <a:lnTo>
                    <a:pt x="897" y="416"/>
                  </a:lnTo>
                  <a:lnTo>
                    <a:pt x="897" y="414"/>
                  </a:lnTo>
                  <a:lnTo>
                    <a:pt x="896" y="414"/>
                  </a:lnTo>
                  <a:lnTo>
                    <a:pt x="896" y="412"/>
                  </a:lnTo>
                  <a:lnTo>
                    <a:pt x="896" y="412"/>
                  </a:lnTo>
                  <a:lnTo>
                    <a:pt x="897" y="411"/>
                  </a:lnTo>
                  <a:lnTo>
                    <a:pt x="896" y="411"/>
                  </a:lnTo>
                  <a:lnTo>
                    <a:pt x="896" y="411"/>
                  </a:lnTo>
                  <a:lnTo>
                    <a:pt x="893" y="409"/>
                  </a:lnTo>
                  <a:lnTo>
                    <a:pt x="894" y="409"/>
                  </a:lnTo>
                  <a:lnTo>
                    <a:pt x="894" y="408"/>
                  </a:lnTo>
                  <a:lnTo>
                    <a:pt x="894" y="408"/>
                  </a:lnTo>
                  <a:lnTo>
                    <a:pt x="894" y="408"/>
                  </a:lnTo>
                  <a:lnTo>
                    <a:pt x="893" y="408"/>
                  </a:lnTo>
                  <a:lnTo>
                    <a:pt x="891" y="406"/>
                  </a:lnTo>
                  <a:lnTo>
                    <a:pt x="891" y="405"/>
                  </a:lnTo>
                  <a:lnTo>
                    <a:pt x="890" y="403"/>
                  </a:lnTo>
                  <a:lnTo>
                    <a:pt x="890" y="401"/>
                  </a:lnTo>
                  <a:lnTo>
                    <a:pt x="888" y="400"/>
                  </a:lnTo>
                  <a:lnTo>
                    <a:pt x="888" y="398"/>
                  </a:lnTo>
                  <a:lnTo>
                    <a:pt x="886" y="398"/>
                  </a:lnTo>
                  <a:lnTo>
                    <a:pt x="886" y="398"/>
                  </a:lnTo>
                  <a:lnTo>
                    <a:pt x="886" y="398"/>
                  </a:lnTo>
                  <a:lnTo>
                    <a:pt x="886" y="398"/>
                  </a:lnTo>
                  <a:lnTo>
                    <a:pt x="897" y="394"/>
                  </a:lnTo>
                  <a:lnTo>
                    <a:pt x="899" y="394"/>
                  </a:lnTo>
                  <a:lnTo>
                    <a:pt x="904" y="392"/>
                  </a:lnTo>
                  <a:lnTo>
                    <a:pt x="907" y="390"/>
                  </a:lnTo>
                  <a:lnTo>
                    <a:pt x="910" y="389"/>
                  </a:lnTo>
                  <a:lnTo>
                    <a:pt x="913" y="387"/>
                  </a:lnTo>
                  <a:lnTo>
                    <a:pt x="915" y="386"/>
                  </a:lnTo>
                  <a:lnTo>
                    <a:pt x="915" y="384"/>
                  </a:lnTo>
                  <a:lnTo>
                    <a:pt x="921" y="381"/>
                  </a:lnTo>
                  <a:lnTo>
                    <a:pt x="923" y="378"/>
                  </a:lnTo>
                  <a:lnTo>
                    <a:pt x="924" y="376"/>
                  </a:lnTo>
                  <a:lnTo>
                    <a:pt x="926" y="375"/>
                  </a:lnTo>
                  <a:lnTo>
                    <a:pt x="929" y="371"/>
                  </a:lnTo>
                  <a:lnTo>
                    <a:pt x="931" y="370"/>
                  </a:lnTo>
                  <a:lnTo>
                    <a:pt x="932" y="367"/>
                  </a:lnTo>
                  <a:lnTo>
                    <a:pt x="932" y="364"/>
                  </a:lnTo>
                  <a:lnTo>
                    <a:pt x="932" y="360"/>
                  </a:lnTo>
                  <a:lnTo>
                    <a:pt x="932" y="357"/>
                  </a:lnTo>
                  <a:lnTo>
                    <a:pt x="932" y="353"/>
                  </a:lnTo>
                  <a:lnTo>
                    <a:pt x="932" y="348"/>
                  </a:lnTo>
                  <a:lnTo>
                    <a:pt x="932" y="345"/>
                  </a:lnTo>
                  <a:lnTo>
                    <a:pt x="931" y="343"/>
                  </a:lnTo>
                  <a:lnTo>
                    <a:pt x="929" y="338"/>
                  </a:lnTo>
                  <a:lnTo>
                    <a:pt x="929" y="337"/>
                  </a:lnTo>
                  <a:lnTo>
                    <a:pt x="927" y="335"/>
                  </a:lnTo>
                  <a:lnTo>
                    <a:pt x="923" y="329"/>
                  </a:lnTo>
                  <a:lnTo>
                    <a:pt x="918" y="326"/>
                  </a:lnTo>
                  <a:lnTo>
                    <a:pt x="918" y="326"/>
                  </a:lnTo>
                  <a:lnTo>
                    <a:pt x="916" y="324"/>
                  </a:lnTo>
                  <a:lnTo>
                    <a:pt x="913" y="323"/>
                  </a:lnTo>
                  <a:lnTo>
                    <a:pt x="912" y="321"/>
                  </a:lnTo>
                  <a:lnTo>
                    <a:pt x="905" y="318"/>
                  </a:lnTo>
                  <a:lnTo>
                    <a:pt x="904" y="318"/>
                  </a:lnTo>
                  <a:lnTo>
                    <a:pt x="904" y="316"/>
                  </a:lnTo>
                  <a:lnTo>
                    <a:pt x="904" y="316"/>
                  </a:lnTo>
                  <a:lnTo>
                    <a:pt x="904" y="313"/>
                  </a:lnTo>
                  <a:lnTo>
                    <a:pt x="904" y="313"/>
                  </a:lnTo>
                  <a:lnTo>
                    <a:pt x="905" y="312"/>
                  </a:lnTo>
                  <a:lnTo>
                    <a:pt x="905" y="312"/>
                  </a:lnTo>
                  <a:lnTo>
                    <a:pt x="907" y="308"/>
                  </a:lnTo>
                  <a:lnTo>
                    <a:pt x="908" y="305"/>
                  </a:lnTo>
                  <a:lnTo>
                    <a:pt x="910" y="305"/>
                  </a:lnTo>
                  <a:lnTo>
                    <a:pt x="912" y="304"/>
                  </a:lnTo>
                  <a:lnTo>
                    <a:pt x="913" y="302"/>
                  </a:lnTo>
                  <a:lnTo>
                    <a:pt x="915" y="301"/>
                  </a:lnTo>
                  <a:lnTo>
                    <a:pt x="915" y="301"/>
                  </a:lnTo>
                  <a:lnTo>
                    <a:pt x="913" y="299"/>
                  </a:lnTo>
                  <a:lnTo>
                    <a:pt x="913" y="299"/>
                  </a:lnTo>
                  <a:lnTo>
                    <a:pt x="915" y="297"/>
                  </a:lnTo>
                  <a:lnTo>
                    <a:pt x="915" y="296"/>
                  </a:lnTo>
                  <a:lnTo>
                    <a:pt x="915" y="294"/>
                  </a:lnTo>
                  <a:lnTo>
                    <a:pt x="915" y="294"/>
                  </a:lnTo>
                  <a:lnTo>
                    <a:pt x="916" y="294"/>
                  </a:lnTo>
                  <a:lnTo>
                    <a:pt x="920" y="297"/>
                  </a:lnTo>
                  <a:lnTo>
                    <a:pt x="921" y="296"/>
                  </a:lnTo>
                  <a:lnTo>
                    <a:pt x="920" y="296"/>
                  </a:lnTo>
                  <a:lnTo>
                    <a:pt x="918" y="294"/>
                  </a:lnTo>
                  <a:lnTo>
                    <a:pt x="920" y="294"/>
                  </a:lnTo>
                  <a:lnTo>
                    <a:pt x="921" y="291"/>
                  </a:lnTo>
                  <a:lnTo>
                    <a:pt x="921" y="291"/>
                  </a:lnTo>
                  <a:lnTo>
                    <a:pt x="921" y="290"/>
                  </a:lnTo>
                  <a:lnTo>
                    <a:pt x="920" y="290"/>
                  </a:lnTo>
                  <a:lnTo>
                    <a:pt x="921" y="286"/>
                  </a:lnTo>
                  <a:lnTo>
                    <a:pt x="921" y="286"/>
                  </a:lnTo>
                  <a:lnTo>
                    <a:pt x="918" y="286"/>
                  </a:lnTo>
                  <a:lnTo>
                    <a:pt x="918" y="285"/>
                  </a:lnTo>
                  <a:lnTo>
                    <a:pt x="918" y="285"/>
                  </a:lnTo>
                  <a:lnTo>
                    <a:pt x="920" y="285"/>
                  </a:lnTo>
                  <a:lnTo>
                    <a:pt x="920" y="285"/>
                  </a:lnTo>
                  <a:lnTo>
                    <a:pt x="916" y="280"/>
                  </a:lnTo>
                  <a:lnTo>
                    <a:pt x="916" y="279"/>
                  </a:lnTo>
                  <a:lnTo>
                    <a:pt x="916" y="277"/>
                  </a:lnTo>
                  <a:lnTo>
                    <a:pt x="918" y="275"/>
                  </a:lnTo>
                  <a:lnTo>
                    <a:pt x="918" y="275"/>
                  </a:lnTo>
                  <a:lnTo>
                    <a:pt x="916" y="275"/>
                  </a:lnTo>
                  <a:lnTo>
                    <a:pt x="915" y="275"/>
                  </a:lnTo>
                  <a:lnTo>
                    <a:pt x="915" y="274"/>
                  </a:lnTo>
                  <a:lnTo>
                    <a:pt x="915" y="272"/>
                  </a:lnTo>
                  <a:lnTo>
                    <a:pt x="915" y="272"/>
                  </a:lnTo>
                  <a:lnTo>
                    <a:pt x="916" y="271"/>
                  </a:lnTo>
                  <a:lnTo>
                    <a:pt x="916" y="271"/>
                  </a:lnTo>
                  <a:lnTo>
                    <a:pt x="916" y="269"/>
                  </a:lnTo>
                  <a:lnTo>
                    <a:pt x="913" y="271"/>
                  </a:lnTo>
                  <a:lnTo>
                    <a:pt x="912" y="269"/>
                  </a:lnTo>
                  <a:lnTo>
                    <a:pt x="910" y="271"/>
                  </a:lnTo>
                  <a:lnTo>
                    <a:pt x="908" y="269"/>
                  </a:lnTo>
                  <a:lnTo>
                    <a:pt x="908" y="269"/>
                  </a:lnTo>
                  <a:lnTo>
                    <a:pt x="912" y="266"/>
                  </a:lnTo>
                  <a:lnTo>
                    <a:pt x="913" y="264"/>
                  </a:lnTo>
                  <a:lnTo>
                    <a:pt x="915" y="263"/>
                  </a:lnTo>
                  <a:lnTo>
                    <a:pt x="915" y="261"/>
                  </a:lnTo>
                  <a:lnTo>
                    <a:pt x="915" y="261"/>
                  </a:lnTo>
                  <a:lnTo>
                    <a:pt x="915" y="256"/>
                  </a:lnTo>
                  <a:lnTo>
                    <a:pt x="915" y="256"/>
                  </a:lnTo>
                  <a:lnTo>
                    <a:pt x="916" y="255"/>
                  </a:lnTo>
                  <a:lnTo>
                    <a:pt x="918" y="253"/>
                  </a:lnTo>
                  <a:lnTo>
                    <a:pt x="915" y="252"/>
                  </a:lnTo>
                  <a:lnTo>
                    <a:pt x="913" y="250"/>
                  </a:lnTo>
                  <a:lnTo>
                    <a:pt x="913" y="250"/>
                  </a:lnTo>
                  <a:lnTo>
                    <a:pt x="912" y="249"/>
                  </a:lnTo>
                  <a:lnTo>
                    <a:pt x="912" y="247"/>
                  </a:lnTo>
                  <a:lnTo>
                    <a:pt x="910" y="245"/>
                  </a:lnTo>
                  <a:lnTo>
                    <a:pt x="908" y="241"/>
                  </a:lnTo>
                  <a:lnTo>
                    <a:pt x="908" y="239"/>
                  </a:lnTo>
                  <a:lnTo>
                    <a:pt x="908" y="238"/>
                  </a:lnTo>
                  <a:lnTo>
                    <a:pt x="910" y="236"/>
                  </a:lnTo>
                  <a:lnTo>
                    <a:pt x="910" y="236"/>
                  </a:lnTo>
                  <a:lnTo>
                    <a:pt x="913" y="234"/>
                  </a:lnTo>
                  <a:lnTo>
                    <a:pt x="916" y="231"/>
                  </a:lnTo>
                  <a:lnTo>
                    <a:pt x="920" y="231"/>
                  </a:lnTo>
                  <a:lnTo>
                    <a:pt x="923" y="231"/>
                  </a:lnTo>
                  <a:lnTo>
                    <a:pt x="927" y="231"/>
                  </a:lnTo>
                  <a:lnTo>
                    <a:pt x="931" y="233"/>
                  </a:lnTo>
                  <a:lnTo>
                    <a:pt x="943" y="236"/>
                  </a:lnTo>
                  <a:lnTo>
                    <a:pt x="945" y="238"/>
                  </a:lnTo>
                  <a:lnTo>
                    <a:pt x="943" y="239"/>
                  </a:lnTo>
                  <a:lnTo>
                    <a:pt x="943" y="239"/>
                  </a:lnTo>
                  <a:lnTo>
                    <a:pt x="948" y="238"/>
                  </a:lnTo>
                  <a:lnTo>
                    <a:pt x="948" y="236"/>
                  </a:lnTo>
                  <a:lnTo>
                    <a:pt x="949" y="236"/>
                  </a:lnTo>
                  <a:lnTo>
                    <a:pt x="953" y="238"/>
                  </a:lnTo>
                  <a:lnTo>
                    <a:pt x="954" y="238"/>
                  </a:lnTo>
                  <a:lnTo>
                    <a:pt x="956" y="239"/>
                  </a:lnTo>
                  <a:lnTo>
                    <a:pt x="961" y="241"/>
                  </a:lnTo>
                  <a:lnTo>
                    <a:pt x="961" y="241"/>
                  </a:lnTo>
                  <a:lnTo>
                    <a:pt x="959" y="239"/>
                  </a:lnTo>
                  <a:lnTo>
                    <a:pt x="959" y="239"/>
                  </a:lnTo>
                  <a:lnTo>
                    <a:pt x="962" y="238"/>
                  </a:lnTo>
                  <a:lnTo>
                    <a:pt x="967" y="236"/>
                  </a:lnTo>
                  <a:lnTo>
                    <a:pt x="968" y="236"/>
                  </a:lnTo>
                  <a:lnTo>
                    <a:pt x="972" y="234"/>
                  </a:lnTo>
                  <a:lnTo>
                    <a:pt x="973" y="233"/>
                  </a:lnTo>
                  <a:lnTo>
                    <a:pt x="973" y="233"/>
                  </a:lnTo>
                  <a:lnTo>
                    <a:pt x="975" y="233"/>
                  </a:lnTo>
                  <a:lnTo>
                    <a:pt x="978" y="236"/>
                  </a:lnTo>
                  <a:lnTo>
                    <a:pt x="979" y="236"/>
                  </a:lnTo>
                  <a:lnTo>
                    <a:pt x="981" y="238"/>
                  </a:lnTo>
                  <a:lnTo>
                    <a:pt x="983" y="239"/>
                  </a:lnTo>
                  <a:lnTo>
                    <a:pt x="984" y="239"/>
                  </a:lnTo>
                  <a:lnTo>
                    <a:pt x="986" y="241"/>
                  </a:lnTo>
                  <a:lnTo>
                    <a:pt x="987" y="241"/>
                  </a:lnTo>
                  <a:lnTo>
                    <a:pt x="987" y="241"/>
                  </a:lnTo>
                  <a:lnTo>
                    <a:pt x="989" y="241"/>
                  </a:lnTo>
                  <a:lnTo>
                    <a:pt x="989" y="242"/>
                  </a:lnTo>
                  <a:lnTo>
                    <a:pt x="989" y="242"/>
                  </a:lnTo>
                  <a:lnTo>
                    <a:pt x="989" y="242"/>
                  </a:lnTo>
                  <a:lnTo>
                    <a:pt x="989" y="244"/>
                  </a:lnTo>
                  <a:lnTo>
                    <a:pt x="987" y="247"/>
                  </a:lnTo>
                  <a:lnTo>
                    <a:pt x="987" y="247"/>
                  </a:lnTo>
                  <a:lnTo>
                    <a:pt x="989" y="247"/>
                  </a:lnTo>
                  <a:lnTo>
                    <a:pt x="989" y="245"/>
                  </a:lnTo>
                  <a:lnTo>
                    <a:pt x="990" y="245"/>
                  </a:lnTo>
                  <a:lnTo>
                    <a:pt x="992" y="245"/>
                  </a:lnTo>
                  <a:lnTo>
                    <a:pt x="995" y="247"/>
                  </a:lnTo>
                  <a:lnTo>
                    <a:pt x="995" y="249"/>
                  </a:lnTo>
                  <a:lnTo>
                    <a:pt x="997" y="249"/>
                  </a:lnTo>
                  <a:lnTo>
                    <a:pt x="997" y="250"/>
                  </a:lnTo>
                  <a:lnTo>
                    <a:pt x="997" y="250"/>
                  </a:lnTo>
                  <a:lnTo>
                    <a:pt x="997" y="252"/>
                  </a:lnTo>
                  <a:lnTo>
                    <a:pt x="997" y="252"/>
                  </a:lnTo>
                  <a:lnTo>
                    <a:pt x="994" y="252"/>
                  </a:lnTo>
                  <a:lnTo>
                    <a:pt x="995" y="253"/>
                  </a:lnTo>
                  <a:lnTo>
                    <a:pt x="998" y="252"/>
                  </a:lnTo>
                  <a:lnTo>
                    <a:pt x="998" y="252"/>
                  </a:lnTo>
                  <a:lnTo>
                    <a:pt x="998" y="250"/>
                  </a:lnTo>
                  <a:lnTo>
                    <a:pt x="1000" y="250"/>
                  </a:lnTo>
                  <a:lnTo>
                    <a:pt x="1003" y="252"/>
                  </a:lnTo>
                  <a:lnTo>
                    <a:pt x="1003" y="253"/>
                  </a:lnTo>
                  <a:lnTo>
                    <a:pt x="1003" y="253"/>
                  </a:lnTo>
                  <a:lnTo>
                    <a:pt x="1003" y="253"/>
                  </a:lnTo>
                  <a:lnTo>
                    <a:pt x="1002" y="253"/>
                  </a:lnTo>
                  <a:lnTo>
                    <a:pt x="1000" y="255"/>
                  </a:lnTo>
                  <a:lnTo>
                    <a:pt x="1000" y="256"/>
                  </a:lnTo>
                  <a:lnTo>
                    <a:pt x="1002" y="256"/>
                  </a:lnTo>
                  <a:lnTo>
                    <a:pt x="1003" y="256"/>
                  </a:lnTo>
                  <a:lnTo>
                    <a:pt x="1003" y="256"/>
                  </a:lnTo>
                  <a:lnTo>
                    <a:pt x="1002" y="258"/>
                  </a:lnTo>
                  <a:lnTo>
                    <a:pt x="1002" y="258"/>
                  </a:lnTo>
                  <a:lnTo>
                    <a:pt x="1005" y="261"/>
                  </a:lnTo>
                  <a:lnTo>
                    <a:pt x="1006" y="263"/>
                  </a:lnTo>
                  <a:lnTo>
                    <a:pt x="1008" y="263"/>
                  </a:lnTo>
                  <a:lnTo>
                    <a:pt x="1009" y="263"/>
                  </a:lnTo>
                  <a:lnTo>
                    <a:pt x="1013" y="263"/>
                  </a:lnTo>
                  <a:lnTo>
                    <a:pt x="1016" y="264"/>
                  </a:lnTo>
                  <a:lnTo>
                    <a:pt x="1019" y="264"/>
                  </a:lnTo>
                  <a:lnTo>
                    <a:pt x="1022" y="264"/>
                  </a:lnTo>
                  <a:lnTo>
                    <a:pt x="1024" y="264"/>
                  </a:lnTo>
                  <a:lnTo>
                    <a:pt x="1024" y="264"/>
                  </a:lnTo>
                  <a:lnTo>
                    <a:pt x="1025" y="266"/>
                  </a:lnTo>
                  <a:lnTo>
                    <a:pt x="1025" y="266"/>
                  </a:lnTo>
                  <a:lnTo>
                    <a:pt x="1025" y="268"/>
                  </a:lnTo>
                  <a:lnTo>
                    <a:pt x="1025" y="269"/>
                  </a:lnTo>
                  <a:lnTo>
                    <a:pt x="1027" y="269"/>
                  </a:lnTo>
                  <a:lnTo>
                    <a:pt x="1028" y="269"/>
                  </a:lnTo>
                  <a:lnTo>
                    <a:pt x="1030" y="268"/>
                  </a:lnTo>
                  <a:lnTo>
                    <a:pt x="1031" y="268"/>
                  </a:lnTo>
                  <a:lnTo>
                    <a:pt x="1031" y="268"/>
                  </a:lnTo>
                  <a:lnTo>
                    <a:pt x="1031" y="266"/>
                  </a:lnTo>
                  <a:lnTo>
                    <a:pt x="1033" y="264"/>
                  </a:lnTo>
                  <a:lnTo>
                    <a:pt x="1033" y="264"/>
                  </a:lnTo>
                  <a:lnTo>
                    <a:pt x="1035" y="264"/>
                  </a:lnTo>
                  <a:lnTo>
                    <a:pt x="1035" y="266"/>
                  </a:lnTo>
                  <a:lnTo>
                    <a:pt x="1035" y="268"/>
                  </a:lnTo>
                  <a:lnTo>
                    <a:pt x="1036" y="268"/>
                  </a:lnTo>
                  <a:lnTo>
                    <a:pt x="1036" y="269"/>
                  </a:lnTo>
                  <a:lnTo>
                    <a:pt x="1035" y="269"/>
                  </a:lnTo>
                  <a:lnTo>
                    <a:pt x="1035" y="271"/>
                  </a:lnTo>
                  <a:lnTo>
                    <a:pt x="1033" y="271"/>
                  </a:lnTo>
                  <a:lnTo>
                    <a:pt x="1031" y="272"/>
                  </a:lnTo>
                  <a:lnTo>
                    <a:pt x="1031" y="275"/>
                  </a:lnTo>
                  <a:lnTo>
                    <a:pt x="1030" y="277"/>
                  </a:lnTo>
                  <a:lnTo>
                    <a:pt x="1030" y="279"/>
                  </a:lnTo>
                  <a:lnTo>
                    <a:pt x="1030" y="279"/>
                  </a:lnTo>
                  <a:lnTo>
                    <a:pt x="1030" y="280"/>
                  </a:lnTo>
                  <a:lnTo>
                    <a:pt x="1031" y="282"/>
                  </a:lnTo>
                  <a:lnTo>
                    <a:pt x="1031" y="283"/>
                  </a:lnTo>
                  <a:lnTo>
                    <a:pt x="1031" y="283"/>
                  </a:lnTo>
                  <a:lnTo>
                    <a:pt x="1033" y="285"/>
                  </a:lnTo>
                  <a:lnTo>
                    <a:pt x="1031" y="285"/>
                  </a:lnTo>
                  <a:lnTo>
                    <a:pt x="1031" y="286"/>
                  </a:lnTo>
                  <a:lnTo>
                    <a:pt x="1030" y="286"/>
                  </a:lnTo>
                  <a:lnTo>
                    <a:pt x="1027" y="286"/>
                  </a:lnTo>
                  <a:lnTo>
                    <a:pt x="1019" y="286"/>
                  </a:lnTo>
                  <a:lnTo>
                    <a:pt x="1017" y="286"/>
                  </a:lnTo>
                  <a:lnTo>
                    <a:pt x="1017" y="288"/>
                  </a:lnTo>
                  <a:lnTo>
                    <a:pt x="1020" y="288"/>
                  </a:lnTo>
                  <a:lnTo>
                    <a:pt x="1022" y="288"/>
                  </a:lnTo>
                  <a:lnTo>
                    <a:pt x="1030" y="288"/>
                  </a:lnTo>
                  <a:lnTo>
                    <a:pt x="1031" y="290"/>
                  </a:lnTo>
                  <a:lnTo>
                    <a:pt x="1031" y="290"/>
                  </a:lnTo>
                  <a:lnTo>
                    <a:pt x="1031" y="291"/>
                  </a:lnTo>
                  <a:lnTo>
                    <a:pt x="1033" y="293"/>
                  </a:lnTo>
                  <a:lnTo>
                    <a:pt x="1033" y="294"/>
                  </a:lnTo>
                  <a:lnTo>
                    <a:pt x="1033" y="296"/>
                  </a:lnTo>
                  <a:lnTo>
                    <a:pt x="1031" y="297"/>
                  </a:lnTo>
                  <a:lnTo>
                    <a:pt x="1031" y="299"/>
                  </a:lnTo>
                  <a:lnTo>
                    <a:pt x="1031" y="301"/>
                  </a:lnTo>
                  <a:lnTo>
                    <a:pt x="1031" y="302"/>
                  </a:lnTo>
                  <a:lnTo>
                    <a:pt x="1036" y="302"/>
                  </a:lnTo>
                  <a:lnTo>
                    <a:pt x="1036" y="302"/>
                  </a:lnTo>
                  <a:lnTo>
                    <a:pt x="1036" y="304"/>
                  </a:lnTo>
                  <a:lnTo>
                    <a:pt x="1035" y="305"/>
                  </a:lnTo>
                  <a:lnTo>
                    <a:pt x="1035" y="305"/>
                  </a:lnTo>
                  <a:lnTo>
                    <a:pt x="1035" y="307"/>
                  </a:lnTo>
                  <a:lnTo>
                    <a:pt x="1035" y="307"/>
                  </a:lnTo>
                  <a:lnTo>
                    <a:pt x="1035" y="308"/>
                  </a:lnTo>
                  <a:lnTo>
                    <a:pt x="1035" y="308"/>
                  </a:lnTo>
                  <a:lnTo>
                    <a:pt x="1035" y="310"/>
                  </a:lnTo>
                  <a:lnTo>
                    <a:pt x="1033" y="312"/>
                  </a:lnTo>
                  <a:lnTo>
                    <a:pt x="1033" y="313"/>
                  </a:lnTo>
                  <a:lnTo>
                    <a:pt x="1031" y="313"/>
                  </a:lnTo>
                  <a:lnTo>
                    <a:pt x="1031" y="313"/>
                  </a:lnTo>
                  <a:lnTo>
                    <a:pt x="1030" y="310"/>
                  </a:lnTo>
                  <a:lnTo>
                    <a:pt x="1030" y="310"/>
                  </a:lnTo>
                  <a:lnTo>
                    <a:pt x="1030" y="310"/>
                  </a:lnTo>
                  <a:lnTo>
                    <a:pt x="1030" y="310"/>
                  </a:lnTo>
                  <a:lnTo>
                    <a:pt x="1030" y="312"/>
                  </a:lnTo>
                  <a:lnTo>
                    <a:pt x="1030" y="312"/>
                  </a:lnTo>
                  <a:lnTo>
                    <a:pt x="1028" y="312"/>
                  </a:lnTo>
                  <a:lnTo>
                    <a:pt x="1027" y="313"/>
                  </a:lnTo>
                  <a:lnTo>
                    <a:pt x="1025" y="313"/>
                  </a:lnTo>
                  <a:lnTo>
                    <a:pt x="1025" y="315"/>
                  </a:lnTo>
                  <a:lnTo>
                    <a:pt x="1027" y="315"/>
                  </a:lnTo>
                  <a:lnTo>
                    <a:pt x="1028" y="315"/>
                  </a:lnTo>
                  <a:lnTo>
                    <a:pt x="1030" y="315"/>
                  </a:lnTo>
                  <a:lnTo>
                    <a:pt x="1031" y="315"/>
                  </a:lnTo>
                  <a:lnTo>
                    <a:pt x="1036" y="312"/>
                  </a:lnTo>
                  <a:lnTo>
                    <a:pt x="1038" y="312"/>
                  </a:lnTo>
                  <a:lnTo>
                    <a:pt x="1039" y="312"/>
                  </a:lnTo>
                  <a:lnTo>
                    <a:pt x="1041" y="312"/>
                  </a:lnTo>
                  <a:lnTo>
                    <a:pt x="1043" y="312"/>
                  </a:lnTo>
                  <a:lnTo>
                    <a:pt x="1046" y="312"/>
                  </a:lnTo>
                  <a:lnTo>
                    <a:pt x="1047" y="312"/>
                  </a:lnTo>
                  <a:lnTo>
                    <a:pt x="1047" y="312"/>
                  </a:lnTo>
                  <a:lnTo>
                    <a:pt x="1049" y="313"/>
                  </a:lnTo>
                  <a:lnTo>
                    <a:pt x="1050" y="313"/>
                  </a:lnTo>
                  <a:lnTo>
                    <a:pt x="1050" y="315"/>
                  </a:lnTo>
                  <a:lnTo>
                    <a:pt x="1050" y="318"/>
                  </a:lnTo>
                  <a:lnTo>
                    <a:pt x="1052" y="318"/>
                  </a:lnTo>
                  <a:lnTo>
                    <a:pt x="1052" y="319"/>
                  </a:lnTo>
                  <a:lnTo>
                    <a:pt x="1052" y="319"/>
                  </a:lnTo>
                  <a:lnTo>
                    <a:pt x="1052" y="321"/>
                  </a:lnTo>
                  <a:lnTo>
                    <a:pt x="1052" y="326"/>
                  </a:lnTo>
                  <a:lnTo>
                    <a:pt x="1050" y="327"/>
                  </a:lnTo>
                  <a:lnTo>
                    <a:pt x="1049" y="329"/>
                  </a:lnTo>
                  <a:lnTo>
                    <a:pt x="1047" y="329"/>
                  </a:lnTo>
                  <a:lnTo>
                    <a:pt x="1044" y="331"/>
                  </a:lnTo>
                  <a:lnTo>
                    <a:pt x="1043" y="331"/>
                  </a:lnTo>
                  <a:lnTo>
                    <a:pt x="1041" y="332"/>
                  </a:lnTo>
                  <a:lnTo>
                    <a:pt x="1041" y="332"/>
                  </a:lnTo>
                  <a:lnTo>
                    <a:pt x="1044" y="331"/>
                  </a:lnTo>
                  <a:lnTo>
                    <a:pt x="1049" y="331"/>
                  </a:lnTo>
                  <a:lnTo>
                    <a:pt x="1050" y="329"/>
                  </a:lnTo>
                  <a:lnTo>
                    <a:pt x="1050" y="327"/>
                  </a:lnTo>
                  <a:lnTo>
                    <a:pt x="1052" y="326"/>
                  </a:lnTo>
                  <a:lnTo>
                    <a:pt x="1054" y="321"/>
                  </a:lnTo>
                  <a:lnTo>
                    <a:pt x="1054" y="319"/>
                  </a:lnTo>
                  <a:lnTo>
                    <a:pt x="1055" y="319"/>
                  </a:lnTo>
                  <a:lnTo>
                    <a:pt x="1057" y="321"/>
                  </a:lnTo>
                  <a:lnTo>
                    <a:pt x="1057" y="323"/>
                  </a:lnTo>
                  <a:lnTo>
                    <a:pt x="1057" y="324"/>
                  </a:lnTo>
                  <a:lnTo>
                    <a:pt x="1057" y="324"/>
                  </a:lnTo>
                  <a:lnTo>
                    <a:pt x="1055" y="327"/>
                  </a:lnTo>
                  <a:lnTo>
                    <a:pt x="1055" y="327"/>
                  </a:lnTo>
                  <a:lnTo>
                    <a:pt x="1058" y="324"/>
                  </a:lnTo>
                  <a:lnTo>
                    <a:pt x="1058" y="324"/>
                  </a:lnTo>
                  <a:lnTo>
                    <a:pt x="1058" y="323"/>
                  </a:lnTo>
                  <a:lnTo>
                    <a:pt x="1060" y="321"/>
                  </a:lnTo>
                  <a:lnTo>
                    <a:pt x="1060" y="323"/>
                  </a:lnTo>
                  <a:lnTo>
                    <a:pt x="1060" y="324"/>
                  </a:lnTo>
                  <a:lnTo>
                    <a:pt x="1060" y="327"/>
                  </a:lnTo>
                  <a:lnTo>
                    <a:pt x="1060" y="327"/>
                  </a:lnTo>
                  <a:lnTo>
                    <a:pt x="1060" y="331"/>
                  </a:lnTo>
                  <a:lnTo>
                    <a:pt x="1060" y="331"/>
                  </a:lnTo>
                  <a:lnTo>
                    <a:pt x="1061" y="329"/>
                  </a:lnTo>
                  <a:lnTo>
                    <a:pt x="1061" y="327"/>
                  </a:lnTo>
                  <a:lnTo>
                    <a:pt x="1061" y="326"/>
                  </a:lnTo>
                  <a:lnTo>
                    <a:pt x="1061" y="326"/>
                  </a:lnTo>
                  <a:lnTo>
                    <a:pt x="1065" y="324"/>
                  </a:lnTo>
                  <a:lnTo>
                    <a:pt x="1068" y="323"/>
                  </a:lnTo>
                  <a:lnTo>
                    <a:pt x="1069" y="321"/>
                  </a:lnTo>
                  <a:lnTo>
                    <a:pt x="1071" y="321"/>
                  </a:lnTo>
                  <a:lnTo>
                    <a:pt x="1074" y="319"/>
                  </a:lnTo>
                  <a:lnTo>
                    <a:pt x="1076" y="318"/>
                  </a:lnTo>
                  <a:lnTo>
                    <a:pt x="1077" y="316"/>
                  </a:lnTo>
                  <a:lnTo>
                    <a:pt x="1077" y="315"/>
                  </a:lnTo>
                  <a:lnTo>
                    <a:pt x="1077" y="315"/>
                  </a:lnTo>
                  <a:lnTo>
                    <a:pt x="1079" y="313"/>
                  </a:lnTo>
                  <a:lnTo>
                    <a:pt x="1080" y="313"/>
                  </a:lnTo>
                  <a:lnTo>
                    <a:pt x="1082" y="313"/>
                  </a:lnTo>
                  <a:lnTo>
                    <a:pt x="1082" y="315"/>
                  </a:lnTo>
                  <a:lnTo>
                    <a:pt x="1084" y="316"/>
                  </a:lnTo>
                  <a:lnTo>
                    <a:pt x="1084" y="318"/>
                  </a:lnTo>
                  <a:lnTo>
                    <a:pt x="1084" y="318"/>
                  </a:lnTo>
                  <a:lnTo>
                    <a:pt x="1085" y="321"/>
                  </a:lnTo>
                  <a:lnTo>
                    <a:pt x="1085" y="321"/>
                  </a:lnTo>
                  <a:lnTo>
                    <a:pt x="1085" y="319"/>
                  </a:lnTo>
                  <a:lnTo>
                    <a:pt x="1085" y="318"/>
                  </a:lnTo>
                  <a:lnTo>
                    <a:pt x="1085" y="318"/>
                  </a:lnTo>
                  <a:lnTo>
                    <a:pt x="1085" y="316"/>
                  </a:lnTo>
                  <a:lnTo>
                    <a:pt x="1085" y="315"/>
                  </a:lnTo>
                  <a:lnTo>
                    <a:pt x="1084" y="313"/>
                  </a:lnTo>
                  <a:lnTo>
                    <a:pt x="1084" y="313"/>
                  </a:lnTo>
                  <a:lnTo>
                    <a:pt x="1085" y="312"/>
                  </a:lnTo>
                  <a:lnTo>
                    <a:pt x="1087" y="312"/>
                  </a:lnTo>
                  <a:lnTo>
                    <a:pt x="1087" y="312"/>
                  </a:lnTo>
                  <a:lnTo>
                    <a:pt x="1085" y="312"/>
                  </a:lnTo>
                  <a:lnTo>
                    <a:pt x="1085" y="310"/>
                  </a:lnTo>
                  <a:lnTo>
                    <a:pt x="1087" y="310"/>
                  </a:lnTo>
                  <a:lnTo>
                    <a:pt x="1088" y="310"/>
                  </a:lnTo>
                  <a:lnTo>
                    <a:pt x="1088" y="310"/>
                  </a:lnTo>
                  <a:lnTo>
                    <a:pt x="1088" y="308"/>
                  </a:lnTo>
                  <a:lnTo>
                    <a:pt x="1088" y="308"/>
                  </a:lnTo>
                  <a:lnTo>
                    <a:pt x="1090" y="308"/>
                  </a:lnTo>
                  <a:lnTo>
                    <a:pt x="1091" y="308"/>
                  </a:lnTo>
                  <a:lnTo>
                    <a:pt x="1091" y="308"/>
                  </a:lnTo>
                  <a:lnTo>
                    <a:pt x="1093" y="308"/>
                  </a:lnTo>
                  <a:lnTo>
                    <a:pt x="1093" y="307"/>
                  </a:lnTo>
                  <a:lnTo>
                    <a:pt x="1091" y="307"/>
                  </a:lnTo>
                  <a:lnTo>
                    <a:pt x="1090" y="307"/>
                  </a:lnTo>
                  <a:lnTo>
                    <a:pt x="1090" y="307"/>
                  </a:lnTo>
                  <a:lnTo>
                    <a:pt x="1090" y="305"/>
                  </a:lnTo>
                  <a:lnTo>
                    <a:pt x="1088" y="304"/>
                  </a:lnTo>
                  <a:lnTo>
                    <a:pt x="1090" y="304"/>
                  </a:lnTo>
                  <a:lnTo>
                    <a:pt x="1090" y="304"/>
                  </a:lnTo>
                  <a:lnTo>
                    <a:pt x="1090" y="304"/>
                  </a:lnTo>
                  <a:lnTo>
                    <a:pt x="1091" y="304"/>
                  </a:lnTo>
                  <a:lnTo>
                    <a:pt x="1091" y="302"/>
                  </a:lnTo>
                  <a:lnTo>
                    <a:pt x="1091" y="302"/>
                  </a:lnTo>
                  <a:lnTo>
                    <a:pt x="1093" y="302"/>
                  </a:lnTo>
                  <a:lnTo>
                    <a:pt x="1093" y="302"/>
                  </a:lnTo>
                  <a:lnTo>
                    <a:pt x="1091" y="299"/>
                  </a:lnTo>
                  <a:lnTo>
                    <a:pt x="1093" y="299"/>
                  </a:lnTo>
                  <a:lnTo>
                    <a:pt x="1095" y="299"/>
                  </a:lnTo>
                  <a:lnTo>
                    <a:pt x="1095" y="299"/>
                  </a:lnTo>
                  <a:lnTo>
                    <a:pt x="1098" y="301"/>
                  </a:lnTo>
                  <a:lnTo>
                    <a:pt x="1099" y="301"/>
                  </a:lnTo>
                  <a:lnTo>
                    <a:pt x="1098" y="301"/>
                  </a:lnTo>
                  <a:lnTo>
                    <a:pt x="1096" y="299"/>
                  </a:lnTo>
                  <a:lnTo>
                    <a:pt x="1095" y="299"/>
                  </a:lnTo>
                  <a:lnTo>
                    <a:pt x="1095" y="297"/>
                  </a:lnTo>
                  <a:lnTo>
                    <a:pt x="1093" y="297"/>
                  </a:lnTo>
                  <a:lnTo>
                    <a:pt x="1093" y="296"/>
                  </a:lnTo>
                  <a:lnTo>
                    <a:pt x="1091" y="294"/>
                  </a:lnTo>
                  <a:lnTo>
                    <a:pt x="1091" y="294"/>
                  </a:lnTo>
                  <a:lnTo>
                    <a:pt x="1093" y="293"/>
                  </a:lnTo>
                  <a:lnTo>
                    <a:pt x="1093" y="291"/>
                  </a:lnTo>
                  <a:lnTo>
                    <a:pt x="1095" y="291"/>
                  </a:lnTo>
                  <a:lnTo>
                    <a:pt x="1095" y="291"/>
                  </a:lnTo>
                  <a:lnTo>
                    <a:pt x="1096" y="291"/>
                  </a:lnTo>
                  <a:lnTo>
                    <a:pt x="1098" y="293"/>
                  </a:lnTo>
                  <a:lnTo>
                    <a:pt x="1099" y="293"/>
                  </a:lnTo>
                  <a:lnTo>
                    <a:pt x="1098" y="291"/>
                  </a:lnTo>
                  <a:lnTo>
                    <a:pt x="1096" y="291"/>
                  </a:lnTo>
                  <a:lnTo>
                    <a:pt x="1096" y="291"/>
                  </a:lnTo>
                  <a:lnTo>
                    <a:pt x="1096" y="290"/>
                  </a:lnTo>
                  <a:lnTo>
                    <a:pt x="1098" y="288"/>
                  </a:lnTo>
                  <a:lnTo>
                    <a:pt x="1098" y="286"/>
                  </a:lnTo>
                  <a:lnTo>
                    <a:pt x="1101" y="282"/>
                  </a:lnTo>
                  <a:lnTo>
                    <a:pt x="1101" y="282"/>
                  </a:lnTo>
                  <a:lnTo>
                    <a:pt x="1101" y="280"/>
                  </a:lnTo>
                  <a:lnTo>
                    <a:pt x="1102" y="280"/>
                  </a:lnTo>
                  <a:lnTo>
                    <a:pt x="1104" y="280"/>
                  </a:lnTo>
                  <a:lnTo>
                    <a:pt x="1106" y="282"/>
                  </a:lnTo>
                  <a:lnTo>
                    <a:pt x="1107" y="283"/>
                  </a:lnTo>
                  <a:lnTo>
                    <a:pt x="1107" y="283"/>
                  </a:lnTo>
                  <a:lnTo>
                    <a:pt x="1106" y="285"/>
                  </a:lnTo>
                  <a:lnTo>
                    <a:pt x="1104" y="286"/>
                  </a:lnTo>
                  <a:lnTo>
                    <a:pt x="1102" y="288"/>
                  </a:lnTo>
                  <a:lnTo>
                    <a:pt x="1102" y="288"/>
                  </a:lnTo>
                  <a:lnTo>
                    <a:pt x="1106" y="286"/>
                  </a:lnTo>
                  <a:lnTo>
                    <a:pt x="1107" y="286"/>
                  </a:lnTo>
                  <a:lnTo>
                    <a:pt x="1109" y="286"/>
                  </a:lnTo>
                  <a:lnTo>
                    <a:pt x="1110" y="288"/>
                  </a:lnTo>
                  <a:lnTo>
                    <a:pt x="1112" y="291"/>
                  </a:lnTo>
                  <a:lnTo>
                    <a:pt x="1110" y="293"/>
                  </a:lnTo>
                  <a:lnTo>
                    <a:pt x="1112" y="293"/>
                  </a:lnTo>
                  <a:lnTo>
                    <a:pt x="1113" y="291"/>
                  </a:lnTo>
                  <a:lnTo>
                    <a:pt x="1113" y="293"/>
                  </a:lnTo>
                  <a:lnTo>
                    <a:pt x="1113" y="294"/>
                  </a:lnTo>
                  <a:lnTo>
                    <a:pt x="1115" y="296"/>
                  </a:lnTo>
                  <a:lnTo>
                    <a:pt x="1117" y="297"/>
                  </a:lnTo>
                  <a:lnTo>
                    <a:pt x="1117" y="297"/>
                  </a:lnTo>
                  <a:lnTo>
                    <a:pt x="1115" y="299"/>
                  </a:lnTo>
                  <a:lnTo>
                    <a:pt x="1113" y="301"/>
                  </a:lnTo>
                  <a:lnTo>
                    <a:pt x="1115" y="301"/>
                  </a:lnTo>
                  <a:lnTo>
                    <a:pt x="1117" y="302"/>
                  </a:lnTo>
                  <a:lnTo>
                    <a:pt x="1117" y="302"/>
                  </a:lnTo>
                  <a:lnTo>
                    <a:pt x="1117" y="304"/>
                  </a:lnTo>
                  <a:lnTo>
                    <a:pt x="1117" y="304"/>
                  </a:lnTo>
                  <a:lnTo>
                    <a:pt x="1118" y="302"/>
                  </a:lnTo>
                  <a:lnTo>
                    <a:pt x="1120" y="302"/>
                  </a:lnTo>
                  <a:lnTo>
                    <a:pt x="1121" y="305"/>
                  </a:lnTo>
                  <a:lnTo>
                    <a:pt x="1121" y="307"/>
                  </a:lnTo>
                  <a:lnTo>
                    <a:pt x="1118" y="307"/>
                  </a:lnTo>
                  <a:lnTo>
                    <a:pt x="1117" y="307"/>
                  </a:lnTo>
                  <a:lnTo>
                    <a:pt x="1115" y="307"/>
                  </a:lnTo>
                  <a:lnTo>
                    <a:pt x="1113" y="308"/>
                  </a:lnTo>
                  <a:lnTo>
                    <a:pt x="1115" y="308"/>
                  </a:lnTo>
                  <a:lnTo>
                    <a:pt x="1117" y="308"/>
                  </a:lnTo>
                  <a:lnTo>
                    <a:pt x="1120" y="308"/>
                  </a:lnTo>
                  <a:lnTo>
                    <a:pt x="1123" y="307"/>
                  </a:lnTo>
                  <a:lnTo>
                    <a:pt x="1123" y="307"/>
                  </a:lnTo>
                  <a:lnTo>
                    <a:pt x="1124" y="307"/>
                  </a:lnTo>
                  <a:lnTo>
                    <a:pt x="1124" y="308"/>
                  </a:lnTo>
                  <a:lnTo>
                    <a:pt x="1123" y="308"/>
                  </a:lnTo>
                  <a:lnTo>
                    <a:pt x="1123" y="308"/>
                  </a:lnTo>
                  <a:lnTo>
                    <a:pt x="1124" y="308"/>
                  </a:lnTo>
                  <a:lnTo>
                    <a:pt x="1124" y="310"/>
                  </a:lnTo>
                  <a:lnTo>
                    <a:pt x="1124" y="310"/>
                  </a:lnTo>
                  <a:lnTo>
                    <a:pt x="1124" y="312"/>
                  </a:lnTo>
                  <a:lnTo>
                    <a:pt x="1126" y="312"/>
                  </a:lnTo>
                  <a:lnTo>
                    <a:pt x="1128" y="312"/>
                  </a:lnTo>
                  <a:lnTo>
                    <a:pt x="1128" y="312"/>
                  </a:lnTo>
                  <a:lnTo>
                    <a:pt x="1129" y="313"/>
                  </a:lnTo>
                  <a:lnTo>
                    <a:pt x="1129" y="316"/>
                  </a:lnTo>
                  <a:lnTo>
                    <a:pt x="1126" y="318"/>
                  </a:lnTo>
                  <a:lnTo>
                    <a:pt x="1124" y="319"/>
                  </a:lnTo>
                  <a:lnTo>
                    <a:pt x="1123" y="321"/>
                  </a:lnTo>
                  <a:lnTo>
                    <a:pt x="1121" y="321"/>
                  </a:lnTo>
                  <a:lnTo>
                    <a:pt x="1120" y="323"/>
                  </a:lnTo>
                  <a:lnTo>
                    <a:pt x="1121" y="323"/>
                  </a:lnTo>
                  <a:lnTo>
                    <a:pt x="1124" y="321"/>
                  </a:lnTo>
                  <a:lnTo>
                    <a:pt x="1124" y="319"/>
                  </a:lnTo>
                  <a:lnTo>
                    <a:pt x="1126" y="321"/>
                  </a:lnTo>
                  <a:lnTo>
                    <a:pt x="1126" y="321"/>
                  </a:lnTo>
                  <a:lnTo>
                    <a:pt x="1126" y="321"/>
                  </a:lnTo>
                  <a:lnTo>
                    <a:pt x="1128" y="321"/>
                  </a:lnTo>
                  <a:lnTo>
                    <a:pt x="1131" y="319"/>
                  </a:lnTo>
                  <a:lnTo>
                    <a:pt x="1132" y="319"/>
                  </a:lnTo>
                  <a:lnTo>
                    <a:pt x="1134" y="319"/>
                  </a:lnTo>
                  <a:lnTo>
                    <a:pt x="1134" y="319"/>
                  </a:lnTo>
                  <a:lnTo>
                    <a:pt x="1132" y="323"/>
                  </a:lnTo>
                  <a:lnTo>
                    <a:pt x="1131" y="326"/>
                  </a:lnTo>
                  <a:lnTo>
                    <a:pt x="1128" y="327"/>
                  </a:lnTo>
                  <a:lnTo>
                    <a:pt x="1126" y="329"/>
                  </a:lnTo>
                  <a:lnTo>
                    <a:pt x="1124" y="329"/>
                  </a:lnTo>
                  <a:lnTo>
                    <a:pt x="1124" y="331"/>
                  </a:lnTo>
                  <a:lnTo>
                    <a:pt x="1128" y="327"/>
                  </a:lnTo>
                  <a:lnTo>
                    <a:pt x="1131" y="327"/>
                  </a:lnTo>
                  <a:lnTo>
                    <a:pt x="1134" y="327"/>
                  </a:lnTo>
                  <a:lnTo>
                    <a:pt x="1136" y="327"/>
                  </a:lnTo>
                  <a:lnTo>
                    <a:pt x="1139" y="331"/>
                  </a:lnTo>
                  <a:lnTo>
                    <a:pt x="1140" y="331"/>
                  </a:lnTo>
                  <a:lnTo>
                    <a:pt x="1140" y="331"/>
                  </a:lnTo>
                  <a:lnTo>
                    <a:pt x="1143" y="332"/>
                  </a:lnTo>
                  <a:lnTo>
                    <a:pt x="1143" y="334"/>
                  </a:lnTo>
                  <a:lnTo>
                    <a:pt x="1143" y="334"/>
                  </a:lnTo>
                  <a:lnTo>
                    <a:pt x="1143" y="334"/>
                  </a:lnTo>
                  <a:lnTo>
                    <a:pt x="1142" y="335"/>
                  </a:lnTo>
                  <a:lnTo>
                    <a:pt x="1143" y="337"/>
                  </a:lnTo>
                  <a:lnTo>
                    <a:pt x="1143" y="338"/>
                  </a:lnTo>
                  <a:lnTo>
                    <a:pt x="1142" y="340"/>
                  </a:lnTo>
                  <a:lnTo>
                    <a:pt x="1140" y="340"/>
                  </a:lnTo>
                  <a:lnTo>
                    <a:pt x="1139" y="340"/>
                  </a:lnTo>
                  <a:lnTo>
                    <a:pt x="1137" y="342"/>
                  </a:lnTo>
                  <a:lnTo>
                    <a:pt x="1137" y="342"/>
                  </a:lnTo>
                  <a:lnTo>
                    <a:pt x="1136" y="340"/>
                  </a:lnTo>
                  <a:lnTo>
                    <a:pt x="1136" y="342"/>
                  </a:lnTo>
                  <a:lnTo>
                    <a:pt x="1137" y="342"/>
                  </a:lnTo>
                  <a:lnTo>
                    <a:pt x="1139" y="342"/>
                  </a:lnTo>
                  <a:lnTo>
                    <a:pt x="1140" y="342"/>
                  </a:lnTo>
                  <a:lnTo>
                    <a:pt x="1142" y="342"/>
                  </a:lnTo>
                  <a:lnTo>
                    <a:pt x="1143" y="342"/>
                  </a:lnTo>
                  <a:lnTo>
                    <a:pt x="1145" y="343"/>
                  </a:lnTo>
                  <a:lnTo>
                    <a:pt x="1145" y="343"/>
                  </a:lnTo>
                  <a:lnTo>
                    <a:pt x="1143" y="343"/>
                  </a:lnTo>
                  <a:lnTo>
                    <a:pt x="1143" y="345"/>
                  </a:lnTo>
                  <a:lnTo>
                    <a:pt x="1143" y="346"/>
                  </a:lnTo>
                  <a:lnTo>
                    <a:pt x="1143" y="346"/>
                  </a:lnTo>
                  <a:lnTo>
                    <a:pt x="1145" y="346"/>
                  </a:lnTo>
                  <a:lnTo>
                    <a:pt x="1145" y="346"/>
                  </a:lnTo>
                  <a:lnTo>
                    <a:pt x="1147" y="346"/>
                  </a:lnTo>
                  <a:lnTo>
                    <a:pt x="1148" y="346"/>
                  </a:lnTo>
                  <a:lnTo>
                    <a:pt x="1153" y="351"/>
                  </a:lnTo>
                  <a:lnTo>
                    <a:pt x="1151" y="353"/>
                  </a:lnTo>
                  <a:lnTo>
                    <a:pt x="1151" y="354"/>
                  </a:lnTo>
                  <a:lnTo>
                    <a:pt x="1151" y="356"/>
                  </a:lnTo>
                  <a:lnTo>
                    <a:pt x="1151" y="357"/>
                  </a:lnTo>
                  <a:lnTo>
                    <a:pt x="1150" y="357"/>
                  </a:lnTo>
                  <a:lnTo>
                    <a:pt x="1142" y="357"/>
                  </a:lnTo>
                  <a:lnTo>
                    <a:pt x="1137" y="356"/>
                  </a:lnTo>
                  <a:lnTo>
                    <a:pt x="1137" y="356"/>
                  </a:lnTo>
                  <a:lnTo>
                    <a:pt x="1139" y="354"/>
                  </a:lnTo>
                  <a:lnTo>
                    <a:pt x="1137" y="354"/>
                  </a:lnTo>
                  <a:lnTo>
                    <a:pt x="1136" y="354"/>
                  </a:lnTo>
                  <a:lnTo>
                    <a:pt x="1136" y="354"/>
                  </a:lnTo>
                  <a:lnTo>
                    <a:pt x="1137" y="356"/>
                  </a:lnTo>
                  <a:lnTo>
                    <a:pt x="1140" y="357"/>
                  </a:lnTo>
                  <a:lnTo>
                    <a:pt x="1142" y="359"/>
                  </a:lnTo>
                  <a:lnTo>
                    <a:pt x="1145" y="359"/>
                  </a:lnTo>
                  <a:lnTo>
                    <a:pt x="1145" y="360"/>
                  </a:lnTo>
                  <a:lnTo>
                    <a:pt x="1147" y="360"/>
                  </a:lnTo>
                  <a:lnTo>
                    <a:pt x="1147" y="360"/>
                  </a:lnTo>
                  <a:lnTo>
                    <a:pt x="1143" y="360"/>
                  </a:lnTo>
                  <a:lnTo>
                    <a:pt x="1142" y="362"/>
                  </a:lnTo>
                  <a:lnTo>
                    <a:pt x="1143" y="362"/>
                  </a:lnTo>
                  <a:lnTo>
                    <a:pt x="1147" y="364"/>
                  </a:lnTo>
                  <a:lnTo>
                    <a:pt x="1150" y="364"/>
                  </a:lnTo>
                  <a:lnTo>
                    <a:pt x="1151" y="364"/>
                  </a:lnTo>
                  <a:lnTo>
                    <a:pt x="1150" y="365"/>
                  </a:lnTo>
                  <a:lnTo>
                    <a:pt x="1147" y="365"/>
                  </a:lnTo>
                  <a:lnTo>
                    <a:pt x="1147" y="367"/>
                  </a:lnTo>
                  <a:lnTo>
                    <a:pt x="1148" y="367"/>
                  </a:lnTo>
                  <a:lnTo>
                    <a:pt x="1151" y="367"/>
                  </a:lnTo>
                  <a:lnTo>
                    <a:pt x="1151" y="367"/>
                  </a:lnTo>
                  <a:lnTo>
                    <a:pt x="1153" y="370"/>
                  </a:lnTo>
                  <a:lnTo>
                    <a:pt x="1153" y="370"/>
                  </a:lnTo>
                  <a:lnTo>
                    <a:pt x="1150" y="371"/>
                  </a:lnTo>
                  <a:lnTo>
                    <a:pt x="1150" y="371"/>
                  </a:lnTo>
                  <a:lnTo>
                    <a:pt x="1151" y="371"/>
                  </a:lnTo>
                  <a:lnTo>
                    <a:pt x="1154" y="371"/>
                  </a:lnTo>
                  <a:lnTo>
                    <a:pt x="1154" y="373"/>
                  </a:lnTo>
                  <a:lnTo>
                    <a:pt x="1154" y="373"/>
                  </a:lnTo>
                  <a:lnTo>
                    <a:pt x="1156" y="375"/>
                  </a:lnTo>
                  <a:lnTo>
                    <a:pt x="1158" y="375"/>
                  </a:lnTo>
                  <a:lnTo>
                    <a:pt x="1159" y="373"/>
                  </a:lnTo>
                  <a:lnTo>
                    <a:pt x="1159" y="371"/>
                  </a:lnTo>
                  <a:lnTo>
                    <a:pt x="1161" y="373"/>
                  </a:lnTo>
                  <a:lnTo>
                    <a:pt x="1161" y="373"/>
                  </a:lnTo>
                  <a:lnTo>
                    <a:pt x="1162" y="375"/>
                  </a:lnTo>
                  <a:lnTo>
                    <a:pt x="1162" y="375"/>
                  </a:lnTo>
                  <a:lnTo>
                    <a:pt x="1164" y="376"/>
                  </a:lnTo>
                  <a:lnTo>
                    <a:pt x="1164" y="375"/>
                  </a:lnTo>
                  <a:lnTo>
                    <a:pt x="1165" y="376"/>
                  </a:lnTo>
                  <a:lnTo>
                    <a:pt x="1167" y="376"/>
                  </a:lnTo>
                  <a:lnTo>
                    <a:pt x="1165" y="378"/>
                  </a:lnTo>
                  <a:lnTo>
                    <a:pt x="1165" y="378"/>
                  </a:lnTo>
                  <a:lnTo>
                    <a:pt x="1167" y="379"/>
                  </a:lnTo>
                  <a:lnTo>
                    <a:pt x="1167" y="381"/>
                  </a:lnTo>
                  <a:lnTo>
                    <a:pt x="1169" y="383"/>
                  </a:lnTo>
                  <a:lnTo>
                    <a:pt x="1169" y="383"/>
                  </a:lnTo>
                  <a:lnTo>
                    <a:pt x="1165" y="384"/>
                  </a:lnTo>
                  <a:lnTo>
                    <a:pt x="1165" y="387"/>
                  </a:lnTo>
                  <a:lnTo>
                    <a:pt x="1165" y="387"/>
                  </a:lnTo>
                  <a:lnTo>
                    <a:pt x="1164" y="389"/>
                  </a:lnTo>
                  <a:lnTo>
                    <a:pt x="1162" y="390"/>
                  </a:lnTo>
                  <a:lnTo>
                    <a:pt x="1164" y="390"/>
                  </a:lnTo>
                  <a:lnTo>
                    <a:pt x="1167" y="387"/>
                  </a:lnTo>
                  <a:lnTo>
                    <a:pt x="1169" y="387"/>
                  </a:lnTo>
                  <a:lnTo>
                    <a:pt x="1172" y="386"/>
                  </a:lnTo>
                  <a:lnTo>
                    <a:pt x="1173" y="386"/>
                  </a:lnTo>
                  <a:lnTo>
                    <a:pt x="1175" y="386"/>
                  </a:lnTo>
                  <a:lnTo>
                    <a:pt x="1177" y="386"/>
                  </a:lnTo>
                  <a:lnTo>
                    <a:pt x="1177" y="387"/>
                  </a:lnTo>
                  <a:lnTo>
                    <a:pt x="1177" y="389"/>
                  </a:lnTo>
                  <a:lnTo>
                    <a:pt x="1178" y="387"/>
                  </a:lnTo>
                  <a:lnTo>
                    <a:pt x="1180" y="387"/>
                  </a:lnTo>
                  <a:lnTo>
                    <a:pt x="1178" y="389"/>
                  </a:lnTo>
                  <a:lnTo>
                    <a:pt x="1175" y="392"/>
                  </a:lnTo>
                  <a:lnTo>
                    <a:pt x="1173" y="394"/>
                  </a:lnTo>
                  <a:lnTo>
                    <a:pt x="1173" y="395"/>
                  </a:lnTo>
                  <a:lnTo>
                    <a:pt x="1175" y="394"/>
                  </a:lnTo>
                  <a:lnTo>
                    <a:pt x="1180" y="390"/>
                  </a:lnTo>
                  <a:lnTo>
                    <a:pt x="1180" y="390"/>
                  </a:lnTo>
                  <a:lnTo>
                    <a:pt x="1181" y="389"/>
                  </a:lnTo>
                  <a:lnTo>
                    <a:pt x="1183" y="387"/>
                  </a:lnTo>
                  <a:lnTo>
                    <a:pt x="1184" y="387"/>
                  </a:lnTo>
                  <a:lnTo>
                    <a:pt x="1186" y="389"/>
                  </a:lnTo>
                  <a:lnTo>
                    <a:pt x="1186" y="390"/>
                  </a:lnTo>
                  <a:lnTo>
                    <a:pt x="1188" y="392"/>
                  </a:lnTo>
                  <a:lnTo>
                    <a:pt x="1189" y="395"/>
                  </a:lnTo>
                  <a:lnTo>
                    <a:pt x="1192" y="395"/>
                  </a:lnTo>
                  <a:lnTo>
                    <a:pt x="1194" y="397"/>
                  </a:lnTo>
                  <a:lnTo>
                    <a:pt x="1197" y="395"/>
                  </a:lnTo>
                  <a:lnTo>
                    <a:pt x="1197" y="394"/>
                  </a:lnTo>
                  <a:lnTo>
                    <a:pt x="1200" y="394"/>
                  </a:lnTo>
                  <a:lnTo>
                    <a:pt x="1200" y="394"/>
                  </a:lnTo>
                  <a:lnTo>
                    <a:pt x="1202" y="397"/>
                  </a:lnTo>
                  <a:lnTo>
                    <a:pt x="1203" y="397"/>
                  </a:lnTo>
                  <a:lnTo>
                    <a:pt x="1205" y="398"/>
                  </a:lnTo>
                  <a:lnTo>
                    <a:pt x="1205" y="398"/>
                  </a:lnTo>
                  <a:lnTo>
                    <a:pt x="1208" y="398"/>
                  </a:lnTo>
                  <a:lnTo>
                    <a:pt x="1210" y="400"/>
                  </a:lnTo>
                  <a:lnTo>
                    <a:pt x="1210" y="400"/>
                  </a:lnTo>
                  <a:lnTo>
                    <a:pt x="1208" y="401"/>
                  </a:lnTo>
                  <a:lnTo>
                    <a:pt x="1206" y="403"/>
                  </a:lnTo>
                  <a:lnTo>
                    <a:pt x="1205" y="405"/>
                  </a:lnTo>
                  <a:lnTo>
                    <a:pt x="1202" y="405"/>
                  </a:lnTo>
                  <a:lnTo>
                    <a:pt x="1199" y="405"/>
                  </a:lnTo>
                  <a:lnTo>
                    <a:pt x="1199" y="405"/>
                  </a:lnTo>
                  <a:lnTo>
                    <a:pt x="1197" y="406"/>
                  </a:lnTo>
                  <a:lnTo>
                    <a:pt x="1195" y="406"/>
                  </a:lnTo>
                  <a:lnTo>
                    <a:pt x="1194" y="408"/>
                  </a:lnTo>
                  <a:lnTo>
                    <a:pt x="1192" y="409"/>
                  </a:lnTo>
                  <a:lnTo>
                    <a:pt x="1191" y="411"/>
                  </a:lnTo>
                  <a:lnTo>
                    <a:pt x="1189" y="411"/>
                  </a:lnTo>
                  <a:lnTo>
                    <a:pt x="1188" y="411"/>
                  </a:lnTo>
                  <a:lnTo>
                    <a:pt x="1188" y="411"/>
                  </a:lnTo>
                  <a:lnTo>
                    <a:pt x="1186" y="411"/>
                  </a:lnTo>
                  <a:lnTo>
                    <a:pt x="1186" y="412"/>
                  </a:lnTo>
                  <a:lnTo>
                    <a:pt x="1186" y="412"/>
                  </a:lnTo>
                  <a:lnTo>
                    <a:pt x="1183" y="412"/>
                  </a:lnTo>
                  <a:lnTo>
                    <a:pt x="1178" y="414"/>
                  </a:lnTo>
                  <a:lnTo>
                    <a:pt x="1177" y="416"/>
                  </a:lnTo>
                  <a:lnTo>
                    <a:pt x="1175" y="414"/>
                  </a:lnTo>
                  <a:lnTo>
                    <a:pt x="1173" y="414"/>
                  </a:lnTo>
                  <a:lnTo>
                    <a:pt x="1173" y="416"/>
                  </a:lnTo>
                  <a:lnTo>
                    <a:pt x="1172" y="416"/>
                  </a:lnTo>
                  <a:lnTo>
                    <a:pt x="1170" y="417"/>
                  </a:lnTo>
                  <a:lnTo>
                    <a:pt x="1170" y="417"/>
                  </a:lnTo>
                  <a:lnTo>
                    <a:pt x="1170" y="419"/>
                  </a:lnTo>
                  <a:lnTo>
                    <a:pt x="1170" y="419"/>
                  </a:lnTo>
                  <a:lnTo>
                    <a:pt x="1169" y="419"/>
                  </a:lnTo>
                  <a:lnTo>
                    <a:pt x="1167" y="419"/>
                  </a:lnTo>
                  <a:lnTo>
                    <a:pt x="1165" y="419"/>
                  </a:lnTo>
                  <a:lnTo>
                    <a:pt x="1165" y="419"/>
                  </a:lnTo>
                  <a:lnTo>
                    <a:pt x="1169" y="420"/>
                  </a:lnTo>
                  <a:lnTo>
                    <a:pt x="1170" y="422"/>
                  </a:lnTo>
                  <a:lnTo>
                    <a:pt x="1169" y="422"/>
                  </a:lnTo>
                  <a:lnTo>
                    <a:pt x="1167" y="423"/>
                  </a:lnTo>
                  <a:lnTo>
                    <a:pt x="1167" y="423"/>
                  </a:lnTo>
                  <a:lnTo>
                    <a:pt x="1167" y="425"/>
                  </a:lnTo>
                  <a:lnTo>
                    <a:pt x="1167" y="425"/>
                  </a:lnTo>
                  <a:lnTo>
                    <a:pt x="1167" y="425"/>
                  </a:lnTo>
                  <a:lnTo>
                    <a:pt x="1167" y="425"/>
                  </a:lnTo>
                  <a:lnTo>
                    <a:pt x="1167" y="427"/>
                  </a:lnTo>
                  <a:lnTo>
                    <a:pt x="1169" y="425"/>
                  </a:lnTo>
                  <a:lnTo>
                    <a:pt x="1172" y="423"/>
                  </a:lnTo>
                  <a:lnTo>
                    <a:pt x="1173" y="422"/>
                  </a:lnTo>
                  <a:lnTo>
                    <a:pt x="1173" y="422"/>
                  </a:lnTo>
                  <a:lnTo>
                    <a:pt x="1177" y="420"/>
                  </a:lnTo>
                  <a:lnTo>
                    <a:pt x="1178" y="420"/>
                  </a:lnTo>
                  <a:lnTo>
                    <a:pt x="1181" y="419"/>
                  </a:lnTo>
                  <a:lnTo>
                    <a:pt x="1184" y="417"/>
                  </a:lnTo>
                  <a:lnTo>
                    <a:pt x="1188" y="414"/>
                  </a:lnTo>
                  <a:lnTo>
                    <a:pt x="1191" y="412"/>
                  </a:lnTo>
                  <a:lnTo>
                    <a:pt x="1195" y="411"/>
                  </a:lnTo>
                  <a:lnTo>
                    <a:pt x="1199" y="409"/>
                  </a:lnTo>
                  <a:lnTo>
                    <a:pt x="1202" y="409"/>
                  </a:lnTo>
                  <a:lnTo>
                    <a:pt x="1202" y="409"/>
                  </a:lnTo>
                  <a:lnTo>
                    <a:pt x="1199" y="409"/>
                  </a:lnTo>
                  <a:lnTo>
                    <a:pt x="1197" y="409"/>
                  </a:lnTo>
                  <a:lnTo>
                    <a:pt x="1195" y="409"/>
                  </a:lnTo>
                  <a:lnTo>
                    <a:pt x="1195" y="408"/>
                  </a:lnTo>
                  <a:lnTo>
                    <a:pt x="1195" y="408"/>
                  </a:lnTo>
                  <a:lnTo>
                    <a:pt x="1195" y="408"/>
                  </a:lnTo>
                  <a:lnTo>
                    <a:pt x="1197" y="408"/>
                  </a:lnTo>
                  <a:lnTo>
                    <a:pt x="1206" y="408"/>
                  </a:lnTo>
                  <a:lnTo>
                    <a:pt x="1208" y="408"/>
                  </a:lnTo>
                  <a:lnTo>
                    <a:pt x="1211" y="412"/>
                  </a:lnTo>
                  <a:lnTo>
                    <a:pt x="1213" y="414"/>
                  </a:lnTo>
                  <a:lnTo>
                    <a:pt x="1213" y="416"/>
                  </a:lnTo>
                  <a:lnTo>
                    <a:pt x="1213" y="416"/>
                  </a:lnTo>
                  <a:lnTo>
                    <a:pt x="1211" y="417"/>
                  </a:lnTo>
                  <a:lnTo>
                    <a:pt x="1208" y="419"/>
                  </a:lnTo>
                  <a:lnTo>
                    <a:pt x="1206" y="419"/>
                  </a:lnTo>
                  <a:lnTo>
                    <a:pt x="1206" y="419"/>
                  </a:lnTo>
                  <a:lnTo>
                    <a:pt x="1208" y="420"/>
                  </a:lnTo>
                  <a:lnTo>
                    <a:pt x="1210" y="420"/>
                  </a:lnTo>
                  <a:lnTo>
                    <a:pt x="1210" y="422"/>
                  </a:lnTo>
                  <a:lnTo>
                    <a:pt x="1211" y="420"/>
                  </a:lnTo>
                  <a:lnTo>
                    <a:pt x="1214" y="419"/>
                  </a:lnTo>
                  <a:lnTo>
                    <a:pt x="1218" y="417"/>
                  </a:lnTo>
                  <a:lnTo>
                    <a:pt x="1219" y="416"/>
                  </a:lnTo>
                  <a:lnTo>
                    <a:pt x="1222" y="416"/>
                  </a:lnTo>
                  <a:lnTo>
                    <a:pt x="1222" y="416"/>
                  </a:lnTo>
                  <a:lnTo>
                    <a:pt x="1222" y="417"/>
                  </a:lnTo>
                  <a:lnTo>
                    <a:pt x="1224" y="419"/>
                  </a:lnTo>
                  <a:lnTo>
                    <a:pt x="1225" y="419"/>
                  </a:lnTo>
                  <a:lnTo>
                    <a:pt x="1227" y="420"/>
                  </a:lnTo>
                  <a:lnTo>
                    <a:pt x="1230" y="422"/>
                  </a:lnTo>
                  <a:lnTo>
                    <a:pt x="1230" y="423"/>
                  </a:lnTo>
                  <a:lnTo>
                    <a:pt x="1232" y="425"/>
                  </a:lnTo>
                  <a:lnTo>
                    <a:pt x="1232" y="425"/>
                  </a:lnTo>
                  <a:lnTo>
                    <a:pt x="1232" y="425"/>
                  </a:lnTo>
                  <a:lnTo>
                    <a:pt x="1232" y="427"/>
                  </a:lnTo>
                  <a:lnTo>
                    <a:pt x="1232" y="427"/>
                  </a:lnTo>
                  <a:lnTo>
                    <a:pt x="1232" y="428"/>
                  </a:lnTo>
                  <a:lnTo>
                    <a:pt x="1230" y="431"/>
                  </a:lnTo>
                  <a:lnTo>
                    <a:pt x="1232" y="433"/>
                  </a:lnTo>
                  <a:lnTo>
                    <a:pt x="1232" y="435"/>
                  </a:lnTo>
                  <a:lnTo>
                    <a:pt x="1232" y="436"/>
                  </a:lnTo>
                  <a:lnTo>
                    <a:pt x="1232" y="438"/>
                  </a:lnTo>
                  <a:lnTo>
                    <a:pt x="1232" y="438"/>
                  </a:lnTo>
                  <a:lnTo>
                    <a:pt x="1232" y="439"/>
                  </a:lnTo>
                  <a:lnTo>
                    <a:pt x="1227" y="439"/>
                  </a:lnTo>
                  <a:lnTo>
                    <a:pt x="1225" y="439"/>
                  </a:lnTo>
                  <a:lnTo>
                    <a:pt x="1224" y="441"/>
                  </a:lnTo>
                  <a:lnTo>
                    <a:pt x="1225" y="441"/>
                  </a:lnTo>
                  <a:lnTo>
                    <a:pt x="1229" y="441"/>
                  </a:lnTo>
                  <a:lnTo>
                    <a:pt x="1232" y="441"/>
                  </a:lnTo>
                  <a:lnTo>
                    <a:pt x="1233" y="441"/>
                  </a:lnTo>
                  <a:lnTo>
                    <a:pt x="1233" y="442"/>
                  </a:lnTo>
                  <a:lnTo>
                    <a:pt x="1233" y="442"/>
                  </a:lnTo>
                  <a:lnTo>
                    <a:pt x="1232" y="444"/>
                  </a:lnTo>
                  <a:lnTo>
                    <a:pt x="1230" y="444"/>
                  </a:lnTo>
                  <a:lnTo>
                    <a:pt x="1229" y="442"/>
                  </a:lnTo>
                  <a:lnTo>
                    <a:pt x="1229" y="444"/>
                  </a:lnTo>
                  <a:lnTo>
                    <a:pt x="1232" y="444"/>
                  </a:lnTo>
                  <a:lnTo>
                    <a:pt x="1232" y="446"/>
                  </a:lnTo>
                  <a:lnTo>
                    <a:pt x="1233" y="446"/>
                  </a:lnTo>
                  <a:lnTo>
                    <a:pt x="1233" y="447"/>
                  </a:lnTo>
                  <a:lnTo>
                    <a:pt x="1233" y="449"/>
                  </a:lnTo>
                  <a:lnTo>
                    <a:pt x="1229" y="452"/>
                  </a:lnTo>
                  <a:lnTo>
                    <a:pt x="1225" y="455"/>
                  </a:lnTo>
                  <a:lnTo>
                    <a:pt x="1221" y="457"/>
                  </a:lnTo>
                  <a:lnTo>
                    <a:pt x="1214" y="461"/>
                  </a:lnTo>
                  <a:lnTo>
                    <a:pt x="1214" y="461"/>
                  </a:lnTo>
                  <a:lnTo>
                    <a:pt x="1213" y="461"/>
                  </a:lnTo>
                  <a:lnTo>
                    <a:pt x="1211" y="461"/>
                  </a:lnTo>
                  <a:lnTo>
                    <a:pt x="1208" y="461"/>
                  </a:lnTo>
                  <a:lnTo>
                    <a:pt x="1203" y="461"/>
                  </a:lnTo>
                  <a:lnTo>
                    <a:pt x="1202" y="463"/>
                  </a:lnTo>
                  <a:lnTo>
                    <a:pt x="1200" y="463"/>
                  </a:lnTo>
                  <a:lnTo>
                    <a:pt x="1199" y="464"/>
                  </a:lnTo>
                  <a:lnTo>
                    <a:pt x="1197" y="464"/>
                  </a:lnTo>
                  <a:lnTo>
                    <a:pt x="1194" y="464"/>
                  </a:lnTo>
                  <a:lnTo>
                    <a:pt x="1192" y="464"/>
                  </a:lnTo>
                  <a:lnTo>
                    <a:pt x="1192" y="464"/>
                  </a:lnTo>
                  <a:lnTo>
                    <a:pt x="1191" y="466"/>
                  </a:lnTo>
                  <a:lnTo>
                    <a:pt x="1191" y="466"/>
                  </a:lnTo>
                  <a:lnTo>
                    <a:pt x="1184" y="472"/>
                  </a:lnTo>
                  <a:lnTo>
                    <a:pt x="1183" y="474"/>
                  </a:lnTo>
                  <a:lnTo>
                    <a:pt x="1180" y="475"/>
                  </a:lnTo>
                  <a:lnTo>
                    <a:pt x="1177" y="480"/>
                  </a:lnTo>
                  <a:lnTo>
                    <a:pt x="1173" y="480"/>
                  </a:lnTo>
                  <a:lnTo>
                    <a:pt x="1173" y="483"/>
                  </a:lnTo>
                  <a:lnTo>
                    <a:pt x="1170" y="483"/>
                  </a:lnTo>
                  <a:lnTo>
                    <a:pt x="1165" y="485"/>
                  </a:lnTo>
                  <a:lnTo>
                    <a:pt x="1162" y="485"/>
                  </a:lnTo>
                  <a:lnTo>
                    <a:pt x="1159" y="483"/>
                  </a:lnTo>
                  <a:lnTo>
                    <a:pt x="1158" y="485"/>
                  </a:lnTo>
                  <a:lnTo>
                    <a:pt x="1154" y="485"/>
                  </a:lnTo>
                  <a:lnTo>
                    <a:pt x="1153" y="485"/>
                  </a:lnTo>
                  <a:lnTo>
                    <a:pt x="1147" y="486"/>
                  </a:lnTo>
                  <a:lnTo>
                    <a:pt x="1145" y="485"/>
                  </a:lnTo>
                  <a:lnTo>
                    <a:pt x="1143" y="485"/>
                  </a:lnTo>
                  <a:lnTo>
                    <a:pt x="1140" y="485"/>
                  </a:lnTo>
                  <a:lnTo>
                    <a:pt x="1137" y="483"/>
                  </a:lnTo>
                  <a:lnTo>
                    <a:pt x="1134" y="483"/>
                  </a:lnTo>
                  <a:lnTo>
                    <a:pt x="1132" y="483"/>
                  </a:lnTo>
                  <a:lnTo>
                    <a:pt x="1131" y="483"/>
                  </a:lnTo>
                  <a:lnTo>
                    <a:pt x="1129" y="483"/>
                  </a:lnTo>
                  <a:lnTo>
                    <a:pt x="1126" y="483"/>
                  </a:lnTo>
                  <a:lnTo>
                    <a:pt x="1124" y="485"/>
                  </a:lnTo>
                  <a:lnTo>
                    <a:pt x="1120" y="483"/>
                  </a:lnTo>
                  <a:lnTo>
                    <a:pt x="1118" y="483"/>
                  </a:lnTo>
                  <a:lnTo>
                    <a:pt x="1115" y="483"/>
                  </a:lnTo>
                  <a:lnTo>
                    <a:pt x="1113" y="483"/>
                  </a:lnTo>
                  <a:lnTo>
                    <a:pt x="1112" y="483"/>
                  </a:lnTo>
                  <a:lnTo>
                    <a:pt x="1106" y="483"/>
                  </a:lnTo>
                  <a:lnTo>
                    <a:pt x="1101" y="483"/>
                  </a:lnTo>
                  <a:lnTo>
                    <a:pt x="1096" y="483"/>
                  </a:lnTo>
                  <a:lnTo>
                    <a:pt x="1095" y="483"/>
                  </a:lnTo>
                  <a:lnTo>
                    <a:pt x="1088" y="483"/>
                  </a:lnTo>
                  <a:lnTo>
                    <a:pt x="1085" y="483"/>
                  </a:lnTo>
                  <a:lnTo>
                    <a:pt x="1084" y="485"/>
                  </a:lnTo>
                  <a:lnTo>
                    <a:pt x="1082" y="485"/>
                  </a:lnTo>
                  <a:lnTo>
                    <a:pt x="1079" y="485"/>
                  </a:lnTo>
                  <a:lnTo>
                    <a:pt x="1079" y="485"/>
                  </a:lnTo>
                  <a:lnTo>
                    <a:pt x="1077" y="485"/>
                  </a:lnTo>
                  <a:lnTo>
                    <a:pt x="1077" y="485"/>
                  </a:lnTo>
                  <a:lnTo>
                    <a:pt x="1076" y="486"/>
                  </a:lnTo>
                  <a:lnTo>
                    <a:pt x="1074" y="488"/>
                  </a:lnTo>
                  <a:lnTo>
                    <a:pt x="1071" y="488"/>
                  </a:lnTo>
                  <a:lnTo>
                    <a:pt x="1066" y="496"/>
                  </a:lnTo>
                  <a:lnTo>
                    <a:pt x="1066" y="499"/>
                  </a:lnTo>
                  <a:lnTo>
                    <a:pt x="1065" y="501"/>
                  </a:lnTo>
                  <a:lnTo>
                    <a:pt x="1063" y="501"/>
                  </a:lnTo>
                  <a:lnTo>
                    <a:pt x="1063" y="501"/>
                  </a:lnTo>
                  <a:lnTo>
                    <a:pt x="1055" y="502"/>
                  </a:lnTo>
                  <a:lnTo>
                    <a:pt x="1052" y="504"/>
                  </a:lnTo>
                  <a:lnTo>
                    <a:pt x="1052" y="505"/>
                  </a:lnTo>
                  <a:lnTo>
                    <a:pt x="1052" y="505"/>
                  </a:lnTo>
                  <a:lnTo>
                    <a:pt x="1050" y="505"/>
                  </a:lnTo>
                  <a:lnTo>
                    <a:pt x="1047" y="507"/>
                  </a:lnTo>
                  <a:lnTo>
                    <a:pt x="1047" y="507"/>
                  </a:lnTo>
                  <a:lnTo>
                    <a:pt x="1046" y="509"/>
                  </a:lnTo>
                  <a:lnTo>
                    <a:pt x="1043" y="510"/>
                  </a:lnTo>
                  <a:lnTo>
                    <a:pt x="1038" y="515"/>
                  </a:lnTo>
                  <a:lnTo>
                    <a:pt x="1036" y="520"/>
                  </a:lnTo>
                  <a:lnTo>
                    <a:pt x="1033" y="521"/>
                  </a:lnTo>
                  <a:lnTo>
                    <a:pt x="1031" y="523"/>
                  </a:lnTo>
                  <a:lnTo>
                    <a:pt x="1030" y="523"/>
                  </a:lnTo>
                  <a:lnTo>
                    <a:pt x="1028" y="523"/>
                  </a:lnTo>
                  <a:lnTo>
                    <a:pt x="1027" y="521"/>
                  </a:lnTo>
                  <a:lnTo>
                    <a:pt x="1025" y="521"/>
                  </a:lnTo>
                  <a:lnTo>
                    <a:pt x="1022" y="520"/>
                  </a:lnTo>
                  <a:lnTo>
                    <a:pt x="1013" y="518"/>
                  </a:lnTo>
                  <a:lnTo>
                    <a:pt x="1014" y="518"/>
                  </a:lnTo>
                  <a:lnTo>
                    <a:pt x="1014" y="520"/>
                  </a:lnTo>
                  <a:lnTo>
                    <a:pt x="1017" y="520"/>
                  </a:lnTo>
                  <a:lnTo>
                    <a:pt x="1019" y="520"/>
                  </a:lnTo>
                  <a:lnTo>
                    <a:pt x="1025" y="521"/>
                  </a:lnTo>
                  <a:lnTo>
                    <a:pt x="1027" y="523"/>
                  </a:lnTo>
                  <a:lnTo>
                    <a:pt x="1028" y="523"/>
                  </a:lnTo>
                  <a:lnTo>
                    <a:pt x="1030" y="524"/>
                  </a:lnTo>
                  <a:lnTo>
                    <a:pt x="1030" y="527"/>
                  </a:lnTo>
                  <a:lnTo>
                    <a:pt x="1028" y="529"/>
                  </a:lnTo>
                  <a:lnTo>
                    <a:pt x="1027" y="531"/>
                  </a:lnTo>
                  <a:lnTo>
                    <a:pt x="1022" y="535"/>
                  </a:lnTo>
                  <a:lnTo>
                    <a:pt x="1020" y="537"/>
                  </a:lnTo>
                  <a:lnTo>
                    <a:pt x="1017" y="542"/>
                  </a:lnTo>
                  <a:lnTo>
                    <a:pt x="1013" y="545"/>
                  </a:lnTo>
                  <a:lnTo>
                    <a:pt x="1011" y="546"/>
                  </a:lnTo>
                  <a:lnTo>
                    <a:pt x="1008" y="548"/>
                  </a:lnTo>
                  <a:lnTo>
                    <a:pt x="1003" y="550"/>
                  </a:lnTo>
                  <a:lnTo>
                    <a:pt x="1002" y="550"/>
                  </a:lnTo>
                  <a:lnTo>
                    <a:pt x="1000" y="550"/>
                  </a:lnTo>
                  <a:lnTo>
                    <a:pt x="997" y="551"/>
                  </a:lnTo>
                  <a:lnTo>
                    <a:pt x="995" y="553"/>
                  </a:lnTo>
                  <a:lnTo>
                    <a:pt x="994" y="554"/>
                  </a:lnTo>
                  <a:lnTo>
                    <a:pt x="987" y="557"/>
                  </a:lnTo>
                  <a:lnTo>
                    <a:pt x="986" y="557"/>
                  </a:lnTo>
                  <a:lnTo>
                    <a:pt x="984" y="559"/>
                  </a:lnTo>
                  <a:lnTo>
                    <a:pt x="983" y="561"/>
                  </a:lnTo>
                  <a:lnTo>
                    <a:pt x="981" y="561"/>
                  </a:lnTo>
                  <a:lnTo>
                    <a:pt x="981" y="562"/>
                  </a:lnTo>
                  <a:lnTo>
                    <a:pt x="979" y="564"/>
                  </a:lnTo>
                  <a:lnTo>
                    <a:pt x="976" y="567"/>
                  </a:lnTo>
                  <a:lnTo>
                    <a:pt x="973" y="567"/>
                  </a:lnTo>
                  <a:lnTo>
                    <a:pt x="972" y="568"/>
                  </a:lnTo>
                  <a:lnTo>
                    <a:pt x="970" y="570"/>
                  </a:lnTo>
                  <a:lnTo>
                    <a:pt x="968" y="572"/>
                  </a:lnTo>
                  <a:lnTo>
                    <a:pt x="965" y="570"/>
                  </a:lnTo>
                  <a:lnTo>
                    <a:pt x="965" y="572"/>
                  </a:lnTo>
                  <a:lnTo>
                    <a:pt x="968" y="573"/>
                  </a:lnTo>
                  <a:lnTo>
                    <a:pt x="970" y="575"/>
                  </a:lnTo>
                  <a:lnTo>
                    <a:pt x="967" y="575"/>
                  </a:lnTo>
                  <a:lnTo>
                    <a:pt x="964" y="576"/>
                  </a:lnTo>
                  <a:lnTo>
                    <a:pt x="959" y="579"/>
                  </a:lnTo>
                  <a:lnTo>
                    <a:pt x="957" y="581"/>
                  </a:lnTo>
                  <a:lnTo>
                    <a:pt x="957" y="579"/>
                  </a:lnTo>
                  <a:lnTo>
                    <a:pt x="954" y="581"/>
                  </a:lnTo>
                  <a:lnTo>
                    <a:pt x="953" y="583"/>
                  </a:lnTo>
                  <a:lnTo>
                    <a:pt x="949" y="584"/>
                  </a:lnTo>
                  <a:lnTo>
                    <a:pt x="943" y="589"/>
                  </a:lnTo>
                  <a:lnTo>
                    <a:pt x="943" y="589"/>
                  </a:lnTo>
                  <a:lnTo>
                    <a:pt x="943" y="589"/>
                  </a:lnTo>
                  <a:lnTo>
                    <a:pt x="943" y="589"/>
                  </a:lnTo>
                  <a:lnTo>
                    <a:pt x="942" y="590"/>
                  </a:lnTo>
                  <a:lnTo>
                    <a:pt x="940" y="592"/>
                  </a:lnTo>
                  <a:lnTo>
                    <a:pt x="935" y="592"/>
                  </a:lnTo>
                  <a:lnTo>
                    <a:pt x="934" y="594"/>
                  </a:lnTo>
                  <a:lnTo>
                    <a:pt x="934" y="594"/>
                  </a:lnTo>
                  <a:lnTo>
                    <a:pt x="932" y="594"/>
                  </a:lnTo>
                  <a:lnTo>
                    <a:pt x="931" y="594"/>
                  </a:lnTo>
                  <a:lnTo>
                    <a:pt x="929" y="595"/>
                  </a:lnTo>
                  <a:lnTo>
                    <a:pt x="926" y="597"/>
                  </a:lnTo>
                  <a:lnTo>
                    <a:pt x="926" y="597"/>
                  </a:lnTo>
                  <a:lnTo>
                    <a:pt x="924" y="597"/>
                  </a:lnTo>
                  <a:lnTo>
                    <a:pt x="924" y="597"/>
                  </a:lnTo>
                  <a:lnTo>
                    <a:pt x="926" y="595"/>
                  </a:lnTo>
                  <a:lnTo>
                    <a:pt x="927" y="595"/>
                  </a:lnTo>
                  <a:lnTo>
                    <a:pt x="927" y="595"/>
                  </a:lnTo>
                  <a:lnTo>
                    <a:pt x="926" y="595"/>
                  </a:lnTo>
                  <a:lnTo>
                    <a:pt x="926" y="595"/>
                  </a:lnTo>
                  <a:lnTo>
                    <a:pt x="926" y="595"/>
                  </a:lnTo>
                  <a:lnTo>
                    <a:pt x="926" y="595"/>
                  </a:lnTo>
                  <a:lnTo>
                    <a:pt x="924" y="594"/>
                  </a:lnTo>
                  <a:lnTo>
                    <a:pt x="924" y="595"/>
                  </a:lnTo>
                  <a:lnTo>
                    <a:pt x="923" y="595"/>
                  </a:lnTo>
                  <a:lnTo>
                    <a:pt x="923" y="595"/>
                  </a:lnTo>
                  <a:lnTo>
                    <a:pt x="923" y="595"/>
                  </a:lnTo>
                  <a:lnTo>
                    <a:pt x="921" y="595"/>
                  </a:lnTo>
                  <a:lnTo>
                    <a:pt x="921" y="595"/>
                  </a:lnTo>
                  <a:lnTo>
                    <a:pt x="920" y="595"/>
                  </a:lnTo>
                  <a:lnTo>
                    <a:pt x="918" y="595"/>
                  </a:lnTo>
                  <a:lnTo>
                    <a:pt x="918" y="597"/>
                  </a:lnTo>
                  <a:lnTo>
                    <a:pt x="918" y="597"/>
                  </a:lnTo>
                  <a:lnTo>
                    <a:pt x="920" y="595"/>
                  </a:lnTo>
                  <a:lnTo>
                    <a:pt x="920" y="595"/>
                  </a:lnTo>
                  <a:lnTo>
                    <a:pt x="921" y="595"/>
                  </a:lnTo>
                  <a:lnTo>
                    <a:pt x="921" y="595"/>
                  </a:lnTo>
                  <a:lnTo>
                    <a:pt x="921" y="595"/>
                  </a:lnTo>
                  <a:lnTo>
                    <a:pt x="921" y="597"/>
                  </a:lnTo>
                  <a:lnTo>
                    <a:pt x="921" y="597"/>
                  </a:lnTo>
                  <a:lnTo>
                    <a:pt x="921" y="597"/>
                  </a:lnTo>
                  <a:lnTo>
                    <a:pt x="921" y="597"/>
                  </a:lnTo>
                  <a:lnTo>
                    <a:pt x="921" y="595"/>
                  </a:lnTo>
                  <a:lnTo>
                    <a:pt x="921" y="595"/>
                  </a:lnTo>
                  <a:lnTo>
                    <a:pt x="921" y="595"/>
                  </a:lnTo>
                  <a:lnTo>
                    <a:pt x="924" y="595"/>
                  </a:lnTo>
                  <a:lnTo>
                    <a:pt x="924" y="595"/>
                  </a:lnTo>
                  <a:lnTo>
                    <a:pt x="924" y="597"/>
                  </a:lnTo>
                  <a:lnTo>
                    <a:pt x="924" y="597"/>
                  </a:lnTo>
                  <a:lnTo>
                    <a:pt x="926" y="597"/>
                  </a:lnTo>
                  <a:lnTo>
                    <a:pt x="926" y="597"/>
                  </a:lnTo>
                  <a:lnTo>
                    <a:pt x="927" y="597"/>
                  </a:lnTo>
                  <a:lnTo>
                    <a:pt x="927" y="597"/>
                  </a:lnTo>
                  <a:lnTo>
                    <a:pt x="927" y="597"/>
                  </a:lnTo>
                  <a:lnTo>
                    <a:pt x="927" y="597"/>
                  </a:lnTo>
                  <a:lnTo>
                    <a:pt x="926" y="598"/>
                  </a:lnTo>
                  <a:lnTo>
                    <a:pt x="924" y="598"/>
                  </a:lnTo>
                  <a:lnTo>
                    <a:pt x="926" y="598"/>
                  </a:lnTo>
                  <a:lnTo>
                    <a:pt x="926" y="598"/>
                  </a:lnTo>
                  <a:lnTo>
                    <a:pt x="927" y="598"/>
                  </a:lnTo>
                  <a:lnTo>
                    <a:pt x="927" y="598"/>
                  </a:lnTo>
                  <a:lnTo>
                    <a:pt x="927" y="598"/>
                  </a:lnTo>
                  <a:lnTo>
                    <a:pt x="926" y="600"/>
                  </a:lnTo>
                  <a:lnTo>
                    <a:pt x="924" y="600"/>
                  </a:lnTo>
                  <a:lnTo>
                    <a:pt x="924" y="600"/>
                  </a:lnTo>
                  <a:lnTo>
                    <a:pt x="923" y="600"/>
                  </a:lnTo>
                  <a:lnTo>
                    <a:pt x="923" y="600"/>
                  </a:lnTo>
                  <a:lnTo>
                    <a:pt x="923" y="598"/>
                  </a:lnTo>
                  <a:lnTo>
                    <a:pt x="923" y="598"/>
                  </a:lnTo>
                  <a:lnTo>
                    <a:pt x="921" y="600"/>
                  </a:lnTo>
                  <a:lnTo>
                    <a:pt x="921" y="600"/>
                  </a:lnTo>
                  <a:lnTo>
                    <a:pt x="921" y="598"/>
                  </a:lnTo>
                  <a:lnTo>
                    <a:pt x="921" y="598"/>
                  </a:lnTo>
                  <a:lnTo>
                    <a:pt x="921" y="598"/>
                  </a:lnTo>
                  <a:lnTo>
                    <a:pt x="923" y="598"/>
                  </a:lnTo>
                  <a:lnTo>
                    <a:pt x="921" y="598"/>
                  </a:lnTo>
                  <a:lnTo>
                    <a:pt x="920" y="598"/>
                  </a:lnTo>
                  <a:lnTo>
                    <a:pt x="918" y="598"/>
                  </a:lnTo>
                  <a:lnTo>
                    <a:pt x="918" y="598"/>
                  </a:lnTo>
                  <a:lnTo>
                    <a:pt x="918" y="598"/>
                  </a:lnTo>
                  <a:lnTo>
                    <a:pt x="918" y="598"/>
                  </a:lnTo>
                  <a:lnTo>
                    <a:pt x="918" y="597"/>
                  </a:lnTo>
                  <a:lnTo>
                    <a:pt x="918" y="597"/>
                  </a:lnTo>
                  <a:lnTo>
                    <a:pt x="916" y="597"/>
                  </a:lnTo>
                  <a:lnTo>
                    <a:pt x="915" y="597"/>
                  </a:lnTo>
                  <a:lnTo>
                    <a:pt x="915" y="598"/>
                  </a:lnTo>
                  <a:lnTo>
                    <a:pt x="913" y="598"/>
                  </a:lnTo>
                  <a:lnTo>
                    <a:pt x="913" y="598"/>
                  </a:lnTo>
                  <a:lnTo>
                    <a:pt x="912" y="598"/>
                  </a:lnTo>
                  <a:lnTo>
                    <a:pt x="908" y="598"/>
                  </a:lnTo>
                  <a:lnTo>
                    <a:pt x="907" y="598"/>
                  </a:lnTo>
                  <a:lnTo>
                    <a:pt x="905" y="600"/>
                  </a:lnTo>
                  <a:lnTo>
                    <a:pt x="904" y="600"/>
                  </a:lnTo>
                  <a:lnTo>
                    <a:pt x="902" y="600"/>
                  </a:lnTo>
                  <a:lnTo>
                    <a:pt x="902" y="600"/>
                  </a:lnTo>
                  <a:lnTo>
                    <a:pt x="899" y="600"/>
                  </a:lnTo>
                  <a:lnTo>
                    <a:pt x="897" y="600"/>
                  </a:lnTo>
                  <a:lnTo>
                    <a:pt x="896" y="602"/>
                  </a:lnTo>
                  <a:lnTo>
                    <a:pt x="894" y="602"/>
                  </a:lnTo>
                  <a:lnTo>
                    <a:pt x="893" y="603"/>
                  </a:lnTo>
                  <a:lnTo>
                    <a:pt x="891" y="605"/>
                  </a:lnTo>
                  <a:lnTo>
                    <a:pt x="890" y="605"/>
                  </a:lnTo>
                  <a:lnTo>
                    <a:pt x="890" y="605"/>
                  </a:lnTo>
                  <a:lnTo>
                    <a:pt x="890" y="605"/>
                  </a:lnTo>
                  <a:lnTo>
                    <a:pt x="888" y="605"/>
                  </a:lnTo>
                  <a:lnTo>
                    <a:pt x="888" y="606"/>
                  </a:lnTo>
                  <a:lnTo>
                    <a:pt x="888" y="606"/>
                  </a:lnTo>
                  <a:lnTo>
                    <a:pt x="888" y="608"/>
                  </a:lnTo>
                  <a:lnTo>
                    <a:pt x="885" y="609"/>
                  </a:lnTo>
                  <a:lnTo>
                    <a:pt x="885" y="611"/>
                  </a:lnTo>
                  <a:lnTo>
                    <a:pt x="886" y="611"/>
                  </a:lnTo>
                  <a:lnTo>
                    <a:pt x="888" y="611"/>
                  </a:lnTo>
                  <a:lnTo>
                    <a:pt x="890" y="613"/>
                  </a:lnTo>
                  <a:lnTo>
                    <a:pt x="891" y="613"/>
                  </a:lnTo>
                  <a:lnTo>
                    <a:pt x="891" y="613"/>
                  </a:lnTo>
                  <a:lnTo>
                    <a:pt x="893" y="613"/>
                  </a:lnTo>
                  <a:lnTo>
                    <a:pt x="894" y="611"/>
                  </a:lnTo>
                  <a:lnTo>
                    <a:pt x="896" y="611"/>
                  </a:lnTo>
                  <a:lnTo>
                    <a:pt x="896" y="611"/>
                  </a:lnTo>
                  <a:lnTo>
                    <a:pt x="896" y="614"/>
                  </a:lnTo>
                  <a:lnTo>
                    <a:pt x="896" y="614"/>
                  </a:lnTo>
                  <a:lnTo>
                    <a:pt x="896" y="614"/>
                  </a:lnTo>
                  <a:lnTo>
                    <a:pt x="896" y="614"/>
                  </a:lnTo>
                  <a:lnTo>
                    <a:pt x="896" y="616"/>
                  </a:lnTo>
                  <a:lnTo>
                    <a:pt x="896" y="616"/>
                  </a:lnTo>
                  <a:lnTo>
                    <a:pt x="897" y="616"/>
                  </a:lnTo>
                  <a:lnTo>
                    <a:pt x="897" y="617"/>
                  </a:lnTo>
                  <a:lnTo>
                    <a:pt x="897" y="617"/>
                  </a:lnTo>
                  <a:lnTo>
                    <a:pt x="896" y="617"/>
                  </a:lnTo>
                  <a:lnTo>
                    <a:pt x="894" y="617"/>
                  </a:lnTo>
                  <a:lnTo>
                    <a:pt x="894" y="617"/>
                  </a:lnTo>
                  <a:lnTo>
                    <a:pt x="893" y="617"/>
                  </a:lnTo>
                  <a:lnTo>
                    <a:pt x="891" y="617"/>
                  </a:lnTo>
                  <a:lnTo>
                    <a:pt x="888" y="619"/>
                  </a:lnTo>
                  <a:lnTo>
                    <a:pt x="886" y="619"/>
                  </a:lnTo>
                  <a:lnTo>
                    <a:pt x="886" y="617"/>
                  </a:lnTo>
                  <a:lnTo>
                    <a:pt x="886" y="617"/>
                  </a:lnTo>
                  <a:lnTo>
                    <a:pt x="883" y="619"/>
                  </a:lnTo>
                  <a:lnTo>
                    <a:pt x="880" y="619"/>
                  </a:lnTo>
                  <a:lnTo>
                    <a:pt x="879" y="619"/>
                  </a:lnTo>
                  <a:lnTo>
                    <a:pt x="879" y="620"/>
                  </a:lnTo>
                  <a:lnTo>
                    <a:pt x="877" y="620"/>
                  </a:lnTo>
                  <a:lnTo>
                    <a:pt x="877" y="620"/>
                  </a:lnTo>
                  <a:lnTo>
                    <a:pt x="877" y="620"/>
                  </a:lnTo>
                  <a:lnTo>
                    <a:pt x="875" y="622"/>
                  </a:lnTo>
                  <a:lnTo>
                    <a:pt x="875" y="622"/>
                  </a:lnTo>
                  <a:lnTo>
                    <a:pt x="877" y="622"/>
                  </a:lnTo>
                  <a:lnTo>
                    <a:pt x="879" y="622"/>
                  </a:lnTo>
                  <a:lnTo>
                    <a:pt x="880" y="624"/>
                  </a:lnTo>
                  <a:lnTo>
                    <a:pt x="882" y="624"/>
                  </a:lnTo>
                  <a:lnTo>
                    <a:pt x="882" y="624"/>
                  </a:lnTo>
                  <a:lnTo>
                    <a:pt x="877" y="624"/>
                  </a:lnTo>
                  <a:lnTo>
                    <a:pt x="875" y="624"/>
                  </a:lnTo>
                  <a:lnTo>
                    <a:pt x="874" y="622"/>
                  </a:lnTo>
                  <a:lnTo>
                    <a:pt x="871" y="622"/>
                  </a:lnTo>
                  <a:lnTo>
                    <a:pt x="867" y="622"/>
                  </a:lnTo>
                  <a:lnTo>
                    <a:pt x="864" y="622"/>
                  </a:lnTo>
                  <a:lnTo>
                    <a:pt x="863" y="622"/>
                  </a:lnTo>
                  <a:lnTo>
                    <a:pt x="861" y="622"/>
                  </a:lnTo>
                  <a:lnTo>
                    <a:pt x="858" y="625"/>
                  </a:lnTo>
                  <a:lnTo>
                    <a:pt x="856" y="627"/>
                  </a:lnTo>
                  <a:lnTo>
                    <a:pt x="856" y="628"/>
                  </a:lnTo>
                  <a:lnTo>
                    <a:pt x="855" y="628"/>
                  </a:lnTo>
                  <a:lnTo>
                    <a:pt x="855" y="628"/>
                  </a:lnTo>
                  <a:lnTo>
                    <a:pt x="855" y="628"/>
                  </a:lnTo>
                  <a:lnTo>
                    <a:pt x="855" y="628"/>
                  </a:lnTo>
                  <a:lnTo>
                    <a:pt x="855" y="627"/>
                  </a:lnTo>
                  <a:lnTo>
                    <a:pt x="855" y="628"/>
                  </a:lnTo>
                  <a:lnTo>
                    <a:pt x="855" y="628"/>
                  </a:lnTo>
                  <a:lnTo>
                    <a:pt x="853" y="628"/>
                  </a:lnTo>
                  <a:lnTo>
                    <a:pt x="852" y="628"/>
                  </a:lnTo>
                  <a:lnTo>
                    <a:pt x="849" y="630"/>
                  </a:lnTo>
                  <a:lnTo>
                    <a:pt x="847" y="631"/>
                  </a:lnTo>
                  <a:lnTo>
                    <a:pt x="847" y="631"/>
                  </a:lnTo>
                  <a:lnTo>
                    <a:pt x="847" y="633"/>
                  </a:lnTo>
                  <a:lnTo>
                    <a:pt x="847" y="635"/>
                  </a:lnTo>
                  <a:lnTo>
                    <a:pt x="845" y="635"/>
                  </a:lnTo>
                  <a:lnTo>
                    <a:pt x="845" y="633"/>
                  </a:lnTo>
                  <a:lnTo>
                    <a:pt x="845" y="633"/>
                  </a:lnTo>
                  <a:lnTo>
                    <a:pt x="844" y="633"/>
                  </a:lnTo>
                  <a:lnTo>
                    <a:pt x="844" y="633"/>
                  </a:lnTo>
                  <a:lnTo>
                    <a:pt x="841" y="633"/>
                  </a:lnTo>
                  <a:lnTo>
                    <a:pt x="839" y="633"/>
                  </a:lnTo>
                  <a:lnTo>
                    <a:pt x="838" y="631"/>
                  </a:lnTo>
                  <a:lnTo>
                    <a:pt x="838" y="631"/>
                  </a:lnTo>
                  <a:lnTo>
                    <a:pt x="838" y="631"/>
                  </a:lnTo>
                  <a:lnTo>
                    <a:pt x="838" y="630"/>
                  </a:lnTo>
                  <a:lnTo>
                    <a:pt x="838" y="628"/>
                  </a:lnTo>
                  <a:lnTo>
                    <a:pt x="838" y="628"/>
                  </a:lnTo>
                  <a:lnTo>
                    <a:pt x="839" y="628"/>
                  </a:lnTo>
                  <a:lnTo>
                    <a:pt x="839" y="627"/>
                  </a:lnTo>
                  <a:lnTo>
                    <a:pt x="841" y="627"/>
                  </a:lnTo>
                  <a:lnTo>
                    <a:pt x="845" y="627"/>
                  </a:lnTo>
                  <a:lnTo>
                    <a:pt x="845" y="627"/>
                  </a:lnTo>
                  <a:lnTo>
                    <a:pt x="847" y="627"/>
                  </a:lnTo>
                  <a:lnTo>
                    <a:pt x="847" y="627"/>
                  </a:lnTo>
                  <a:lnTo>
                    <a:pt x="847" y="625"/>
                  </a:lnTo>
                  <a:lnTo>
                    <a:pt x="847" y="625"/>
                  </a:lnTo>
                  <a:lnTo>
                    <a:pt x="847" y="624"/>
                  </a:lnTo>
                  <a:lnTo>
                    <a:pt x="847" y="624"/>
                  </a:lnTo>
                  <a:lnTo>
                    <a:pt x="847" y="624"/>
                  </a:lnTo>
                  <a:lnTo>
                    <a:pt x="844" y="624"/>
                  </a:lnTo>
                  <a:lnTo>
                    <a:pt x="844" y="624"/>
                  </a:lnTo>
                  <a:lnTo>
                    <a:pt x="844" y="624"/>
                  </a:lnTo>
                  <a:lnTo>
                    <a:pt x="845" y="622"/>
                  </a:lnTo>
                  <a:lnTo>
                    <a:pt x="847" y="620"/>
                  </a:lnTo>
                  <a:lnTo>
                    <a:pt x="847" y="616"/>
                  </a:lnTo>
                  <a:lnTo>
                    <a:pt x="849" y="614"/>
                  </a:lnTo>
                  <a:lnTo>
                    <a:pt x="850" y="614"/>
                  </a:lnTo>
                  <a:lnTo>
                    <a:pt x="852" y="613"/>
                  </a:lnTo>
                  <a:lnTo>
                    <a:pt x="853" y="613"/>
                  </a:lnTo>
                  <a:lnTo>
                    <a:pt x="853" y="611"/>
                  </a:lnTo>
                  <a:lnTo>
                    <a:pt x="855" y="611"/>
                  </a:lnTo>
                  <a:lnTo>
                    <a:pt x="855" y="611"/>
                  </a:lnTo>
                  <a:lnTo>
                    <a:pt x="856" y="609"/>
                  </a:lnTo>
                  <a:lnTo>
                    <a:pt x="856" y="609"/>
                  </a:lnTo>
                  <a:lnTo>
                    <a:pt x="858" y="608"/>
                  </a:lnTo>
                  <a:lnTo>
                    <a:pt x="858" y="606"/>
                  </a:lnTo>
                  <a:lnTo>
                    <a:pt x="858" y="605"/>
                  </a:lnTo>
                  <a:lnTo>
                    <a:pt x="858" y="598"/>
                  </a:lnTo>
                  <a:lnTo>
                    <a:pt x="858" y="597"/>
                  </a:lnTo>
                  <a:lnTo>
                    <a:pt x="858" y="595"/>
                  </a:lnTo>
                  <a:lnTo>
                    <a:pt x="858" y="595"/>
                  </a:lnTo>
                  <a:lnTo>
                    <a:pt x="860" y="594"/>
                  </a:lnTo>
                  <a:lnTo>
                    <a:pt x="860" y="592"/>
                  </a:lnTo>
                  <a:lnTo>
                    <a:pt x="860" y="592"/>
                  </a:lnTo>
                  <a:lnTo>
                    <a:pt x="860" y="590"/>
                  </a:lnTo>
                  <a:lnTo>
                    <a:pt x="861" y="590"/>
                  </a:lnTo>
                  <a:lnTo>
                    <a:pt x="861" y="590"/>
                  </a:lnTo>
                  <a:lnTo>
                    <a:pt x="863" y="590"/>
                  </a:lnTo>
                  <a:lnTo>
                    <a:pt x="863" y="589"/>
                  </a:lnTo>
                  <a:lnTo>
                    <a:pt x="863" y="589"/>
                  </a:lnTo>
                  <a:lnTo>
                    <a:pt x="863" y="587"/>
                  </a:lnTo>
                  <a:lnTo>
                    <a:pt x="864" y="587"/>
                  </a:lnTo>
                  <a:lnTo>
                    <a:pt x="864" y="586"/>
                  </a:lnTo>
                  <a:lnTo>
                    <a:pt x="864" y="584"/>
                  </a:lnTo>
                  <a:lnTo>
                    <a:pt x="863" y="583"/>
                  </a:lnTo>
                  <a:lnTo>
                    <a:pt x="863" y="583"/>
                  </a:lnTo>
                  <a:lnTo>
                    <a:pt x="863" y="583"/>
                  </a:lnTo>
                  <a:lnTo>
                    <a:pt x="863" y="581"/>
                  </a:lnTo>
                  <a:lnTo>
                    <a:pt x="863" y="581"/>
                  </a:lnTo>
                  <a:lnTo>
                    <a:pt x="861" y="581"/>
                  </a:lnTo>
                  <a:lnTo>
                    <a:pt x="861" y="579"/>
                  </a:lnTo>
                  <a:lnTo>
                    <a:pt x="861" y="579"/>
                  </a:lnTo>
                  <a:lnTo>
                    <a:pt x="860" y="578"/>
                  </a:lnTo>
                  <a:lnTo>
                    <a:pt x="860" y="578"/>
                  </a:lnTo>
                  <a:lnTo>
                    <a:pt x="860" y="578"/>
                  </a:lnTo>
                  <a:lnTo>
                    <a:pt x="858" y="576"/>
                  </a:lnTo>
                  <a:lnTo>
                    <a:pt x="858" y="576"/>
                  </a:lnTo>
                  <a:lnTo>
                    <a:pt x="858" y="576"/>
                  </a:lnTo>
                  <a:lnTo>
                    <a:pt x="858" y="576"/>
                  </a:lnTo>
                  <a:lnTo>
                    <a:pt x="860" y="576"/>
                  </a:lnTo>
                  <a:lnTo>
                    <a:pt x="863" y="576"/>
                  </a:lnTo>
                  <a:lnTo>
                    <a:pt x="864" y="576"/>
                  </a:lnTo>
                  <a:lnTo>
                    <a:pt x="864" y="576"/>
                  </a:lnTo>
                  <a:lnTo>
                    <a:pt x="863" y="576"/>
                  </a:lnTo>
                  <a:lnTo>
                    <a:pt x="863" y="578"/>
                  </a:lnTo>
                  <a:lnTo>
                    <a:pt x="864" y="578"/>
                  </a:lnTo>
                  <a:lnTo>
                    <a:pt x="864" y="579"/>
                  </a:lnTo>
                  <a:lnTo>
                    <a:pt x="864" y="579"/>
                  </a:lnTo>
                  <a:lnTo>
                    <a:pt x="864" y="579"/>
                  </a:lnTo>
                  <a:lnTo>
                    <a:pt x="864" y="579"/>
                  </a:lnTo>
                  <a:lnTo>
                    <a:pt x="866" y="581"/>
                  </a:lnTo>
                  <a:lnTo>
                    <a:pt x="866" y="581"/>
                  </a:lnTo>
                  <a:lnTo>
                    <a:pt x="866" y="581"/>
                  </a:lnTo>
                  <a:lnTo>
                    <a:pt x="866" y="581"/>
                  </a:lnTo>
                  <a:lnTo>
                    <a:pt x="866" y="581"/>
                  </a:lnTo>
                  <a:lnTo>
                    <a:pt x="867" y="581"/>
                  </a:lnTo>
                  <a:lnTo>
                    <a:pt x="867" y="581"/>
                  </a:lnTo>
                  <a:lnTo>
                    <a:pt x="867" y="581"/>
                  </a:lnTo>
                  <a:lnTo>
                    <a:pt x="867" y="581"/>
                  </a:lnTo>
                  <a:lnTo>
                    <a:pt x="869" y="581"/>
                  </a:lnTo>
                  <a:lnTo>
                    <a:pt x="867" y="581"/>
                  </a:lnTo>
                  <a:lnTo>
                    <a:pt x="867" y="583"/>
                  </a:lnTo>
                  <a:lnTo>
                    <a:pt x="867" y="583"/>
                  </a:lnTo>
                  <a:lnTo>
                    <a:pt x="867" y="583"/>
                  </a:lnTo>
                  <a:lnTo>
                    <a:pt x="866" y="584"/>
                  </a:lnTo>
                  <a:lnTo>
                    <a:pt x="866" y="584"/>
                  </a:lnTo>
                  <a:lnTo>
                    <a:pt x="866" y="584"/>
                  </a:lnTo>
                  <a:lnTo>
                    <a:pt x="867" y="584"/>
                  </a:lnTo>
                  <a:lnTo>
                    <a:pt x="869" y="584"/>
                  </a:lnTo>
                  <a:lnTo>
                    <a:pt x="869" y="584"/>
                  </a:lnTo>
                  <a:lnTo>
                    <a:pt x="869" y="584"/>
                  </a:lnTo>
                  <a:lnTo>
                    <a:pt x="869" y="584"/>
                  </a:lnTo>
                  <a:lnTo>
                    <a:pt x="869" y="586"/>
                  </a:lnTo>
                  <a:lnTo>
                    <a:pt x="869" y="587"/>
                  </a:lnTo>
                  <a:lnTo>
                    <a:pt x="869" y="587"/>
                  </a:lnTo>
                  <a:lnTo>
                    <a:pt x="871" y="586"/>
                  </a:lnTo>
                  <a:lnTo>
                    <a:pt x="871" y="586"/>
                  </a:lnTo>
                  <a:lnTo>
                    <a:pt x="872" y="586"/>
                  </a:lnTo>
                  <a:lnTo>
                    <a:pt x="872" y="586"/>
                  </a:lnTo>
                  <a:lnTo>
                    <a:pt x="874" y="587"/>
                  </a:lnTo>
                  <a:lnTo>
                    <a:pt x="875" y="587"/>
                  </a:lnTo>
                  <a:lnTo>
                    <a:pt x="879" y="589"/>
                  </a:lnTo>
                  <a:lnTo>
                    <a:pt x="882" y="589"/>
                  </a:lnTo>
                  <a:lnTo>
                    <a:pt x="882" y="589"/>
                  </a:lnTo>
                  <a:lnTo>
                    <a:pt x="882" y="587"/>
                  </a:lnTo>
                  <a:lnTo>
                    <a:pt x="882" y="586"/>
                  </a:lnTo>
                  <a:lnTo>
                    <a:pt x="882" y="586"/>
                  </a:lnTo>
                  <a:lnTo>
                    <a:pt x="882" y="584"/>
                  </a:lnTo>
                  <a:lnTo>
                    <a:pt x="880" y="584"/>
                  </a:lnTo>
                  <a:lnTo>
                    <a:pt x="880" y="584"/>
                  </a:lnTo>
                  <a:lnTo>
                    <a:pt x="882" y="583"/>
                  </a:lnTo>
                  <a:lnTo>
                    <a:pt x="882" y="583"/>
                  </a:lnTo>
                  <a:lnTo>
                    <a:pt x="883" y="583"/>
                  </a:lnTo>
                  <a:lnTo>
                    <a:pt x="883" y="583"/>
                  </a:lnTo>
                  <a:lnTo>
                    <a:pt x="883" y="584"/>
                  </a:lnTo>
                  <a:lnTo>
                    <a:pt x="883" y="584"/>
                  </a:lnTo>
                  <a:lnTo>
                    <a:pt x="883" y="584"/>
                  </a:lnTo>
                  <a:lnTo>
                    <a:pt x="885" y="584"/>
                  </a:lnTo>
                  <a:lnTo>
                    <a:pt x="885" y="584"/>
                  </a:lnTo>
                  <a:lnTo>
                    <a:pt x="886" y="584"/>
                  </a:lnTo>
                  <a:lnTo>
                    <a:pt x="886" y="584"/>
                  </a:lnTo>
                  <a:lnTo>
                    <a:pt x="886" y="584"/>
                  </a:lnTo>
                  <a:lnTo>
                    <a:pt x="886" y="584"/>
                  </a:lnTo>
                  <a:lnTo>
                    <a:pt x="886" y="583"/>
                  </a:lnTo>
                  <a:lnTo>
                    <a:pt x="886" y="583"/>
                  </a:lnTo>
                  <a:lnTo>
                    <a:pt x="886" y="583"/>
                  </a:lnTo>
                  <a:lnTo>
                    <a:pt x="886" y="583"/>
                  </a:lnTo>
                  <a:lnTo>
                    <a:pt x="886" y="584"/>
                  </a:lnTo>
                  <a:lnTo>
                    <a:pt x="885" y="584"/>
                  </a:lnTo>
                  <a:lnTo>
                    <a:pt x="885" y="583"/>
                  </a:lnTo>
                  <a:lnTo>
                    <a:pt x="885" y="583"/>
                  </a:lnTo>
                  <a:lnTo>
                    <a:pt x="885" y="581"/>
                  </a:lnTo>
                  <a:lnTo>
                    <a:pt x="883" y="581"/>
                  </a:lnTo>
                  <a:lnTo>
                    <a:pt x="883" y="581"/>
                  </a:lnTo>
                  <a:lnTo>
                    <a:pt x="883" y="581"/>
                  </a:lnTo>
                  <a:lnTo>
                    <a:pt x="883" y="579"/>
                  </a:lnTo>
                  <a:lnTo>
                    <a:pt x="883" y="579"/>
                  </a:lnTo>
                  <a:lnTo>
                    <a:pt x="882" y="579"/>
                  </a:lnTo>
                  <a:lnTo>
                    <a:pt x="882" y="578"/>
                  </a:lnTo>
                  <a:lnTo>
                    <a:pt x="882" y="578"/>
                  </a:lnTo>
                  <a:lnTo>
                    <a:pt x="882" y="578"/>
                  </a:lnTo>
                  <a:lnTo>
                    <a:pt x="882" y="578"/>
                  </a:lnTo>
                  <a:lnTo>
                    <a:pt x="882" y="578"/>
                  </a:lnTo>
                  <a:lnTo>
                    <a:pt x="882" y="576"/>
                  </a:lnTo>
                  <a:lnTo>
                    <a:pt x="882" y="576"/>
                  </a:lnTo>
                  <a:lnTo>
                    <a:pt x="882" y="576"/>
                  </a:lnTo>
                  <a:lnTo>
                    <a:pt x="880" y="576"/>
                  </a:lnTo>
                  <a:lnTo>
                    <a:pt x="880" y="576"/>
                  </a:lnTo>
                  <a:lnTo>
                    <a:pt x="880" y="576"/>
                  </a:lnTo>
                  <a:lnTo>
                    <a:pt x="882" y="575"/>
                  </a:lnTo>
                  <a:lnTo>
                    <a:pt x="882" y="575"/>
                  </a:lnTo>
                  <a:lnTo>
                    <a:pt x="882" y="573"/>
                  </a:lnTo>
                  <a:lnTo>
                    <a:pt x="882" y="573"/>
                  </a:lnTo>
                  <a:lnTo>
                    <a:pt x="880" y="573"/>
                  </a:lnTo>
                  <a:lnTo>
                    <a:pt x="880" y="573"/>
                  </a:lnTo>
                  <a:lnTo>
                    <a:pt x="880" y="573"/>
                  </a:lnTo>
                  <a:lnTo>
                    <a:pt x="880" y="575"/>
                  </a:lnTo>
                  <a:lnTo>
                    <a:pt x="880" y="575"/>
                  </a:lnTo>
                  <a:lnTo>
                    <a:pt x="879" y="573"/>
                  </a:lnTo>
                  <a:lnTo>
                    <a:pt x="879" y="573"/>
                  </a:lnTo>
                  <a:lnTo>
                    <a:pt x="877" y="573"/>
                  </a:lnTo>
                  <a:lnTo>
                    <a:pt x="877" y="572"/>
                  </a:lnTo>
                  <a:lnTo>
                    <a:pt x="877" y="572"/>
                  </a:lnTo>
                  <a:lnTo>
                    <a:pt x="877" y="570"/>
                  </a:lnTo>
                  <a:lnTo>
                    <a:pt x="877" y="568"/>
                  </a:lnTo>
                  <a:lnTo>
                    <a:pt x="875" y="568"/>
                  </a:lnTo>
                  <a:lnTo>
                    <a:pt x="875" y="570"/>
                  </a:lnTo>
                  <a:lnTo>
                    <a:pt x="875" y="570"/>
                  </a:lnTo>
                  <a:lnTo>
                    <a:pt x="875" y="570"/>
                  </a:lnTo>
                  <a:lnTo>
                    <a:pt x="875" y="570"/>
                  </a:lnTo>
                  <a:lnTo>
                    <a:pt x="875" y="568"/>
                  </a:lnTo>
                  <a:lnTo>
                    <a:pt x="874" y="568"/>
                  </a:lnTo>
                  <a:lnTo>
                    <a:pt x="874" y="568"/>
                  </a:lnTo>
                  <a:lnTo>
                    <a:pt x="874" y="567"/>
                  </a:lnTo>
                  <a:lnTo>
                    <a:pt x="874" y="567"/>
                  </a:lnTo>
                  <a:lnTo>
                    <a:pt x="872" y="567"/>
                  </a:lnTo>
                  <a:lnTo>
                    <a:pt x="872" y="567"/>
                  </a:lnTo>
                  <a:lnTo>
                    <a:pt x="872" y="565"/>
                  </a:lnTo>
                  <a:lnTo>
                    <a:pt x="872" y="565"/>
                  </a:lnTo>
                  <a:lnTo>
                    <a:pt x="872" y="565"/>
                  </a:lnTo>
                  <a:lnTo>
                    <a:pt x="871" y="564"/>
                  </a:lnTo>
                  <a:lnTo>
                    <a:pt x="871" y="564"/>
                  </a:lnTo>
                  <a:lnTo>
                    <a:pt x="871" y="564"/>
                  </a:lnTo>
                  <a:lnTo>
                    <a:pt x="869" y="564"/>
                  </a:lnTo>
                  <a:lnTo>
                    <a:pt x="869" y="564"/>
                  </a:lnTo>
                  <a:lnTo>
                    <a:pt x="866" y="564"/>
                  </a:lnTo>
                  <a:lnTo>
                    <a:pt x="866" y="564"/>
                  </a:lnTo>
                  <a:lnTo>
                    <a:pt x="866" y="562"/>
                  </a:lnTo>
                  <a:lnTo>
                    <a:pt x="866" y="562"/>
                  </a:lnTo>
                  <a:lnTo>
                    <a:pt x="866" y="562"/>
                  </a:lnTo>
                  <a:lnTo>
                    <a:pt x="864" y="562"/>
                  </a:lnTo>
                  <a:lnTo>
                    <a:pt x="864" y="562"/>
                  </a:lnTo>
                  <a:lnTo>
                    <a:pt x="864" y="562"/>
                  </a:lnTo>
                  <a:lnTo>
                    <a:pt x="863" y="562"/>
                  </a:lnTo>
                  <a:lnTo>
                    <a:pt x="861" y="562"/>
                  </a:lnTo>
                  <a:lnTo>
                    <a:pt x="861" y="562"/>
                  </a:lnTo>
                  <a:lnTo>
                    <a:pt x="860" y="564"/>
                  </a:lnTo>
                  <a:lnTo>
                    <a:pt x="858" y="562"/>
                  </a:lnTo>
                  <a:lnTo>
                    <a:pt x="860" y="562"/>
                  </a:lnTo>
                  <a:lnTo>
                    <a:pt x="860" y="562"/>
                  </a:lnTo>
                  <a:lnTo>
                    <a:pt x="860" y="562"/>
                  </a:lnTo>
                  <a:lnTo>
                    <a:pt x="858" y="562"/>
                  </a:lnTo>
                  <a:lnTo>
                    <a:pt x="858" y="562"/>
                  </a:lnTo>
                  <a:lnTo>
                    <a:pt x="860" y="561"/>
                  </a:lnTo>
                  <a:lnTo>
                    <a:pt x="860" y="561"/>
                  </a:lnTo>
                  <a:lnTo>
                    <a:pt x="860" y="561"/>
                  </a:lnTo>
                  <a:lnTo>
                    <a:pt x="858" y="561"/>
                  </a:lnTo>
                  <a:lnTo>
                    <a:pt x="858" y="561"/>
                  </a:lnTo>
                  <a:lnTo>
                    <a:pt x="858" y="561"/>
                  </a:lnTo>
                  <a:lnTo>
                    <a:pt x="858" y="561"/>
                  </a:lnTo>
                  <a:lnTo>
                    <a:pt x="856" y="561"/>
                  </a:lnTo>
                  <a:lnTo>
                    <a:pt x="856" y="561"/>
                  </a:lnTo>
                  <a:lnTo>
                    <a:pt x="856" y="561"/>
                  </a:lnTo>
                  <a:lnTo>
                    <a:pt x="856" y="561"/>
                  </a:lnTo>
                  <a:lnTo>
                    <a:pt x="856" y="561"/>
                  </a:lnTo>
                  <a:lnTo>
                    <a:pt x="853" y="561"/>
                  </a:lnTo>
                  <a:lnTo>
                    <a:pt x="852" y="561"/>
                  </a:lnTo>
                  <a:lnTo>
                    <a:pt x="850" y="561"/>
                  </a:lnTo>
                  <a:lnTo>
                    <a:pt x="849" y="559"/>
                  </a:lnTo>
                  <a:lnTo>
                    <a:pt x="849" y="559"/>
                  </a:lnTo>
                  <a:lnTo>
                    <a:pt x="845" y="559"/>
                  </a:lnTo>
                  <a:lnTo>
                    <a:pt x="844" y="559"/>
                  </a:lnTo>
                  <a:lnTo>
                    <a:pt x="844" y="559"/>
                  </a:lnTo>
                  <a:lnTo>
                    <a:pt x="842" y="559"/>
                  </a:lnTo>
                  <a:lnTo>
                    <a:pt x="841" y="559"/>
                  </a:lnTo>
                  <a:lnTo>
                    <a:pt x="839" y="559"/>
                  </a:lnTo>
                  <a:lnTo>
                    <a:pt x="833" y="557"/>
                  </a:lnTo>
                  <a:lnTo>
                    <a:pt x="831" y="557"/>
                  </a:lnTo>
                  <a:lnTo>
                    <a:pt x="830" y="557"/>
                  </a:lnTo>
                  <a:lnTo>
                    <a:pt x="830" y="557"/>
                  </a:lnTo>
                  <a:lnTo>
                    <a:pt x="826" y="557"/>
                  </a:lnTo>
                  <a:lnTo>
                    <a:pt x="826" y="557"/>
                  </a:lnTo>
                  <a:lnTo>
                    <a:pt x="826" y="556"/>
                  </a:lnTo>
                  <a:lnTo>
                    <a:pt x="825" y="556"/>
                  </a:lnTo>
                  <a:lnTo>
                    <a:pt x="823" y="556"/>
                  </a:lnTo>
                  <a:lnTo>
                    <a:pt x="823" y="556"/>
                  </a:lnTo>
                  <a:lnTo>
                    <a:pt x="823" y="556"/>
                  </a:lnTo>
                  <a:lnTo>
                    <a:pt x="823" y="554"/>
                  </a:lnTo>
                  <a:lnTo>
                    <a:pt x="823" y="554"/>
                  </a:lnTo>
                  <a:lnTo>
                    <a:pt x="823" y="553"/>
                  </a:lnTo>
                  <a:lnTo>
                    <a:pt x="823" y="553"/>
                  </a:lnTo>
                  <a:lnTo>
                    <a:pt x="822" y="553"/>
                  </a:lnTo>
                  <a:lnTo>
                    <a:pt x="822" y="553"/>
                  </a:lnTo>
                  <a:lnTo>
                    <a:pt x="820" y="553"/>
                  </a:lnTo>
                  <a:lnTo>
                    <a:pt x="819" y="553"/>
                  </a:lnTo>
                  <a:lnTo>
                    <a:pt x="819" y="553"/>
                  </a:lnTo>
                  <a:lnTo>
                    <a:pt x="817" y="554"/>
                  </a:lnTo>
                  <a:lnTo>
                    <a:pt x="817" y="554"/>
                  </a:lnTo>
                  <a:lnTo>
                    <a:pt x="817" y="553"/>
                  </a:lnTo>
                  <a:lnTo>
                    <a:pt x="817" y="553"/>
                  </a:lnTo>
                  <a:lnTo>
                    <a:pt x="817" y="551"/>
                  </a:lnTo>
                  <a:lnTo>
                    <a:pt x="817" y="550"/>
                  </a:lnTo>
                  <a:lnTo>
                    <a:pt x="819" y="550"/>
                  </a:lnTo>
                  <a:lnTo>
                    <a:pt x="817" y="550"/>
                  </a:lnTo>
                  <a:lnTo>
                    <a:pt x="817" y="550"/>
                  </a:lnTo>
                  <a:lnTo>
                    <a:pt x="817" y="550"/>
                  </a:lnTo>
                  <a:lnTo>
                    <a:pt x="817" y="550"/>
                  </a:lnTo>
                  <a:lnTo>
                    <a:pt x="817" y="550"/>
                  </a:lnTo>
                  <a:lnTo>
                    <a:pt x="817" y="550"/>
                  </a:lnTo>
                  <a:lnTo>
                    <a:pt x="817" y="548"/>
                  </a:lnTo>
                  <a:lnTo>
                    <a:pt x="817" y="548"/>
                  </a:lnTo>
                  <a:lnTo>
                    <a:pt x="817" y="546"/>
                  </a:lnTo>
                  <a:lnTo>
                    <a:pt x="819" y="546"/>
                  </a:lnTo>
                  <a:lnTo>
                    <a:pt x="819" y="546"/>
                  </a:lnTo>
                  <a:lnTo>
                    <a:pt x="819" y="546"/>
                  </a:lnTo>
                  <a:lnTo>
                    <a:pt x="819" y="546"/>
                  </a:lnTo>
                  <a:lnTo>
                    <a:pt x="819" y="545"/>
                  </a:lnTo>
                  <a:lnTo>
                    <a:pt x="817" y="545"/>
                  </a:lnTo>
                  <a:lnTo>
                    <a:pt x="817" y="545"/>
                  </a:lnTo>
                  <a:lnTo>
                    <a:pt x="815" y="545"/>
                  </a:lnTo>
                  <a:lnTo>
                    <a:pt x="815" y="546"/>
                  </a:lnTo>
                  <a:lnTo>
                    <a:pt x="815" y="546"/>
                  </a:lnTo>
                  <a:lnTo>
                    <a:pt x="815" y="545"/>
                  </a:lnTo>
                  <a:lnTo>
                    <a:pt x="814" y="545"/>
                  </a:lnTo>
                  <a:lnTo>
                    <a:pt x="814" y="545"/>
                  </a:lnTo>
                  <a:lnTo>
                    <a:pt x="814" y="543"/>
                  </a:lnTo>
                  <a:lnTo>
                    <a:pt x="814" y="542"/>
                  </a:lnTo>
                  <a:lnTo>
                    <a:pt x="814" y="542"/>
                  </a:lnTo>
                  <a:lnTo>
                    <a:pt x="814" y="540"/>
                  </a:lnTo>
                  <a:lnTo>
                    <a:pt x="815" y="540"/>
                  </a:lnTo>
                  <a:lnTo>
                    <a:pt x="815" y="538"/>
                  </a:lnTo>
                  <a:lnTo>
                    <a:pt x="815" y="538"/>
                  </a:lnTo>
                  <a:lnTo>
                    <a:pt x="815" y="537"/>
                  </a:lnTo>
                  <a:lnTo>
                    <a:pt x="815" y="537"/>
                  </a:lnTo>
                  <a:lnTo>
                    <a:pt x="814" y="537"/>
                  </a:lnTo>
                  <a:lnTo>
                    <a:pt x="814" y="537"/>
                  </a:lnTo>
                  <a:lnTo>
                    <a:pt x="814" y="535"/>
                  </a:lnTo>
                  <a:lnTo>
                    <a:pt x="812" y="535"/>
                  </a:lnTo>
                  <a:lnTo>
                    <a:pt x="811" y="534"/>
                  </a:lnTo>
                  <a:lnTo>
                    <a:pt x="811" y="534"/>
                  </a:lnTo>
                  <a:lnTo>
                    <a:pt x="809" y="532"/>
                  </a:lnTo>
                  <a:lnTo>
                    <a:pt x="811" y="532"/>
                  </a:lnTo>
                  <a:lnTo>
                    <a:pt x="811" y="532"/>
                  </a:lnTo>
                  <a:lnTo>
                    <a:pt x="811" y="531"/>
                  </a:lnTo>
                  <a:lnTo>
                    <a:pt x="811" y="531"/>
                  </a:lnTo>
                  <a:lnTo>
                    <a:pt x="811" y="529"/>
                  </a:lnTo>
                  <a:lnTo>
                    <a:pt x="811" y="529"/>
                  </a:lnTo>
                  <a:lnTo>
                    <a:pt x="811" y="529"/>
                  </a:lnTo>
                  <a:lnTo>
                    <a:pt x="812" y="527"/>
                  </a:lnTo>
                  <a:lnTo>
                    <a:pt x="812" y="527"/>
                  </a:lnTo>
                  <a:lnTo>
                    <a:pt x="812" y="527"/>
                  </a:lnTo>
                  <a:lnTo>
                    <a:pt x="811" y="527"/>
                  </a:lnTo>
                  <a:lnTo>
                    <a:pt x="808" y="527"/>
                  </a:lnTo>
                  <a:lnTo>
                    <a:pt x="804" y="527"/>
                  </a:lnTo>
                  <a:lnTo>
                    <a:pt x="803" y="527"/>
                  </a:lnTo>
                  <a:lnTo>
                    <a:pt x="801" y="527"/>
                  </a:lnTo>
                  <a:lnTo>
                    <a:pt x="798" y="526"/>
                  </a:lnTo>
                  <a:lnTo>
                    <a:pt x="797" y="526"/>
                  </a:lnTo>
                  <a:lnTo>
                    <a:pt x="795" y="524"/>
                  </a:lnTo>
                  <a:lnTo>
                    <a:pt x="793" y="523"/>
                  </a:lnTo>
                  <a:lnTo>
                    <a:pt x="793" y="520"/>
                  </a:lnTo>
                  <a:lnTo>
                    <a:pt x="793" y="520"/>
                  </a:lnTo>
                  <a:lnTo>
                    <a:pt x="793" y="518"/>
                  </a:lnTo>
                  <a:lnTo>
                    <a:pt x="792" y="518"/>
                  </a:lnTo>
                  <a:lnTo>
                    <a:pt x="792" y="518"/>
                  </a:lnTo>
                  <a:lnTo>
                    <a:pt x="792" y="516"/>
                  </a:lnTo>
                  <a:lnTo>
                    <a:pt x="792" y="515"/>
                  </a:lnTo>
                  <a:lnTo>
                    <a:pt x="792" y="515"/>
                  </a:lnTo>
                  <a:lnTo>
                    <a:pt x="790" y="515"/>
                  </a:lnTo>
                  <a:lnTo>
                    <a:pt x="790" y="513"/>
                  </a:lnTo>
                  <a:lnTo>
                    <a:pt x="790" y="513"/>
                  </a:lnTo>
                  <a:lnTo>
                    <a:pt x="790" y="512"/>
                  </a:lnTo>
                  <a:lnTo>
                    <a:pt x="789" y="512"/>
                  </a:lnTo>
                  <a:lnTo>
                    <a:pt x="789" y="512"/>
                  </a:lnTo>
                  <a:lnTo>
                    <a:pt x="787" y="512"/>
                  </a:lnTo>
                  <a:lnTo>
                    <a:pt x="787" y="512"/>
                  </a:lnTo>
                  <a:lnTo>
                    <a:pt x="785" y="512"/>
                  </a:lnTo>
                  <a:lnTo>
                    <a:pt x="785" y="512"/>
                  </a:lnTo>
                  <a:lnTo>
                    <a:pt x="784" y="512"/>
                  </a:lnTo>
                  <a:lnTo>
                    <a:pt x="784" y="512"/>
                  </a:lnTo>
                  <a:lnTo>
                    <a:pt x="782" y="512"/>
                  </a:lnTo>
                  <a:lnTo>
                    <a:pt x="781" y="512"/>
                  </a:lnTo>
                  <a:lnTo>
                    <a:pt x="779" y="512"/>
                  </a:lnTo>
                  <a:lnTo>
                    <a:pt x="778" y="512"/>
                  </a:lnTo>
                  <a:lnTo>
                    <a:pt x="776" y="512"/>
                  </a:lnTo>
                  <a:lnTo>
                    <a:pt x="774" y="510"/>
                  </a:lnTo>
                  <a:lnTo>
                    <a:pt x="774" y="510"/>
                  </a:lnTo>
                  <a:lnTo>
                    <a:pt x="773" y="510"/>
                  </a:lnTo>
                  <a:lnTo>
                    <a:pt x="773" y="510"/>
                  </a:lnTo>
                  <a:lnTo>
                    <a:pt x="773" y="510"/>
                  </a:lnTo>
                  <a:lnTo>
                    <a:pt x="773" y="510"/>
                  </a:lnTo>
                  <a:lnTo>
                    <a:pt x="771" y="509"/>
                  </a:lnTo>
                  <a:lnTo>
                    <a:pt x="770" y="509"/>
                  </a:lnTo>
                  <a:lnTo>
                    <a:pt x="767" y="509"/>
                  </a:lnTo>
                  <a:lnTo>
                    <a:pt x="767" y="507"/>
                  </a:lnTo>
                  <a:lnTo>
                    <a:pt x="765" y="507"/>
                  </a:lnTo>
                  <a:lnTo>
                    <a:pt x="765" y="507"/>
                  </a:lnTo>
                  <a:lnTo>
                    <a:pt x="765" y="509"/>
                  </a:lnTo>
                  <a:lnTo>
                    <a:pt x="763" y="509"/>
                  </a:lnTo>
                  <a:lnTo>
                    <a:pt x="763" y="507"/>
                  </a:lnTo>
                  <a:lnTo>
                    <a:pt x="763" y="509"/>
                  </a:lnTo>
                  <a:lnTo>
                    <a:pt x="763" y="509"/>
                  </a:lnTo>
                  <a:lnTo>
                    <a:pt x="763" y="509"/>
                  </a:lnTo>
                  <a:lnTo>
                    <a:pt x="763" y="510"/>
                  </a:lnTo>
                  <a:lnTo>
                    <a:pt x="765" y="510"/>
                  </a:lnTo>
                  <a:lnTo>
                    <a:pt x="765" y="512"/>
                  </a:lnTo>
                  <a:lnTo>
                    <a:pt x="765" y="512"/>
                  </a:lnTo>
                  <a:lnTo>
                    <a:pt x="765" y="513"/>
                  </a:lnTo>
                  <a:lnTo>
                    <a:pt x="763" y="515"/>
                  </a:lnTo>
                  <a:lnTo>
                    <a:pt x="763" y="515"/>
                  </a:lnTo>
                  <a:lnTo>
                    <a:pt x="762" y="515"/>
                  </a:lnTo>
                  <a:lnTo>
                    <a:pt x="762" y="515"/>
                  </a:lnTo>
                  <a:lnTo>
                    <a:pt x="760" y="516"/>
                  </a:lnTo>
                  <a:lnTo>
                    <a:pt x="760" y="515"/>
                  </a:lnTo>
                  <a:lnTo>
                    <a:pt x="760" y="515"/>
                  </a:lnTo>
                  <a:lnTo>
                    <a:pt x="760" y="516"/>
                  </a:lnTo>
                  <a:lnTo>
                    <a:pt x="760" y="516"/>
                  </a:lnTo>
                  <a:lnTo>
                    <a:pt x="760" y="516"/>
                  </a:lnTo>
                  <a:lnTo>
                    <a:pt x="759" y="518"/>
                  </a:lnTo>
                  <a:lnTo>
                    <a:pt x="759" y="518"/>
                  </a:lnTo>
                  <a:lnTo>
                    <a:pt x="759" y="518"/>
                  </a:lnTo>
                  <a:lnTo>
                    <a:pt x="759" y="516"/>
                  </a:lnTo>
                  <a:lnTo>
                    <a:pt x="759" y="516"/>
                  </a:lnTo>
                  <a:lnTo>
                    <a:pt x="759" y="516"/>
                  </a:lnTo>
                  <a:lnTo>
                    <a:pt x="760" y="513"/>
                  </a:lnTo>
                  <a:lnTo>
                    <a:pt x="762" y="513"/>
                  </a:lnTo>
                  <a:lnTo>
                    <a:pt x="762" y="512"/>
                  </a:lnTo>
                  <a:lnTo>
                    <a:pt x="762" y="512"/>
                  </a:lnTo>
                  <a:lnTo>
                    <a:pt x="762" y="510"/>
                  </a:lnTo>
                  <a:lnTo>
                    <a:pt x="760" y="510"/>
                  </a:lnTo>
                  <a:lnTo>
                    <a:pt x="760" y="510"/>
                  </a:lnTo>
                  <a:lnTo>
                    <a:pt x="759" y="510"/>
                  </a:lnTo>
                  <a:lnTo>
                    <a:pt x="759" y="512"/>
                  </a:lnTo>
                  <a:lnTo>
                    <a:pt x="759" y="512"/>
                  </a:lnTo>
                  <a:lnTo>
                    <a:pt x="759" y="513"/>
                  </a:lnTo>
                  <a:lnTo>
                    <a:pt x="759" y="513"/>
                  </a:lnTo>
                  <a:lnTo>
                    <a:pt x="759" y="515"/>
                  </a:lnTo>
                  <a:lnTo>
                    <a:pt x="759" y="515"/>
                  </a:lnTo>
                  <a:lnTo>
                    <a:pt x="757" y="515"/>
                  </a:lnTo>
                  <a:lnTo>
                    <a:pt x="757" y="516"/>
                  </a:lnTo>
                  <a:lnTo>
                    <a:pt x="757" y="516"/>
                  </a:lnTo>
                  <a:lnTo>
                    <a:pt x="757" y="516"/>
                  </a:lnTo>
                  <a:lnTo>
                    <a:pt x="757" y="516"/>
                  </a:lnTo>
                  <a:lnTo>
                    <a:pt x="756" y="518"/>
                  </a:lnTo>
                  <a:lnTo>
                    <a:pt x="756" y="520"/>
                  </a:lnTo>
                  <a:lnTo>
                    <a:pt x="756" y="520"/>
                  </a:lnTo>
                  <a:lnTo>
                    <a:pt x="754" y="520"/>
                  </a:lnTo>
                  <a:lnTo>
                    <a:pt x="752" y="520"/>
                  </a:lnTo>
                  <a:lnTo>
                    <a:pt x="754" y="520"/>
                  </a:lnTo>
                  <a:lnTo>
                    <a:pt x="754" y="520"/>
                  </a:lnTo>
                  <a:lnTo>
                    <a:pt x="754" y="520"/>
                  </a:lnTo>
                  <a:lnTo>
                    <a:pt x="756" y="516"/>
                  </a:lnTo>
                  <a:lnTo>
                    <a:pt x="756" y="515"/>
                  </a:lnTo>
                  <a:lnTo>
                    <a:pt x="756" y="515"/>
                  </a:lnTo>
                  <a:lnTo>
                    <a:pt x="751" y="516"/>
                  </a:lnTo>
                  <a:lnTo>
                    <a:pt x="749" y="518"/>
                  </a:lnTo>
                  <a:lnTo>
                    <a:pt x="749" y="518"/>
                  </a:lnTo>
                  <a:lnTo>
                    <a:pt x="749" y="520"/>
                  </a:lnTo>
                  <a:lnTo>
                    <a:pt x="749" y="520"/>
                  </a:lnTo>
                  <a:lnTo>
                    <a:pt x="749" y="520"/>
                  </a:lnTo>
                  <a:lnTo>
                    <a:pt x="749" y="521"/>
                  </a:lnTo>
                  <a:lnTo>
                    <a:pt x="748" y="523"/>
                  </a:lnTo>
                  <a:lnTo>
                    <a:pt x="748" y="523"/>
                  </a:lnTo>
                  <a:lnTo>
                    <a:pt x="748" y="524"/>
                  </a:lnTo>
                  <a:lnTo>
                    <a:pt x="746" y="524"/>
                  </a:lnTo>
                  <a:lnTo>
                    <a:pt x="746" y="524"/>
                  </a:lnTo>
                  <a:lnTo>
                    <a:pt x="744" y="526"/>
                  </a:lnTo>
                  <a:lnTo>
                    <a:pt x="744" y="526"/>
                  </a:lnTo>
                  <a:lnTo>
                    <a:pt x="741" y="526"/>
                  </a:lnTo>
                  <a:lnTo>
                    <a:pt x="740" y="526"/>
                  </a:lnTo>
                  <a:lnTo>
                    <a:pt x="738" y="526"/>
                  </a:lnTo>
                  <a:lnTo>
                    <a:pt x="737" y="524"/>
                  </a:lnTo>
                  <a:lnTo>
                    <a:pt x="737" y="524"/>
                  </a:lnTo>
                  <a:lnTo>
                    <a:pt x="733" y="524"/>
                  </a:lnTo>
                  <a:lnTo>
                    <a:pt x="729" y="524"/>
                  </a:lnTo>
                  <a:lnTo>
                    <a:pt x="727" y="524"/>
                  </a:lnTo>
                  <a:lnTo>
                    <a:pt x="726" y="524"/>
                  </a:lnTo>
                  <a:lnTo>
                    <a:pt x="726" y="523"/>
                  </a:lnTo>
                  <a:lnTo>
                    <a:pt x="724" y="523"/>
                  </a:lnTo>
                  <a:lnTo>
                    <a:pt x="722" y="523"/>
                  </a:lnTo>
                  <a:lnTo>
                    <a:pt x="721" y="524"/>
                  </a:lnTo>
                  <a:lnTo>
                    <a:pt x="718" y="524"/>
                  </a:lnTo>
                  <a:lnTo>
                    <a:pt x="716" y="524"/>
                  </a:lnTo>
                  <a:lnTo>
                    <a:pt x="715" y="524"/>
                  </a:lnTo>
                  <a:lnTo>
                    <a:pt x="711" y="523"/>
                  </a:lnTo>
                  <a:lnTo>
                    <a:pt x="708" y="521"/>
                  </a:lnTo>
                  <a:lnTo>
                    <a:pt x="707" y="520"/>
                  </a:lnTo>
                  <a:lnTo>
                    <a:pt x="705" y="520"/>
                  </a:lnTo>
                  <a:lnTo>
                    <a:pt x="703" y="521"/>
                  </a:lnTo>
                  <a:lnTo>
                    <a:pt x="703" y="521"/>
                  </a:lnTo>
                  <a:lnTo>
                    <a:pt x="702" y="520"/>
                  </a:lnTo>
                  <a:lnTo>
                    <a:pt x="702" y="518"/>
                  </a:lnTo>
                  <a:lnTo>
                    <a:pt x="700" y="518"/>
                  </a:lnTo>
                  <a:lnTo>
                    <a:pt x="699" y="516"/>
                  </a:lnTo>
                  <a:lnTo>
                    <a:pt x="697" y="515"/>
                  </a:lnTo>
                  <a:lnTo>
                    <a:pt x="694" y="515"/>
                  </a:lnTo>
                  <a:lnTo>
                    <a:pt x="694" y="515"/>
                  </a:lnTo>
                  <a:lnTo>
                    <a:pt x="692" y="515"/>
                  </a:lnTo>
                  <a:lnTo>
                    <a:pt x="691" y="515"/>
                  </a:lnTo>
                  <a:lnTo>
                    <a:pt x="689" y="515"/>
                  </a:lnTo>
                  <a:lnTo>
                    <a:pt x="688" y="515"/>
                  </a:lnTo>
                  <a:lnTo>
                    <a:pt x="686" y="516"/>
                  </a:lnTo>
                  <a:lnTo>
                    <a:pt x="685" y="516"/>
                  </a:lnTo>
                  <a:lnTo>
                    <a:pt x="683" y="516"/>
                  </a:lnTo>
                  <a:lnTo>
                    <a:pt x="681" y="515"/>
                  </a:lnTo>
                  <a:lnTo>
                    <a:pt x="680" y="513"/>
                  </a:lnTo>
                  <a:lnTo>
                    <a:pt x="674" y="513"/>
                  </a:lnTo>
                  <a:lnTo>
                    <a:pt x="670" y="512"/>
                  </a:lnTo>
                  <a:lnTo>
                    <a:pt x="670" y="512"/>
                  </a:lnTo>
                  <a:lnTo>
                    <a:pt x="670" y="512"/>
                  </a:lnTo>
                  <a:lnTo>
                    <a:pt x="670" y="510"/>
                  </a:lnTo>
                  <a:lnTo>
                    <a:pt x="670" y="510"/>
                  </a:lnTo>
                  <a:lnTo>
                    <a:pt x="669" y="507"/>
                  </a:lnTo>
                  <a:lnTo>
                    <a:pt x="667" y="505"/>
                  </a:lnTo>
                  <a:lnTo>
                    <a:pt x="667" y="502"/>
                  </a:lnTo>
                  <a:lnTo>
                    <a:pt x="667" y="502"/>
                  </a:lnTo>
                  <a:lnTo>
                    <a:pt x="667" y="502"/>
                  </a:lnTo>
                  <a:lnTo>
                    <a:pt x="666" y="501"/>
                  </a:lnTo>
                  <a:lnTo>
                    <a:pt x="662" y="501"/>
                  </a:lnTo>
                  <a:lnTo>
                    <a:pt x="662" y="504"/>
                  </a:lnTo>
                  <a:lnTo>
                    <a:pt x="662" y="507"/>
                  </a:lnTo>
                  <a:lnTo>
                    <a:pt x="659" y="507"/>
                  </a:lnTo>
                  <a:lnTo>
                    <a:pt x="264" y="507"/>
                  </a:lnTo>
                  <a:lnTo>
                    <a:pt x="264" y="507"/>
                  </a:lnTo>
                  <a:lnTo>
                    <a:pt x="262" y="505"/>
                  </a:lnTo>
                  <a:lnTo>
                    <a:pt x="262" y="505"/>
                  </a:lnTo>
                  <a:lnTo>
                    <a:pt x="260" y="507"/>
                  </a:lnTo>
                  <a:lnTo>
                    <a:pt x="260" y="507"/>
                  </a:lnTo>
                  <a:lnTo>
                    <a:pt x="260" y="507"/>
                  </a:lnTo>
                  <a:lnTo>
                    <a:pt x="260" y="509"/>
                  </a:lnTo>
                  <a:lnTo>
                    <a:pt x="259" y="509"/>
                  </a:lnTo>
                  <a:lnTo>
                    <a:pt x="259" y="507"/>
                  </a:lnTo>
                  <a:lnTo>
                    <a:pt x="259" y="507"/>
                  </a:lnTo>
                  <a:lnTo>
                    <a:pt x="259" y="505"/>
                  </a:lnTo>
                  <a:lnTo>
                    <a:pt x="259" y="505"/>
                  </a:lnTo>
                  <a:lnTo>
                    <a:pt x="259" y="505"/>
                  </a:lnTo>
                  <a:lnTo>
                    <a:pt x="259" y="505"/>
                  </a:lnTo>
                  <a:lnTo>
                    <a:pt x="259" y="505"/>
                  </a:lnTo>
                  <a:lnTo>
                    <a:pt x="257" y="505"/>
                  </a:lnTo>
                  <a:lnTo>
                    <a:pt x="257" y="504"/>
                  </a:lnTo>
                  <a:lnTo>
                    <a:pt x="257" y="502"/>
                  </a:lnTo>
                  <a:lnTo>
                    <a:pt x="257" y="502"/>
                  </a:lnTo>
                  <a:lnTo>
                    <a:pt x="260" y="502"/>
                  </a:lnTo>
                  <a:lnTo>
                    <a:pt x="262" y="502"/>
                  </a:lnTo>
                  <a:lnTo>
                    <a:pt x="262" y="501"/>
                  </a:lnTo>
                  <a:lnTo>
                    <a:pt x="262" y="501"/>
                  </a:lnTo>
                  <a:lnTo>
                    <a:pt x="262" y="501"/>
                  </a:lnTo>
                  <a:lnTo>
                    <a:pt x="260" y="501"/>
                  </a:lnTo>
                  <a:lnTo>
                    <a:pt x="259" y="501"/>
                  </a:lnTo>
                  <a:lnTo>
                    <a:pt x="257" y="501"/>
                  </a:lnTo>
                  <a:lnTo>
                    <a:pt x="257" y="501"/>
                  </a:lnTo>
                  <a:lnTo>
                    <a:pt x="257" y="501"/>
                  </a:lnTo>
                  <a:lnTo>
                    <a:pt x="257" y="501"/>
                  </a:lnTo>
                  <a:lnTo>
                    <a:pt x="257" y="499"/>
                  </a:lnTo>
                  <a:lnTo>
                    <a:pt x="257" y="496"/>
                  </a:lnTo>
                  <a:lnTo>
                    <a:pt x="257" y="496"/>
                  </a:lnTo>
                  <a:lnTo>
                    <a:pt x="259" y="494"/>
                  </a:lnTo>
                  <a:lnTo>
                    <a:pt x="257" y="494"/>
                  </a:lnTo>
                  <a:lnTo>
                    <a:pt x="256" y="496"/>
                  </a:lnTo>
                  <a:lnTo>
                    <a:pt x="256" y="498"/>
                  </a:lnTo>
                  <a:lnTo>
                    <a:pt x="256" y="498"/>
                  </a:lnTo>
                  <a:lnTo>
                    <a:pt x="256" y="499"/>
                  </a:lnTo>
                  <a:lnTo>
                    <a:pt x="256" y="499"/>
                  </a:lnTo>
                  <a:lnTo>
                    <a:pt x="254" y="499"/>
                  </a:lnTo>
                  <a:lnTo>
                    <a:pt x="254" y="501"/>
                  </a:lnTo>
                  <a:lnTo>
                    <a:pt x="253" y="501"/>
                  </a:lnTo>
                  <a:lnTo>
                    <a:pt x="248" y="499"/>
                  </a:lnTo>
                  <a:lnTo>
                    <a:pt x="248" y="498"/>
                  </a:lnTo>
                  <a:lnTo>
                    <a:pt x="246" y="498"/>
                  </a:lnTo>
                  <a:lnTo>
                    <a:pt x="246" y="496"/>
                  </a:lnTo>
                  <a:lnTo>
                    <a:pt x="246" y="494"/>
                  </a:lnTo>
                  <a:lnTo>
                    <a:pt x="246" y="494"/>
                  </a:lnTo>
                  <a:lnTo>
                    <a:pt x="246" y="494"/>
                  </a:lnTo>
                  <a:lnTo>
                    <a:pt x="246" y="494"/>
                  </a:lnTo>
                  <a:lnTo>
                    <a:pt x="248" y="494"/>
                  </a:lnTo>
                  <a:lnTo>
                    <a:pt x="248" y="496"/>
                  </a:lnTo>
                  <a:lnTo>
                    <a:pt x="249" y="496"/>
                  </a:lnTo>
                  <a:lnTo>
                    <a:pt x="249" y="496"/>
                  </a:lnTo>
                  <a:lnTo>
                    <a:pt x="253" y="496"/>
                  </a:lnTo>
                  <a:lnTo>
                    <a:pt x="253" y="494"/>
                  </a:lnTo>
                  <a:lnTo>
                    <a:pt x="251" y="496"/>
                  </a:lnTo>
                  <a:lnTo>
                    <a:pt x="249" y="494"/>
                  </a:lnTo>
                  <a:lnTo>
                    <a:pt x="249" y="494"/>
                  </a:lnTo>
                  <a:lnTo>
                    <a:pt x="248" y="494"/>
                  </a:lnTo>
                  <a:lnTo>
                    <a:pt x="248" y="493"/>
                  </a:lnTo>
                  <a:lnTo>
                    <a:pt x="248" y="490"/>
                  </a:lnTo>
                  <a:lnTo>
                    <a:pt x="248" y="488"/>
                  </a:lnTo>
                  <a:lnTo>
                    <a:pt x="249" y="488"/>
                  </a:lnTo>
                  <a:lnTo>
                    <a:pt x="249" y="486"/>
                  </a:lnTo>
                  <a:lnTo>
                    <a:pt x="249" y="486"/>
                  </a:lnTo>
                  <a:lnTo>
                    <a:pt x="249" y="486"/>
                  </a:lnTo>
                  <a:lnTo>
                    <a:pt x="248" y="485"/>
                  </a:lnTo>
                  <a:lnTo>
                    <a:pt x="248" y="485"/>
                  </a:lnTo>
                  <a:lnTo>
                    <a:pt x="248" y="485"/>
                  </a:lnTo>
                  <a:lnTo>
                    <a:pt x="248" y="486"/>
                  </a:lnTo>
                  <a:lnTo>
                    <a:pt x="248" y="488"/>
                  </a:lnTo>
                  <a:lnTo>
                    <a:pt x="246" y="490"/>
                  </a:lnTo>
                  <a:lnTo>
                    <a:pt x="246" y="490"/>
                  </a:lnTo>
                  <a:lnTo>
                    <a:pt x="246" y="491"/>
                  </a:lnTo>
                  <a:lnTo>
                    <a:pt x="246" y="491"/>
                  </a:lnTo>
                  <a:lnTo>
                    <a:pt x="245" y="491"/>
                  </a:lnTo>
                  <a:lnTo>
                    <a:pt x="245" y="493"/>
                  </a:lnTo>
                  <a:lnTo>
                    <a:pt x="241" y="493"/>
                  </a:lnTo>
                  <a:lnTo>
                    <a:pt x="240" y="493"/>
                  </a:lnTo>
                  <a:lnTo>
                    <a:pt x="240" y="493"/>
                  </a:lnTo>
                  <a:lnTo>
                    <a:pt x="237" y="490"/>
                  </a:lnTo>
                  <a:lnTo>
                    <a:pt x="235" y="488"/>
                  </a:lnTo>
                  <a:lnTo>
                    <a:pt x="235" y="488"/>
                  </a:lnTo>
                  <a:lnTo>
                    <a:pt x="232" y="483"/>
                  </a:lnTo>
                  <a:lnTo>
                    <a:pt x="232" y="483"/>
                  </a:lnTo>
                  <a:lnTo>
                    <a:pt x="232" y="482"/>
                  </a:lnTo>
                  <a:lnTo>
                    <a:pt x="230" y="482"/>
                  </a:lnTo>
                  <a:lnTo>
                    <a:pt x="230" y="480"/>
                  </a:lnTo>
                  <a:lnTo>
                    <a:pt x="232" y="479"/>
                  </a:lnTo>
                  <a:lnTo>
                    <a:pt x="234" y="477"/>
                  </a:lnTo>
                  <a:lnTo>
                    <a:pt x="234" y="475"/>
                  </a:lnTo>
                  <a:lnTo>
                    <a:pt x="234" y="475"/>
                  </a:lnTo>
                  <a:lnTo>
                    <a:pt x="234" y="472"/>
                  </a:lnTo>
                  <a:lnTo>
                    <a:pt x="234" y="472"/>
                  </a:lnTo>
                  <a:lnTo>
                    <a:pt x="232" y="474"/>
                  </a:lnTo>
                  <a:lnTo>
                    <a:pt x="232" y="474"/>
                  </a:lnTo>
                  <a:lnTo>
                    <a:pt x="232" y="475"/>
                  </a:lnTo>
                  <a:lnTo>
                    <a:pt x="232" y="475"/>
                  </a:lnTo>
                  <a:lnTo>
                    <a:pt x="232" y="477"/>
                  </a:lnTo>
                  <a:lnTo>
                    <a:pt x="230" y="479"/>
                  </a:lnTo>
                  <a:lnTo>
                    <a:pt x="229" y="480"/>
                  </a:lnTo>
                  <a:lnTo>
                    <a:pt x="224" y="479"/>
                  </a:lnTo>
                  <a:lnTo>
                    <a:pt x="224" y="479"/>
                  </a:lnTo>
                  <a:lnTo>
                    <a:pt x="224" y="479"/>
                  </a:lnTo>
                  <a:lnTo>
                    <a:pt x="224" y="477"/>
                  </a:lnTo>
                  <a:lnTo>
                    <a:pt x="224" y="477"/>
                  </a:lnTo>
                  <a:lnTo>
                    <a:pt x="223" y="479"/>
                  </a:lnTo>
                  <a:lnTo>
                    <a:pt x="223" y="480"/>
                  </a:lnTo>
                  <a:lnTo>
                    <a:pt x="223" y="480"/>
                  </a:lnTo>
                  <a:lnTo>
                    <a:pt x="221" y="480"/>
                  </a:lnTo>
                  <a:lnTo>
                    <a:pt x="221" y="480"/>
                  </a:lnTo>
                  <a:lnTo>
                    <a:pt x="221" y="479"/>
                  </a:lnTo>
                  <a:lnTo>
                    <a:pt x="219" y="479"/>
                  </a:lnTo>
                  <a:lnTo>
                    <a:pt x="218" y="480"/>
                  </a:lnTo>
                  <a:lnTo>
                    <a:pt x="216" y="479"/>
                  </a:lnTo>
                  <a:lnTo>
                    <a:pt x="216" y="479"/>
                  </a:lnTo>
                  <a:lnTo>
                    <a:pt x="215" y="479"/>
                  </a:lnTo>
                  <a:lnTo>
                    <a:pt x="212" y="479"/>
                  </a:lnTo>
                  <a:lnTo>
                    <a:pt x="212" y="479"/>
                  </a:lnTo>
                  <a:lnTo>
                    <a:pt x="212" y="477"/>
                  </a:lnTo>
                  <a:lnTo>
                    <a:pt x="212" y="477"/>
                  </a:lnTo>
                  <a:lnTo>
                    <a:pt x="213" y="477"/>
                  </a:lnTo>
                  <a:lnTo>
                    <a:pt x="216" y="475"/>
                  </a:lnTo>
                  <a:lnTo>
                    <a:pt x="219" y="475"/>
                  </a:lnTo>
                  <a:lnTo>
                    <a:pt x="219" y="475"/>
                  </a:lnTo>
                  <a:lnTo>
                    <a:pt x="218" y="475"/>
                  </a:lnTo>
                  <a:lnTo>
                    <a:pt x="212" y="475"/>
                  </a:lnTo>
                  <a:lnTo>
                    <a:pt x="210" y="475"/>
                  </a:lnTo>
                  <a:lnTo>
                    <a:pt x="210" y="475"/>
                  </a:lnTo>
                  <a:lnTo>
                    <a:pt x="210" y="475"/>
                  </a:lnTo>
                  <a:lnTo>
                    <a:pt x="210" y="474"/>
                  </a:lnTo>
                  <a:lnTo>
                    <a:pt x="212" y="474"/>
                  </a:lnTo>
                  <a:lnTo>
                    <a:pt x="212" y="472"/>
                  </a:lnTo>
                  <a:lnTo>
                    <a:pt x="212" y="472"/>
                  </a:lnTo>
                  <a:lnTo>
                    <a:pt x="210" y="472"/>
                  </a:lnTo>
                  <a:lnTo>
                    <a:pt x="210" y="472"/>
                  </a:lnTo>
                  <a:lnTo>
                    <a:pt x="210" y="471"/>
                  </a:lnTo>
                  <a:lnTo>
                    <a:pt x="210" y="469"/>
                  </a:lnTo>
                  <a:lnTo>
                    <a:pt x="210" y="471"/>
                  </a:lnTo>
                  <a:lnTo>
                    <a:pt x="208" y="471"/>
                  </a:lnTo>
                  <a:lnTo>
                    <a:pt x="204" y="472"/>
                  </a:lnTo>
                  <a:lnTo>
                    <a:pt x="202" y="472"/>
                  </a:lnTo>
                  <a:lnTo>
                    <a:pt x="202" y="472"/>
                  </a:lnTo>
                  <a:lnTo>
                    <a:pt x="199" y="471"/>
                  </a:lnTo>
                  <a:lnTo>
                    <a:pt x="197" y="471"/>
                  </a:lnTo>
                  <a:lnTo>
                    <a:pt x="196" y="471"/>
                  </a:lnTo>
                  <a:lnTo>
                    <a:pt x="194" y="468"/>
                  </a:lnTo>
                  <a:lnTo>
                    <a:pt x="193" y="468"/>
                  </a:lnTo>
                  <a:lnTo>
                    <a:pt x="193" y="464"/>
                  </a:lnTo>
                  <a:lnTo>
                    <a:pt x="193" y="463"/>
                  </a:lnTo>
                  <a:lnTo>
                    <a:pt x="194" y="461"/>
                  </a:lnTo>
                  <a:lnTo>
                    <a:pt x="197" y="458"/>
                  </a:lnTo>
                  <a:lnTo>
                    <a:pt x="197" y="458"/>
                  </a:lnTo>
                  <a:lnTo>
                    <a:pt x="199" y="457"/>
                  </a:lnTo>
                  <a:lnTo>
                    <a:pt x="204" y="457"/>
                  </a:lnTo>
                  <a:lnTo>
                    <a:pt x="207" y="457"/>
                  </a:lnTo>
                  <a:lnTo>
                    <a:pt x="207" y="457"/>
                  </a:lnTo>
                  <a:lnTo>
                    <a:pt x="202" y="457"/>
                  </a:lnTo>
                  <a:lnTo>
                    <a:pt x="197" y="457"/>
                  </a:lnTo>
                  <a:lnTo>
                    <a:pt x="196" y="457"/>
                  </a:lnTo>
                  <a:lnTo>
                    <a:pt x="194" y="460"/>
                  </a:lnTo>
                  <a:lnTo>
                    <a:pt x="194" y="460"/>
                  </a:lnTo>
                  <a:lnTo>
                    <a:pt x="194" y="461"/>
                  </a:lnTo>
                  <a:lnTo>
                    <a:pt x="193" y="461"/>
                  </a:lnTo>
                  <a:lnTo>
                    <a:pt x="193" y="460"/>
                  </a:lnTo>
                  <a:lnTo>
                    <a:pt x="193" y="460"/>
                  </a:lnTo>
                  <a:lnTo>
                    <a:pt x="193" y="460"/>
                  </a:lnTo>
                  <a:lnTo>
                    <a:pt x="191" y="458"/>
                  </a:lnTo>
                  <a:lnTo>
                    <a:pt x="191" y="457"/>
                  </a:lnTo>
                  <a:lnTo>
                    <a:pt x="191" y="455"/>
                  </a:lnTo>
                  <a:lnTo>
                    <a:pt x="191" y="453"/>
                  </a:lnTo>
                  <a:lnTo>
                    <a:pt x="191" y="453"/>
                  </a:lnTo>
                  <a:lnTo>
                    <a:pt x="193" y="450"/>
                  </a:lnTo>
                  <a:lnTo>
                    <a:pt x="191" y="450"/>
                  </a:lnTo>
                  <a:lnTo>
                    <a:pt x="191" y="449"/>
                  </a:lnTo>
                  <a:lnTo>
                    <a:pt x="191" y="447"/>
                  </a:lnTo>
                  <a:lnTo>
                    <a:pt x="193" y="446"/>
                  </a:lnTo>
                  <a:lnTo>
                    <a:pt x="194" y="446"/>
                  </a:lnTo>
                  <a:lnTo>
                    <a:pt x="196" y="444"/>
                  </a:lnTo>
                  <a:lnTo>
                    <a:pt x="199" y="442"/>
                  </a:lnTo>
                  <a:lnTo>
                    <a:pt x="200" y="444"/>
                  </a:lnTo>
                  <a:lnTo>
                    <a:pt x="202" y="446"/>
                  </a:lnTo>
                  <a:lnTo>
                    <a:pt x="204" y="446"/>
                  </a:lnTo>
                  <a:lnTo>
                    <a:pt x="204" y="447"/>
                  </a:lnTo>
                  <a:lnTo>
                    <a:pt x="205" y="449"/>
                  </a:lnTo>
                  <a:lnTo>
                    <a:pt x="207" y="449"/>
                  </a:lnTo>
                  <a:lnTo>
                    <a:pt x="207" y="449"/>
                  </a:lnTo>
                  <a:lnTo>
                    <a:pt x="207" y="449"/>
                  </a:lnTo>
                  <a:lnTo>
                    <a:pt x="204" y="446"/>
                  </a:lnTo>
                  <a:lnTo>
                    <a:pt x="204" y="446"/>
                  </a:lnTo>
                  <a:lnTo>
                    <a:pt x="204" y="444"/>
                  </a:lnTo>
                  <a:lnTo>
                    <a:pt x="200" y="444"/>
                  </a:lnTo>
                  <a:lnTo>
                    <a:pt x="200" y="442"/>
                  </a:lnTo>
                  <a:lnTo>
                    <a:pt x="200" y="442"/>
                  </a:lnTo>
                  <a:lnTo>
                    <a:pt x="200" y="441"/>
                  </a:lnTo>
                  <a:lnTo>
                    <a:pt x="200" y="441"/>
                  </a:lnTo>
                  <a:lnTo>
                    <a:pt x="204" y="438"/>
                  </a:lnTo>
                  <a:lnTo>
                    <a:pt x="204" y="436"/>
                  </a:lnTo>
                  <a:lnTo>
                    <a:pt x="204" y="436"/>
                  </a:lnTo>
                  <a:lnTo>
                    <a:pt x="204" y="436"/>
                  </a:lnTo>
                  <a:lnTo>
                    <a:pt x="202" y="435"/>
                  </a:lnTo>
                  <a:lnTo>
                    <a:pt x="202" y="435"/>
                  </a:lnTo>
                  <a:lnTo>
                    <a:pt x="202" y="436"/>
                  </a:lnTo>
                  <a:lnTo>
                    <a:pt x="202" y="436"/>
                  </a:lnTo>
                  <a:lnTo>
                    <a:pt x="202" y="438"/>
                  </a:lnTo>
                  <a:lnTo>
                    <a:pt x="202" y="438"/>
                  </a:lnTo>
                  <a:lnTo>
                    <a:pt x="202" y="438"/>
                  </a:lnTo>
                  <a:lnTo>
                    <a:pt x="196" y="444"/>
                  </a:lnTo>
                  <a:lnTo>
                    <a:pt x="194" y="444"/>
                  </a:lnTo>
                  <a:lnTo>
                    <a:pt x="193" y="444"/>
                  </a:lnTo>
                  <a:lnTo>
                    <a:pt x="191" y="446"/>
                  </a:lnTo>
                  <a:lnTo>
                    <a:pt x="191" y="446"/>
                  </a:lnTo>
                  <a:lnTo>
                    <a:pt x="189" y="447"/>
                  </a:lnTo>
                  <a:lnTo>
                    <a:pt x="188" y="452"/>
                  </a:lnTo>
                  <a:lnTo>
                    <a:pt x="186" y="455"/>
                  </a:lnTo>
                  <a:lnTo>
                    <a:pt x="186" y="450"/>
                  </a:lnTo>
                  <a:lnTo>
                    <a:pt x="183" y="447"/>
                  </a:lnTo>
                  <a:lnTo>
                    <a:pt x="188" y="444"/>
                  </a:lnTo>
                  <a:lnTo>
                    <a:pt x="188" y="444"/>
                  </a:lnTo>
                  <a:lnTo>
                    <a:pt x="188" y="442"/>
                  </a:lnTo>
                  <a:lnTo>
                    <a:pt x="188" y="442"/>
                  </a:lnTo>
                  <a:lnTo>
                    <a:pt x="188" y="441"/>
                  </a:lnTo>
                  <a:lnTo>
                    <a:pt x="189" y="441"/>
                  </a:lnTo>
                  <a:lnTo>
                    <a:pt x="189" y="439"/>
                  </a:lnTo>
                  <a:lnTo>
                    <a:pt x="188" y="441"/>
                  </a:lnTo>
                  <a:lnTo>
                    <a:pt x="186" y="442"/>
                  </a:lnTo>
                  <a:lnTo>
                    <a:pt x="185" y="444"/>
                  </a:lnTo>
                  <a:lnTo>
                    <a:pt x="185" y="444"/>
                  </a:lnTo>
                  <a:lnTo>
                    <a:pt x="185" y="442"/>
                  </a:lnTo>
                  <a:lnTo>
                    <a:pt x="186" y="439"/>
                  </a:lnTo>
                  <a:lnTo>
                    <a:pt x="186" y="435"/>
                  </a:lnTo>
                  <a:lnTo>
                    <a:pt x="186" y="435"/>
                  </a:lnTo>
                  <a:lnTo>
                    <a:pt x="188" y="433"/>
                  </a:lnTo>
                  <a:lnTo>
                    <a:pt x="186" y="433"/>
                  </a:lnTo>
                  <a:lnTo>
                    <a:pt x="183" y="435"/>
                  </a:lnTo>
                  <a:lnTo>
                    <a:pt x="182" y="433"/>
                  </a:lnTo>
                  <a:lnTo>
                    <a:pt x="182" y="428"/>
                  </a:lnTo>
                  <a:lnTo>
                    <a:pt x="178" y="427"/>
                  </a:lnTo>
                  <a:lnTo>
                    <a:pt x="175" y="425"/>
                  </a:lnTo>
                  <a:lnTo>
                    <a:pt x="172" y="423"/>
                  </a:lnTo>
                  <a:lnTo>
                    <a:pt x="172" y="422"/>
                  </a:lnTo>
                  <a:lnTo>
                    <a:pt x="172" y="420"/>
                  </a:lnTo>
                  <a:lnTo>
                    <a:pt x="172" y="419"/>
                  </a:lnTo>
                  <a:lnTo>
                    <a:pt x="174" y="417"/>
                  </a:lnTo>
                  <a:lnTo>
                    <a:pt x="175" y="417"/>
                  </a:lnTo>
                  <a:lnTo>
                    <a:pt x="177" y="417"/>
                  </a:lnTo>
                  <a:lnTo>
                    <a:pt x="177" y="419"/>
                  </a:lnTo>
                  <a:lnTo>
                    <a:pt x="175" y="420"/>
                  </a:lnTo>
                  <a:lnTo>
                    <a:pt x="177" y="420"/>
                  </a:lnTo>
                  <a:lnTo>
                    <a:pt x="180" y="423"/>
                  </a:lnTo>
                  <a:lnTo>
                    <a:pt x="182" y="423"/>
                  </a:lnTo>
                  <a:lnTo>
                    <a:pt x="183" y="422"/>
                  </a:lnTo>
                  <a:lnTo>
                    <a:pt x="185" y="422"/>
                  </a:lnTo>
                  <a:lnTo>
                    <a:pt x="186" y="423"/>
                  </a:lnTo>
                  <a:lnTo>
                    <a:pt x="188" y="423"/>
                  </a:lnTo>
                  <a:lnTo>
                    <a:pt x="189" y="425"/>
                  </a:lnTo>
                  <a:lnTo>
                    <a:pt x="189" y="425"/>
                  </a:lnTo>
                  <a:lnTo>
                    <a:pt x="186" y="422"/>
                  </a:lnTo>
                  <a:lnTo>
                    <a:pt x="185" y="422"/>
                  </a:lnTo>
                  <a:lnTo>
                    <a:pt x="183" y="422"/>
                  </a:lnTo>
                  <a:lnTo>
                    <a:pt x="182" y="422"/>
                  </a:lnTo>
                  <a:lnTo>
                    <a:pt x="182" y="422"/>
                  </a:lnTo>
                  <a:lnTo>
                    <a:pt x="180" y="422"/>
                  </a:lnTo>
                  <a:lnTo>
                    <a:pt x="178" y="420"/>
                  </a:lnTo>
                  <a:lnTo>
                    <a:pt x="177" y="419"/>
                  </a:lnTo>
                  <a:lnTo>
                    <a:pt x="177" y="417"/>
                  </a:lnTo>
                  <a:lnTo>
                    <a:pt x="177" y="417"/>
                  </a:lnTo>
                  <a:lnTo>
                    <a:pt x="178" y="416"/>
                  </a:lnTo>
                  <a:lnTo>
                    <a:pt x="178" y="416"/>
                  </a:lnTo>
                  <a:lnTo>
                    <a:pt x="178" y="416"/>
                  </a:lnTo>
                  <a:lnTo>
                    <a:pt x="180" y="414"/>
                  </a:lnTo>
                  <a:lnTo>
                    <a:pt x="180" y="414"/>
                  </a:lnTo>
                  <a:lnTo>
                    <a:pt x="178" y="412"/>
                  </a:lnTo>
                  <a:lnTo>
                    <a:pt x="178" y="412"/>
                  </a:lnTo>
                  <a:lnTo>
                    <a:pt x="175" y="416"/>
                  </a:lnTo>
                  <a:lnTo>
                    <a:pt x="175" y="416"/>
                  </a:lnTo>
                  <a:lnTo>
                    <a:pt x="175" y="414"/>
                  </a:lnTo>
                  <a:lnTo>
                    <a:pt x="175" y="414"/>
                  </a:lnTo>
                  <a:lnTo>
                    <a:pt x="174" y="416"/>
                  </a:lnTo>
                  <a:lnTo>
                    <a:pt x="174" y="416"/>
                  </a:lnTo>
                  <a:lnTo>
                    <a:pt x="171" y="419"/>
                  </a:lnTo>
                  <a:lnTo>
                    <a:pt x="171" y="420"/>
                  </a:lnTo>
                  <a:lnTo>
                    <a:pt x="171" y="422"/>
                  </a:lnTo>
                  <a:lnTo>
                    <a:pt x="171" y="423"/>
                  </a:lnTo>
                  <a:lnTo>
                    <a:pt x="171" y="423"/>
                  </a:lnTo>
                  <a:lnTo>
                    <a:pt x="167" y="425"/>
                  </a:lnTo>
                  <a:lnTo>
                    <a:pt x="166" y="427"/>
                  </a:lnTo>
                  <a:lnTo>
                    <a:pt x="164" y="425"/>
                  </a:lnTo>
                  <a:lnTo>
                    <a:pt x="163" y="423"/>
                  </a:lnTo>
                  <a:lnTo>
                    <a:pt x="161" y="420"/>
                  </a:lnTo>
                  <a:lnTo>
                    <a:pt x="158" y="420"/>
                  </a:lnTo>
                  <a:lnTo>
                    <a:pt x="156" y="419"/>
                  </a:lnTo>
                  <a:lnTo>
                    <a:pt x="155" y="417"/>
                  </a:lnTo>
                  <a:lnTo>
                    <a:pt x="156" y="414"/>
                  </a:lnTo>
                  <a:lnTo>
                    <a:pt x="158" y="412"/>
                  </a:lnTo>
                  <a:lnTo>
                    <a:pt x="158" y="409"/>
                  </a:lnTo>
                  <a:lnTo>
                    <a:pt x="159" y="409"/>
                  </a:lnTo>
                  <a:lnTo>
                    <a:pt x="163" y="408"/>
                  </a:lnTo>
                  <a:lnTo>
                    <a:pt x="164" y="406"/>
                  </a:lnTo>
                  <a:lnTo>
                    <a:pt x="163" y="406"/>
                  </a:lnTo>
                  <a:lnTo>
                    <a:pt x="161" y="408"/>
                  </a:lnTo>
                  <a:lnTo>
                    <a:pt x="158" y="408"/>
                  </a:lnTo>
                  <a:lnTo>
                    <a:pt x="155" y="406"/>
                  </a:lnTo>
                  <a:lnTo>
                    <a:pt x="153" y="405"/>
                  </a:lnTo>
                  <a:lnTo>
                    <a:pt x="153" y="403"/>
                  </a:lnTo>
                  <a:lnTo>
                    <a:pt x="153" y="401"/>
                  </a:lnTo>
                  <a:lnTo>
                    <a:pt x="153" y="401"/>
                  </a:lnTo>
                  <a:lnTo>
                    <a:pt x="155" y="400"/>
                  </a:lnTo>
                  <a:lnTo>
                    <a:pt x="155" y="398"/>
                  </a:lnTo>
                  <a:lnTo>
                    <a:pt x="155" y="398"/>
                  </a:lnTo>
                  <a:lnTo>
                    <a:pt x="156" y="397"/>
                  </a:lnTo>
                  <a:lnTo>
                    <a:pt x="158" y="395"/>
                  </a:lnTo>
                  <a:lnTo>
                    <a:pt x="158" y="394"/>
                  </a:lnTo>
                  <a:lnTo>
                    <a:pt x="159" y="390"/>
                  </a:lnTo>
                  <a:lnTo>
                    <a:pt x="161" y="389"/>
                  </a:lnTo>
                  <a:lnTo>
                    <a:pt x="163" y="386"/>
                  </a:lnTo>
                  <a:lnTo>
                    <a:pt x="166" y="383"/>
                  </a:lnTo>
                  <a:lnTo>
                    <a:pt x="164" y="383"/>
                  </a:lnTo>
                  <a:lnTo>
                    <a:pt x="164" y="383"/>
                  </a:lnTo>
                  <a:lnTo>
                    <a:pt x="164" y="383"/>
                  </a:lnTo>
                  <a:lnTo>
                    <a:pt x="163" y="383"/>
                  </a:lnTo>
                  <a:lnTo>
                    <a:pt x="163" y="381"/>
                  </a:lnTo>
                  <a:lnTo>
                    <a:pt x="163" y="381"/>
                  </a:lnTo>
                  <a:lnTo>
                    <a:pt x="163" y="381"/>
                  </a:lnTo>
                  <a:lnTo>
                    <a:pt x="163" y="383"/>
                  </a:lnTo>
                  <a:lnTo>
                    <a:pt x="161" y="386"/>
                  </a:lnTo>
                  <a:lnTo>
                    <a:pt x="161" y="387"/>
                  </a:lnTo>
                  <a:lnTo>
                    <a:pt x="159" y="389"/>
                  </a:lnTo>
                  <a:lnTo>
                    <a:pt x="159" y="390"/>
                  </a:lnTo>
                  <a:lnTo>
                    <a:pt x="158" y="389"/>
                  </a:lnTo>
                  <a:lnTo>
                    <a:pt x="158" y="387"/>
                  </a:lnTo>
                  <a:lnTo>
                    <a:pt x="159" y="386"/>
                  </a:lnTo>
                  <a:lnTo>
                    <a:pt x="159" y="384"/>
                  </a:lnTo>
                  <a:lnTo>
                    <a:pt x="159" y="383"/>
                  </a:lnTo>
                  <a:lnTo>
                    <a:pt x="158" y="381"/>
                  </a:lnTo>
                  <a:lnTo>
                    <a:pt x="158" y="379"/>
                  </a:lnTo>
                  <a:lnTo>
                    <a:pt x="158" y="378"/>
                  </a:lnTo>
                  <a:lnTo>
                    <a:pt x="158" y="376"/>
                  </a:lnTo>
                  <a:lnTo>
                    <a:pt x="158" y="375"/>
                  </a:lnTo>
                  <a:lnTo>
                    <a:pt x="159" y="373"/>
                  </a:lnTo>
                  <a:lnTo>
                    <a:pt x="159" y="373"/>
                  </a:lnTo>
                  <a:lnTo>
                    <a:pt x="159" y="373"/>
                  </a:lnTo>
                  <a:lnTo>
                    <a:pt x="159" y="371"/>
                  </a:lnTo>
                  <a:lnTo>
                    <a:pt x="158" y="370"/>
                  </a:lnTo>
                  <a:lnTo>
                    <a:pt x="158" y="368"/>
                  </a:lnTo>
                  <a:lnTo>
                    <a:pt x="156" y="370"/>
                  </a:lnTo>
                  <a:lnTo>
                    <a:pt x="153" y="368"/>
                  </a:lnTo>
                  <a:lnTo>
                    <a:pt x="153" y="367"/>
                  </a:lnTo>
                  <a:lnTo>
                    <a:pt x="150" y="365"/>
                  </a:lnTo>
                  <a:lnTo>
                    <a:pt x="148" y="364"/>
                  </a:lnTo>
                  <a:lnTo>
                    <a:pt x="145" y="364"/>
                  </a:lnTo>
                  <a:lnTo>
                    <a:pt x="144" y="364"/>
                  </a:lnTo>
                  <a:lnTo>
                    <a:pt x="142" y="362"/>
                  </a:lnTo>
                  <a:lnTo>
                    <a:pt x="141" y="360"/>
                  </a:lnTo>
                  <a:lnTo>
                    <a:pt x="139" y="360"/>
                  </a:lnTo>
                  <a:lnTo>
                    <a:pt x="137" y="359"/>
                  </a:lnTo>
                  <a:lnTo>
                    <a:pt x="136" y="359"/>
                  </a:lnTo>
                  <a:lnTo>
                    <a:pt x="133" y="359"/>
                  </a:lnTo>
                  <a:lnTo>
                    <a:pt x="133" y="357"/>
                  </a:lnTo>
                  <a:lnTo>
                    <a:pt x="133" y="356"/>
                  </a:lnTo>
                  <a:lnTo>
                    <a:pt x="133" y="356"/>
                  </a:lnTo>
                  <a:lnTo>
                    <a:pt x="131" y="354"/>
                  </a:lnTo>
                  <a:lnTo>
                    <a:pt x="130" y="354"/>
                  </a:lnTo>
                  <a:lnTo>
                    <a:pt x="130" y="353"/>
                  </a:lnTo>
                  <a:lnTo>
                    <a:pt x="130" y="351"/>
                  </a:lnTo>
                  <a:lnTo>
                    <a:pt x="128" y="349"/>
                  </a:lnTo>
                  <a:lnTo>
                    <a:pt x="126" y="349"/>
                  </a:lnTo>
                  <a:lnTo>
                    <a:pt x="126" y="348"/>
                  </a:lnTo>
                  <a:lnTo>
                    <a:pt x="128" y="346"/>
                  </a:lnTo>
                  <a:lnTo>
                    <a:pt x="126" y="345"/>
                  </a:lnTo>
                  <a:lnTo>
                    <a:pt x="125" y="343"/>
                  </a:lnTo>
                  <a:lnTo>
                    <a:pt x="123" y="340"/>
                  </a:lnTo>
                  <a:lnTo>
                    <a:pt x="120" y="337"/>
                  </a:lnTo>
                  <a:lnTo>
                    <a:pt x="118" y="335"/>
                  </a:lnTo>
                  <a:lnTo>
                    <a:pt x="117" y="332"/>
                  </a:lnTo>
                  <a:lnTo>
                    <a:pt x="115" y="331"/>
                  </a:lnTo>
                  <a:lnTo>
                    <a:pt x="114" y="329"/>
                  </a:lnTo>
                  <a:lnTo>
                    <a:pt x="112" y="326"/>
                  </a:lnTo>
                  <a:lnTo>
                    <a:pt x="111" y="323"/>
                  </a:lnTo>
                  <a:lnTo>
                    <a:pt x="111" y="321"/>
                  </a:lnTo>
                  <a:lnTo>
                    <a:pt x="107" y="319"/>
                  </a:lnTo>
                  <a:lnTo>
                    <a:pt x="106" y="318"/>
                  </a:lnTo>
                  <a:lnTo>
                    <a:pt x="104" y="315"/>
                  </a:lnTo>
                  <a:lnTo>
                    <a:pt x="103" y="315"/>
                  </a:lnTo>
                  <a:lnTo>
                    <a:pt x="101" y="313"/>
                  </a:lnTo>
                  <a:lnTo>
                    <a:pt x="98" y="312"/>
                  </a:lnTo>
                  <a:lnTo>
                    <a:pt x="98" y="312"/>
                  </a:lnTo>
                  <a:lnTo>
                    <a:pt x="96" y="310"/>
                  </a:lnTo>
                  <a:lnTo>
                    <a:pt x="96" y="310"/>
                  </a:lnTo>
                  <a:lnTo>
                    <a:pt x="96" y="308"/>
                  </a:lnTo>
                  <a:lnTo>
                    <a:pt x="96" y="308"/>
                  </a:lnTo>
                  <a:lnTo>
                    <a:pt x="95" y="307"/>
                  </a:lnTo>
                  <a:lnTo>
                    <a:pt x="93" y="305"/>
                  </a:lnTo>
                  <a:lnTo>
                    <a:pt x="92" y="305"/>
                  </a:lnTo>
                  <a:lnTo>
                    <a:pt x="90" y="304"/>
                  </a:lnTo>
                  <a:lnTo>
                    <a:pt x="89" y="304"/>
                  </a:lnTo>
                  <a:lnTo>
                    <a:pt x="89" y="302"/>
                  </a:lnTo>
                  <a:lnTo>
                    <a:pt x="87" y="299"/>
                  </a:lnTo>
                  <a:lnTo>
                    <a:pt x="87" y="299"/>
                  </a:lnTo>
                  <a:lnTo>
                    <a:pt x="87" y="297"/>
                  </a:lnTo>
                  <a:lnTo>
                    <a:pt x="87" y="296"/>
                  </a:lnTo>
                  <a:lnTo>
                    <a:pt x="84" y="294"/>
                  </a:lnTo>
                  <a:lnTo>
                    <a:pt x="82" y="293"/>
                  </a:lnTo>
                  <a:lnTo>
                    <a:pt x="81" y="293"/>
                  </a:lnTo>
                  <a:lnTo>
                    <a:pt x="77" y="293"/>
                  </a:lnTo>
                  <a:lnTo>
                    <a:pt x="74" y="294"/>
                  </a:lnTo>
                  <a:lnTo>
                    <a:pt x="71" y="296"/>
                  </a:lnTo>
                  <a:lnTo>
                    <a:pt x="68" y="296"/>
                  </a:lnTo>
                  <a:lnTo>
                    <a:pt x="70" y="297"/>
                  </a:lnTo>
                  <a:lnTo>
                    <a:pt x="68" y="299"/>
                  </a:lnTo>
                  <a:lnTo>
                    <a:pt x="68" y="299"/>
                  </a:lnTo>
                  <a:lnTo>
                    <a:pt x="66" y="299"/>
                  </a:lnTo>
                  <a:lnTo>
                    <a:pt x="66" y="304"/>
                  </a:lnTo>
                  <a:lnTo>
                    <a:pt x="65" y="305"/>
                  </a:lnTo>
                  <a:lnTo>
                    <a:pt x="62" y="305"/>
                  </a:lnTo>
                  <a:lnTo>
                    <a:pt x="59" y="307"/>
                  </a:lnTo>
                  <a:lnTo>
                    <a:pt x="57" y="308"/>
                  </a:lnTo>
                  <a:lnTo>
                    <a:pt x="54" y="308"/>
                  </a:lnTo>
                  <a:lnTo>
                    <a:pt x="52" y="312"/>
                  </a:lnTo>
                  <a:lnTo>
                    <a:pt x="51" y="310"/>
                  </a:lnTo>
                  <a:lnTo>
                    <a:pt x="51" y="308"/>
                  </a:lnTo>
                  <a:lnTo>
                    <a:pt x="51" y="307"/>
                  </a:lnTo>
                  <a:lnTo>
                    <a:pt x="49" y="304"/>
                  </a:lnTo>
                  <a:lnTo>
                    <a:pt x="48" y="302"/>
                  </a:lnTo>
                  <a:lnTo>
                    <a:pt x="46" y="301"/>
                  </a:lnTo>
                  <a:lnTo>
                    <a:pt x="44" y="299"/>
                  </a:lnTo>
                  <a:lnTo>
                    <a:pt x="41" y="297"/>
                  </a:lnTo>
                  <a:lnTo>
                    <a:pt x="40" y="296"/>
                  </a:lnTo>
                  <a:lnTo>
                    <a:pt x="38" y="294"/>
                  </a:lnTo>
                  <a:lnTo>
                    <a:pt x="35" y="293"/>
                  </a:lnTo>
                  <a:lnTo>
                    <a:pt x="33" y="290"/>
                  </a:lnTo>
                  <a:lnTo>
                    <a:pt x="32" y="288"/>
                  </a:lnTo>
                  <a:lnTo>
                    <a:pt x="29" y="288"/>
                  </a:lnTo>
                  <a:lnTo>
                    <a:pt x="27" y="286"/>
                  </a:lnTo>
                  <a:lnTo>
                    <a:pt x="27" y="283"/>
                  </a:lnTo>
                  <a:lnTo>
                    <a:pt x="29" y="282"/>
                  </a:lnTo>
                  <a:lnTo>
                    <a:pt x="29" y="280"/>
                  </a:lnTo>
                  <a:lnTo>
                    <a:pt x="25" y="280"/>
                  </a:lnTo>
                  <a:lnTo>
                    <a:pt x="22" y="280"/>
                  </a:lnTo>
                  <a:lnTo>
                    <a:pt x="19" y="280"/>
                  </a:lnTo>
                  <a:lnTo>
                    <a:pt x="18" y="282"/>
                  </a:lnTo>
                  <a:lnTo>
                    <a:pt x="16" y="283"/>
                  </a:lnTo>
                  <a:lnTo>
                    <a:pt x="13" y="282"/>
                  </a:lnTo>
                  <a:lnTo>
                    <a:pt x="8" y="282"/>
                  </a:lnTo>
                  <a:lnTo>
                    <a:pt x="8" y="283"/>
                  </a:lnTo>
                  <a:lnTo>
                    <a:pt x="3" y="282"/>
                  </a:lnTo>
                  <a:lnTo>
                    <a:pt x="0" y="282"/>
                  </a:lnTo>
                  <a:lnTo>
                    <a:pt x="0" y="61"/>
                  </a:lnTo>
                  <a:lnTo>
                    <a:pt x="2" y="61"/>
                  </a:lnTo>
                  <a:lnTo>
                    <a:pt x="10" y="63"/>
                  </a:lnTo>
                  <a:lnTo>
                    <a:pt x="16" y="61"/>
                  </a:lnTo>
                  <a:lnTo>
                    <a:pt x="27" y="64"/>
                  </a:lnTo>
                  <a:lnTo>
                    <a:pt x="33" y="69"/>
                  </a:lnTo>
                  <a:lnTo>
                    <a:pt x="40" y="72"/>
                  </a:lnTo>
                  <a:lnTo>
                    <a:pt x="41" y="74"/>
                  </a:lnTo>
                  <a:lnTo>
                    <a:pt x="46" y="75"/>
                  </a:lnTo>
                  <a:lnTo>
                    <a:pt x="54" y="78"/>
                  </a:lnTo>
                  <a:lnTo>
                    <a:pt x="57" y="78"/>
                  </a:lnTo>
                  <a:lnTo>
                    <a:pt x="62" y="80"/>
                  </a:lnTo>
                  <a:lnTo>
                    <a:pt x="65" y="80"/>
                  </a:lnTo>
                  <a:lnTo>
                    <a:pt x="71" y="80"/>
                  </a:lnTo>
                  <a:lnTo>
                    <a:pt x="74" y="82"/>
                  </a:lnTo>
                  <a:lnTo>
                    <a:pt x="82" y="85"/>
                  </a:lnTo>
                  <a:lnTo>
                    <a:pt x="84" y="85"/>
                  </a:lnTo>
                  <a:lnTo>
                    <a:pt x="84" y="85"/>
                  </a:lnTo>
                  <a:lnTo>
                    <a:pt x="81" y="82"/>
                  </a:lnTo>
                  <a:lnTo>
                    <a:pt x="81" y="82"/>
                  </a:lnTo>
                  <a:lnTo>
                    <a:pt x="77" y="80"/>
                  </a:lnTo>
                  <a:lnTo>
                    <a:pt x="74" y="80"/>
                  </a:lnTo>
                  <a:lnTo>
                    <a:pt x="74" y="78"/>
                  </a:lnTo>
                  <a:lnTo>
                    <a:pt x="74" y="78"/>
                  </a:lnTo>
                  <a:lnTo>
                    <a:pt x="74" y="77"/>
                  </a:lnTo>
                  <a:lnTo>
                    <a:pt x="74" y="77"/>
                  </a:lnTo>
                  <a:lnTo>
                    <a:pt x="77" y="77"/>
                  </a:lnTo>
                  <a:lnTo>
                    <a:pt x="79" y="77"/>
                  </a:lnTo>
                  <a:lnTo>
                    <a:pt x="79" y="77"/>
                  </a:lnTo>
                  <a:lnTo>
                    <a:pt x="77" y="77"/>
                  </a:lnTo>
                  <a:lnTo>
                    <a:pt x="76" y="75"/>
                  </a:lnTo>
                  <a:lnTo>
                    <a:pt x="74" y="75"/>
                  </a:lnTo>
                  <a:lnTo>
                    <a:pt x="74" y="74"/>
                  </a:lnTo>
                  <a:lnTo>
                    <a:pt x="77" y="69"/>
                  </a:lnTo>
                  <a:lnTo>
                    <a:pt x="79" y="71"/>
                  </a:lnTo>
                  <a:lnTo>
                    <a:pt x="81" y="69"/>
                  </a:lnTo>
                  <a:lnTo>
                    <a:pt x="82" y="69"/>
                  </a:lnTo>
                  <a:lnTo>
                    <a:pt x="84" y="69"/>
                  </a:lnTo>
                  <a:lnTo>
                    <a:pt x="84" y="66"/>
                  </a:lnTo>
                  <a:lnTo>
                    <a:pt x="84" y="66"/>
                  </a:lnTo>
                  <a:lnTo>
                    <a:pt x="85" y="66"/>
                  </a:lnTo>
                  <a:lnTo>
                    <a:pt x="90" y="64"/>
                  </a:lnTo>
                  <a:lnTo>
                    <a:pt x="95" y="66"/>
                  </a:lnTo>
                  <a:lnTo>
                    <a:pt x="95" y="66"/>
                  </a:lnTo>
                  <a:lnTo>
                    <a:pt x="95" y="63"/>
                  </a:lnTo>
                  <a:lnTo>
                    <a:pt x="95" y="63"/>
                  </a:lnTo>
                  <a:lnTo>
                    <a:pt x="95" y="61"/>
                  </a:lnTo>
                  <a:lnTo>
                    <a:pt x="95" y="60"/>
                  </a:lnTo>
                  <a:lnTo>
                    <a:pt x="96" y="60"/>
                  </a:lnTo>
                  <a:lnTo>
                    <a:pt x="98" y="60"/>
                  </a:lnTo>
                  <a:lnTo>
                    <a:pt x="100" y="61"/>
                  </a:lnTo>
                  <a:lnTo>
                    <a:pt x="100" y="63"/>
                  </a:lnTo>
                  <a:lnTo>
                    <a:pt x="101" y="63"/>
                  </a:lnTo>
                  <a:lnTo>
                    <a:pt x="103" y="64"/>
                  </a:lnTo>
                  <a:lnTo>
                    <a:pt x="103" y="64"/>
                  </a:lnTo>
                  <a:lnTo>
                    <a:pt x="103" y="66"/>
                  </a:lnTo>
                  <a:lnTo>
                    <a:pt x="101" y="67"/>
                  </a:lnTo>
                  <a:lnTo>
                    <a:pt x="100" y="71"/>
                  </a:lnTo>
                  <a:lnTo>
                    <a:pt x="100" y="71"/>
                  </a:lnTo>
                  <a:lnTo>
                    <a:pt x="103" y="69"/>
                  </a:lnTo>
                  <a:lnTo>
                    <a:pt x="106" y="67"/>
                  </a:lnTo>
                  <a:lnTo>
                    <a:pt x="109" y="67"/>
                  </a:lnTo>
                  <a:lnTo>
                    <a:pt x="112" y="67"/>
                  </a:lnTo>
                  <a:lnTo>
                    <a:pt x="114" y="66"/>
                  </a:lnTo>
                  <a:lnTo>
                    <a:pt x="115" y="66"/>
                  </a:lnTo>
                  <a:lnTo>
                    <a:pt x="115" y="64"/>
                  </a:lnTo>
                  <a:lnTo>
                    <a:pt x="117" y="61"/>
                  </a:lnTo>
                  <a:lnTo>
                    <a:pt x="118" y="61"/>
                  </a:lnTo>
                  <a:lnTo>
                    <a:pt x="123" y="61"/>
                  </a:lnTo>
                  <a:lnTo>
                    <a:pt x="125" y="61"/>
                  </a:lnTo>
                  <a:lnTo>
                    <a:pt x="125" y="61"/>
                  </a:lnTo>
                  <a:lnTo>
                    <a:pt x="125" y="60"/>
                  </a:lnTo>
                  <a:lnTo>
                    <a:pt x="123" y="60"/>
                  </a:lnTo>
                  <a:lnTo>
                    <a:pt x="122" y="60"/>
                  </a:lnTo>
                  <a:lnTo>
                    <a:pt x="122" y="60"/>
                  </a:lnTo>
                  <a:lnTo>
                    <a:pt x="123" y="58"/>
                  </a:lnTo>
                  <a:lnTo>
                    <a:pt x="123" y="58"/>
                  </a:lnTo>
                  <a:lnTo>
                    <a:pt x="126" y="58"/>
                  </a:lnTo>
                  <a:lnTo>
                    <a:pt x="128" y="60"/>
                  </a:lnTo>
                  <a:lnTo>
                    <a:pt x="128" y="60"/>
                  </a:lnTo>
                  <a:lnTo>
                    <a:pt x="131" y="58"/>
                  </a:lnTo>
                  <a:lnTo>
                    <a:pt x="137" y="55"/>
                  </a:lnTo>
                  <a:lnTo>
                    <a:pt x="139" y="53"/>
                  </a:lnTo>
                  <a:lnTo>
                    <a:pt x="141" y="53"/>
                  </a:lnTo>
                  <a:lnTo>
                    <a:pt x="142" y="55"/>
                  </a:lnTo>
                  <a:lnTo>
                    <a:pt x="144" y="55"/>
                  </a:lnTo>
                  <a:lnTo>
                    <a:pt x="145" y="52"/>
                  </a:lnTo>
                  <a:lnTo>
                    <a:pt x="145" y="52"/>
                  </a:lnTo>
                  <a:lnTo>
                    <a:pt x="147" y="50"/>
                  </a:lnTo>
                  <a:lnTo>
                    <a:pt x="150" y="49"/>
                  </a:lnTo>
                  <a:lnTo>
                    <a:pt x="152" y="49"/>
                  </a:lnTo>
                  <a:lnTo>
                    <a:pt x="153" y="49"/>
                  </a:lnTo>
                  <a:lnTo>
                    <a:pt x="155" y="49"/>
                  </a:lnTo>
                  <a:lnTo>
                    <a:pt x="156" y="50"/>
                  </a:lnTo>
                  <a:lnTo>
                    <a:pt x="159" y="49"/>
                  </a:lnTo>
                  <a:lnTo>
                    <a:pt x="161" y="50"/>
                  </a:lnTo>
                  <a:lnTo>
                    <a:pt x="161" y="49"/>
                  </a:lnTo>
                  <a:lnTo>
                    <a:pt x="163" y="47"/>
                  </a:lnTo>
                  <a:lnTo>
                    <a:pt x="164" y="47"/>
                  </a:lnTo>
                  <a:lnTo>
                    <a:pt x="164" y="47"/>
                  </a:lnTo>
                  <a:lnTo>
                    <a:pt x="166" y="49"/>
                  </a:lnTo>
                  <a:lnTo>
                    <a:pt x="166" y="50"/>
                  </a:lnTo>
                  <a:lnTo>
                    <a:pt x="164" y="52"/>
                  </a:lnTo>
                  <a:lnTo>
                    <a:pt x="153" y="58"/>
                  </a:lnTo>
                  <a:lnTo>
                    <a:pt x="150" y="60"/>
                  </a:lnTo>
                  <a:lnTo>
                    <a:pt x="147" y="61"/>
                  </a:lnTo>
                  <a:lnTo>
                    <a:pt x="145" y="61"/>
                  </a:lnTo>
                  <a:lnTo>
                    <a:pt x="142" y="61"/>
                  </a:lnTo>
                  <a:lnTo>
                    <a:pt x="141" y="63"/>
                  </a:lnTo>
                  <a:lnTo>
                    <a:pt x="139" y="63"/>
                  </a:lnTo>
                  <a:lnTo>
                    <a:pt x="133" y="63"/>
                  </a:lnTo>
                  <a:lnTo>
                    <a:pt x="131" y="64"/>
                  </a:lnTo>
                  <a:lnTo>
                    <a:pt x="131" y="64"/>
                  </a:lnTo>
                  <a:lnTo>
                    <a:pt x="128" y="67"/>
                  </a:lnTo>
                  <a:lnTo>
                    <a:pt x="128" y="67"/>
                  </a:lnTo>
                  <a:lnTo>
                    <a:pt x="126" y="69"/>
                  </a:lnTo>
                  <a:lnTo>
                    <a:pt x="123" y="71"/>
                  </a:lnTo>
                  <a:lnTo>
                    <a:pt x="120" y="71"/>
                  </a:lnTo>
                  <a:lnTo>
                    <a:pt x="118" y="72"/>
                  </a:lnTo>
                  <a:lnTo>
                    <a:pt x="117" y="75"/>
                  </a:lnTo>
                  <a:lnTo>
                    <a:pt x="115" y="77"/>
                  </a:lnTo>
                  <a:lnTo>
                    <a:pt x="112" y="78"/>
                  </a:lnTo>
                  <a:lnTo>
                    <a:pt x="111" y="80"/>
                  </a:lnTo>
                  <a:lnTo>
                    <a:pt x="111" y="82"/>
                  </a:lnTo>
                  <a:lnTo>
                    <a:pt x="111" y="83"/>
                  </a:lnTo>
                  <a:lnTo>
                    <a:pt x="111" y="83"/>
                  </a:lnTo>
                  <a:lnTo>
                    <a:pt x="114" y="83"/>
                  </a:lnTo>
                  <a:lnTo>
                    <a:pt x="114" y="83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1" y="82"/>
                  </a:lnTo>
                  <a:lnTo>
                    <a:pt x="112" y="82"/>
                  </a:lnTo>
                  <a:lnTo>
                    <a:pt x="120" y="82"/>
                  </a:lnTo>
                  <a:lnTo>
                    <a:pt x="122" y="82"/>
                  </a:lnTo>
                  <a:lnTo>
                    <a:pt x="123" y="80"/>
                  </a:lnTo>
                  <a:lnTo>
                    <a:pt x="123" y="80"/>
                  </a:lnTo>
                  <a:lnTo>
                    <a:pt x="120" y="80"/>
                  </a:lnTo>
                  <a:lnTo>
                    <a:pt x="120" y="80"/>
                  </a:lnTo>
                  <a:lnTo>
                    <a:pt x="120" y="78"/>
                  </a:lnTo>
                  <a:lnTo>
                    <a:pt x="120" y="77"/>
                  </a:lnTo>
                  <a:lnTo>
                    <a:pt x="120" y="77"/>
                  </a:lnTo>
                  <a:lnTo>
                    <a:pt x="120" y="75"/>
                  </a:lnTo>
                  <a:lnTo>
                    <a:pt x="123" y="74"/>
                  </a:lnTo>
                  <a:lnTo>
                    <a:pt x="125" y="74"/>
                  </a:lnTo>
                  <a:lnTo>
                    <a:pt x="128" y="72"/>
                  </a:lnTo>
                  <a:lnTo>
                    <a:pt x="128" y="71"/>
                  </a:lnTo>
                  <a:lnTo>
                    <a:pt x="131" y="71"/>
                  </a:lnTo>
                  <a:lnTo>
                    <a:pt x="133" y="69"/>
                  </a:lnTo>
                  <a:lnTo>
                    <a:pt x="134" y="67"/>
                  </a:lnTo>
                  <a:lnTo>
                    <a:pt x="134" y="67"/>
                  </a:lnTo>
                  <a:lnTo>
                    <a:pt x="133" y="67"/>
                  </a:lnTo>
                  <a:lnTo>
                    <a:pt x="134" y="66"/>
                  </a:lnTo>
                  <a:lnTo>
                    <a:pt x="136" y="66"/>
                  </a:lnTo>
                  <a:lnTo>
                    <a:pt x="137" y="66"/>
                  </a:lnTo>
                  <a:lnTo>
                    <a:pt x="141" y="66"/>
                  </a:lnTo>
                  <a:lnTo>
                    <a:pt x="141" y="67"/>
                  </a:lnTo>
                  <a:lnTo>
                    <a:pt x="141" y="67"/>
                  </a:lnTo>
                  <a:lnTo>
                    <a:pt x="141" y="67"/>
                  </a:lnTo>
                  <a:lnTo>
                    <a:pt x="142" y="66"/>
                  </a:lnTo>
                  <a:lnTo>
                    <a:pt x="142" y="66"/>
                  </a:lnTo>
                  <a:lnTo>
                    <a:pt x="144" y="66"/>
                  </a:lnTo>
                  <a:lnTo>
                    <a:pt x="144" y="66"/>
                  </a:lnTo>
                  <a:lnTo>
                    <a:pt x="145" y="66"/>
                  </a:lnTo>
                  <a:lnTo>
                    <a:pt x="145" y="67"/>
                  </a:lnTo>
                  <a:lnTo>
                    <a:pt x="145" y="71"/>
                  </a:lnTo>
                  <a:lnTo>
                    <a:pt x="145" y="72"/>
                  </a:lnTo>
                  <a:lnTo>
                    <a:pt x="147" y="71"/>
                  </a:lnTo>
                  <a:lnTo>
                    <a:pt x="147" y="69"/>
                  </a:lnTo>
                  <a:lnTo>
                    <a:pt x="150" y="64"/>
                  </a:lnTo>
                  <a:lnTo>
                    <a:pt x="152" y="63"/>
                  </a:lnTo>
                  <a:lnTo>
                    <a:pt x="155" y="61"/>
                  </a:lnTo>
                  <a:lnTo>
                    <a:pt x="158" y="60"/>
                  </a:lnTo>
                  <a:lnTo>
                    <a:pt x="166" y="56"/>
                  </a:lnTo>
                  <a:lnTo>
                    <a:pt x="171" y="55"/>
                  </a:lnTo>
                  <a:lnTo>
                    <a:pt x="172" y="55"/>
                  </a:lnTo>
                  <a:lnTo>
                    <a:pt x="174" y="55"/>
                  </a:lnTo>
                  <a:lnTo>
                    <a:pt x="174" y="53"/>
                  </a:lnTo>
                  <a:lnTo>
                    <a:pt x="175" y="53"/>
                  </a:lnTo>
                  <a:lnTo>
                    <a:pt x="175" y="53"/>
                  </a:lnTo>
                  <a:lnTo>
                    <a:pt x="175" y="55"/>
                  </a:lnTo>
                  <a:lnTo>
                    <a:pt x="175" y="55"/>
                  </a:lnTo>
                  <a:lnTo>
                    <a:pt x="172" y="56"/>
                  </a:lnTo>
                  <a:lnTo>
                    <a:pt x="172" y="56"/>
                  </a:lnTo>
                  <a:lnTo>
                    <a:pt x="172" y="58"/>
                  </a:lnTo>
                  <a:lnTo>
                    <a:pt x="172" y="60"/>
                  </a:lnTo>
                  <a:lnTo>
                    <a:pt x="174" y="60"/>
                  </a:lnTo>
                  <a:lnTo>
                    <a:pt x="174" y="60"/>
                  </a:lnTo>
                  <a:lnTo>
                    <a:pt x="177" y="58"/>
                  </a:lnTo>
                  <a:lnTo>
                    <a:pt x="178" y="56"/>
                  </a:lnTo>
                  <a:lnTo>
                    <a:pt x="183" y="53"/>
                  </a:lnTo>
                  <a:lnTo>
                    <a:pt x="183" y="52"/>
                  </a:lnTo>
                  <a:lnTo>
                    <a:pt x="185" y="49"/>
                  </a:lnTo>
                  <a:lnTo>
                    <a:pt x="186" y="47"/>
                  </a:lnTo>
                  <a:lnTo>
                    <a:pt x="191" y="45"/>
                  </a:lnTo>
                  <a:lnTo>
                    <a:pt x="193" y="45"/>
                  </a:lnTo>
                  <a:lnTo>
                    <a:pt x="189" y="44"/>
                  </a:lnTo>
                  <a:lnTo>
                    <a:pt x="188" y="44"/>
                  </a:lnTo>
                  <a:lnTo>
                    <a:pt x="188" y="44"/>
                  </a:lnTo>
                  <a:lnTo>
                    <a:pt x="188" y="42"/>
                  </a:lnTo>
                  <a:lnTo>
                    <a:pt x="186" y="41"/>
                  </a:lnTo>
                  <a:lnTo>
                    <a:pt x="186" y="41"/>
                  </a:lnTo>
                  <a:lnTo>
                    <a:pt x="186" y="39"/>
                  </a:lnTo>
                  <a:lnTo>
                    <a:pt x="186" y="37"/>
                  </a:lnTo>
                  <a:lnTo>
                    <a:pt x="188" y="37"/>
                  </a:lnTo>
                  <a:lnTo>
                    <a:pt x="188" y="37"/>
                  </a:lnTo>
                  <a:lnTo>
                    <a:pt x="191" y="37"/>
                  </a:lnTo>
                  <a:lnTo>
                    <a:pt x="193" y="37"/>
                  </a:lnTo>
                  <a:lnTo>
                    <a:pt x="197" y="42"/>
                  </a:lnTo>
                  <a:lnTo>
                    <a:pt x="199" y="44"/>
                  </a:lnTo>
                  <a:lnTo>
                    <a:pt x="200" y="45"/>
                  </a:lnTo>
                  <a:lnTo>
                    <a:pt x="204" y="50"/>
                  </a:lnTo>
                  <a:lnTo>
                    <a:pt x="205" y="53"/>
                  </a:lnTo>
                  <a:lnTo>
                    <a:pt x="207" y="55"/>
                  </a:lnTo>
                  <a:lnTo>
                    <a:pt x="207" y="58"/>
                  </a:lnTo>
                  <a:lnTo>
                    <a:pt x="208" y="58"/>
                  </a:lnTo>
                  <a:lnTo>
                    <a:pt x="213" y="63"/>
                  </a:lnTo>
                  <a:lnTo>
                    <a:pt x="216" y="66"/>
                  </a:lnTo>
                  <a:lnTo>
                    <a:pt x="219" y="67"/>
                  </a:lnTo>
                  <a:lnTo>
                    <a:pt x="221" y="67"/>
                  </a:lnTo>
                  <a:lnTo>
                    <a:pt x="224" y="69"/>
                  </a:lnTo>
                  <a:lnTo>
                    <a:pt x="226" y="69"/>
                  </a:lnTo>
                  <a:lnTo>
                    <a:pt x="229" y="66"/>
                  </a:lnTo>
                  <a:lnTo>
                    <a:pt x="229" y="66"/>
                  </a:lnTo>
                  <a:lnTo>
                    <a:pt x="227" y="63"/>
                  </a:lnTo>
                  <a:lnTo>
                    <a:pt x="227" y="61"/>
                  </a:lnTo>
                  <a:lnTo>
                    <a:pt x="227" y="61"/>
                  </a:lnTo>
                  <a:lnTo>
                    <a:pt x="229" y="58"/>
                  </a:lnTo>
                  <a:lnTo>
                    <a:pt x="229" y="58"/>
                  </a:lnTo>
                  <a:lnTo>
                    <a:pt x="229" y="56"/>
                  </a:lnTo>
                  <a:lnTo>
                    <a:pt x="230" y="56"/>
                  </a:lnTo>
                  <a:lnTo>
                    <a:pt x="230" y="56"/>
                  </a:lnTo>
                  <a:lnTo>
                    <a:pt x="232" y="56"/>
                  </a:lnTo>
                  <a:lnTo>
                    <a:pt x="232" y="55"/>
                  </a:lnTo>
                  <a:lnTo>
                    <a:pt x="234" y="53"/>
                  </a:lnTo>
                  <a:lnTo>
                    <a:pt x="235" y="53"/>
                  </a:lnTo>
                  <a:lnTo>
                    <a:pt x="235" y="52"/>
                  </a:lnTo>
                  <a:lnTo>
                    <a:pt x="234" y="52"/>
                  </a:lnTo>
                  <a:lnTo>
                    <a:pt x="234" y="52"/>
                  </a:lnTo>
                  <a:lnTo>
                    <a:pt x="232" y="52"/>
                  </a:lnTo>
                  <a:lnTo>
                    <a:pt x="232" y="52"/>
                  </a:lnTo>
                  <a:lnTo>
                    <a:pt x="232" y="50"/>
                  </a:lnTo>
                  <a:lnTo>
                    <a:pt x="235" y="50"/>
                  </a:lnTo>
                  <a:lnTo>
                    <a:pt x="237" y="49"/>
                  </a:lnTo>
                  <a:lnTo>
                    <a:pt x="237" y="49"/>
                  </a:lnTo>
                  <a:lnTo>
                    <a:pt x="238" y="49"/>
                  </a:lnTo>
                  <a:lnTo>
                    <a:pt x="238" y="49"/>
                  </a:lnTo>
                  <a:lnTo>
                    <a:pt x="240" y="49"/>
                  </a:lnTo>
                  <a:lnTo>
                    <a:pt x="240" y="50"/>
                  </a:lnTo>
                  <a:lnTo>
                    <a:pt x="240" y="52"/>
                  </a:lnTo>
                  <a:lnTo>
                    <a:pt x="240" y="53"/>
                  </a:lnTo>
                  <a:lnTo>
                    <a:pt x="240" y="58"/>
                  </a:lnTo>
                  <a:lnTo>
                    <a:pt x="241" y="58"/>
                  </a:lnTo>
                  <a:lnTo>
                    <a:pt x="245" y="60"/>
                  </a:lnTo>
                  <a:lnTo>
                    <a:pt x="245" y="61"/>
                  </a:lnTo>
                  <a:lnTo>
                    <a:pt x="240" y="64"/>
                  </a:lnTo>
                  <a:lnTo>
                    <a:pt x="240" y="66"/>
                  </a:lnTo>
                  <a:lnTo>
                    <a:pt x="240" y="66"/>
                  </a:lnTo>
                  <a:lnTo>
                    <a:pt x="240" y="67"/>
                  </a:lnTo>
                  <a:lnTo>
                    <a:pt x="240" y="67"/>
                  </a:lnTo>
                  <a:lnTo>
                    <a:pt x="241" y="67"/>
                  </a:lnTo>
                  <a:lnTo>
                    <a:pt x="245" y="67"/>
                  </a:lnTo>
                  <a:lnTo>
                    <a:pt x="246" y="67"/>
                  </a:lnTo>
                  <a:lnTo>
                    <a:pt x="253" y="67"/>
                  </a:lnTo>
                  <a:lnTo>
                    <a:pt x="253" y="67"/>
                  </a:lnTo>
                  <a:lnTo>
                    <a:pt x="254" y="66"/>
                  </a:lnTo>
                  <a:lnTo>
                    <a:pt x="256" y="64"/>
                  </a:lnTo>
                  <a:lnTo>
                    <a:pt x="257" y="64"/>
                  </a:lnTo>
                  <a:lnTo>
                    <a:pt x="257" y="64"/>
                  </a:lnTo>
                  <a:lnTo>
                    <a:pt x="259" y="61"/>
                  </a:lnTo>
                  <a:lnTo>
                    <a:pt x="259" y="58"/>
                  </a:lnTo>
                  <a:lnTo>
                    <a:pt x="259" y="58"/>
                  </a:lnTo>
                  <a:lnTo>
                    <a:pt x="260" y="56"/>
                  </a:lnTo>
                  <a:lnTo>
                    <a:pt x="262" y="56"/>
                  </a:lnTo>
                  <a:lnTo>
                    <a:pt x="264" y="56"/>
                  </a:lnTo>
                  <a:lnTo>
                    <a:pt x="265" y="56"/>
                  </a:lnTo>
                  <a:lnTo>
                    <a:pt x="270" y="56"/>
                  </a:lnTo>
                  <a:lnTo>
                    <a:pt x="275" y="56"/>
                  </a:lnTo>
                  <a:lnTo>
                    <a:pt x="279" y="56"/>
                  </a:lnTo>
                  <a:lnTo>
                    <a:pt x="282" y="58"/>
                  </a:lnTo>
                  <a:lnTo>
                    <a:pt x="284" y="58"/>
                  </a:lnTo>
                  <a:lnTo>
                    <a:pt x="290" y="61"/>
                  </a:lnTo>
                  <a:lnTo>
                    <a:pt x="292" y="61"/>
                  </a:lnTo>
                  <a:lnTo>
                    <a:pt x="300" y="66"/>
                  </a:lnTo>
                  <a:lnTo>
                    <a:pt x="301" y="67"/>
                  </a:lnTo>
                  <a:lnTo>
                    <a:pt x="306" y="69"/>
                  </a:lnTo>
                  <a:lnTo>
                    <a:pt x="320" y="71"/>
                  </a:lnTo>
                  <a:lnTo>
                    <a:pt x="322" y="71"/>
                  </a:lnTo>
                  <a:lnTo>
                    <a:pt x="327" y="74"/>
                  </a:lnTo>
                  <a:lnTo>
                    <a:pt x="328" y="75"/>
                  </a:lnTo>
                  <a:lnTo>
                    <a:pt x="331" y="77"/>
                  </a:lnTo>
                  <a:lnTo>
                    <a:pt x="336" y="77"/>
                  </a:lnTo>
                  <a:lnTo>
                    <a:pt x="342" y="78"/>
                  </a:lnTo>
                  <a:lnTo>
                    <a:pt x="344" y="80"/>
                  </a:lnTo>
                  <a:lnTo>
                    <a:pt x="346" y="80"/>
                  </a:lnTo>
                  <a:lnTo>
                    <a:pt x="347" y="80"/>
                  </a:lnTo>
                  <a:lnTo>
                    <a:pt x="353" y="80"/>
                  </a:lnTo>
                  <a:lnTo>
                    <a:pt x="355" y="80"/>
                  </a:lnTo>
                  <a:lnTo>
                    <a:pt x="357" y="80"/>
                  </a:lnTo>
                  <a:lnTo>
                    <a:pt x="358" y="82"/>
                  </a:lnTo>
                  <a:lnTo>
                    <a:pt x="361" y="82"/>
                  </a:lnTo>
                  <a:lnTo>
                    <a:pt x="361" y="82"/>
                  </a:lnTo>
                  <a:lnTo>
                    <a:pt x="358" y="78"/>
                  </a:lnTo>
                  <a:lnTo>
                    <a:pt x="358" y="78"/>
                  </a:lnTo>
                  <a:lnTo>
                    <a:pt x="360" y="78"/>
                  </a:lnTo>
                  <a:lnTo>
                    <a:pt x="363" y="78"/>
                  </a:lnTo>
                  <a:lnTo>
                    <a:pt x="363" y="77"/>
                  </a:lnTo>
                  <a:lnTo>
                    <a:pt x="364" y="77"/>
                  </a:lnTo>
                  <a:lnTo>
                    <a:pt x="368" y="78"/>
                  </a:lnTo>
                  <a:lnTo>
                    <a:pt x="369" y="78"/>
                  </a:lnTo>
                  <a:lnTo>
                    <a:pt x="372" y="80"/>
                  </a:lnTo>
                  <a:lnTo>
                    <a:pt x="377" y="82"/>
                  </a:lnTo>
                  <a:lnTo>
                    <a:pt x="382" y="83"/>
                  </a:lnTo>
                  <a:lnTo>
                    <a:pt x="385" y="86"/>
                  </a:lnTo>
                  <a:lnTo>
                    <a:pt x="388" y="88"/>
                  </a:lnTo>
                  <a:lnTo>
                    <a:pt x="390" y="91"/>
                  </a:lnTo>
                  <a:lnTo>
                    <a:pt x="390" y="91"/>
                  </a:lnTo>
                  <a:lnTo>
                    <a:pt x="390" y="93"/>
                  </a:lnTo>
                  <a:lnTo>
                    <a:pt x="391" y="93"/>
                  </a:lnTo>
                  <a:lnTo>
                    <a:pt x="391" y="93"/>
                  </a:lnTo>
                  <a:lnTo>
                    <a:pt x="390" y="94"/>
                  </a:lnTo>
                  <a:lnTo>
                    <a:pt x="390" y="96"/>
                  </a:lnTo>
                  <a:lnTo>
                    <a:pt x="390" y="96"/>
                  </a:lnTo>
                  <a:lnTo>
                    <a:pt x="387" y="96"/>
                  </a:lnTo>
                  <a:lnTo>
                    <a:pt x="380" y="96"/>
                  </a:lnTo>
                  <a:lnTo>
                    <a:pt x="379" y="97"/>
                  </a:lnTo>
                  <a:lnTo>
                    <a:pt x="374" y="99"/>
                  </a:lnTo>
                  <a:lnTo>
                    <a:pt x="374" y="100"/>
                  </a:lnTo>
                  <a:lnTo>
                    <a:pt x="374" y="100"/>
                  </a:lnTo>
                  <a:lnTo>
                    <a:pt x="374" y="102"/>
                  </a:lnTo>
                  <a:lnTo>
                    <a:pt x="374" y="102"/>
                  </a:lnTo>
                  <a:lnTo>
                    <a:pt x="371" y="104"/>
                  </a:lnTo>
                  <a:lnTo>
                    <a:pt x="371" y="105"/>
                  </a:lnTo>
                  <a:lnTo>
                    <a:pt x="372" y="105"/>
                  </a:lnTo>
                  <a:lnTo>
                    <a:pt x="374" y="107"/>
                  </a:lnTo>
                  <a:lnTo>
                    <a:pt x="375" y="107"/>
                  </a:lnTo>
                  <a:lnTo>
                    <a:pt x="379" y="107"/>
                  </a:lnTo>
                  <a:lnTo>
                    <a:pt x="382" y="107"/>
                  </a:lnTo>
                  <a:lnTo>
                    <a:pt x="385" y="108"/>
                  </a:lnTo>
                  <a:lnTo>
                    <a:pt x="387" y="108"/>
                  </a:lnTo>
                  <a:lnTo>
                    <a:pt x="388" y="108"/>
                  </a:lnTo>
                  <a:lnTo>
                    <a:pt x="390" y="110"/>
                  </a:lnTo>
                  <a:lnTo>
                    <a:pt x="393" y="110"/>
                  </a:lnTo>
                  <a:lnTo>
                    <a:pt x="396" y="110"/>
                  </a:lnTo>
                  <a:lnTo>
                    <a:pt x="402" y="110"/>
                  </a:lnTo>
                  <a:lnTo>
                    <a:pt x="404" y="110"/>
                  </a:lnTo>
                  <a:lnTo>
                    <a:pt x="407" y="110"/>
                  </a:lnTo>
                  <a:lnTo>
                    <a:pt x="412" y="110"/>
                  </a:lnTo>
                  <a:lnTo>
                    <a:pt x="413" y="110"/>
                  </a:lnTo>
                  <a:lnTo>
                    <a:pt x="415" y="110"/>
                  </a:lnTo>
                  <a:lnTo>
                    <a:pt x="416" y="108"/>
                  </a:lnTo>
                  <a:lnTo>
                    <a:pt x="418" y="108"/>
                  </a:lnTo>
                  <a:lnTo>
                    <a:pt x="424" y="108"/>
                  </a:lnTo>
                  <a:lnTo>
                    <a:pt x="426" y="108"/>
                  </a:lnTo>
                  <a:lnTo>
                    <a:pt x="428" y="108"/>
                  </a:lnTo>
                  <a:lnTo>
                    <a:pt x="431" y="107"/>
                  </a:lnTo>
                  <a:lnTo>
                    <a:pt x="431" y="107"/>
                  </a:lnTo>
                  <a:lnTo>
                    <a:pt x="432" y="107"/>
                  </a:lnTo>
                  <a:lnTo>
                    <a:pt x="432" y="108"/>
                  </a:lnTo>
                  <a:lnTo>
                    <a:pt x="434" y="108"/>
                  </a:lnTo>
                  <a:lnTo>
                    <a:pt x="437" y="107"/>
                  </a:lnTo>
                  <a:lnTo>
                    <a:pt x="443" y="104"/>
                  </a:lnTo>
                  <a:lnTo>
                    <a:pt x="445" y="104"/>
                  </a:lnTo>
                  <a:lnTo>
                    <a:pt x="446" y="102"/>
                  </a:lnTo>
                  <a:lnTo>
                    <a:pt x="448" y="102"/>
                  </a:lnTo>
                  <a:lnTo>
                    <a:pt x="448" y="104"/>
                  </a:lnTo>
                  <a:lnTo>
                    <a:pt x="450" y="105"/>
                  </a:lnTo>
                  <a:lnTo>
                    <a:pt x="450" y="105"/>
                  </a:lnTo>
                  <a:lnTo>
                    <a:pt x="451" y="105"/>
                  </a:lnTo>
                  <a:lnTo>
                    <a:pt x="453" y="107"/>
                  </a:lnTo>
                  <a:lnTo>
                    <a:pt x="453" y="108"/>
                  </a:lnTo>
                  <a:lnTo>
                    <a:pt x="454" y="108"/>
                  </a:lnTo>
                  <a:lnTo>
                    <a:pt x="459" y="108"/>
                  </a:lnTo>
                  <a:lnTo>
                    <a:pt x="462" y="110"/>
                  </a:lnTo>
                  <a:lnTo>
                    <a:pt x="462" y="110"/>
                  </a:lnTo>
                  <a:lnTo>
                    <a:pt x="464" y="112"/>
                  </a:lnTo>
                  <a:lnTo>
                    <a:pt x="464" y="115"/>
                  </a:lnTo>
                  <a:lnTo>
                    <a:pt x="464" y="115"/>
                  </a:lnTo>
                  <a:lnTo>
                    <a:pt x="465" y="116"/>
                  </a:lnTo>
                  <a:lnTo>
                    <a:pt x="465" y="116"/>
                  </a:lnTo>
                  <a:lnTo>
                    <a:pt x="465" y="116"/>
                  </a:lnTo>
                  <a:lnTo>
                    <a:pt x="467" y="113"/>
                  </a:lnTo>
                  <a:lnTo>
                    <a:pt x="467" y="112"/>
                  </a:lnTo>
                  <a:lnTo>
                    <a:pt x="469" y="113"/>
                  </a:lnTo>
                  <a:lnTo>
                    <a:pt x="469" y="113"/>
                  </a:lnTo>
                  <a:lnTo>
                    <a:pt x="470" y="115"/>
                  </a:lnTo>
                  <a:lnTo>
                    <a:pt x="473" y="118"/>
                  </a:lnTo>
                  <a:lnTo>
                    <a:pt x="478" y="121"/>
                  </a:lnTo>
                  <a:lnTo>
                    <a:pt x="478" y="123"/>
                  </a:lnTo>
                  <a:lnTo>
                    <a:pt x="480" y="123"/>
                  </a:lnTo>
                  <a:lnTo>
                    <a:pt x="478" y="124"/>
                  </a:lnTo>
                  <a:lnTo>
                    <a:pt x="478" y="124"/>
                  </a:lnTo>
                  <a:lnTo>
                    <a:pt x="476" y="126"/>
                  </a:lnTo>
                  <a:lnTo>
                    <a:pt x="475" y="126"/>
                  </a:lnTo>
                  <a:lnTo>
                    <a:pt x="473" y="126"/>
                  </a:lnTo>
                  <a:lnTo>
                    <a:pt x="470" y="124"/>
                  </a:lnTo>
                  <a:lnTo>
                    <a:pt x="470" y="124"/>
                  </a:lnTo>
                  <a:lnTo>
                    <a:pt x="472" y="126"/>
                  </a:lnTo>
                  <a:lnTo>
                    <a:pt x="475" y="129"/>
                  </a:lnTo>
                  <a:lnTo>
                    <a:pt x="475" y="130"/>
                  </a:lnTo>
                  <a:lnTo>
                    <a:pt x="476" y="130"/>
                  </a:lnTo>
                  <a:lnTo>
                    <a:pt x="476" y="130"/>
                  </a:lnTo>
                  <a:lnTo>
                    <a:pt x="478" y="132"/>
                  </a:lnTo>
                  <a:lnTo>
                    <a:pt x="478" y="132"/>
                  </a:lnTo>
                  <a:lnTo>
                    <a:pt x="481" y="135"/>
                  </a:lnTo>
                  <a:lnTo>
                    <a:pt x="481" y="135"/>
                  </a:lnTo>
                  <a:lnTo>
                    <a:pt x="484" y="140"/>
                  </a:lnTo>
                  <a:lnTo>
                    <a:pt x="486" y="141"/>
                  </a:lnTo>
                  <a:lnTo>
                    <a:pt x="487" y="141"/>
                  </a:lnTo>
                  <a:lnTo>
                    <a:pt x="487" y="141"/>
                  </a:lnTo>
                  <a:lnTo>
                    <a:pt x="487" y="141"/>
                  </a:lnTo>
                  <a:lnTo>
                    <a:pt x="484" y="137"/>
                  </a:lnTo>
                  <a:lnTo>
                    <a:pt x="481" y="134"/>
                  </a:lnTo>
                  <a:lnTo>
                    <a:pt x="481" y="132"/>
                  </a:lnTo>
                  <a:lnTo>
                    <a:pt x="481" y="132"/>
                  </a:lnTo>
                  <a:lnTo>
                    <a:pt x="481" y="127"/>
                  </a:lnTo>
                  <a:lnTo>
                    <a:pt x="481" y="127"/>
                  </a:lnTo>
                  <a:lnTo>
                    <a:pt x="483" y="127"/>
                  </a:lnTo>
                  <a:lnTo>
                    <a:pt x="484" y="129"/>
                  </a:lnTo>
                  <a:lnTo>
                    <a:pt x="486" y="129"/>
                  </a:lnTo>
                  <a:lnTo>
                    <a:pt x="486" y="129"/>
                  </a:lnTo>
                  <a:lnTo>
                    <a:pt x="486" y="129"/>
                  </a:lnTo>
                  <a:lnTo>
                    <a:pt x="487" y="129"/>
                  </a:lnTo>
                  <a:lnTo>
                    <a:pt x="489" y="130"/>
                  </a:lnTo>
                  <a:lnTo>
                    <a:pt x="489" y="130"/>
                  </a:lnTo>
                  <a:lnTo>
                    <a:pt x="489" y="127"/>
                  </a:lnTo>
                  <a:lnTo>
                    <a:pt x="487" y="126"/>
                  </a:lnTo>
                  <a:lnTo>
                    <a:pt x="487" y="126"/>
                  </a:lnTo>
                  <a:lnTo>
                    <a:pt x="487" y="124"/>
                  </a:lnTo>
                  <a:lnTo>
                    <a:pt x="487" y="124"/>
                  </a:lnTo>
                  <a:lnTo>
                    <a:pt x="484" y="123"/>
                  </a:lnTo>
                  <a:lnTo>
                    <a:pt x="484" y="121"/>
                  </a:lnTo>
                  <a:lnTo>
                    <a:pt x="483" y="118"/>
                  </a:lnTo>
                  <a:lnTo>
                    <a:pt x="483" y="116"/>
                  </a:lnTo>
                  <a:lnTo>
                    <a:pt x="483" y="115"/>
                  </a:lnTo>
                  <a:lnTo>
                    <a:pt x="483" y="115"/>
                  </a:lnTo>
                  <a:lnTo>
                    <a:pt x="481" y="113"/>
                  </a:lnTo>
                  <a:lnTo>
                    <a:pt x="480" y="112"/>
                  </a:lnTo>
                  <a:lnTo>
                    <a:pt x="478" y="110"/>
                  </a:lnTo>
                  <a:lnTo>
                    <a:pt x="478" y="108"/>
                  </a:lnTo>
                  <a:lnTo>
                    <a:pt x="478" y="107"/>
                  </a:lnTo>
                  <a:lnTo>
                    <a:pt x="480" y="105"/>
                  </a:lnTo>
                  <a:lnTo>
                    <a:pt x="481" y="105"/>
                  </a:lnTo>
                  <a:lnTo>
                    <a:pt x="481" y="104"/>
                  </a:lnTo>
                  <a:lnTo>
                    <a:pt x="481" y="102"/>
                  </a:lnTo>
                  <a:lnTo>
                    <a:pt x="481" y="102"/>
                  </a:lnTo>
                  <a:lnTo>
                    <a:pt x="481" y="102"/>
                  </a:lnTo>
                  <a:lnTo>
                    <a:pt x="484" y="100"/>
                  </a:lnTo>
                  <a:lnTo>
                    <a:pt x="486" y="100"/>
                  </a:lnTo>
                  <a:lnTo>
                    <a:pt x="487" y="100"/>
                  </a:lnTo>
                  <a:lnTo>
                    <a:pt x="489" y="100"/>
                  </a:lnTo>
                  <a:lnTo>
                    <a:pt x="491" y="100"/>
                  </a:lnTo>
                  <a:lnTo>
                    <a:pt x="492" y="100"/>
                  </a:lnTo>
                  <a:lnTo>
                    <a:pt x="494" y="99"/>
                  </a:lnTo>
                  <a:lnTo>
                    <a:pt x="494" y="99"/>
                  </a:lnTo>
                  <a:lnTo>
                    <a:pt x="495" y="99"/>
                  </a:lnTo>
                  <a:lnTo>
                    <a:pt x="497" y="97"/>
                  </a:lnTo>
                  <a:lnTo>
                    <a:pt x="497" y="97"/>
                  </a:lnTo>
                  <a:lnTo>
                    <a:pt x="498" y="97"/>
                  </a:lnTo>
                  <a:lnTo>
                    <a:pt x="500" y="97"/>
                  </a:lnTo>
                  <a:lnTo>
                    <a:pt x="500" y="97"/>
                  </a:lnTo>
                  <a:lnTo>
                    <a:pt x="500" y="96"/>
                  </a:lnTo>
                  <a:lnTo>
                    <a:pt x="500" y="94"/>
                  </a:lnTo>
                  <a:lnTo>
                    <a:pt x="503" y="93"/>
                  </a:lnTo>
                  <a:lnTo>
                    <a:pt x="505" y="93"/>
                  </a:lnTo>
                  <a:lnTo>
                    <a:pt x="506" y="93"/>
                  </a:lnTo>
                  <a:lnTo>
                    <a:pt x="508" y="91"/>
                  </a:lnTo>
                  <a:lnTo>
                    <a:pt x="508" y="91"/>
                  </a:lnTo>
                  <a:lnTo>
                    <a:pt x="510" y="89"/>
                  </a:lnTo>
                  <a:lnTo>
                    <a:pt x="510" y="88"/>
                  </a:lnTo>
                  <a:lnTo>
                    <a:pt x="510" y="88"/>
                  </a:lnTo>
                  <a:lnTo>
                    <a:pt x="508" y="86"/>
                  </a:lnTo>
                  <a:lnTo>
                    <a:pt x="506" y="86"/>
                  </a:lnTo>
                  <a:lnTo>
                    <a:pt x="503" y="88"/>
                  </a:lnTo>
                  <a:lnTo>
                    <a:pt x="500" y="89"/>
                  </a:lnTo>
                  <a:lnTo>
                    <a:pt x="498" y="91"/>
                  </a:lnTo>
                  <a:lnTo>
                    <a:pt x="498" y="93"/>
                  </a:lnTo>
                  <a:lnTo>
                    <a:pt x="497" y="94"/>
                  </a:lnTo>
                  <a:lnTo>
                    <a:pt x="495" y="93"/>
                  </a:lnTo>
                  <a:lnTo>
                    <a:pt x="494" y="93"/>
                  </a:lnTo>
                  <a:lnTo>
                    <a:pt x="492" y="93"/>
                  </a:lnTo>
                  <a:lnTo>
                    <a:pt x="491" y="94"/>
                  </a:lnTo>
                  <a:lnTo>
                    <a:pt x="491" y="94"/>
                  </a:lnTo>
                  <a:lnTo>
                    <a:pt x="487" y="96"/>
                  </a:lnTo>
                  <a:lnTo>
                    <a:pt x="484" y="94"/>
                  </a:lnTo>
                  <a:lnTo>
                    <a:pt x="483" y="94"/>
                  </a:lnTo>
                  <a:lnTo>
                    <a:pt x="481" y="96"/>
                  </a:lnTo>
                  <a:lnTo>
                    <a:pt x="481" y="96"/>
                  </a:lnTo>
                  <a:lnTo>
                    <a:pt x="483" y="97"/>
                  </a:lnTo>
                  <a:lnTo>
                    <a:pt x="481" y="97"/>
                  </a:lnTo>
                  <a:lnTo>
                    <a:pt x="476" y="99"/>
                  </a:lnTo>
                  <a:lnTo>
                    <a:pt x="476" y="99"/>
                  </a:lnTo>
                  <a:lnTo>
                    <a:pt x="473" y="99"/>
                  </a:lnTo>
                  <a:lnTo>
                    <a:pt x="473" y="99"/>
                  </a:lnTo>
                  <a:lnTo>
                    <a:pt x="472" y="97"/>
                  </a:lnTo>
                  <a:lnTo>
                    <a:pt x="467" y="96"/>
                  </a:lnTo>
                  <a:lnTo>
                    <a:pt x="467" y="96"/>
                  </a:lnTo>
                  <a:lnTo>
                    <a:pt x="469" y="93"/>
                  </a:lnTo>
                  <a:lnTo>
                    <a:pt x="473" y="88"/>
                  </a:lnTo>
                  <a:lnTo>
                    <a:pt x="473" y="88"/>
                  </a:lnTo>
                  <a:lnTo>
                    <a:pt x="481" y="86"/>
                  </a:lnTo>
                  <a:lnTo>
                    <a:pt x="486" y="85"/>
                  </a:lnTo>
                  <a:lnTo>
                    <a:pt x="494" y="82"/>
                  </a:lnTo>
                  <a:lnTo>
                    <a:pt x="495" y="82"/>
                  </a:lnTo>
                  <a:lnTo>
                    <a:pt x="502" y="80"/>
                  </a:lnTo>
                  <a:lnTo>
                    <a:pt x="505" y="80"/>
                  </a:lnTo>
                  <a:lnTo>
                    <a:pt x="506" y="80"/>
                  </a:lnTo>
                  <a:lnTo>
                    <a:pt x="510" y="80"/>
                  </a:lnTo>
                  <a:lnTo>
                    <a:pt x="511" y="82"/>
                  </a:lnTo>
                  <a:lnTo>
                    <a:pt x="513" y="83"/>
                  </a:lnTo>
                  <a:lnTo>
                    <a:pt x="513" y="85"/>
                  </a:lnTo>
                  <a:lnTo>
                    <a:pt x="514" y="88"/>
                  </a:lnTo>
                  <a:lnTo>
                    <a:pt x="514" y="91"/>
                  </a:lnTo>
                  <a:lnTo>
                    <a:pt x="516" y="93"/>
                  </a:lnTo>
                  <a:lnTo>
                    <a:pt x="517" y="94"/>
                  </a:lnTo>
                  <a:lnTo>
                    <a:pt x="519" y="94"/>
                  </a:lnTo>
                  <a:lnTo>
                    <a:pt x="521" y="96"/>
                  </a:lnTo>
                  <a:lnTo>
                    <a:pt x="521" y="94"/>
                  </a:lnTo>
                  <a:lnTo>
                    <a:pt x="522" y="94"/>
                  </a:lnTo>
                  <a:lnTo>
                    <a:pt x="522" y="94"/>
                  </a:lnTo>
                  <a:lnTo>
                    <a:pt x="522" y="96"/>
                  </a:lnTo>
                  <a:lnTo>
                    <a:pt x="522" y="96"/>
                  </a:lnTo>
                  <a:lnTo>
                    <a:pt x="524" y="96"/>
                  </a:lnTo>
                  <a:lnTo>
                    <a:pt x="525" y="97"/>
                  </a:lnTo>
                  <a:lnTo>
                    <a:pt x="527" y="97"/>
                  </a:lnTo>
                  <a:lnTo>
                    <a:pt x="525" y="99"/>
                  </a:lnTo>
                  <a:lnTo>
                    <a:pt x="527" y="99"/>
                  </a:lnTo>
                  <a:lnTo>
                    <a:pt x="528" y="100"/>
                  </a:lnTo>
                  <a:lnTo>
                    <a:pt x="530" y="102"/>
                  </a:lnTo>
                  <a:lnTo>
                    <a:pt x="533" y="102"/>
                  </a:lnTo>
                  <a:lnTo>
                    <a:pt x="536" y="102"/>
                  </a:lnTo>
                  <a:lnTo>
                    <a:pt x="541" y="100"/>
                  </a:lnTo>
                  <a:lnTo>
                    <a:pt x="543" y="99"/>
                  </a:lnTo>
                  <a:lnTo>
                    <a:pt x="546" y="100"/>
                  </a:lnTo>
                  <a:lnTo>
                    <a:pt x="549" y="104"/>
                  </a:lnTo>
                  <a:lnTo>
                    <a:pt x="552" y="107"/>
                  </a:lnTo>
                  <a:lnTo>
                    <a:pt x="554" y="107"/>
                  </a:lnTo>
                  <a:lnTo>
                    <a:pt x="558" y="108"/>
                  </a:lnTo>
                  <a:lnTo>
                    <a:pt x="560" y="108"/>
                  </a:lnTo>
                  <a:lnTo>
                    <a:pt x="562" y="108"/>
                  </a:lnTo>
                  <a:lnTo>
                    <a:pt x="563" y="108"/>
                  </a:lnTo>
                  <a:lnTo>
                    <a:pt x="566" y="108"/>
                  </a:lnTo>
                  <a:lnTo>
                    <a:pt x="569" y="110"/>
                  </a:lnTo>
                  <a:lnTo>
                    <a:pt x="571" y="110"/>
                  </a:lnTo>
                  <a:lnTo>
                    <a:pt x="577" y="108"/>
                  </a:lnTo>
                  <a:lnTo>
                    <a:pt x="579" y="108"/>
                  </a:lnTo>
                  <a:lnTo>
                    <a:pt x="580" y="107"/>
                  </a:lnTo>
                  <a:lnTo>
                    <a:pt x="582" y="107"/>
                  </a:lnTo>
                  <a:lnTo>
                    <a:pt x="584" y="107"/>
                  </a:lnTo>
                  <a:lnTo>
                    <a:pt x="585" y="107"/>
                  </a:lnTo>
                  <a:lnTo>
                    <a:pt x="587" y="107"/>
                  </a:lnTo>
                  <a:lnTo>
                    <a:pt x="590" y="107"/>
                  </a:lnTo>
                  <a:lnTo>
                    <a:pt x="596" y="107"/>
                  </a:lnTo>
                  <a:lnTo>
                    <a:pt x="601" y="108"/>
                  </a:lnTo>
                  <a:lnTo>
                    <a:pt x="604" y="108"/>
                  </a:lnTo>
                  <a:lnTo>
                    <a:pt x="606" y="110"/>
                  </a:lnTo>
                  <a:lnTo>
                    <a:pt x="607" y="110"/>
                  </a:lnTo>
                  <a:lnTo>
                    <a:pt x="609" y="110"/>
                  </a:lnTo>
                  <a:lnTo>
                    <a:pt x="610" y="108"/>
                  </a:lnTo>
                  <a:lnTo>
                    <a:pt x="612" y="108"/>
                  </a:lnTo>
                  <a:lnTo>
                    <a:pt x="615" y="107"/>
                  </a:lnTo>
                  <a:lnTo>
                    <a:pt x="617" y="107"/>
                  </a:lnTo>
                  <a:lnTo>
                    <a:pt x="617" y="107"/>
                  </a:lnTo>
                  <a:lnTo>
                    <a:pt x="615" y="105"/>
                  </a:lnTo>
                  <a:lnTo>
                    <a:pt x="614" y="105"/>
                  </a:lnTo>
                  <a:lnTo>
                    <a:pt x="612" y="104"/>
                  </a:lnTo>
                  <a:lnTo>
                    <a:pt x="612" y="102"/>
                  </a:lnTo>
                  <a:lnTo>
                    <a:pt x="612" y="102"/>
                  </a:lnTo>
                  <a:lnTo>
                    <a:pt x="612" y="100"/>
                  </a:lnTo>
                  <a:lnTo>
                    <a:pt x="614" y="100"/>
                  </a:lnTo>
                  <a:lnTo>
                    <a:pt x="614" y="100"/>
                  </a:lnTo>
                  <a:lnTo>
                    <a:pt x="617" y="102"/>
                  </a:lnTo>
                  <a:lnTo>
                    <a:pt x="621" y="108"/>
                  </a:lnTo>
                  <a:lnTo>
                    <a:pt x="623" y="108"/>
                  </a:lnTo>
                  <a:lnTo>
                    <a:pt x="623" y="110"/>
                  </a:lnTo>
                  <a:lnTo>
                    <a:pt x="628" y="112"/>
                  </a:lnTo>
                  <a:lnTo>
                    <a:pt x="629" y="112"/>
                  </a:lnTo>
                  <a:lnTo>
                    <a:pt x="633" y="110"/>
                  </a:lnTo>
                  <a:lnTo>
                    <a:pt x="634" y="110"/>
                  </a:lnTo>
                  <a:lnTo>
                    <a:pt x="634" y="110"/>
                  </a:lnTo>
                  <a:lnTo>
                    <a:pt x="634" y="108"/>
                  </a:lnTo>
                  <a:lnTo>
                    <a:pt x="634" y="107"/>
                  </a:lnTo>
                  <a:lnTo>
                    <a:pt x="634" y="107"/>
                  </a:lnTo>
                  <a:lnTo>
                    <a:pt x="634" y="107"/>
                  </a:lnTo>
                  <a:lnTo>
                    <a:pt x="631" y="105"/>
                  </a:lnTo>
                  <a:lnTo>
                    <a:pt x="629" y="104"/>
                  </a:lnTo>
                  <a:lnTo>
                    <a:pt x="626" y="104"/>
                  </a:lnTo>
                  <a:lnTo>
                    <a:pt x="623" y="104"/>
                  </a:lnTo>
                  <a:lnTo>
                    <a:pt x="620" y="105"/>
                  </a:lnTo>
                  <a:lnTo>
                    <a:pt x="620" y="104"/>
                  </a:lnTo>
                  <a:lnTo>
                    <a:pt x="615" y="100"/>
                  </a:lnTo>
                  <a:lnTo>
                    <a:pt x="615" y="99"/>
                  </a:lnTo>
                  <a:lnTo>
                    <a:pt x="615" y="99"/>
                  </a:lnTo>
                  <a:lnTo>
                    <a:pt x="617" y="99"/>
                  </a:lnTo>
                  <a:lnTo>
                    <a:pt x="617" y="99"/>
                  </a:lnTo>
                  <a:lnTo>
                    <a:pt x="615" y="97"/>
                  </a:lnTo>
                  <a:lnTo>
                    <a:pt x="615" y="97"/>
                  </a:lnTo>
                  <a:lnTo>
                    <a:pt x="614" y="94"/>
                  </a:lnTo>
                  <a:lnTo>
                    <a:pt x="612" y="93"/>
                  </a:lnTo>
                  <a:lnTo>
                    <a:pt x="614" y="93"/>
                  </a:lnTo>
                  <a:lnTo>
                    <a:pt x="615" y="93"/>
                  </a:lnTo>
                  <a:lnTo>
                    <a:pt x="615" y="93"/>
                  </a:lnTo>
                  <a:lnTo>
                    <a:pt x="618" y="94"/>
                  </a:lnTo>
                  <a:lnTo>
                    <a:pt x="621" y="94"/>
                  </a:lnTo>
                  <a:lnTo>
                    <a:pt x="625" y="93"/>
                  </a:lnTo>
                  <a:lnTo>
                    <a:pt x="623" y="91"/>
                  </a:lnTo>
                  <a:lnTo>
                    <a:pt x="623" y="89"/>
                  </a:lnTo>
                  <a:lnTo>
                    <a:pt x="623" y="89"/>
                  </a:lnTo>
                  <a:lnTo>
                    <a:pt x="625" y="89"/>
                  </a:lnTo>
                  <a:lnTo>
                    <a:pt x="628" y="91"/>
                  </a:lnTo>
                  <a:lnTo>
                    <a:pt x="629" y="91"/>
                  </a:lnTo>
                  <a:lnTo>
                    <a:pt x="629" y="89"/>
                  </a:lnTo>
                  <a:lnTo>
                    <a:pt x="631" y="89"/>
                  </a:lnTo>
                  <a:lnTo>
                    <a:pt x="631" y="91"/>
                  </a:lnTo>
                  <a:lnTo>
                    <a:pt x="633" y="91"/>
                  </a:lnTo>
                  <a:lnTo>
                    <a:pt x="634" y="93"/>
                  </a:lnTo>
                  <a:lnTo>
                    <a:pt x="636" y="94"/>
                  </a:lnTo>
                  <a:lnTo>
                    <a:pt x="637" y="96"/>
                  </a:lnTo>
                  <a:lnTo>
                    <a:pt x="637" y="96"/>
                  </a:lnTo>
                  <a:lnTo>
                    <a:pt x="642" y="96"/>
                  </a:lnTo>
                  <a:lnTo>
                    <a:pt x="645" y="94"/>
                  </a:lnTo>
                  <a:lnTo>
                    <a:pt x="645" y="96"/>
                  </a:lnTo>
                  <a:lnTo>
                    <a:pt x="644" y="96"/>
                  </a:lnTo>
                  <a:lnTo>
                    <a:pt x="640" y="100"/>
                  </a:lnTo>
                  <a:lnTo>
                    <a:pt x="640" y="102"/>
                  </a:lnTo>
                  <a:lnTo>
                    <a:pt x="642" y="100"/>
                  </a:lnTo>
                  <a:lnTo>
                    <a:pt x="644" y="100"/>
                  </a:lnTo>
                  <a:lnTo>
                    <a:pt x="644" y="100"/>
                  </a:lnTo>
                  <a:lnTo>
                    <a:pt x="644" y="99"/>
                  </a:lnTo>
                  <a:lnTo>
                    <a:pt x="645" y="99"/>
                  </a:lnTo>
                  <a:lnTo>
                    <a:pt x="650" y="96"/>
                  </a:lnTo>
                  <a:lnTo>
                    <a:pt x="651" y="96"/>
                  </a:lnTo>
                  <a:lnTo>
                    <a:pt x="650" y="99"/>
                  </a:lnTo>
                  <a:lnTo>
                    <a:pt x="648" y="107"/>
                  </a:lnTo>
                  <a:lnTo>
                    <a:pt x="648" y="110"/>
                  </a:lnTo>
                  <a:lnTo>
                    <a:pt x="648" y="110"/>
                  </a:lnTo>
                  <a:lnTo>
                    <a:pt x="645" y="113"/>
                  </a:lnTo>
                  <a:lnTo>
                    <a:pt x="645" y="115"/>
                  </a:lnTo>
                  <a:lnTo>
                    <a:pt x="648" y="118"/>
                  </a:lnTo>
                  <a:lnTo>
                    <a:pt x="648" y="118"/>
                  </a:lnTo>
                  <a:lnTo>
                    <a:pt x="648" y="119"/>
                  </a:lnTo>
                  <a:lnTo>
                    <a:pt x="648" y="121"/>
                  </a:lnTo>
                  <a:lnTo>
                    <a:pt x="651" y="121"/>
                  </a:lnTo>
                  <a:lnTo>
                    <a:pt x="653" y="119"/>
                  </a:lnTo>
                  <a:lnTo>
                    <a:pt x="655" y="119"/>
                  </a:lnTo>
                  <a:lnTo>
                    <a:pt x="655" y="119"/>
                  </a:lnTo>
                  <a:lnTo>
                    <a:pt x="655" y="123"/>
                  </a:lnTo>
                  <a:lnTo>
                    <a:pt x="655" y="123"/>
                  </a:lnTo>
                  <a:lnTo>
                    <a:pt x="656" y="123"/>
                  </a:lnTo>
                  <a:lnTo>
                    <a:pt x="658" y="123"/>
                  </a:lnTo>
                  <a:lnTo>
                    <a:pt x="658" y="123"/>
                  </a:lnTo>
                  <a:lnTo>
                    <a:pt x="659" y="123"/>
                  </a:lnTo>
                  <a:lnTo>
                    <a:pt x="659" y="124"/>
                  </a:lnTo>
                  <a:lnTo>
                    <a:pt x="659" y="126"/>
                  </a:lnTo>
                  <a:lnTo>
                    <a:pt x="659" y="127"/>
                  </a:lnTo>
                  <a:lnTo>
                    <a:pt x="659" y="127"/>
                  </a:lnTo>
                  <a:lnTo>
                    <a:pt x="658" y="127"/>
                  </a:lnTo>
                  <a:lnTo>
                    <a:pt x="658" y="127"/>
                  </a:lnTo>
                  <a:lnTo>
                    <a:pt x="656" y="127"/>
                  </a:lnTo>
                  <a:lnTo>
                    <a:pt x="655" y="127"/>
                  </a:lnTo>
                  <a:lnTo>
                    <a:pt x="653" y="127"/>
                  </a:lnTo>
                  <a:lnTo>
                    <a:pt x="651" y="127"/>
                  </a:lnTo>
                  <a:lnTo>
                    <a:pt x="651" y="127"/>
                  </a:lnTo>
                  <a:lnTo>
                    <a:pt x="650" y="127"/>
                  </a:lnTo>
                  <a:lnTo>
                    <a:pt x="648" y="127"/>
                  </a:lnTo>
                  <a:lnTo>
                    <a:pt x="645" y="126"/>
                  </a:lnTo>
                  <a:lnTo>
                    <a:pt x="645" y="126"/>
                  </a:lnTo>
                  <a:lnTo>
                    <a:pt x="645" y="126"/>
                  </a:lnTo>
                  <a:lnTo>
                    <a:pt x="645" y="126"/>
                  </a:lnTo>
                  <a:lnTo>
                    <a:pt x="645" y="127"/>
                  </a:lnTo>
                  <a:lnTo>
                    <a:pt x="653" y="134"/>
                  </a:lnTo>
                  <a:lnTo>
                    <a:pt x="653" y="135"/>
                  </a:lnTo>
                  <a:lnTo>
                    <a:pt x="655" y="137"/>
                  </a:lnTo>
                  <a:lnTo>
                    <a:pt x="655" y="137"/>
                  </a:lnTo>
                  <a:lnTo>
                    <a:pt x="655" y="135"/>
                  </a:lnTo>
                  <a:lnTo>
                    <a:pt x="655" y="134"/>
                  </a:lnTo>
                  <a:lnTo>
                    <a:pt x="651" y="130"/>
                  </a:lnTo>
                  <a:lnTo>
                    <a:pt x="650" y="129"/>
                  </a:lnTo>
                  <a:lnTo>
                    <a:pt x="650" y="129"/>
                  </a:lnTo>
                  <a:lnTo>
                    <a:pt x="651" y="129"/>
                  </a:lnTo>
                  <a:lnTo>
                    <a:pt x="656" y="129"/>
                  </a:lnTo>
                  <a:lnTo>
                    <a:pt x="658" y="129"/>
                  </a:lnTo>
                  <a:lnTo>
                    <a:pt x="659" y="129"/>
                  </a:lnTo>
                  <a:lnTo>
                    <a:pt x="661" y="127"/>
                  </a:lnTo>
                  <a:lnTo>
                    <a:pt x="661" y="123"/>
                  </a:lnTo>
                  <a:lnTo>
                    <a:pt x="661" y="121"/>
                  </a:lnTo>
                  <a:lnTo>
                    <a:pt x="661" y="118"/>
                  </a:lnTo>
                  <a:lnTo>
                    <a:pt x="659" y="115"/>
                  </a:lnTo>
                  <a:lnTo>
                    <a:pt x="659" y="112"/>
                  </a:lnTo>
                  <a:lnTo>
                    <a:pt x="656" y="110"/>
                  </a:lnTo>
                  <a:lnTo>
                    <a:pt x="656" y="108"/>
                  </a:lnTo>
                  <a:lnTo>
                    <a:pt x="659" y="102"/>
                  </a:lnTo>
                  <a:lnTo>
                    <a:pt x="659" y="102"/>
                  </a:lnTo>
                  <a:lnTo>
                    <a:pt x="659" y="100"/>
                  </a:lnTo>
                  <a:lnTo>
                    <a:pt x="662" y="100"/>
                  </a:lnTo>
                  <a:lnTo>
                    <a:pt x="664" y="100"/>
                  </a:lnTo>
                  <a:lnTo>
                    <a:pt x="666" y="100"/>
                  </a:lnTo>
                  <a:lnTo>
                    <a:pt x="667" y="102"/>
                  </a:lnTo>
                  <a:lnTo>
                    <a:pt x="669" y="100"/>
                  </a:lnTo>
                  <a:lnTo>
                    <a:pt x="674" y="97"/>
                  </a:lnTo>
                  <a:lnTo>
                    <a:pt x="675" y="97"/>
                  </a:lnTo>
                  <a:lnTo>
                    <a:pt x="677" y="96"/>
                  </a:lnTo>
                  <a:lnTo>
                    <a:pt x="678" y="93"/>
                  </a:lnTo>
                  <a:lnTo>
                    <a:pt x="681" y="91"/>
                  </a:lnTo>
                  <a:lnTo>
                    <a:pt x="685" y="89"/>
                  </a:lnTo>
                  <a:lnTo>
                    <a:pt x="688" y="88"/>
                  </a:lnTo>
                  <a:lnTo>
                    <a:pt x="688" y="86"/>
                  </a:lnTo>
                  <a:lnTo>
                    <a:pt x="686" y="86"/>
                  </a:lnTo>
                  <a:lnTo>
                    <a:pt x="685" y="86"/>
                  </a:lnTo>
                  <a:lnTo>
                    <a:pt x="685" y="85"/>
                  </a:lnTo>
                  <a:lnTo>
                    <a:pt x="685" y="83"/>
                  </a:lnTo>
                  <a:lnTo>
                    <a:pt x="685" y="82"/>
                  </a:lnTo>
                  <a:lnTo>
                    <a:pt x="685" y="80"/>
                  </a:lnTo>
                  <a:lnTo>
                    <a:pt x="685" y="78"/>
                  </a:lnTo>
                  <a:lnTo>
                    <a:pt x="683" y="78"/>
                  </a:lnTo>
                  <a:lnTo>
                    <a:pt x="683" y="77"/>
                  </a:lnTo>
                  <a:lnTo>
                    <a:pt x="681" y="77"/>
                  </a:lnTo>
                  <a:lnTo>
                    <a:pt x="681" y="77"/>
                  </a:lnTo>
                  <a:lnTo>
                    <a:pt x="681" y="78"/>
                  </a:lnTo>
                  <a:lnTo>
                    <a:pt x="681" y="80"/>
                  </a:lnTo>
                  <a:lnTo>
                    <a:pt x="680" y="82"/>
                  </a:lnTo>
                  <a:lnTo>
                    <a:pt x="678" y="83"/>
                  </a:lnTo>
                  <a:lnTo>
                    <a:pt x="677" y="83"/>
                  </a:lnTo>
                  <a:lnTo>
                    <a:pt x="674" y="83"/>
                  </a:lnTo>
                  <a:lnTo>
                    <a:pt x="672" y="83"/>
                  </a:lnTo>
                  <a:lnTo>
                    <a:pt x="672" y="82"/>
                  </a:lnTo>
                  <a:lnTo>
                    <a:pt x="672" y="80"/>
                  </a:lnTo>
                  <a:lnTo>
                    <a:pt x="674" y="78"/>
                  </a:lnTo>
                  <a:lnTo>
                    <a:pt x="677" y="75"/>
                  </a:lnTo>
                  <a:lnTo>
                    <a:pt x="678" y="74"/>
                  </a:lnTo>
                  <a:lnTo>
                    <a:pt x="678" y="74"/>
                  </a:lnTo>
                  <a:lnTo>
                    <a:pt x="677" y="74"/>
                  </a:lnTo>
                  <a:lnTo>
                    <a:pt x="677" y="74"/>
                  </a:lnTo>
                  <a:lnTo>
                    <a:pt x="675" y="71"/>
                  </a:lnTo>
                  <a:lnTo>
                    <a:pt x="677" y="71"/>
                  </a:lnTo>
                  <a:lnTo>
                    <a:pt x="677" y="69"/>
                  </a:lnTo>
                  <a:lnTo>
                    <a:pt x="678" y="69"/>
                  </a:lnTo>
                  <a:lnTo>
                    <a:pt x="681" y="67"/>
                  </a:lnTo>
                  <a:lnTo>
                    <a:pt x="686" y="67"/>
                  </a:lnTo>
                  <a:lnTo>
                    <a:pt x="686" y="67"/>
                  </a:lnTo>
                  <a:lnTo>
                    <a:pt x="683" y="71"/>
                  </a:lnTo>
                  <a:lnTo>
                    <a:pt x="683" y="71"/>
                  </a:lnTo>
                  <a:lnTo>
                    <a:pt x="683" y="72"/>
                  </a:lnTo>
                  <a:lnTo>
                    <a:pt x="686" y="69"/>
                  </a:lnTo>
                  <a:lnTo>
                    <a:pt x="688" y="69"/>
                  </a:lnTo>
                  <a:lnTo>
                    <a:pt x="688" y="67"/>
                  </a:lnTo>
                  <a:lnTo>
                    <a:pt x="686" y="67"/>
                  </a:lnTo>
                  <a:lnTo>
                    <a:pt x="686" y="67"/>
                  </a:lnTo>
                  <a:lnTo>
                    <a:pt x="686" y="66"/>
                  </a:lnTo>
                  <a:lnTo>
                    <a:pt x="686" y="64"/>
                  </a:lnTo>
                  <a:lnTo>
                    <a:pt x="685" y="64"/>
                  </a:lnTo>
                  <a:lnTo>
                    <a:pt x="683" y="64"/>
                  </a:lnTo>
                  <a:lnTo>
                    <a:pt x="681" y="66"/>
                  </a:lnTo>
                  <a:lnTo>
                    <a:pt x="680" y="66"/>
                  </a:lnTo>
                  <a:lnTo>
                    <a:pt x="678" y="66"/>
                  </a:lnTo>
                  <a:lnTo>
                    <a:pt x="677" y="66"/>
                  </a:lnTo>
                  <a:lnTo>
                    <a:pt x="675" y="66"/>
                  </a:lnTo>
                  <a:lnTo>
                    <a:pt x="674" y="64"/>
                  </a:lnTo>
                  <a:lnTo>
                    <a:pt x="672" y="63"/>
                  </a:lnTo>
                  <a:lnTo>
                    <a:pt x="670" y="61"/>
                  </a:lnTo>
                  <a:lnTo>
                    <a:pt x="670" y="61"/>
                  </a:lnTo>
                  <a:lnTo>
                    <a:pt x="670" y="61"/>
                  </a:lnTo>
                  <a:lnTo>
                    <a:pt x="669" y="63"/>
                  </a:lnTo>
                  <a:lnTo>
                    <a:pt x="667" y="63"/>
                  </a:lnTo>
                  <a:lnTo>
                    <a:pt x="661" y="60"/>
                  </a:lnTo>
                  <a:lnTo>
                    <a:pt x="658" y="60"/>
                  </a:lnTo>
                  <a:lnTo>
                    <a:pt x="656" y="58"/>
                  </a:lnTo>
                  <a:lnTo>
                    <a:pt x="655" y="58"/>
                  </a:lnTo>
                  <a:lnTo>
                    <a:pt x="653" y="58"/>
                  </a:lnTo>
                  <a:lnTo>
                    <a:pt x="651" y="56"/>
                  </a:lnTo>
                  <a:lnTo>
                    <a:pt x="650" y="56"/>
                  </a:lnTo>
                  <a:lnTo>
                    <a:pt x="650" y="55"/>
                  </a:lnTo>
                  <a:lnTo>
                    <a:pt x="648" y="53"/>
                  </a:lnTo>
                  <a:lnTo>
                    <a:pt x="647" y="52"/>
                  </a:lnTo>
                  <a:lnTo>
                    <a:pt x="644" y="49"/>
                  </a:lnTo>
                  <a:lnTo>
                    <a:pt x="644" y="47"/>
                  </a:lnTo>
                  <a:lnTo>
                    <a:pt x="644" y="45"/>
                  </a:lnTo>
                  <a:lnTo>
                    <a:pt x="644" y="44"/>
                  </a:lnTo>
                  <a:lnTo>
                    <a:pt x="647" y="39"/>
                  </a:lnTo>
                  <a:lnTo>
                    <a:pt x="647" y="39"/>
                  </a:lnTo>
                  <a:lnTo>
                    <a:pt x="648" y="37"/>
                  </a:lnTo>
                  <a:lnTo>
                    <a:pt x="650" y="37"/>
                  </a:lnTo>
                  <a:lnTo>
                    <a:pt x="650" y="37"/>
                  </a:lnTo>
                  <a:lnTo>
                    <a:pt x="653" y="37"/>
                  </a:lnTo>
                  <a:lnTo>
                    <a:pt x="651" y="36"/>
                  </a:lnTo>
                  <a:lnTo>
                    <a:pt x="651" y="36"/>
                  </a:lnTo>
                  <a:lnTo>
                    <a:pt x="653" y="34"/>
                  </a:lnTo>
                  <a:lnTo>
                    <a:pt x="653" y="33"/>
                  </a:lnTo>
                  <a:lnTo>
                    <a:pt x="648" y="34"/>
                  </a:lnTo>
                  <a:lnTo>
                    <a:pt x="647" y="34"/>
                  </a:lnTo>
                  <a:lnTo>
                    <a:pt x="645" y="34"/>
                  </a:lnTo>
                  <a:lnTo>
                    <a:pt x="644" y="31"/>
                  </a:lnTo>
                  <a:lnTo>
                    <a:pt x="644" y="28"/>
                  </a:lnTo>
                  <a:lnTo>
                    <a:pt x="644" y="25"/>
                  </a:lnTo>
                  <a:lnTo>
                    <a:pt x="644" y="23"/>
                  </a:lnTo>
                  <a:lnTo>
                    <a:pt x="644" y="22"/>
                  </a:lnTo>
                  <a:lnTo>
                    <a:pt x="644" y="22"/>
                  </a:lnTo>
                  <a:lnTo>
                    <a:pt x="645" y="22"/>
                  </a:lnTo>
                  <a:lnTo>
                    <a:pt x="645" y="20"/>
                  </a:lnTo>
                  <a:lnTo>
                    <a:pt x="645" y="19"/>
                  </a:lnTo>
                  <a:lnTo>
                    <a:pt x="645" y="19"/>
                  </a:lnTo>
                  <a:lnTo>
                    <a:pt x="647" y="17"/>
                  </a:lnTo>
                  <a:lnTo>
                    <a:pt x="648" y="15"/>
                  </a:lnTo>
                  <a:lnTo>
                    <a:pt x="650" y="14"/>
                  </a:lnTo>
                  <a:lnTo>
                    <a:pt x="651" y="14"/>
                  </a:lnTo>
                  <a:lnTo>
                    <a:pt x="651" y="15"/>
                  </a:lnTo>
                  <a:lnTo>
                    <a:pt x="653" y="15"/>
                  </a:lnTo>
                  <a:lnTo>
                    <a:pt x="655" y="17"/>
                  </a:lnTo>
                  <a:lnTo>
                    <a:pt x="656" y="17"/>
                  </a:lnTo>
                  <a:lnTo>
                    <a:pt x="658" y="17"/>
                  </a:lnTo>
                  <a:lnTo>
                    <a:pt x="659" y="14"/>
                  </a:lnTo>
                  <a:lnTo>
                    <a:pt x="659" y="12"/>
                  </a:lnTo>
                  <a:lnTo>
                    <a:pt x="659" y="12"/>
                  </a:lnTo>
                  <a:lnTo>
                    <a:pt x="656" y="12"/>
                  </a:lnTo>
                  <a:lnTo>
                    <a:pt x="655" y="12"/>
                  </a:lnTo>
                  <a:lnTo>
                    <a:pt x="653" y="12"/>
                  </a:lnTo>
                  <a:lnTo>
                    <a:pt x="653" y="11"/>
                  </a:lnTo>
                  <a:lnTo>
                    <a:pt x="653" y="9"/>
                  </a:lnTo>
                  <a:lnTo>
                    <a:pt x="656" y="8"/>
                  </a:lnTo>
                  <a:lnTo>
                    <a:pt x="658" y="4"/>
                  </a:lnTo>
                  <a:lnTo>
                    <a:pt x="662" y="1"/>
                  </a:lnTo>
                  <a:lnTo>
                    <a:pt x="667" y="0"/>
                  </a:lnTo>
                  <a:lnTo>
                    <a:pt x="669" y="0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"/>
            <p:cNvSpPr/>
            <p:nvPr/>
          </p:nvSpPr>
          <p:spPr>
            <a:xfrm>
              <a:off x="2412333" y="1825407"/>
              <a:ext cx="1625651" cy="588665"/>
            </a:xfrm>
            <a:custGeom>
              <a:rect b="b" l="l" r="r" t="t"/>
              <a:pathLst>
                <a:path extrusionOk="0" h="302" w="834">
                  <a:moveTo>
                    <a:pt x="320" y="22"/>
                  </a:moveTo>
                  <a:lnTo>
                    <a:pt x="320" y="22"/>
                  </a:lnTo>
                  <a:lnTo>
                    <a:pt x="321" y="23"/>
                  </a:lnTo>
                  <a:lnTo>
                    <a:pt x="321" y="23"/>
                  </a:lnTo>
                  <a:lnTo>
                    <a:pt x="323" y="23"/>
                  </a:lnTo>
                  <a:lnTo>
                    <a:pt x="323" y="25"/>
                  </a:lnTo>
                  <a:lnTo>
                    <a:pt x="323" y="25"/>
                  </a:lnTo>
                  <a:lnTo>
                    <a:pt x="323" y="26"/>
                  </a:lnTo>
                  <a:lnTo>
                    <a:pt x="323" y="28"/>
                  </a:lnTo>
                  <a:lnTo>
                    <a:pt x="321" y="28"/>
                  </a:lnTo>
                  <a:lnTo>
                    <a:pt x="321" y="28"/>
                  </a:lnTo>
                  <a:lnTo>
                    <a:pt x="318" y="28"/>
                  </a:lnTo>
                  <a:lnTo>
                    <a:pt x="317" y="26"/>
                  </a:lnTo>
                  <a:lnTo>
                    <a:pt x="317" y="25"/>
                  </a:lnTo>
                  <a:lnTo>
                    <a:pt x="317" y="23"/>
                  </a:lnTo>
                  <a:lnTo>
                    <a:pt x="317" y="23"/>
                  </a:lnTo>
                  <a:lnTo>
                    <a:pt x="317" y="22"/>
                  </a:lnTo>
                  <a:lnTo>
                    <a:pt x="320" y="22"/>
                  </a:lnTo>
                  <a:close/>
                  <a:moveTo>
                    <a:pt x="63" y="17"/>
                  </a:moveTo>
                  <a:lnTo>
                    <a:pt x="68" y="17"/>
                  </a:lnTo>
                  <a:lnTo>
                    <a:pt x="69" y="18"/>
                  </a:lnTo>
                  <a:lnTo>
                    <a:pt x="69" y="18"/>
                  </a:lnTo>
                  <a:lnTo>
                    <a:pt x="71" y="20"/>
                  </a:lnTo>
                  <a:lnTo>
                    <a:pt x="71" y="22"/>
                  </a:lnTo>
                  <a:lnTo>
                    <a:pt x="71" y="25"/>
                  </a:lnTo>
                  <a:lnTo>
                    <a:pt x="71" y="26"/>
                  </a:lnTo>
                  <a:lnTo>
                    <a:pt x="71" y="28"/>
                  </a:lnTo>
                  <a:lnTo>
                    <a:pt x="71" y="29"/>
                  </a:lnTo>
                  <a:lnTo>
                    <a:pt x="71" y="31"/>
                  </a:lnTo>
                  <a:lnTo>
                    <a:pt x="69" y="31"/>
                  </a:lnTo>
                  <a:lnTo>
                    <a:pt x="68" y="34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8" y="37"/>
                  </a:lnTo>
                  <a:lnTo>
                    <a:pt x="69" y="37"/>
                  </a:lnTo>
                  <a:lnTo>
                    <a:pt x="72" y="36"/>
                  </a:lnTo>
                  <a:lnTo>
                    <a:pt x="77" y="36"/>
                  </a:lnTo>
                  <a:lnTo>
                    <a:pt x="77" y="36"/>
                  </a:lnTo>
                  <a:lnTo>
                    <a:pt x="79" y="36"/>
                  </a:lnTo>
                  <a:lnTo>
                    <a:pt x="79" y="34"/>
                  </a:lnTo>
                  <a:lnTo>
                    <a:pt x="79" y="34"/>
                  </a:lnTo>
                  <a:lnTo>
                    <a:pt x="79" y="33"/>
                  </a:lnTo>
                  <a:lnTo>
                    <a:pt x="79" y="31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3" y="26"/>
                  </a:lnTo>
                  <a:lnTo>
                    <a:pt x="85" y="26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101" y="29"/>
                  </a:lnTo>
                  <a:lnTo>
                    <a:pt x="109" y="33"/>
                  </a:lnTo>
                  <a:lnTo>
                    <a:pt x="112" y="34"/>
                  </a:lnTo>
                  <a:lnTo>
                    <a:pt x="112" y="36"/>
                  </a:lnTo>
                  <a:lnTo>
                    <a:pt x="110" y="39"/>
                  </a:lnTo>
                  <a:lnTo>
                    <a:pt x="107" y="42"/>
                  </a:lnTo>
                  <a:lnTo>
                    <a:pt x="104" y="44"/>
                  </a:lnTo>
                  <a:lnTo>
                    <a:pt x="102" y="44"/>
                  </a:lnTo>
                  <a:lnTo>
                    <a:pt x="104" y="45"/>
                  </a:lnTo>
                  <a:lnTo>
                    <a:pt x="105" y="45"/>
                  </a:lnTo>
                  <a:lnTo>
                    <a:pt x="107" y="44"/>
                  </a:lnTo>
                  <a:lnTo>
                    <a:pt x="109" y="42"/>
                  </a:lnTo>
                  <a:lnTo>
                    <a:pt x="110" y="42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2" y="42"/>
                  </a:lnTo>
                  <a:lnTo>
                    <a:pt x="112" y="44"/>
                  </a:lnTo>
                  <a:lnTo>
                    <a:pt x="112" y="44"/>
                  </a:lnTo>
                  <a:lnTo>
                    <a:pt x="112" y="44"/>
                  </a:lnTo>
                  <a:lnTo>
                    <a:pt x="112" y="44"/>
                  </a:lnTo>
                  <a:lnTo>
                    <a:pt x="113" y="44"/>
                  </a:lnTo>
                  <a:lnTo>
                    <a:pt x="116" y="42"/>
                  </a:lnTo>
                  <a:lnTo>
                    <a:pt x="118" y="39"/>
                  </a:lnTo>
                  <a:lnTo>
                    <a:pt x="123" y="37"/>
                  </a:lnTo>
                  <a:lnTo>
                    <a:pt x="123" y="36"/>
                  </a:lnTo>
                  <a:lnTo>
                    <a:pt x="126" y="36"/>
                  </a:lnTo>
                  <a:lnTo>
                    <a:pt x="126" y="36"/>
                  </a:lnTo>
                  <a:lnTo>
                    <a:pt x="127" y="33"/>
                  </a:lnTo>
                  <a:lnTo>
                    <a:pt x="126" y="33"/>
                  </a:lnTo>
                  <a:lnTo>
                    <a:pt x="121" y="29"/>
                  </a:lnTo>
                  <a:lnTo>
                    <a:pt x="120" y="28"/>
                  </a:lnTo>
                  <a:lnTo>
                    <a:pt x="120" y="26"/>
                  </a:lnTo>
                  <a:lnTo>
                    <a:pt x="123" y="26"/>
                  </a:lnTo>
                  <a:lnTo>
                    <a:pt x="127" y="26"/>
                  </a:lnTo>
                  <a:lnTo>
                    <a:pt x="129" y="26"/>
                  </a:lnTo>
                  <a:lnTo>
                    <a:pt x="135" y="29"/>
                  </a:lnTo>
                  <a:lnTo>
                    <a:pt x="137" y="31"/>
                  </a:lnTo>
                  <a:lnTo>
                    <a:pt x="138" y="33"/>
                  </a:lnTo>
                  <a:lnTo>
                    <a:pt x="142" y="34"/>
                  </a:lnTo>
                  <a:lnTo>
                    <a:pt x="143" y="36"/>
                  </a:lnTo>
                  <a:lnTo>
                    <a:pt x="145" y="36"/>
                  </a:lnTo>
                  <a:lnTo>
                    <a:pt x="145" y="36"/>
                  </a:lnTo>
                  <a:lnTo>
                    <a:pt x="145" y="36"/>
                  </a:lnTo>
                  <a:lnTo>
                    <a:pt x="145" y="37"/>
                  </a:lnTo>
                  <a:lnTo>
                    <a:pt x="145" y="37"/>
                  </a:lnTo>
                  <a:lnTo>
                    <a:pt x="146" y="39"/>
                  </a:lnTo>
                  <a:lnTo>
                    <a:pt x="148" y="39"/>
                  </a:lnTo>
                  <a:lnTo>
                    <a:pt x="148" y="40"/>
                  </a:lnTo>
                  <a:lnTo>
                    <a:pt x="150" y="42"/>
                  </a:lnTo>
                  <a:lnTo>
                    <a:pt x="151" y="45"/>
                  </a:lnTo>
                  <a:lnTo>
                    <a:pt x="151" y="50"/>
                  </a:lnTo>
                  <a:lnTo>
                    <a:pt x="154" y="56"/>
                  </a:lnTo>
                  <a:lnTo>
                    <a:pt x="156" y="61"/>
                  </a:lnTo>
                  <a:lnTo>
                    <a:pt x="156" y="61"/>
                  </a:lnTo>
                  <a:lnTo>
                    <a:pt x="156" y="61"/>
                  </a:lnTo>
                  <a:lnTo>
                    <a:pt x="159" y="63"/>
                  </a:lnTo>
                  <a:lnTo>
                    <a:pt x="159" y="64"/>
                  </a:lnTo>
                  <a:lnTo>
                    <a:pt x="161" y="64"/>
                  </a:lnTo>
                  <a:lnTo>
                    <a:pt x="162" y="64"/>
                  </a:lnTo>
                  <a:lnTo>
                    <a:pt x="162" y="63"/>
                  </a:lnTo>
                  <a:lnTo>
                    <a:pt x="164" y="61"/>
                  </a:lnTo>
                  <a:lnTo>
                    <a:pt x="168" y="59"/>
                  </a:lnTo>
                  <a:lnTo>
                    <a:pt x="168" y="58"/>
                  </a:lnTo>
                  <a:lnTo>
                    <a:pt x="167" y="58"/>
                  </a:lnTo>
                  <a:lnTo>
                    <a:pt x="167" y="58"/>
                  </a:lnTo>
                  <a:lnTo>
                    <a:pt x="167" y="56"/>
                  </a:lnTo>
                  <a:lnTo>
                    <a:pt x="168" y="56"/>
                  </a:lnTo>
                  <a:lnTo>
                    <a:pt x="165" y="53"/>
                  </a:lnTo>
                  <a:lnTo>
                    <a:pt x="162" y="50"/>
                  </a:lnTo>
                  <a:lnTo>
                    <a:pt x="162" y="45"/>
                  </a:lnTo>
                  <a:lnTo>
                    <a:pt x="161" y="44"/>
                  </a:lnTo>
                  <a:lnTo>
                    <a:pt x="161" y="42"/>
                  </a:lnTo>
                  <a:lnTo>
                    <a:pt x="161" y="40"/>
                  </a:lnTo>
                  <a:lnTo>
                    <a:pt x="161" y="40"/>
                  </a:lnTo>
                  <a:lnTo>
                    <a:pt x="159" y="39"/>
                  </a:lnTo>
                  <a:lnTo>
                    <a:pt x="159" y="39"/>
                  </a:lnTo>
                  <a:lnTo>
                    <a:pt x="159" y="37"/>
                  </a:lnTo>
                  <a:lnTo>
                    <a:pt x="159" y="36"/>
                  </a:lnTo>
                  <a:lnTo>
                    <a:pt x="156" y="23"/>
                  </a:lnTo>
                  <a:lnTo>
                    <a:pt x="156" y="22"/>
                  </a:lnTo>
                  <a:lnTo>
                    <a:pt x="156" y="22"/>
                  </a:lnTo>
                  <a:lnTo>
                    <a:pt x="157" y="22"/>
                  </a:lnTo>
                  <a:lnTo>
                    <a:pt x="159" y="20"/>
                  </a:lnTo>
                  <a:lnTo>
                    <a:pt x="159" y="20"/>
                  </a:lnTo>
                  <a:lnTo>
                    <a:pt x="159" y="20"/>
                  </a:lnTo>
                  <a:lnTo>
                    <a:pt x="157" y="18"/>
                  </a:lnTo>
                  <a:lnTo>
                    <a:pt x="157" y="18"/>
                  </a:lnTo>
                  <a:lnTo>
                    <a:pt x="157" y="17"/>
                  </a:lnTo>
                  <a:lnTo>
                    <a:pt x="162" y="17"/>
                  </a:lnTo>
                  <a:lnTo>
                    <a:pt x="165" y="18"/>
                  </a:lnTo>
                  <a:lnTo>
                    <a:pt x="172" y="22"/>
                  </a:lnTo>
                  <a:lnTo>
                    <a:pt x="172" y="22"/>
                  </a:lnTo>
                  <a:lnTo>
                    <a:pt x="173" y="20"/>
                  </a:lnTo>
                  <a:lnTo>
                    <a:pt x="173" y="18"/>
                  </a:lnTo>
                  <a:lnTo>
                    <a:pt x="175" y="18"/>
                  </a:lnTo>
                  <a:lnTo>
                    <a:pt x="181" y="22"/>
                  </a:lnTo>
                  <a:lnTo>
                    <a:pt x="186" y="25"/>
                  </a:lnTo>
                  <a:lnTo>
                    <a:pt x="191" y="26"/>
                  </a:lnTo>
                  <a:lnTo>
                    <a:pt x="192" y="28"/>
                  </a:lnTo>
                  <a:lnTo>
                    <a:pt x="195" y="31"/>
                  </a:lnTo>
                  <a:lnTo>
                    <a:pt x="195" y="33"/>
                  </a:lnTo>
                  <a:lnTo>
                    <a:pt x="195" y="33"/>
                  </a:lnTo>
                  <a:lnTo>
                    <a:pt x="195" y="34"/>
                  </a:lnTo>
                  <a:lnTo>
                    <a:pt x="195" y="34"/>
                  </a:lnTo>
                  <a:lnTo>
                    <a:pt x="197" y="36"/>
                  </a:lnTo>
                  <a:lnTo>
                    <a:pt x="197" y="36"/>
                  </a:lnTo>
                  <a:lnTo>
                    <a:pt x="197" y="39"/>
                  </a:lnTo>
                  <a:lnTo>
                    <a:pt x="198" y="40"/>
                  </a:lnTo>
                  <a:lnTo>
                    <a:pt x="198" y="42"/>
                  </a:lnTo>
                  <a:lnTo>
                    <a:pt x="203" y="55"/>
                  </a:lnTo>
                  <a:lnTo>
                    <a:pt x="205" y="56"/>
                  </a:lnTo>
                  <a:lnTo>
                    <a:pt x="205" y="58"/>
                  </a:lnTo>
                  <a:lnTo>
                    <a:pt x="209" y="63"/>
                  </a:lnTo>
                  <a:lnTo>
                    <a:pt x="211" y="66"/>
                  </a:lnTo>
                  <a:lnTo>
                    <a:pt x="211" y="67"/>
                  </a:lnTo>
                  <a:lnTo>
                    <a:pt x="211" y="67"/>
                  </a:lnTo>
                  <a:lnTo>
                    <a:pt x="211" y="69"/>
                  </a:lnTo>
                  <a:lnTo>
                    <a:pt x="211" y="70"/>
                  </a:lnTo>
                  <a:lnTo>
                    <a:pt x="211" y="72"/>
                  </a:lnTo>
                  <a:lnTo>
                    <a:pt x="209" y="72"/>
                  </a:lnTo>
                  <a:lnTo>
                    <a:pt x="209" y="74"/>
                  </a:lnTo>
                  <a:lnTo>
                    <a:pt x="208" y="77"/>
                  </a:lnTo>
                  <a:lnTo>
                    <a:pt x="208" y="78"/>
                  </a:lnTo>
                  <a:lnTo>
                    <a:pt x="209" y="78"/>
                  </a:lnTo>
                  <a:lnTo>
                    <a:pt x="214" y="83"/>
                  </a:lnTo>
                  <a:lnTo>
                    <a:pt x="217" y="86"/>
                  </a:lnTo>
                  <a:lnTo>
                    <a:pt x="219" y="88"/>
                  </a:lnTo>
                  <a:lnTo>
                    <a:pt x="222" y="91"/>
                  </a:lnTo>
                  <a:lnTo>
                    <a:pt x="227" y="92"/>
                  </a:lnTo>
                  <a:lnTo>
                    <a:pt x="228" y="92"/>
                  </a:lnTo>
                  <a:lnTo>
                    <a:pt x="230" y="94"/>
                  </a:lnTo>
                  <a:lnTo>
                    <a:pt x="230" y="94"/>
                  </a:lnTo>
                  <a:lnTo>
                    <a:pt x="230" y="92"/>
                  </a:lnTo>
                  <a:lnTo>
                    <a:pt x="230" y="92"/>
                  </a:lnTo>
                  <a:lnTo>
                    <a:pt x="232" y="92"/>
                  </a:lnTo>
                  <a:lnTo>
                    <a:pt x="230" y="91"/>
                  </a:lnTo>
                  <a:lnTo>
                    <a:pt x="230" y="89"/>
                  </a:lnTo>
                  <a:lnTo>
                    <a:pt x="230" y="89"/>
                  </a:lnTo>
                  <a:lnTo>
                    <a:pt x="235" y="92"/>
                  </a:lnTo>
                  <a:lnTo>
                    <a:pt x="236" y="94"/>
                  </a:lnTo>
                  <a:lnTo>
                    <a:pt x="239" y="96"/>
                  </a:lnTo>
                  <a:lnTo>
                    <a:pt x="246" y="99"/>
                  </a:lnTo>
                  <a:lnTo>
                    <a:pt x="246" y="99"/>
                  </a:lnTo>
                  <a:lnTo>
                    <a:pt x="249" y="99"/>
                  </a:lnTo>
                  <a:lnTo>
                    <a:pt x="250" y="99"/>
                  </a:lnTo>
                  <a:lnTo>
                    <a:pt x="250" y="100"/>
                  </a:lnTo>
                  <a:lnTo>
                    <a:pt x="250" y="100"/>
                  </a:lnTo>
                  <a:lnTo>
                    <a:pt x="250" y="102"/>
                  </a:lnTo>
                  <a:lnTo>
                    <a:pt x="252" y="104"/>
                  </a:lnTo>
                  <a:lnTo>
                    <a:pt x="257" y="104"/>
                  </a:lnTo>
                  <a:lnTo>
                    <a:pt x="258" y="104"/>
                  </a:lnTo>
                  <a:lnTo>
                    <a:pt x="258" y="104"/>
                  </a:lnTo>
                  <a:lnTo>
                    <a:pt x="258" y="104"/>
                  </a:lnTo>
                  <a:lnTo>
                    <a:pt x="260" y="107"/>
                  </a:lnTo>
                  <a:lnTo>
                    <a:pt x="261" y="110"/>
                  </a:lnTo>
                  <a:lnTo>
                    <a:pt x="261" y="111"/>
                  </a:lnTo>
                  <a:lnTo>
                    <a:pt x="260" y="115"/>
                  </a:lnTo>
                  <a:lnTo>
                    <a:pt x="260" y="115"/>
                  </a:lnTo>
                  <a:lnTo>
                    <a:pt x="258" y="115"/>
                  </a:lnTo>
                  <a:lnTo>
                    <a:pt x="257" y="115"/>
                  </a:lnTo>
                  <a:lnTo>
                    <a:pt x="255" y="115"/>
                  </a:lnTo>
                  <a:lnTo>
                    <a:pt x="254" y="113"/>
                  </a:lnTo>
                  <a:lnTo>
                    <a:pt x="254" y="111"/>
                  </a:lnTo>
                  <a:lnTo>
                    <a:pt x="252" y="110"/>
                  </a:lnTo>
                  <a:lnTo>
                    <a:pt x="252" y="111"/>
                  </a:lnTo>
                  <a:lnTo>
                    <a:pt x="252" y="113"/>
                  </a:lnTo>
                  <a:lnTo>
                    <a:pt x="250" y="115"/>
                  </a:lnTo>
                  <a:lnTo>
                    <a:pt x="250" y="115"/>
                  </a:lnTo>
                  <a:lnTo>
                    <a:pt x="249" y="115"/>
                  </a:lnTo>
                  <a:lnTo>
                    <a:pt x="247" y="113"/>
                  </a:lnTo>
                  <a:lnTo>
                    <a:pt x="244" y="111"/>
                  </a:lnTo>
                  <a:lnTo>
                    <a:pt x="243" y="111"/>
                  </a:lnTo>
                  <a:lnTo>
                    <a:pt x="243" y="111"/>
                  </a:lnTo>
                  <a:lnTo>
                    <a:pt x="241" y="111"/>
                  </a:lnTo>
                  <a:lnTo>
                    <a:pt x="238" y="113"/>
                  </a:lnTo>
                  <a:lnTo>
                    <a:pt x="236" y="115"/>
                  </a:lnTo>
                  <a:lnTo>
                    <a:pt x="238" y="115"/>
                  </a:lnTo>
                  <a:lnTo>
                    <a:pt x="238" y="116"/>
                  </a:lnTo>
                  <a:lnTo>
                    <a:pt x="238" y="116"/>
                  </a:lnTo>
                  <a:lnTo>
                    <a:pt x="238" y="118"/>
                  </a:lnTo>
                  <a:lnTo>
                    <a:pt x="238" y="118"/>
                  </a:lnTo>
                  <a:lnTo>
                    <a:pt x="236" y="118"/>
                  </a:lnTo>
                  <a:lnTo>
                    <a:pt x="235" y="118"/>
                  </a:lnTo>
                  <a:lnTo>
                    <a:pt x="232" y="118"/>
                  </a:lnTo>
                  <a:lnTo>
                    <a:pt x="230" y="118"/>
                  </a:lnTo>
                  <a:lnTo>
                    <a:pt x="227" y="115"/>
                  </a:lnTo>
                  <a:lnTo>
                    <a:pt x="225" y="115"/>
                  </a:lnTo>
                  <a:lnTo>
                    <a:pt x="225" y="115"/>
                  </a:lnTo>
                  <a:lnTo>
                    <a:pt x="224" y="116"/>
                  </a:lnTo>
                  <a:lnTo>
                    <a:pt x="225" y="116"/>
                  </a:lnTo>
                  <a:lnTo>
                    <a:pt x="227" y="118"/>
                  </a:lnTo>
                  <a:lnTo>
                    <a:pt x="228" y="119"/>
                  </a:lnTo>
                  <a:lnTo>
                    <a:pt x="230" y="119"/>
                  </a:lnTo>
                  <a:lnTo>
                    <a:pt x="230" y="119"/>
                  </a:lnTo>
                  <a:lnTo>
                    <a:pt x="230" y="121"/>
                  </a:lnTo>
                  <a:lnTo>
                    <a:pt x="230" y="121"/>
                  </a:lnTo>
                  <a:lnTo>
                    <a:pt x="230" y="122"/>
                  </a:lnTo>
                  <a:lnTo>
                    <a:pt x="228" y="126"/>
                  </a:lnTo>
                  <a:lnTo>
                    <a:pt x="228" y="127"/>
                  </a:lnTo>
                  <a:lnTo>
                    <a:pt x="230" y="127"/>
                  </a:lnTo>
                  <a:lnTo>
                    <a:pt x="233" y="124"/>
                  </a:lnTo>
                  <a:lnTo>
                    <a:pt x="235" y="122"/>
                  </a:lnTo>
                  <a:lnTo>
                    <a:pt x="238" y="121"/>
                  </a:lnTo>
                  <a:lnTo>
                    <a:pt x="239" y="121"/>
                  </a:lnTo>
                  <a:lnTo>
                    <a:pt x="243" y="119"/>
                  </a:lnTo>
                  <a:lnTo>
                    <a:pt x="244" y="121"/>
                  </a:lnTo>
                  <a:lnTo>
                    <a:pt x="246" y="121"/>
                  </a:lnTo>
                  <a:lnTo>
                    <a:pt x="246" y="122"/>
                  </a:lnTo>
                  <a:lnTo>
                    <a:pt x="244" y="122"/>
                  </a:lnTo>
                  <a:lnTo>
                    <a:pt x="244" y="124"/>
                  </a:lnTo>
                  <a:lnTo>
                    <a:pt x="244" y="124"/>
                  </a:lnTo>
                  <a:lnTo>
                    <a:pt x="244" y="126"/>
                  </a:lnTo>
                  <a:lnTo>
                    <a:pt x="244" y="126"/>
                  </a:lnTo>
                  <a:lnTo>
                    <a:pt x="246" y="126"/>
                  </a:lnTo>
                  <a:lnTo>
                    <a:pt x="247" y="126"/>
                  </a:lnTo>
                  <a:lnTo>
                    <a:pt x="247" y="126"/>
                  </a:lnTo>
                  <a:lnTo>
                    <a:pt x="247" y="127"/>
                  </a:lnTo>
                  <a:lnTo>
                    <a:pt x="249" y="127"/>
                  </a:lnTo>
                  <a:lnTo>
                    <a:pt x="249" y="129"/>
                  </a:lnTo>
                  <a:lnTo>
                    <a:pt x="247" y="132"/>
                  </a:lnTo>
                  <a:lnTo>
                    <a:pt x="246" y="132"/>
                  </a:lnTo>
                  <a:lnTo>
                    <a:pt x="239" y="135"/>
                  </a:lnTo>
                  <a:lnTo>
                    <a:pt x="238" y="135"/>
                  </a:lnTo>
                  <a:lnTo>
                    <a:pt x="235" y="135"/>
                  </a:lnTo>
                  <a:lnTo>
                    <a:pt x="233" y="137"/>
                  </a:lnTo>
                  <a:lnTo>
                    <a:pt x="232" y="137"/>
                  </a:lnTo>
                  <a:lnTo>
                    <a:pt x="228" y="137"/>
                  </a:lnTo>
                  <a:lnTo>
                    <a:pt x="224" y="137"/>
                  </a:lnTo>
                  <a:lnTo>
                    <a:pt x="219" y="137"/>
                  </a:lnTo>
                  <a:lnTo>
                    <a:pt x="216" y="135"/>
                  </a:lnTo>
                  <a:lnTo>
                    <a:pt x="211" y="133"/>
                  </a:lnTo>
                  <a:lnTo>
                    <a:pt x="209" y="135"/>
                  </a:lnTo>
                  <a:lnTo>
                    <a:pt x="208" y="135"/>
                  </a:lnTo>
                  <a:lnTo>
                    <a:pt x="200" y="135"/>
                  </a:lnTo>
                  <a:lnTo>
                    <a:pt x="200" y="133"/>
                  </a:lnTo>
                  <a:lnTo>
                    <a:pt x="200" y="133"/>
                  </a:lnTo>
                  <a:lnTo>
                    <a:pt x="202" y="130"/>
                  </a:lnTo>
                  <a:lnTo>
                    <a:pt x="202" y="130"/>
                  </a:lnTo>
                  <a:lnTo>
                    <a:pt x="202" y="130"/>
                  </a:lnTo>
                  <a:lnTo>
                    <a:pt x="198" y="130"/>
                  </a:lnTo>
                  <a:lnTo>
                    <a:pt x="194" y="129"/>
                  </a:lnTo>
                  <a:lnTo>
                    <a:pt x="191" y="129"/>
                  </a:lnTo>
                  <a:lnTo>
                    <a:pt x="187" y="129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3" y="127"/>
                  </a:lnTo>
                  <a:lnTo>
                    <a:pt x="183" y="126"/>
                  </a:lnTo>
                  <a:lnTo>
                    <a:pt x="183" y="126"/>
                  </a:lnTo>
                  <a:lnTo>
                    <a:pt x="183" y="124"/>
                  </a:lnTo>
                  <a:lnTo>
                    <a:pt x="183" y="122"/>
                  </a:lnTo>
                  <a:lnTo>
                    <a:pt x="181" y="122"/>
                  </a:lnTo>
                  <a:lnTo>
                    <a:pt x="179" y="121"/>
                  </a:lnTo>
                  <a:lnTo>
                    <a:pt x="178" y="121"/>
                  </a:lnTo>
                  <a:lnTo>
                    <a:pt x="176" y="122"/>
                  </a:lnTo>
                  <a:lnTo>
                    <a:pt x="175" y="124"/>
                  </a:lnTo>
                  <a:lnTo>
                    <a:pt x="173" y="127"/>
                  </a:lnTo>
                  <a:lnTo>
                    <a:pt x="172" y="129"/>
                  </a:lnTo>
                  <a:lnTo>
                    <a:pt x="168" y="132"/>
                  </a:lnTo>
                  <a:lnTo>
                    <a:pt x="167" y="132"/>
                  </a:lnTo>
                  <a:lnTo>
                    <a:pt x="161" y="133"/>
                  </a:lnTo>
                  <a:lnTo>
                    <a:pt x="153" y="133"/>
                  </a:lnTo>
                  <a:lnTo>
                    <a:pt x="151" y="135"/>
                  </a:lnTo>
                  <a:lnTo>
                    <a:pt x="148" y="137"/>
                  </a:lnTo>
                  <a:lnTo>
                    <a:pt x="145" y="138"/>
                  </a:lnTo>
                  <a:lnTo>
                    <a:pt x="137" y="140"/>
                  </a:lnTo>
                  <a:lnTo>
                    <a:pt x="131" y="141"/>
                  </a:lnTo>
                  <a:lnTo>
                    <a:pt x="123" y="143"/>
                  </a:lnTo>
                  <a:lnTo>
                    <a:pt x="118" y="143"/>
                  </a:lnTo>
                  <a:lnTo>
                    <a:pt x="116" y="143"/>
                  </a:lnTo>
                  <a:lnTo>
                    <a:pt x="113" y="143"/>
                  </a:lnTo>
                  <a:lnTo>
                    <a:pt x="110" y="144"/>
                  </a:lnTo>
                  <a:lnTo>
                    <a:pt x="107" y="144"/>
                  </a:lnTo>
                  <a:lnTo>
                    <a:pt x="96" y="144"/>
                  </a:lnTo>
                  <a:lnTo>
                    <a:pt x="91" y="146"/>
                  </a:lnTo>
                  <a:lnTo>
                    <a:pt x="88" y="146"/>
                  </a:lnTo>
                  <a:lnTo>
                    <a:pt x="86" y="146"/>
                  </a:lnTo>
                  <a:lnTo>
                    <a:pt x="85" y="144"/>
                  </a:lnTo>
                  <a:lnTo>
                    <a:pt x="83" y="144"/>
                  </a:lnTo>
                  <a:lnTo>
                    <a:pt x="82" y="143"/>
                  </a:lnTo>
                  <a:lnTo>
                    <a:pt x="79" y="138"/>
                  </a:lnTo>
                  <a:lnTo>
                    <a:pt x="77" y="137"/>
                  </a:lnTo>
                  <a:lnTo>
                    <a:pt x="77" y="133"/>
                  </a:lnTo>
                  <a:lnTo>
                    <a:pt x="77" y="132"/>
                  </a:lnTo>
                  <a:lnTo>
                    <a:pt x="77" y="127"/>
                  </a:lnTo>
                  <a:lnTo>
                    <a:pt x="75" y="127"/>
                  </a:lnTo>
                  <a:lnTo>
                    <a:pt x="71" y="126"/>
                  </a:lnTo>
                  <a:lnTo>
                    <a:pt x="68" y="126"/>
                  </a:lnTo>
                  <a:lnTo>
                    <a:pt x="61" y="126"/>
                  </a:lnTo>
                  <a:lnTo>
                    <a:pt x="55" y="126"/>
                  </a:lnTo>
                  <a:lnTo>
                    <a:pt x="49" y="126"/>
                  </a:lnTo>
                  <a:lnTo>
                    <a:pt x="45" y="124"/>
                  </a:lnTo>
                  <a:lnTo>
                    <a:pt x="41" y="124"/>
                  </a:lnTo>
                  <a:lnTo>
                    <a:pt x="36" y="121"/>
                  </a:lnTo>
                  <a:lnTo>
                    <a:pt x="34" y="121"/>
                  </a:lnTo>
                  <a:lnTo>
                    <a:pt x="34" y="121"/>
                  </a:lnTo>
                  <a:lnTo>
                    <a:pt x="34" y="119"/>
                  </a:lnTo>
                  <a:lnTo>
                    <a:pt x="33" y="118"/>
                  </a:lnTo>
                  <a:lnTo>
                    <a:pt x="28" y="115"/>
                  </a:lnTo>
                  <a:lnTo>
                    <a:pt x="27" y="111"/>
                  </a:lnTo>
                  <a:lnTo>
                    <a:pt x="27" y="111"/>
                  </a:lnTo>
                  <a:lnTo>
                    <a:pt x="27" y="110"/>
                  </a:lnTo>
                  <a:lnTo>
                    <a:pt x="25" y="107"/>
                  </a:lnTo>
                  <a:lnTo>
                    <a:pt x="25" y="105"/>
                  </a:lnTo>
                  <a:lnTo>
                    <a:pt x="27" y="104"/>
                  </a:lnTo>
                  <a:lnTo>
                    <a:pt x="27" y="104"/>
                  </a:lnTo>
                  <a:lnTo>
                    <a:pt x="34" y="102"/>
                  </a:lnTo>
                  <a:lnTo>
                    <a:pt x="50" y="100"/>
                  </a:lnTo>
                  <a:lnTo>
                    <a:pt x="63" y="99"/>
                  </a:lnTo>
                  <a:lnTo>
                    <a:pt x="69" y="99"/>
                  </a:lnTo>
                  <a:lnTo>
                    <a:pt x="72" y="99"/>
                  </a:lnTo>
                  <a:lnTo>
                    <a:pt x="77" y="100"/>
                  </a:lnTo>
                  <a:lnTo>
                    <a:pt x="83" y="100"/>
                  </a:lnTo>
                  <a:lnTo>
                    <a:pt x="91" y="100"/>
                  </a:lnTo>
                  <a:lnTo>
                    <a:pt x="93" y="100"/>
                  </a:lnTo>
                  <a:lnTo>
                    <a:pt x="97" y="100"/>
                  </a:lnTo>
                  <a:lnTo>
                    <a:pt x="97" y="99"/>
                  </a:lnTo>
                  <a:lnTo>
                    <a:pt x="104" y="100"/>
                  </a:lnTo>
                  <a:lnTo>
                    <a:pt x="105" y="99"/>
                  </a:lnTo>
                  <a:lnTo>
                    <a:pt x="105" y="99"/>
                  </a:lnTo>
                  <a:lnTo>
                    <a:pt x="105" y="97"/>
                  </a:lnTo>
                  <a:lnTo>
                    <a:pt x="99" y="96"/>
                  </a:lnTo>
                  <a:lnTo>
                    <a:pt x="85" y="91"/>
                  </a:lnTo>
                  <a:lnTo>
                    <a:pt x="80" y="89"/>
                  </a:lnTo>
                  <a:lnTo>
                    <a:pt x="75" y="89"/>
                  </a:lnTo>
                  <a:lnTo>
                    <a:pt x="72" y="88"/>
                  </a:lnTo>
                  <a:lnTo>
                    <a:pt x="69" y="89"/>
                  </a:lnTo>
                  <a:lnTo>
                    <a:pt x="68" y="89"/>
                  </a:lnTo>
                  <a:lnTo>
                    <a:pt x="63" y="89"/>
                  </a:lnTo>
                  <a:lnTo>
                    <a:pt x="60" y="91"/>
                  </a:lnTo>
                  <a:lnTo>
                    <a:pt x="53" y="91"/>
                  </a:lnTo>
                  <a:lnTo>
                    <a:pt x="42" y="91"/>
                  </a:lnTo>
                  <a:lnTo>
                    <a:pt x="42" y="91"/>
                  </a:lnTo>
                  <a:lnTo>
                    <a:pt x="39" y="91"/>
                  </a:lnTo>
                  <a:lnTo>
                    <a:pt x="38" y="91"/>
                  </a:lnTo>
                  <a:lnTo>
                    <a:pt x="28" y="91"/>
                  </a:lnTo>
                  <a:lnTo>
                    <a:pt x="20" y="91"/>
                  </a:lnTo>
                  <a:lnTo>
                    <a:pt x="11" y="83"/>
                  </a:lnTo>
                  <a:lnTo>
                    <a:pt x="9" y="81"/>
                  </a:lnTo>
                  <a:lnTo>
                    <a:pt x="9" y="80"/>
                  </a:lnTo>
                  <a:lnTo>
                    <a:pt x="11" y="80"/>
                  </a:lnTo>
                  <a:lnTo>
                    <a:pt x="16" y="77"/>
                  </a:lnTo>
                  <a:lnTo>
                    <a:pt x="17" y="77"/>
                  </a:lnTo>
                  <a:lnTo>
                    <a:pt x="23" y="75"/>
                  </a:lnTo>
                  <a:lnTo>
                    <a:pt x="31" y="74"/>
                  </a:lnTo>
                  <a:lnTo>
                    <a:pt x="36" y="72"/>
                  </a:lnTo>
                  <a:lnTo>
                    <a:pt x="39" y="70"/>
                  </a:lnTo>
                  <a:lnTo>
                    <a:pt x="42" y="70"/>
                  </a:lnTo>
                  <a:lnTo>
                    <a:pt x="44" y="70"/>
                  </a:lnTo>
                  <a:lnTo>
                    <a:pt x="44" y="70"/>
                  </a:lnTo>
                  <a:lnTo>
                    <a:pt x="42" y="69"/>
                  </a:lnTo>
                  <a:lnTo>
                    <a:pt x="42" y="69"/>
                  </a:lnTo>
                  <a:lnTo>
                    <a:pt x="44" y="67"/>
                  </a:lnTo>
                  <a:lnTo>
                    <a:pt x="47" y="67"/>
                  </a:lnTo>
                  <a:lnTo>
                    <a:pt x="50" y="69"/>
                  </a:lnTo>
                  <a:lnTo>
                    <a:pt x="52" y="67"/>
                  </a:lnTo>
                  <a:lnTo>
                    <a:pt x="53" y="67"/>
                  </a:lnTo>
                  <a:lnTo>
                    <a:pt x="52" y="67"/>
                  </a:lnTo>
                  <a:lnTo>
                    <a:pt x="49" y="66"/>
                  </a:lnTo>
                  <a:lnTo>
                    <a:pt x="31" y="69"/>
                  </a:lnTo>
                  <a:lnTo>
                    <a:pt x="23" y="69"/>
                  </a:lnTo>
                  <a:lnTo>
                    <a:pt x="19" y="70"/>
                  </a:lnTo>
                  <a:lnTo>
                    <a:pt x="16" y="70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11" y="69"/>
                  </a:lnTo>
                  <a:lnTo>
                    <a:pt x="12" y="67"/>
                  </a:lnTo>
                  <a:lnTo>
                    <a:pt x="16" y="66"/>
                  </a:lnTo>
                  <a:lnTo>
                    <a:pt x="17" y="63"/>
                  </a:lnTo>
                  <a:lnTo>
                    <a:pt x="16" y="63"/>
                  </a:lnTo>
                  <a:lnTo>
                    <a:pt x="9" y="64"/>
                  </a:lnTo>
                  <a:lnTo>
                    <a:pt x="6" y="63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6" y="50"/>
                  </a:lnTo>
                  <a:lnTo>
                    <a:pt x="9" y="48"/>
                  </a:lnTo>
                  <a:lnTo>
                    <a:pt x="11" y="47"/>
                  </a:lnTo>
                  <a:lnTo>
                    <a:pt x="11" y="45"/>
                  </a:lnTo>
                  <a:lnTo>
                    <a:pt x="11" y="45"/>
                  </a:lnTo>
                  <a:lnTo>
                    <a:pt x="8" y="44"/>
                  </a:lnTo>
                  <a:lnTo>
                    <a:pt x="8" y="44"/>
                  </a:lnTo>
                  <a:lnTo>
                    <a:pt x="8" y="42"/>
                  </a:lnTo>
                  <a:lnTo>
                    <a:pt x="8" y="40"/>
                  </a:lnTo>
                  <a:lnTo>
                    <a:pt x="9" y="39"/>
                  </a:lnTo>
                  <a:lnTo>
                    <a:pt x="12" y="36"/>
                  </a:lnTo>
                  <a:lnTo>
                    <a:pt x="20" y="31"/>
                  </a:lnTo>
                  <a:lnTo>
                    <a:pt x="25" y="29"/>
                  </a:lnTo>
                  <a:lnTo>
                    <a:pt x="28" y="28"/>
                  </a:lnTo>
                  <a:lnTo>
                    <a:pt x="34" y="25"/>
                  </a:lnTo>
                  <a:lnTo>
                    <a:pt x="49" y="20"/>
                  </a:lnTo>
                  <a:lnTo>
                    <a:pt x="63" y="17"/>
                  </a:lnTo>
                  <a:close/>
                  <a:moveTo>
                    <a:pt x="197" y="4"/>
                  </a:moveTo>
                  <a:lnTo>
                    <a:pt x="200" y="6"/>
                  </a:lnTo>
                  <a:lnTo>
                    <a:pt x="205" y="9"/>
                  </a:lnTo>
                  <a:lnTo>
                    <a:pt x="206" y="9"/>
                  </a:lnTo>
                  <a:lnTo>
                    <a:pt x="206" y="9"/>
                  </a:lnTo>
                  <a:lnTo>
                    <a:pt x="208" y="11"/>
                  </a:lnTo>
                  <a:lnTo>
                    <a:pt x="208" y="12"/>
                  </a:lnTo>
                  <a:lnTo>
                    <a:pt x="208" y="14"/>
                  </a:lnTo>
                  <a:lnTo>
                    <a:pt x="208" y="17"/>
                  </a:lnTo>
                  <a:lnTo>
                    <a:pt x="208" y="18"/>
                  </a:lnTo>
                  <a:lnTo>
                    <a:pt x="205" y="22"/>
                  </a:lnTo>
                  <a:lnTo>
                    <a:pt x="202" y="25"/>
                  </a:lnTo>
                  <a:lnTo>
                    <a:pt x="202" y="25"/>
                  </a:lnTo>
                  <a:lnTo>
                    <a:pt x="202" y="26"/>
                  </a:lnTo>
                  <a:lnTo>
                    <a:pt x="198" y="28"/>
                  </a:lnTo>
                  <a:lnTo>
                    <a:pt x="198" y="28"/>
                  </a:lnTo>
                  <a:lnTo>
                    <a:pt x="197" y="29"/>
                  </a:lnTo>
                  <a:lnTo>
                    <a:pt x="195" y="28"/>
                  </a:lnTo>
                  <a:lnTo>
                    <a:pt x="194" y="26"/>
                  </a:lnTo>
                  <a:lnTo>
                    <a:pt x="191" y="23"/>
                  </a:lnTo>
                  <a:lnTo>
                    <a:pt x="186" y="22"/>
                  </a:lnTo>
                  <a:lnTo>
                    <a:pt x="186" y="20"/>
                  </a:lnTo>
                  <a:lnTo>
                    <a:pt x="184" y="18"/>
                  </a:lnTo>
                  <a:lnTo>
                    <a:pt x="179" y="15"/>
                  </a:lnTo>
                  <a:lnTo>
                    <a:pt x="176" y="14"/>
                  </a:lnTo>
                  <a:lnTo>
                    <a:pt x="175" y="14"/>
                  </a:lnTo>
                  <a:lnTo>
                    <a:pt x="173" y="12"/>
                  </a:lnTo>
                  <a:lnTo>
                    <a:pt x="175" y="9"/>
                  </a:lnTo>
                  <a:lnTo>
                    <a:pt x="178" y="7"/>
                  </a:lnTo>
                  <a:lnTo>
                    <a:pt x="178" y="7"/>
                  </a:lnTo>
                  <a:lnTo>
                    <a:pt x="183" y="6"/>
                  </a:lnTo>
                  <a:lnTo>
                    <a:pt x="194" y="6"/>
                  </a:lnTo>
                  <a:lnTo>
                    <a:pt x="197" y="4"/>
                  </a:lnTo>
                  <a:close/>
                  <a:moveTo>
                    <a:pt x="555" y="4"/>
                  </a:moveTo>
                  <a:lnTo>
                    <a:pt x="558" y="6"/>
                  </a:lnTo>
                  <a:lnTo>
                    <a:pt x="561" y="7"/>
                  </a:lnTo>
                  <a:lnTo>
                    <a:pt x="564" y="7"/>
                  </a:lnTo>
                  <a:lnTo>
                    <a:pt x="571" y="7"/>
                  </a:lnTo>
                  <a:lnTo>
                    <a:pt x="572" y="9"/>
                  </a:lnTo>
                  <a:lnTo>
                    <a:pt x="588" y="7"/>
                  </a:lnTo>
                  <a:lnTo>
                    <a:pt x="591" y="9"/>
                  </a:lnTo>
                  <a:lnTo>
                    <a:pt x="601" y="12"/>
                  </a:lnTo>
                  <a:lnTo>
                    <a:pt x="604" y="12"/>
                  </a:lnTo>
                  <a:lnTo>
                    <a:pt x="605" y="14"/>
                  </a:lnTo>
                  <a:lnTo>
                    <a:pt x="607" y="15"/>
                  </a:lnTo>
                  <a:lnTo>
                    <a:pt x="607" y="17"/>
                  </a:lnTo>
                  <a:lnTo>
                    <a:pt x="610" y="18"/>
                  </a:lnTo>
                  <a:lnTo>
                    <a:pt x="612" y="20"/>
                  </a:lnTo>
                  <a:lnTo>
                    <a:pt x="612" y="20"/>
                  </a:lnTo>
                  <a:lnTo>
                    <a:pt x="613" y="22"/>
                  </a:lnTo>
                  <a:lnTo>
                    <a:pt x="615" y="23"/>
                  </a:lnTo>
                  <a:lnTo>
                    <a:pt x="616" y="23"/>
                  </a:lnTo>
                  <a:lnTo>
                    <a:pt x="616" y="25"/>
                  </a:lnTo>
                  <a:lnTo>
                    <a:pt x="616" y="26"/>
                  </a:lnTo>
                  <a:lnTo>
                    <a:pt x="618" y="28"/>
                  </a:lnTo>
                  <a:lnTo>
                    <a:pt x="619" y="29"/>
                  </a:lnTo>
                  <a:lnTo>
                    <a:pt x="619" y="29"/>
                  </a:lnTo>
                  <a:lnTo>
                    <a:pt x="618" y="31"/>
                  </a:lnTo>
                  <a:lnTo>
                    <a:pt x="615" y="31"/>
                  </a:lnTo>
                  <a:lnTo>
                    <a:pt x="607" y="31"/>
                  </a:lnTo>
                  <a:lnTo>
                    <a:pt x="594" y="29"/>
                  </a:lnTo>
                  <a:lnTo>
                    <a:pt x="588" y="29"/>
                  </a:lnTo>
                  <a:lnTo>
                    <a:pt x="585" y="31"/>
                  </a:lnTo>
                  <a:lnTo>
                    <a:pt x="575" y="33"/>
                  </a:lnTo>
                  <a:lnTo>
                    <a:pt x="574" y="33"/>
                  </a:lnTo>
                  <a:lnTo>
                    <a:pt x="571" y="33"/>
                  </a:lnTo>
                  <a:lnTo>
                    <a:pt x="566" y="31"/>
                  </a:lnTo>
                  <a:lnTo>
                    <a:pt x="564" y="29"/>
                  </a:lnTo>
                  <a:lnTo>
                    <a:pt x="564" y="29"/>
                  </a:lnTo>
                  <a:lnTo>
                    <a:pt x="563" y="26"/>
                  </a:lnTo>
                  <a:lnTo>
                    <a:pt x="561" y="25"/>
                  </a:lnTo>
                  <a:lnTo>
                    <a:pt x="561" y="22"/>
                  </a:lnTo>
                  <a:lnTo>
                    <a:pt x="561" y="20"/>
                  </a:lnTo>
                  <a:lnTo>
                    <a:pt x="560" y="20"/>
                  </a:lnTo>
                  <a:lnTo>
                    <a:pt x="555" y="18"/>
                  </a:lnTo>
                  <a:lnTo>
                    <a:pt x="553" y="18"/>
                  </a:lnTo>
                  <a:lnTo>
                    <a:pt x="552" y="17"/>
                  </a:lnTo>
                  <a:lnTo>
                    <a:pt x="552" y="15"/>
                  </a:lnTo>
                  <a:lnTo>
                    <a:pt x="552" y="15"/>
                  </a:lnTo>
                  <a:lnTo>
                    <a:pt x="552" y="14"/>
                  </a:lnTo>
                  <a:lnTo>
                    <a:pt x="552" y="14"/>
                  </a:lnTo>
                  <a:lnTo>
                    <a:pt x="553" y="14"/>
                  </a:lnTo>
                  <a:lnTo>
                    <a:pt x="552" y="12"/>
                  </a:lnTo>
                  <a:lnTo>
                    <a:pt x="552" y="11"/>
                  </a:lnTo>
                  <a:lnTo>
                    <a:pt x="550" y="7"/>
                  </a:lnTo>
                  <a:lnTo>
                    <a:pt x="552" y="6"/>
                  </a:lnTo>
                  <a:lnTo>
                    <a:pt x="552" y="6"/>
                  </a:lnTo>
                  <a:lnTo>
                    <a:pt x="552" y="6"/>
                  </a:lnTo>
                  <a:lnTo>
                    <a:pt x="555" y="4"/>
                  </a:lnTo>
                  <a:close/>
                  <a:moveTo>
                    <a:pt x="471" y="3"/>
                  </a:moveTo>
                  <a:lnTo>
                    <a:pt x="478" y="3"/>
                  </a:lnTo>
                  <a:lnTo>
                    <a:pt x="490" y="4"/>
                  </a:lnTo>
                  <a:lnTo>
                    <a:pt x="490" y="4"/>
                  </a:lnTo>
                  <a:lnTo>
                    <a:pt x="492" y="6"/>
                  </a:lnTo>
                  <a:lnTo>
                    <a:pt x="492" y="6"/>
                  </a:lnTo>
                  <a:lnTo>
                    <a:pt x="492" y="7"/>
                  </a:lnTo>
                  <a:lnTo>
                    <a:pt x="489" y="9"/>
                  </a:lnTo>
                  <a:lnTo>
                    <a:pt x="484" y="12"/>
                  </a:lnTo>
                  <a:lnTo>
                    <a:pt x="481" y="14"/>
                  </a:lnTo>
                  <a:lnTo>
                    <a:pt x="476" y="18"/>
                  </a:lnTo>
                  <a:lnTo>
                    <a:pt x="476" y="18"/>
                  </a:lnTo>
                  <a:lnTo>
                    <a:pt x="470" y="28"/>
                  </a:lnTo>
                  <a:lnTo>
                    <a:pt x="468" y="29"/>
                  </a:lnTo>
                  <a:lnTo>
                    <a:pt x="468" y="29"/>
                  </a:lnTo>
                  <a:lnTo>
                    <a:pt x="466" y="33"/>
                  </a:lnTo>
                  <a:lnTo>
                    <a:pt x="466" y="34"/>
                  </a:lnTo>
                  <a:lnTo>
                    <a:pt x="468" y="36"/>
                  </a:lnTo>
                  <a:lnTo>
                    <a:pt x="471" y="39"/>
                  </a:lnTo>
                  <a:lnTo>
                    <a:pt x="471" y="40"/>
                  </a:lnTo>
                  <a:lnTo>
                    <a:pt x="471" y="42"/>
                  </a:lnTo>
                  <a:lnTo>
                    <a:pt x="471" y="47"/>
                  </a:lnTo>
                  <a:lnTo>
                    <a:pt x="471" y="48"/>
                  </a:lnTo>
                  <a:lnTo>
                    <a:pt x="471" y="50"/>
                  </a:lnTo>
                  <a:lnTo>
                    <a:pt x="473" y="53"/>
                  </a:lnTo>
                  <a:lnTo>
                    <a:pt x="473" y="56"/>
                  </a:lnTo>
                  <a:lnTo>
                    <a:pt x="476" y="59"/>
                  </a:lnTo>
                  <a:lnTo>
                    <a:pt x="481" y="64"/>
                  </a:lnTo>
                  <a:lnTo>
                    <a:pt x="484" y="66"/>
                  </a:lnTo>
                  <a:lnTo>
                    <a:pt x="487" y="67"/>
                  </a:lnTo>
                  <a:lnTo>
                    <a:pt x="490" y="70"/>
                  </a:lnTo>
                  <a:lnTo>
                    <a:pt x="490" y="70"/>
                  </a:lnTo>
                  <a:lnTo>
                    <a:pt x="489" y="72"/>
                  </a:lnTo>
                  <a:lnTo>
                    <a:pt x="485" y="75"/>
                  </a:lnTo>
                  <a:lnTo>
                    <a:pt x="481" y="75"/>
                  </a:lnTo>
                  <a:lnTo>
                    <a:pt x="478" y="77"/>
                  </a:lnTo>
                  <a:lnTo>
                    <a:pt x="474" y="78"/>
                  </a:lnTo>
                  <a:lnTo>
                    <a:pt x="470" y="80"/>
                  </a:lnTo>
                  <a:lnTo>
                    <a:pt x="468" y="80"/>
                  </a:lnTo>
                  <a:lnTo>
                    <a:pt x="468" y="81"/>
                  </a:lnTo>
                  <a:lnTo>
                    <a:pt x="471" y="80"/>
                  </a:lnTo>
                  <a:lnTo>
                    <a:pt x="474" y="80"/>
                  </a:lnTo>
                  <a:lnTo>
                    <a:pt x="479" y="77"/>
                  </a:lnTo>
                  <a:lnTo>
                    <a:pt x="482" y="77"/>
                  </a:lnTo>
                  <a:lnTo>
                    <a:pt x="490" y="77"/>
                  </a:lnTo>
                  <a:lnTo>
                    <a:pt x="492" y="77"/>
                  </a:lnTo>
                  <a:lnTo>
                    <a:pt x="490" y="78"/>
                  </a:lnTo>
                  <a:lnTo>
                    <a:pt x="490" y="78"/>
                  </a:lnTo>
                  <a:lnTo>
                    <a:pt x="490" y="78"/>
                  </a:lnTo>
                  <a:lnTo>
                    <a:pt x="492" y="80"/>
                  </a:lnTo>
                  <a:lnTo>
                    <a:pt x="493" y="80"/>
                  </a:lnTo>
                  <a:lnTo>
                    <a:pt x="493" y="80"/>
                  </a:lnTo>
                  <a:lnTo>
                    <a:pt x="493" y="78"/>
                  </a:lnTo>
                  <a:lnTo>
                    <a:pt x="495" y="70"/>
                  </a:lnTo>
                  <a:lnTo>
                    <a:pt x="496" y="69"/>
                  </a:lnTo>
                  <a:lnTo>
                    <a:pt x="496" y="67"/>
                  </a:lnTo>
                  <a:lnTo>
                    <a:pt x="496" y="64"/>
                  </a:lnTo>
                  <a:lnTo>
                    <a:pt x="495" y="64"/>
                  </a:lnTo>
                  <a:lnTo>
                    <a:pt x="493" y="63"/>
                  </a:lnTo>
                  <a:lnTo>
                    <a:pt x="490" y="63"/>
                  </a:lnTo>
                  <a:lnTo>
                    <a:pt x="489" y="63"/>
                  </a:lnTo>
                  <a:lnTo>
                    <a:pt x="487" y="63"/>
                  </a:lnTo>
                  <a:lnTo>
                    <a:pt x="485" y="63"/>
                  </a:lnTo>
                  <a:lnTo>
                    <a:pt x="485" y="61"/>
                  </a:lnTo>
                  <a:lnTo>
                    <a:pt x="484" y="59"/>
                  </a:lnTo>
                  <a:lnTo>
                    <a:pt x="482" y="58"/>
                  </a:lnTo>
                  <a:lnTo>
                    <a:pt x="479" y="55"/>
                  </a:lnTo>
                  <a:lnTo>
                    <a:pt x="478" y="55"/>
                  </a:lnTo>
                  <a:lnTo>
                    <a:pt x="479" y="53"/>
                  </a:lnTo>
                  <a:lnTo>
                    <a:pt x="481" y="52"/>
                  </a:lnTo>
                  <a:lnTo>
                    <a:pt x="484" y="52"/>
                  </a:lnTo>
                  <a:lnTo>
                    <a:pt x="485" y="48"/>
                  </a:lnTo>
                  <a:lnTo>
                    <a:pt x="487" y="47"/>
                  </a:lnTo>
                  <a:lnTo>
                    <a:pt x="490" y="48"/>
                  </a:lnTo>
                  <a:lnTo>
                    <a:pt x="496" y="50"/>
                  </a:lnTo>
                  <a:lnTo>
                    <a:pt x="500" y="53"/>
                  </a:lnTo>
                  <a:lnTo>
                    <a:pt x="501" y="53"/>
                  </a:lnTo>
                  <a:lnTo>
                    <a:pt x="501" y="52"/>
                  </a:lnTo>
                  <a:lnTo>
                    <a:pt x="501" y="52"/>
                  </a:lnTo>
                  <a:lnTo>
                    <a:pt x="496" y="48"/>
                  </a:lnTo>
                  <a:lnTo>
                    <a:pt x="495" y="47"/>
                  </a:lnTo>
                  <a:lnTo>
                    <a:pt x="493" y="45"/>
                  </a:lnTo>
                  <a:lnTo>
                    <a:pt x="493" y="45"/>
                  </a:lnTo>
                  <a:lnTo>
                    <a:pt x="496" y="44"/>
                  </a:lnTo>
                  <a:lnTo>
                    <a:pt x="496" y="44"/>
                  </a:lnTo>
                  <a:lnTo>
                    <a:pt x="493" y="42"/>
                  </a:lnTo>
                  <a:lnTo>
                    <a:pt x="492" y="42"/>
                  </a:lnTo>
                  <a:lnTo>
                    <a:pt x="490" y="44"/>
                  </a:lnTo>
                  <a:lnTo>
                    <a:pt x="489" y="44"/>
                  </a:lnTo>
                  <a:lnTo>
                    <a:pt x="485" y="42"/>
                  </a:lnTo>
                  <a:lnTo>
                    <a:pt x="485" y="42"/>
                  </a:lnTo>
                  <a:lnTo>
                    <a:pt x="484" y="40"/>
                  </a:lnTo>
                  <a:lnTo>
                    <a:pt x="482" y="39"/>
                  </a:lnTo>
                  <a:lnTo>
                    <a:pt x="482" y="37"/>
                  </a:lnTo>
                  <a:lnTo>
                    <a:pt x="482" y="36"/>
                  </a:lnTo>
                  <a:lnTo>
                    <a:pt x="482" y="34"/>
                  </a:lnTo>
                  <a:lnTo>
                    <a:pt x="482" y="33"/>
                  </a:lnTo>
                  <a:lnTo>
                    <a:pt x="482" y="31"/>
                  </a:lnTo>
                  <a:lnTo>
                    <a:pt x="482" y="31"/>
                  </a:lnTo>
                  <a:lnTo>
                    <a:pt x="484" y="28"/>
                  </a:lnTo>
                  <a:lnTo>
                    <a:pt x="485" y="28"/>
                  </a:lnTo>
                  <a:lnTo>
                    <a:pt x="487" y="28"/>
                  </a:lnTo>
                  <a:lnTo>
                    <a:pt x="492" y="28"/>
                  </a:lnTo>
                  <a:lnTo>
                    <a:pt x="501" y="33"/>
                  </a:lnTo>
                  <a:lnTo>
                    <a:pt x="501" y="31"/>
                  </a:lnTo>
                  <a:lnTo>
                    <a:pt x="490" y="26"/>
                  </a:lnTo>
                  <a:lnTo>
                    <a:pt x="485" y="25"/>
                  </a:lnTo>
                  <a:lnTo>
                    <a:pt x="484" y="23"/>
                  </a:lnTo>
                  <a:lnTo>
                    <a:pt x="490" y="17"/>
                  </a:lnTo>
                  <a:lnTo>
                    <a:pt x="496" y="15"/>
                  </a:lnTo>
                  <a:lnTo>
                    <a:pt x="500" y="14"/>
                  </a:lnTo>
                  <a:lnTo>
                    <a:pt x="504" y="14"/>
                  </a:lnTo>
                  <a:lnTo>
                    <a:pt x="509" y="15"/>
                  </a:lnTo>
                  <a:lnTo>
                    <a:pt x="509" y="15"/>
                  </a:lnTo>
                  <a:lnTo>
                    <a:pt x="506" y="12"/>
                  </a:lnTo>
                  <a:lnTo>
                    <a:pt x="507" y="12"/>
                  </a:lnTo>
                  <a:lnTo>
                    <a:pt x="509" y="11"/>
                  </a:lnTo>
                  <a:lnTo>
                    <a:pt x="514" y="9"/>
                  </a:lnTo>
                  <a:lnTo>
                    <a:pt x="520" y="7"/>
                  </a:lnTo>
                  <a:lnTo>
                    <a:pt x="520" y="7"/>
                  </a:lnTo>
                  <a:lnTo>
                    <a:pt x="522" y="6"/>
                  </a:lnTo>
                  <a:lnTo>
                    <a:pt x="525" y="6"/>
                  </a:lnTo>
                  <a:lnTo>
                    <a:pt x="531" y="6"/>
                  </a:lnTo>
                  <a:lnTo>
                    <a:pt x="536" y="6"/>
                  </a:lnTo>
                  <a:lnTo>
                    <a:pt x="541" y="7"/>
                  </a:lnTo>
                  <a:lnTo>
                    <a:pt x="542" y="9"/>
                  </a:lnTo>
                  <a:lnTo>
                    <a:pt x="544" y="11"/>
                  </a:lnTo>
                  <a:lnTo>
                    <a:pt x="545" y="14"/>
                  </a:lnTo>
                  <a:lnTo>
                    <a:pt x="547" y="18"/>
                  </a:lnTo>
                  <a:lnTo>
                    <a:pt x="548" y="20"/>
                  </a:lnTo>
                  <a:lnTo>
                    <a:pt x="552" y="20"/>
                  </a:lnTo>
                  <a:lnTo>
                    <a:pt x="553" y="22"/>
                  </a:lnTo>
                  <a:lnTo>
                    <a:pt x="555" y="23"/>
                  </a:lnTo>
                  <a:lnTo>
                    <a:pt x="555" y="25"/>
                  </a:lnTo>
                  <a:lnTo>
                    <a:pt x="555" y="26"/>
                  </a:lnTo>
                  <a:lnTo>
                    <a:pt x="555" y="28"/>
                  </a:lnTo>
                  <a:lnTo>
                    <a:pt x="556" y="31"/>
                  </a:lnTo>
                  <a:lnTo>
                    <a:pt x="556" y="31"/>
                  </a:lnTo>
                  <a:lnTo>
                    <a:pt x="560" y="33"/>
                  </a:lnTo>
                  <a:lnTo>
                    <a:pt x="560" y="34"/>
                  </a:lnTo>
                  <a:lnTo>
                    <a:pt x="558" y="34"/>
                  </a:lnTo>
                  <a:lnTo>
                    <a:pt x="556" y="36"/>
                  </a:lnTo>
                  <a:lnTo>
                    <a:pt x="553" y="39"/>
                  </a:lnTo>
                  <a:lnTo>
                    <a:pt x="548" y="42"/>
                  </a:lnTo>
                  <a:lnTo>
                    <a:pt x="545" y="45"/>
                  </a:lnTo>
                  <a:lnTo>
                    <a:pt x="545" y="47"/>
                  </a:lnTo>
                  <a:lnTo>
                    <a:pt x="552" y="42"/>
                  </a:lnTo>
                  <a:lnTo>
                    <a:pt x="555" y="42"/>
                  </a:lnTo>
                  <a:lnTo>
                    <a:pt x="555" y="42"/>
                  </a:lnTo>
                  <a:lnTo>
                    <a:pt x="553" y="45"/>
                  </a:lnTo>
                  <a:lnTo>
                    <a:pt x="552" y="47"/>
                  </a:lnTo>
                  <a:lnTo>
                    <a:pt x="550" y="48"/>
                  </a:lnTo>
                  <a:lnTo>
                    <a:pt x="550" y="48"/>
                  </a:lnTo>
                  <a:lnTo>
                    <a:pt x="553" y="52"/>
                  </a:lnTo>
                  <a:lnTo>
                    <a:pt x="553" y="52"/>
                  </a:lnTo>
                  <a:lnTo>
                    <a:pt x="552" y="52"/>
                  </a:lnTo>
                  <a:lnTo>
                    <a:pt x="550" y="52"/>
                  </a:lnTo>
                  <a:lnTo>
                    <a:pt x="550" y="52"/>
                  </a:lnTo>
                  <a:lnTo>
                    <a:pt x="550" y="53"/>
                  </a:lnTo>
                  <a:lnTo>
                    <a:pt x="550" y="53"/>
                  </a:lnTo>
                  <a:lnTo>
                    <a:pt x="550" y="55"/>
                  </a:lnTo>
                  <a:lnTo>
                    <a:pt x="550" y="55"/>
                  </a:lnTo>
                  <a:lnTo>
                    <a:pt x="550" y="56"/>
                  </a:lnTo>
                  <a:lnTo>
                    <a:pt x="550" y="56"/>
                  </a:lnTo>
                  <a:lnTo>
                    <a:pt x="552" y="56"/>
                  </a:lnTo>
                  <a:lnTo>
                    <a:pt x="552" y="56"/>
                  </a:lnTo>
                  <a:lnTo>
                    <a:pt x="553" y="55"/>
                  </a:lnTo>
                  <a:lnTo>
                    <a:pt x="558" y="50"/>
                  </a:lnTo>
                  <a:lnTo>
                    <a:pt x="561" y="48"/>
                  </a:lnTo>
                  <a:lnTo>
                    <a:pt x="561" y="48"/>
                  </a:lnTo>
                  <a:lnTo>
                    <a:pt x="564" y="48"/>
                  </a:lnTo>
                  <a:lnTo>
                    <a:pt x="564" y="48"/>
                  </a:lnTo>
                  <a:lnTo>
                    <a:pt x="563" y="45"/>
                  </a:lnTo>
                  <a:lnTo>
                    <a:pt x="561" y="45"/>
                  </a:lnTo>
                  <a:lnTo>
                    <a:pt x="563" y="44"/>
                  </a:lnTo>
                  <a:lnTo>
                    <a:pt x="563" y="44"/>
                  </a:lnTo>
                  <a:lnTo>
                    <a:pt x="564" y="42"/>
                  </a:lnTo>
                  <a:lnTo>
                    <a:pt x="566" y="42"/>
                  </a:lnTo>
                  <a:lnTo>
                    <a:pt x="566" y="42"/>
                  </a:lnTo>
                  <a:lnTo>
                    <a:pt x="567" y="44"/>
                  </a:lnTo>
                  <a:lnTo>
                    <a:pt x="569" y="45"/>
                  </a:lnTo>
                  <a:lnTo>
                    <a:pt x="569" y="45"/>
                  </a:lnTo>
                  <a:lnTo>
                    <a:pt x="572" y="45"/>
                  </a:lnTo>
                  <a:lnTo>
                    <a:pt x="574" y="44"/>
                  </a:lnTo>
                  <a:lnTo>
                    <a:pt x="575" y="44"/>
                  </a:lnTo>
                  <a:lnTo>
                    <a:pt x="578" y="47"/>
                  </a:lnTo>
                  <a:lnTo>
                    <a:pt x="577" y="48"/>
                  </a:lnTo>
                  <a:lnTo>
                    <a:pt x="577" y="52"/>
                  </a:lnTo>
                  <a:lnTo>
                    <a:pt x="577" y="53"/>
                  </a:lnTo>
                  <a:lnTo>
                    <a:pt x="582" y="56"/>
                  </a:lnTo>
                  <a:lnTo>
                    <a:pt x="583" y="56"/>
                  </a:lnTo>
                  <a:lnTo>
                    <a:pt x="583" y="56"/>
                  </a:lnTo>
                  <a:lnTo>
                    <a:pt x="583" y="56"/>
                  </a:lnTo>
                  <a:lnTo>
                    <a:pt x="583" y="56"/>
                  </a:lnTo>
                  <a:lnTo>
                    <a:pt x="582" y="55"/>
                  </a:lnTo>
                  <a:lnTo>
                    <a:pt x="580" y="53"/>
                  </a:lnTo>
                  <a:lnTo>
                    <a:pt x="580" y="52"/>
                  </a:lnTo>
                  <a:lnTo>
                    <a:pt x="580" y="47"/>
                  </a:lnTo>
                  <a:lnTo>
                    <a:pt x="582" y="44"/>
                  </a:lnTo>
                  <a:lnTo>
                    <a:pt x="583" y="45"/>
                  </a:lnTo>
                  <a:lnTo>
                    <a:pt x="586" y="47"/>
                  </a:lnTo>
                  <a:lnTo>
                    <a:pt x="588" y="47"/>
                  </a:lnTo>
                  <a:lnTo>
                    <a:pt x="591" y="47"/>
                  </a:lnTo>
                  <a:lnTo>
                    <a:pt x="596" y="48"/>
                  </a:lnTo>
                  <a:lnTo>
                    <a:pt x="599" y="48"/>
                  </a:lnTo>
                  <a:lnTo>
                    <a:pt x="599" y="48"/>
                  </a:lnTo>
                  <a:lnTo>
                    <a:pt x="597" y="47"/>
                  </a:lnTo>
                  <a:lnTo>
                    <a:pt x="593" y="45"/>
                  </a:lnTo>
                  <a:lnTo>
                    <a:pt x="588" y="44"/>
                  </a:lnTo>
                  <a:lnTo>
                    <a:pt x="586" y="42"/>
                  </a:lnTo>
                  <a:lnTo>
                    <a:pt x="585" y="40"/>
                  </a:lnTo>
                  <a:lnTo>
                    <a:pt x="585" y="40"/>
                  </a:lnTo>
                  <a:lnTo>
                    <a:pt x="586" y="39"/>
                  </a:lnTo>
                  <a:lnTo>
                    <a:pt x="586" y="39"/>
                  </a:lnTo>
                  <a:lnTo>
                    <a:pt x="588" y="37"/>
                  </a:lnTo>
                  <a:lnTo>
                    <a:pt x="593" y="36"/>
                  </a:lnTo>
                  <a:lnTo>
                    <a:pt x="596" y="34"/>
                  </a:lnTo>
                  <a:lnTo>
                    <a:pt x="599" y="34"/>
                  </a:lnTo>
                  <a:lnTo>
                    <a:pt x="604" y="34"/>
                  </a:lnTo>
                  <a:lnTo>
                    <a:pt x="608" y="34"/>
                  </a:lnTo>
                  <a:lnTo>
                    <a:pt x="612" y="34"/>
                  </a:lnTo>
                  <a:lnTo>
                    <a:pt x="615" y="36"/>
                  </a:lnTo>
                  <a:lnTo>
                    <a:pt x="618" y="39"/>
                  </a:lnTo>
                  <a:lnTo>
                    <a:pt x="619" y="39"/>
                  </a:lnTo>
                  <a:lnTo>
                    <a:pt x="621" y="39"/>
                  </a:lnTo>
                  <a:lnTo>
                    <a:pt x="624" y="37"/>
                  </a:lnTo>
                  <a:lnTo>
                    <a:pt x="626" y="39"/>
                  </a:lnTo>
                  <a:lnTo>
                    <a:pt x="632" y="40"/>
                  </a:lnTo>
                  <a:lnTo>
                    <a:pt x="634" y="42"/>
                  </a:lnTo>
                  <a:lnTo>
                    <a:pt x="634" y="44"/>
                  </a:lnTo>
                  <a:lnTo>
                    <a:pt x="635" y="45"/>
                  </a:lnTo>
                  <a:lnTo>
                    <a:pt x="635" y="47"/>
                  </a:lnTo>
                  <a:lnTo>
                    <a:pt x="635" y="48"/>
                  </a:lnTo>
                  <a:lnTo>
                    <a:pt x="630" y="53"/>
                  </a:lnTo>
                  <a:lnTo>
                    <a:pt x="627" y="53"/>
                  </a:lnTo>
                  <a:lnTo>
                    <a:pt x="626" y="56"/>
                  </a:lnTo>
                  <a:lnTo>
                    <a:pt x="624" y="59"/>
                  </a:lnTo>
                  <a:lnTo>
                    <a:pt x="623" y="61"/>
                  </a:lnTo>
                  <a:lnTo>
                    <a:pt x="623" y="61"/>
                  </a:lnTo>
                  <a:lnTo>
                    <a:pt x="623" y="61"/>
                  </a:lnTo>
                  <a:lnTo>
                    <a:pt x="624" y="61"/>
                  </a:lnTo>
                  <a:lnTo>
                    <a:pt x="626" y="58"/>
                  </a:lnTo>
                  <a:lnTo>
                    <a:pt x="627" y="56"/>
                  </a:lnTo>
                  <a:lnTo>
                    <a:pt x="629" y="55"/>
                  </a:lnTo>
                  <a:lnTo>
                    <a:pt x="634" y="52"/>
                  </a:lnTo>
                  <a:lnTo>
                    <a:pt x="637" y="52"/>
                  </a:lnTo>
                  <a:lnTo>
                    <a:pt x="640" y="52"/>
                  </a:lnTo>
                  <a:lnTo>
                    <a:pt x="643" y="52"/>
                  </a:lnTo>
                  <a:lnTo>
                    <a:pt x="645" y="52"/>
                  </a:lnTo>
                  <a:lnTo>
                    <a:pt x="646" y="53"/>
                  </a:lnTo>
                  <a:lnTo>
                    <a:pt x="646" y="53"/>
                  </a:lnTo>
                  <a:lnTo>
                    <a:pt x="646" y="55"/>
                  </a:lnTo>
                  <a:lnTo>
                    <a:pt x="646" y="55"/>
                  </a:lnTo>
                  <a:lnTo>
                    <a:pt x="646" y="56"/>
                  </a:lnTo>
                  <a:lnTo>
                    <a:pt x="645" y="58"/>
                  </a:lnTo>
                  <a:lnTo>
                    <a:pt x="642" y="59"/>
                  </a:lnTo>
                  <a:lnTo>
                    <a:pt x="638" y="61"/>
                  </a:lnTo>
                  <a:lnTo>
                    <a:pt x="637" y="61"/>
                  </a:lnTo>
                  <a:lnTo>
                    <a:pt x="632" y="61"/>
                  </a:lnTo>
                  <a:lnTo>
                    <a:pt x="632" y="63"/>
                  </a:lnTo>
                  <a:lnTo>
                    <a:pt x="637" y="63"/>
                  </a:lnTo>
                  <a:lnTo>
                    <a:pt x="640" y="63"/>
                  </a:lnTo>
                  <a:lnTo>
                    <a:pt x="640" y="63"/>
                  </a:lnTo>
                  <a:lnTo>
                    <a:pt x="638" y="66"/>
                  </a:lnTo>
                  <a:lnTo>
                    <a:pt x="637" y="67"/>
                  </a:lnTo>
                  <a:lnTo>
                    <a:pt x="638" y="69"/>
                  </a:lnTo>
                  <a:lnTo>
                    <a:pt x="638" y="70"/>
                  </a:lnTo>
                  <a:lnTo>
                    <a:pt x="637" y="72"/>
                  </a:lnTo>
                  <a:lnTo>
                    <a:pt x="635" y="75"/>
                  </a:lnTo>
                  <a:lnTo>
                    <a:pt x="635" y="75"/>
                  </a:lnTo>
                  <a:lnTo>
                    <a:pt x="638" y="72"/>
                  </a:lnTo>
                  <a:lnTo>
                    <a:pt x="640" y="67"/>
                  </a:lnTo>
                  <a:lnTo>
                    <a:pt x="642" y="66"/>
                  </a:lnTo>
                  <a:lnTo>
                    <a:pt x="643" y="63"/>
                  </a:lnTo>
                  <a:lnTo>
                    <a:pt x="645" y="63"/>
                  </a:lnTo>
                  <a:lnTo>
                    <a:pt x="648" y="63"/>
                  </a:lnTo>
                  <a:lnTo>
                    <a:pt x="649" y="61"/>
                  </a:lnTo>
                  <a:lnTo>
                    <a:pt x="653" y="59"/>
                  </a:lnTo>
                  <a:lnTo>
                    <a:pt x="653" y="59"/>
                  </a:lnTo>
                  <a:lnTo>
                    <a:pt x="654" y="61"/>
                  </a:lnTo>
                  <a:lnTo>
                    <a:pt x="654" y="61"/>
                  </a:lnTo>
                  <a:lnTo>
                    <a:pt x="653" y="64"/>
                  </a:lnTo>
                  <a:lnTo>
                    <a:pt x="648" y="70"/>
                  </a:lnTo>
                  <a:lnTo>
                    <a:pt x="649" y="69"/>
                  </a:lnTo>
                  <a:lnTo>
                    <a:pt x="651" y="67"/>
                  </a:lnTo>
                  <a:lnTo>
                    <a:pt x="653" y="67"/>
                  </a:lnTo>
                  <a:lnTo>
                    <a:pt x="654" y="64"/>
                  </a:lnTo>
                  <a:lnTo>
                    <a:pt x="656" y="67"/>
                  </a:lnTo>
                  <a:lnTo>
                    <a:pt x="657" y="67"/>
                  </a:lnTo>
                  <a:lnTo>
                    <a:pt x="659" y="70"/>
                  </a:lnTo>
                  <a:lnTo>
                    <a:pt x="660" y="72"/>
                  </a:lnTo>
                  <a:lnTo>
                    <a:pt x="662" y="74"/>
                  </a:lnTo>
                  <a:lnTo>
                    <a:pt x="662" y="72"/>
                  </a:lnTo>
                  <a:lnTo>
                    <a:pt x="660" y="67"/>
                  </a:lnTo>
                  <a:lnTo>
                    <a:pt x="660" y="66"/>
                  </a:lnTo>
                  <a:lnTo>
                    <a:pt x="662" y="66"/>
                  </a:lnTo>
                  <a:lnTo>
                    <a:pt x="665" y="63"/>
                  </a:lnTo>
                  <a:lnTo>
                    <a:pt x="668" y="64"/>
                  </a:lnTo>
                  <a:lnTo>
                    <a:pt x="670" y="64"/>
                  </a:lnTo>
                  <a:lnTo>
                    <a:pt x="671" y="64"/>
                  </a:lnTo>
                  <a:lnTo>
                    <a:pt x="673" y="64"/>
                  </a:lnTo>
                  <a:lnTo>
                    <a:pt x="678" y="64"/>
                  </a:lnTo>
                  <a:lnTo>
                    <a:pt x="681" y="66"/>
                  </a:lnTo>
                  <a:lnTo>
                    <a:pt x="684" y="67"/>
                  </a:lnTo>
                  <a:lnTo>
                    <a:pt x="687" y="69"/>
                  </a:lnTo>
                  <a:lnTo>
                    <a:pt x="689" y="70"/>
                  </a:lnTo>
                  <a:lnTo>
                    <a:pt x="690" y="70"/>
                  </a:lnTo>
                  <a:lnTo>
                    <a:pt x="690" y="72"/>
                  </a:lnTo>
                  <a:lnTo>
                    <a:pt x="690" y="74"/>
                  </a:lnTo>
                  <a:lnTo>
                    <a:pt x="690" y="74"/>
                  </a:lnTo>
                  <a:lnTo>
                    <a:pt x="687" y="77"/>
                  </a:lnTo>
                  <a:lnTo>
                    <a:pt x="686" y="78"/>
                  </a:lnTo>
                  <a:lnTo>
                    <a:pt x="684" y="78"/>
                  </a:lnTo>
                  <a:lnTo>
                    <a:pt x="681" y="78"/>
                  </a:lnTo>
                  <a:lnTo>
                    <a:pt x="679" y="78"/>
                  </a:lnTo>
                  <a:lnTo>
                    <a:pt x="679" y="78"/>
                  </a:lnTo>
                  <a:lnTo>
                    <a:pt x="675" y="81"/>
                  </a:lnTo>
                  <a:lnTo>
                    <a:pt x="673" y="83"/>
                  </a:lnTo>
                  <a:lnTo>
                    <a:pt x="670" y="85"/>
                  </a:lnTo>
                  <a:lnTo>
                    <a:pt x="670" y="85"/>
                  </a:lnTo>
                  <a:lnTo>
                    <a:pt x="675" y="85"/>
                  </a:lnTo>
                  <a:lnTo>
                    <a:pt x="676" y="85"/>
                  </a:lnTo>
                  <a:lnTo>
                    <a:pt x="676" y="81"/>
                  </a:lnTo>
                  <a:lnTo>
                    <a:pt x="679" y="80"/>
                  </a:lnTo>
                  <a:lnTo>
                    <a:pt x="683" y="80"/>
                  </a:lnTo>
                  <a:lnTo>
                    <a:pt x="687" y="81"/>
                  </a:lnTo>
                  <a:lnTo>
                    <a:pt x="690" y="81"/>
                  </a:lnTo>
                  <a:lnTo>
                    <a:pt x="692" y="80"/>
                  </a:lnTo>
                  <a:lnTo>
                    <a:pt x="695" y="78"/>
                  </a:lnTo>
                  <a:lnTo>
                    <a:pt x="695" y="78"/>
                  </a:lnTo>
                  <a:lnTo>
                    <a:pt x="697" y="78"/>
                  </a:lnTo>
                  <a:lnTo>
                    <a:pt x="698" y="80"/>
                  </a:lnTo>
                  <a:lnTo>
                    <a:pt x="698" y="80"/>
                  </a:lnTo>
                  <a:lnTo>
                    <a:pt x="698" y="83"/>
                  </a:lnTo>
                  <a:lnTo>
                    <a:pt x="698" y="85"/>
                  </a:lnTo>
                  <a:lnTo>
                    <a:pt x="697" y="86"/>
                  </a:lnTo>
                  <a:lnTo>
                    <a:pt x="694" y="89"/>
                  </a:lnTo>
                  <a:lnTo>
                    <a:pt x="690" y="91"/>
                  </a:lnTo>
                  <a:lnTo>
                    <a:pt x="687" y="91"/>
                  </a:lnTo>
                  <a:lnTo>
                    <a:pt x="686" y="92"/>
                  </a:lnTo>
                  <a:lnTo>
                    <a:pt x="684" y="92"/>
                  </a:lnTo>
                  <a:lnTo>
                    <a:pt x="683" y="94"/>
                  </a:lnTo>
                  <a:lnTo>
                    <a:pt x="683" y="94"/>
                  </a:lnTo>
                  <a:lnTo>
                    <a:pt x="681" y="96"/>
                  </a:lnTo>
                  <a:lnTo>
                    <a:pt x="683" y="97"/>
                  </a:lnTo>
                  <a:lnTo>
                    <a:pt x="683" y="96"/>
                  </a:lnTo>
                  <a:lnTo>
                    <a:pt x="684" y="96"/>
                  </a:lnTo>
                  <a:lnTo>
                    <a:pt x="686" y="94"/>
                  </a:lnTo>
                  <a:lnTo>
                    <a:pt x="687" y="92"/>
                  </a:lnTo>
                  <a:lnTo>
                    <a:pt x="687" y="92"/>
                  </a:lnTo>
                  <a:lnTo>
                    <a:pt x="687" y="92"/>
                  </a:lnTo>
                  <a:lnTo>
                    <a:pt x="689" y="92"/>
                  </a:lnTo>
                  <a:lnTo>
                    <a:pt x="689" y="94"/>
                  </a:lnTo>
                  <a:lnTo>
                    <a:pt x="689" y="96"/>
                  </a:lnTo>
                  <a:lnTo>
                    <a:pt x="687" y="104"/>
                  </a:lnTo>
                  <a:lnTo>
                    <a:pt x="687" y="104"/>
                  </a:lnTo>
                  <a:lnTo>
                    <a:pt x="689" y="102"/>
                  </a:lnTo>
                  <a:lnTo>
                    <a:pt x="692" y="92"/>
                  </a:lnTo>
                  <a:lnTo>
                    <a:pt x="694" y="91"/>
                  </a:lnTo>
                  <a:lnTo>
                    <a:pt x="695" y="89"/>
                  </a:lnTo>
                  <a:lnTo>
                    <a:pt x="700" y="88"/>
                  </a:lnTo>
                  <a:lnTo>
                    <a:pt x="703" y="86"/>
                  </a:lnTo>
                  <a:lnTo>
                    <a:pt x="706" y="85"/>
                  </a:lnTo>
                  <a:lnTo>
                    <a:pt x="709" y="85"/>
                  </a:lnTo>
                  <a:lnTo>
                    <a:pt x="711" y="85"/>
                  </a:lnTo>
                  <a:lnTo>
                    <a:pt x="712" y="86"/>
                  </a:lnTo>
                  <a:lnTo>
                    <a:pt x="714" y="86"/>
                  </a:lnTo>
                  <a:lnTo>
                    <a:pt x="717" y="86"/>
                  </a:lnTo>
                  <a:lnTo>
                    <a:pt x="719" y="86"/>
                  </a:lnTo>
                  <a:lnTo>
                    <a:pt x="720" y="86"/>
                  </a:lnTo>
                  <a:lnTo>
                    <a:pt x="722" y="88"/>
                  </a:lnTo>
                  <a:lnTo>
                    <a:pt x="724" y="89"/>
                  </a:lnTo>
                  <a:lnTo>
                    <a:pt x="730" y="91"/>
                  </a:lnTo>
                  <a:lnTo>
                    <a:pt x="730" y="91"/>
                  </a:lnTo>
                  <a:lnTo>
                    <a:pt x="731" y="92"/>
                  </a:lnTo>
                  <a:lnTo>
                    <a:pt x="731" y="92"/>
                  </a:lnTo>
                  <a:lnTo>
                    <a:pt x="731" y="94"/>
                  </a:lnTo>
                  <a:lnTo>
                    <a:pt x="731" y="96"/>
                  </a:lnTo>
                  <a:lnTo>
                    <a:pt x="730" y="96"/>
                  </a:lnTo>
                  <a:lnTo>
                    <a:pt x="728" y="96"/>
                  </a:lnTo>
                  <a:lnTo>
                    <a:pt x="728" y="97"/>
                  </a:lnTo>
                  <a:lnTo>
                    <a:pt x="725" y="99"/>
                  </a:lnTo>
                  <a:lnTo>
                    <a:pt x="725" y="99"/>
                  </a:lnTo>
                  <a:lnTo>
                    <a:pt x="722" y="99"/>
                  </a:lnTo>
                  <a:lnTo>
                    <a:pt x="717" y="99"/>
                  </a:lnTo>
                  <a:lnTo>
                    <a:pt x="716" y="100"/>
                  </a:lnTo>
                  <a:lnTo>
                    <a:pt x="712" y="102"/>
                  </a:lnTo>
                  <a:lnTo>
                    <a:pt x="706" y="105"/>
                  </a:lnTo>
                  <a:lnTo>
                    <a:pt x="708" y="105"/>
                  </a:lnTo>
                  <a:lnTo>
                    <a:pt x="709" y="107"/>
                  </a:lnTo>
                  <a:lnTo>
                    <a:pt x="711" y="105"/>
                  </a:lnTo>
                  <a:lnTo>
                    <a:pt x="712" y="104"/>
                  </a:lnTo>
                  <a:lnTo>
                    <a:pt x="716" y="102"/>
                  </a:lnTo>
                  <a:lnTo>
                    <a:pt x="719" y="102"/>
                  </a:lnTo>
                  <a:lnTo>
                    <a:pt x="724" y="102"/>
                  </a:lnTo>
                  <a:lnTo>
                    <a:pt x="725" y="102"/>
                  </a:lnTo>
                  <a:lnTo>
                    <a:pt x="725" y="102"/>
                  </a:lnTo>
                  <a:lnTo>
                    <a:pt x="727" y="102"/>
                  </a:lnTo>
                  <a:lnTo>
                    <a:pt x="727" y="104"/>
                  </a:lnTo>
                  <a:lnTo>
                    <a:pt x="725" y="104"/>
                  </a:lnTo>
                  <a:lnTo>
                    <a:pt x="725" y="105"/>
                  </a:lnTo>
                  <a:lnTo>
                    <a:pt x="722" y="107"/>
                  </a:lnTo>
                  <a:lnTo>
                    <a:pt x="724" y="108"/>
                  </a:lnTo>
                  <a:lnTo>
                    <a:pt x="727" y="108"/>
                  </a:lnTo>
                  <a:lnTo>
                    <a:pt x="727" y="108"/>
                  </a:lnTo>
                  <a:lnTo>
                    <a:pt x="728" y="107"/>
                  </a:lnTo>
                  <a:lnTo>
                    <a:pt x="730" y="105"/>
                  </a:lnTo>
                  <a:lnTo>
                    <a:pt x="731" y="105"/>
                  </a:lnTo>
                  <a:lnTo>
                    <a:pt x="733" y="105"/>
                  </a:lnTo>
                  <a:lnTo>
                    <a:pt x="733" y="104"/>
                  </a:lnTo>
                  <a:lnTo>
                    <a:pt x="733" y="104"/>
                  </a:lnTo>
                  <a:lnTo>
                    <a:pt x="731" y="102"/>
                  </a:lnTo>
                  <a:lnTo>
                    <a:pt x="731" y="102"/>
                  </a:lnTo>
                  <a:lnTo>
                    <a:pt x="733" y="100"/>
                  </a:lnTo>
                  <a:lnTo>
                    <a:pt x="735" y="99"/>
                  </a:lnTo>
                  <a:lnTo>
                    <a:pt x="735" y="99"/>
                  </a:lnTo>
                  <a:lnTo>
                    <a:pt x="736" y="99"/>
                  </a:lnTo>
                  <a:lnTo>
                    <a:pt x="739" y="99"/>
                  </a:lnTo>
                  <a:lnTo>
                    <a:pt x="741" y="100"/>
                  </a:lnTo>
                  <a:lnTo>
                    <a:pt x="746" y="105"/>
                  </a:lnTo>
                  <a:lnTo>
                    <a:pt x="747" y="107"/>
                  </a:lnTo>
                  <a:lnTo>
                    <a:pt x="749" y="110"/>
                  </a:lnTo>
                  <a:lnTo>
                    <a:pt x="749" y="111"/>
                  </a:lnTo>
                  <a:lnTo>
                    <a:pt x="749" y="113"/>
                  </a:lnTo>
                  <a:lnTo>
                    <a:pt x="749" y="113"/>
                  </a:lnTo>
                  <a:lnTo>
                    <a:pt x="747" y="115"/>
                  </a:lnTo>
                  <a:lnTo>
                    <a:pt x="746" y="115"/>
                  </a:lnTo>
                  <a:lnTo>
                    <a:pt x="739" y="113"/>
                  </a:lnTo>
                  <a:lnTo>
                    <a:pt x="736" y="113"/>
                  </a:lnTo>
                  <a:lnTo>
                    <a:pt x="735" y="113"/>
                  </a:lnTo>
                  <a:lnTo>
                    <a:pt x="735" y="113"/>
                  </a:lnTo>
                  <a:lnTo>
                    <a:pt x="733" y="115"/>
                  </a:lnTo>
                  <a:lnTo>
                    <a:pt x="733" y="115"/>
                  </a:lnTo>
                  <a:lnTo>
                    <a:pt x="731" y="116"/>
                  </a:lnTo>
                  <a:lnTo>
                    <a:pt x="727" y="116"/>
                  </a:lnTo>
                  <a:lnTo>
                    <a:pt x="725" y="116"/>
                  </a:lnTo>
                  <a:lnTo>
                    <a:pt x="720" y="118"/>
                  </a:lnTo>
                  <a:lnTo>
                    <a:pt x="719" y="118"/>
                  </a:lnTo>
                  <a:lnTo>
                    <a:pt x="719" y="119"/>
                  </a:lnTo>
                  <a:lnTo>
                    <a:pt x="722" y="119"/>
                  </a:lnTo>
                  <a:lnTo>
                    <a:pt x="725" y="118"/>
                  </a:lnTo>
                  <a:lnTo>
                    <a:pt x="730" y="118"/>
                  </a:lnTo>
                  <a:lnTo>
                    <a:pt x="736" y="121"/>
                  </a:lnTo>
                  <a:lnTo>
                    <a:pt x="738" y="121"/>
                  </a:lnTo>
                  <a:lnTo>
                    <a:pt x="739" y="121"/>
                  </a:lnTo>
                  <a:lnTo>
                    <a:pt x="741" y="121"/>
                  </a:lnTo>
                  <a:lnTo>
                    <a:pt x="746" y="121"/>
                  </a:lnTo>
                  <a:lnTo>
                    <a:pt x="747" y="121"/>
                  </a:lnTo>
                  <a:lnTo>
                    <a:pt x="750" y="121"/>
                  </a:lnTo>
                  <a:lnTo>
                    <a:pt x="755" y="124"/>
                  </a:lnTo>
                  <a:lnTo>
                    <a:pt x="755" y="124"/>
                  </a:lnTo>
                  <a:lnTo>
                    <a:pt x="755" y="126"/>
                  </a:lnTo>
                  <a:lnTo>
                    <a:pt x="757" y="126"/>
                  </a:lnTo>
                  <a:lnTo>
                    <a:pt x="757" y="127"/>
                  </a:lnTo>
                  <a:lnTo>
                    <a:pt x="755" y="129"/>
                  </a:lnTo>
                  <a:lnTo>
                    <a:pt x="753" y="129"/>
                  </a:lnTo>
                  <a:lnTo>
                    <a:pt x="749" y="129"/>
                  </a:lnTo>
                  <a:lnTo>
                    <a:pt x="747" y="127"/>
                  </a:lnTo>
                  <a:lnTo>
                    <a:pt x="744" y="129"/>
                  </a:lnTo>
                  <a:lnTo>
                    <a:pt x="742" y="127"/>
                  </a:lnTo>
                  <a:lnTo>
                    <a:pt x="741" y="127"/>
                  </a:lnTo>
                  <a:lnTo>
                    <a:pt x="738" y="126"/>
                  </a:lnTo>
                  <a:lnTo>
                    <a:pt x="735" y="127"/>
                  </a:lnTo>
                  <a:lnTo>
                    <a:pt x="731" y="127"/>
                  </a:lnTo>
                  <a:lnTo>
                    <a:pt x="728" y="127"/>
                  </a:lnTo>
                  <a:lnTo>
                    <a:pt x="722" y="130"/>
                  </a:lnTo>
                  <a:lnTo>
                    <a:pt x="722" y="130"/>
                  </a:lnTo>
                  <a:lnTo>
                    <a:pt x="731" y="129"/>
                  </a:lnTo>
                  <a:lnTo>
                    <a:pt x="733" y="129"/>
                  </a:lnTo>
                  <a:lnTo>
                    <a:pt x="735" y="129"/>
                  </a:lnTo>
                  <a:lnTo>
                    <a:pt x="739" y="130"/>
                  </a:lnTo>
                  <a:lnTo>
                    <a:pt x="741" y="132"/>
                  </a:lnTo>
                  <a:lnTo>
                    <a:pt x="741" y="133"/>
                  </a:lnTo>
                  <a:lnTo>
                    <a:pt x="739" y="135"/>
                  </a:lnTo>
                  <a:lnTo>
                    <a:pt x="738" y="138"/>
                  </a:lnTo>
                  <a:lnTo>
                    <a:pt x="736" y="138"/>
                  </a:lnTo>
                  <a:lnTo>
                    <a:pt x="731" y="137"/>
                  </a:lnTo>
                  <a:lnTo>
                    <a:pt x="730" y="137"/>
                  </a:lnTo>
                  <a:lnTo>
                    <a:pt x="728" y="137"/>
                  </a:lnTo>
                  <a:lnTo>
                    <a:pt x="727" y="137"/>
                  </a:lnTo>
                  <a:lnTo>
                    <a:pt x="727" y="137"/>
                  </a:lnTo>
                  <a:lnTo>
                    <a:pt x="719" y="135"/>
                  </a:lnTo>
                  <a:lnTo>
                    <a:pt x="717" y="135"/>
                  </a:lnTo>
                  <a:lnTo>
                    <a:pt x="717" y="135"/>
                  </a:lnTo>
                  <a:lnTo>
                    <a:pt x="717" y="137"/>
                  </a:lnTo>
                  <a:lnTo>
                    <a:pt x="724" y="138"/>
                  </a:lnTo>
                  <a:lnTo>
                    <a:pt x="728" y="138"/>
                  </a:lnTo>
                  <a:lnTo>
                    <a:pt x="731" y="140"/>
                  </a:lnTo>
                  <a:lnTo>
                    <a:pt x="733" y="140"/>
                  </a:lnTo>
                  <a:lnTo>
                    <a:pt x="735" y="140"/>
                  </a:lnTo>
                  <a:lnTo>
                    <a:pt x="735" y="141"/>
                  </a:lnTo>
                  <a:lnTo>
                    <a:pt x="736" y="143"/>
                  </a:lnTo>
                  <a:lnTo>
                    <a:pt x="738" y="144"/>
                  </a:lnTo>
                  <a:lnTo>
                    <a:pt x="739" y="144"/>
                  </a:lnTo>
                  <a:lnTo>
                    <a:pt x="741" y="144"/>
                  </a:lnTo>
                  <a:lnTo>
                    <a:pt x="742" y="143"/>
                  </a:lnTo>
                  <a:lnTo>
                    <a:pt x="742" y="144"/>
                  </a:lnTo>
                  <a:lnTo>
                    <a:pt x="744" y="144"/>
                  </a:lnTo>
                  <a:lnTo>
                    <a:pt x="747" y="144"/>
                  </a:lnTo>
                  <a:lnTo>
                    <a:pt x="749" y="146"/>
                  </a:lnTo>
                  <a:lnTo>
                    <a:pt x="750" y="146"/>
                  </a:lnTo>
                  <a:lnTo>
                    <a:pt x="753" y="146"/>
                  </a:lnTo>
                  <a:lnTo>
                    <a:pt x="755" y="146"/>
                  </a:lnTo>
                  <a:lnTo>
                    <a:pt x="755" y="146"/>
                  </a:lnTo>
                  <a:lnTo>
                    <a:pt x="755" y="146"/>
                  </a:lnTo>
                  <a:lnTo>
                    <a:pt x="752" y="148"/>
                  </a:lnTo>
                  <a:lnTo>
                    <a:pt x="750" y="149"/>
                  </a:lnTo>
                  <a:lnTo>
                    <a:pt x="752" y="151"/>
                  </a:lnTo>
                  <a:lnTo>
                    <a:pt x="753" y="152"/>
                  </a:lnTo>
                  <a:lnTo>
                    <a:pt x="753" y="152"/>
                  </a:lnTo>
                  <a:lnTo>
                    <a:pt x="752" y="155"/>
                  </a:lnTo>
                  <a:lnTo>
                    <a:pt x="752" y="155"/>
                  </a:lnTo>
                  <a:lnTo>
                    <a:pt x="752" y="155"/>
                  </a:lnTo>
                  <a:lnTo>
                    <a:pt x="755" y="154"/>
                  </a:lnTo>
                  <a:lnTo>
                    <a:pt x="755" y="154"/>
                  </a:lnTo>
                  <a:lnTo>
                    <a:pt x="755" y="157"/>
                  </a:lnTo>
                  <a:lnTo>
                    <a:pt x="757" y="157"/>
                  </a:lnTo>
                  <a:lnTo>
                    <a:pt x="757" y="154"/>
                  </a:lnTo>
                  <a:lnTo>
                    <a:pt x="757" y="152"/>
                  </a:lnTo>
                  <a:lnTo>
                    <a:pt x="758" y="151"/>
                  </a:lnTo>
                  <a:lnTo>
                    <a:pt x="763" y="151"/>
                  </a:lnTo>
                  <a:lnTo>
                    <a:pt x="761" y="154"/>
                  </a:lnTo>
                  <a:lnTo>
                    <a:pt x="761" y="157"/>
                  </a:lnTo>
                  <a:lnTo>
                    <a:pt x="760" y="160"/>
                  </a:lnTo>
                  <a:lnTo>
                    <a:pt x="758" y="160"/>
                  </a:lnTo>
                  <a:lnTo>
                    <a:pt x="758" y="162"/>
                  </a:lnTo>
                  <a:lnTo>
                    <a:pt x="760" y="162"/>
                  </a:lnTo>
                  <a:lnTo>
                    <a:pt x="760" y="162"/>
                  </a:lnTo>
                  <a:lnTo>
                    <a:pt x="761" y="162"/>
                  </a:lnTo>
                  <a:lnTo>
                    <a:pt x="763" y="159"/>
                  </a:lnTo>
                  <a:lnTo>
                    <a:pt x="766" y="155"/>
                  </a:lnTo>
                  <a:lnTo>
                    <a:pt x="766" y="155"/>
                  </a:lnTo>
                  <a:lnTo>
                    <a:pt x="766" y="157"/>
                  </a:lnTo>
                  <a:lnTo>
                    <a:pt x="766" y="159"/>
                  </a:lnTo>
                  <a:lnTo>
                    <a:pt x="768" y="159"/>
                  </a:lnTo>
                  <a:lnTo>
                    <a:pt x="769" y="159"/>
                  </a:lnTo>
                  <a:lnTo>
                    <a:pt x="769" y="157"/>
                  </a:lnTo>
                  <a:lnTo>
                    <a:pt x="772" y="157"/>
                  </a:lnTo>
                  <a:lnTo>
                    <a:pt x="772" y="159"/>
                  </a:lnTo>
                  <a:lnTo>
                    <a:pt x="772" y="159"/>
                  </a:lnTo>
                  <a:lnTo>
                    <a:pt x="772" y="162"/>
                  </a:lnTo>
                  <a:lnTo>
                    <a:pt x="772" y="163"/>
                  </a:lnTo>
                  <a:lnTo>
                    <a:pt x="774" y="165"/>
                  </a:lnTo>
                  <a:lnTo>
                    <a:pt x="774" y="165"/>
                  </a:lnTo>
                  <a:lnTo>
                    <a:pt x="774" y="165"/>
                  </a:lnTo>
                  <a:lnTo>
                    <a:pt x="774" y="162"/>
                  </a:lnTo>
                  <a:lnTo>
                    <a:pt x="774" y="160"/>
                  </a:lnTo>
                  <a:lnTo>
                    <a:pt x="776" y="159"/>
                  </a:lnTo>
                  <a:lnTo>
                    <a:pt x="779" y="157"/>
                  </a:lnTo>
                  <a:lnTo>
                    <a:pt x="780" y="157"/>
                  </a:lnTo>
                  <a:lnTo>
                    <a:pt x="782" y="157"/>
                  </a:lnTo>
                  <a:lnTo>
                    <a:pt x="782" y="157"/>
                  </a:lnTo>
                  <a:lnTo>
                    <a:pt x="782" y="159"/>
                  </a:lnTo>
                  <a:lnTo>
                    <a:pt x="780" y="159"/>
                  </a:lnTo>
                  <a:lnTo>
                    <a:pt x="780" y="160"/>
                  </a:lnTo>
                  <a:lnTo>
                    <a:pt x="779" y="162"/>
                  </a:lnTo>
                  <a:lnTo>
                    <a:pt x="780" y="163"/>
                  </a:lnTo>
                  <a:lnTo>
                    <a:pt x="782" y="163"/>
                  </a:lnTo>
                  <a:lnTo>
                    <a:pt x="785" y="162"/>
                  </a:lnTo>
                  <a:lnTo>
                    <a:pt x="787" y="162"/>
                  </a:lnTo>
                  <a:lnTo>
                    <a:pt x="788" y="163"/>
                  </a:lnTo>
                  <a:lnTo>
                    <a:pt x="793" y="167"/>
                  </a:lnTo>
                  <a:lnTo>
                    <a:pt x="794" y="167"/>
                  </a:lnTo>
                  <a:lnTo>
                    <a:pt x="796" y="168"/>
                  </a:lnTo>
                  <a:lnTo>
                    <a:pt x="793" y="170"/>
                  </a:lnTo>
                  <a:lnTo>
                    <a:pt x="794" y="173"/>
                  </a:lnTo>
                  <a:lnTo>
                    <a:pt x="790" y="173"/>
                  </a:lnTo>
                  <a:lnTo>
                    <a:pt x="788" y="174"/>
                  </a:lnTo>
                  <a:lnTo>
                    <a:pt x="787" y="173"/>
                  </a:lnTo>
                  <a:lnTo>
                    <a:pt x="785" y="173"/>
                  </a:lnTo>
                  <a:lnTo>
                    <a:pt x="787" y="174"/>
                  </a:lnTo>
                  <a:lnTo>
                    <a:pt x="790" y="174"/>
                  </a:lnTo>
                  <a:lnTo>
                    <a:pt x="790" y="176"/>
                  </a:lnTo>
                  <a:lnTo>
                    <a:pt x="791" y="176"/>
                  </a:lnTo>
                  <a:lnTo>
                    <a:pt x="793" y="176"/>
                  </a:lnTo>
                  <a:lnTo>
                    <a:pt x="798" y="176"/>
                  </a:lnTo>
                  <a:lnTo>
                    <a:pt x="798" y="174"/>
                  </a:lnTo>
                  <a:lnTo>
                    <a:pt x="799" y="173"/>
                  </a:lnTo>
                  <a:lnTo>
                    <a:pt x="801" y="173"/>
                  </a:lnTo>
                  <a:lnTo>
                    <a:pt x="801" y="173"/>
                  </a:lnTo>
                  <a:lnTo>
                    <a:pt x="804" y="174"/>
                  </a:lnTo>
                  <a:lnTo>
                    <a:pt x="809" y="176"/>
                  </a:lnTo>
                  <a:lnTo>
                    <a:pt x="807" y="178"/>
                  </a:lnTo>
                  <a:lnTo>
                    <a:pt x="805" y="179"/>
                  </a:lnTo>
                  <a:lnTo>
                    <a:pt x="805" y="181"/>
                  </a:lnTo>
                  <a:lnTo>
                    <a:pt x="805" y="181"/>
                  </a:lnTo>
                  <a:lnTo>
                    <a:pt x="804" y="182"/>
                  </a:lnTo>
                  <a:lnTo>
                    <a:pt x="799" y="187"/>
                  </a:lnTo>
                  <a:lnTo>
                    <a:pt x="799" y="187"/>
                  </a:lnTo>
                  <a:lnTo>
                    <a:pt x="802" y="185"/>
                  </a:lnTo>
                  <a:lnTo>
                    <a:pt x="807" y="184"/>
                  </a:lnTo>
                  <a:lnTo>
                    <a:pt x="810" y="184"/>
                  </a:lnTo>
                  <a:lnTo>
                    <a:pt x="812" y="184"/>
                  </a:lnTo>
                  <a:lnTo>
                    <a:pt x="812" y="184"/>
                  </a:lnTo>
                  <a:lnTo>
                    <a:pt x="813" y="184"/>
                  </a:lnTo>
                  <a:lnTo>
                    <a:pt x="815" y="184"/>
                  </a:lnTo>
                  <a:lnTo>
                    <a:pt x="818" y="184"/>
                  </a:lnTo>
                  <a:lnTo>
                    <a:pt x="821" y="181"/>
                  </a:lnTo>
                  <a:lnTo>
                    <a:pt x="824" y="182"/>
                  </a:lnTo>
                  <a:lnTo>
                    <a:pt x="826" y="184"/>
                  </a:lnTo>
                  <a:lnTo>
                    <a:pt x="831" y="187"/>
                  </a:lnTo>
                  <a:lnTo>
                    <a:pt x="832" y="190"/>
                  </a:lnTo>
                  <a:lnTo>
                    <a:pt x="834" y="190"/>
                  </a:lnTo>
                  <a:lnTo>
                    <a:pt x="834" y="192"/>
                  </a:lnTo>
                  <a:lnTo>
                    <a:pt x="831" y="193"/>
                  </a:lnTo>
                  <a:lnTo>
                    <a:pt x="831" y="193"/>
                  </a:lnTo>
                  <a:lnTo>
                    <a:pt x="828" y="190"/>
                  </a:lnTo>
                  <a:lnTo>
                    <a:pt x="824" y="190"/>
                  </a:lnTo>
                  <a:lnTo>
                    <a:pt x="823" y="190"/>
                  </a:lnTo>
                  <a:lnTo>
                    <a:pt x="821" y="190"/>
                  </a:lnTo>
                  <a:lnTo>
                    <a:pt x="823" y="192"/>
                  </a:lnTo>
                  <a:lnTo>
                    <a:pt x="829" y="195"/>
                  </a:lnTo>
                  <a:lnTo>
                    <a:pt x="829" y="196"/>
                  </a:lnTo>
                  <a:lnTo>
                    <a:pt x="829" y="196"/>
                  </a:lnTo>
                  <a:lnTo>
                    <a:pt x="826" y="198"/>
                  </a:lnTo>
                  <a:lnTo>
                    <a:pt x="824" y="198"/>
                  </a:lnTo>
                  <a:lnTo>
                    <a:pt x="821" y="198"/>
                  </a:lnTo>
                  <a:lnTo>
                    <a:pt x="820" y="196"/>
                  </a:lnTo>
                  <a:lnTo>
                    <a:pt x="818" y="196"/>
                  </a:lnTo>
                  <a:lnTo>
                    <a:pt x="817" y="196"/>
                  </a:lnTo>
                  <a:lnTo>
                    <a:pt x="815" y="196"/>
                  </a:lnTo>
                  <a:lnTo>
                    <a:pt x="818" y="198"/>
                  </a:lnTo>
                  <a:lnTo>
                    <a:pt x="818" y="200"/>
                  </a:lnTo>
                  <a:lnTo>
                    <a:pt x="817" y="200"/>
                  </a:lnTo>
                  <a:lnTo>
                    <a:pt x="817" y="201"/>
                  </a:lnTo>
                  <a:lnTo>
                    <a:pt x="820" y="203"/>
                  </a:lnTo>
                  <a:lnTo>
                    <a:pt x="823" y="204"/>
                  </a:lnTo>
                  <a:lnTo>
                    <a:pt x="823" y="206"/>
                  </a:lnTo>
                  <a:lnTo>
                    <a:pt x="821" y="206"/>
                  </a:lnTo>
                  <a:lnTo>
                    <a:pt x="820" y="206"/>
                  </a:lnTo>
                  <a:lnTo>
                    <a:pt x="817" y="206"/>
                  </a:lnTo>
                  <a:lnTo>
                    <a:pt x="815" y="206"/>
                  </a:lnTo>
                  <a:lnTo>
                    <a:pt x="815" y="206"/>
                  </a:lnTo>
                  <a:lnTo>
                    <a:pt x="817" y="207"/>
                  </a:lnTo>
                  <a:lnTo>
                    <a:pt x="817" y="207"/>
                  </a:lnTo>
                  <a:lnTo>
                    <a:pt x="818" y="209"/>
                  </a:lnTo>
                  <a:lnTo>
                    <a:pt x="818" y="209"/>
                  </a:lnTo>
                  <a:lnTo>
                    <a:pt x="818" y="211"/>
                  </a:lnTo>
                  <a:lnTo>
                    <a:pt x="817" y="211"/>
                  </a:lnTo>
                  <a:lnTo>
                    <a:pt x="815" y="212"/>
                  </a:lnTo>
                  <a:lnTo>
                    <a:pt x="813" y="215"/>
                  </a:lnTo>
                  <a:lnTo>
                    <a:pt x="812" y="215"/>
                  </a:lnTo>
                  <a:lnTo>
                    <a:pt x="812" y="215"/>
                  </a:lnTo>
                  <a:lnTo>
                    <a:pt x="810" y="215"/>
                  </a:lnTo>
                  <a:lnTo>
                    <a:pt x="807" y="214"/>
                  </a:lnTo>
                  <a:lnTo>
                    <a:pt x="805" y="214"/>
                  </a:lnTo>
                  <a:lnTo>
                    <a:pt x="802" y="209"/>
                  </a:lnTo>
                  <a:lnTo>
                    <a:pt x="802" y="211"/>
                  </a:lnTo>
                  <a:lnTo>
                    <a:pt x="802" y="212"/>
                  </a:lnTo>
                  <a:lnTo>
                    <a:pt x="802" y="214"/>
                  </a:lnTo>
                  <a:lnTo>
                    <a:pt x="799" y="214"/>
                  </a:lnTo>
                  <a:lnTo>
                    <a:pt x="799" y="214"/>
                  </a:lnTo>
                  <a:lnTo>
                    <a:pt x="802" y="215"/>
                  </a:lnTo>
                  <a:lnTo>
                    <a:pt x="804" y="215"/>
                  </a:lnTo>
                  <a:lnTo>
                    <a:pt x="804" y="217"/>
                  </a:lnTo>
                  <a:lnTo>
                    <a:pt x="804" y="225"/>
                  </a:lnTo>
                  <a:lnTo>
                    <a:pt x="804" y="226"/>
                  </a:lnTo>
                  <a:lnTo>
                    <a:pt x="802" y="230"/>
                  </a:lnTo>
                  <a:lnTo>
                    <a:pt x="801" y="231"/>
                  </a:lnTo>
                  <a:lnTo>
                    <a:pt x="798" y="230"/>
                  </a:lnTo>
                  <a:lnTo>
                    <a:pt x="798" y="228"/>
                  </a:lnTo>
                  <a:lnTo>
                    <a:pt x="798" y="228"/>
                  </a:lnTo>
                  <a:lnTo>
                    <a:pt x="796" y="228"/>
                  </a:lnTo>
                  <a:lnTo>
                    <a:pt x="794" y="226"/>
                  </a:lnTo>
                  <a:lnTo>
                    <a:pt x="794" y="226"/>
                  </a:lnTo>
                  <a:lnTo>
                    <a:pt x="793" y="228"/>
                  </a:lnTo>
                  <a:lnTo>
                    <a:pt x="791" y="228"/>
                  </a:lnTo>
                  <a:lnTo>
                    <a:pt x="790" y="226"/>
                  </a:lnTo>
                  <a:lnTo>
                    <a:pt x="790" y="222"/>
                  </a:lnTo>
                  <a:lnTo>
                    <a:pt x="791" y="220"/>
                  </a:lnTo>
                  <a:lnTo>
                    <a:pt x="790" y="220"/>
                  </a:lnTo>
                  <a:lnTo>
                    <a:pt x="790" y="222"/>
                  </a:lnTo>
                  <a:lnTo>
                    <a:pt x="788" y="223"/>
                  </a:lnTo>
                  <a:lnTo>
                    <a:pt x="787" y="226"/>
                  </a:lnTo>
                  <a:lnTo>
                    <a:pt x="785" y="226"/>
                  </a:lnTo>
                  <a:lnTo>
                    <a:pt x="783" y="225"/>
                  </a:lnTo>
                  <a:lnTo>
                    <a:pt x="782" y="223"/>
                  </a:lnTo>
                  <a:lnTo>
                    <a:pt x="780" y="222"/>
                  </a:lnTo>
                  <a:lnTo>
                    <a:pt x="779" y="219"/>
                  </a:lnTo>
                  <a:lnTo>
                    <a:pt x="777" y="217"/>
                  </a:lnTo>
                  <a:lnTo>
                    <a:pt x="777" y="215"/>
                  </a:lnTo>
                  <a:lnTo>
                    <a:pt x="776" y="214"/>
                  </a:lnTo>
                  <a:lnTo>
                    <a:pt x="776" y="214"/>
                  </a:lnTo>
                  <a:lnTo>
                    <a:pt x="776" y="214"/>
                  </a:lnTo>
                  <a:lnTo>
                    <a:pt x="774" y="212"/>
                  </a:lnTo>
                  <a:lnTo>
                    <a:pt x="774" y="211"/>
                  </a:lnTo>
                  <a:lnTo>
                    <a:pt x="776" y="209"/>
                  </a:lnTo>
                  <a:lnTo>
                    <a:pt x="777" y="207"/>
                  </a:lnTo>
                  <a:lnTo>
                    <a:pt x="780" y="206"/>
                  </a:lnTo>
                  <a:lnTo>
                    <a:pt x="782" y="206"/>
                  </a:lnTo>
                  <a:lnTo>
                    <a:pt x="783" y="204"/>
                  </a:lnTo>
                  <a:lnTo>
                    <a:pt x="785" y="201"/>
                  </a:lnTo>
                  <a:lnTo>
                    <a:pt x="787" y="200"/>
                  </a:lnTo>
                  <a:lnTo>
                    <a:pt x="788" y="198"/>
                  </a:lnTo>
                  <a:lnTo>
                    <a:pt x="787" y="198"/>
                  </a:lnTo>
                  <a:lnTo>
                    <a:pt x="785" y="200"/>
                  </a:lnTo>
                  <a:lnTo>
                    <a:pt x="783" y="201"/>
                  </a:lnTo>
                  <a:lnTo>
                    <a:pt x="782" y="203"/>
                  </a:lnTo>
                  <a:lnTo>
                    <a:pt x="780" y="204"/>
                  </a:lnTo>
                  <a:lnTo>
                    <a:pt x="776" y="206"/>
                  </a:lnTo>
                  <a:lnTo>
                    <a:pt x="774" y="206"/>
                  </a:lnTo>
                  <a:lnTo>
                    <a:pt x="772" y="206"/>
                  </a:lnTo>
                  <a:lnTo>
                    <a:pt x="768" y="206"/>
                  </a:lnTo>
                  <a:lnTo>
                    <a:pt x="768" y="206"/>
                  </a:lnTo>
                  <a:lnTo>
                    <a:pt x="768" y="204"/>
                  </a:lnTo>
                  <a:lnTo>
                    <a:pt x="771" y="201"/>
                  </a:lnTo>
                  <a:lnTo>
                    <a:pt x="771" y="201"/>
                  </a:lnTo>
                  <a:lnTo>
                    <a:pt x="769" y="203"/>
                  </a:lnTo>
                  <a:lnTo>
                    <a:pt x="768" y="203"/>
                  </a:lnTo>
                  <a:lnTo>
                    <a:pt x="766" y="203"/>
                  </a:lnTo>
                  <a:lnTo>
                    <a:pt x="765" y="203"/>
                  </a:lnTo>
                  <a:lnTo>
                    <a:pt x="763" y="201"/>
                  </a:lnTo>
                  <a:lnTo>
                    <a:pt x="761" y="201"/>
                  </a:lnTo>
                  <a:lnTo>
                    <a:pt x="760" y="200"/>
                  </a:lnTo>
                  <a:lnTo>
                    <a:pt x="758" y="200"/>
                  </a:lnTo>
                  <a:lnTo>
                    <a:pt x="755" y="195"/>
                  </a:lnTo>
                  <a:lnTo>
                    <a:pt x="755" y="193"/>
                  </a:lnTo>
                  <a:lnTo>
                    <a:pt x="755" y="193"/>
                  </a:lnTo>
                  <a:lnTo>
                    <a:pt x="753" y="192"/>
                  </a:lnTo>
                  <a:lnTo>
                    <a:pt x="752" y="192"/>
                  </a:lnTo>
                  <a:lnTo>
                    <a:pt x="750" y="192"/>
                  </a:lnTo>
                  <a:lnTo>
                    <a:pt x="752" y="192"/>
                  </a:lnTo>
                  <a:lnTo>
                    <a:pt x="752" y="193"/>
                  </a:lnTo>
                  <a:lnTo>
                    <a:pt x="750" y="193"/>
                  </a:lnTo>
                  <a:lnTo>
                    <a:pt x="749" y="193"/>
                  </a:lnTo>
                  <a:lnTo>
                    <a:pt x="747" y="192"/>
                  </a:lnTo>
                  <a:lnTo>
                    <a:pt x="747" y="193"/>
                  </a:lnTo>
                  <a:lnTo>
                    <a:pt x="749" y="196"/>
                  </a:lnTo>
                  <a:lnTo>
                    <a:pt x="749" y="198"/>
                  </a:lnTo>
                  <a:lnTo>
                    <a:pt x="747" y="198"/>
                  </a:lnTo>
                  <a:lnTo>
                    <a:pt x="747" y="200"/>
                  </a:lnTo>
                  <a:lnTo>
                    <a:pt x="746" y="198"/>
                  </a:lnTo>
                  <a:lnTo>
                    <a:pt x="742" y="196"/>
                  </a:lnTo>
                  <a:lnTo>
                    <a:pt x="741" y="195"/>
                  </a:lnTo>
                  <a:lnTo>
                    <a:pt x="739" y="195"/>
                  </a:lnTo>
                  <a:lnTo>
                    <a:pt x="738" y="195"/>
                  </a:lnTo>
                  <a:lnTo>
                    <a:pt x="739" y="198"/>
                  </a:lnTo>
                  <a:lnTo>
                    <a:pt x="741" y="200"/>
                  </a:lnTo>
                  <a:lnTo>
                    <a:pt x="744" y="201"/>
                  </a:lnTo>
                  <a:lnTo>
                    <a:pt x="747" y="204"/>
                  </a:lnTo>
                  <a:lnTo>
                    <a:pt x="749" y="206"/>
                  </a:lnTo>
                  <a:lnTo>
                    <a:pt x="747" y="207"/>
                  </a:lnTo>
                  <a:lnTo>
                    <a:pt x="746" y="207"/>
                  </a:lnTo>
                  <a:lnTo>
                    <a:pt x="746" y="207"/>
                  </a:lnTo>
                  <a:lnTo>
                    <a:pt x="744" y="207"/>
                  </a:lnTo>
                  <a:lnTo>
                    <a:pt x="739" y="207"/>
                  </a:lnTo>
                  <a:lnTo>
                    <a:pt x="738" y="206"/>
                  </a:lnTo>
                  <a:lnTo>
                    <a:pt x="735" y="203"/>
                  </a:lnTo>
                  <a:lnTo>
                    <a:pt x="730" y="200"/>
                  </a:lnTo>
                  <a:lnTo>
                    <a:pt x="730" y="200"/>
                  </a:lnTo>
                  <a:lnTo>
                    <a:pt x="727" y="201"/>
                  </a:lnTo>
                  <a:lnTo>
                    <a:pt x="727" y="201"/>
                  </a:lnTo>
                  <a:lnTo>
                    <a:pt x="728" y="201"/>
                  </a:lnTo>
                  <a:lnTo>
                    <a:pt x="730" y="203"/>
                  </a:lnTo>
                  <a:lnTo>
                    <a:pt x="733" y="204"/>
                  </a:lnTo>
                  <a:lnTo>
                    <a:pt x="735" y="206"/>
                  </a:lnTo>
                  <a:lnTo>
                    <a:pt x="733" y="206"/>
                  </a:lnTo>
                  <a:lnTo>
                    <a:pt x="733" y="207"/>
                  </a:lnTo>
                  <a:lnTo>
                    <a:pt x="735" y="209"/>
                  </a:lnTo>
                  <a:lnTo>
                    <a:pt x="735" y="211"/>
                  </a:lnTo>
                  <a:lnTo>
                    <a:pt x="738" y="211"/>
                  </a:lnTo>
                  <a:lnTo>
                    <a:pt x="738" y="211"/>
                  </a:lnTo>
                  <a:lnTo>
                    <a:pt x="739" y="212"/>
                  </a:lnTo>
                  <a:lnTo>
                    <a:pt x="738" y="215"/>
                  </a:lnTo>
                  <a:lnTo>
                    <a:pt x="738" y="217"/>
                  </a:lnTo>
                  <a:lnTo>
                    <a:pt x="738" y="217"/>
                  </a:lnTo>
                  <a:lnTo>
                    <a:pt x="738" y="217"/>
                  </a:lnTo>
                  <a:lnTo>
                    <a:pt x="741" y="215"/>
                  </a:lnTo>
                  <a:lnTo>
                    <a:pt x="742" y="215"/>
                  </a:lnTo>
                  <a:lnTo>
                    <a:pt x="742" y="215"/>
                  </a:lnTo>
                  <a:lnTo>
                    <a:pt x="744" y="215"/>
                  </a:lnTo>
                  <a:lnTo>
                    <a:pt x="746" y="215"/>
                  </a:lnTo>
                  <a:lnTo>
                    <a:pt x="746" y="217"/>
                  </a:lnTo>
                  <a:lnTo>
                    <a:pt x="747" y="219"/>
                  </a:lnTo>
                  <a:lnTo>
                    <a:pt x="747" y="219"/>
                  </a:lnTo>
                  <a:lnTo>
                    <a:pt x="749" y="220"/>
                  </a:lnTo>
                  <a:lnTo>
                    <a:pt x="749" y="220"/>
                  </a:lnTo>
                  <a:lnTo>
                    <a:pt x="747" y="222"/>
                  </a:lnTo>
                  <a:lnTo>
                    <a:pt x="746" y="222"/>
                  </a:lnTo>
                  <a:lnTo>
                    <a:pt x="747" y="222"/>
                  </a:lnTo>
                  <a:lnTo>
                    <a:pt x="749" y="223"/>
                  </a:lnTo>
                  <a:lnTo>
                    <a:pt x="750" y="225"/>
                  </a:lnTo>
                  <a:lnTo>
                    <a:pt x="752" y="226"/>
                  </a:lnTo>
                  <a:lnTo>
                    <a:pt x="752" y="226"/>
                  </a:lnTo>
                  <a:lnTo>
                    <a:pt x="752" y="228"/>
                  </a:lnTo>
                  <a:lnTo>
                    <a:pt x="752" y="228"/>
                  </a:lnTo>
                  <a:lnTo>
                    <a:pt x="752" y="228"/>
                  </a:lnTo>
                  <a:lnTo>
                    <a:pt x="753" y="228"/>
                  </a:lnTo>
                  <a:lnTo>
                    <a:pt x="753" y="228"/>
                  </a:lnTo>
                  <a:lnTo>
                    <a:pt x="753" y="228"/>
                  </a:lnTo>
                  <a:lnTo>
                    <a:pt x="753" y="230"/>
                  </a:lnTo>
                  <a:lnTo>
                    <a:pt x="755" y="233"/>
                  </a:lnTo>
                  <a:lnTo>
                    <a:pt x="755" y="234"/>
                  </a:lnTo>
                  <a:lnTo>
                    <a:pt x="757" y="234"/>
                  </a:lnTo>
                  <a:lnTo>
                    <a:pt x="757" y="231"/>
                  </a:lnTo>
                  <a:lnTo>
                    <a:pt x="757" y="230"/>
                  </a:lnTo>
                  <a:lnTo>
                    <a:pt x="758" y="231"/>
                  </a:lnTo>
                  <a:lnTo>
                    <a:pt x="761" y="233"/>
                  </a:lnTo>
                  <a:lnTo>
                    <a:pt x="763" y="233"/>
                  </a:lnTo>
                  <a:lnTo>
                    <a:pt x="763" y="234"/>
                  </a:lnTo>
                  <a:lnTo>
                    <a:pt x="761" y="236"/>
                  </a:lnTo>
                  <a:lnTo>
                    <a:pt x="761" y="236"/>
                  </a:lnTo>
                  <a:lnTo>
                    <a:pt x="763" y="236"/>
                  </a:lnTo>
                  <a:lnTo>
                    <a:pt x="763" y="236"/>
                  </a:lnTo>
                  <a:lnTo>
                    <a:pt x="765" y="234"/>
                  </a:lnTo>
                  <a:lnTo>
                    <a:pt x="765" y="234"/>
                  </a:lnTo>
                  <a:lnTo>
                    <a:pt x="766" y="233"/>
                  </a:lnTo>
                  <a:lnTo>
                    <a:pt x="769" y="233"/>
                  </a:lnTo>
                  <a:lnTo>
                    <a:pt x="771" y="236"/>
                  </a:lnTo>
                  <a:lnTo>
                    <a:pt x="771" y="236"/>
                  </a:lnTo>
                  <a:lnTo>
                    <a:pt x="772" y="237"/>
                  </a:lnTo>
                  <a:lnTo>
                    <a:pt x="774" y="236"/>
                  </a:lnTo>
                  <a:lnTo>
                    <a:pt x="776" y="239"/>
                  </a:lnTo>
                  <a:lnTo>
                    <a:pt x="776" y="239"/>
                  </a:lnTo>
                  <a:lnTo>
                    <a:pt x="772" y="241"/>
                  </a:lnTo>
                  <a:lnTo>
                    <a:pt x="772" y="242"/>
                  </a:lnTo>
                  <a:lnTo>
                    <a:pt x="772" y="242"/>
                  </a:lnTo>
                  <a:lnTo>
                    <a:pt x="777" y="242"/>
                  </a:lnTo>
                  <a:lnTo>
                    <a:pt x="779" y="242"/>
                  </a:lnTo>
                  <a:lnTo>
                    <a:pt x="779" y="244"/>
                  </a:lnTo>
                  <a:lnTo>
                    <a:pt x="777" y="247"/>
                  </a:lnTo>
                  <a:lnTo>
                    <a:pt x="776" y="245"/>
                  </a:lnTo>
                  <a:lnTo>
                    <a:pt x="772" y="245"/>
                  </a:lnTo>
                  <a:lnTo>
                    <a:pt x="771" y="245"/>
                  </a:lnTo>
                  <a:lnTo>
                    <a:pt x="772" y="247"/>
                  </a:lnTo>
                  <a:lnTo>
                    <a:pt x="776" y="248"/>
                  </a:lnTo>
                  <a:lnTo>
                    <a:pt x="776" y="248"/>
                  </a:lnTo>
                  <a:lnTo>
                    <a:pt x="777" y="250"/>
                  </a:lnTo>
                  <a:lnTo>
                    <a:pt x="779" y="252"/>
                  </a:lnTo>
                  <a:lnTo>
                    <a:pt x="779" y="252"/>
                  </a:lnTo>
                  <a:lnTo>
                    <a:pt x="777" y="252"/>
                  </a:lnTo>
                  <a:lnTo>
                    <a:pt x="777" y="253"/>
                  </a:lnTo>
                  <a:lnTo>
                    <a:pt x="780" y="253"/>
                  </a:lnTo>
                  <a:lnTo>
                    <a:pt x="782" y="253"/>
                  </a:lnTo>
                  <a:lnTo>
                    <a:pt x="783" y="253"/>
                  </a:lnTo>
                  <a:lnTo>
                    <a:pt x="785" y="253"/>
                  </a:lnTo>
                  <a:lnTo>
                    <a:pt x="785" y="253"/>
                  </a:lnTo>
                  <a:lnTo>
                    <a:pt x="785" y="255"/>
                  </a:lnTo>
                  <a:lnTo>
                    <a:pt x="783" y="255"/>
                  </a:lnTo>
                  <a:lnTo>
                    <a:pt x="783" y="255"/>
                  </a:lnTo>
                  <a:lnTo>
                    <a:pt x="785" y="255"/>
                  </a:lnTo>
                  <a:lnTo>
                    <a:pt x="787" y="256"/>
                  </a:lnTo>
                  <a:lnTo>
                    <a:pt x="788" y="258"/>
                  </a:lnTo>
                  <a:lnTo>
                    <a:pt x="788" y="259"/>
                  </a:lnTo>
                  <a:lnTo>
                    <a:pt x="788" y="261"/>
                  </a:lnTo>
                  <a:lnTo>
                    <a:pt x="787" y="261"/>
                  </a:lnTo>
                  <a:lnTo>
                    <a:pt x="787" y="263"/>
                  </a:lnTo>
                  <a:lnTo>
                    <a:pt x="787" y="266"/>
                  </a:lnTo>
                  <a:lnTo>
                    <a:pt x="788" y="267"/>
                  </a:lnTo>
                  <a:lnTo>
                    <a:pt x="787" y="271"/>
                  </a:lnTo>
                  <a:lnTo>
                    <a:pt x="787" y="271"/>
                  </a:lnTo>
                  <a:lnTo>
                    <a:pt x="785" y="271"/>
                  </a:lnTo>
                  <a:lnTo>
                    <a:pt x="785" y="271"/>
                  </a:lnTo>
                  <a:lnTo>
                    <a:pt x="782" y="264"/>
                  </a:lnTo>
                  <a:lnTo>
                    <a:pt x="782" y="263"/>
                  </a:lnTo>
                  <a:lnTo>
                    <a:pt x="780" y="261"/>
                  </a:lnTo>
                  <a:lnTo>
                    <a:pt x="777" y="258"/>
                  </a:lnTo>
                  <a:lnTo>
                    <a:pt x="777" y="259"/>
                  </a:lnTo>
                  <a:lnTo>
                    <a:pt x="779" y="261"/>
                  </a:lnTo>
                  <a:lnTo>
                    <a:pt x="779" y="263"/>
                  </a:lnTo>
                  <a:lnTo>
                    <a:pt x="780" y="266"/>
                  </a:lnTo>
                  <a:lnTo>
                    <a:pt x="780" y="269"/>
                  </a:lnTo>
                  <a:lnTo>
                    <a:pt x="780" y="269"/>
                  </a:lnTo>
                  <a:lnTo>
                    <a:pt x="779" y="269"/>
                  </a:lnTo>
                  <a:lnTo>
                    <a:pt x="779" y="271"/>
                  </a:lnTo>
                  <a:lnTo>
                    <a:pt x="779" y="271"/>
                  </a:lnTo>
                  <a:lnTo>
                    <a:pt x="782" y="274"/>
                  </a:lnTo>
                  <a:lnTo>
                    <a:pt x="783" y="275"/>
                  </a:lnTo>
                  <a:lnTo>
                    <a:pt x="783" y="277"/>
                  </a:lnTo>
                  <a:lnTo>
                    <a:pt x="783" y="277"/>
                  </a:lnTo>
                  <a:lnTo>
                    <a:pt x="785" y="278"/>
                  </a:lnTo>
                  <a:lnTo>
                    <a:pt x="785" y="278"/>
                  </a:lnTo>
                  <a:lnTo>
                    <a:pt x="783" y="278"/>
                  </a:lnTo>
                  <a:lnTo>
                    <a:pt x="782" y="278"/>
                  </a:lnTo>
                  <a:lnTo>
                    <a:pt x="782" y="278"/>
                  </a:lnTo>
                  <a:lnTo>
                    <a:pt x="779" y="277"/>
                  </a:lnTo>
                  <a:lnTo>
                    <a:pt x="777" y="278"/>
                  </a:lnTo>
                  <a:lnTo>
                    <a:pt x="779" y="283"/>
                  </a:lnTo>
                  <a:lnTo>
                    <a:pt x="779" y="285"/>
                  </a:lnTo>
                  <a:lnTo>
                    <a:pt x="779" y="285"/>
                  </a:lnTo>
                  <a:lnTo>
                    <a:pt x="777" y="285"/>
                  </a:lnTo>
                  <a:lnTo>
                    <a:pt x="776" y="283"/>
                  </a:lnTo>
                  <a:lnTo>
                    <a:pt x="774" y="282"/>
                  </a:lnTo>
                  <a:lnTo>
                    <a:pt x="772" y="278"/>
                  </a:lnTo>
                  <a:lnTo>
                    <a:pt x="769" y="278"/>
                  </a:lnTo>
                  <a:lnTo>
                    <a:pt x="769" y="278"/>
                  </a:lnTo>
                  <a:lnTo>
                    <a:pt x="769" y="278"/>
                  </a:lnTo>
                  <a:lnTo>
                    <a:pt x="768" y="278"/>
                  </a:lnTo>
                  <a:lnTo>
                    <a:pt x="768" y="278"/>
                  </a:lnTo>
                  <a:lnTo>
                    <a:pt x="766" y="277"/>
                  </a:lnTo>
                  <a:lnTo>
                    <a:pt x="766" y="277"/>
                  </a:lnTo>
                  <a:lnTo>
                    <a:pt x="763" y="274"/>
                  </a:lnTo>
                  <a:lnTo>
                    <a:pt x="761" y="274"/>
                  </a:lnTo>
                  <a:lnTo>
                    <a:pt x="763" y="274"/>
                  </a:lnTo>
                  <a:lnTo>
                    <a:pt x="763" y="275"/>
                  </a:lnTo>
                  <a:lnTo>
                    <a:pt x="763" y="277"/>
                  </a:lnTo>
                  <a:lnTo>
                    <a:pt x="761" y="277"/>
                  </a:lnTo>
                  <a:lnTo>
                    <a:pt x="760" y="275"/>
                  </a:lnTo>
                  <a:lnTo>
                    <a:pt x="758" y="274"/>
                  </a:lnTo>
                  <a:lnTo>
                    <a:pt x="757" y="271"/>
                  </a:lnTo>
                  <a:lnTo>
                    <a:pt x="757" y="271"/>
                  </a:lnTo>
                  <a:lnTo>
                    <a:pt x="757" y="271"/>
                  </a:lnTo>
                  <a:lnTo>
                    <a:pt x="757" y="274"/>
                  </a:lnTo>
                  <a:lnTo>
                    <a:pt x="757" y="274"/>
                  </a:lnTo>
                  <a:lnTo>
                    <a:pt x="755" y="275"/>
                  </a:lnTo>
                  <a:lnTo>
                    <a:pt x="755" y="274"/>
                  </a:lnTo>
                  <a:lnTo>
                    <a:pt x="755" y="274"/>
                  </a:lnTo>
                  <a:lnTo>
                    <a:pt x="755" y="272"/>
                  </a:lnTo>
                  <a:lnTo>
                    <a:pt x="753" y="272"/>
                  </a:lnTo>
                  <a:lnTo>
                    <a:pt x="752" y="271"/>
                  </a:lnTo>
                  <a:lnTo>
                    <a:pt x="752" y="271"/>
                  </a:lnTo>
                  <a:lnTo>
                    <a:pt x="752" y="269"/>
                  </a:lnTo>
                  <a:lnTo>
                    <a:pt x="750" y="269"/>
                  </a:lnTo>
                  <a:lnTo>
                    <a:pt x="749" y="269"/>
                  </a:lnTo>
                  <a:lnTo>
                    <a:pt x="747" y="269"/>
                  </a:lnTo>
                  <a:lnTo>
                    <a:pt x="744" y="266"/>
                  </a:lnTo>
                  <a:lnTo>
                    <a:pt x="741" y="261"/>
                  </a:lnTo>
                  <a:lnTo>
                    <a:pt x="739" y="259"/>
                  </a:lnTo>
                  <a:lnTo>
                    <a:pt x="738" y="259"/>
                  </a:lnTo>
                  <a:lnTo>
                    <a:pt x="739" y="261"/>
                  </a:lnTo>
                  <a:lnTo>
                    <a:pt x="741" y="264"/>
                  </a:lnTo>
                  <a:lnTo>
                    <a:pt x="741" y="266"/>
                  </a:lnTo>
                  <a:lnTo>
                    <a:pt x="741" y="266"/>
                  </a:lnTo>
                  <a:lnTo>
                    <a:pt x="739" y="266"/>
                  </a:lnTo>
                  <a:lnTo>
                    <a:pt x="733" y="261"/>
                  </a:lnTo>
                  <a:lnTo>
                    <a:pt x="730" y="259"/>
                  </a:lnTo>
                  <a:lnTo>
                    <a:pt x="728" y="259"/>
                  </a:lnTo>
                  <a:lnTo>
                    <a:pt x="725" y="259"/>
                  </a:lnTo>
                  <a:lnTo>
                    <a:pt x="724" y="259"/>
                  </a:lnTo>
                  <a:lnTo>
                    <a:pt x="725" y="263"/>
                  </a:lnTo>
                  <a:lnTo>
                    <a:pt x="727" y="264"/>
                  </a:lnTo>
                  <a:lnTo>
                    <a:pt x="728" y="266"/>
                  </a:lnTo>
                  <a:lnTo>
                    <a:pt x="731" y="267"/>
                  </a:lnTo>
                  <a:lnTo>
                    <a:pt x="733" y="271"/>
                  </a:lnTo>
                  <a:lnTo>
                    <a:pt x="735" y="272"/>
                  </a:lnTo>
                  <a:lnTo>
                    <a:pt x="738" y="274"/>
                  </a:lnTo>
                  <a:lnTo>
                    <a:pt x="739" y="274"/>
                  </a:lnTo>
                  <a:lnTo>
                    <a:pt x="741" y="274"/>
                  </a:lnTo>
                  <a:lnTo>
                    <a:pt x="741" y="274"/>
                  </a:lnTo>
                  <a:lnTo>
                    <a:pt x="741" y="275"/>
                  </a:lnTo>
                  <a:lnTo>
                    <a:pt x="741" y="275"/>
                  </a:lnTo>
                  <a:lnTo>
                    <a:pt x="744" y="277"/>
                  </a:lnTo>
                  <a:lnTo>
                    <a:pt x="746" y="278"/>
                  </a:lnTo>
                  <a:lnTo>
                    <a:pt x="747" y="280"/>
                  </a:lnTo>
                  <a:lnTo>
                    <a:pt x="749" y="280"/>
                  </a:lnTo>
                  <a:lnTo>
                    <a:pt x="752" y="283"/>
                  </a:lnTo>
                  <a:lnTo>
                    <a:pt x="752" y="283"/>
                  </a:lnTo>
                  <a:lnTo>
                    <a:pt x="755" y="285"/>
                  </a:lnTo>
                  <a:lnTo>
                    <a:pt x="757" y="285"/>
                  </a:lnTo>
                  <a:lnTo>
                    <a:pt x="758" y="288"/>
                  </a:lnTo>
                  <a:lnTo>
                    <a:pt x="760" y="288"/>
                  </a:lnTo>
                  <a:lnTo>
                    <a:pt x="760" y="291"/>
                  </a:lnTo>
                  <a:lnTo>
                    <a:pt x="761" y="293"/>
                  </a:lnTo>
                  <a:lnTo>
                    <a:pt x="765" y="293"/>
                  </a:lnTo>
                  <a:lnTo>
                    <a:pt x="766" y="294"/>
                  </a:lnTo>
                  <a:lnTo>
                    <a:pt x="766" y="294"/>
                  </a:lnTo>
                  <a:lnTo>
                    <a:pt x="766" y="296"/>
                  </a:lnTo>
                  <a:lnTo>
                    <a:pt x="765" y="296"/>
                  </a:lnTo>
                  <a:lnTo>
                    <a:pt x="765" y="296"/>
                  </a:lnTo>
                  <a:lnTo>
                    <a:pt x="765" y="297"/>
                  </a:lnTo>
                  <a:lnTo>
                    <a:pt x="765" y="299"/>
                  </a:lnTo>
                  <a:lnTo>
                    <a:pt x="765" y="300"/>
                  </a:lnTo>
                  <a:lnTo>
                    <a:pt x="765" y="300"/>
                  </a:lnTo>
                  <a:lnTo>
                    <a:pt x="761" y="302"/>
                  </a:lnTo>
                  <a:lnTo>
                    <a:pt x="761" y="302"/>
                  </a:lnTo>
                  <a:lnTo>
                    <a:pt x="760" y="300"/>
                  </a:lnTo>
                  <a:lnTo>
                    <a:pt x="758" y="300"/>
                  </a:lnTo>
                  <a:lnTo>
                    <a:pt x="753" y="299"/>
                  </a:lnTo>
                  <a:lnTo>
                    <a:pt x="749" y="297"/>
                  </a:lnTo>
                  <a:lnTo>
                    <a:pt x="747" y="296"/>
                  </a:lnTo>
                  <a:lnTo>
                    <a:pt x="746" y="296"/>
                  </a:lnTo>
                  <a:lnTo>
                    <a:pt x="746" y="296"/>
                  </a:lnTo>
                  <a:lnTo>
                    <a:pt x="731" y="293"/>
                  </a:lnTo>
                  <a:lnTo>
                    <a:pt x="728" y="293"/>
                  </a:lnTo>
                  <a:lnTo>
                    <a:pt x="728" y="293"/>
                  </a:lnTo>
                  <a:lnTo>
                    <a:pt x="727" y="291"/>
                  </a:lnTo>
                  <a:lnTo>
                    <a:pt x="720" y="289"/>
                  </a:lnTo>
                  <a:lnTo>
                    <a:pt x="720" y="289"/>
                  </a:lnTo>
                  <a:lnTo>
                    <a:pt x="717" y="286"/>
                  </a:lnTo>
                  <a:lnTo>
                    <a:pt x="714" y="282"/>
                  </a:lnTo>
                  <a:lnTo>
                    <a:pt x="714" y="282"/>
                  </a:lnTo>
                  <a:lnTo>
                    <a:pt x="711" y="282"/>
                  </a:lnTo>
                  <a:lnTo>
                    <a:pt x="708" y="282"/>
                  </a:lnTo>
                  <a:lnTo>
                    <a:pt x="706" y="282"/>
                  </a:lnTo>
                  <a:lnTo>
                    <a:pt x="705" y="282"/>
                  </a:lnTo>
                  <a:lnTo>
                    <a:pt x="703" y="282"/>
                  </a:lnTo>
                  <a:lnTo>
                    <a:pt x="700" y="278"/>
                  </a:lnTo>
                  <a:lnTo>
                    <a:pt x="697" y="278"/>
                  </a:lnTo>
                  <a:lnTo>
                    <a:pt x="694" y="277"/>
                  </a:lnTo>
                  <a:lnTo>
                    <a:pt x="692" y="277"/>
                  </a:lnTo>
                  <a:lnTo>
                    <a:pt x="692" y="275"/>
                  </a:lnTo>
                  <a:lnTo>
                    <a:pt x="694" y="274"/>
                  </a:lnTo>
                  <a:lnTo>
                    <a:pt x="694" y="274"/>
                  </a:lnTo>
                  <a:lnTo>
                    <a:pt x="690" y="275"/>
                  </a:lnTo>
                  <a:lnTo>
                    <a:pt x="689" y="275"/>
                  </a:lnTo>
                  <a:lnTo>
                    <a:pt x="686" y="274"/>
                  </a:lnTo>
                  <a:lnTo>
                    <a:pt x="684" y="272"/>
                  </a:lnTo>
                  <a:lnTo>
                    <a:pt x="681" y="267"/>
                  </a:lnTo>
                  <a:lnTo>
                    <a:pt x="679" y="267"/>
                  </a:lnTo>
                  <a:lnTo>
                    <a:pt x="679" y="266"/>
                  </a:lnTo>
                  <a:lnTo>
                    <a:pt x="681" y="266"/>
                  </a:lnTo>
                  <a:lnTo>
                    <a:pt x="684" y="266"/>
                  </a:lnTo>
                  <a:lnTo>
                    <a:pt x="684" y="266"/>
                  </a:lnTo>
                  <a:lnTo>
                    <a:pt x="687" y="264"/>
                  </a:lnTo>
                  <a:lnTo>
                    <a:pt x="687" y="264"/>
                  </a:lnTo>
                  <a:lnTo>
                    <a:pt x="687" y="263"/>
                  </a:lnTo>
                  <a:lnTo>
                    <a:pt x="686" y="263"/>
                  </a:lnTo>
                  <a:lnTo>
                    <a:pt x="686" y="263"/>
                  </a:lnTo>
                  <a:lnTo>
                    <a:pt x="686" y="261"/>
                  </a:lnTo>
                  <a:lnTo>
                    <a:pt x="684" y="261"/>
                  </a:lnTo>
                  <a:lnTo>
                    <a:pt x="683" y="259"/>
                  </a:lnTo>
                  <a:lnTo>
                    <a:pt x="681" y="259"/>
                  </a:lnTo>
                  <a:lnTo>
                    <a:pt x="676" y="259"/>
                  </a:lnTo>
                  <a:lnTo>
                    <a:pt x="675" y="259"/>
                  </a:lnTo>
                  <a:lnTo>
                    <a:pt x="675" y="259"/>
                  </a:lnTo>
                  <a:lnTo>
                    <a:pt x="676" y="256"/>
                  </a:lnTo>
                  <a:lnTo>
                    <a:pt x="676" y="256"/>
                  </a:lnTo>
                  <a:lnTo>
                    <a:pt x="676" y="256"/>
                  </a:lnTo>
                  <a:lnTo>
                    <a:pt x="676" y="256"/>
                  </a:lnTo>
                  <a:lnTo>
                    <a:pt x="676" y="256"/>
                  </a:lnTo>
                  <a:lnTo>
                    <a:pt x="673" y="258"/>
                  </a:lnTo>
                  <a:lnTo>
                    <a:pt x="671" y="258"/>
                  </a:lnTo>
                  <a:lnTo>
                    <a:pt x="670" y="255"/>
                  </a:lnTo>
                  <a:lnTo>
                    <a:pt x="670" y="253"/>
                  </a:lnTo>
                  <a:lnTo>
                    <a:pt x="670" y="253"/>
                  </a:lnTo>
                  <a:lnTo>
                    <a:pt x="668" y="253"/>
                  </a:lnTo>
                  <a:lnTo>
                    <a:pt x="665" y="250"/>
                  </a:lnTo>
                  <a:lnTo>
                    <a:pt x="662" y="247"/>
                  </a:lnTo>
                  <a:lnTo>
                    <a:pt x="660" y="245"/>
                  </a:lnTo>
                  <a:lnTo>
                    <a:pt x="659" y="244"/>
                  </a:lnTo>
                  <a:lnTo>
                    <a:pt x="657" y="244"/>
                  </a:lnTo>
                  <a:lnTo>
                    <a:pt x="657" y="244"/>
                  </a:lnTo>
                  <a:lnTo>
                    <a:pt x="660" y="241"/>
                  </a:lnTo>
                  <a:lnTo>
                    <a:pt x="660" y="239"/>
                  </a:lnTo>
                  <a:lnTo>
                    <a:pt x="659" y="241"/>
                  </a:lnTo>
                  <a:lnTo>
                    <a:pt x="656" y="239"/>
                  </a:lnTo>
                  <a:lnTo>
                    <a:pt x="654" y="241"/>
                  </a:lnTo>
                  <a:lnTo>
                    <a:pt x="653" y="241"/>
                  </a:lnTo>
                  <a:lnTo>
                    <a:pt x="653" y="239"/>
                  </a:lnTo>
                  <a:lnTo>
                    <a:pt x="651" y="241"/>
                  </a:lnTo>
                  <a:lnTo>
                    <a:pt x="651" y="242"/>
                  </a:lnTo>
                  <a:lnTo>
                    <a:pt x="651" y="244"/>
                  </a:lnTo>
                  <a:lnTo>
                    <a:pt x="649" y="244"/>
                  </a:lnTo>
                  <a:lnTo>
                    <a:pt x="649" y="244"/>
                  </a:lnTo>
                  <a:lnTo>
                    <a:pt x="648" y="242"/>
                  </a:lnTo>
                  <a:lnTo>
                    <a:pt x="648" y="242"/>
                  </a:lnTo>
                  <a:lnTo>
                    <a:pt x="648" y="239"/>
                  </a:lnTo>
                  <a:lnTo>
                    <a:pt x="648" y="239"/>
                  </a:lnTo>
                  <a:lnTo>
                    <a:pt x="645" y="239"/>
                  </a:lnTo>
                  <a:lnTo>
                    <a:pt x="643" y="239"/>
                  </a:lnTo>
                  <a:lnTo>
                    <a:pt x="643" y="237"/>
                  </a:lnTo>
                  <a:lnTo>
                    <a:pt x="642" y="236"/>
                  </a:lnTo>
                  <a:lnTo>
                    <a:pt x="642" y="234"/>
                  </a:lnTo>
                  <a:lnTo>
                    <a:pt x="642" y="234"/>
                  </a:lnTo>
                  <a:lnTo>
                    <a:pt x="640" y="234"/>
                  </a:lnTo>
                  <a:lnTo>
                    <a:pt x="640" y="234"/>
                  </a:lnTo>
                  <a:lnTo>
                    <a:pt x="640" y="234"/>
                  </a:lnTo>
                  <a:lnTo>
                    <a:pt x="638" y="234"/>
                  </a:lnTo>
                  <a:lnTo>
                    <a:pt x="637" y="234"/>
                  </a:lnTo>
                  <a:lnTo>
                    <a:pt x="637" y="236"/>
                  </a:lnTo>
                  <a:lnTo>
                    <a:pt x="638" y="236"/>
                  </a:lnTo>
                  <a:lnTo>
                    <a:pt x="640" y="237"/>
                  </a:lnTo>
                  <a:lnTo>
                    <a:pt x="642" y="241"/>
                  </a:lnTo>
                  <a:lnTo>
                    <a:pt x="640" y="242"/>
                  </a:lnTo>
                  <a:lnTo>
                    <a:pt x="637" y="242"/>
                  </a:lnTo>
                  <a:lnTo>
                    <a:pt x="635" y="242"/>
                  </a:lnTo>
                  <a:lnTo>
                    <a:pt x="632" y="242"/>
                  </a:lnTo>
                  <a:lnTo>
                    <a:pt x="630" y="242"/>
                  </a:lnTo>
                  <a:lnTo>
                    <a:pt x="629" y="241"/>
                  </a:lnTo>
                  <a:lnTo>
                    <a:pt x="626" y="241"/>
                  </a:lnTo>
                  <a:lnTo>
                    <a:pt x="624" y="244"/>
                  </a:lnTo>
                  <a:lnTo>
                    <a:pt x="624" y="244"/>
                  </a:lnTo>
                  <a:lnTo>
                    <a:pt x="621" y="244"/>
                  </a:lnTo>
                  <a:lnTo>
                    <a:pt x="619" y="244"/>
                  </a:lnTo>
                  <a:lnTo>
                    <a:pt x="615" y="247"/>
                  </a:lnTo>
                  <a:lnTo>
                    <a:pt x="615" y="247"/>
                  </a:lnTo>
                  <a:lnTo>
                    <a:pt x="613" y="247"/>
                  </a:lnTo>
                  <a:lnTo>
                    <a:pt x="612" y="247"/>
                  </a:lnTo>
                  <a:lnTo>
                    <a:pt x="610" y="247"/>
                  </a:lnTo>
                  <a:lnTo>
                    <a:pt x="608" y="248"/>
                  </a:lnTo>
                  <a:lnTo>
                    <a:pt x="607" y="247"/>
                  </a:lnTo>
                  <a:lnTo>
                    <a:pt x="604" y="247"/>
                  </a:lnTo>
                  <a:lnTo>
                    <a:pt x="602" y="247"/>
                  </a:lnTo>
                  <a:lnTo>
                    <a:pt x="601" y="247"/>
                  </a:lnTo>
                  <a:lnTo>
                    <a:pt x="599" y="245"/>
                  </a:lnTo>
                  <a:lnTo>
                    <a:pt x="597" y="245"/>
                  </a:lnTo>
                  <a:lnTo>
                    <a:pt x="596" y="245"/>
                  </a:lnTo>
                  <a:lnTo>
                    <a:pt x="596" y="245"/>
                  </a:lnTo>
                  <a:lnTo>
                    <a:pt x="593" y="242"/>
                  </a:lnTo>
                  <a:lnTo>
                    <a:pt x="591" y="242"/>
                  </a:lnTo>
                  <a:lnTo>
                    <a:pt x="589" y="239"/>
                  </a:lnTo>
                  <a:lnTo>
                    <a:pt x="589" y="237"/>
                  </a:lnTo>
                  <a:lnTo>
                    <a:pt x="589" y="236"/>
                  </a:lnTo>
                  <a:lnTo>
                    <a:pt x="589" y="236"/>
                  </a:lnTo>
                  <a:lnTo>
                    <a:pt x="589" y="234"/>
                  </a:lnTo>
                  <a:lnTo>
                    <a:pt x="591" y="231"/>
                  </a:lnTo>
                  <a:lnTo>
                    <a:pt x="591" y="230"/>
                  </a:lnTo>
                  <a:lnTo>
                    <a:pt x="593" y="230"/>
                  </a:lnTo>
                  <a:lnTo>
                    <a:pt x="594" y="228"/>
                  </a:lnTo>
                  <a:lnTo>
                    <a:pt x="601" y="226"/>
                  </a:lnTo>
                  <a:lnTo>
                    <a:pt x="602" y="225"/>
                  </a:lnTo>
                  <a:lnTo>
                    <a:pt x="602" y="225"/>
                  </a:lnTo>
                  <a:lnTo>
                    <a:pt x="601" y="222"/>
                  </a:lnTo>
                  <a:lnTo>
                    <a:pt x="601" y="222"/>
                  </a:lnTo>
                  <a:lnTo>
                    <a:pt x="601" y="222"/>
                  </a:lnTo>
                  <a:lnTo>
                    <a:pt x="602" y="220"/>
                  </a:lnTo>
                  <a:lnTo>
                    <a:pt x="602" y="219"/>
                  </a:lnTo>
                  <a:lnTo>
                    <a:pt x="604" y="219"/>
                  </a:lnTo>
                  <a:lnTo>
                    <a:pt x="605" y="220"/>
                  </a:lnTo>
                  <a:lnTo>
                    <a:pt x="607" y="220"/>
                  </a:lnTo>
                  <a:lnTo>
                    <a:pt x="610" y="220"/>
                  </a:lnTo>
                  <a:lnTo>
                    <a:pt x="615" y="222"/>
                  </a:lnTo>
                  <a:lnTo>
                    <a:pt x="619" y="223"/>
                  </a:lnTo>
                  <a:lnTo>
                    <a:pt x="624" y="225"/>
                  </a:lnTo>
                  <a:lnTo>
                    <a:pt x="626" y="226"/>
                  </a:lnTo>
                  <a:lnTo>
                    <a:pt x="627" y="228"/>
                  </a:lnTo>
                  <a:lnTo>
                    <a:pt x="629" y="230"/>
                  </a:lnTo>
                  <a:lnTo>
                    <a:pt x="627" y="231"/>
                  </a:lnTo>
                  <a:lnTo>
                    <a:pt x="627" y="231"/>
                  </a:lnTo>
                  <a:lnTo>
                    <a:pt x="627" y="233"/>
                  </a:lnTo>
                  <a:lnTo>
                    <a:pt x="627" y="233"/>
                  </a:lnTo>
                  <a:lnTo>
                    <a:pt x="629" y="234"/>
                  </a:lnTo>
                  <a:lnTo>
                    <a:pt x="629" y="233"/>
                  </a:lnTo>
                  <a:lnTo>
                    <a:pt x="629" y="233"/>
                  </a:lnTo>
                  <a:lnTo>
                    <a:pt x="629" y="231"/>
                  </a:lnTo>
                  <a:lnTo>
                    <a:pt x="630" y="231"/>
                  </a:lnTo>
                  <a:lnTo>
                    <a:pt x="630" y="230"/>
                  </a:lnTo>
                  <a:lnTo>
                    <a:pt x="630" y="228"/>
                  </a:lnTo>
                  <a:lnTo>
                    <a:pt x="629" y="228"/>
                  </a:lnTo>
                  <a:lnTo>
                    <a:pt x="629" y="226"/>
                  </a:lnTo>
                  <a:lnTo>
                    <a:pt x="624" y="223"/>
                  </a:lnTo>
                  <a:lnTo>
                    <a:pt x="624" y="223"/>
                  </a:lnTo>
                  <a:lnTo>
                    <a:pt x="626" y="223"/>
                  </a:lnTo>
                  <a:lnTo>
                    <a:pt x="630" y="223"/>
                  </a:lnTo>
                  <a:lnTo>
                    <a:pt x="634" y="223"/>
                  </a:lnTo>
                  <a:lnTo>
                    <a:pt x="634" y="222"/>
                  </a:lnTo>
                  <a:lnTo>
                    <a:pt x="635" y="222"/>
                  </a:lnTo>
                  <a:lnTo>
                    <a:pt x="635" y="222"/>
                  </a:lnTo>
                  <a:lnTo>
                    <a:pt x="638" y="220"/>
                  </a:lnTo>
                  <a:lnTo>
                    <a:pt x="640" y="222"/>
                  </a:lnTo>
                  <a:lnTo>
                    <a:pt x="642" y="222"/>
                  </a:lnTo>
                  <a:lnTo>
                    <a:pt x="643" y="222"/>
                  </a:lnTo>
                  <a:lnTo>
                    <a:pt x="645" y="220"/>
                  </a:lnTo>
                  <a:lnTo>
                    <a:pt x="646" y="219"/>
                  </a:lnTo>
                  <a:lnTo>
                    <a:pt x="648" y="219"/>
                  </a:lnTo>
                  <a:lnTo>
                    <a:pt x="649" y="217"/>
                  </a:lnTo>
                  <a:lnTo>
                    <a:pt x="653" y="217"/>
                  </a:lnTo>
                  <a:lnTo>
                    <a:pt x="654" y="219"/>
                  </a:lnTo>
                  <a:lnTo>
                    <a:pt x="657" y="219"/>
                  </a:lnTo>
                  <a:lnTo>
                    <a:pt x="656" y="217"/>
                  </a:lnTo>
                  <a:lnTo>
                    <a:pt x="656" y="214"/>
                  </a:lnTo>
                  <a:lnTo>
                    <a:pt x="654" y="212"/>
                  </a:lnTo>
                  <a:lnTo>
                    <a:pt x="653" y="211"/>
                  </a:lnTo>
                  <a:lnTo>
                    <a:pt x="649" y="209"/>
                  </a:lnTo>
                  <a:lnTo>
                    <a:pt x="646" y="206"/>
                  </a:lnTo>
                  <a:lnTo>
                    <a:pt x="645" y="204"/>
                  </a:lnTo>
                  <a:lnTo>
                    <a:pt x="643" y="203"/>
                  </a:lnTo>
                  <a:lnTo>
                    <a:pt x="645" y="203"/>
                  </a:lnTo>
                  <a:lnTo>
                    <a:pt x="645" y="201"/>
                  </a:lnTo>
                  <a:lnTo>
                    <a:pt x="651" y="198"/>
                  </a:lnTo>
                  <a:lnTo>
                    <a:pt x="656" y="193"/>
                  </a:lnTo>
                  <a:lnTo>
                    <a:pt x="659" y="192"/>
                  </a:lnTo>
                  <a:lnTo>
                    <a:pt x="659" y="190"/>
                  </a:lnTo>
                  <a:lnTo>
                    <a:pt x="660" y="190"/>
                  </a:lnTo>
                  <a:lnTo>
                    <a:pt x="662" y="189"/>
                  </a:lnTo>
                  <a:lnTo>
                    <a:pt x="664" y="189"/>
                  </a:lnTo>
                  <a:lnTo>
                    <a:pt x="665" y="187"/>
                  </a:lnTo>
                  <a:lnTo>
                    <a:pt x="665" y="185"/>
                  </a:lnTo>
                  <a:lnTo>
                    <a:pt x="665" y="185"/>
                  </a:lnTo>
                  <a:lnTo>
                    <a:pt x="667" y="181"/>
                  </a:lnTo>
                  <a:lnTo>
                    <a:pt x="670" y="181"/>
                  </a:lnTo>
                  <a:lnTo>
                    <a:pt x="671" y="179"/>
                  </a:lnTo>
                  <a:lnTo>
                    <a:pt x="673" y="179"/>
                  </a:lnTo>
                  <a:lnTo>
                    <a:pt x="676" y="176"/>
                  </a:lnTo>
                  <a:lnTo>
                    <a:pt x="676" y="174"/>
                  </a:lnTo>
                  <a:lnTo>
                    <a:pt x="675" y="174"/>
                  </a:lnTo>
                  <a:lnTo>
                    <a:pt x="673" y="174"/>
                  </a:lnTo>
                  <a:lnTo>
                    <a:pt x="670" y="167"/>
                  </a:lnTo>
                  <a:lnTo>
                    <a:pt x="668" y="162"/>
                  </a:lnTo>
                  <a:lnTo>
                    <a:pt x="665" y="159"/>
                  </a:lnTo>
                  <a:lnTo>
                    <a:pt x="664" y="155"/>
                  </a:lnTo>
                  <a:lnTo>
                    <a:pt x="660" y="151"/>
                  </a:lnTo>
                  <a:lnTo>
                    <a:pt x="660" y="149"/>
                  </a:lnTo>
                  <a:lnTo>
                    <a:pt x="660" y="149"/>
                  </a:lnTo>
                  <a:lnTo>
                    <a:pt x="660" y="148"/>
                  </a:lnTo>
                  <a:lnTo>
                    <a:pt x="656" y="151"/>
                  </a:lnTo>
                  <a:lnTo>
                    <a:pt x="656" y="151"/>
                  </a:lnTo>
                  <a:lnTo>
                    <a:pt x="654" y="149"/>
                  </a:lnTo>
                  <a:lnTo>
                    <a:pt x="653" y="148"/>
                  </a:lnTo>
                  <a:lnTo>
                    <a:pt x="651" y="146"/>
                  </a:lnTo>
                  <a:lnTo>
                    <a:pt x="653" y="146"/>
                  </a:lnTo>
                  <a:lnTo>
                    <a:pt x="653" y="144"/>
                  </a:lnTo>
                  <a:lnTo>
                    <a:pt x="653" y="143"/>
                  </a:lnTo>
                  <a:lnTo>
                    <a:pt x="653" y="141"/>
                  </a:lnTo>
                  <a:lnTo>
                    <a:pt x="653" y="141"/>
                  </a:lnTo>
                  <a:lnTo>
                    <a:pt x="653" y="140"/>
                  </a:lnTo>
                  <a:lnTo>
                    <a:pt x="653" y="140"/>
                  </a:lnTo>
                  <a:lnTo>
                    <a:pt x="651" y="140"/>
                  </a:lnTo>
                  <a:lnTo>
                    <a:pt x="649" y="140"/>
                  </a:lnTo>
                  <a:lnTo>
                    <a:pt x="648" y="140"/>
                  </a:lnTo>
                  <a:lnTo>
                    <a:pt x="651" y="143"/>
                  </a:lnTo>
                  <a:lnTo>
                    <a:pt x="649" y="144"/>
                  </a:lnTo>
                  <a:lnTo>
                    <a:pt x="648" y="144"/>
                  </a:lnTo>
                  <a:lnTo>
                    <a:pt x="646" y="144"/>
                  </a:lnTo>
                  <a:lnTo>
                    <a:pt x="645" y="143"/>
                  </a:lnTo>
                  <a:lnTo>
                    <a:pt x="645" y="143"/>
                  </a:lnTo>
                  <a:lnTo>
                    <a:pt x="640" y="140"/>
                  </a:lnTo>
                  <a:lnTo>
                    <a:pt x="640" y="138"/>
                  </a:lnTo>
                  <a:lnTo>
                    <a:pt x="640" y="138"/>
                  </a:lnTo>
                  <a:lnTo>
                    <a:pt x="640" y="137"/>
                  </a:lnTo>
                  <a:lnTo>
                    <a:pt x="640" y="138"/>
                  </a:lnTo>
                  <a:lnTo>
                    <a:pt x="638" y="138"/>
                  </a:lnTo>
                  <a:lnTo>
                    <a:pt x="637" y="137"/>
                  </a:lnTo>
                  <a:lnTo>
                    <a:pt x="637" y="137"/>
                  </a:lnTo>
                  <a:lnTo>
                    <a:pt x="638" y="135"/>
                  </a:lnTo>
                  <a:lnTo>
                    <a:pt x="640" y="135"/>
                  </a:lnTo>
                  <a:lnTo>
                    <a:pt x="638" y="133"/>
                  </a:lnTo>
                  <a:lnTo>
                    <a:pt x="637" y="133"/>
                  </a:lnTo>
                  <a:lnTo>
                    <a:pt x="637" y="133"/>
                  </a:lnTo>
                  <a:lnTo>
                    <a:pt x="637" y="133"/>
                  </a:lnTo>
                  <a:lnTo>
                    <a:pt x="638" y="132"/>
                  </a:lnTo>
                  <a:lnTo>
                    <a:pt x="640" y="132"/>
                  </a:lnTo>
                  <a:lnTo>
                    <a:pt x="638" y="130"/>
                  </a:lnTo>
                  <a:lnTo>
                    <a:pt x="638" y="130"/>
                  </a:lnTo>
                  <a:lnTo>
                    <a:pt x="637" y="132"/>
                  </a:lnTo>
                  <a:lnTo>
                    <a:pt x="634" y="133"/>
                  </a:lnTo>
                  <a:lnTo>
                    <a:pt x="632" y="135"/>
                  </a:lnTo>
                  <a:lnTo>
                    <a:pt x="630" y="133"/>
                  </a:lnTo>
                  <a:lnTo>
                    <a:pt x="629" y="133"/>
                  </a:lnTo>
                  <a:lnTo>
                    <a:pt x="627" y="133"/>
                  </a:lnTo>
                  <a:lnTo>
                    <a:pt x="627" y="135"/>
                  </a:lnTo>
                  <a:lnTo>
                    <a:pt x="624" y="137"/>
                  </a:lnTo>
                  <a:lnTo>
                    <a:pt x="618" y="140"/>
                  </a:lnTo>
                  <a:lnTo>
                    <a:pt x="615" y="140"/>
                  </a:lnTo>
                  <a:lnTo>
                    <a:pt x="613" y="140"/>
                  </a:lnTo>
                  <a:lnTo>
                    <a:pt x="612" y="140"/>
                  </a:lnTo>
                  <a:lnTo>
                    <a:pt x="612" y="138"/>
                  </a:lnTo>
                  <a:lnTo>
                    <a:pt x="613" y="138"/>
                  </a:lnTo>
                  <a:lnTo>
                    <a:pt x="613" y="137"/>
                  </a:lnTo>
                  <a:lnTo>
                    <a:pt x="613" y="137"/>
                  </a:lnTo>
                  <a:lnTo>
                    <a:pt x="613" y="133"/>
                  </a:lnTo>
                  <a:lnTo>
                    <a:pt x="613" y="132"/>
                  </a:lnTo>
                  <a:lnTo>
                    <a:pt x="615" y="132"/>
                  </a:lnTo>
                  <a:lnTo>
                    <a:pt x="616" y="130"/>
                  </a:lnTo>
                  <a:lnTo>
                    <a:pt x="619" y="132"/>
                  </a:lnTo>
                  <a:lnTo>
                    <a:pt x="621" y="132"/>
                  </a:lnTo>
                  <a:lnTo>
                    <a:pt x="623" y="130"/>
                  </a:lnTo>
                  <a:lnTo>
                    <a:pt x="624" y="130"/>
                  </a:lnTo>
                  <a:lnTo>
                    <a:pt x="626" y="129"/>
                  </a:lnTo>
                  <a:lnTo>
                    <a:pt x="626" y="127"/>
                  </a:lnTo>
                  <a:lnTo>
                    <a:pt x="624" y="124"/>
                  </a:lnTo>
                  <a:lnTo>
                    <a:pt x="624" y="124"/>
                  </a:lnTo>
                  <a:lnTo>
                    <a:pt x="621" y="122"/>
                  </a:lnTo>
                  <a:lnTo>
                    <a:pt x="618" y="122"/>
                  </a:lnTo>
                  <a:lnTo>
                    <a:pt x="616" y="121"/>
                  </a:lnTo>
                  <a:lnTo>
                    <a:pt x="615" y="121"/>
                  </a:lnTo>
                  <a:lnTo>
                    <a:pt x="615" y="121"/>
                  </a:lnTo>
                  <a:lnTo>
                    <a:pt x="613" y="119"/>
                  </a:lnTo>
                  <a:lnTo>
                    <a:pt x="613" y="118"/>
                  </a:lnTo>
                  <a:lnTo>
                    <a:pt x="613" y="118"/>
                  </a:lnTo>
                  <a:lnTo>
                    <a:pt x="615" y="116"/>
                  </a:lnTo>
                  <a:lnTo>
                    <a:pt x="618" y="116"/>
                  </a:lnTo>
                  <a:lnTo>
                    <a:pt x="618" y="116"/>
                  </a:lnTo>
                  <a:lnTo>
                    <a:pt x="615" y="115"/>
                  </a:lnTo>
                  <a:lnTo>
                    <a:pt x="613" y="115"/>
                  </a:lnTo>
                  <a:lnTo>
                    <a:pt x="613" y="116"/>
                  </a:lnTo>
                  <a:lnTo>
                    <a:pt x="612" y="118"/>
                  </a:lnTo>
                  <a:lnTo>
                    <a:pt x="610" y="118"/>
                  </a:lnTo>
                  <a:lnTo>
                    <a:pt x="608" y="116"/>
                  </a:lnTo>
                  <a:lnTo>
                    <a:pt x="607" y="116"/>
                  </a:lnTo>
                  <a:lnTo>
                    <a:pt x="605" y="116"/>
                  </a:lnTo>
                  <a:lnTo>
                    <a:pt x="605" y="116"/>
                  </a:lnTo>
                  <a:lnTo>
                    <a:pt x="605" y="115"/>
                  </a:lnTo>
                  <a:lnTo>
                    <a:pt x="607" y="115"/>
                  </a:lnTo>
                  <a:lnTo>
                    <a:pt x="608" y="113"/>
                  </a:lnTo>
                  <a:lnTo>
                    <a:pt x="608" y="113"/>
                  </a:lnTo>
                  <a:lnTo>
                    <a:pt x="607" y="111"/>
                  </a:lnTo>
                  <a:lnTo>
                    <a:pt x="607" y="111"/>
                  </a:lnTo>
                  <a:lnTo>
                    <a:pt x="604" y="110"/>
                  </a:lnTo>
                  <a:lnTo>
                    <a:pt x="599" y="111"/>
                  </a:lnTo>
                  <a:lnTo>
                    <a:pt x="597" y="111"/>
                  </a:lnTo>
                  <a:lnTo>
                    <a:pt x="597" y="110"/>
                  </a:lnTo>
                  <a:lnTo>
                    <a:pt x="597" y="108"/>
                  </a:lnTo>
                  <a:lnTo>
                    <a:pt x="597" y="105"/>
                  </a:lnTo>
                  <a:lnTo>
                    <a:pt x="596" y="102"/>
                  </a:lnTo>
                  <a:lnTo>
                    <a:pt x="596" y="100"/>
                  </a:lnTo>
                  <a:lnTo>
                    <a:pt x="594" y="100"/>
                  </a:lnTo>
                  <a:lnTo>
                    <a:pt x="589" y="100"/>
                  </a:lnTo>
                  <a:lnTo>
                    <a:pt x="589" y="100"/>
                  </a:lnTo>
                  <a:lnTo>
                    <a:pt x="588" y="100"/>
                  </a:lnTo>
                  <a:lnTo>
                    <a:pt x="585" y="99"/>
                  </a:lnTo>
                  <a:lnTo>
                    <a:pt x="583" y="97"/>
                  </a:lnTo>
                  <a:lnTo>
                    <a:pt x="583" y="97"/>
                  </a:lnTo>
                  <a:lnTo>
                    <a:pt x="582" y="96"/>
                  </a:lnTo>
                  <a:lnTo>
                    <a:pt x="580" y="94"/>
                  </a:lnTo>
                  <a:lnTo>
                    <a:pt x="578" y="94"/>
                  </a:lnTo>
                  <a:lnTo>
                    <a:pt x="578" y="91"/>
                  </a:lnTo>
                  <a:lnTo>
                    <a:pt x="577" y="91"/>
                  </a:lnTo>
                  <a:lnTo>
                    <a:pt x="575" y="91"/>
                  </a:lnTo>
                  <a:lnTo>
                    <a:pt x="574" y="92"/>
                  </a:lnTo>
                  <a:lnTo>
                    <a:pt x="572" y="94"/>
                  </a:lnTo>
                  <a:lnTo>
                    <a:pt x="572" y="96"/>
                  </a:lnTo>
                  <a:lnTo>
                    <a:pt x="572" y="96"/>
                  </a:lnTo>
                  <a:lnTo>
                    <a:pt x="572" y="97"/>
                  </a:lnTo>
                  <a:lnTo>
                    <a:pt x="577" y="99"/>
                  </a:lnTo>
                  <a:lnTo>
                    <a:pt x="578" y="99"/>
                  </a:lnTo>
                  <a:lnTo>
                    <a:pt x="580" y="100"/>
                  </a:lnTo>
                  <a:lnTo>
                    <a:pt x="580" y="102"/>
                  </a:lnTo>
                  <a:lnTo>
                    <a:pt x="582" y="104"/>
                  </a:lnTo>
                  <a:lnTo>
                    <a:pt x="582" y="105"/>
                  </a:lnTo>
                  <a:lnTo>
                    <a:pt x="580" y="107"/>
                  </a:lnTo>
                  <a:lnTo>
                    <a:pt x="580" y="107"/>
                  </a:lnTo>
                  <a:lnTo>
                    <a:pt x="577" y="108"/>
                  </a:lnTo>
                  <a:lnTo>
                    <a:pt x="574" y="110"/>
                  </a:lnTo>
                  <a:lnTo>
                    <a:pt x="571" y="110"/>
                  </a:lnTo>
                  <a:lnTo>
                    <a:pt x="569" y="110"/>
                  </a:lnTo>
                  <a:lnTo>
                    <a:pt x="561" y="107"/>
                  </a:lnTo>
                  <a:lnTo>
                    <a:pt x="560" y="107"/>
                  </a:lnTo>
                  <a:lnTo>
                    <a:pt x="558" y="107"/>
                  </a:lnTo>
                  <a:lnTo>
                    <a:pt x="553" y="105"/>
                  </a:lnTo>
                  <a:lnTo>
                    <a:pt x="552" y="105"/>
                  </a:lnTo>
                  <a:lnTo>
                    <a:pt x="547" y="105"/>
                  </a:lnTo>
                  <a:lnTo>
                    <a:pt x="541" y="104"/>
                  </a:lnTo>
                  <a:lnTo>
                    <a:pt x="539" y="104"/>
                  </a:lnTo>
                  <a:lnTo>
                    <a:pt x="541" y="105"/>
                  </a:lnTo>
                  <a:lnTo>
                    <a:pt x="542" y="107"/>
                  </a:lnTo>
                  <a:lnTo>
                    <a:pt x="544" y="107"/>
                  </a:lnTo>
                  <a:lnTo>
                    <a:pt x="545" y="107"/>
                  </a:lnTo>
                  <a:lnTo>
                    <a:pt x="548" y="110"/>
                  </a:lnTo>
                  <a:lnTo>
                    <a:pt x="550" y="110"/>
                  </a:lnTo>
                  <a:lnTo>
                    <a:pt x="552" y="111"/>
                  </a:lnTo>
                  <a:lnTo>
                    <a:pt x="552" y="113"/>
                  </a:lnTo>
                  <a:lnTo>
                    <a:pt x="550" y="113"/>
                  </a:lnTo>
                  <a:lnTo>
                    <a:pt x="541" y="108"/>
                  </a:lnTo>
                  <a:lnTo>
                    <a:pt x="534" y="110"/>
                  </a:lnTo>
                  <a:lnTo>
                    <a:pt x="533" y="111"/>
                  </a:lnTo>
                  <a:lnTo>
                    <a:pt x="530" y="111"/>
                  </a:lnTo>
                  <a:lnTo>
                    <a:pt x="528" y="110"/>
                  </a:lnTo>
                  <a:lnTo>
                    <a:pt x="522" y="108"/>
                  </a:lnTo>
                  <a:lnTo>
                    <a:pt x="519" y="107"/>
                  </a:lnTo>
                  <a:lnTo>
                    <a:pt x="519" y="107"/>
                  </a:lnTo>
                  <a:lnTo>
                    <a:pt x="512" y="108"/>
                  </a:lnTo>
                  <a:lnTo>
                    <a:pt x="507" y="108"/>
                  </a:lnTo>
                  <a:lnTo>
                    <a:pt x="498" y="107"/>
                  </a:lnTo>
                  <a:lnTo>
                    <a:pt x="495" y="105"/>
                  </a:lnTo>
                  <a:lnTo>
                    <a:pt x="493" y="105"/>
                  </a:lnTo>
                  <a:lnTo>
                    <a:pt x="492" y="105"/>
                  </a:lnTo>
                  <a:lnTo>
                    <a:pt x="490" y="105"/>
                  </a:lnTo>
                  <a:lnTo>
                    <a:pt x="485" y="104"/>
                  </a:lnTo>
                  <a:lnTo>
                    <a:pt x="479" y="105"/>
                  </a:lnTo>
                  <a:lnTo>
                    <a:pt x="474" y="104"/>
                  </a:lnTo>
                  <a:lnTo>
                    <a:pt x="471" y="104"/>
                  </a:lnTo>
                  <a:lnTo>
                    <a:pt x="471" y="102"/>
                  </a:lnTo>
                  <a:lnTo>
                    <a:pt x="470" y="99"/>
                  </a:lnTo>
                  <a:lnTo>
                    <a:pt x="470" y="97"/>
                  </a:lnTo>
                  <a:lnTo>
                    <a:pt x="470" y="96"/>
                  </a:lnTo>
                  <a:lnTo>
                    <a:pt x="470" y="96"/>
                  </a:lnTo>
                  <a:lnTo>
                    <a:pt x="471" y="94"/>
                  </a:lnTo>
                  <a:lnTo>
                    <a:pt x="468" y="96"/>
                  </a:lnTo>
                  <a:lnTo>
                    <a:pt x="466" y="97"/>
                  </a:lnTo>
                  <a:lnTo>
                    <a:pt x="465" y="97"/>
                  </a:lnTo>
                  <a:lnTo>
                    <a:pt x="460" y="96"/>
                  </a:lnTo>
                  <a:lnTo>
                    <a:pt x="460" y="96"/>
                  </a:lnTo>
                  <a:lnTo>
                    <a:pt x="460" y="97"/>
                  </a:lnTo>
                  <a:lnTo>
                    <a:pt x="462" y="97"/>
                  </a:lnTo>
                  <a:lnTo>
                    <a:pt x="462" y="99"/>
                  </a:lnTo>
                  <a:lnTo>
                    <a:pt x="459" y="99"/>
                  </a:lnTo>
                  <a:lnTo>
                    <a:pt x="455" y="99"/>
                  </a:lnTo>
                  <a:lnTo>
                    <a:pt x="454" y="99"/>
                  </a:lnTo>
                  <a:lnTo>
                    <a:pt x="452" y="99"/>
                  </a:lnTo>
                  <a:lnTo>
                    <a:pt x="451" y="100"/>
                  </a:lnTo>
                  <a:lnTo>
                    <a:pt x="451" y="100"/>
                  </a:lnTo>
                  <a:lnTo>
                    <a:pt x="449" y="100"/>
                  </a:lnTo>
                  <a:lnTo>
                    <a:pt x="444" y="97"/>
                  </a:lnTo>
                  <a:lnTo>
                    <a:pt x="441" y="96"/>
                  </a:lnTo>
                  <a:lnTo>
                    <a:pt x="438" y="94"/>
                  </a:lnTo>
                  <a:lnTo>
                    <a:pt x="437" y="94"/>
                  </a:lnTo>
                  <a:lnTo>
                    <a:pt x="435" y="92"/>
                  </a:lnTo>
                  <a:lnTo>
                    <a:pt x="430" y="86"/>
                  </a:lnTo>
                  <a:lnTo>
                    <a:pt x="430" y="86"/>
                  </a:lnTo>
                  <a:lnTo>
                    <a:pt x="427" y="80"/>
                  </a:lnTo>
                  <a:lnTo>
                    <a:pt x="427" y="80"/>
                  </a:lnTo>
                  <a:lnTo>
                    <a:pt x="427" y="78"/>
                  </a:lnTo>
                  <a:lnTo>
                    <a:pt x="429" y="78"/>
                  </a:lnTo>
                  <a:lnTo>
                    <a:pt x="433" y="80"/>
                  </a:lnTo>
                  <a:lnTo>
                    <a:pt x="438" y="80"/>
                  </a:lnTo>
                  <a:lnTo>
                    <a:pt x="440" y="80"/>
                  </a:lnTo>
                  <a:lnTo>
                    <a:pt x="443" y="81"/>
                  </a:lnTo>
                  <a:lnTo>
                    <a:pt x="448" y="81"/>
                  </a:lnTo>
                  <a:lnTo>
                    <a:pt x="449" y="81"/>
                  </a:lnTo>
                  <a:lnTo>
                    <a:pt x="454" y="81"/>
                  </a:lnTo>
                  <a:lnTo>
                    <a:pt x="460" y="81"/>
                  </a:lnTo>
                  <a:lnTo>
                    <a:pt x="460" y="80"/>
                  </a:lnTo>
                  <a:lnTo>
                    <a:pt x="457" y="80"/>
                  </a:lnTo>
                  <a:lnTo>
                    <a:pt x="454" y="78"/>
                  </a:lnTo>
                  <a:lnTo>
                    <a:pt x="451" y="75"/>
                  </a:lnTo>
                  <a:lnTo>
                    <a:pt x="449" y="75"/>
                  </a:lnTo>
                  <a:lnTo>
                    <a:pt x="446" y="75"/>
                  </a:lnTo>
                  <a:lnTo>
                    <a:pt x="440" y="74"/>
                  </a:lnTo>
                  <a:lnTo>
                    <a:pt x="432" y="74"/>
                  </a:lnTo>
                  <a:lnTo>
                    <a:pt x="427" y="70"/>
                  </a:lnTo>
                  <a:lnTo>
                    <a:pt x="424" y="69"/>
                  </a:lnTo>
                  <a:lnTo>
                    <a:pt x="421" y="69"/>
                  </a:lnTo>
                  <a:lnTo>
                    <a:pt x="421" y="67"/>
                  </a:lnTo>
                  <a:lnTo>
                    <a:pt x="421" y="66"/>
                  </a:lnTo>
                  <a:lnTo>
                    <a:pt x="419" y="61"/>
                  </a:lnTo>
                  <a:lnTo>
                    <a:pt x="419" y="58"/>
                  </a:lnTo>
                  <a:lnTo>
                    <a:pt x="419" y="56"/>
                  </a:lnTo>
                  <a:lnTo>
                    <a:pt x="418" y="55"/>
                  </a:lnTo>
                  <a:lnTo>
                    <a:pt x="419" y="53"/>
                  </a:lnTo>
                  <a:lnTo>
                    <a:pt x="424" y="50"/>
                  </a:lnTo>
                  <a:lnTo>
                    <a:pt x="424" y="48"/>
                  </a:lnTo>
                  <a:lnTo>
                    <a:pt x="422" y="48"/>
                  </a:lnTo>
                  <a:lnTo>
                    <a:pt x="421" y="48"/>
                  </a:lnTo>
                  <a:lnTo>
                    <a:pt x="421" y="47"/>
                  </a:lnTo>
                  <a:lnTo>
                    <a:pt x="421" y="45"/>
                  </a:lnTo>
                  <a:lnTo>
                    <a:pt x="421" y="44"/>
                  </a:lnTo>
                  <a:lnTo>
                    <a:pt x="421" y="42"/>
                  </a:lnTo>
                  <a:lnTo>
                    <a:pt x="421" y="40"/>
                  </a:lnTo>
                  <a:lnTo>
                    <a:pt x="422" y="39"/>
                  </a:lnTo>
                  <a:lnTo>
                    <a:pt x="425" y="34"/>
                  </a:lnTo>
                  <a:lnTo>
                    <a:pt x="429" y="33"/>
                  </a:lnTo>
                  <a:lnTo>
                    <a:pt x="429" y="31"/>
                  </a:lnTo>
                  <a:lnTo>
                    <a:pt x="429" y="28"/>
                  </a:lnTo>
                  <a:lnTo>
                    <a:pt x="429" y="26"/>
                  </a:lnTo>
                  <a:lnTo>
                    <a:pt x="429" y="25"/>
                  </a:lnTo>
                  <a:lnTo>
                    <a:pt x="430" y="23"/>
                  </a:lnTo>
                  <a:lnTo>
                    <a:pt x="432" y="22"/>
                  </a:lnTo>
                  <a:lnTo>
                    <a:pt x="433" y="20"/>
                  </a:lnTo>
                  <a:lnTo>
                    <a:pt x="437" y="18"/>
                  </a:lnTo>
                  <a:lnTo>
                    <a:pt x="437" y="17"/>
                  </a:lnTo>
                  <a:lnTo>
                    <a:pt x="437" y="17"/>
                  </a:lnTo>
                  <a:lnTo>
                    <a:pt x="437" y="15"/>
                  </a:lnTo>
                  <a:lnTo>
                    <a:pt x="438" y="15"/>
                  </a:lnTo>
                  <a:lnTo>
                    <a:pt x="444" y="11"/>
                  </a:lnTo>
                  <a:lnTo>
                    <a:pt x="449" y="7"/>
                  </a:lnTo>
                  <a:lnTo>
                    <a:pt x="452" y="6"/>
                  </a:lnTo>
                  <a:lnTo>
                    <a:pt x="455" y="6"/>
                  </a:lnTo>
                  <a:lnTo>
                    <a:pt x="465" y="3"/>
                  </a:lnTo>
                  <a:lnTo>
                    <a:pt x="471" y="3"/>
                  </a:lnTo>
                  <a:close/>
                  <a:moveTo>
                    <a:pt x="274" y="0"/>
                  </a:moveTo>
                  <a:lnTo>
                    <a:pt x="287" y="6"/>
                  </a:lnTo>
                  <a:lnTo>
                    <a:pt x="288" y="6"/>
                  </a:lnTo>
                  <a:lnTo>
                    <a:pt x="291" y="6"/>
                  </a:lnTo>
                  <a:lnTo>
                    <a:pt x="296" y="4"/>
                  </a:lnTo>
                  <a:lnTo>
                    <a:pt x="301" y="4"/>
                  </a:lnTo>
                  <a:lnTo>
                    <a:pt x="304" y="3"/>
                  </a:lnTo>
                  <a:lnTo>
                    <a:pt x="306" y="1"/>
                  </a:lnTo>
                  <a:lnTo>
                    <a:pt x="307" y="1"/>
                  </a:lnTo>
                  <a:lnTo>
                    <a:pt x="309" y="1"/>
                  </a:lnTo>
                  <a:lnTo>
                    <a:pt x="314" y="3"/>
                  </a:lnTo>
                  <a:lnTo>
                    <a:pt x="314" y="3"/>
                  </a:lnTo>
                  <a:lnTo>
                    <a:pt x="315" y="3"/>
                  </a:lnTo>
                  <a:lnTo>
                    <a:pt x="317" y="4"/>
                  </a:lnTo>
                  <a:lnTo>
                    <a:pt x="317" y="7"/>
                  </a:lnTo>
                  <a:lnTo>
                    <a:pt x="318" y="7"/>
                  </a:lnTo>
                  <a:lnTo>
                    <a:pt x="318" y="7"/>
                  </a:lnTo>
                  <a:lnTo>
                    <a:pt x="317" y="9"/>
                  </a:lnTo>
                  <a:lnTo>
                    <a:pt x="315" y="11"/>
                  </a:lnTo>
                  <a:lnTo>
                    <a:pt x="314" y="11"/>
                  </a:lnTo>
                  <a:lnTo>
                    <a:pt x="312" y="11"/>
                  </a:lnTo>
                  <a:lnTo>
                    <a:pt x="310" y="12"/>
                  </a:lnTo>
                  <a:lnTo>
                    <a:pt x="309" y="12"/>
                  </a:lnTo>
                  <a:lnTo>
                    <a:pt x="309" y="12"/>
                  </a:lnTo>
                  <a:lnTo>
                    <a:pt x="309" y="14"/>
                  </a:lnTo>
                  <a:lnTo>
                    <a:pt x="309" y="14"/>
                  </a:lnTo>
                  <a:lnTo>
                    <a:pt x="310" y="14"/>
                  </a:lnTo>
                  <a:lnTo>
                    <a:pt x="310" y="12"/>
                  </a:lnTo>
                  <a:lnTo>
                    <a:pt x="312" y="14"/>
                  </a:lnTo>
                  <a:lnTo>
                    <a:pt x="314" y="14"/>
                  </a:lnTo>
                  <a:lnTo>
                    <a:pt x="314" y="15"/>
                  </a:lnTo>
                  <a:lnTo>
                    <a:pt x="314" y="15"/>
                  </a:lnTo>
                  <a:lnTo>
                    <a:pt x="310" y="17"/>
                  </a:lnTo>
                  <a:lnTo>
                    <a:pt x="306" y="18"/>
                  </a:lnTo>
                  <a:lnTo>
                    <a:pt x="301" y="23"/>
                  </a:lnTo>
                  <a:lnTo>
                    <a:pt x="298" y="25"/>
                  </a:lnTo>
                  <a:lnTo>
                    <a:pt x="298" y="26"/>
                  </a:lnTo>
                  <a:lnTo>
                    <a:pt x="296" y="26"/>
                  </a:lnTo>
                  <a:lnTo>
                    <a:pt x="296" y="28"/>
                  </a:lnTo>
                  <a:lnTo>
                    <a:pt x="298" y="28"/>
                  </a:lnTo>
                  <a:lnTo>
                    <a:pt x="298" y="28"/>
                  </a:lnTo>
                  <a:lnTo>
                    <a:pt x="301" y="26"/>
                  </a:lnTo>
                  <a:lnTo>
                    <a:pt x="302" y="26"/>
                  </a:lnTo>
                  <a:lnTo>
                    <a:pt x="304" y="25"/>
                  </a:lnTo>
                  <a:lnTo>
                    <a:pt x="307" y="25"/>
                  </a:lnTo>
                  <a:lnTo>
                    <a:pt x="309" y="26"/>
                  </a:lnTo>
                  <a:lnTo>
                    <a:pt x="310" y="26"/>
                  </a:lnTo>
                  <a:lnTo>
                    <a:pt x="314" y="28"/>
                  </a:lnTo>
                  <a:lnTo>
                    <a:pt x="314" y="29"/>
                  </a:lnTo>
                  <a:lnTo>
                    <a:pt x="314" y="29"/>
                  </a:lnTo>
                  <a:lnTo>
                    <a:pt x="312" y="29"/>
                  </a:lnTo>
                  <a:lnTo>
                    <a:pt x="312" y="29"/>
                  </a:lnTo>
                  <a:lnTo>
                    <a:pt x="314" y="31"/>
                  </a:lnTo>
                  <a:lnTo>
                    <a:pt x="317" y="33"/>
                  </a:lnTo>
                  <a:lnTo>
                    <a:pt x="317" y="34"/>
                  </a:lnTo>
                  <a:lnTo>
                    <a:pt x="315" y="36"/>
                  </a:lnTo>
                  <a:lnTo>
                    <a:pt x="315" y="36"/>
                  </a:lnTo>
                  <a:lnTo>
                    <a:pt x="315" y="37"/>
                  </a:lnTo>
                  <a:lnTo>
                    <a:pt x="317" y="36"/>
                  </a:lnTo>
                  <a:lnTo>
                    <a:pt x="320" y="36"/>
                  </a:lnTo>
                  <a:lnTo>
                    <a:pt x="323" y="34"/>
                  </a:lnTo>
                  <a:lnTo>
                    <a:pt x="323" y="34"/>
                  </a:lnTo>
                  <a:lnTo>
                    <a:pt x="325" y="34"/>
                  </a:lnTo>
                  <a:lnTo>
                    <a:pt x="325" y="37"/>
                  </a:lnTo>
                  <a:lnTo>
                    <a:pt x="326" y="39"/>
                  </a:lnTo>
                  <a:lnTo>
                    <a:pt x="326" y="40"/>
                  </a:lnTo>
                  <a:lnTo>
                    <a:pt x="325" y="42"/>
                  </a:lnTo>
                  <a:lnTo>
                    <a:pt x="325" y="44"/>
                  </a:lnTo>
                  <a:lnTo>
                    <a:pt x="323" y="45"/>
                  </a:lnTo>
                  <a:lnTo>
                    <a:pt x="321" y="45"/>
                  </a:lnTo>
                  <a:lnTo>
                    <a:pt x="320" y="45"/>
                  </a:lnTo>
                  <a:lnTo>
                    <a:pt x="320" y="45"/>
                  </a:lnTo>
                  <a:lnTo>
                    <a:pt x="323" y="47"/>
                  </a:lnTo>
                  <a:lnTo>
                    <a:pt x="323" y="47"/>
                  </a:lnTo>
                  <a:lnTo>
                    <a:pt x="323" y="48"/>
                  </a:lnTo>
                  <a:lnTo>
                    <a:pt x="323" y="48"/>
                  </a:lnTo>
                  <a:lnTo>
                    <a:pt x="323" y="50"/>
                  </a:lnTo>
                  <a:lnTo>
                    <a:pt x="321" y="53"/>
                  </a:lnTo>
                  <a:lnTo>
                    <a:pt x="321" y="53"/>
                  </a:lnTo>
                  <a:lnTo>
                    <a:pt x="321" y="53"/>
                  </a:lnTo>
                  <a:lnTo>
                    <a:pt x="323" y="55"/>
                  </a:lnTo>
                  <a:lnTo>
                    <a:pt x="323" y="58"/>
                  </a:lnTo>
                  <a:lnTo>
                    <a:pt x="318" y="59"/>
                  </a:lnTo>
                  <a:lnTo>
                    <a:pt x="317" y="61"/>
                  </a:lnTo>
                  <a:lnTo>
                    <a:pt x="315" y="61"/>
                  </a:lnTo>
                  <a:lnTo>
                    <a:pt x="315" y="63"/>
                  </a:lnTo>
                  <a:lnTo>
                    <a:pt x="310" y="64"/>
                  </a:lnTo>
                  <a:lnTo>
                    <a:pt x="309" y="64"/>
                  </a:lnTo>
                  <a:lnTo>
                    <a:pt x="301" y="63"/>
                  </a:lnTo>
                  <a:lnTo>
                    <a:pt x="299" y="63"/>
                  </a:lnTo>
                  <a:lnTo>
                    <a:pt x="299" y="61"/>
                  </a:lnTo>
                  <a:lnTo>
                    <a:pt x="299" y="59"/>
                  </a:lnTo>
                  <a:lnTo>
                    <a:pt x="298" y="59"/>
                  </a:lnTo>
                  <a:lnTo>
                    <a:pt x="299" y="58"/>
                  </a:lnTo>
                  <a:lnTo>
                    <a:pt x="299" y="58"/>
                  </a:lnTo>
                  <a:lnTo>
                    <a:pt x="298" y="58"/>
                  </a:lnTo>
                  <a:lnTo>
                    <a:pt x="298" y="58"/>
                  </a:lnTo>
                  <a:lnTo>
                    <a:pt x="296" y="59"/>
                  </a:lnTo>
                  <a:lnTo>
                    <a:pt x="298" y="61"/>
                  </a:lnTo>
                  <a:lnTo>
                    <a:pt x="299" y="66"/>
                  </a:lnTo>
                  <a:lnTo>
                    <a:pt x="301" y="67"/>
                  </a:lnTo>
                  <a:lnTo>
                    <a:pt x="301" y="69"/>
                  </a:lnTo>
                  <a:lnTo>
                    <a:pt x="301" y="69"/>
                  </a:lnTo>
                  <a:lnTo>
                    <a:pt x="298" y="72"/>
                  </a:lnTo>
                  <a:lnTo>
                    <a:pt x="295" y="72"/>
                  </a:lnTo>
                  <a:lnTo>
                    <a:pt x="293" y="72"/>
                  </a:lnTo>
                  <a:lnTo>
                    <a:pt x="291" y="72"/>
                  </a:lnTo>
                  <a:lnTo>
                    <a:pt x="290" y="70"/>
                  </a:lnTo>
                  <a:lnTo>
                    <a:pt x="288" y="70"/>
                  </a:lnTo>
                  <a:lnTo>
                    <a:pt x="287" y="70"/>
                  </a:lnTo>
                  <a:lnTo>
                    <a:pt x="285" y="70"/>
                  </a:lnTo>
                  <a:lnTo>
                    <a:pt x="285" y="69"/>
                  </a:lnTo>
                  <a:lnTo>
                    <a:pt x="284" y="66"/>
                  </a:lnTo>
                  <a:lnTo>
                    <a:pt x="280" y="63"/>
                  </a:lnTo>
                  <a:lnTo>
                    <a:pt x="277" y="61"/>
                  </a:lnTo>
                  <a:lnTo>
                    <a:pt x="273" y="56"/>
                  </a:lnTo>
                  <a:lnTo>
                    <a:pt x="269" y="53"/>
                  </a:lnTo>
                  <a:lnTo>
                    <a:pt x="266" y="50"/>
                  </a:lnTo>
                  <a:lnTo>
                    <a:pt x="265" y="48"/>
                  </a:lnTo>
                  <a:lnTo>
                    <a:pt x="263" y="48"/>
                  </a:lnTo>
                  <a:lnTo>
                    <a:pt x="260" y="48"/>
                  </a:lnTo>
                  <a:lnTo>
                    <a:pt x="260" y="47"/>
                  </a:lnTo>
                  <a:lnTo>
                    <a:pt x="258" y="47"/>
                  </a:lnTo>
                  <a:lnTo>
                    <a:pt x="257" y="45"/>
                  </a:lnTo>
                  <a:lnTo>
                    <a:pt x="257" y="45"/>
                  </a:lnTo>
                  <a:lnTo>
                    <a:pt x="255" y="45"/>
                  </a:lnTo>
                  <a:lnTo>
                    <a:pt x="252" y="47"/>
                  </a:lnTo>
                  <a:lnTo>
                    <a:pt x="249" y="45"/>
                  </a:lnTo>
                  <a:lnTo>
                    <a:pt x="249" y="45"/>
                  </a:lnTo>
                  <a:lnTo>
                    <a:pt x="247" y="44"/>
                  </a:lnTo>
                  <a:lnTo>
                    <a:pt x="247" y="42"/>
                  </a:lnTo>
                  <a:lnTo>
                    <a:pt x="247" y="42"/>
                  </a:lnTo>
                  <a:lnTo>
                    <a:pt x="246" y="40"/>
                  </a:lnTo>
                  <a:lnTo>
                    <a:pt x="239" y="37"/>
                  </a:lnTo>
                  <a:lnTo>
                    <a:pt x="236" y="34"/>
                  </a:lnTo>
                  <a:lnTo>
                    <a:pt x="235" y="33"/>
                  </a:lnTo>
                  <a:lnTo>
                    <a:pt x="235" y="33"/>
                  </a:lnTo>
                  <a:lnTo>
                    <a:pt x="235" y="31"/>
                  </a:lnTo>
                  <a:lnTo>
                    <a:pt x="236" y="29"/>
                  </a:lnTo>
                  <a:lnTo>
                    <a:pt x="238" y="26"/>
                  </a:lnTo>
                  <a:lnTo>
                    <a:pt x="238" y="26"/>
                  </a:lnTo>
                  <a:lnTo>
                    <a:pt x="241" y="25"/>
                  </a:lnTo>
                  <a:lnTo>
                    <a:pt x="243" y="25"/>
                  </a:lnTo>
                  <a:lnTo>
                    <a:pt x="246" y="25"/>
                  </a:lnTo>
                  <a:lnTo>
                    <a:pt x="246" y="25"/>
                  </a:lnTo>
                  <a:lnTo>
                    <a:pt x="247" y="26"/>
                  </a:lnTo>
                  <a:lnTo>
                    <a:pt x="249" y="28"/>
                  </a:lnTo>
                  <a:lnTo>
                    <a:pt x="249" y="28"/>
                  </a:lnTo>
                  <a:lnTo>
                    <a:pt x="250" y="29"/>
                  </a:lnTo>
                  <a:lnTo>
                    <a:pt x="252" y="29"/>
                  </a:lnTo>
                  <a:lnTo>
                    <a:pt x="254" y="31"/>
                  </a:lnTo>
                  <a:lnTo>
                    <a:pt x="255" y="34"/>
                  </a:lnTo>
                  <a:lnTo>
                    <a:pt x="255" y="34"/>
                  </a:lnTo>
                  <a:lnTo>
                    <a:pt x="258" y="34"/>
                  </a:lnTo>
                  <a:lnTo>
                    <a:pt x="261" y="34"/>
                  </a:lnTo>
                  <a:lnTo>
                    <a:pt x="268" y="33"/>
                  </a:lnTo>
                  <a:lnTo>
                    <a:pt x="268" y="33"/>
                  </a:lnTo>
                  <a:lnTo>
                    <a:pt x="268" y="31"/>
                  </a:lnTo>
                  <a:lnTo>
                    <a:pt x="268" y="26"/>
                  </a:lnTo>
                  <a:lnTo>
                    <a:pt x="269" y="26"/>
                  </a:lnTo>
                  <a:lnTo>
                    <a:pt x="271" y="29"/>
                  </a:lnTo>
                  <a:lnTo>
                    <a:pt x="271" y="29"/>
                  </a:lnTo>
                  <a:lnTo>
                    <a:pt x="273" y="29"/>
                  </a:lnTo>
                  <a:lnTo>
                    <a:pt x="273" y="28"/>
                  </a:lnTo>
                  <a:lnTo>
                    <a:pt x="273" y="28"/>
                  </a:lnTo>
                  <a:lnTo>
                    <a:pt x="271" y="25"/>
                  </a:lnTo>
                  <a:lnTo>
                    <a:pt x="271" y="23"/>
                  </a:lnTo>
                  <a:lnTo>
                    <a:pt x="269" y="23"/>
                  </a:lnTo>
                  <a:lnTo>
                    <a:pt x="269" y="23"/>
                  </a:lnTo>
                  <a:lnTo>
                    <a:pt x="268" y="23"/>
                  </a:lnTo>
                  <a:lnTo>
                    <a:pt x="266" y="23"/>
                  </a:lnTo>
                  <a:lnTo>
                    <a:pt x="266" y="22"/>
                  </a:lnTo>
                  <a:lnTo>
                    <a:pt x="266" y="22"/>
                  </a:lnTo>
                  <a:lnTo>
                    <a:pt x="268" y="20"/>
                  </a:lnTo>
                  <a:lnTo>
                    <a:pt x="268" y="20"/>
                  </a:lnTo>
                  <a:lnTo>
                    <a:pt x="269" y="18"/>
                  </a:lnTo>
                  <a:lnTo>
                    <a:pt x="271" y="20"/>
                  </a:lnTo>
                  <a:lnTo>
                    <a:pt x="273" y="20"/>
                  </a:lnTo>
                  <a:lnTo>
                    <a:pt x="274" y="22"/>
                  </a:lnTo>
                  <a:lnTo>
                    <a:pt x="277" y="20"/>
                  </a:lnTo>
                  <a:lnTo>
                    <a:pt x="274" y="20"/>
                  </a:lnTo>
                  <a:lnTo>
                    <a:pt x="271" y="17"/>
                  </a:lnTo>
                  <a:lnTo>
                    <a:pt x="269" y="17"/>
                  </a:lnTo>
                  <a:lnTo>
                    <a:pt x="266" y="18"/>
                  </a:lnTo>
                  <a:lnTo>
                    <a:pt x="266" y="18"/>
                  </a:lnTo>
                  <a:lnTo>
                    <a:pt x="263" y="18"/>
                  </a:lnTo>
                  <a:lnTo>
                    <a:pt x="261" y="18"/>
                  </a:lnTo>
                  <a:lnTo>
                    <a:pt x="254" y="14"/>
                  </a:lnTo>
                  <a:lnTo>
                    <a:pt x="252" y="14"/>
                  </a:lnTo>
                  <a:lnTo>
                    <a:pt x="252" y="12"/>
                  </a:lnTo>
                  <a:lnTo>
                    <a:pt x="252" y="12"/>
                  </a:lnTo>
                  <a:lnTo>
                    <a:pt x="254" y="12"/>
                  </a:lnTo>
                  <a:lnTo>
                    <a:pt x="255" y="11"/>
                  </a:lnTo>
                  <a:lnTo>
                    <a:pt x="258" y="11"/>
                  </a:lnTo>
                  <a:lnTo>
                    <a:pt x="260" y="9"/>
                  </a:lnTo>
                  <a:lnTo>
                    <a:pt x="261" y="11"/>
                  </a:lnTo>
                  <a:lnTo>
                    <a:pt x="265" y="12"/>
                  </a:lnTo>
                  <a:lnTo>
                    <a:pt x="266" y="14"/>
                  </a:lnTo>
                  <a:lnTo>
                    <a:pt x="266" y="14"/>
                  </a:lnTo>
                  <a:lnTo>
                    <a:pt x="266" y="12"/>
                  </a:lnTo>
                  <a:lnTo>
                    <a:pt x="265" y="11"/>
                  </a:lnTo>
                  <a:lnTo>
                    <a:pt x="265" y="11"/>
                  </a:lnTo>
                  <a:lnTo>
                    <a:pt x="263" y="9"/>
                  </a:lnTo>
                  <a:lnTo>
                    <a:pt x="261" y="7"/>
                  </a:lnTo>
                  <a:lnTo>
                    <a:pt x="260" y="7"/>
                  </a:lnTo>
                  <a:lnTo>
                    <a:pt x="260" y="6"/>
                  </a:lnTo>
                  <a:lnTo>
                    <a:pt x="260" y="6"/>
                  </a:lnTo>
                  <a:lnTo>
                    <a:pt x="260" y="4"/>
                  </a:lnTo>
                  <a:lnTo>
                    <a:pt x="261" y="4"/>
                  </a:lnTo>
                  <a:lnTo>
                    <a:pt x="268" y="3"/>
                  </a:lnTo>
                  <a:lnTo>
                    <a:pt x="271" y="4"/>
                  </a:lnTo>
                  <a:lnTo>
                    <a:pt x="274" y="4"/>
                  </a:lnTo>
                  <a:lnTo>
                    <a:pt x="276" y="3"/>
                  </a:lnTo>
                  <a:lnTo>
                    <a:pt x="276" y="3"/>
                  </a:lnTo>
                  <a:lnTo>
                    <a:pt x="274" y="3"/>
                  </a:lnTo>
                  <a:lnTo>
                    <a:pt x="273" y="3"/>
                  </a:lnTo>
                  <a:lnTo>
                    <a:pt x="271" y="3"/>
                  </a:lnTo>
                  <a:lnTo>
                    <a:pt x="271" y="1"/>
                  </a:lnTo>
                  <a:lnTo>
                    <a:pt x="273" y="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"/>
            <p:cNvSpPr/>
            <p:nvPr/>
          </p:nvSpPr>
          <p:spPr>
            <a:xfrm>
              <a:off x="2217411" y="1377086"/>
              <a:ext cx="1325471" cy="600360"/>
            </a:xfrm>
            <a:custGeom>
              <a:rect b="b" l="l" r="r" t="t"/>
              <a:pathLst>
                <a:path extrusionOk="0" h="308" w="680">
                  <a:moveTo>
                    <a:pt x="406" y="225"/>
                  </a:moveTo>
                  <a:lnTo>
                    <a:pt x="407" y="225"/>
                  </a:lnTo>
                  <a:lnTo>
                    <a:pt x="407" y="226"/>
                  </a:lnTo>
                  <a:lnTo>
                    <a:pt x="407" y="226"/>
                  </a:lnTo>
                  <a:lnTo>
                    <a:pt x="407" y="226"/>
                  </a:lnTo>
                  <a:lnTo>
                    <a:pt x="407" y="228"/>
                  </a:lnTo>
                  <a:lnTo>
                    <a:pt x="406" y="230"/>
                  </a:lnTo>
                  <a:lnTo>
                    <a:pt x="401" y="231"/>
                  </a:lnTo>
                  <a:lnTo>
                    <a:pt x="399" y="233"/>
                  </a:lnTo>
                  <a:lnTo>
                    <a:pt x="395" y="233"/>
                  </a:lnTo>
                  <a:lnTo>
                    <a:pt x="393" y="233"/>
                  </a:lnTo>
                  <a:lnTo>
                    <a:pt x="391" y="233"/>
                  </a:lnTo>
                  <a:lnTo>
                    <a:pt x="391" y="234"/>
                  </a:lnTo>
                  <a:lnTo>
                    <a:pt x="388" y="234"/>
                  </a:lnTo>
                  <a:lnTo>
                    <a:pt x="384" y="233"/>
                  </a:lnTo>
                  <a:lnTo>
                    <a:pt x="384" y="231"/>
                  </a:lnTo>
                  <a:lnTo>
                    <a:pt x="382" y="231"/>
                  </a:lnTo>
                  <a:lnTo>
                    <a:pt x="382" y="231"/>
                  </a:lnTo>
                  <a:lnTo>
                    <a:pt x="384" y="231"/>
                  </a:lnTo>
                  <a:lnTo>
                    <a:pt x="387" y="230"/>
                  </a:lnTo>
                  <a:lnTo>
                    <a:pt x="388" y="230"/>
                  </a:lnTo>
                  <a:lnTo>
                    <a:pt x="390" y="230"/>
                  </a:lnTo>
                  <a:lnTo>
                    <a:pt x="390" y="228"/>
                  </a:lnTo>
                  <a:lnTo>
                    <a:pt x="391" y="228"/>
                  </a:lnTo>
                  <a:lnTo>
                    <a:pt x="395" y="228"/>
                  </a:lnTo>
                  <a:lnTo>
                    <a:pt x="402" y="225"/>
                  </a:lnTo>
                  <a:lnTo>
                    <a:pt x="406" y="225"/>
                  </a:lnTo>
                  <a:close/>
                  <a:moveTo>
                    <a:pt x="469" y="223"/>
                  </a:moveTo>
                  <a:lnTo>
                    <a:pt x="473" y="223"/>
                  </a:lnTo>
                  <a:lnTo>
                    <a:pt x="478" y="225"/>
                  </a:lnTo>
                  <a:lnTo>
                    <a:pt x="481" y="226"/>
                  </a:lnTo>
                  <a:lnTo>
                    <a:pt x="483" y="226"/>
                  </a:lnTo>
                  <a:lnTo>
                    <a:pt x="484" y="228"/>
                  </a:lnTo>
                  <a:lnTo>
                    <a:pt x="486" y="230"/>
                  </a:lnTo>
                  <a:lnTo>
                    <a:pt x="492" y="228"/>
                  </a:lnTo>
                  <a:lnTo>
                    <a:pt x="496" y="228"/>
                  </a:lnTo>
                  <a:lnTo>
                    <a:pt x="503" y="228"/>
                  </a:lnTo>
                  <a:lnTo>
                    <a:pt x="510" y="230"/>
                  </a:lnTo>
                  <a:lnTo>
                    <a:pt x="513" y="231"/>
                  </a:lnTo>
                  <a:lnTo>
                    <a:pt x="513" y="233"/>
                  </a:lnTo>
                  <a:lnTo>
                    <a:pt x="513" y="233"/>
                  </a:lnTo>
                  <a:lnTo>
                    <a:pt x="511" y="236"/>
                  </a:lnTo>
                  <a:lnTo>
                    <a:pt x="511" y="237"/>
                  </a:lnTo>
                  <a:lnTo>
                    <a:pt x="508" y="241"/>
                  </a:lnTo>
                  <a:lnTo>
                    <a:pt x="505" y="242"/>
                  </a:lnTo>
                  <a:lnTo>
                    <a:pt x="505" y="242"/>
                  </a:lnTo>
                  <a:lnTo>
                    <a:pt x="505" y="244"/>
                  </a:lnTo>
                  <a:lnTo>
                    <a:pt x="503" y="245"/>
                  </a:lnTo>
                  <a:lnTo>
                    <a:pt x="500" y="248"/>
                  </a:lnTo>
                  <a:lnTo>
                    <a:pt x="500" y="248"/>
                  </a:lnTo>
                  <a:lnTo>
                    <a:pt x="496" y="250"/>
                  </a:lnTo>
                  <a:lnTo>
                    <a:pt x="497" y="250"/>
                  </a:lnTo>
                  <a:lnTo>
                    <a:pt x="499" y="252"/>
                  </a:lnTo>
                  <a:lnTo>
                    <a:pt x="497" y="253"/>
                  </a:lnTo>
                  <a:lnTo>
                    <a:pt x="496" y="256"/>
                  </a:lnTo>
                  <a:lnTo>
                    <a:pt x="492" y="259"/>
                  </a:lnTo>
                  <a:lnTo>
                    <a:pt x="491" y="261"/>
                  </a:lnTo>
                  <a:lnTo>
                    <a:pt x="488" y="263"/>
                  </a:lnTo>
                  <a:lnTo>
                    <a:pt x="486" y="264"/>
                  </a:lnTo>
                  <a:lnTo>
                    <a:pt x="484" y="264"/>
                  </a:lnTo>
                  <a:lnTo>
                    <a:pt x="470" y="263"/>
                  </a:lnTo>
                  <a:lnTo>
                    <a:pt x="467" y="263"/>
                  </a:lnTo>
                  <a:lnTo>
                    <a:pt x="458" y="263"/>
                  </a:lnTo>
                  <a:lnTo>
                    <a:pt x="459" y="264"/>
                  </a:lnTo>
                  <a:lnTo>
                    <a:pt x="462" y="264"/>
                  </a:lnTo>
                  <a:lnTo>
                    <a:pt x="464" y="266"/>
                  </a:lnTo>
                  <a:lnTo>
                    <a:pt x="467" y="269"/>
                  </a:lnTo>
                  <a:lnTo>
                    <a:pt x="467" y="269"/>
                  </a:lnTo>
                  <a:lnTo>
                    <a:pt x="467" y="270"/>
                  </a:lnTo>
                  <a:lnTo>
                    <a:pt x="467" y="272"/>
                  </a:lnTo>
                  <a:lnTo>
                    <a:pt x="467" y="272"/>
                  </a:lnTo>
                  <a:lnTo>
                    <a:pt x="462" y="277"/>
                  </a:lnTo>
                  <a:lnTo>
                    <a:pt x="461" y="280"/>
                  </a:lnTo>
                  <a:lnTo>
                    <a:pt x="461" y="283"/>
                  </a:lnTo>
                  <a:lnTo>
                    <a:pt x="459" y="283"/>
                  </a:lnTo>
                  <a:lnTo>
                    <a:pt x="453" y="283"/>
                  </a:lnTo>
                  <a:lnTo>
                    <a:pt x="451" y="283"/>
                  </a:lnTo>
                  <a:lnTo>
                    <a:pt x="447" y="283"/>
                  </a:lnTo>
                  <a:lnTo>
                    <a:pt x="443" y="283"/>
                  </a:lnTo>
                  <a:lnTo>
                    <a:pt x="443" y="278"/>
                  </a:lnTo>
                  <a:lnTo>
                    <a:pt x="443" y="274"/>
                  </a:lnTo>
                  <a:lnTo>
                    <a:pt x="443" y="270"/>
                  </a:lnTo>
                  <a:lnTo>
                    <a:pt x="439" y="263"/>
                  </a:lnTo>
                  <a:lnTo>
                    <a:pt x="439" y="261"/>
                  </a:lnTo>
                  <a:lnTo>
                    <a:pt x="437" y="259"/>
                  </a:lnTo>
                  <a:lnTo>
                    <a:pt x="437" y="258"/>
                  </a:lnTo>
                  <a:lnTo>
                    <a:pt x="437" y="256"/>
                  </a:lnTo>
                  <a:lnTo>
                    <a:pt x="437" y="253"/>
                  </a:lnTo>
                  <a:lnTo>
                    <a:pt x="437" y="252"/>
                  </a:lnTo>
                  <a:lnTo>
                    <a:pt x="437" y="247"/>
                  </a:lnTo>
                  <a:lnTo>
                    <a:pt x="437" y="241"/>
                  </a:lnTo>
                  <a:lnTo>
                    <a:pt x="437" y="239"/>
                  </a:lnTo>
                  <a:lnTo>
                    <a:pt x="437" y="237"/>
                  </a:lnTo>
                  <a:lnTo>
                    <a:pt x="437" y="237"/>
                  </a:lnTo>
                  <a:lnTo>
                    <a:pt x="439" y="236"/>
                  </a:lnTo>
                  <a:lnTo>
                    <a:pt x="440" y="236"/>
                  </a:lnTo>
                  <a:lnTo>
                    <a:pt x="440" y="236"/>
                  </a:lnTo>
                  <a:lnTo>
                    <a:pt x="447" y="237"/>
                  </a:lnTo>
                  <a:lnTo>
                    <a:pt x="450" y="237"/>
                  </a:lnTo>
                  <a:lnTo>
                    <a:pt x="451" y="237"/>
                  </a:lnTo>
                  <a:lnTo>
                    <a:pt x="451" y="237"/>
                  </a:lnTo>
                  <a:lnTo>
                    <a:pt x="450" y="237"/>
                  </a:lnTo>
                  <a:lnTo>
                    <a:pt x="448" y="236"/>
                  </a:lnTo>
                  <a:lnTo>
                    <a:pt x="445" y="234"/>
                  </a:lnTo>
                  <a:lnTo>
                    <a:pt x="445" y="231"/>
                  </a:lnTo>
                  <a:lnTo>
                    <a:pt x="445" y="231"/>
                  </a:lnTo>
                  <a:lnTo>
                    <a:pt x="443" y="231"/>
                  </a:lnTo>
                  <a:lnTo>
                    <a:pt x="445" y="230"/>
                  </a:lnTo>
                  <a:lnTo>
                    <a:pt x="445" y="230"/>
                  </a:lnTo>
                  <a:lnTo>
                    <a:pt x="447" y="228"/>
                  </a:lnTo>
                  <a:lnTo>
                    <a:pt x="447" y="228"/>
                  </a:lnTo>
                  <a:lnTo>
                    <a:pt x="450" y="226"/>
                  </a:lnTo>
                  <a:lnTo>
                    <a:pt x="455" y="225"/>
                  </a:lnTo>
                  <a:lnTo>
                    <a:pt x="462" y="225"/>
                  </a:lnTo>
                  <a:lnTo>
                    <a:pt x="464" y="225"/>
                  </a:lnTo>
                  <a:lnTo>
                    <a:pt x="467" y="223"/>
                  </a:lnTo>
                  <a:lnTo>
                    <a:pt x="469" y="223"/>
                  </a:lnTo>
                  <a:close/>
                  <a:moveTo>
                    <a:pt x="63" y="212"/>
                  </a:moveTo>
                  <a:lnTo>
                    <a:pt x="67" y="214"/>
                  </a:lnTo>
                  <a:lnTo>
                    <a:pt x="68" y="214"/>
                  </a:lnTo>
                  <a:lnTo>
                    <a:pt x="73" y="217"/>
                  </a:lnTo>
                  <a:lnTo>
                    <a:pt x="78" y="218"/>
                  </a:lnTo>
                  <a:lnTo>
                    <a:pt x="86" y="222"/>
                  </a:lnTo>
                  <a:lnTo>
                    <a:pt x="92" y="222"/>
                  </a:lnTo>
                  <a:lnTo>
                    <a:pt x="89" y="225"/>
                  </a:lnTo>
                  <a:lnTo>
                    <a:pt x="89" y="225"/>
                  </a:lnTo>
                  <a:lnTo>
                    <a:pt x="89" y="225"/>
                  </a:lnTo>
                  <a:lnTo>
                    <a:pt x="89" y="225"/>
                  </a:lnTo>
                  <a:lnTo>
                    <a:pt x="93" y="223"/>
                  </a:lnTo>
                  <a:lnTo>
                    <a:pt x="95" y="223"/>
                  </a:lnTo>
                  <a:lnTo>
                    <a:pt x="97" y="223"/>
                  </a:lnTo>
                  <a:lnTo>
                    <a:pt x="97" y="223"/>
                  </a:lnTo>
                  <a:lnTo>
                    <a:pt x="97" y="223"/>
                  </a:lnTo>
                  <a:lnTo>
                    <a:pt x="98" y="225"/>
                  </a:lnTo>
                  <a:lnTo>
                    <a:pt x="98" y="228"/>
                  </a:lnTo>
                  <a:lnTo>
                    <a:pt x="98" y="228"/>
                  </a:lnTo>
                  <a:lnTo>
                    <a:pt x="98" y="228"/>
                  </a:lnTo>
                  <a:lnTo>
                    <a:pt x="100" y="228"/>
                  </a:lnTo>
                  <a:lnTo>
                    <a:pt x="103" y="223"/>
                  </a:lnTo>
                  <a:lnTo>
                    <a:pt x="104" y="222"/>
                  </a:lnTo>
                  <a:lnTo>
                    <a:pt x="106" y="222"/>
                  </a:lnTo>
                  <a:lnTo>
                    <a:pt x="111" y="222"/>
                  </a:lnTo>
                  <a:lnTo>
                    <a:pt x="114" y="222"/>
                  </a:lnTo>
                  <a:lnTo>
                    <a:pt x="119" y="222"/>
                  </a:lnTo>
                  <a:lnTo>
                    <a:pt x="120" y="222"/>
                  </a:lnTo>
                  <a:lnTo>
                    <a:pt x="125" y="223"/>
                  </a:lnTo>
                  <a:lnTo>
                    <a:pt x="130" y="225"/>
                  </a:lnTo>
                  <a:lnTo>
                    <a:pt x="133" y="228"/>
                  </a:lnTo>
                  <a:lnTo>
                    <a:pt x="144" y="236"/>
                  </a:lnTo>
                  <a:lnTo>
                    <a:pt x="149" y="237"/>
                  </a:lnTo>
                  <a:lnTo>
                    <a:pt x="150" y="239"/>
                  </a:lnTo>
                  <a:lnTo>
                    <a:pt x="150" y="241"/>
                  </a:lnTo>
                  <a:lnTo>
                    <a:pt x="152" y="242"/>
                  </a:lnTo>
                  <a:lnTo>
                    <a:pt x="152" y="242"/>
                  </a:lnTo>
                  <a:lnTo>
                    <a:pt x="152" y="244"/>
                  </a:lnTo>
                  <a:lnTo>
                    <a:pt x="150" y="244"/>
                  </a:lnTo>
                  <a:lnTo>
                    <a:pt x="150" y="245"/>
                  </a:lnTo>
                  <a:lnTo>
                    <a:pt x="142" y="247"/>
                  </a:lnTo>
                  <a:lnTo>
                    <a:pt x="139" y="248"/>
                  </a:lnTo>
                  <a:lnTo>
                    <a:pt x="136" y="250"/>
                  </a:lnTo>
                  <a:lnTo>
                    <a:pt x="128" y="253"/>
                  </a:lnTo>
                  <a:lnTo>
                    <a:pt x="122" y="255"/>
                  </a:lnTo>
                  <a:lnTo>
                    <a:pt x="114" y="259"/>
                  </a:lnTo>
                  <a:lnTo>
                    <a:pt x="100" y="266"/>
                  </a:lnTo>
                  <a:lnTo>
                    <a:pt x="98" y="266"/>
                  </a:lnTo>
                  <a:lnTo>
                    <a:pt x="98" y="267"/>
                  </a:lnTo>
                  <a:lnTo>
                    <a:pt x="93" y="274"/>
                  </a:lnTo>
                  <a:lnTo>
                    <a:pt x="92" y="275"/>
                  </a:lnTo>
                  <a:lnTo>
                    <a:pt x="89" y="277"/>
                  </a:lnTo>
                  <a:lnTo>
                    <a:pt x="84" y="277"/>
                  </a:lnTo>
                  <a:lnTo>
                    <a:pt x="82" y="278"/>
                  </a:lnTo>
                  <a:lnTo>
                    <a:pt x="82" y="280"/>
                  </a:lnTo>
                  <a:lnTo>
                    <a:pt x="81" y="285"/>
                  </a:lnTo>
                  <a:lnTo>
                    <a:pt x="79" y="286"/>
                  </a:lnTo>
                  <a:lnTo>
                    <a:pt x="79" y="294"/>
                  </a:lnTo>
                  <a:lnTo>
                    <a:pt x="78" y="294"/>
                  </a:lnTo>
                  <a:lnTo>
                    <a:pt x="78" y="296"/>
                  </a:lnTo>
                  <a:lnTo>
                    <a:pt x="76" y="297"/>
                  </a:lnTo>
                  <a:lnTo>
                    <a:pt x="71" y="299"/>
                  </a:lnTo>
                  <a:lnTo>
                    <a:pt x="68" y="299"/>
                  </a:lnTo>
                  <a:lnTo>
                    <a:pt x="63" y="300"/>
                  </a:lnTo>
                  <a:lnTo>
                    <a:pt x="63" y="300"/>
                  </a:lnTo>
                  <a:lnTo>
                    <a:pt x="62" y="299"/>
                  </a:lnTo>
                  <a:lnTo>
                    <a:pt x="60" y="299"/>
                  </a:lnTo>
                  <a:lnTo>
                    <a:pt x="60" y="299"/>
                  </a:lnTo>
                  <a:lnTo>
                    <a:pt x="54" y="304"/>
                  </a:lnTo>
                  <a:lnTo>
                    <a:pt x="48" y="305"/>
                  </a:lnTo>
                  <a:lnTo>
                    <a:pt x="46" y="307"/>
                  </a:lnTo>
                  <a:lnTo>
                    <a:pt x="45" y="308"/>
                  </a:lnTo>
                  <a:lnTo>
                    <a:pt x="43" y="308"/>
                  </a:lnTo>
                  <a:lnTo>
                    <a:pt x="40" y="308"/>
                  </a:lnTo>
                  <a:lnTo>
                    <a:pt x="38" y="307"/>
                  </a:lnTo>
                  <a:lnTo>
                    <a:pt x="37" y="307"/>
                  </a:lnTo>
                  <a:lnTo>
                    <a:pt x="37" y="305"/>
                  </a:lnTo>
                  <a:lnTo>
                    <a:pt x="34" y="299"/>
                  </a:lnTo>
                  <a:lnTo>
                    <a:pt x="32" y="297"/>
                  </a:lnTo>
                  <a:lnTo>
                    <a:pt x="30" y="296"/>
                  </a:lnTo>
                  <a:lnTo>
                    <a:pt x="27" y="293"/>
                  </a:lnTo>
                  <a:lnTo>
                    <a:pt x="27" y="293"/>
                  </a:lnTo>
                  <a:lnTo>
                    <a:pt x="16" y="288"/>
                  </a:lnTo>
                  <a:lnTo>
                    <a:pt x="11" y="286"/>
                  </a:lnTo>
                  <a:lnTo>
                    <a:pt x="10" y="285"/>
                  </a:lnTo>
                  <a:lnTo>
                    <a:pt x="8" y="285"/>
                  </a:lnTo>
                  <a:lnTo>
                    <a:pt x="2" y="285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2" y="283"/>
                  </a:lnTo>
                  <a:lnTo>
                    <a:pt x="2" y="282"/>
                  </a:lnTo>
                  <a:lnTo>
                    <a:pt x="2" y="282"/>
                  </a:lnTo>
                  <a:lnTo>
                    <a:pt x="2" y="280"/>
                  </a:lnTo>
                  <a:lnTo>
                    <a:pt x="2" y="280"/>
                  </a:lnTo>
                  <a:lnTo>
                    <a:pt x="4" y="278"/>
                  </a:lnTo>
                  <a:lnTo>
                    <a:pt x="4" y="278"/>
                  </a:lnTo>
                  <a:lnTo>
                    <a:pt x="4" y="278"/>
                  </a:lnTo>
                  <a:lnTo>
                    <a:pt x="4" y="277"/>
                  </a:lnTo>
                  <a:lnTo>
                    <a:pt x="4" y="277"/>
                  </a:lnTo>
                  <a:lnTo>
                    <a:pt x="5" y="277"/>
                  </a:lnTo>
                  <a:lnTo>
                    <a:pt x="5" y="275"/>
                  </a:lnTo>
                  <a:lnTo>
                    <a:pt x="7" y="274"/>
                  </a:lnTo>
                  <a:lnTo>
                    <a:pt x="7" y="272"/>
                  </a:lnTo>
                  <a:lnTo>
                    <a:pt x="8" y="272"/>
                  </a:lnTo>
                  <a:lnTo>
                    <a:pt x="10" y="269"/>
                  </a:lnTo>
                  <a:lnTo>
                    <a:pt x="11" y="269"/>
                  </a:lnTo>
                  <a:lnTo>
                    <a:pt x="13" y="267"/>
                  </a:lnTo>
                  <a:lnTo>
                    <a:pt x="13" y="267"/>
                  </a:lnTo>
                  <a:lnTo>
                    <a:pt x="13" y="267"/>
                  </a:lnTo>
                  <a:lnTo>
                    <a:pt x="13" y="266"/>
                  </a:lnTo>
                  <a:lnTo>
                    <a:pt x="13" y="264"/>
                  </a:lnTo>
                  <a:lnTo>
                    <a:pt x="13" y="263"/>
                  </a:lnTo>
                  <a:lnTo>
                    <a:pt x="13" y="261"/>
                  </a:lnTo>
                  <a:lnTo>
                    <a:pt x="13" y="261"/>
                  </a:lnTo>
                  <a:lnTo>
                    <a:pt x="13" y="259"/>
                  </a:lnTo>
                  <a:lnTo>
                    <a:pt x="19" y="258"/>
                  </a:lnTo>
                  <a:lnTo>
                    <a:pt x="19" y="258"/>
                  </a:lnTo>
                  <a:lnTo>
                    <a:pt x="19" y="258"/>
                  </a:lnTo>
                  <a:lnTo>
                    <a:pt x="19" y="256"/>
                  </a:lnTo>
                  <a:lnTo>
                    <a:pt x="19" y="256"/>
                  </a:lnTo>
                  <a:lnTo>
                    <a:pt x="18" y="256"/>
                  </a:lnTo>
                  <a:lnTo>
                    <a:pt x="16" y="256"/>
                  </a:lnTo>
                  <a:lnTo>
                    <a:pt x="16" y="255"/>
                  </a:lnTo>
                  <a:lnTo>
                    <a:pt x="15" y="255"/>
                  </a:lnTo>
                  <a:lnTo>
                    <a:pt x="16" y="253"/>
                  </a:lnTo>
                  <a:lnTo>
                    <a:pt x="18" y="250"/>
                  </a:lnTo>
                  <a:lnTo>
                    <a:pt x="19" y="250"/>
                  </a:lnTo>
                  <a:lnTo>
                    <a:pt x="21" y="245"/>
                  </a:lnTo>
                  <a:lnTo>
                    <a:pt x="26" y="242"/>
                  </a:lnTo>
                  <a:lnTo>
                    <a:pt x="27" y="239"/>
                  </a:lnTo>
                  <a:lnTo>
                    <a:pt x="30" y="234"/>
                  </a:lnTo>
                  <a:lnTo>
                    <a:pt x="30" y="234"/>
                  </a:lnTo>
                  <a:lnTo>
                    <a:pt x="29" y="233"/>
                  </a:lnTo>
                  <a:lnTo>
                    <a:pt x="26" y="233"/>
                  </a:lnTo>
                  <a:lnTo>
                    <a:pt x="24" y="231"/>
                  </a:lnTo>
                  <a:lnTo>
                    <a:pt x="24" y="230"/>
                  </a:lnTo>
                  <a:lnTo>
                    <a:pt x="19" y="222"/>
                  </a:lnTo>
                  <a:lnTo>
                    <a:pt x="18" y="220"/>
                  </a:lnTo>
                  <a:lnTo>
                    <a:pt x="18" y="220"/>
                  </a:lnTo>
                  <a:lnTo>
                    <a:pt x="18" y="218"/>
                  </a:lnTo>
                  <a:lnTo>
                    <a:pt x="18" y="218"/>
                  </a:lnTo>
                  <a:lnTo>
                    <a:pt x="35" y="215"/>
                  </a:lnTo>
                  <a:lnTo>
                    <a:pt x="48" y="215"/>
                  </a:lnTo>
                  <a:lnTo>
                    <a:pt x="60" y="214"/>
                  </a:lnTo>
                  <a:lnTo>
                    <a:pt x="63" y="212"/>
                  </a:lnTo>
                  <a:close/>
                  <a:moveTo>
                    <a:pt x="412" y="211"/>
                  </a:moveTo>
                  <a:lnTo>
                    <a:pt x="414" y="211"/>
                  </a:lnTo>
                  <a:lnTo>
                    <a:pt x="414" y="212"/>
                  </a:lnTo>
                  <a:lnTo>
                    <a:pt x="414" y="212"/>
                  </a:lnTo>
                  <a:lnTo>
                    <a:pt x="412" y="214"/>
                  </a:lnTo>
                  <a:lnTo>
                    <a:pt x="409" y="215"/>
                  </a:lnTo>
                  <a:lnTo>
                    <a:pt x="407" y="214"/>
                  </a:lnTo>
                  <a:lnTo>
                    <a:pt x="407" y="214"/>
                  </a:lnTo>
                  <a:lnTo>
                    <a:pt x="410" y="211"/>
                  </a:lnTo>
                  <a:lnTo>
                    <a:pt x="412" y="211"/>
                  </a:lnTo>
                  <a:close/>
                  <a:moveTo>
                    <a:pt x="437" y="211"/>
                  </a:moveTo>
                  <a:lnTo>
                    <a:pt x="439" y="211"/>
                  </a:lnTo>
                  <a:lnTo>
                    <a:pt x="442" y="212"/>
                  </a:lnTo>
                  <a:lnTo>
                    <a:pt x="442" y="214"/>
                  </a:lnTo>
                  <a:lnTo>
                    <a:pt x="442" y="214"/>
                  </a:lnTo>
                  <a:lnTo>
                    <a:pt x="442" y="214"/>
                  </a:lnTo>
                  <a:lnTo>
                    <a:pt x="442" y="214"/>
                  </a:lnTo>
                  <a:lnTo>
                    <a:pt x="440" y="214"/>
                  </a:lnTo>
                  <a:lnTo>
                    <a:pt x="436" y="212"/>
                  </a:lnTo>
                  <a:lnTo>
                    <a:pt x="434" y="212"/>
                  </a:lnTo>
                  <a:lnTo>
                    <a:pt x="434" y="212"/>
                  </a:lnTo>
                  <a:lnTo>
                    <a:pt x="436" y="211"/>
                  </a:lnTo>
                  <a:lnTo>
                    <a:pt x="436" y="211"/>
                  </a:lnTo>
                  <a:lnTo>
                    <a:pt x="437" y="211"/>
                  </a:lnTo>
                  <a:close/>
                  <a:moveTo>
                    <a:pt x="311" y="187"/>
                  </a:moveTo>
                  <a:lnTo>
                    <a:pt x="316" y="187"/>
                  </a:lnTo>
                  <a:lnTo>
                    <a:pt x="317" y="189"/>
                  </a:lnTo>
                  <a:lnTo>
                    <a:pt x="319" y="189"/>
                  </a:lnTo>
                  <a:lnTo>
                    <a:pt x="319" y="190"/>
                  </a:lnTo>
                  <a:lnTo>
                    <a:pt x="320" y="192"/>
                  </a:lnTo>
                  <a:lnTo>
                    <a:pt x="320" y="192"/>
                  </a:lnTo>
                  <a:lnTo>
                    <a:pt x="320" y="193"/>
                  </a:lnTo>
                  <a:lnTo>
                    <a:pt x="322" y="195"/>
                  </a:lnTo>
                  <a:lnTo>
                    <a:pt x="322" y="195"/>
                  </a:lnTo>
                  <a:lnTo>
                    <a:pt x="320" y="196"/>
                  </a:lnTo>
                  <a:lnTo>
                    <a:pt x="320" y="196"/>
                  </a:lnTo>
                  <a:lnTo>
                    <a:pt x="319" y="198"/>
                  </a:lnTo>
                  <a:lnTo>
                    <a:pt x="314" y="198"/>
                  </a:lnTo>
                  <a:lnTo>
                    <a:pt x="313" y="200"/>
                  </a:lnTo>
                  <a:lnTo>
                    <a:pt x="308" y="198"/>
                  </a:lnTo>
                  <a:lnTo>
                    <a:pt x="305" y="196"/>
                  </a:lnTo>
                  <a:lnTo>
                    <a:pt x="303" y="195"/>
                  </a:lnTo>
                  <a:lnTo>
                    <a:pt x="303" y="195"/>
                  </a:lnTo>
                  <a:lnTo>
                    <a:pt x="305" y="195"/>
                  </a:lnTo>
                  <a:lnTo>
                    <a:pt x="305" y="193"/>
                  </a:lnTo>
                  <a:lnTo>
                    <a:pt x="306" y="190"/>
                  </a:lnTo>
                  <a:lnTo>
                    <a:pt x="306" y="190"/>
                  </a:lnTo>
                  <a:lnTo>
                    <a:pt x="309" y="187"/>
                  </a:lnTo>
                  <a:lnTo>
                    <a:pt x="311" y="187"/>
                  </a:lnTo>
                  <a:close/>
                  <a:moveTo>
                    <a:pt x="448" y="181"/>
                  </a:moveTo>
                  <a:lnTo>
                    <a:pt x="451" y="182"/>
                  </a:lnTo>
                  <a:lnTo>
                    <a:pt x="455" y="182"/>
                  </a:lnTo>
                  <a:lnTo>
                    <a:pt x="458" y="184"/>
                  </a:lnTo>
                  <a:lnTo>
                    <a:pt x="462" y="187"/>
                  </a:lnTo>
                  <a:lnTo>
                    <a:pt x="464" y="190"/>
                  </a:lnTo>
                  <a:lnTo>
                    <a:pt x="466" y="192"/>
                  </a:lnTo>
                  <a:lnTo>
                    <a:pt x="467" y="193"/>
                  </a:lnTo>
                  <a:lnTo>
                    <a:pt x="469" y="196"/>
                  </a:lnTo>
                  <a:lnTo>
                    <a:pt x="467" y="196"/>
                  </a:lnTo>
                  <a:lnTo>
                    <a:pt x="467" y="198"/>
                  </a:lnTo>
                  <a:lnTo>
                    <a:pt x="467" y="200"/>
                  </a:lnTo>
                  <a:lnTo>
                    <a:pt x="469" y="201"/>
                  </a:lnTo>
                  <a:lnTo>
                    <a:pt x="469" y="203"/>
                  </a:lnTo>
                  <a:lnTo>
                    <a:pt x="469" y="204"/>
                  </a:lnTo>
                  <a:lnTo>
                    <a:pt x="469" y="206"/>
                  </a:lnTo>
                  <a:lnTo>
                    <a:pt x="469" y="207"/>
                  </a:lnTo>
                  <a:lnTo>
                    <a:pt x="467" y="207"/>
                  </a:lnTo>
                  <a:lnTo>
                    <a:pt x="467" y="207"/>
                  </a:lnTo>
                  <a:lnTo>
                    <a:pt x="467" y="209"/>
                  </a:lnTo>
                  <a:lnTo>
                    <a:pt x="467" y="209"/>
                  </a:lnTo>
                  <a:lnTo>
                    <a:pt x="466" y="209"/>
                  </a:lnTo>
                  <a:lnTo>
                    <a:pt x="461" y="211"/>
                  </a:lnTo>
                  <a:lnTo>
                    <a:pt x="458" y="211"/>
                  </a:lnTo>
                  <a:lnTo>
                    <a:pt x="453" y="211"/>
                  </a:lnTo>
                  <a:lnTo>
                    <a:pt x="451" y="211"/>
                  </a:lnTo>
                  <a:lnTo>
                    <a:pt x="450" y="209"/>
                  </a:lnTo>
                  <a:lnTo>
                    <a:pt x="447" y="209"/>
                  </a:lnTo>
                  <a:lnTo>
                    <a:pt x="442" y="206"/>
                  </a:lnTo>
                  <a:lnTo>
                    <a:pt x="440" y="206"/>
                  </a:lnTo>
                  <a:lnTo>
                    <a:pt x="434" y="204"/>
                  </a:lnTo>
                  <a:lnTo>
                    <a:pt x="431" y="201"/>
                  </a:lnTo>
                  <a:lnTo>
                    <a:pt x="429" y="201"/>
                  </a:lnTo>
                  <a:lnTo>
                    <a:pt x="428" y="203"/>
                  </a:lnTo>
                  <a:lnTo>
                    <a:pt x="428" y="201"/>
                  </a:lnTo>
                  <a:lnTo>
                    <a:pt x="428" y="201"/>
                  </a:lnTo>
                  <a:lnTo>
                    <a:pt x="428" y="200"/>
                  </a:lnTo>
                  <a:lnTo>
                    <a:pt x="426" y="200"/>
                  </a:lnTo>
                  <a:lnTo>
                    <a:pt x="425" y="200"/>
                  </a:lnTo>
                  <a:lnTo>
                    <a:pt x="423" y="200"/>
                  </a:lnTo>
                  <a:lnTo>
                    <a:pt x="423" y="200"/>
                  </a:lnTo>
                  <a:lnTo>
                    <a:pt x="423" y="198"/>
                  </a:lnTo>
                  <a:lnTo>
                    <a:pt x="425" y="196"/>
                  </a:lnTo>
                  <a:lnTo>
                    <a:pt x="426" y="193"/>
                  </a:lnTo>
                  <a:lnTo>
                    <a:pt x="428" y="193"/>
                  </a:lnTo>
                  <a:lnTo>
                    <a:pt x="429" y="193"/>
                  </a:lnTo>
                  <a:lnTo>
                    <a:pt x="431" y="192"/>
                  </a:lnTo>
                  <a:lnTo>
                    <a:pt x="431" y="190"/>
                  </a:lnTo>
                  <a:lnTo>
                    <a:pt x="432" y="187"/>
                  </a:lnTo>
                  <a:lnTo>
                    <a:pt x="434" y="185"/>
                  </a:lnTo>
                  <a:lnTo>
                    <a:pt x="437" y="184"/>
                  </a:lnTo>
                  <a:lnTo>
                    <a:pt x="445" y="182"/>
                  </a:lnTo>
                  <a:lnTo>
                    <a:pt x="448" y="181"/>
                  </a:lnTo>
                  <a:close/>
                  <a:moveTo>
                    <a:pt x="426" y="181"/>
                  </a:moveTo>
                  <a:lnTo>
                    <a:pt x="429" y="182"/>
                  </a:lnTo>
                  <a:lnTo>
                    <a:pt x="431" y="182"/>
                  </a:lnTo>
                  <a:lnTo>
                    <a:pt x="432" y="184"/>
                  </a:lnTo>
                  <a:lnTo>
                    <a:pt x="432" y="184"/>
                  </a:lnTo>
                  <a:lnTo>
                    <a:pt x="431" y="185"/>
                  </a:lnTo>
                  <a:lnTo>
                    <a:pt x="429" y="185"/>
                  </a:lnTo>
                  <a:lnTo>
                    <a:pt x="429" y="185"/>
                  </a:lnTo>
                  <a:lnTo>
                    <a:pt x="428" y="185"/>
                  </a:lnTo>
                  <a:lnTo>
                    <a:pt x="425" y="185"/>
                  </a:lnTo>
                  <a:lnTo>
                    <a:pt x="423" y="187"/>
                  </a:lnTo>
                  <a:lnTo>
                    <a:pt x="421" y="189"/>
                  </a:lnTo>
                  <a:lnTo>
                    <a:pt x="421" y="189"/>
                  </a:lnTo>
                  <a:lnTo>
                    <a:pt x="420" y="189"/>
                  </a:lnTo>
                  <a:lnTo>
                    <a:pt x="418" y="189"/>
                  </a:lnTo>
                  <a:lnTo>
                    <a:pt x="418" y="189"/>
                  </a:lnTo>
                  <a:lnTo>
                    <a:pt x="417" y="185"/>
                  </a:lnTo>
                  <a:lnTo>
                    <a:pt x="418" y="185"/>
                  </a:lnTo>
                  <a:lnTo>
                    <a:pt x="420" y="184"/>
                  </a:lnTo>
                  <a:lnTo>
                    <a:pt x="425" y="182"/>
                  </a:lnTo>
                  <a:lnTo>
                    <a:pt x="426" y="182"/>
                  </a:lnTo>
                  <a:lnTo>
                    <a:pt x="426" y="181"/>
                  </a:lnTo>
                  <a:lnTo>
                    <a:pt x="426" y="181"/>
                  </a:lnTo>
                  <a:lnTo>
                    <a:pt x="426" y="181"/>
                  </a:lnTo>
                  <a:close/>
                  <a:moveTo>
                    <a:pt x="71" y="173"/>
                  </a:moveTo>
                  <a:lnTo>
                    <a:pt x="73" y="173"/>
                  </a:lnTo>
                  <a:lnTo>
                    <a:pt x="73" y="173"/>
                  </a:lnTo>
                  <a:lnTo>
                    <a:pt x="71" y="174"/>
                  </a:lnTo>
                  <a:lnTo>
                    <a:pt x="71" y="176"/>
                  </a:lnTo>
                  <a:lnTo>
                    <a:pt x="71" y="176"/>
                  </a:lnTo>
                  <a:lnTo>
                    <a:pt x="70" y="178"/>
                  </a:lnTo>
                  <a:lnTo>
                    <a:pt x="70" y="178"/>
                  </a:lnTo>
                  <a:lnTo>
                    <a:pt x="68" y="178"/>
                  </a:lnTo>
                  <a:lnTo>
                    <a:pt x="67" y="178"/>
                  </a:lnTo>
                  <a:lnTo>
                    <a:pt x="67" y="178"/>
                  </a:lnTo>
                  <a:lnTo>
                    <a:pt x="70" y="174"/>
                  </a:lnTo>
                  <a:lnTo>
                    <a:pt x="70" y="174"/>
                  </a:lnTo>
                  <a:lnTo>
                    <a:pt x="70" y="174"/>
                  </a:lnTo>
                  <a:lnTo>
                    <a:pt x="70" y="173"/>
                  </a:lnTo>
                  <a:lnTo>
                    <a:pt x="71" y="173"/>
                  </a:lnTo>
                  <a:lnTo>
                    <a:pt x="71" y="173"/>
                  </a:lnTo>
                  <a:close/>
                  <a:moveTo>
                    <a:pt x="453" y="171"/>
                  </a:moveTo>
                  <a:lnTo>
                    <a:pt x="453" y="171"/>
                  </a:lnTo>
                  <a:lnTo>
                    <a:pt x="455" y="171"/>
                  </a:lnTo>
                  <a:lnTo>
                    <a:pt x="455" y="173"/>
                  </a:lnTo>
                  <a:lnTo>
                    <a:pt x="455" y="174"/>
                  </a:lnTo>
                  <a:lnTo>
                    <a:pt x="456" y="176"/>
                  </a:lnTo>
                  <a:lnTo>
                    <a:pt x="456" y="176"/>
                  </a:lnTo>
                  <a:lnTo>
                    <a:pt x="456" y="178"/>
                  </a:lnTo>
                  <a:lnTo>
                    <a:pt x="456" y="178"/>
                  </a:lnTo>
                  <a:lnTo>
                    <a:pt x="453" y="178"/>
                  </a:lnTo>
                  <a:lnTo>
                    <a:pt x="451" y="178"/>
                  </a:lnTo>
                  <a:lnTo>
                    <a:pt x="450" y="178"/>
                  </a:lnTo>
                  <a:lnTo>
                    <a:pt x="450" y="176"/>
                  </a:lnTo>
                  <a:lnTo>
                    <a:pt x="450" y="176"/>
                  </a:lnTo>
                  <a:lnTo>
                    <a:pt x="448" y="174"/>
                  </a:lnTo>
                  <a:lnTo>
                    <a:pt x="448" y="174"/>
                  </a:lnTo>
                  <a:lnTo>
                    <a:pt x="448" y="173"/>
                  </a:lnTo>
                  <a:lnTo>
                    <a:pt x="448" y="173"/>
                  </a:lnTo>
                  <a:lnTo>
                    <a:pt x="448" y="173"/>
                  </a:lnTo>
                  <a:lnTo>
                    <a:pt x="448" y="171"/>
                  </a:lnTo>
                  <a:lnTo>
                    <a:pt x="450" y="171"/>
                  </a:lnTo>
                  <a:lnTo>
                    <a:pt x="453" y="171"/>
                  </a:lnTo>
                  <a:close/>
                  <a:moveTo>
                    <a:pt x="119" y="167"/>
                  </a:moveTo>
                  <a:lnTo>
                    <a:pt x="120" y="168"/>
                  </a:lnTo>
                  <a:lnTo>
                    <a:pt x="122" y="168"/>
                  </a:lnTo>
                  <a:lnTo>
                    <a:pt x="119" y="171"/>
                  </a:lnTo>
                  <a:lnTo>
                    <a:pt x="119" y="173"/>
                  </a:lnTo>
                  <a:lnTo>
                    <a:pt x="116" y="176"/>
                  </a:lnTo>
                  <a:lnTo>
                    <a:pt x="111" y="182"/>
                  </a:lnTo>
                  <a:lnTo>
                    <a:pt x="109" y="182"/>
                  </a:lnTo>
                  <a:lnTo>
                    <a:pt x="104" y="185"/>
                  </a:lnTo>
                  <a:lnTo>
                    <a:pt x="103" y="184"/>
                  </a:lnTo>
                  <a:lnTo>
                    <a:pt x="98" y="184"/>
                  </a:lnTo>
                  <a:lnTo>
                    <a:pt x="95" y="182"/>
                  </a:lnTo>
                  <a:lnTo>
                    <a:pt x="93" y="182"/>
                  </a:lnTo>
                  <a:lnTo>
                    <a:pt x="93" y="182"/>
                  </a:lnTo>
                  <a:lnTo>
                    <a:pt x="95" y="181"/>
                  </a:lnTo>
                  <a:lnTo>
                    <a:pt x="97" y="179"/>
                  </a:lnTo>
                  <a:lnTo>
                    <a:pt x="100" y="178"/>
                  </a:lnTo>
                  <a:lnTo>
                    <a:pt x="104" y="173"/>
                  </a:lnTo>
                  <a:lnTo>
                    <a:pt x="109" y="171"/>
                  </a:lnTo>
                  <a:lnTo>
                    <a:pt x="112" y="171"/>
                  </a:lnTo>
                  <a:lnTo>
                    <a:pt x="116" y="168"/>
                  </a:lnTo>
                  <a:lnTo>
                    <a:pt x="117" y="167"/>
                  </a:lnTo>
                  <a:lnTo>
                    <a:pt x="119" y="167"/>
                  </a:lnTo>
                  <a:close/>
                  <a:moveTo>
                    <a:pt x="677" y="167"/>
                  </a:moveTo>
                  <a:lnTo>
                    <a:pt x="678" y="167"/>
                  </a:lnTo>
                  <a:lnTo>
                    <a:pt x="680" y="168"/>
                  </a:lnTo>
                  <a:lnTo>
                    <a:pt x="678" y="170"/>
                  </a:lnTo>
                  <a:lnTo>
                    <a:pt x="677" y="171"/>
                  </a:lnTo>
                  <a:lnTo>
                    <a:pt x="677" y="173"/>
                  </a:lnTo>
                  <a:lnTo>
                    <a:pt x="677" y="174"/>
                  </a:lnTo>
                  <a:lnTo>
                    <a:pt x="675" y="174"/>
                  </a:lnTo>
                  <a:lnTo>
                    <a:pt x="672" y="176"/>
                  </a:lnTo>
                  <a:lnTo>
                    <a:pt x="671" y="176"/>
                  </a:lnTo>
                  <a:lnTo>
                    <a:pt x="669" y="174"/>
                  </a:lnTo>
                  <a:lnTo>
                    <a:pt x="667" y="174"/>
                  </a:lnTo>
                  <a:lnTo>
                    <a:pt x="671" y="171"/>
                  </a:lnTo>
                  <a:lnTo>
                    <a:pt x="672" y="170"/>
                  </a:lnTo>
                  <a:lnTo>
                    <a:pt x="675" y="168"/>
                  </a:lnTo>
                  <a:lnTo>
                    <a:pt x="677" y="167"/>
                  </a:lnTo>
                  <a:close/>
                  <a:moveTo>
                    <a:pt x="330" y="162"/>
                  </a:moveTo>
                  <a:lnTo>
                    <a:pt x="335" y="162"/>
                  </a:lnTo>
                  <a:lnTo>
                    <a:pt x="336" y="162"/>
                  </a:lnTo>
                  <a:lnTo>
                    <a:pt x="338" y="165"/>
                  </a:lnTo>
                  <a:lnTo>
                    <a:pt x="338" y="168"/>
                  </a:lnTo>
                  <a:lnTo>
                    <a:pt x="339" y="168"/>
                  </a:lnTo>
                  <a:lnTo>
                    <a:pt x="343" y="170"/>
                  </a:lnTo>
                  <a:lnTo>
                    <a:pt x="346" y="171"/>
                  </a:lnTo>
                  <a:lnTo>
                    <a:pt x="346" y="173"/>
                  </a:lnTo>
                  <a:lnTo>
                    <a:pt x="344" y="173"/>
                  </a:lnTo>
                  <a:lnTo>
                    <a:pt x="341" y="173"/>
                  </a:lnTo>
                  <a:lnTo>
                    <a:pt x="339" y="174"/>
                  </a:lnTo>
                  <a:lnTo>
                    <a:pt x="338" y="176"/>
                  </a:lnTo>
                  <a:lnTo>
                    <a:pt x="336" y="178"/>
                  </a:lnTo>
                  <a:lnTo>
                    <a:pt x="332" y="178"/>
                  </a:lnTo>
                  <a:lnTo>
                    <a:pt x="327" y="178"/>
                  </a:lnTo>
                  <a:lnTo>
                    <a:pt x="327" y="176"/>
                  </a:lnTo>
                  <a:lnTo>
                    <a:pt x="330" y="173"/>
                  </a:lnTo>
                  <a:lnTo>
                    <a:pt x="328" y="171"/>
                  </a:lnTo>
                  <a:lnTo>
                    <a:pt x="319" y="174"/>
                  </a:lnTo>
                  <a:lnTo>
                    <a:pt x="317" y="173"/>
                  </a:lnTo>
                  <a:lnTo>
                    <a:pt x="319" y="170"/>
                  </a:lnTo>
                  <a:lnTo>
                    <a:pt x="317" y="170"/>
                  </a:lnTo>
                  <a:lnTo>
                    <a:pt x="313" y="170"/>
                  </a:lnTo>
                  <a:lnTo>
                    <a:pt x="311" y="167"/>
                  </a:lnTo>
                  <a:lnTo>
                    <a:pt x="311" y="165"/>
                  </a:lnTo>
                  <a:lnTo>
                    <a:pt x="316" y="163"/>
                  </a:lnTo>
                  <a:lnTo>
                    <a:pt x="322" y="163"/>
                  </a:lnTo>
                  <a:lnTo>
                    <a:pt x="330" y="162"/>
                  </a:lnTo>
                  <a:close/>
                  <a:moveTo>
                    <a:pt x="313" y="151"/>
                  </a:moveTo>
                  <a:lnTo>
                    <a:pt x="316" y="151"/>
                  </a:lnTo>
                  <a:lnTo>
                    <a:pt x="316" y="151"/>
                  </a:lnTo>
                  <a:lnTo>
                    <a:pt x="317" y="151"/>
                  </a:lnTo>
                  <a:lnTo>
                    <a:pt x="317" y="152"/>
                  </a:lnTo>
                  <a:lnTo>
                    <a:pt x="316" y="152"/>
                  </a:lnTo>
                  <a:lnTo>
                    <a:pt x="317" y="154"/>
                  </a:lnTo>
                  <a:lnTo>
                    <a:pt x="319" y="152"/>
                  </a:lnTo>
                  <a:lnTo>
                    <a:pt x="320" y="152"/>
                  </a:lnTo>
                  <a:lnTo>
                    <a:pt x="322" y="154"/>
                  </a:lnTo>
                  <a:lnTo>
                    <a:pt x="322" y="154"/>
                  </a:lnTo>
                  <a:lnTo>
                    <a:pt x="328" y="155"/>
                  </a:lnTo>
                  <a:lnTo>
                    <a:pt x="330" y="157"/>
                  </a:lnTo>
                  <a:lnTo>
                    <a:pt x="330" y="157"/>
                  </a:lnTo>
                  <a:lnTo>
                    <a:pt x="330" y="159"/>
                  </a:lnTo>
                  <a:lnTo>
                    <a:pt x="328" y="159"/>
                  </a:lnTo>
                  <a:lnTo>
                    <a:pt x="327" y="160"/>
                  </a:lnTo>
                  <a:lnTo>
                    <a:pt x="324" y="160"/>
                  </a:lnTo>
                  <a:lnTo>
                    <a:pt x="313" y="160"/>
                  </a:lnTo>
                  <a:lnTo>
                    <a:pt x="311" y="160"/>
                  </a:lnTo>
                  <a:lnTo>
                    <a:pt x="311" y="160"/>
                  </a:lnTo>
                  <a:lnTo>
                    <a:pt x="309" y="155"/>
                  </a:lnTo>
                  <a:lnTo>
                    <a:pt x="308" y="154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09" y="152"/>
                  </a:lnTo>
                  <a:lnTo>
                    <a:pt x="313" y="151"/>
                  </a:lnTo>
                  <a:close/>
                  <a:moveTo>
                    <a:pt x="393" y="149"/>
                  </a:moveTo>
                  <a:lnTo>
                    <a:pt x="396" y="151"/>
                  </a:lnTo>
                  <a:lnTo>
                    <a:pt x="399" y="152"/>
                  </a:lnTo>
                  <a:lnTo>
                    <a:pt x="399" y="154"/>
                  </a:lnTo>
                  <a:lnTo>
                    <a:pt x="404" y="154"/>
                  </a:lnTo>
                  <a:lnTo>
                    <a:pt x="406" y="155"/>
                  </a:lnTo>
                  <a:lnTo>
                    <a:pt x="407" y="155"/>
                  </a:lnTo>
                  <a:lnTo>
                    <a:pt x="407" y="157"/>
                  </a:lnTo>
                  <a:lnTo>
                    <a:pt x="407" y="159"/>
                  </a:lnTo>
                  <a:lnTo>
                    <a:pt x="407" y="159"/>
                  </a:lnTo>
                  <a:lnTo>
                    <a:pt x="407" y="160"/>
                  </a:lnTo>
                  <a:lnTo>
                    <a:pt x="407" y="160"/>
                  </a:lnTo>
                  <a:lnTo>
                    <a:pt x="407" y="162"/>
                  </a:lnTo>
                  <a:lnTo>
                    <a:pt x="409" y="163"/>
                  </a:lnTo>
                  <a:lnTo>
                    <a:pt x="410" y="165"/>
                  </a:lnTo>
                  <a:lnTo>
                    <a:pt x="410" y="167"/>
                  </a:lnTo>
                  <a:lnTo>
                    <a:pt x="410" y="167"/>
                  </a:lnTo>
                  <a:lnTo>
                    <a:pt x="409" y="170"/>
                  </a:lnTo>
                  <a:lnTo>
                    <a:pt x="409" y="171"/>
                  </a:lnTo>
                  <a:lnTo>
                    <a:pt x="409" y="173"/>
                  </a:lnTo>
                  <a:lnTo>
                    <a:pt x="409" y="174"/>
                  </a:lnTo>
                  <a:lnTo>
                    <a:pt x="409" y="174"/>
                  </a:lnTo>
                  <a:lnTo>
                    <a:pt x="407" y="176"/>
                  </a:lnTo>
                  <a:lnTo>
                    <a:pt x="404" y="178"/>
                  </a:lnTo>
                  <a:lnTo>
                    <a:pt x="406" y="178"/>
                  </a:lnTo>
                  <a:lnTo>
                    <a:pt x="412" y="179"/>
                  </a:lnTo>
                  <a:lnTo>
                    <a:pt x="412" y="181"/>
                  </a:lnTo>
                  <a:lnTo>
                    <a:pt x="412" y="184"/>
                  </a:lnTo>
                  <a:lnTo>
                    <a:pt x="412" y="187"/>
                  </a:lnTo>
                  <a:lnTo>
                    <a:pt x="412" y="187"/>
                  </a:lnTo>
                  <a:lnTo>
                    <a:pt x="410" y="187"/>
                  </a:lnTo>
                  <a:lnTo>
                    <a:pt x="409" y="185"/>
                  </a:lnTo>
                  <a:lnTo>
                    <a:pt x="404" y="187"/>
                  </a:lnTo>
                  <a:lnTo>
                    <a:pt x="406" y="192"/>
                  </a:lnTo>
                  <a:lnTo>
                    <a:pt x="407" y="195"/>
                  </a:lnTo>
                  <a:lnTo>
                    <a:pt x="407" y="195"/>
                  </a:lnTo>
                  <a:lnTo>
                    <a:pt x="407" y="196"/>
                  </a:lnTo>
                  <a:lnTo>
                    <a:pt x="406" y="196"/>
                  </a:lnTo>
                  <a:lnTo>
                    <a:pt x="406" y="196"/>
                  </a:lnTo>
                  <a:lnTo>
                    <a:pt x="404" y="195"/>
                  </a:lnTo>
                  <a:lnTo>
                    <a:pt x="402" y="193"/>
                  </a:lnTo>
                  <a:lnTo>
                    <a:pt x="402" y="193"/>
                  </a:lnTo>
                  <a:lnTo>
                    <a:pt x="402" y="195"/>
                  </a:lnTo>
                  <a:lnTo>
                    <a:pt x="402" y="195"/>
                  </a:lnTo>
                  <a:lnTo>
                    <a:pt x="402" y="196"/>
                  </a:lnTo>
                  <a:lnTo>
                    <a:pt x="404" y="198"/>
                  </a:lnTo>
                  <a:lnTo>
                    <a:pt x="402" y="198"/>
                  </a:lnTo>
                  <a:lnTo>
                    <a:pt x="401" y="200"/>
                  </a:lnTo>
                  <a:lnTo>
                    <a:pt x="399" y="200"/>
                  </a:lnTo>
                  <a:lnTo>
                    <a:pt x="395" y="200"/>
                  </a:lnTo>
                  <a:lnTo>
                    <a:pt x="393" y="200"/>
                  </a:lnTo>
                  <a:lnTo>
                    <a:pt x="391" y="200"/>
                  </a:lnTo>
                  <a:lnTo>
                    <a:pt x="388" y="200"/>
                  </a:lnTo>
                  <a:lnTo>
                    <a:pt x="387" y="200"/>
                  </a:lnTo>
                  <a:lnTo>
                    <a:pt x="385" y="200"/>
                  </a:lnTo>
                  <a:lnTo>
                    <a:pt x="384" y="198"/>
                  </a:lnTo>
                  <a:lnTo>
                    <a:pt x="382" y="198"/>
                  </a:lnTo>
                  <a:lnTo>
                    <a:pt x="379" y="200"/>
                  </a:lnTo>
                  <a:lnTo>
                    <a:pt x="376" y="200"/>
                  </a:lnTo>
                  <a:lnTo>
                    <a:pt x="371" y="200"/>
                  </a:lnTo>
                  <a:lnTo>
                    <a:pt x="369" y="200"/>
                  </a:lnTo>
                  <a:lnTo>
                    <a:pt x="369" y="198"/>
                  </a:lnTo>
                  <a:lnTo>
                    <a:pt x="368" y="195"/>
                  </a:lnTo>
                  <a:lnTo>
                    <a:pt x="368" y="193"/>
                  </a:lnTo>
                  <a:lnTo>
                    <a:pt x="373" y="193"/>
                  </a:lnTo>
                  <a:lnTo>
                    <a:pt x="373" y="193"/>
                  </a:lnTo>
                  <a:lnTo>
                    <a:pt x="369" y="192"/>
                  </a:lnTo>
                  <a:lnTo>
                    <a:pt x="365" y="190"/>
                  </a:lnTo>
                  <a:lnTo>
                    <a:pt x="363" y="190"/>
                  </a:lnTo>
                  <a:lnTo>
                    <a:pt x="365" y="189"/>
                  </a:lnTo>
                  <a:lnTo>
                    <a:pt x="365" y="189"/>
                  </a:lnTo>
                  <a:lnTo>
                    <a:pt x="369" y="187"/>
                  </a:lnTo>
                  <a:lnTo>
                    <a:pt x="374" y="184"/>
                  </a:lnTo>
                  <a:lnTo>
                    <a:pt x="377" y="182"/>
                  </a:lnTo>
                  <a:lnTo>
                    <a:pt x="377" y="181"/>
                  </a:lnTo>
                  <a:lnTo>
                    <a:pt x="380" y="181"/>
                  </a:lnTo>
                  <a:lnTo>
                    <a:pt x="385" y="181"/>
                  </a:lnTo>
                  <a:lnTo>
                    <a:pt x="385" y="179"/>
                  </a:lnTo>
                  <a:lnTo>
                    <a:pt x="376" y="179"/>
                  </a:lnTo>
                  <a:lnTo>
                    <a:pt x="361" y="182"/>
                  </a:lnTo>
                  <a:lnTo>
                    <a:pt x="357" y="182"/>
                  </a:lnTo>
                  <a:lnTo>
                    <a:pt x="354" y="182"/>
                  </a:lnTo>
                  <a:lnTo>
                    <a:pt x="338" y="185"/>
                  </a:lnTo>
                  <a:lnTo>
                    <a:pt x="336" y="185"/>
                  </a:lnTo>
                  <a:lnTo>
                    <a:pt x="335" y="184"/>
                  </a:lnTo>
                  <a:lnTo>
                    <a:pt x="333" y="182"/>
                  </a:lnTo>
                  <a:lnTo>
                    <a:pt x="335" y="181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1" y="176"/>
                  </a:lnTo>
                  <a:lnTo>
                    <a:pt x="343" y="174"/>
                  </a:lnTo>
                  <a:lnTo>
                    <a:pt x="346" y="174"/>
                  </a:lnTo>
                  <a:lnTo>
                    <a:pt x="350" y="176"/>
                  </a:lnTo>
                  <a:lnTo>
                    <a:pt x="354" y="178"/>
                  </a:lnTo>
                  <a:lnTo>
                    <a:pt x="355" y="178"/>
                  </a:lnTo>
                  <a:lnTo>
                    <a:pt x="358" y="178"/>
                  </a:lnTo>
                  <a:lnTo>
                    <a:pt x="360" y="176"/>
                  </a:lnTo>
                  <a:lnTo>
                    <a:pt x="360" y="176"/>
                  </a:lnTo>
                  <a:lnTo>
                    <a:pt x="355" y="178"/>
                  </a:lnTo>
                  <a:lnTo>
                    <a:pt x="355" y="176"/>
                  </a:lnTo>
                  <a:lnTo>
                    <a:pt x="354" y="174"/>
                  </a:lnTo>
                  <a:lnTo>
                    <a:pt x="354" y="174"/>
                  </a:lnTo>
                  <a:lnTo>
                    <a:pt x="352" y="173"/>
                  </a:lnTo>
                  <a:lnTo>
                    <a:pt x="352" y="173"/>
                  </a:lnTo>
                  <a:lnTo>
                    <a:pt x="354" y="171"/>
                  </a:lnTo>
                  <a:lnTo>
                    <a:pt x="349" y="170"/>
                  </a:lnTo>
                  <a:lnTo>
                    <a:pt x="347" y="170"/>
                  </a:lnTo>
                  <a:lnTo>
                    <a:pt x="347" y="168"/>
                  </a:lnTo>
                  <a:lnTo>
                    <a:pt x="347" y="168"/>
                  </a:lnTo>
                  <a:lnTo>
                    <a:pt x="349" y="167"/>
                  </a:lnTo>
                  <a:lnTo>
                    <a:pt x="352" y="163"/>
                  </a:lnTo>
                  <a:lnTo>
                    <a:pt x="352" y="163"/>
                  </a:lnTo>
                  <a:lnTo>
                    <a:pt x="347" y="163"/>
                  </a:lnTo>
                  <a:lnTo>
                    <a:pt x="346" y="163"/>
                  </a:lnTo>
                  <a:lnTo>
                    <a:pt x="343" y="162"/>
                  </a:lnTo>
                  <a:lnTo>
                    <a:pt x="344" y="160"/>
                  </a:lnTo>
                  <a:lnTo>
                    <a:pt x="346" y="159"/>
                  </a:lnTo>
                  <a:lnTo>
                    <a:pt x="347" y="157"/>
                  </a:lnTo>
                  <a:lnTo>
                    <a:pt x="349" y="157"/>
                  </a:lnTo>
                  <a:lnTo>
                    <a:pt x="350" y="157"/>
                  </a:lnTo>
                  <a:lnTo>
                    <a:pt x="354" y="157"/>
                  </a:lnTo>
                  <a:lnTo>
                    <a:pt x="355" y="159"/>
                  </a:lnTo>
                  <a:lnTo>
                    <a:pt x="358" y="160"/>
                  </a:lnTo>
                  <a:lnTo>
                    <a:pt x="358" y="162"/>
                  </a:lnTo>
                  <a:lnTo>
                    <a:pt x="358" y="162"/>
                  </a:lnTo>
                  <a:lnTo>
                    <a:pt x="358" y="163"/>
                  </a:lnTo>
                  <a:lnTo>
                    <a:pt x="361" y="165"/>
                  </a:lnTo>
                  <a:lnTo>
                    <a:pt x="371" y="170"/>
                  </a:lnTo>
                  <a:lnTo>
                    <a:pt x="373" y="171"/>
                  </a:lnTo>
                  <a:lnTo>
                    <a:pt x="374" y="173"/>
                  </a:lnTo>
                  <a:lnTo>
                    <a:pt x="376" y="173"/>
                  </a:lnTo>
                  <a:lnTo>
                    <a:pt x="377" y="173"/>
                  </a:lnTo>
                  <a:lnTo>
                    <a:pt x="379" y="173"/>
                  </a:lnTo>
                  <a:lnTo>
                    <a:pt x="379" y="171"/>
                  </a:lnTo>
                  <a:lnTo>
                    <a:pt x="374" y="170"/>
                  </a:lnTo>
                  <a:lnTo>
                    <a:pt x="374" y="168"/>
                  </a:lnTo>
                  <a:lnTo>
                    <a:pt x="373" y="167"/>
                  </a:lnTo>
                  <a:lnTo>
                    <a:pt x="373" y="167"/>
                  </a:lnTo>
                  <a:lnTo>
                    <a:pt x="374" y="167"/>
                  </a:lnTo>
                  <a:lnTo>
                    <a:pt x="377" y="167"/>
                  </a:lnTo>
                  <a:lnTo>
                    <a:pt x="380" y="167"/>
                  </a:lnTo>
                  <a:lnTo>
                    <a:pt x="377" y="165"/>
                  </a:lnTo>
                  <a:lnTo>
                    <a:pt x="374" y="165"/>
                  </a:lnTo>
                  <a:lnTo>
                    <a:pt x="371" y="165"/>
                  </a:lnTo>
                  <a:lnTo>
                    <a:pt x="368" y="163"/>
                  </a:lnTo>
                  <a:lnTo>
                    <a:pt x="368" y="163"/>
                  </a:lnTo>
                  <a:lnTo>
                    <a:pt x="369" y="162"/>
                  </a:lnTo>
                  <a:lnTo>
                    <a:pt x="374" y="162"/>
                  </a:lnTo>
                  <a:lnTo>
                    <a:pt x="374" y="162"/>
                  </a:lnTo>
                  <a:lnTo>
                    <a:pt x="374" y="162"/>
                  </a:lnTo>
                  <a:lnTo>
                    <a:pt x="373" y="160"/>
                  </a:lnTo>
                  <a:lnTo>
                    <a:pt x="371" y="160"/>
                  </a:lnTo>
                  <a:lnTo>
                    <a:pt x="365" y="159"/>
                  </a:lnTo>
                  <a:lnTo>
                    <a:pt x="363" y="157"/>
                  </a:lnTo>
                  <a:lnTo>
                    <a:pt x="361" y="157"/>
                  </a:lnTo>
                  <a:lnTo>
                    <a:pt x="361" y="155"/>
                  </a:lnTo>
                  <a:lnTo>
                    <a:pt x="361" y="155"/>
                  </a:lnTo>
                  <a:lnTo>
                    <a:pt x="366" y="152"/>
                  </a:lnTo>
                  <a:lnTo>
                    <a:pt x="368" y="152"/>
                  </a:lnTo>
                  <a:lnTo>
                    <a:pt x="373" y="151"/>
                  </a:lnTo>
                  <a:lnTo>
                    <a:pt x="377" y="151"/>
                  </a:lnTo>
                  <a:lnTo>
                    <a:pt x="379" y="152"/>
                  </a:lnTo>
                  <a:lnTo>
                    <a:pt x="384" y="155"/>
                  </a:lnTo>
                  <a:lnTo>
                    <a:pt x="387" y="157"/>
                  </a:lnTo>
                  <a:lnTo>
                    <a:pt x="390" y="157"/>
                  </a:lnTo>
                  <a:lnTo>
                    <a:pt x="388" y="154"/>
                  </a:lnTo>
                  <a:lnTo>
                    <a:pt x="388" y="152"/>
                  </a:lnTo>
                  <a:lnTo>
                    <a:pt x="390" y="151"/>
                  </a:lnTo>
                  <a:lnTo>
                    <a:pt x="393" y="149"/>
                  </a:lnTo>
                  <a:close/>
                  <a:moveTo>
                    <a:pt x="365" y="148"/>
                  </a:moveTo>
                  <a:lnTo>
                    <a:pt x="368" y="148"/>
                  </a:lnTo>
                  <a:lnTo>
                    <a:pt x="371" y="149"/>
                  </a:lnTo>
                  <a:lnTo>
                    <a:pt x="363" y="151"/>
                  </a:lnTo>
                  <a:lnTo>
                    <a:pt x="357" y="154"/>
                  </a:lnTo>
                  <a:lnTo>
                    <a:pt x="352" y="154"/>
                  </a:lnTo>
                  <a:lnTo>
                    <a:pt x="350" y="152"/>
                  </a:lnTo>
                  <a:lnTo>
                    <a:pt x="350" y="152"/>
                  </a:lnTo>
                  <a:lnTo>
                    <a:pt x="352" y="152"/>
                  </a:lnTo>
                  <a:lnTo>
                    <a:pt x="357" y="151"/>
                  </a:lnTo>
                  <a:lnTo>
                    <a:pt x="360" y="149"/>
                  </a:lnTo>
                  <a:lnTo>
                    <a:pt x="361" y="148"/>
                  </a:lnTo>
                  <a:lnTo>
                    <a:pt x="365" y="148"/>
                  </a:lnTo>
                  <a:close/>
                  <a:moveTo>
                    <a:pt x="246" y="146"/>
                  </a:moveTo>
                  <a:lnTo>
                    <a:pt x="251" y="148"/>
                  </a:lnTo>
                  <a:lnTo>
                    <a:pt x="251" y="148"/>
                  </a:lnTo>
                  <a:lnTo>
                    <a:pt x="251" y="148"/>
                  </a:lnTo>
                  <a:lnTo>
                    <a:pt x="251" y="149"/>
                  </a:lnTo>
                  <a:lnTo>
                    <a:pt x="251" y="151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0" y="152"/>
                  </a:lnTo>
                  <a:lnTo>
                    <a:pt x="251" y="154"/>
                  </a:lnTo>
                  <a:lnTo>
                    <a:pt x="251" y="155"/>
                  </a:lnTo>
                  <a:lnTo>
                    <a:pt x="251" y="157"/>
                  </a:lnTo>
                  <a:lnTo>
                    <a:pt x="251" y="157"/>
                  </a:lnTo>
                  <a:lnTo>
                    <a:pt x="254" y="159"/>
                  </a:lnTo>
                  <a:lnTo>
                    <a:pt x="256" y="160"/>
                  </a:lnTo>
                  <a:lnTo>
                    <a:pt x="257" y="163"/>
                  </a:lnTo>
                  <a:lnTo>
                    <a:pt x="256" y="165"/>
                  </a:lnTo>
                  <a:lnTo>
                    <a:pt x="254" y="167"/>
                  </a:lnTo>
                  <a:lnTo>
                    <a:pt x="253" y="167"/>
                  </a:lnTo>
                  <a:lnTo>
                    <a:pt x="253" y="168"/>
                  </a:lnTo>
                  <a:lnTo>
                    <a:pt x="253" y="168"/>
                  </a:lnTo>
                  <a:lnTo>
                    <a:pt x="254" y="168"/>
                  </a:lnTo>
                  <a:lnTo>
                    <a:pt x="256" y="168"/>
                  </a:lnTo>
                  <a:lnTo>
                    <a:pt x="259" y="168"/>
                  </a:lnTo>
                  <a:lnTo>
                    <a:pt x="261" y="168"/>
                  </a:lnTo>
                  <a:lnTo>
                    <a:pt x="262" y="170"/>
                  </a:lnTo>
                  <a:lnTo>
                    <a:pt x="262" y="171"/>
                  </a:lnTo>
                  <a:lnTo>
                    <a:pt x="262" y="171"/>
                  </a:lnTo>
                  <a:lnTo>
                    <a:pt x="262" y="171"/>
                  </a:lnTo>
                  <a:lnTo>
                    <a:pt x="262" y="173"/>
                  </a:lnTo>
                  <a:lnTo>
                    <a:pt x="259" y="176"/>
                  </a:lnTo>
                  <a:lnTo>
                    <a:pt x="259" y="176"/>
                  </a:lnTo>
                  <a:lnTo>
                    <a:pt x="259" y="176"/>
                  </a:lnTo>
                  <a:lnTo>
                    <a:pt x="259" y="176"/>
                  </a:lnTo>
                  <a:lnTo>
                    <a:pt x="262" y="174"/>
                  </a:lnTo>
                  <a:lnTo>
                    <a:pt x="265" y="173"/>
                  </a:lnTo>
                  <a:lnTo>
                    <a:pt x="267" y="173"/>
                  </a:lnTo>
                  <a:lnTo>
                    <a:pt x="270" y="174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2" y="174"/>
                  </a:lnTo>
                  <a:lnTo>
                    <a:pt x="273" y="178"/>
                  </a:lnTo>
                  <a:lnTo>
                    <a:pt x="275" y="181"/>
                  </a:lnTo>
                  <a:lnTo>
                    <a:pt x="275" y="179"/>
                  </a:lnTo>
                  <a:lnTo>
                    <a:pt x="275" y="178"/>
                  </a:lnTo>
                  <a:lnTo>
                    <a:pt x="275" y="178"/>
                  </a:lnTo>
                  <a:lnTo>
                    <a:pt x="278" y="176"/>
                  </a:lnTo>
                  <a:lnTo>
                    <a:pt x="278" y="176"/>
                  </a:lnTo>
                  <a:lnTo>
                    <a:pt x="276" y="174"/>
                  </a:lnTo>
                  <a:lnTo>
                    <a:pt x="276" y="174"/>
                  </a:lnTo>
                  <a:lnTo>
                    <a:pt x="275" y="173"/>
                  </a:lnTo>
                  <a:lnTo>
                    <a:pt x="275" y="171"/>
                  </a:lnTo>
                  <a:lnTo>
                    <a:pt x="276" y="171"/>
                  </a:lnTo>
                  <a:lnTo>
                    <a:pt x="278" y="170"/>
                  </a:lnTo>
                  <a:lnTo>
                    <a:pt x="279" y="170"/>
                  </a:lnTo>
                  <a:lnTo>
                    <a:pt x="281" y="168"/>
                  </a:lnTo>
                  <a:lnTo>
                    <a:pt x="289" y="170"/>
                  </a:lnTo>
                  <a:lnTo>
                    <a:pt x="292" y="171"/>
                  </a:lnTo>
                  <a:lnTo>
                    <a:pt x="292" y="173"/>
                  </a:lnTo>
                  <a:lnTo>
                    <a:pt x="294" y="173"/>
                  </a:lnTo>
                  <a:lnTo>
                    <a:pt x="294" y="174"/>
                  </a:lnTo>
                  <a:lnTo>
                    <a:pt x="295" y="178"/>
                  </a:lnTo>
                  <a:lnTo>
                    <a:pt x="295" y="179"/>
                  </a:lnTo>
                  <a:lnTo>
                    <a:pt x="294" y="181"/>
                  </a:lnTo>
                  <a:lnTo>
                    <a:pt x="292" y="185"/>
                  </a:lnTo>
                  <a:lnTo>
                    <a:pt x="292" y="189"/>
                  </a:lnTo>
                  <a:lnTo>
                    <a:pt x="289" y="195"/>
                  </a:lnTo>
                  <a:lnTo>
                    <a:pt x="287" y="196"/>
                  </a:lnTo>
                  <a:lnTo>
                    <a:pt x="286" y="196"/>
                  </a:lnTo>
                  <a:lnTo>
                    <a:pt x="279" y="200"/>
                  </a:lnTo>
                  <a:lnTo>
                    <a:pt x="273" y="201"/>
                  </a:lnTo>
                  <a:lnTo>
                    <a:pt x="272" y="201"/>
                  </a:lnTo>
                  <a:lnTo>
                    <a:pt x="270" y="201"/>
                  </a:lnTo>
                  <a:lnTo>
                    <a:pt x="267" y="201"/>
                  </a:lnTo>
                  <a:lnTo>
                    <a:pt x="261" y="200"/>
                  </a:lnTo>
                  <a:lnTo>
                    <a:pt x="257" y="200"/>
                  </a:lnTo>
                  <a:lnTo>
                    <a:pt x="256" y="201"/>
                  </a:lnTo>
                  <a:lnTo>
                    <a:pt x="253" y="201"/>
                  </a:lnTo>
                  <a:lnTo>
                    <a:pt x="251" y="201"/>
                  </a:lnTo>
                  <a:lnTo>
                    <a:pt x="250" y="201"/>
                  </a:lnTo>
                  <a:lnTo>
                    <a:pt x="248" y="200"/>
                  </a:lnTo>
                  <a:lnTo>
                    <a:pt x="250" y="200"/>
                  </a:lnTo>
                  <a:lnTo>
                    <a:pt x="250" y="200"/>
                  </a:lnTo>
                  <a:lnTo>
                    <a:pt x="250" y="198"/>
                  </a:lnTo>
                  <a:lnTo>
                    <a:pt x="246" y="198"/>
                  </a:lnTo>
                  <a:lnTo>
                    <a:pt x="245" y="200"/>
                  </a:lnTo>
                  <a:lnTo>
                    <a:pt x="237" y="203"/>
                  </a:lnTo>
                  <a:lnTo>
                    <a:pt x="227" y="204"/>
                  </a:lnTo>
                  <a:lnTo>
                    <a:pt x="224" y="206"/>
                  </a:lnTo>
                  <a:lnTo>
                    <a:pt x="221" y="206"/>
                  </a:lnTo>
                  <a:lnTo>
                    <a:pt x="221" y="207"/>
                  </a:lnTo>
                  <a:lnTo>
                    <a:pt x="218" y="209"/>
                  </a:lnTo>
                  <a:lnTo>
                    <a:pt x="216" y="211"/>
                  </a:lnTo>
                  <a:lnTo>
                    <a:pt x="212" y="212"/>
                  </a:lnTo>
                  <a:lnTo>
                    <a:pt x="205" y="214"/>
                  </a:lnTo>
                  <a:lnTo>
                    <a:pt x="193" y="217"/>
                  </a:lnTo>
                  <a:lnTo>
                    <a:pt x="186" y="217"/>
                  </a:lnTo>
                  <a:lnTo>
                    <a:pt x="179" y="217"/>
                  </a:lnTo>
                  <a:lnTo>
                    <a:pt x="177" y="215"/>
                  </a:lnTo>
                  <a:lnTo>
                    <a:pt x="174" y="214"/>
                  </a:lnTo>
                  <a:lnTo>
                    <a:pt x="169" y="212"/>
                  </a:lnTo>
                  <a:lnTo>
                    <a:pt x="168" y="211"/>
                  </a:lnTo>
                  <a:lnTo>
                    <a:pt x="166" y="209"/>
                  </a:lnTo>
                  <a:lnTo>
                    <a:pt x="168" y="207"/>
                  </a:lnTo>
                  <a:lnTo>
                    <a:pt x="169" y="206"/>
                  </a:lnTo>
                  <a:lnTo>
                    <a:pt x="174" y="206"/>
                  </a:lnTo>
                  <a:lnTo>
                    <a:pt x="182" y="203"/>
                  </a:lnTo>
                  <a:lnTo>
                    <a:pt x="188" y="201"/>
                  </a:lnTo>
                  <a:lnTo>
                    <a:pt x="191" y="200"/>
                  </a:lnTo>
                  <a:lnTo>
                    <a:pt x="197" y="200"/>
                  </a:lnTo>
                  <a:lnTo>
                    <a:pt x="201" y="200"/>
                  </a:lnTo>
                  <a:lnTo>
                    <a:pt x="204" y="200"/>
                  </a:lnTo>
                  <a:lnTo>
                    <a:pt x="205" y="200"/>
                  </a:lnTo>
                  <a:lnTo>
                    <a:pt x="209" y="198"/>
                  </a:lnTo>
                  <a:lnTo>
                    <a:pt x="212" y="196"/>
                  </a:lnTo>
                  <a:lnTo>
                    <a:pt x="213" y="195"/>
                  </a:lnTo>
                  <a:lnTo>
                    <a:pt x="215" y="193"/>
                  </a:lnTo>
                  <a:lnTo>
                    <a:pt x="213" y="192"/>
                  </a:lnTo>
                  <a:lnTo>
                    <a:pt x="213" y="192"/>
                  </a:lnTo>
                  <a:lnTo>
                    <a:pt x="209" y="195"/>
                  </a:lnTo>
                  <a:lnTo>
                    <a:pt x="207" y="195"/>
                  </a:lnTo>
                  <a:lnTo>
                    <a:pt x="204" y="195"/>
                  </a:lnTo>
                  <a:lnTo>
                    <a:pt x="201" y="196"/>
                  </a:lnTo>
                  <a:lnTo>
                    <a:pt x="197" y="196"/>
                  </a:lnTo>
                  <a:lnTo>
                    <a:pt x="197" y="196"/>
                  </a:lnTo>
                  <a:lnTo>
                    <a:pt x="194" y="193"/>
                  </a:lnTo>
                  <a:lnTo>
                    <a:pt x="193" y="193"/>
                  </a:lnTo>
                  <a:lnTo>
                    <a:pt x="191" y="193"/>
                  </a:lnTo>
                  <a:lnTo>
                    <a:pt x="191" y="195"/>
                  </a:lnTo>
                  <a:lnTo>
                    <a:pt x="190" y="196"/>
                  </a:lnTo>
                  <a:lnTo>
                    <a:pt x="188" y="196"/>
                  </a:lnTo>
                  <a:lnTo>
                    <a:pt x="186" y="196"/>
                  </a:lnTo>
                  <a:lnTo>
                    <a:pt x="182" y="196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4" y="196"/>
                  </a:lnTo>
                  <a:lnTo>
                    <a:pt x="174" y="196"/>
                  </a:lnTo>
                  <a:lnTo>
                    <a:pt x="174" y="195"/>
                  </a:lnTo>
                  <a:lnTo>
                    <a:pt x="174" y="193"/>
                  </a:lnTo>
                  <a:lnTo>
                    <a:pt x="174" y="192"/>
                  </a:lnTo>
                  <a:lnTo>
                    <a:pt x="174" y="192"/>
                  </a:lnTo>
                  <a:lnTo>
                    <a:pt x="175" y="190"/>
                  </a:lnTo>
                  <a:lnTo>
                    <a:pt x="179" y="189"/>
                  </a:lnTo>
                  <a:lnTo>
                    <a:pt x="180" y="187"/>
                  </a:lnTo>
                  <a:lnTo>
                    <a:pt x="177" y="189"/>
                  </a:lnTo>
                  <a:lnTo>
                    <a:pt x="174" y="189"/>
                  </a:lnTo>
                  <a:lnTo>
                    <a:pt x="172" y="189"/>
                  </a:lnTo>
                  <a:lnTo>
                    <a:pt x="172" y="187"/>
                  </a:lnTo>
                  <a:lnTo>
                    <a:pt x="172" y="187"/>
                  </a:lnTo>
                  <a:lnTo>
                    <a:pt x="171" y="187"/>
                  </a:lnTo>
                  <a:lnTo>
                    <a:pt x="171" y="189"/>
                  </a:lnTo>
                  <a:lnTo>
                    <a:pt x="171" y="192"/>
                  </a:lnTo>
                  <a:lnTo>
                    <a:pt x="169" y="193"/>
                  </a:lnTo>
                  <a:lnTo>
                    <a:pt x="168" y="193"/>
                  </a:lnTo>
                  <a:lnTo>
                    <a:pt x="166" y="192"/>
                  </a:lnTo>
                  <a:lnTo>
                    <a:pt x="164" y="192"/>
                  </a:lnTo>
                  <a:lnTo>
                    <a:pt x="164" y="192"/>
                  </a:lnTo>
                  <a:lnTo>
                    <a:pt x="164" y="192"/>
                  </a:lnTo>
                  <a:lnTo>
                    <a:pt x="166" y="195"/>
                  </a:lnTo>
                  <a:lnTo>
                    <a:pt x="166" y="196"/>
                  </a:lnTo>
                  <a:lnTo>
                    <a:pt x="166" y="198"/>
                  </a:lnTo>
                  <a:lnTo>
                    <a:pt x="160" y="200"/>
                  </a:lnTo>
                  <a:lnTo>
                    <a:pt x="156" y="201"/>
                  </a:lnTo>
                  <a:lnTo>
                    <a:pt x="156" y="200"/>
                  </a:lnTo>
                  <a:lnTo>
                    <a:pt x="155" y="200"/>
                  </a:lnTo>
                  <a:lnTo>
                    <a:pt x="155" y="198"/>
                  </a:lnTo>
                  <a:lnTo>
                    <a:pt x="153" y="196"/>
                  </a:lnTo>
                  <a:lnTo>
                    <a:pt x="152" y="196"/>
                  </a:lnTo>
                  <a:lnTo>
                    <a:pt x="152" y="196"/>
                  </a:lnTo>
                  <a:lnTo>
                    <a:pt x="150" y="196"/>
                  </a:lnTo>
                  <a:lnTo>
                    <a:pt x="150" y="198"/>
                  </a:lnTo>
                  <a:lnTo>
                    <a:pt x="149" y="198"/>
                  </a:lnTo>
                  <a:lnTo>
                    <a:pt x="149" y="200"/>
                  </a:lnTo>
                  <a:lnTo>
                    <a:pt x="147" y="201"/>
                  </a:lnTo>
                  <a:lnTo>
                    <a:pt x="147" y="201"/>
                  </a:lnTo>
                  <a:lnTo>
                    <a:pt x="141" y="198"/>
                  </a:lnTo>
                  <a:lnTo>
                    <a:pt x="136" y="195"/>
                  </a:lnTo>
                  <a:lnTo>
                    <a:pt x="131" y="195"/>
                  </a:lnTo>
                  <a:lnTo>
                    <a:pt x="128" y="195"/>
                  </a:lnTo>
                  <a:lnTo>
                    <a:pt x="122" y="193"/>
                  </a:lnTo>
                  <a:lnTo>
                    <a:pt x="120" y="193"/>
                  </a:lnTo>
                  <a:lnTo>
                    <a:pt x="120" y="192"/>
                  </a:lnTo>
                  <a:lnTo>
                    <a:pt x="120" y="192"/>
                  </a:lnTo>
                  <a:lnTo>
                    <a:pt x="120" y="190"/>
                  </a:lnTo>
                  <a:lnTo>
                    <a:pt x="120" y="190"/>
                  </a:lnTo>
                  <a:lnTo>
                    <a:pt x="123" y="187"/>
                  </a:lnTo>
                  <a:lnTo>
                    <a:pt x="123" y="187"/>
                  </a:lnTo>
                  <a:lnTo>
                    <a:pt x="125" y="187"/>
                  </a:lnTo>
                  <a:lnTo>
                    <a:pt x="127" y="185"/>
                  </a:lnTo>
                  <a:lnTo>
                    <a:pt x="130" y="185"/>
                  </a:lnTo>
                  <a:lnTo>
                    <a:pt x="139" y="185"/>
                  </a:lnTo>
                  <a:lnTo>
                    <a:pt x="142" y="185"/>
                  </a:lnTo>
                  <a:lnTo>
                    <a:pt x="152" y="182"/>
                  </a:lnTo>
                  <a:lnTo>
                    <a:pt x="153" y="181"/>
                  </a:lnTo>
                  <a:lnTo>
                    <a:pt x="155" y="181"/>
                  </a:lnTo>
                  <a:lnTo>
                    <a:pt x="155" y="179"/>
                  </a:lnTo>
                  <a:lnTo>
                    <a:pt x="155" y="179"/>
                  </a:lnTo>
                  <a:lnTo>
                    <a:pt x="142" y="182"/>
                  </a:lnTo>
                  <a:lnTo>
                    <a:pt x="136" y="182"/>
                  </a:lnTo>
                  <a:lnTo>
                    <a:pt x="128" y="182"/>
                  </a:lnTo>
                  <a:lnTo>
                    <a:pt x="127" y="182"/>
                  </a:lnTo>
                  <a:lnTo>
                    <a:pt x="127" y="181"/>
                  </a:lnTo>
                  <a:lnTo>
                    <a:pt x="128" y="179"/>
                  </a:lnTo>
                  <a:lnTo>
                    <a:pt x="128" y="178"/>
                  </a:lnTo>
                  <a:lnTo>
                    <a:pt x="131" y="178"/>
                  </a:lnTo>
                  <a:lnTo>
                    <a:pt x="138" y="176"/>
                  </a:lnTo>
                  <a:lnTo>
                    <a:pt x="145" y="176"/>
                  </a:lnTo>
                  <a:lnTo>
                    <a:pt x="150" y="174"/>
                  </a:lnTo>
                  <a:lnTo>
                    <a:pt x="155" y="174"/>
                  </a:lnTo>
                  <a:lnTo>
                    <a:pt x="158" y="173"/>
                  </a:lnTo>
                  <a:lnTo>
                    <a:pt x="149" y="173"/>
                  </a:lnTo>
                  <a:lnTo>
                    <a:pt x="138" y="174"/>
                  </a:lnTo>
                  <a:lnTo>
                    <a:pt x="136" y="174"/>
                  </a:lnTo>
                  <a:lnTo>
                    <a:pt x="133" y="173"/>
                  </a:lnTo>
                  <a:lnTo>
                    <a:pt x="133" y="171"/>
                  </a:lnTo>
                  <a:lnTo>
                    <a:pt x="134" y="171"/>
                  </a:lnTo>
                  <a:lnTo>
                    <a:pt x="134" y="170"/>
                  </a:lnTo>
                  <a:lnTo>
                    <a:pt x="134" y="168"/>
                  </a:lnTo>
                  <a:lnTo>
                    <a:pt x="134" y="168"/>
                  </a:lnTo>
                  <a:lnTo>
                    <a:pt x="136" y="167"/>
                  </a:lnTo>
                  <a:lnTo>
                    <a:pt x="139" y="165"/>
                  </a:lnTo>
                  <a:lnTo>
                    <a:pt x="142" y="165"/>
                  </a:lnTo>
                  <a:lnTo>
                    <a:pt x="145" y="165"/>
                  </a:lnTo>
                  <a:lnTo>
                    <a:pt x="158" y="165"/>
                  </a:lnTo>
                  <a:lnTo>
                    <a:pt x="161" y="165"/>
                  </a:lnTo>
                  <a:lnTo>
                    <a:pt x="160" y="165"/>
                  </a:lnTo>
                  <a:lnTo>
                    <a:pt x="156" y="165"/>
                  </a:lnTo>
                  <a:lnTo>
                    <a:pt x="147" y="163"/>
                  </a:lnTo>
                  <a:lnTo>
                    <a:pt x="145" y="163"/>
                  </a:lnTo>
                  <a:lnTo>
                    <a:pt x="145" y="162"/>
                  </a:lnTo>
                  <a:lnTo>
                    <a:pt x="145" y="162"/>
                  </a:lnTo>
                  <a:lnTo>
                    <a:pt x="145" y="160"/>
                  </a:lnTo>
                  <a:lnTo>
                    <a:pt x="145" y="160"/>
                  </a:lnTo>
                  <a:lnTo>
                    <a:pt x="149" y="157"/>
                  </a:lnTo>
                  <a:lnTo>
                    <a:pt x="158" y="155"/>
                  </a:lnTo>
                  <a:lnTo>
                    <a:pt x="161" y="155"/>
                  </a:lnTo>
                  <a:lnTo>
                    <a:pt x="164" y="155"/>
                  </a:lnTo>
                  <a:lnTo>
                    <a:pt x="168" y="155"/>
                  </a:lnTo>
                  <a:lnTo>
                    <a:pt x="169" y="157"/>
                  </a:lnTo>
                  <a:lnTo>
                    <a:pt x="169" y="157"/>
                  </a:lnTo>
                  <a:lnTo>
                    <a:pt x="171" y="159"/>
                  </a:lnTo>
                  <a:lnTo>
                    <a:pt x="171" y="160"/>
                  </a:lnTo>
                  <a:lnTo>
                    <a:pt x="171" y="160"/>
                  </a:lnTo>
                  <a:lnTo>
                    <a:pt x="171" y="162"/>
                  </a:lnTo>
                  <a:lnTo>
                    <a:pt x="172" y="163"/>
                  </a:lnTo>
                  <a:lnTo>
                    <a:pt x="174" y="165"/>
                  </a:lnTo>
                  <a:lnTo>
                    <a:pt x="182" y="163"/>
                  </a:lnTo>
                  <a:lnTo>
                    <a:pt x="183" y="163"/>
                  </a:lnTo>
                  <a:lnTo>
                    <a:pt x="186" y="163"/>
                  </a:lnTo>
                  <a:lnTo>
                    <a:pt x="191" y="165"/>
                  </a:lnTo>
                  <a:lnTo>
                    <a:pt x="196" y="168"/>
                  </a:lnTo>
                  <a:lnTo>
                    <a:pt x="202" y="173"/>
                  </a:lnTo>
                  <a:lnTo>
                    <a:pt x="202" y="173"/>
                  </a:lnTo>
                  <a:lnTo>
                    <a:pt x="201" y="174"/>
                  </a:lnTo>
                  <a:lnTo>
                    <a:pt x="199" y="174"/>
                  </a:lnTo>
                  <a:lnTo>
                    <a:pt x="201" y="176"/>
                  </a:lnTo>
                  <a:lnTo>
                    <a:pt x="202" y="176"/>
                  </a:lnTo>
                  <a:lnTo>
                    <a:pt x="205" y="176"/>
                  </a:lnTo>
                  <a:lnTo>
                    <a:pt x="207" y="176"/>
                  </a:lnTo>
                  <a:lnTo>
                    <a:pt x="207" y="176"/>
                  </a:lnTo>
                  <a:lnTo>
                    <a:pt x="209" y="178"/>
                  </a:lnTo>
                  <a:lnTo>
                    <a:pt x="210" y="181"/>
                  </a:lnTo>
                  <a:lnTo>
                    <a:pt x="212" y="182"/>
                  </a:lnTo>
                  <a:lnTo>
                    <a:pt x="213" y="184"/>
                  </a:lnTo>
                  <a:lnTo>
                    <a:pt x="215" y="184"/>
                  </a:lnTo>
                  <a:lnTo>
                    <a:pt x="216" y="184"/>
                  </a:lnTo>
                  <a:lnTo>
                    <a:pt x="220" y="184"/>
                  </a:lnTo>
                  <a:lnTo>
                    <a:pt x="223" y="184"/>
                  </a:lnTo>
                  <a:lnTo>
                    <a:pt x="243" y="185"/>
                  </a:lnTo>
                  <a:lnTo>
                    <a:pt x="243" y="185"/>
                  </a:lnTo>
                  <a:lnTo>
                    <a:pt x="245" y="184"/>
                  </a:lnTo>
                  <a:lnTo>
                    <a:pt x="245" y="182"/>
                  </a:lnTo>
                  <a:lnTo>
                    <a:pt x="245" y="182"/>
                  </a:lnTo>
                  <a:lnTo>
                    <a:pt x="245" y="181"/>
                  </a:lnTo>
                  <a:lnTo>
                    <a:pt x="245" y="179"/>
                  </a:lnTo>
                  <a:lnTo>
                    <a:pt x="232" y="174"/>
                  </a:lnTo>
                  <a:lnTo>
                    <a:pt x="232" y="173"/>
                  </a:lnTo>
                  <a:lnTo>
                    <a:pt x="237" y="170"/>
                  </a:lnTo>
                  <a:lnTo>
                    <a:pt x="238" y="170"/>
                  </a:lnTo>
                  <a:lnTo>
                    <a:pt x="238" y="168"/>
                  </a:lnTo>
                  <a:lnTo>
                    <a:pt x="238" y="167"/>
                  </a:lnTo>
                  <a:lnTo>
                    <a:pt x="237" y="167"/>
                  </a:lnTo>
                  <a:lnTo>
                    <a:pt x="234" y="163"/>
                  </a:lnTo>
                  <a:lnTo>
                    <a:pt x="231" y="163"/>
                  </a:lnTo>
                  <a:lnTo>
                    <a:pt x="227" y="162"/>
                  </a:lnTo>
                  <a:lnTo>
                    <a:pt x="226" y="162"/>
                  </a:lnTo>
                  <a:lnTo>
                    <a:pt x="226" y="160"/>
                  </a:lnTo>
                  <a:lnTo>
                    <a:pt x="224" y="160"/>
                  </a:lnTo>
                  <a:lnTo>
                    <a:pt x="226" y="159"/>
                  </a:lnTo>
                  <a:lnTo>
                    <a:pt x="226" y="159"/>
                  </a:lnTo>
                  <a:lnTo>
                    <a:pt x="231" y="155"/>
                  </a:lnTo>
                  <a:lnTo>
                    <a:pt x="232" y="155"/>
                  </a:lnTo>
                  <a:lnTo>
                    <a:pt x="237" y="149"/>
                  </a:lnTo>
                  <a:lnTo>
                    <a:pt x="238" y="148"/>
                  </a:lnTo>
                  <a:lnTo>
                    <a:pt x="242" y="146"/>
                  </a:lnTo>
                  <a:lnTo>
                    <a:pt x="243" y="146"/>
                  </a:lnTo>
                  <a:lnTo>
                    <a:pt x="246" y="146"/>
                  </a:lnTo>
                  <a:close/>
                  <a:moveTo>
                    <a:pt x="516" y="146"/>
                  </a:moveTo>
                  <a:lnTo>
                    <a:pt x="519" y="146"/>
                  </a:lnTo>
                  <a:lnTo>
                    <a:pt x="522" y="148"/>
                  </a:lnTo>
                  <a:lnTo>
                    <a:pt x="522" y="148"/>
                  </a:lnTo>
                  <a:lnTo>
                    <a:pt x="524" y="148"/>
                  </a:lnTo>
                  <a:lnTo>
                    <a:pt x="524" y="149"/>
                  </a:lnTo>
                  <a:lnTo>
                    <a:pt x="522" y="149"/>
                  </a:lnTo>
                  <a:lnTo>
                    <a:pt x="522" y="151"/>
                  </a:lnTo>
                  <a:lnTo>
                    <a:pt x="521" y="152"/>
                  </a:lnTo>
                  <a:lnTo>
                    <a:pt x="521" y="152"/>
                  </a:lnTo>
                  <a:lnTo>
                    <a:pt x="522" y="154"/>
                  </a:lnTo>
                  <a:lnTo>
                    <a:pt x="522" y="154"/>
                  </a:lnTo>
                  <a:lnTo>
                    <a:pt x="522" y="155"/>
                  </a:lnTo>
                  <a:lnTo>
                    <a:pt x="522" y="155"/>
                  </a:lnTo>
                  <a:lnTo>
                    <a:pt x="522" y="155"/>
                  </a:lnTo>
                  <a:lnTo>
                    <a:pt x="519" y="155"/>
                  </a:lnTo>
                  <a:lnTo>
                    <a:pt x="519" y="155"/>
                  </a:lnTo>
                  <a:lnTo>
                    <a:pt x="518" y="155"/>
                  </a:lnTo>
                  <a:lnTo>
                    <a:pt x="516" y="155"/>
                  </a:lnTo>
                  <a:lnTo>
                    <a:pt x="514" y="152"/>
                  </a:lnTo>
                  <a:lnTo>
                    <a:pt x="513" y="151"/>
                  </a:lnTo>
                  <a:lnTo>
                    <a:pt x="511" y="149"/>
                  </a:lnTo>
                  <a:lnTo>
                    <a:pt x="511" y="148"/>
                  </a:lnTo>
                  <a:lnTo>
                    <a:pt x="511" y="148"/>
                  </a:lnTo>
                  <a:lnTo>
                    <a:pt x="513" y="146"/>
                  </a:lnTo>
                  <a:lnTo>
                    <a:pt x="516" y="146"/>
                  </a:lnTo>
                  <a:close/>
                  <a:moveTo>
                    <a:pt x="174" y="143"/>
                  </a:moveTo>
                  <a:lnTo>
                    <a:pt x="175" y="144"/>
                  </a:lnTo>
                  <a:lnTo>
                    <a:pt x="177" y="144"/>
                  </a:lnTo>
                  <a:lnTo>
                    <a:pt x="179" y="146"/>
                  </a:lnTo>
                  <a:lnTo>
                    <a:pt x="179" y="148"/>
                  </a:lnTo>
                  <a:lnTo>
                    <a:pt x="179" y="148"/>
                  </a:lnTo>
                  <a:lnTo>
                    <a:pt x="175" y="149"/>
                  </a:lnTo>
                  <a:lnTo>
                    <a:pt x="161" y="148"/>
                  </a:lnTo>
                  <a:lnTo>
                    <a:pt x="160" y="148"/>
                  </a:lnTo>
                  <a:lnTo>
                    <a:pt x="160" y="146"/>
                  </a:lnTo>
                  <a:lnTo>
                    <a:pt x="163" y="144"/>
                  </a:lnTo>
                  <a:lnTo>
                    <a:pt x="166" y="144"/>
                  </a:lnTo>
                  <a:lnTo>
                    <a:pt x="174" y="143"/>
                  </a:lnTo>
                  <a:close/>
                  <a:moveTo>
                    <a:pt x="434" y="138"/>
                  </a:moveTo>
                  <a:lnTo>
                    <a:pt x="437" y="138"/>
                  </a:lnTo>
                  <a:lnTo>
                    <a:pt x="445" y="140"/>
                  </a:lnTo>
                  <a:lnTo>
                    <a:pt x="451" y="141"/>
                  </a:lnTo>
                  <a:lnTo>
                    <a:pt x="456" y="143"/>
                  </a:lnTo>
                  <a:lnTo>
                    <a:pt x="459" y="143"/>
                  </a:lnTo>
                  <a:lnTo>
                    <a:pt x="462" y="143"/>
                  </a:lnTo>
                  <a:lnTo>
                    <a:pt x="464" y="143"/>
                  </a:lnTo>
                  <a:lnTo>
                    <a:pt x="467" y="144"/>
                  </a:lnTo>
                  <a:lnTo>
                    <a:pt x="469" y="146"/>
                  </a:lnTo>
                  <a:lnTo>
                    <a:pt x="472" y="148"/>
                  </a:lnTo>
                  <a:lnTo>
                    <a:pt x="472" y="148"/>
                  </a:lnTo>
                  <a:lnTo>
                    <a:pt x="472" y="148"/>
                  </a:lnTo>
                  <a:lnTo>
                    <a:pt x="472" y="149"/>
                  </a:lnTo>
                  <a:lnTo>
                    <a:pt x="472" y="149"/>
                  </a:lnTo>
                  <a:lnTo>
                    <a:pt x="472" y="151"/>
                  </a:lnTo>
                  <a:lnTo>
                    <a:pt x="472" y="152"/>
                  </a:lnTo>
                  <a:lnTo>
                    <a:pt x="470" y="154"/>
                  </a:lnTo>
                  <a:lnTo>
                    <a:pt x="469" y="155"/>
                  </a:lnTo>
                  <a:lnTo>
                    <a:pt x="469" y="155"/>
                  </a:lnTo>
                  <a:lnTo>
                    <a:pt x="467" y="157"/>
                  </a:lnTo>
                  <a:lnTo>
                    <a:pt x="469" y="157"/>
                  </a:lnTo>
                  <a:lnTo>
                    <a:pt x="475" y="152"/>
                  </a:lnTo>
                  <a:lnTo>
                    <a:pt x="480" y="152"/>
                  </a:lnTo>
                  <a:lnTo>
                    <a:pt x="486" y="152"/>
                  </a:lnTo>
                  <a:lnTo>
                    <a:pt x="492" y="151"/>
                  </a:lnTo>
                  <a:lnTo>
                    <a:pt x="497" y="149"/>
                  </a:lnTo>
                  <a:lnTo>
                    <a:pt x="500" y="151"/>
                  </a:lnTo>
                  <a:lnTo>
                    <a:pt x="502" y="151"/>
                  </a:lnTo>
                  <a:lnTo>
                    <a:pt x="508" y="152"/>
                  </a:lnTo>
                  <a:lnTo>
                    <a:pt x="510" y="154"/>
                  </a:lnTo>
                  <a:lnTo>
                    <a:pt x="511" y="155"/>
                  </a:lnTo>
                  <a:lnTo>
                    <a:pt x="511" y="155"/>
                  </a:lnTo>
                  <a:lnTo>
                    <a:pt x="510" y="157"/>
                  </a:lnTo>
                  <a:lnTo>
                    <a:pt x="507" y="155"/>
                  </a:lnTo>
                  <a:lnTo>
                    <a:pt x="500" y="155"/>
                  </a:lnTo>
                  <a:lnTo>
                    <a:pt x="499" y="155"/>
                  </a:lnTo>
                  <a:lnTo>
                    <a:pt x="499" y="155"/>
                  </a:lnTo>
                  <a:lnTo>
                    <a:pt x="497" y="155"/>
                  </a:lnTo>
                  <a:lnTo>
                    <a:pt x="499" y="157"/>
                  </a:lnTo>
                  <a:lnTo>
                    <a:pt x="499" y="157"/>
                  </a:lnTo>
                  <a:lnTo>
                    <a:pt x="507" y="157"/>
                  </a:lnTo>
                  <a:lnTo>
                    <a:pt x="529" y="162"/>
                  </a:lnTo>
                  <a:lnTo>
                    <a:pt x="530" y="163"/>
                  </a:lnTo>
                  <a:lnTo>
                    <a:pt x="530" y="163"/>
                  </a:lnTo>
                  <a:lnTo>
                    <a:pt x="529" y="163"/>
                  </a:lnTo>
                  <a:lnTo>
                    <a:pt x="527" y="165"/>
                  </a:lnTo>
                  <a:lnTo>
                    <a:pt x="514" y="167"/>
                  </a:lnTo>
                  <a:lnTo>
                    <a:pt x="507" y="165"/>
                  </a:lnTo>
                  <a:lnTo>
                    <a:pt x="500" y="163"/>
                  </a:lnTo>
                  <a:lnTo>
                    <a:pt x="499" y="163"/>
                  </a:lnTo>
                  <a:lnTo>
                    <a:pt x="500" y="165"/>
                  </a:lnTo>
                  <a:lnTo>
                    <a:pt x="503" y="167"/>
                  </a:lnTo>
                  <a:lnTo>
                    <a:pt x="507" y="168"/>
                  </a:lnTo>
                  <a:lnTo>
                    <a:pt x="508" y="168"/>
                  </a:lnTo>
                  <a:lnTo>
                    <a:pt x="514" y="170"/>
                  </a:lnTo>
                  <a:lnTo>
                    <a:pt x="516" y="170"/>
                  </a:lnTo>
                  <a:lnTo>
                    <a:pt x="518" y="171"/>
                  </a:lnTo>
                  <a:lnTo>
                    <a:pt x="521" y="171"/>
                  </a:lnTo>
                  <a:lnTo>
                    <a:pt x="522" y="173"/>
                  </a:lnTo>
                  <a:lnTo>
                    <a:pt x="524" y="174"/>
                  </a:lnTo>
                  <a:lnTo>
                    <a:pt x="524" y="174"/>
                  </a:lnTo>
                  <a:lnTo>
                    <a:pt x="525" y="174"/>
                  </a:lnTo>
                  <a:lnTo>
                    <a:pt x="529" y="176"/>
                  </a:lnTo>
                  <a:lnTo>
                    <a:pt x="530" y="178"/>
                  </a:lnTo>
                  <a:lnTo>
                    <a:pt x="530" y="178"/>
                  </a:lnTo>
                  <a:lnTo>
                    <a:pt x="530" y="179"/>
                  </a:lnTo>
                  <a:lnTo>
                    <a:pt x="529" y="181"/>
                  </a:lnTo>
                  <a:lnTo>
                    <a:pt x="524" y="182"/>
                  </a:lnTo>
                  <a:lnTo>
                    <a:pt x="524" y="184"/>
                  </a:lnTo>
                  <a:lnTo>
                    <a:pt x="529" y="184"/>
                  </a:lnTo>
                  <a:lnTo>
                    <a:pt x="529" y="184"/>
                  </a:lnTo>
                  <a:lnTo>
                    <a:pt x="535" y="187"/>
                  </a:lnTo>
                  <a:lnTo>
                    <a:pt x="535" y="187"/>
                  </a:lnTo>
                  <a:lnTo>
                    <a:pt x="535" y="187"/>
                  </a:lnTo>
                  <a:lnTo>
                    <a:pt x="537" y="185"/>
                  </a:lnTo>
                  <a:lnTo>
                    <a:pt x="537" y="184"/>
                  </a:lnTo>
                  <a:lnTo>
                    <a:pt x="535" y="182"/>
                  </a:lnTo>
                  <a:lnTo>
                    <a:pt x="535" y="182"/>
                  </a:lnTo>
                  <a:lnTo>
                    <a:pt x="537" y="181"/>
                  </a:lnTo>
                  <a:lnTo>
                    <a:pt x="537" y="181"/>
                  </a:lnTo>
                  <a:lnTo>
                    <a:pt x="538" y="181"/>
                  </a:lnTo>
                  <a:lnTo>
                    <a:pt x="540" y="181"/>
                  </a:lnTo>
                  <a:lnTo>
                    <a:pt x="544" y="185"/>
                  </a:lnTo>
                  <a:lnTo>
                    <a:pt x="552" y="182"/>
                  </a:lnTo>
                  <a:lnTo>
                    <a:pt x="552" y="184"/>
                  </a:lnTo>
                  <a:lnTo>
                    <a:pt x="554" y="185"/>
                  </a:lnTo>
                  <a:lnTo>
                    <a:pt x="554" y="185"/>
                  </a:lnTo>
                  <a:lnTo>
                    <a:pt x="557" y="182"/>
                  </a:lnTo>
                  <a:lnTo>
                    <a:pt x="559" y="182"/>
                  </a:lnTo>
                  <a:lnTo>
                    <a:pt x="565" y="185"/>
                  </a:lnTo>
                  <a:lnTo>
                    <a:pt x="568" y="187"/>
                  </a:lnTo>
                  <a:lnTo>
                    <a:pt x="570" y="187"/>
                  </a:lnTo>
                  <a:lnTo>
                    <a:pt x="573" y="189"/>
                  </a:lnTo>
                  <a:lnTo>
                    <a:pt x="578" y="189"/>
                  </a:lnTo>
                  <a:lnTo>
                    <a:pt x="578" y="187"/>
                  </a:lnTo>
                  <a:lnTo>
                    <a:pt x="576" y="185"/>
                  </a:lnTo>
                  <a:lnTo>
                    <a:pt x="578" y="184"/>
                  </a:lnTo>
                  <a:lnTo>
                    <a:pt x="582" y="182"/>
                  </a:lnTo>
                  <a:lnTo>
                    <a:pt x="585" y="184"/>
                  </a:lnTo>
                  <a:lnTo>
                    <a:pt x="592" y="181"/>
                  </a:lnTo>
                  <a:lnTo>
                    <a:pt x="595" y="181"/>
                  </a:lnTo>
                  <a:lnTo>
                    <a:pt x="596" y="181"/>
                  </a:lnTo>
                  <a:lnTo>
                    <a:pt x="604" y="178"/>
                  </a:lnTo>
                  <a:lnTo>
                    <a:pt x="606" y="178"/>
                  </a:lnTo>
                  <a:lnTo>
                    <a:pt x="606" y="176"/>
                  </a:lnTo>
                  <a:lnTo>
                    <a:pt x="609" y="176"/>
                  </a:lnTo>
                  <a:lnTo>
                    <a:pt x="617" y="178"/>
                  </a:lnTo>
                  <a:lnTo>
                    <a:pt x="619" y="178"/>
                  </a:lnTo>
                  <a:lnTo>
                    <a:pt x="626" y="176"/>
                  </a:lnTo>
                  <a:lnTo>
                    <a:pt x="630" y="176"/>
                  </a:lnTo>
                  <a:lnTo>
                    <a:pt x="633" y="176"/>
                  </a:lnTo>
                  <a:lnTo>
                    <a:pt x="639" y="176"/>
                  </a:lnTo>
                  <a:lnTo>
                    <a:pt x="645" y="178"/>
                  </a:lnTo>
                  <a:lnTo>
                    <a:pt x="647" y="178"/>
                  </a:lnTo>
                  <a:lnTo>
                    <a:pt x="645" y="179"/>
                  </a:lnTo>
                  <a:lnTo>
                    <a:pt x="647" y="181"/>
                  </a:lnTo>
                  <a:lnTo>
                    <a:pt x="647" y="181"/>
                  </a:lnTo>
                  <a:lnTo>
                    <a:pt x="648" y="181"/>
                  </a:lnTo>
                  <a:lnTo>
                    <a:pt x="656" y="181"/>
                  </a:lnTo>
                  <a:lnTo>
                    <a:pt x="658" y="181"/>
                  </a:lnTo>
                  <a:lnTo>
                    <a:pt x="661" y="182"/>
                  </a:lnTo>
                  <a:lnTo>
                    <a:pt x="661" y="184"/>
                  </a:lnTo>
                  <a:lnTo>
                    <a:pt x="661" y="184"/>
                  </a:lnTo>
                  <a:lnTo>
                    <a:pt x="660" y="185"/>
                  </a:lnTo>
                  <a:lnTo>
                    <a:pt x="660" y="185"/>
                  </a:lnTo>
                  <a:lnTo>
                    <a:pt x="661" y="185"/>
                  </a:lnTo>
                  <a:lnTo>
                    <a:pt x="667" y="187"/>
                  </a:lnTo>
                  <a:lnTo>
                    <a:pt x="669" y="187"/>
                  </a:lnTo>
                  <a:lnTo>
                    <a:pt x="669" y="189"/>
                  </a:lnTo>
                  <a:lnTo>
                    <a:pt x="671" y="192"/>
                  </a:lnTo>
                  <a:lnTo>
                    <a:pt x="671" y="192"/>
                  </a:lnTo>
                  <a:lnTo>
                    <a:pt x="669" y="193"/>
                  </a:lnTo>
                  <a:lnTo>
                    <a:pt x="664" y="196"/>
                  </a:lnTo>
                  <a:lnTo>
                    <a:pt x="658" y="198"/>
                  </a:lnTo>
                  <a:lnTo>
                    <a:pt x="658" y="200"/>
                  </a:lnTo>
                  <a:lnTo>
                    <a:pt x="660" y="200"/>
                  </a:lnTo>
                  <a:lnTo>
                    <a:pt x="661" y="200"/>
                  </a:lnTo>
                  <a:lnTo>
                    <a:pt x="663" y="200"/>
                  </a:lnTo>
                  <a:lnTo>
                    <a:pt x="667" y="200"/>
                  </a:lnTo>
                  <a:lnTo>
                    <a:pt x="667" y="200"/>
                  </a:lnTo>
                  <a:lnTo>
                    <a:pt x="671" y="200"/>
                  </a:lnTo>
                  <a:lnTo>
                    <a:pt x="671" y="201"/>
                  </a:lnTo>
                  <a:lnTo>
                    <a:pt x="672" y="203"/>
                  </a:lnTo>
                  <a:lnTo>
                    <a:pt x="671" y="203"/>
                  </a:lnTo>
                  <a:lnTo>
                    <a:pt x="664" y="204"/>
                  </a:lnTo>
                  <a:lnTo>
                    <a:pt x="661" y="203"/>
                  </a:lnTo>
                  <a:lnTo>
                    <a:pt x="660" y="203"/>
                  </a:lnTo>
                  <a:lnTo>
                    <a:pt x="658" y="203"/>
                  </a:lnTo>
                  <a:lnTo>
                    <a:pt x="660" y="203"/>
                  </a:lnTo>
                  <a:lnTo>
                    <a:pt x="661" y="204"/>
                  </a:lnTo>
                  <a:lnTo>
                    <a:pt x="661" y="206"/>
                  </a:lnTo>
                  <a:lnTo>
                    <a:pt x="661" y="206"/>
                  </a:lnTo>
                  <a:lnTo>
                    <a:pt x="660" y="207"/>
                  </a:lnTo>
                  <a:lnTo>
                    <a:pt x="660" y="209"/>
                  </a:lnTo>
                  <a:lnTo>
                    <a:pt x="660" y="209"/>
                  </a:lnTo>
                  <a:lnTo>
                    <a:pt x="660" y="212"/>
                  </a:lnTo>
                  <a:lnTo>
                    <a:pt x="660" y="212"/>
                  </a:lnTo>
                  <a:lnTo>
                    <a:pt x="645" y="212"/>
                  </a:lnTo>
                  <a:lnTo>
                    <a:pt x="644" y="212"/>
                  </a:lnTo>
                  <a:lnTo>
                    <a:pt x="641" y="214"/>
                  </a:lnTo>
                  <a:lnTo>
                    <a:pt x="637" y="215"/>
                  </a:lnTo>
                  <a:lnTo>
                    <a:pt x="636" y="215"/>
                  </a:lnTo>
                  <a:lnTo>
                    <a:pt x="633" y="215"/>
                  </a:lnTo>
                  <a:lnTo>
                    <a:pt x="628" y="214"/>
                  </a:lnTo>
                  <a:lnTo>
                    <a:pt x="625" y="214"/>
                  </a:lnTo>
                  <a:lnTo>
                    <a:pt x="623" y="214"/>
                  </a:lnTo>
                  <a:lnTo>
                    <a:pt x="622" y="212"/>
                  </a:lnTo>
                  <a:lnTo>
                    <a:pt x="620" y="212"/>
                  </a:lnTo>
                  <a:lnTo>
                    <a:pt x="619" y="211"/>
                  </a:lnTo>
                  <a:lnTo>
                    <a:pt x="619" y="209"/>
                  </a:lnTo>
                  <a:lnTo>
                    <a:pt x="619" y="207"/>
                  </a:lnTo>
                  <a:lnTo>
                    <a:pt x="619" y="206"/>
                  </a:lnTo>
                  <a:lnTo>
                    <a:pt x="619" y="206"/>
                  </a:lnTo>
                  <a:lnTo>
                    <a:pt x="617" y="206"/>
                  </a:lnTo>
                  <a:lnTo>
                    <a:pt x="617" y="204"/>
                  </a:lnTo>
                  <a:lnTo>
                    <a:pt x="614" y="203"/>
                  </a:lnTo>
                  <a:lnTo>
                    <a:pt x="612" y="203"/>
                  </a:lnTo>
                  <a:lnTo>
                    <a:pt x="612" y="203"/>
                  </a:lnTo>
                  <a:lnTo>
                    <a:pt x="612" y="204"/>
                  </a:lnTo>
                  <a:lnTo>
                    <a:pt x="612" y="204"/>
                  </a:lnTo>
                  <a:lnTo>
                    <a:pt x="615" y="206"/>
                  </a:lnTo>
                  <a:lnTo>
                    <a:pt x="615" y="206"/>
                  </a:lnTo>
                  <a:lnTo>
                    <a:pt x="614" y="209"/>
                  </a:lnTo>
                  <a:lnTo>
                    <a:pt x="614" y="209"/>
                  </a:lnTo>
                  <a:lnTo>
                    <a:pt x="612" y="212"/>
                  </a:lnTo>
                  <a:lnTo>
                    <a:pt x="611" y="212"/>
                  </a:lnTo>
                  <a:lnTo>
                    <a:pt x="607" y="212"/>
                  </a:lnTo>
                  <a:lnTo>
                    <a:pt x="601" y="214"/>
                  </a:lnTo>
                  <a:lnTo>
                    <a:pt x="600" y="214"/>
                  </a:lnTo>
                  <a:lnTo>
                    <a:pt x="596" y="214"/>
                  </a:lnTo>
                  <a:lnTo>
                    <a:pt x="593" y="214"/>
                  </a:lnTo>
                  <a:lnTo>
                    <a:pt x="592" y="212"/>
                  </a:lnTo>
                  <a:lnTo>
                    <a:pt x="590" y="211"/>
                  </a:lnTo>
                  <a:lnTo>
                    <a:pt x="590" y="211"/>
                  </a:lnTo>
                  <a:lnTo>
                    <a:pt x="590" y="214"/>
                  </a:lnTo>
                  <a:lnTo>
                    <a:pt x="589" y="214"/>
                  </a:lnTo>
                  <a:lnTo>
                    <a:pt x="589" y="214"/>
                  </a:lnTo>
                  <a:lnTo>
                    <a:pt x="585" y="212"/>
                  </a:lnTo>
                  <a:lnTo>
                    <a:pt x="584" y="211"/>
                  </a:lnTo>
                  <a:lnTo>
                    <a:pt x="584" y="211"/>
                  </a:lnTo>
                  <a:lnTo>
                    <a:pt x="584" y="212"/>
                  </a:lnTo>
                  <a:lnTo>
                    <a:pt x="584" y="212"/>
                  </a:lnTo>
                  <a:lnTo>
                    <a:pt x="584" y="214"/>
                  </a:lnTo>
                  <a:lnTo>
                    <a:pt x="579" y="214"/>
                  </a:lnTo>
                  <a:lnTo>
                    <a:pt x="578" y="214"/>
                  </a:lnTo>
                  <a:lnTo>
                    <a:pt x="574" y="214"/>
                  </a:lnTo>
                  <a:lnTo>
                    <a:pt x="573" y="214"/>
                  </a:lnTo>
                  <a:lnTo>
                    <a:pt x="571" y="214"/>
                  </a:lnTo>
                  <a:lnTo>
                    <a:pt x="566" y="212"/>
                  </a:lnTo>
                  <a:lnTo>
                    <a:pt x="566" y="212"/>
                  </a:lnTo>
                  <a:lnTo>
                    <a:pt x="566" y="214"/>
                  </a:lnTo>
                  <a:lnTo>
                    <a:pt x="565" y="215"/>
                  </a:lnTo>
                  <a:lnTo>
                    <a:pt x="562" y="215"/>
                  </a:lnTo>
                  <a:lnTo>
                    <a:pt x="557" y="214"/>
                  </a:lnTo>
                  <a:lnTo>
                    <a:pt x="554" y="215"/>
                  </a:lnTo>
                  <a:lnTo>
                    <a:pt x="548" y="214"/>
                  </a:lnTo>
                  <a:lnTo>
                    <a:pt x="541" y="214"/>
                  </a:lnTo>
                  <a:lnTo>
                    <a:pt x="540" y="214"/>
                  </a:lnTo>
                  <a:lnTo>
                    <a:pt x="540" y="214"/>
                  </a:lnTo>
                  <a:lnTo>
                    <a:pt x="540" y="212"/>
                  </a:lnTo>
                  <a:lnTo>
                    <a:pt x="540" y="211"/>
                  </a:lnTo>
                  <a:lnTo>
                    <a:pt x="541" y="209"/>
                  </a:lnTo>
                  <a:lnTo>
                    <a:pt x="543" y="207"/>
                  </a:lnTo>
                  <a:lnTo>
                    <a:pt x="543" y="206"/>
                  </a:lnTo>
                  <a:lnTo>
                    <a:pt x="541" y="206"/>
                  </a:lnTo>
                  <a:lnTo>
                    <a:pt x="541" y="204"/>
                  </a:lnTo>
                  <a:lnTo>
                    <a:pt x="540" y="204"/>
                  </a:lnTo>
                  <a:lnTo>
                    <a:pt x="538" y="206"/>
                  </a:lnTo>
                  <a:lnTo>
                    <a:pt x="537" y="207"/>
                  </a:lnTo>
                  <a:lnTo>
                    <a:pt x="535" y="209"/>
                  </a:lnTo>
                  <a:lnTo>
                    <a:pt x="535" y="207"/>
                  </a:lnTo>
                  <a:lnTo>
                    <a:pt x="535" y="206"/>
                  </a:lnTo>
                  <a:lnTo>
                    <a:pt x="533" y="206"/>
                  </a:lnTo>
                  <a:lnTo>
                    <a:pt x="533" y="206"/>
                  </a:lnTo>
                  <a:lnTo>
                    <a:pt x="533" y="206"/>
                  </a:lnTo>
                  <a:lnTo>
                    <a:pt x="532" y="207"/>
                  </a:lnTo>
                  <a:lnTo>
                    <a:pt x="532" y="207"/>
                  </a:lnTo>
                  <a:lnTo>
                    <a:pt x="530" y="207"/>
                  </a:lnTo>
                  <a:lnTo>
                    <a:pt x="530" y="207"/>
                  </a:lnTo>
                  <a:lnTo>
                    <a:pt x="530" y="209"/>
                  </a:lnTo>
                  <a:lnTo>
                    <a:pt x="530" y="209"/>
                  </a:lnTo>
                  <a:lnTo>
                    <a:pt x="530" y="211"/>
                  </a:lnTo>
                  <a:lnTo>
                    <a:pt x="529" y="211"/>
                  </a:lnTo>
                  <a:lnTo>
                    <a:pt x="527" y="212"/>
                  </a:lnTo>
                  <a:lnTo>
                    <a:pt x="525" y="212"/>
                  </a:lnTo>
                  <a:lnTo>
                    <a:pt x="521" y="212"/>
                  </a:lnTo>
                  <a:lnTo>
                    <a:pt x="519" y="212"/>
                  </a:lnTo>
                  <a:lnTo>
                    <a:pt x="513" y="211"/>
                  </a:lnTo>
                  <a:lnTo>
                    <a:pt x="511" y="211"/>
                  </a:lnTo>
                  <a:lnTo>
                    <a:pt x="508" y="209"/>
                  </a:lnTo>
                  <a:lnTo>
                    <a:pt x="505" y="207"/>
                  </a:lnTo>
                  <a:lnTo>
                    <a:pt x="505" y="207"/>
                  </a:lnTo>
                  <a:lnTo>
                    <a:pt x="507" y="206"/>
                  </a:lnTo>
                  <a:lnTo>
                    <a:pt x="507" y="204"/>
                  </a:lnTo>
                  <a:lnTo>
                    <a:pt x="502" y="207"/>
                  </a:lnTo>
                  <a:lnTo>
                    <a:pt x="502" y="207"/>
                  </a:lnTo>
                  <a:lnTo>
                    <a:pt x="502" y="211"/>
                  </a:lnTo>
                  <a:lnTo>
                    <a:pt x="502" y="211"/>
                  </a:lnTo>
                  <a:lnTo>
                    <a:pt x="499" y="209"/>
                  </a:lnTo>
                  <a:lnTo>
                    <a:pt x="497" y="211"/>
                  </a:lnTo>
                  <a:lnTo>
                    <a:pt x="497" y="209"/>
                  </a:lnTo>
                  <a:lnTo>
                    <a:pt x="494" y="209"/>
                  </a:lnTo>
                  <a:lnTo>
                    <a:pt x="492" y="207"/>
                  </a:lnTo>
                  <a:lnTo>
                    <a:pt x="491" y="206"/>
                  </a:lnTo>
                  <a:lnTo>
                    <a:pt x="488" y="201"/>
                  </a:lnTo>
                  <a:lnTo>
                    <a:pt x="488" y="198"/>
                  </a:lnTo>
                  <a:lnTo>
                    <a:pt x="488" y="198"/>
                  </a:lnTo>
                  <a:lnTo>
                    <a:pt x="489" y="196"/>
                  </a:lnTo>
                  <a:lnTo>
                    <a:pt x="489" y="196"/>
                  </a:lnTo>
                  <a:lnTo>
                    <a:pt x="486" y="195"/>
                  </a:lnTo>
                  <a:lnTo>
                    <a:pt x="484" y="193"/>
                  </a:lnTo>
                  <a:lnTo>
                    <a:pt x="484" y="192"/>
                  </a:lnTo>
                  <a:lnTo>
                    <a:pt x="484" y="192"/>
                  </a:lnTo>
                  <a:lnTo>
                    <a:pt x="483" y="190"/>
                  </a:lnTo>
                  <a:lnTo>
                    <a:pt x="483" y="189"/>
                  </a:lnTo>
                  <a:lnTo>
                    <a:pt x="484" y="189"/>
                  </a:lnTo>
                  <a:lnTo>
                    <a:pt x="484" y="185"/>
                  </a:lnTo>
                  <a:lnTo>
                    <a:pt x="488" y="182"/>
                  </a:lnTo>
                  <a:lnTo>
                    <a:pt x="489" y="181"/>
                  </a:lnTo>
                  <a:lnTo>
                    <a:pt x="489" y="181"/>
                  </a:lnTo>
                  <a:lnTo>
                    <a:pt x="488" y="179"/>
                  </a:lnTo>
                  <a:lnTo>
                    <a:pt x="488" y="176"/>
                  </a:lnTo>
                  <a:lnTo>
                    <a:pt x="488" y="174"/>
                  </a:lnTo>
                  <a:lnTo>
                    <a:pt x="486" y="173"/>
                  </a:lnTo>
                  <a:lnTo>
                    <a:pt x="483" y="171"/>
                  </a:lnTo>
                  <a:lnTo>
                    <a:pt x="480" y="167"/>
                  </a:lnTo>
                  <a:lnTo>
                    <a:pt x="477" y="163"/>
                  </a:lnTo>
                  <a:lnTo>
                    <a:pt x="473" y="160"/>
                  </a:lnTo>
                  <a:lnTo>
                    <a:pt x="472" y="160"/>
                  </a:lnTo>
                  <a:lnTo>
                    <a:pt x="470" y="160"/>
                  </a:lnTo>
                  <a:lnTo>
                    <a:pt x="467" y="162"/>
                  </a:lnTo>
                  <a:lnTo>
                    <a:pt x="466" y="162"/>
                  </a:lnTo>
                  <a:lnTo>
                    <a:pt x="466" y="162"/>
                  </a:lnTo>
                  <a:lnTo>
                    <a:pt x="462" y="162"/>
                  </a:lnTo>
                  <a:lnTo>
                    <a:pt x="456" y="162"/>
                  </a:lnTo>
                  <a:lnTo>
                    <a:pt x="453" y="162"/>
                  </a:lnTo>
                  <a:lnTo>
                    <a:pt x="450" y="162"/>
                  </a:lnTo>
                  <a:lnTo>
                    <a:pt x="447" y="163"/>
                  </a:lnTo>
                  <a:lnTo>
                    <a:pt x="442" y="163"/>
                  </a:lnTo>
                  <a:lnTo>
                    <a:pt x="440" y="160"/>
                  </a:lnTo>
                  <a:lnTo>
                    <a:pt x="434" y="159"/>
                  </a:lnTo>
                  <a:lnTo>
                    <a:pt x="432" y="157"/>
                  </a:lnTo>
                  <a:lnTo>
                    <a:pt x="431" y="155"/>
                  </a:lnTo>
                  <a:lnTo>
                    <a:pt x="432" y="155"/>
                  </a:lnTo>
                  <a:lnTo>
                    <a:pt x="436" y="154"/>
                  </a:lnTo>
                  <a:lnTo>
                    <a:pt x="436" y="154"/>
                  </a:lnTo>
                  <a:lnTo>
                    <a:pt x="437" y="152"/>
                  </a:lnTo>
                  <a:lnTo>
                    <a:pt x="434" y="154"/>
                  </a:lnTo>
                  <a:lnTo>
                    <a:pt x="432" y="154"/>
                  </a:lnTo>
                  <a:lnTo>
                    <a:pt x="423" y="149"/>
                  </a:lnTo>
                  <a:lnTo>
                    <a:pt x="420" y="149"/>
                  </a:lnTo>
                  <a:lnTo>
                    <a:pt x="420" y="148"/>
                  </a:lnTo>
                  <a:lnTo>
                    <a:pt x="418" y="148"/>
                  </a:lnTo>
                  <a:lnTo>
                    <a:pt x="418" y="148"/>
                  </a:lnTo>
                  <a:lnTo>
                    <a:pt x="420" y="146"/>
                  </a:lnTo>
                  <a:lnTo>
                    <a:pt x="421" y="148"/>
                  </a:lnTo>
                  <a:lnTo>
                    <a:pt x="423" y="148"/>
                  </a:lnTo>
                  <a:lnTo>
                    <a:pt x="426" y="148"/>
                  </a:lnTo>
                  <a:lnTo>
                    <a:pt x="426" y="146"/>
                  </a:lnTo>
                  <a:lnTo>
                    <a:pt x="426" y="146"/>
                  </a:lnTo>
                  <a:lnTo>
                    <a:pt x="423" y="144"/>
                  </a:lnTo>
                  <a:lnTo>
                    <a:pt x="421" y="144"/>
                  </a:lnTo>
                  <a:lnTo>
                    <a:pt x="420" y="143"/>
                  </a:lnTo>
                  <a:lnTo>
                    <a:pt x="421" y="141"/>
                  </a:lnTo>
                  <a:lnTo>
                    <a:pt x="421" y="141"/>
                  </a:lnTo>
                  <a:lnTo>
                    <a:pt x="421" y="141"/>
                  </a:lnTo>
                  <a:lnTo>
                    <a:pt x="425" y="141"/>
                  </a:lnTo>
                  <a:lnTo>
                    <a:pt x="426" y="140"/>
                  </a:lnTo>
                  <a:lnTo>
                    <a:pt x="431" y="138"/>
                  </a:lnTo>
                  <a:lnTo>
                    <a:pt x="434" y="138"/>
                  </a:lnTo>
                  <a:close/>
                  <a:moveTo>
                    <a:pt x="136" y="124"/>
                  </a:moveTo>
                  <a:lnTo>
                    <a:pt x="138" y="124"/>
                  </a:lnTo>
                  <a:lnTo>
                    <a:pt x="139" y="124"/>
                  </a:lnTo>
                  <a:lnTo>
                    <a:pt x="142" y="126"/>
                  </a:lnTo>
                  <a:lnTo>
                    <a:pt x="149" y="129"/>
                  </a:lnTo>
                  <a:lnTo>
                    <a:pt x="150" y="130"/>
                  </a:lnTo>
                  <a:lnTo>
                    <a:pt x="150" y="130"/>
                  </a:lnTo>
                  <a:lnTo>
                    <a:pt x="150" y="132"/>
                  </a:lnTo>
                  <a:lnTo>
                    <a:pt x="149" y="132"/>
                  </a:lnTo>
                  <a:lnTo>
                    <a:pt x="139" y="135"/>
                  </a:lnTo>
                  <a:lnTo>
                    <a:pt x="138" y="137"/>
                  </a:lnTo>
                  <a:lnTo>
                    <a:pt x="139" y="137"/>
                  </a:lnTo>
                  <a:lnTo>
                    <a:pt x="142" y="140"/>
                  </a:lnTo>
                  <a:lnTo>
                    <a:pt x="145" y="141"/>
                  </a:lnTo>
                  <a:lnTo>
                    <a:pt x="145" y="143"/>
                  </a:lnTo>
                  <a:lnTo>
                    <a:pt x="144" y="143"/>
                  </a:lnTo>
                  <a:lnTo>
                    <a:pt x="141" y="143"/>
                  </a:lnTo>
                  <a:lnTo>
                    <a:pt x="141" y="143"/>
                  </a:lnTo>
                  <a:lnTo>
                    <a:pt x="139" y="143"/>
                  </a:lnTo>
                  <a:lnTo>
                    <a:pt x="139" y="144"/>
                  </a:lnTo>
                  <a:lnTo>
                    <a:pt x="142" y="148"/>
                  </a:lnTo>
                  <a:lnTo>
                    <a:pt x="144" y="148"/>
                  </a:lnTo>
                  <a:lnTo>
                    <a:pt x="144" y="149"/>
                  </a:lnTo>
                  <a:lnTo>
                    <a:pt x="142" y="149"/>
                  </a:lnTo>
                  <a:lnTo>
                    <a:pt x="142" y="151"/>
                  </a:lnTo>
                  <a:lnTo>
                    <a:pt x="139" y="152"/>
                  </a:lnTo>
                  <a:lnTo>
                    <a:pt x="136" y="154"/>
                  </a:lnTo>
                  <a:lnTo>
                    <a:pt x="128" y="154"/>
                  </a:lnTo>
                  <a:lnTo>
                    <a:pt x="128" y="155"/>
                  </a:lnTo>
                  <a:lnTo>
                    <a:pt x="128" y="157"/>
                  </a:lnTo>
                  <a:lnTo>
                    <a:pt x="128" y="159"/>
                  </a:lnTo>
                  <a:lnTo>
                    <a:pt x="128" y="159"/>
                  </a:lnTo>
                  <a:lnTo>
                    <a:pt x="127" y="160"/>
                  </a:lnTo>
                  <a:lnTo>
                    <a:pt x="127" y="162"/>
                  </a:lnTo>
                  <a:lnTo>
                    <a:pt x="125" y="162"/>
                  </a:lnTo>
                  <a:lnTo>
                    <a:pt x="123" y="162"/>
                  </a:lnTo>
                  <a:lnTo>
                    <a:pt x="122" y="162"/>
                  </a:lnTo>
                  <a:lnTo>
                    <a:pt x="117" y="162"/>
                  </a:lnTo>
                  <a:lnTo>
                    <a:pt x="116" y="160"/>
                  </a:lnTo>
                  <a:lnTo>
                    <a:pt x="114" y="159"/>
                  </a:lnTo>
                  <a:lnTo>
                    <a:pt x="114" y="157"/>
                  </a:lnTo>
                  <a:lnTo>
                    <a:pt x="114" y="155"/>
                  </a:lnTo>
                  <a:lnTo>
                    <a:pt x="114" y="154"/>
                  </a:lnTo>
                  <a:lnTo>
                    <a:pt x="116" y="151"/>
                  </a:lnTo>
                  <a:lnTo>
                    <a:pt x="117" y="149"/>
                  </a:lnTo>
                  <a:lnTo>
                    <a:pt x="117" y="148"/>
                  </a:lnTo>
                  <a:lnTo>
                    <a:pt x="117" y="146"/>
                  </a:lnTo>
                  <a:lnTo>
                    <a:pt x="116" y="146"/>
                  </a:lnTo>
                  <a:lnTo>
                    <a:pt x="112" y="148"/>
                  </a:lnTo>
                  <a:lnTo>
                    <a:pt x="111" y="148"/>
                  </a:lnTo>
                  <a:lnTo>
                    <a:pt x="109" y="148"/>
                  </a:lnTo>
                  <a:lnTo>
                    <a:pt x="109" y="149"/>
                  </a:lnTo>
                  <a:lnTo>
                    <a:pt x="108" y="151"/>
                  </a:lnTo>
                  <a:lnTo>
                    <a:pt x="108" y="152"/>
                  </a:lnTo>
                  <a:lnTo>
                    <a:pt x="108" y="154"/>
                  </a:lnTo>
                  <a:lnTo>
                    <a:pt x="106" y="155"/>
                  </a:lnTo>
                  <a:lnTo>
                    <a:pt x="103" y="155"/>
                  </a:lnTo>
                  <a:lnTo>
                    <a:pt x="103" y="155"/>
                  </a:lnTo>
                  <a:lnTo>
                    <a:pt x="101" y="155"/>
                  </a:lnTo>
                  <a:lnTo>
                    <a:pt x="103" y="157"/>
                  </a:lnTo>
                  <a:lnTo>
                    <a:pt x="104" y="159"/>
                  </a:lnTo>
                  <a:lnTo>
                    <a:pt x="104" y="160"/>
                  </a:lnTo>
                  <a:lnTo>
                    <a:pt x="104" y="160"/>
                  </a:lnTo>
                  <a:lnTo>
                    <a:pt x="103" y="162"/>
                  </a:lnTo>
                  <a:lnTo>
                    <a:pt x="101" y="163"/>
                  </a:lnTo>
                  <a:lnTo>
                    <a:pt x="100" y="165"/>
                  </a:lnTo>
                  <a:lnTo>
                    <a:pt x="100" y="167"/>
                  </a:lnTo>
                  <a:lnTo>
                    <a:pt x="98" y="167"/>
                  </a:lnTo>
                  <a:lnTo>
                    <a:pt x="97" y="167"/>
                  </a:lnTo>
                  <a:lnTo>
                    <a:pt x="97" y="165"/>
                  </a:lnTo>
                  <a:lnTo>
                    <a:pt x="93" y="163"/>
                  </a:lnTo>
                  <a:lnTo>
                    <a:pt x="93" y="162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90" y="162"/>
                  </a:lnTo>
                  <a:lnTo>
                    <a:pt x="90" y="163"/>
                  </a:lnTo>
                  <a:lnTo>
                    <a:pt x="90" y="165"/>
                  </a:lnTo>
                  <a:lnTo>
                    <a:pt x="90" y="167"/>
                  </a:lnTo>
                  <a:lnTo>
                    <a:pt x="89" y="167"/>
                  </a:lnTo>
                  <a:lnTo>
                    <a:pt x="89" y="168"/>
                  </a:lnTo>
                  <a:lnTo>
                    <a:pt x="92" y="170"/>
                  </a:lnTo>
                  <a:lnTo>
                    <a:pt x="92" y="170"/>
                  </a:lnTo>
                  <a:lnTo>
                    <a:pt x="92" y="171"/>
                  </a:lnTo>
                  <a:lnTo>
                    <a:pt x="92" y="171"/>
                  </a:lnTo>
                  <a:lnTo>
                    <a:pt x="90" y="171"/>
                  </a:lnTo>
                  <a:lnTo>
                    <a:pt x="90" y="173"/>
                  </a:lnTo>
                  <a:lnTo>
                    <a:pt x="89" y="173"/>
                  </a:lnTo>
                  <a:lnTo>
                    <a:pt x="86" y="174"/>
                  </a:lnTo>
                  <a:lnTo>
                    <a:pt x="82" y="174"/>
                  </a:lnTo>
                  <a:lnTo>
                    <a:pt x="79" y="176"/>
                  </a:lnTo>
                  <a:lnTo>
                    <a:pt x="79" y="176"/>
                  </a:lnTo>
                  <a:lnTo>
                    <a:pt x="78" y="174"/>
                  </a:lnTo>
                  <a:lnTo>
                    <a:pt x="78" y="171"/>
                  </a:lnTo>
                  <a:lnTo>
                    <a:pt x="78" y="170"/>
                  </a:lnTo>
                  <a:lnTo>
                    <a:pt x="76" y="170"/>
                  </a:lnTo>
                  <a:lnTo>
                    <a:pt x="75" y="167"/>
                  </a:lnTo>
                  <a:lnTo>
                    <a:pt x="75" y="165"/>
                  </a:lnTo>
                  <a:lnTo>
                    <a:pt x="73" y="165"/>
                  </a:lnTo>
                  <a:lnTo>
                    <a:pt x="73" y="165"/>
                  </a:lnTo>
                  <a:lnTo>
                    <a:pt x="71" y="165"/>
                  </a:lnTo>
                  <a:lnTo>
                    <a:pt x="70" y="170"/>
                  </a:lnTo>
                  <a:lnTo>
                    <a:pt x="68" y="171"/>
                  </a:lnTo>
                  <a:lnTo>
                    <a:pt x="67" y="171"/>
                  </a:lnTo>
                  <a:lnTo>
                    <a:pt x="65" y="171"/>
                  </a:lnTo>
                  <a:lnTo>
                    <a:pt x="60" y="170"/>
                  </a:lnTo>
                  <a:lnTo>
                    <a:pt x="57" y="170"/>
                  </a:lnTo>
                  <a:lnTo>
                    <a:pt x="56" y="170"/>
                  </a:lnTo>
                  <a:lnTo>
                    <a:pt x="52" y="171"/>
                  </a:lnTo>
                  <a:lnTo>
                    <a:pt x="51" y="173"/>
                  </a:lnTo>
                  <a:lnTo>
                    <a:pt x="48" y="171"/>
                  </a:lnTo>
                  <a:lnTo>
                    <a:pt x="48" y="171"/>
                  </a:lnTo>
                  <a:lnTo>
                    <a:pt x="46" y="170"/>
                  </a:lnTo>
                  <a:lnTo>
                    <a:pt x="46" y="170"/>
                  </a:lnTo>
                  <a:lnTo>
                    <a:pt x="48" y="170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8" y="167"/>
                  </a:lnTo>
                  <a:lnTo>
                    <a:pt x="48" y="167"/>
                  </a:lnTo>
                  <a:lnTo>
                    <a:pt x="48" y="167"/>
                  </a:lnTo>
                  <a:lnTo>
                    <a:pt x="48" y="165"/>
                  </a:lnTo>
                  <a:lnTo>
                    <a:pt x="48" y="165"/>
                  </a:lnTo>
                  <a:lnTo>
                    <a:pt x="46" y="165"/>
                  </a:lnTo>
                  <a:lnTo>
                    <a:pt x="43" y="167"/>
                  </a:lnTo>
                  <a:lnTo>
                    <a:pt x="43" y="165"/>
                  </a:lnTo>
                  <a:lnTo>
                    <a:pt x="45" y="163"/>
                  </a:lnTo>
                  <a:lnTo>
                    <a:pt x="49" y="160"/>
                  </a:lnTo>
                  <a:lnTo>
                    <a:pt x="49" y="159"/>
                  </a:lnTo>
                  <a:lnTo>
                    <a:pt x="51" y="159"/>
                  </a:lnTo>
                  <a:lnTo>
                    <a:pt x="62" y="157"/>
                  </a:lnTo>
                  <a:lnTo>
                    <a:pt x="62" y="157"/>
                  </a:lnTo>
                  <a:lnTo>
                    <a:pt x="68" y="152"/>
                  </a:lnTo>
                  <a:lnTo>
                    <a:pt x="70" y="151"/>
                  </a:lnTo>
                  <a:lnTo>
                    <a:pt x="71" y="149"/>
                  </a:lnTo>
                  <a:lnTo>
                    <a:pt x="78" y="146"/>
                  </a:lnTo>
                  <a:lnTo>
                    <a:pt x="79" y="146"/>
                  </a:lnTo>
                  <a:lnTo>
                    <a:pt x="79" y="144"/>
                  </a:lnTo>
                  <a:lnTo>
                    <a:pt x="81" y="143"/>
                  </a:lnTo>
                  <a:lnTo>
                    <a:pt x="82" y="143"/>
                  </a:lnTo>
                  <a:lnTo>
                    <a:pt x="87" y="138"/>
                  </a:lnTo>
                  <a:lnTo>
                    <a:pt x="92" y="135"/>
                  </a:lnTo>
                  <a:lnTo>
                    <a:pt x="95" y="133"/>
                  </a:lnTo>
                  <a:lnTo>
                    <a:pt x="98" y="130"/>
                  </a:lnTo>
                  <a:lnTo>
                    <a:pt x="103" y="130"/>
                  </a:lnTo>
                  <a:lnTo>
                    <a:pt x="114" y="129"/>
                  </a:lnTo>
                  <a:lnTo>
                    <a:pt x="122" y="130"/>
                  </a:lnTo>
                  <a:lnTo>
                    <a:pt x="125" y="130"/>
                  </a:lnTo>
                  <a:lnTo>
                    <a:pt x="125" y="130"/>
                  </a:lnTo>
                  <a:lnTo>
                    <a:pt x="127" y="129"/>
                  </a:lnTo>
                  <a:lnTo>
                    <a:pt x="128" y="130"/>
                  </a:lnTo>
                  <a:lnTo>
                    <a:pt x="131" y="130"/>
                  </a:lnTo>
                  <a:lnTo>
                    <a:pt x="131" y="130"/>
                  </a:lnTo>
                  <a:lnTo>
                    <a:pt x="133" y="129"/>
                  </a:lnTo>
                  <a:lnTo>
                    <a:pt x="131" y="129"/>
                  </a:lnTo>
                  <a:lnTo>
                    <a:pt x="128" y="127"/>
                  </a:lnTo>
                  <a:lnTo>
                    <a:pt x="128" y="127"/>
                  </a:lnTo>
                  <a:lnTo>
                    <a:pt x="128" y="126"/>
                  </a:lnTo>
                  <a:lnTo>
                    <a:pt x="130" y="126"/>
                  </a:lnTo>
                  <a:lnTo>
                    <a:pt x="131" y="124"/>
                  </a:lnTo>
                  <a:lnTo>
                    <a:pt x="136" y="124"/>
                  </a:lnTo>
                  <a:close/>
                  <a:moveTo>
                    <a:pt x="507" y="121"/>
                  </a:moveTo>
                  <a:lnTo>
                    <a:pt x="510" y="121"/>
                  </a:lnTo>
                  <a:lnTo>
                    <a:pt x="513" y="121"/>
                  </a:lnTo>
                  <a:lnTo>
                    <a:pt x="516" y="122"/>
                  </a:lnTo>
                  <a:lnTo>
                    <a:pt x="521" y="126"/>
                  </a:lnTo>
                  <a:lnTo>
                    <a:pt x="522" y="127"/>
                  </a:lnTo>
                  <a:lnTo>
                    <a:pt x="524" y="129"/>
                  </a:lnTo>
                  <a:lnTo>
                    <a:pt x="524" y="130"/>
                  </a:lnTo>
                  <a:lnTo>
                    <a:pt x="522" y="130"/>
                  </a:lnTo>
                  <a:lnTo>
                    <a:pt x="522" y="132"/>
                  </a:lnTo>
                  <a:lnTo>
                    <a:pt x="521" y="132"/>
                  </a:lnTo>
                  <a:lnTo>
                    <a:pt x="518" y="133"/>
                  </a:lnTo>
                  <a:lnTo>
                    <a:pt x="516" y="133"/>
                  </a:lnTo>
                  <a:lnTo>
                    <a:pt x="505" y="130"/>
                  </a:lnTo>
                  <a:lnTo>
                    <a:pt x="502" y="129"/>
                  </a:lnTo>
                  <a:lnTo>
                    <a:pt x="502" y="127"/>
                  </a:lnTo>
                  <a:lnTo>
                    <a:pt x="502" y="126"/>
                  </a:lnTo>
                  <a:lnTo>
                    <a:pt x="502" y="124"/>
                  </a:lnTo>
                  <a:lnTo>
                    <a:pt x="502" y="122"/>
                  </a:lnTo>
                  <a:lnTo>
                    <a:pt x="503" y="121"/>
                  </a:lnTo>
                  <a:lnTo>
                    <a:pt x="503" y="121"/>
                  </a:lnTo>
                  <a:lnTo>
                    <a:pt x="507" y="121"/>
                  </a:lnTo>
                  <a:close/>
                  <a:moveTo>
                    <a:pt x="289" y="118"/>
                  </a:moveTo>
                  <a:lnTo>
                    <a:pt x="294" y="118"/>
                  </a:lnTo>
                  <a:lnTo>
                    <a:pt x="295" y="119"/>
                  </a:lnTo>
                  <a:lnTo>
                    <a:pt x="298" y="121"/>
                  </a:lnTo>
                  <a:lnTo>
                    <a:pt x="302" y="124"/>
                  </a:lnTo>
                  <a:lnTo>
                    <a:pt x="302" y="126"/>
                  </a:lnTo>
                  <a:lnTo>
                    <a:pt x="302" y="127"/>
                  </a:lnTo>
                  <a:lnTo>
                    <a:pt x="303" y="127"/>
                  </a:lnTo>
                  <a:lnTo>
                    <a:pt x="305" y="127"/>
                  </a:lnTo>
                  <a:lnTo>
                    <a:pt x="308" y="130"/>
                  </a:lnTo>
                  <a:lnTo>
                    <a:pt x="309" y="130"/>
                  </a:lnTo>
                  <a:lnTo>
                    <a:pt x="309" y="133"/>
                  </a:lnTo>
                  <a:lnTo>
                    <a:pt x="309" y="133"/>
                  </a:lnTo>
                  <a:lnTo>
                    <a:pt x="309" y="135"/>
                  </a:lnTo>
                  <a:lnTo>
                    <a:pt x="308" y="137"/>
                  </a:lnTo>
                  <a:lnTo>
                    <a:pt x="306" y="137"/>
                  </a:lnTo>
                  <a:lnTo>
                    <a:pt x="302" y="135"/>
                  </a:lnTo>
                  <a:lnTo>
                    <a:pt x="298" y="135"/>
                  </a:lnTo>
                  <a:lnTo>
                    <a:pt x="297" y="132"/>
                  </a:lnTo>
                  <a:lnTo>
                    <a:pt x="294" y="130"/>
                  </a:lnTo>
                  <a:lnTo>
                    <a:pt x="292" y="126"/>
                  </a:lnTo>
                  <a:lnTo>
                    <a:pt x="291" y="124"/>
                  </a:lnTo>
                  <a:lnTo>
                    <a:pt x="289" y="122"/>
                  </a:lnTo>
                  <a:lnTo>
                    <a:pt x="289" y="121"/>
                  </a:lnTo>
                  <a:lnTo>
                    <a:pt x="286" y="118"/>
                  </a:lnTo>
                  <a:lnTo>
                    <a:pt x="287" y="118"/>
                  </a:lnTo>
                  <a:lnTo>
                    <a:pt x="289" y="118"/>
                  </a:lnTo>
                  <a:close/>
                  <a:moveTo>
                    <a:pt x="439" y="116"/>
                  </a:moveTo>
                  <a:lnTo>
                    <a:pt x="443" y="118"/>
                  </a:lnTo>
                  <a:lnTo>
                    <a:pt x="447" y="116"/>
                  </a:lnTo>
                  <a:lnTo>
                    <a:pt x="451" y="116"/>
                  </a:lnTo>
                  <a:lnTo>
                    <a:pt x="461" y="118"/>
                  </a:lnTo>
                  <a:lnTo>
                    <a:pt x="467" y="116"/>
                  </a:lnTo>
                  <a:lnTo>
                    <a:pt x="469" y="116"/>
                  </a:lnTo>
                  <a:lnTo>
                    <a:pt x="470" y="118"/>
                  </a:lnTo>
                  <a:lnTo>
                    <a:pt x="472" y="119"/>
                  </a:lnTo>
                  <a:lnTo>
                    <a:pt x="473" y="121"/>
                  </a:lnTo>
                  <a:lnTo>
                    <a:pt x="470" y="121"/>
                  </a:lnTo>
                  <a:lnTo>
                    <a:pt x="467" y="126"/>
                  </a:lnTo>
                  <a:lnTo>
                    <a:pt x="467" y="126"/>
                  </a:lnTo>
                  <a:lnTo>
                    <a:pt x="464" y="126"/>
                  </a:lnTo>
                  <a:lnTo>
                    <a:pt x="464" y="127"/>
                  </a:lnTo>
                  <a:lnTo>
                    <a:pt x="455" y="126"/>
                  </a:lnTo>
                  <a:lnTo>
                    <a:pt x="432" y="126"/>
                  </a:lnTo>
                  <a:lnTo>
                    <a:pt x="431" y="126"/>
                  </a:lnTo>
                  <a:lnTo>
                    <a:pt x="428" y="122"/>
                  </a:lnTo>
                  <a:lnTo>
                    <a:pt x="428" y="121"/>
                  </a:lnTo>
                  <a:lnTo>
                    <a:pt x="429" y="119"/>
                  </a:lnTo>
                  <a:lnTo>
                    <a:pt x="429" y="119"/>
                  </a:lnTo>
                  <a:lnTo>
                    <a:pt x="429" y="118"/>
                  </a:lnTo>
                  <a:lnTo>
                    <a:pt x="437" y="116"/>
                  </a:lnTo>
                  <a:lnTo>
                    <a:pt x="439" y="116"/>
                  </a:lnTo>
                  <a:close/>
                  <a:moveTo>
                    <a:pt x="346" y="113"/>
                  </a:moveTo>
                  <a:lnTo>
                    <a:pt x="350" y="113"/>
                  </a:lnTo>
                  <a:lnTo>
                    <a:pt x="355" y="115"/>
                  </a:lnTo>
                  <a:lnTo>
                    <a:pt x="357" y="115"/>
                  </a:lnTo>
                  <a:lnTo>
                    <a:pt x="358" y="116"/>
                  </a:lnTo>
                  <a:lnTo>
                    <a:pt x="358" y="116"/>
                  </a:lnTo>
                  <a:lnTo>
                    <a:pt x="360" y="118"/>
                  </a:lnTo>
                  <a:lnTo>
                    <a:pt x="360" y="118"/>
                  </a:lnTo>
                  <a:lnTo>
                    <a:pt x="354" y="118"/>
                  </a:lnTo>
                  <a:lnTo>
                    <a:pt x="352" y="118"/>
                  </a:lnTo>
                  <a:lnTo>
                    <a:pt x="350" y="119"/>
                  </a:lnTo>
                  <a:lnTo>
                    <a:pt x="347" y="119"/>
                  </a:lnTo>
                  <a:lnTo>
                    <a:pt x="344" y="119"/>
                  </a:lnTo>
                  <a:lnTo>
                    <a:pt x="339" y="118"/>
                  </a:lnTo>
                  <a:lnTo>
                    <a:pt x="338" y="116"/>
                  </a:lnTo>
                  <a:lnTo>
                    <a:pt x="338" y="115"/>
                  </a:lnTo>
                  <a:lnTo>
                    <a:pt x="338" y="113"/>
                  </a:lnTo>
                  <a:lnTo>
                    <a:pt x="339" y="113"/>
                  </a:lnTo>
                  <a:lnTo>
                    <a:pt x="341" y="113"/>
                  </a:lnTo>
                  <a:lnTo>
                    <a:pt x="346" y="113"/>
                  </a:lnTo>
                  <a:close/>
                  <a:moveTo>
                    <a:pt x="168" y="107"/>
                  </a:moveTo>
                  <a:lnTo>
                    <a:pt x="168" y="108"/>
                  </a:lnTo>
                  <a:lnTo>
                    <a:pt x="168" y="108"/>
                  </a:lnTo>
                  <a:lnTo>
                    <a:pt x="168" y="110"/>
                  </a:lnTo>
                  <a:lnTo>
                    <a:pt x="169" y="110"/>
                  </a:lnTo>
                  <a:lnTo>
                    <a:pt x="171" y="110"/>
                  </a:lnTo>
                  <a:lnTo>
                    <a:pt x="174" y="111"/>
                  </a:lnTo>
                  <a:lnTo>
                    <a:pt x="175" y="113"/>
                  </a:lnTo>
                  <a:lnTo>
                    <a:pt x="175" y="113"/>
                  </a:lnTo>
                  <a:lnTo>
                    <a:pt x="175" y="113"/>
                  </a:lnTo>
                  <a:lnTo>
                    <a:pt x="177" y="115"/>
                  </a:lnTo>
                  <a:lnTo>
                    <a:pt x="177" y="115"/>
                  </a:lnTo>
                  <a:lnTo>
                    <a:pt x="175" y="116"/>
                  </a:lnTo>
                  <a:lnTo>
                    <a:pt x="174" y="118"/>
                  </a:lnTo>
                  <a:lnTo>
                    <a:pt x="171" y="118"/>
                  </a:lnTo>
                  <a:lnTo>
                    <a:pt x="168" y="118"/>
                  </a:lnTo>
                  <a:lnTo>
                    <a:pt x="163" y="116"/>
                  </a:lnTo>
                  <a:lnTo>
                    <a:pt x="158" y="111"/>
                  </a:lnTo>
                  <a:lnTo>
                    <a:pt x="156" y="110"/>
                  </a:lnTo>
                  <a:lnTo>
                    <a:pt x="160" y="110"/>
                  </a:lnTo>
                  <a:lnTo>
                    <a:pt x="160" y="110"/>
                  </a:lnTo>
                  <a:lnTo>
                    <a:pt x="161" y="108"/>
                  </a:lnTo>
                  <a:lnTo>
                    <a:pt x="163" y="108"/>
                  </a:lnTo>
                  <a:lnTo>
                    <a:pt x="168" y="107"/>
                  </a:lnTo>
                  <a:close/>
                  <a:moveTo>
                    <a:pt x="223" y="107"/>
                  </a:moveTo>
                  <a:lnTo>
                    <a:pt x="235" y="107"/>
                  </a:lnTo>
                  <a:lnTo>
                    <a:pt x="235" y="107"/>
                  </a:lnTo>
                  <a:lnTo>
                    <a:pt x="235" y="108"/>
                  </a:lnTo>
                  <a:lnTo>
                    <a:pt x="234" y="110"/>
                  </a:lnTo>
                  <a:lnTo>
                    <a:pt x="232" y="111"/>
                  </a:lnTo>
                  <a:lnTo>
                    <a:pt x="227" y="113"/>
                  </a:lnTo>
                  <a:lnTo>
                    <a:pt x="218" y="115"/>
                  </a:lnTo>
                  <a:lnTo>
                    <a:pt x="216" y="115"/>
                  </a:lnTo>
                  <a:lnTo>
                    <a:pt x="218" y="115"/>
                  </a:lnTo>
                  <a:lnTo>
                    <a:pt x="218" y="116"/>
                  </a:lnTo>
                  <a:lnTo>
                    <a:pt x="220" y="116"/>
                  </a:lnTo>
                  <a:lnTo>
                    <a:pt x="226" y="116"/>
                  </a:lnTo>
                  <a:lnTo>
                    <a:pt x="227" y="116"/>
                  </a:lnTo>
                  <a:lnTo>
                    <a:pt x="227" y="116"/>
                  </a:lnTo>
                  <a:lnTo>
                    <a:pt x="227" y="118"/>
                  </a:lnTo>
                  <a:lnTo>
                    <a:pt x="227" y="118"/>
                  </a:lnTo>
                  <a:lnTo>
                    <a:pt x="227" y="121"/>
                  </a:lnTo>
                  <a:lnTo>
                    <a:pt x="227" y="122"/>
                  </a:lnTo>
                  <a:lnTo>
                    <a:pt x="227" y="124"/>
                  </a:lnTo>
                  <a:lnTo>
                    <a:pt x="224" y="126"/>
                  </a:lnTo>
                  <a:lnTo>
                    <a:pt x="220" y="127"/>
                  </a:lnTo>
                  <a:lnTo>
                    <a:pt x="216" y="127"/>
                  </a:lnTo>
                  <a:lnTo>
                    <a:pt x="215" y="127"/>
                  </a:lnTo>
                  <a:lnTo>
                    <a:pt x="212" y="127"/>
                  </a:lnTo>
                  <a:lnTo>
                    <a:pt x="201" y="130"/>
                  </a:lnTo>
                  <a:lnTo>
                    <a:pt x="197" y="130"/>
                  </a:lnTo>
                  <a:lnTo>
                    <a:pt x="196" y="129"/>
                  </a:lnTo>
                  <a:lnTo>
                    <a:pt x="191" y="127"/>
                  </a:lnTo>
                  <a:lnTo>
                    <a:pt x="188" y="126"/>
                  </a:lnTo>
                  <a:lnTo>
                    <a:pt x="185" y="124"/>
                  </a:lnTo>
                  <a:lnTo>
                    <a:pt x="183" y="124"/>
                  </a:lnTo>
                  <a:lnTo>
                    <a:pt x="183" y="124"/>
                  </a:lnTo>
                  <a:lnTo>
                    <a:pt x="183" y="122"/>
                  </a:lnTo>
                  <a:lnTo>
                    <a:pt x="183" y="122"/>
                  </a:lnTo>
                  <a:lnTo>
                    <a:pt x="185" y="121"/>
                  </a:lnTo>
                  <a:lnTo>
                    <a:pt x="185" y="121"/>
                  </a:lnTo>
                  <a:lnTo>
                    <a:pt x="183" y="119"/>
                  </a:lnTo>
                  <a:lnTo>
                    <a:pt x="183" y="118"/>
                  </a:lnTo>
                  <a:lnTo>
                    <a:pt x="182" y="116"/>
                  </a:lnTo>
                  <a:lnTo>
                    <a:pt x="182" y="116"/>
                  </a:lnTo>
                  <a:lnTo>
                    <a:pt x="182" y="115"/>
                  </a:lnTo>
                  <a:lnTo>
                    <a:pt x="182" y="115"/>
                  </a:lnTo>
                  <a:lnTo>
                    <a:pt x="183" y="113"/>
                  </a:lnTo>
                  <a:lnTo>
                    <a:pt x="183" y="113"/>
                  </a:lnTo>
                  <a:lnTo>
                    <a:pt x="186" y="111"/>
                  </a:lnTo>
                  <a:lnTo>
                    <a:pt x="190" y="111"/>
                  </a:lnTo>
                  <a:lnTo>
                    <a:pt x="196" y="110"/>
                  </a:lnTo>
                  <a:lnTo>
                    <a:pt x="212" y="107"/>
                  </a:lnTo>
                  <a:lnTo>
                    <a:pt x="216" y="107"/>
                  </a:lnTo>
                  <a:lnTo>
                    <a:pt x="220" y="107"/>
                  </a:lnTo>
                  <a:lnTo>
                    <a:pt x="223" y="107"/>
                  </a:lnTo>
                  <a:close/>
                  <a:moveTo>
                    <a:pt x="333" y="100"/>
                  </a:moveTo>
                  <a:lnTo>
                    <a:pt x="333" y="102"/>
                  </a:lnTo>
                  <a:lnTo>
                    <a:pt x="333" y="102"/>
                  </a:lnTo>
                  <a:lnTo>
                    <a:pt x="332" y="105"/>
                  </a:lnTo>
                  <a:lnTo>
                    <a:pt x="328" y="105"/>
                  </a:lnTo>
                  <a:lnTo>
                    <a:pt x="327" y="105"/>
                  </a:lnTo>
                  <a:lnTo>
                    <a:pt x="327" y="105"/>
                  </a:lnTo>
                  <a:lnTo>
                    <a:pt x="327" y="103"/>
                  </a:lnTo>
                  <a:lnTo>
                    <a:pt x="327" y="103"/>
                  </a:lnTo>
                  <a:lnTo>
                    <a:pt x="330" y="102"/>
                  </a:lnTo>
                  <a:lnTo>
                    <a:pt x="332" y="100"/>
                  </a:lnTo>
                  <a:lnTo>
                    <a:pt x="333" y="100"/>
                  </a:lnTo>
                  <a:close/>
                  <a:moveTo>
                    <a:pt x="221" y="86"/>
                  </a:moveTo>
                  <a:lnTo>
                    <a:pt x="224" y="86"/>
                  </a:lnTo>
                  <a:lnTo>
                    <a:pt x="227" y="88"/>
                  </a:lnTo>
                  <a:lnTo>
                    <a:pt x="231" y="88"/>
                  </a:lnTo>
                  <a:lnTo>
                    <a:pt x="232" y="89"/>
                  </a:lnTo>
                  <a:lnTo>
                    <a:pt x="235" y="91"/>
                  </a:lnTo>
                  <a:lnTo>
                    <a:pt x="235" y="91"/>
                  </a:lnTo>
                  <a:lnTo>
                    <a:pt x="237" y="91"/>
                  </a:lnTo>
                  <a:lnTo>
                    <a:pt x="237" y="91"/>
                  </a:lnTo>
                  <a:lnTo>
                    <a:pt x="238" y="94"/>
                  </a:lnTo>
                  <a:lnTo>
                    <a:pt x="238" y="96"/>
                  </a:lnTo>
                  <a:lnTo>
                    <a:pt x="238" y="97"/>
                  </a:lnTo>
                  <a:lnTo>
                    <a:pt x="238" y="97"/>
                  </a:lnTo>
                  <a:lnTo>
                    <a:pt x="238" y="99"/>
                  </a:lnTo>
                  <a:lnTo>
                    <a:pt x="237" y="99"/>
                  </a:lnTo>
                  <a:lnTo>
                    <a:pt x="234" y="100"/>
                  </a:lnTo>
                  <a:lnTo>
                    <a:pt x="229" y="99"/>
                  </a:lnTo>
                  <a:lnTo>
                    <a:pt x="226" y="100"/>
                  </a:lnTo>
                  <a:lnTo>
                    <a:pt x="224" y="100"/>
                  </a:lnTo>
                  <a:lnTo>
                    <a:pt x="218" y="100"/>
                  </a:lnTo>
                  <a:lnTo>
                    <a:pt x="218" y="99"/>
                  </a:lnTo>
                  <a:lnTo>
                    <a:pt x="215" y="97"/>
                  </a:lnTo>
                  <a:lnTo>
                    <a:pt x="213" y="97"/>
                  </a:lnTo>
                  <a:lnTo>
                    <a:pt x="212" y="97"/>
                  </a:lnTo>
                  <a:lnTo>
                    <a:pt x="210" y="99"/>
                  </a:lnTo>
                  <a:lnTo>
                    <a:pt x="209" y="100"/>
                  </a:lnTo>
                  <a:lnTo>
                    <a:pt x="207" y="100"/>
                  </a:lnTo>
                  <a:lnTo>
                    <a:pt x="204" y="100"/>
                  </a:lnTo>
                  <a:lnTo>
                    <a:pt x="199" y="97"/>
                  </a:lnTo>
                  <a:lnTo>
                    <a:pt x="193" y="99"/>
                  </a:lnTo>
                  <a:lnTo>
                    <a:pt x="186" y="100"/>
                  </a:lnTo>
                  <a:lnTo>
                    <a:pt x="183" y="100"/>
                  </a:lnTo>
                  <a:lnTo>
                    <a:pt x="183" y="100"/>
                  </a:lnTo>
                  <a:lnTo>
                    <a:pt x="182" y="99"/>
                  </a:lnTo>
                  <a:lnTo>
                    <a:pt x="182" y="99"/>
                  </a:lnTo>
                  <a:lnTo>
                    <a:pt x="183" y="97"/>
                  </a:lnTo>
                  <a:lnTo>
                    <a:pt x="188" y="94"/>
                  </a:lnTo>
                  <a:lnTo>
                    <a:pt x="191" y="94"/>
                  </a:lnTo>
                  <a:lnTo>
                    <a:pt x="197" y="92"/>
                  </a:lnTo>
                  <a:lnTo>
                    <a:pt x="205" y="91"/>
                  </a:lnTo>
                  <a:lnTo>
                    <a:pt x="207" y="91"/>
                  </a:lnTo>
                  <a:lnTo>
                    <a:pt x="210" y="89"/>
                  </a:lnTo>
                  <a:lnTo>
                    <a:pt x="215" y="88"/>
                  </a:lnTo>
                  <a:lnTo>
                    <a:pt x="216" y="86"/>
                  </a:lnTo>
                  <a:lnTo>
                    <a:pt x="221" y="86"/>
                  </a:lnTo>
                  <a:close/>
                  <a:moveTo>
                    <a:pt x="402" y="85"/>
                  </a:moveTo>
                  <a:lnTo>
                    <a:pt x="409" y="85"/>
                  </a:lnTo>
                  <a:lnTo>
                    <a:pt x="412" y="85"/>
                  </a:lnTo>
                  <a:lnTo>
                    <a:pt x="415" y="86"/>
                  </a:lnTo>
                  <a:lnTo>
                    <a:pt x="418" y="86"/>
                  </a:lnTo>
                  <a:lnTo>
                    <a:pt x="423" y="88"/>
                  </a:lnTo>
                  <a:lnTo>
                    <a:pt x="425" y="88"/>
                  </a:lnTo>
                  <a:lnTo>
                    <a:pt x="428" y="91"/>
                  </a:lnTo>
                  <a:lnTo>
                    <a:pt x="428" y="91"/>
                  </a:lnTo>
                  <a:lnTo>
                    <a:pt x="428" y="92"/>
                  </a:lnTo>
                  <a:lnTo>
                    <a:pt x="429" y="92"/>
                  </a:lnTo>
                  <a:lnTo>
                    <a:pt x="432" y="94"/>
                  </a:lnTo>
                  <a:lnTo>
                    <a:pt x="439" y="92"/>
                  </a:lnTo>
                  <a:lnTo>
                    <a:pt x="440" y="94"/>
                  </a:lnTo>
                  <a:lnTo>
                    <a:pt x="447" y="96"/>
                  </a:lnTo>
                  <a:lnTo>
                    <a:pt x="448" y="97"/>
                  </a:lnTo>
                  <a:lnTo>
                    <a:pt x="448" y="99"/>
                  </a:lnTo>
                  <a:lnTo>
                    <a:pt x="448" y="99"/>
                  </a:lnTo>
                  <a:lnTo>
                    <a:pt x="447" y="100"/>
                  </a:lnTo>
                  <a:lnTo>
                    <a:pt x="442" y="102"/>
                  </a:lnTo>
                  <a:lnTo>
                    <a:pt x="442" y="102"/>
                  </a:lnTo>
                  <a:lnTo>
                    <a:pt x="445" y="103"/>
                  </a:lnTo>
                  <a:lnTo>
                    <a:pt x="447" y="105"/>
                  </a:lnTo>
                  <a:lnTo>
                    <a:pt x="447" y="107"/>
                  </a:lnTo>
                  <a:lnTo>
                    <a:pt x="447" y="107"/>
                  </a:lnTo>
                  <a:lnTo>
                    <a:pt x="445" y="110"/>
                  </a:lnTo>
                  <a:lnTo>
                    <a:pt x="443" y="110"/>
                  </a:lnTo>
                  <a:lnTo>
                    <a:pt x="440" y="110"/>
                  </a:lnTo>
                  <a:lnTo>
                    <a:pt x="440" y="111"/>
                  </a:lnTo>
                  <a:lnTo>
                    <a:pt x="437" y="111"/>
                  </a:lnTo>
                  <a:lnTo>
                    <a:pt x="432" y="113"/>
                  </a:lnTo>
                  <a:lnTo>
                    <a:pt x="425" y="113"/>
                  </a:lnTo>
                  <a:lnTo>
                    <a:pt x="423" y="115"/>
                  </a:lnTo>
                  <a:lnTo>
                    <a:pt x="420" y="116"/>
                  </a:lnTo>
                  <a:lnTo>
                    <a:pt x="418" y="116"/>
                  </a:lnTo>
                  <a:lnTo>
                    <a:pt x="417" y="115"/>
                  </a:lnTo>
                  <a:lnTo>
                    <a:pt x="417" y="115"/>
                  </a:lnTo>
                  <a:lnTo>
                    <a:pt x="417" y="113"/>
                  </a:lnTo>
                  <a:lnTo>
                    <a:pt x="417" y="113"/>
                  </a:lnTo>
                  <a:lnTo>
                    <a:pt x="417" y="111"/>
                  </a:lnTo>
                  <a:lnTo>
                    <a:pt x="412" y="110"/>
                  </a:lnTo>
                  <a:lnTo>
                    <a:pt x="409" y="108"/>
                  </a:lnTo>
                  <a:lnTo>
                    <a:pt x="409" y="107"/>
                  </a:lnTo>
                  <a:lnTo>
                    <a:pt x="409" y="107"/>
                  </a:lnTo>
                  <a:lnTo>
                    <a:pt x="414" y="107"/>
                  </a:lnTo>
                  <a:lnTo>
                    <a:pt x="417" y="105"/>
                  </a:lnTo>
                  <a:lnTo>
                    <a:pt x="418" y="105"/>
                  </a:lnTo>
                  <a:lnTo>
                    <a:pt x="418" y="105"/>
                  </a:lnTo>
                  <a:lnTo>
                    <a:pt x="417" y="105"/>
                  </a:lnTo>
                  <a:lnTo>
                    <a:pt x="414" y="103"/>
                  </a:lnTo>
                  <a:lnTo>
                    <a:pt x="406" y="102"/>
                  </a:lnTo>
                  <a:lnTo>
                    <a:pt x="406" y="102"/>
                  </a:lnTo>
                  <a:lnTo>
                    <a:pt x="402" y="99"/>
                  </a:lnTo>
                  <a:lnTo>
                    <a:pt x="402" y="97"/>
                  </a:lnTo>
                  <a:lnTo>
                    <a:pt x="401" y="97"/>
                  </a:lnTo>
                  <a:lnTo>
                    <a:pt x="399" y="96"/>
                  </a:lnTo>
                  <a:lnTo>
                    <a:pt x="399" y="96"/>
                  </a:lnTo>
                  <a:lnTo>
                    <a:pt x="398" y="94"/>
                  </a:lnTo>
                  <a:lnTo>
                    <a:pt x="398" y="94"/>
                  </a:lnTo>
                  <a:lnTo>
                    <a:pt x="398" y="92"/>
                  </a:lnTo>
                  <a:lnTo>
                    <a:pt x="402" y="92"/>
                  </a:lnTo>
                  <a:lnTo>
                    <a:pt x="401" y="91"/>
                  </a:lnTo>
                  <a:lnTo>
                    <a:pt x="399" y="88"/>
                  </a:lnTo>
                  <a:lnTo>
                    <a:pt x="398" y="86"/>
                  </a:lnTo>
                  <a:lnTo>
                    <a:pt x="398" y="85"/>
                  </a:lnTo>
                  <a:lnTo>
                    <a:pt x="399" y="85"/>
                  </a:lnTo>
                  <a:lnTo>
                    <a:pt x="402" y="85"/>
                  </a:lnTo>
                  <a:close/>
                  <a:moveTo>
                    <a:pt x="320" y="66"/>
                  </a:moveTo>
                  <a:lnTo>
                    <a:pt x="325" y="67"/>
                  </a:lnTo>
                  <a:lnTo>
                    <a:pt x="328" y="69"/>
                  </a:lnTo>
                  <a:lnTo>
                    <a:pt x="332" y="70"/>
                  </a:lnTo>
                  <a:lnTo>
                    <a:pt x="336" y="75"/>
                  </a:lnTo>
                  <a:lnTo>
                    <a:pt x="336" y="75"/>
                  </a:lnTo>
                  <a:lnTo>
                    <a:pt x="336" y="77"/>
                  </a:lnTo>
                  <a:lnTo>
                    <a:pt x="336" y="77"/>
                  </a:lnTo>
                  <a:lnTo>
                    <a:pt x="335" y="78"/>
                  </a:lnTo>
                  <a:lnTo>
                    <a:pt x="335" y="78"/>
                  </a:lnTo>
                  <a:lnTo>
                    <a:pt x="336" y="80"/>
                  </a:lnTo>
                  <a:lnTo>
                    <a:pt x="336" y="80"/>
                  </a:lnTo>
                  <a:lnTo>
                    <a:pt x="336" y="81"/>
                  </a:lnTo>
                  <a:lnTo>
                    <a:pt x="336" y="81"/>
                  </a:lnTo>
                  <a:lnTo>
                    <a:pt x="338" y="81"/>
                  </a:lnTo>
                  <a:lnTo>
                    <a:pt x="339" y="80"/>
                  </a:lnTo>
                  <a:lnTo>
                    <a:pt x="339" y="80"/>
                  </a:lnTo>
                  <a:lnTo>
                    <a:pt x="339" y="77"/>
                  </a:lnTo>
                  <a:lnTo>
                    <a:pt x="343" y="77"/>
                  </a:lnTo>
                  <a:lnTo>
                    <a:pt x="346" y="75"/>
                  </a:lnTo>
                  <a:lnTo>
                    <a:pt x="347" y="75"/>
                  </a:lnTo>
                  <a:lnTo>
                    <a:pt x="349" y="75"/>
                  </a:lnTo>
                  <a:lnTo>
                    <a:pt x="355" y="78"/>
                  </a:lnTo>
                  <a:lnTo>
                    <a:pt x="358" y="78"/>
                  </a:lnTo>
                  <a:lnTo>
                    <a:pt x="358" y="78"/>
                  </a:lnTo>
                  <a:lnTo>
                    <a:pt x="360" y="80"/>
                  </a:lnTo>
                  <a:lnTo>
                    <a:pt x="360" y="80"/>
                  </a:lnTo>
                  <a:lnTo>
                    <a:pt x="358" y="83"/>
                  </a:lnTo>
                  <a:lnTo>
                    <a:pt x="358" y="83"/>
                  </a:lnTo>
                  <a:lnTo>
                    <a:pt x="358" y="85"/>
                  </a:lnTo>
                  <a:lnTo>
                    <a:pt x="361" y="85"/>
                  </a:lnTo>
                  <a:lnTo>
                    <a:pt x="368" y="83"/>
                  </a:lnTo>
                  <a:lnTo>
                    <a:pt x="374" y="86"/>
                  </a:lnTo>
                  <a:lnTo>
                    <a:pt x="377" y="89"/>
                  </a:lnTo>
                  <a:lnTo>
                    <a:pt x="380" y="91"/>
                  </a:lnTo>
                  <a:lnTo>
                    <a:pt x="380" y="92"/>
                  </a:lnTo>
                  <a:lnTo>
                    <a:pt x="379" y="92"/>
                  </a:lnTo>
                  <a:lnTo>
                    <a:pt x="379" y="94"/>
                  </a:lnTo>
                  <a:lnTo>
                    <a:pt x="377" y="96"/>
                  </a:lnTo>
                  <a:lnTo>
                    <a:pt x="376" y="96"/>
                  </a:lnTo>
                  <a:lnTo>
                    <a:pt x="377" y="97"/>
                  </a:lnTo>
                  <a:lnTo>
                    <a:pt x="377" y="99"/>
                  </a:lnTo>
                  <a:lnTo>
                    <a:pt x="377" y="99"/>
                  </a:lnTo>
                  <a:lnTo>
                    <a:pt x="377" y="100"/>
                  </a:lnTo>
                  <a:lnTo>
                    <a:pt x="380" y="100"/>
                  </a:lnTo>
                  <a:lnTo>
                    <a:pt x="387" y="105"/>
                  </a:lnTo>
                  <a:lnTo>
                    <a:pt x="388" y="107"/>
                  </a:lnTo>
                  <a:lnTo>
                    <a:pt x="388" y="108"/>
                  </a:lnTo>
                  <a:lnTo>
                    <a:pt x="388" y="110"/>
                  </a:lnTo>
                  <a:lnTo>
                    <a:pt x="388" y="110"/>
                  </a:lnTo>
                  <a:lnTo>
                    <a:pt x="387" y="113"/>
                  </a:lnTo>
                  <a:lnTo>
                    <a:pt x="387" y="115"/>
                  </a:lnTo>
                  <a:lnTo>
                    <a:pt x="384" y="115"/>
                  </a:lnTo>
                  <a:lnTo>
                    <a:pt x="379" y="115"/>
                  </a:lnTo>
                  <a:lnTo>
                    <a:pt x="374" y="116"/>
                  </a:lnTo>
                  <a:lnTo>
                    <a:pt x="371" y="115"/>
                  </a:lnTo>
                  <a:lnTo>
                    <a:pt x="366" y="113"/>
                  </a:lnTo>
                  <a:lnTo>
                    <a:pt x="365" y="111"/>
                  </a:lnTo>
                  <a:lnTo>
                    <a:pt x="363" y="110"/>
                  </a:lnTo>
                  <a:lnTo>
                    <a:pt x="363" y="110"/>
                  </a:lnTo>
                  <a:lnTo>
                    <a:pt x="363" y="107"/>
                  </a:lnTo>
                  <a:lnTo>
                    <a:pt x="361" y="107"/>
                  </a:lnTo>
                  <a:lnTo>
                    <a:pt x="360" y="105"/>
                  </a:lnTo>
                  <a:lnTo>
                    <a:pt x="358" y="103"/>
                  </a:lnTo>
                  <a:lnTo>
                    <a:pt x="355" y="103"/>
                  </a:lnTo>
                  <a:lnTo>
                    <a:pt x="347" y="102"/>
                  </a:lnTo>
                  <a:lnTo>
                    <a:pt x="344" y="100"/>
                  </a:lnTo>
                  <a:lnTo>
                    <a:pt x="341" y="100"/>
                  </a:lnTo>
                  <a:lnTo>
                    <a:pt x="336" y="102"/>
                  </a:lnTo>
                  <a:lnTo>
                    <a:pt x="336" y="102"/>
                  </a:lnTo>
                  <a:lnTo>
                    <a:pt x="335" y="100"/>
                  </a:lnTo>
                  <a:lnTo>
                    <a:pt x="335" y="100"/>
                  </a:lnTo>
                  <a:lnTo>
                    <a:pt x="335" y="99"/>
                  </a:lnTo>
                  <a:lnTo>
                    <a:pt x="335" y="97"/>
                  </a:lnTo>
                  <a:lnTo>
                    <a:pt x="320" y="99"/>
                  </a:lnTo>
                  <a:lnTo>
                    <a:pt x="317" y="102"/>
                  </a:lnTo>
                  <a:lnTo>
                    <a:pt x="311" y="100"/>
                  </a:lnTo>
                  <a:lnTo>
                    <a:pt x="309" y="100"/>
                  </a:lnTo>
                  <a:lnTo>
                    <a:pt x="305" y="99"/>
                  </a:lnTo>
                  <a:lnTo>
                    <a:pt x="303" y="97"/>
                  </a:lnTo>
                  <a:lnTo>
                    <a:pt x="302" y="94"/>
                  </a:lnTo>
                  <a:lnTo>
                    <a:pt x="302" y="92"/>
                  </a:lnTo>
                  <a:lnTo>
                    <a:pt x="303" y="92"/>
                  </a:lnTo>
                  <a:lnTo>
                    <a:pt x="305" y="91"/>
                  </a:lnTo>
                  <a:lnTo>
                    <a:pt x="306" y="91"/>
                  </a:lnTo>
                  <a:lnTo>
                    <a:pt x="313" y="92"/>
                  </a:lnTo>
                  <a:lnTo>
                    <a:pt x="320" y="92"/>
                  </a:lnTo>
                  <a:lnTo>
                    <a:pt x="322" y="92"/>
                  </a:lnTo>
                  <a:lnTo>
                    <a:pt x="324" y="91"/>
                  </a:lnTo>
                  <a:lnTo>
                    <a:pt x="322" y="89"/>
                  </a:lnTo>
                  <a:lnTo>
                    <a:pt x="316" y="89"/>
                  </a:lnTo>
                  <a:lnTo>
                    <a:pt x="317" y="89"/>
                  </a:lnTo>
                  <a:lnTo>
                    <a:pt x="322" y="88"/>
                  </a:lnTo>
                  <a:lnTo>
                    <a:pt x="325" y="86"/>
                  </a:lnTo>
                  <a:lnTo>
                    <a:pt x="325" y="86"/>
                  </a:lnTo>
                  <a:lnTo>
                    <a:pt x="324" y="85"/>
                  </a:lnTo>
                  <a:lnTo>
                    <a:pt x="316" y="85"/>
                  </a:lnTo>
                  <a:lnTo>
                    <a:pt x="314" y="85"/>
                  </a:lnTo>
                  <a:lnTo>
                    <a:pt x="314" y="85"/>
                  </a:lnTo>
                  <a:lnTo>
                    <a:pt x="314" y="83"/>
                  </a:lnTo>
                  <a:lnTo>
                    <a:pt x="319" y="81"/>
                  </a:lnTo>
                  <a:lnTo>
                    <a:pt x="317" y="80"/>
                  </a:lnTo>
                  <a:lnTo>
                    <a:pt x="316" y="80"/>
                  </a:lnTo>
                  <a:lnTo>
                    <a:pt x="314" y="78"/>
                  </a:lnTo>
                  <a:lnTo>
                    <a:pt x="314" y="78"/>
                  </a:lnTo>
                  <a:lnTo>
                    <a:pt x="311" y="80"/>
                  </a:lnTo>
                  <a:lnTo>
                    <a:pt x="306" y="83"/>
                  </a:lnTo>
                  <a:lnTo>
                    <a:pt x="305" y="85"/>
                  </a:lnTo>
                  <a:lnTo>
                    <a:pt x="303" y="85"/>
                  </a:lnTo>
                  <a:lnTo>
                    <a:pt x="302" y="83"/>
                  </a:lnTo>
                  <a:lnTo>
                    <a:pt x="302" y="83"/>
                  </a:lnTo>
                  <a:lnTo>
                    <a:pt x="303" y="81"/>
                  </a:lnTo>
                  <a:lnTo>
                    <a:pt x="306" y="78"/>
                  </a:lnTo>
                  <a:lnTo>
                    <a:pt x="306" y="77"/>
                  </a:lnTo>
                  <a:lnTo>
                    <a:pt x="303" y="77"/>
                  </a:lnTo>
                  <a:lnTo>
                    <a:pt x="297" y="77"/>
                  </a:lnTo>
                  <a:lnTo>
                    <a:pt x="294" y="77"/>
                  </a:lnTo>
                  <a:lnTo>
                    <a:pt x="294" y="75"/>
                  </a:lnTo>
                  <a:lnTo>
                    <a:pt x="294" y="74"/>
                  </a:lnTo>
                  <a:lnTo>
                    <a:pt x="294" y="72"/>
                  </a:lnTo>
                  <a:lnTo>
                    <a:pt x="294" y="70"/>
                  </a:lnTo>
                  <a:lnTo>
                    <a:pt x="295" y="67"/>
                  </a:lnTo>
                  <a:lnTo>
                    <a:pt x="297" y="67"/>
                  </a:lnTo>
                  <a:lnTo>
                    <a:pt x="305" y="67"/>
                  </a:lnTo>
                  <a:lnTo>
                    <a:pt x="317" y="67"/>
                  </a:lnTo>
                  <a:lnTo>
                    <a:pt x="320" y="66"/>
                  </a:lnTo>
                  <a:close/>
                  <a:moveTo>
                    <a:pt x="377" y="40"/>
                  </a:moveTo>
                  <a:lnTo>
                    <a:pt x="382" y="40"/>
                  </a:lnTo>
                  <a:lnTo>
                    <a:pt x="387" y="40"/>
                  </a:lnTo>
                  <a:lnTo>
                    <a:pt x="388" y="42"/>
                  </a:lnTo>
                  <a:lnTo>
                    <a:pt x="390" y="42"/>
                  </a:lnTo>
                  <a:lnTo>
                    <a:pt x="391" y="44"/>
                  </a:lnTo>
                  <a:lnTo>
                    <a:pt x="391" y="45"/>
                  </a:lnTo>
                  <a:lnTo>
                    <a:pt x="391" y="50"/>
                  </a:lnTo>
                  <a:lnTo>
                    <a:pt x="391" y="51"/>
                  </a:lnTo>
                  <a:lnTo>
                    <a:pt x="391" y="53"/>
                  </a:lnTo>
                  <a:lnTo>
                    <a:pt x="390" y="55"/>
                  </a:lnTo>
                  <a:lnTo>
                    <a:pt x="390" y="55"/>
                  </a:lnTo>
                  <a:lnTo>
                    <a:pt x="385" y="53"/>
                  </a:lnTo>
                  <a:lnTo>
                    <a:pt x="384" y="51"/>
                  </a:lnTo>
                  <a:lnTo>
                    <a:pt x="384" y="51"/>
                  </a:lnTo>
                  <a:lnTo>
                    <a:pt x="384" y="50"/>
                  </a:lnTo>
                  <a:lnTo>
                    <a:pt x="380" y="48"/>
                  </a:lnTo>
                  <a:lnTo>
                    <a:pt x="376" y="48"/>
                  </a:lnTo>
                  <a:lnTo>
                    <a:pt x="374" y="48"/>
                  </a:lnTo>
                  <a:lnTo>
                    <a:pt x="374" y="48"/>
                  </a:lnTo>
                  <a:lnTo>
                    <a:pt x="373" y="48"/>
                  </a:lnTo>
                  <a:lnTo>
                    <a:pt x="373" y="45"/>
                  </a:lnTo>
                  <a:lnTo>
                    <a:pt x="373" y="44"/>
                  </a:lnTo>
                  <a:lnTo>
                    <a:pt x="373" y="42"/>
                  </a:lnTo>
                  <a:lnTo>
                    <a:pt x="374" y="42"/>
                  </a:lnTo>
                  <a:lnTo>
                    <a:pt x="377" y="40"/>
                  </a:lnTo>
                  <a:lnTo>
                    <a:pt x="377" y="40"/>
                  </a:lnTo>
                  <a:close/>
                  <a:moveTo>
                    <a:pt x="470" y="0"/>
                  </a:moveTo>
                  <a:lnTo>
                    <a:pt x="475" y="0"/>
                  </a:lnTo>
                  <a:lnTo>
                    <a:pt x="484" y="3"/>
                  </a:lnTo>
                  <a:lnTo>
                    <a:pt x="486" y="3"/>
                  </a:lnTo>
                  <a:lnTo>
                    <a:pt x="489" y="6"/>
                  </a:lnTo>
                  <a:lnTo>
                    <a:pt x="491" y="7"/>
                  </a:lnTo>
                  <a:lnTo>
                    <a:pt x="494" y="11"/>
                  </a:lnTo>
                  <a:lnTo>
                    <a:pt x="500" y="17"/>
                  </a:lnTo>
                  <a:lnTo>
                    <a:pt x="503" y="18"/>
                  </a:lnTo>
                  <a:lnTo>
                    <a:pt x="508" y="22"/>
                  </a:lnTo>
                  <a:lnTo>
                    <a:pt x="510" y="23"/>
                  </a:lnTo>
                  <a:lnTo>
                    <a:pt x="510" y="23"/>
                  </a:lnTo>
                  <a:lnTo>
                    <a:pt x="510" y="25"/>
                  </a:lnTo>
                  <a:lnTo>
                    <a:pt x="511" y="26"/>
                  </a:lnTo>
                  <a:lnTo>
                    <a:pt x="516" y="26"/>
                  </a:lnTo>
                  <a:lnTo>
                    <a:pt x="521" y="28"/>
                  </a:lnTo>
                  <a:lnTo>
                    <a:pt x="522" y="28"/>
                  </a:lnTo>
                  <a:lnTo>
                    <a:pt x="524" y="28"/>
                  </a:lnTo>
                  <a:lnTo>
                    <a:pt x="525" y="28"/>
                  </a:lnTo>
                  <a:lnTo>
                    <a:pt x="529" y="28"/>
                  </a:lnTo>
                  <a:lnTo>
                    <a:pt x="530" y="28"/>
                  </a:lnTo>
                  <a:lnTo>
                    <a:pt x="530" y="29"/>
                  </a:lnTo>
                  <a:lnTo>
                    <a:pt x="532" y="29"/>
                  </a:lnTo>
                  <a:lnTo>
                    <a:pt x="532" y="31"/>
                  </a:lnTo>
                  <a:lnTo>
                    <a:pt x="530" y="31"/>
                  </a:lnTo>
                  <a:lnTo>
                    <a:pt x="530" y="33"/>
                  </a:lnTo>
                  <a:lnTo>
                    <a:pt x="530" y="33"/>
                  </a:lnTo>
                  <a:lnTo>
                    <a:pt x="532" y="33"/>
                  </a:lnTo>
                  <a:lnTo>
                    <a:pt x="530" y="36"/>
                  </a:lnTo>
                  <a:lnTo>
                    <a:pt x="530" y="36"/>
                  </a:lnTo>
                  <a:lnTo>
                    <a:pt x="533" y="39"/>
                  </a:lnTo>
                  <a:lnTo>
                    <a:pt x="535" y="39"/>
                  </a:lnTo>
                  <a:lnTo>
                    <a:pt x="540" y="40"/>
                  </a:lnTo>
                  <a:lnTo>
                    <a:pt x="543" y="40"/>
                  </a:lnTo>
                  <a:lnTo>
                    <a:pt x="544" y="42"/>
                  </a:lnTo>
                  <a:lnTo>
                    <a:pt x="544" y="40"/>
                  </a:lnTo>
                  <a:lnTo>
                    <a:pt x="544" y="39"/>
                  </a:lnTo>
                  <a:lnTo>
                    <a:pt x="543" y="37"/>
                  </a:lnTo>
                  <a:lnTo>
                    <a:pt x="538" y="37"/>
                  </a:lnTo>
                  <a:lnTo>
                    <a:pt x="538" y="36"/>
                  </a:lnTo>
                  <a:lnTo>
                    <a:pt x="538" y="34"/>
                  </a:lnTo>
                  <a:lnTo>
                    <a:pt x="538" y="33"/>
                  </a:lnTo>
                  <a:lnTo>
                    <a:pt x="540" y="31"/>
                  </a:lnTo>
                  <a:lnTo>
                    <a:pt x="541" y="31"/>
                  </a:lnTo>
                  <a:lnTo>
                    <a:pt x="546" y="31"/>
                  </a:lnTo>
                  <a:lnTo>
                    <a:pt x="548" y="31"/>
                  </a:lnTo>
                  <a:lnTo>
                    <a:pt x="552" y="33"/>
                  </a:lnTo>
                  <a:lnTo>
                    <a:pt x="552" y="34"/>
                  </a:lnTo>
                  <a:lnTo>
                    <a:pt x="552" y="36"/>
                  </a:lnTo>
                  <a:lnTo>
                    <a:pt x="554" y="39"/>
                  </a:lnTo>
                  <a:lnTo>
                    <a:pt x="552" y="39"/>
                  </a:lnTo>
                  <a:lnTo>
                    <a:pt x="549" y="40"/>
                  </a:lnTo>
                  <a:lnTo>
                    <a:pt x="549" y="42"/>
                  </a:lnTo>
                  <a:lnTo>
                    <a:pt x="549" y="42"/>
                  </a:lnTo>
                  <a:lnTo>
                    <a:pt x="552" y="42"/>
                  </a:lnTo>
                  <a:lnTo>
                    <a:pt x="557" y="44"/>
                  </a:lnTo>
                  <a:lnTo>
                    <a:pt x="559" y="44"/>
                  </a:lnTo>
                  <a:lnTo>
                    <a:pt x="562" y="47"/>
                  </a:lnTo>
                  <a:lnTo>
                    <a:pt x="562" y="48"/>
                  </a:lnTo>
                  <a:lnTo>
                    <a:pt x="562" y="51"/>
                  </a:lnTo>
                  <a:lnTo>
                    <a:pt x="560" y="56"/>
                  </a:lnTo>
                  <a:lnTo>
                    <a:pt x="559" y="58"/>
                  </a:lnTo>
                  <a:lnTo>
                    <a:pt x="559" y="59"/>
                  </a:lnTo>
                  <a:lnTo>
                    <a:pt x="559" y="59"/>
                  </a:lnTo>
                  <a:lnTo>
                    <a:pt x="563" y="58"/>
                  </a:lnTo>
                  <a:lnTo>
                    <a:pt x="563" y="58"/>
                  </a:lnTo>
                  <a:lnTo>
                    <a:pt x="566" y="56"/>
                  </a:lnTo>
                  <a:lnTo>
                    <a:pt x="571" y="58"/>
                  </a:lnTo>
                  <a:lnTo>
                    <a:pt x="573" y="58"/>
                  </a:lnTo>
                  <a:lnTo>
                    <a:pt x="574" y="58"/>
                  </a:lnTo>
                  <a:lnTo>
                    <a:pt x="576" y="59"/>
                  </a:lnTo>
                  <a:lnTo>
                    <a:pt x="576" y="63"/>
                  </a:lnTo>
                  <a:lnTo>
                    <a:pt x="578" y="63"/>
                  </a:lnTo>
                  <a:lnTo>
                    <a:pt x="579" y="59"/>
                  </a:lnTo>
                  <a:lnTo>
                    <a:pt x="581" y="58"/>
                  </a:lnTo>
                  <a:lnTo>
                    <a:pt x="581" y="58"/>
                  </a:lnTo>
                  <a:lnTo>
                    <a:pt x="582" y="58"/>
                  </a:lnTo>
                  <a:lnTo>
                    <a:pt x="584" y="61"/>
                  </a:lnTo>
                  <a:lnTo>
                    <a:pt x="589" y="66"/>
                  </a:lnTo>
                  <a:lnTo>
                    <a:pt x="590" y="67"/>
                  </a:lnTo>
                  <a:lnTo>
                    <a:pt x="590" y="69"/>
                  </a:lnTo>
                  <a:lnTo>
                    <a:pt x="589" y="70"/>
                  </a:lnTo>
                  <a:lnTo>
                    <a:pt x="587" y="70"/>
                  </a:lnTo>
                  <a:lnTo>
                    <a:pt x="576" y="75"/>
                  </a:lnTo>
                  <a:lnTo>
                    <a:pt x="570" y="77"/>
                  </a:lnTo>
                  <a:lnTo>
                    <a:pt x="568" y="78"/>
                  </a:lnTo>
                  <a:lnTo>
                    <a:pt x="566" y="78"/>
                  </a:lnTo>
                  <a:lnTo>
                    <a:pt x="563" y="78"/>
                  </a:lnTo>
                  <a:lnTo>
                    <a:pt x="563" y="78"/>
                  </a:lnTo>
                  <a:lnTo>
                    <a:pt x="562" y="81"/>
                  </a:lnTo>
                  <a:lnTo>
                    <a:pt x="560" y="81"/>
                  </a:lnTo>
                  <a:lnTo>
                    <a:pt x="559" y="83"/>
                  </a:lnTo>
                  <a:lnTo>
                    <a:pt x="555" y="86"/>
                  </a:lnTo>
                  <a:lnTo>
                    <a:pt x="554" y="88"/>
                  </a:lnTo>
                  <a:lnTo>
                    <a:pt x="549" y="88"/>
                  </a:lnTo>
                  <a:lnTo>
                    <a:pt x="549" y="86"/>
                  </a:lnTo>
                  <a:lnTo>
                    <a:pt x="548" y="83"/>
                  </a:lnTo>
                  <a:lnTo>
                    <a:pt x="548" y="81"/>
                  </a:lnTo>
                  <a:lnTo>
                    <a:pt x="548" y="80"/>
                  </a:lnTo>
                  <a:lnTo>
                    <a:pt x="549" y="80"/>
                  </a:lnTo>
                  <a:lnTo>
                    <a:pt x="551" y="77"/>
                  </a:lnTo>
                  <a:lnTo>
                    <a:pt x="551" y="77"/>
                  </a:lnTo>
                  <a:lnTo>
                    <a:pt x="549" y="77"/>
                  </a:lnTo>
                  <a:lnTo>
                    <a:pt x="548" y="78"/>
                  </a:lnTo>
                  <a:lnTo>
                    <a:pt x="546" y="78"/>
                  </a:lnTo>
                  <a:lnTo>
                    <a:pt x="546" y="80"/>
                  </a:lnTo>
                  <a:lnTo>
                    <a:pt x="544" y="81"/>
                  </a:lnTo>
                  <a:lnTo>
                    <a:pt x="546" y="86"/>
                  </a:lnTo>
                  <a:lnTo>
                    <a:pt x="544" y="88"/>
                  </a:lnTo>
                  <a:lnTo>
                    <a:pt x="544" y="88"/>
                  </a:lnTo>
                  <a:lnTo>
                    <a:pt x="544" y="89"/>
                  </a:lnTo>
                  <a:lnTo>
                    <a:pt x="548" y="89"/>
                  </a:lnTo>
                  <a:lnTo>
                    <a:pt x="548" y="89"/>
                  </a:lnTo>
                  <a:lnTo>
                    <a:pt x="548" y="91"/>
                  </a:lnTo>
                  <a:lnTo>
                    <a:pt x="548" y="91"/>
                  </a:lnTo>
                  <a:lnTo>
                    <a:pt x="548" y="92"/>
                  </a:lnTo>
                  <a:lnTo>
                    <a:pt x="548" y="94"/>
                  </a:lnTo>
                  <a:lnTo>
                    <a:pt x="546" y="94"/>
                  </a:lnTo>
                  <a:lnTo>
                    <a:pt x="543" y="94"/>
                  </a:lnTo>
                  <a:lnTo>
                    <a:pt x="540" y="91"/>
                  </a:lnTo>
                  <a:lnTo>
                    <a:pt x="538" y="91"/>
                  </a:lnTo>
                  <a:lnTo>
                    <a:pt x="537" y="91"/>
                  </a:lnTo>
                  <a:lnTo>
                    <a:pt x="538" y="92"/>
                  </a:lnTo>
                  <a:lnTo>
                    <a:pt x="538" y="96"/>
                  </a:lnTo>
                  <a:lnTo>
                    <a:pt x="538" y="97"/>
                  </a:lnTo>
                  <a:lnTo>
                    <a:pt x="538" y="99"/>
                  </a:lnTo>
                  <a:lnTo>
                    <a:pt x="537" y="102"/>
                  </a:lnTo>
                  <a:lnTo>
                    <a:pt x="537" y="103"/>
                  </a:lnTo>
                  <a:lnTo>
                    <a:pt x="537" y="103"/>
                  </a:lnTo>
                  <a:lnTo>
                    <a:pt x="533" y="103"/>
                  </a:lnTo>
                  <a:lnTo>
                    <a:pt x="532" y="103"/>
                  </a:lnTo>
                  <a:lnTo>
                    <a:pt x="527" y="97"/>
                  </a:lnTo>
                  <a:lnTo>
                    <a:pt x="524" y="96"/>
                  </a:lnTo>
                  <a:lnTo>
                    <a:pt x="519" y="91"/>
                  </a:lnTo>
                  <a:lnTo>
                    <a:pt x="519" y="91"/>
                  </a:lnTo>
                  <a:lnTo>
                    <a:pt x="518" y="91"/>
                  </a:lnTo>
                  <a:lnTo>
                    <a:pt x="518" y="92"/>
                  </a:lnTo>
                  <a:lnTo>
                    <a:pt x="519" y="94"/>
                  </a:lnTo>
                  <a:lnTo>
                    <a:pt x="522" y="97"/>
                  </a:lnTo>
                  <a:lnTo>
                    <a:pt x="524" y="100"/>
                  </a:lnTo>
                  <a:lnTo>
                    <a:pt x="525" y="103"/>
                  </a:lnTo>
                  <a:lnTo>
                    <a:pt x="525" y="103"/>
                  </a:lnTo>
                  <a:lnTo>
                    <a:pt x="525" y="105"/>
                  </a:lnTo>
                  <a:lnTo>
                    <a:pt x="525" y="103"/>
                  </a:lnTo>
                  <a:lnTo>
                    <a:pt x="524" y="103"/>
                  </a:lnTo>
                  <a:lnTo>
                    <a:pt x="521" y="102"/>
                  </a:lnTo>
                  <a:lnTo>
                    <a:pt x="519" y="102"/>
                  </a:lnTo>
                  <a:lnTo>
                    <a:pt x="518" y="100"/>
                  </a:lnTo>
                  <a:lnTo>
                    <a:pt x="516" y="100"/>
                  </a:lnTo>
                  <a:lnTo>
                    <a:pt x="514" y="99"/>
                  </a:lnTo>
                  <a:lnTo>
                    <a:pt x="513" y="99"/>
                  </a:lnTo>
                  <a:lnTo>
                    <a:pt x="510" y="99"/>
                  </a:lnTo>
                  <a:lnTo>
                    <a:pt x="510" y="100"/>
                  </a:lnTo>
                  <a:lnTo>
                    <a:pt x="511" y="100"/>
                  </a:lnTo>
                  <a:lnTo>
                    <a:pt x="513" y="102"/>
                  </a:lnTo>
                  <a:lnTo>
                    <a:pt x="513" y="102"/>
                  </a:lnTo>
                  <a:lnTo>
                    <a:pt x="514" y="103"/>
                  </a:lnTo>
                  <a:lnTo>
                    <a:pt x="513" y="105"/>
                  </a:lnTo>
                  <a:lnTo>
                    <a:pt x="510" y="105"/>
                  </a:lnTo>
                  <a:lnTo>
                    <a:pt x="505" y="105"/>
                  </a:lnTo>
                  <a:lnTo>
                    <a:pt x="499" y="103"/>
                  </a:lnTo>
                  <a:lnTo>
                    <a:pt x="491" y="102"/>
                  </a:lnTo>
                  <a:lnTo>
                    <a:pt x="484" y="100"/>
                  </a:lnTo>
                  <a:lnTo>
                    <a:pt x="480" y="97"/>
                  </a:lnTo>
                  <a:lnTo>
                    <a:pt x="478" y="96"/>
                  </a:lnTo>
                  <a:lnTo>
                    <a:pt x="478" y="96"/>
                  </a:lnTo>
                  <a:lnTo>
                    <a:pt x="480" y="94"/>
                  </a:lnTo>
                  <a:lnTo>
                    <a:pt x="486" y="92"/>
                  </a:lnTo>
                  <a:lnTo>
                    <a:pt x="492" y="92"/>
                  </a:lnTo>
                  <a:lnTo>
                    <a:pt x="491" y="92"/>
                  </a:lnTo>
                  <a:lnTo>
                    <a:pt x="480" y="91"/>
                  </a:lnTo>
                  <a:lnTo>
                    <a:pt x="475" y="91"/>
                  </a:lnTo>
                  <a:lnTo>
                    <a:pt x="473" y="91"/>
                  </a:lnTo>
                  <a:lnTo>
                    <a:pt x="472" y="91"/>
                  </a:lnTo>
                  <a:lnTo>
                    <a:pt x="470" y="89"/>
                  </a:lnTo>
                  <a:lnTo>
                    <a:pt x="467" y="88"/>
                  </a:lnTo>
                  <a:lnTo>
                    <a:pt x="466" y="86"/>
                  </a:lnTo>
                  <a:lnTo>
                    <a:pt x="466" y="85"/>
                  </a:lnTo>
                  <a:lnTo>
                    <a:pt x="467" y="85"/>
                  </a:lnTo>
                  <a:lnTo>
                    <a:pt x="472" y="85"/>
                  </a:lnTo>
                  <a:lnTo>
                    <a:pt x="473" y="85"/>
                  </a:lnTo>
                  <a:lnTo>
                    <a:pt x="470" y="85"/>
                  </a:lnTo>
                  <a:lnTo>
                    <a:pt x="462" y="81"/>
                  </a:lnTo>
                  <a:lnTo>
                    <a:pt x="459" y="80"/>
                  </a:lnTo>
                  <a:lnTo>
                    <a:pt x="459" y="80"/>
                  </a:lnTo>
                  <a:lnTo>
                    <a:pt x="458" y="78"/>
                  </a:lnTo>
                  <a:lnTo>
                    <a:pt x="459" y="78"/>
                  </a:lnTo>
                  <a:lnTo>
                    <a:pt x="461" y="77"/>
                  </a:lnTo>
                  <a:lnTo>
                    <a:pt x="472" y="74"/>
                  </a:lnTo>
                  <a:lnTo>
                    <a:pt x="475" y="72"/>
                  </a:lnTo>
                  <a:lnTo>
                    <a:pt x="478" y="72"/>
                  </a:lnTo>
                  <a:lnTo>
                    <a:pt x="480" y="72"/>
                  </a:lnTo>
                  <a:lnTo>
                    <a:pt x="481" y="69"/>
                  </a:lnTo>
                  <a:lnTo>
                    <a:pt x="492" y="67"/>
                  </a:lnTo>
                  <a:lnTo>
                    <a:pt x="499" y="66"/>
                  </a:lnTo>
                  <a:lnTo>
                    <a:pt x="500" y="66"/>
                  </a:lnTo>
                  <a:lnTo>
                    <a:pt x="494" y="66"/>
                  </a:lnTo>
                  <a:lnTo>
                    <a:pt x="486" y="66"/>
                  </a:lnTo>
                  <a:lnTo>
                    <a:pt x="483" y="64"/>
                  </a:lnTo>
                  <a:lnTo>
                    <a:pt x="480" y="63"/>
                  </a:lnTo>
                  <a:lnTo>
                    <a:pt x="478" y="63"/>
                  </a:lnTo>
                  <a:lnTo>
                    <a:pt x="475" y="64"/>
                  </a:lnTo>
                  <a:lnTo>
                    <a:pt x="470" y="66"/>
                  </a:lnTo>
                  <a:lnTo>
                    <a:pt x="467" y="66"/>
                  </a:lnTo>
                  <a:lnTo>
                    <a:pt x="462" y="69"/>
                  </a:lnTo>
                  <a:lnTo>
                    <a:pt x="461" y="69"/>
                  </a:lnTo>
                  <a:lnTo>
                    <a:pt x="459" y="67"/>
                  </a:lnTo>
                  <a:lnTo>
                    <a:pt x="459" y="67"/>
                  </a:lnTo>
                  <a:lnTo>
                    <a:pt x="461" y="66"/>
                  </a:lnTo>
                  <a:lnTo>
                    <a:pt x="462" y="66"/>
                  </a:lnTo>
                  <a:lnTo>
                    <a:pt x="461" y="66"/>
                  </a:lnTo>
                  <a:lnTo>
                    <a:pt x="459" y="64"/>
                  </a:lnTo>
                  <a:lnTo>
                    <a:pt x="456" y="64"/>
                  </a:lnTo>
                  <a:lnTo>
                    <a:pt x="455" y="66"/>
                  </a:lnTo>
                  <a:lnTo>
                    <a:pt x="448" y="67"/>
                  </a:lnTo>
                  <a:lnTo>
                    <a:pt x="445" y="69"/>
                  </a:lnTo>
                  <a:lnTo>
                    <a:pt x="445" y="69"/>
                  </a:lnTo>
                  <a:lnTo>
                    <a:pt x="442" y="66"/>
                  </a:lnTo>
                  <a:lnTo>
                    <a:pt x="437" y="66"/>
                  </a:lnTo>
                  <a:lnTo>
                    <a:pt x="436" y="64"/>
                  </a:lnTo>
                  <a:lnTo>
                    <a:pt x="437" y="61"/>
                  </a:lnTo>
                  <a:lnTo>
                    <a:pt x="439" y="59"/>
                  </a:lnTo>
                  <a:lnTo>
                    <a:pt x="442" y="59"/>
                  </a:lnTo>
                  <a:lnTo>
                    <a:pt x="453" y="56"/>
                  </a:lnTo>
                  <a:lnTo>
                    <a:pt x="455" y="56"/>
                  </a:lnTo>
                  <a:lnTo>
                    <a:pt x="455" y="53"/>
                  </a:lnTo>
                  <a:lnTo>
                    <a:pt x="453" y="55"/>
                  </a:lnTo>
                  <a:lnTo>
                    <a:pt x="447" y="56"/>
                  </a:lnTo>
                  <a:lnTo>
                    <a:pt x="442" y="56"/>
                  </a:lnTo>
                  <a:lnTo>
                    <a:pt x="439" y="56"/>
                  </a:lnTo>
                  <a:lnTo>
                    <a:pt x="436" y="56"/>
                  </a:lnTo>
                  <a:lnTo>
                    <a:pt x="434" y="56"/>
                  </a:lnTo>
                  <a:lnTo>
                    <a:pt x="432" y="55"/>
                  </a:lnTo>
                  <a:lnTo>
                    <a:pt x="425" y="50"/>
                  </a:lnTo>
                  <a:lnTo>
                    <a:pt x="423" y="48"/>
                  </a:lnTo>
                  <a:lnTo>
                    <a:pt x="423" y="45"/>
                  </a:lnTo>
                  <a:lnTo>
                    <a:pt x="423" y="44"/>
                  </a:lnTo>
                  <a:lnTo>
                    <a:pt x="421" y="40"/>
                  </a:lnTo>
                  <a:lnTo>
                    <a:pt x="436" y="44"/>
                  </a:lnTo>
                  <a:lnTo>
                    <a:pt x="440" y="44"/>
                  </a:lnTo>
                  <a:lnTo>
                    <a:pt x="451" y="44"/>
                  </a:lnTo>
                  <a:lnTo>
                    <a:pt x="451" y="44"/>
                  </a:lnTo>
                  <a:lnTo>
                    <a:pt x="453" y="42"/>
                  </a:lnTo>
                  <a:lnTo>
                    <a:pt x="451" y="42"/>
                  </a:lnTo>
                  <a:lnTo>
                    <a:pt x="451" y="40"/>
                  </a:lnTo>
                  <a:lnTo>
                    <a:pt x="453" y="40"/>
                  </a:lnTo>
                  <a:lnTo>
                    <a:pt x="456" y="39"/>
                  </a:lnTo>
                  <a:lnTo>
                    <a:pt x="458" y="39"/>
                  </a:lnTo>
                  <a:lnTo>
                    <a:pt x="453" y="39"/>
                  </a:lnTo>
                  <a:lnTo>
                    <a:pt x="443" y="40"/>
                  </a:lnTo>
                  <a:lnTo>
                    <a:pt x="440" y="40"/>
                  </a:lnTo>
                  <a:lnTo>
                    <a:pt x="437" y="37"/>
                  </a:lnTo>
                  <a:lnTo>
                    <a:pt x="434" y="37"/>
                  </a:lnTo>
                  <a:lnTo>
                    <a:pt x="431" y="37"/>
                  </a:lnTo>
                  <a:lnTo>
                    <a:pt x="429" y="37"/>
                  </a:lnTo>
                  <a:lnTo>
                    <a:pt x="428" y="36"/>
                  </a:lnTo>
                  <a:lnTo>
                    <a:pt x="426" y="36"/>
                  </a:lnTo>
                  <a:lnTo>
                    <a:pt x="426" y="34"/>
                  </a:lnTo>
                  <a:lnTo>
                    <a:pt x="426" y="34"/>
                  </a:lnTo>
                  <a:lnTo>
                    <a:pt x="428" y="34"/>
                  </a:lnTo>
                  <a:lnTo>
                    <a:pt x="431" y="33"/>
                  </a:lnTo>
                  <a:lnTo>
                    <a:pt x="432" y="33"/>
                  </a:lnTo>
                  <a:lnTo>
                    <a:pt x="436" y="33"/>
                  </a:lnTo>
                  <a:lnTo>
                    <a:pt x="439" y="33"/>
                  </a:lnTo>
                  <a:lnTo>
                    <a:pt x="437" y="33"/>
                  </a:lnTo>
                  <a:lnTo>
                    <a:pt x="434" y="29"/>
                  </a:lnTo>
                  <a:lnTo>
                    <a:pt x="429" y="26"/>
                  </a:lnTo>
                  <a:lnTo>
                    <a:pt x="429" y="22"/>
                  </a:lnTo>
                  <a:lnTo>
                    <a:pt x="432" y="22"/>
                  </a:lnTo>
                  <a:lnTo>
                    <a:pt x="436" y="22"/>
                  </a:lnTo>
                  <a:lnTo>
                    <a:pt x="439" y="22"/>
                  </a:lnTo>
                  <a:lnTo>
                    <a:pt x="443" y="22"/>
                  </a:lnTo>
                  <a:lnTo>
                    <a:pt x="447" y="23"/>
                  </a:lnTo>
                  <a:lnTo>
                    <a:pt x="448" y="26"/>
                  </a:lnTo>
                  <a:lnTo>
                    <a:pt x="450" y="26"/>
                  </a:lnTo>
                  <a:lnTo>
                    <a:pt x="455" y="26"/>
                  </a:lnTo>
                  <a:lnTo>
                    <a:pt x="462" y="26"/>
                  </a:lnTo>
                  <a:lnTo>
                    <a:pt x="461" y="26"/>
                  </a:lnTo>
                  <a:lnTo>
                    <a:pt x="458" y="25"/>
                  </a:lnTo>
                  <a:lnTo>
                    <a:pt x="453" y="23"/>
                  </a:lnTo>
                  <a:lnTo>
                    <a:pt x="450" y="20"/>
                  </a:lnTo>
                  <a:lnTo>
                    <a:pt x="443" y="18"/>
                  </a:lnTo>
                  <a:lnTo>
                    <a:pt x="439" y="17"/>
                  </a:lnTo>
                  <a:lnTo>
                    <a:pt x="439" y="17"/>
                  </a:lnTo>
                  <a:lnTo>
                    <a:pt x="442" y="12"/>
                  </a:lnTo>
                  <a:lnTo>
                    <a:pt x="447" y="11"/>
                  </a:lnTo>
                  <a:lnTo>
                    <a:pt x="453" y="11"/>
                  </a:lnTo>
                  <a:lnTo>
                    <a:pt x="458" y="9"/>
                  </a:lnTo>
                  <a:lnTo>
                    <a:pt x="464" y="7"/>
                  </a:lnTo>
                  <a:lnTo>
                    <a:pt x="469" y="9"/>
                  </a:lnTo>
                  <a:lnTo>
                    <a:pt x="470" y="9"/>
                  </a:lnTo>
                  <a:lnTo>
                    <a:pt x="472" y="7"/>
                  </a:lnTo>
                  <a:lnTo>
                    <a:pt x="472" y="7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69" y="4"/>
                  </a:lnTo>
                  <a:lnTo>
                    <a:pt x="462" y="4"/>
                  </a:lnTo>
                  <a:lnTo>
                    <a:pt x="459" y="4"/>
                  </a:lnTo>
                  <a:lnTo>
                    <a:pt x="458" y="3"/>
                  </a:lnTo>
                  <a:lnTo>
                    <a:pt x="458" y="3"/>
                  </a:lnTo>
                  <a:lnTo>
                    <a:pt x="458" y="1"/>
                  </a:lnTo>
                  <a:lnTo>
                    <a:pt x="458" y="1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59" y="0"/>
                  </a:lnTo>
                  <a:lnTo>
                    <a:pt x="467" y="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"/>
            <p:cNvSpPr/>
            <p:nvPr/>
          </p:nvSpPr>
          <p:spPr>
            <a:xfrm>
              <a:off x="3180327" y="1252336"/>
              <a:ext cx="859607" cy="446372"/>
            </a:xfrm>
            <a:custGeom>
              <a:rect b="b" l="l" r="r" t="t"/>
              <a:pathLst>
                <a:path extrusionOk="0" h="229" w="441">
                  <a:moveTo>
                    <a:pt x="314" y="0"/>
                  </a:moveTo>
                  <a:lnTo>
                    <a:pt x="315" y="0"/>
                  </a:lnTo>
                  <a:lnTo>
                    <a:pt x="317" y="2"/>
                  </a:lnTo>
                  <a:lnTo>
                    <a:pt x="320" y="4"/>
                  </a:lnTo>
                  <a:lnTo>
                    <a:pt x="322" y="5"/>
                  </a:lnTo>
                  <a:lnTo>
                    <a:pt x="333" y="5"/>
                  </a:lnTo>
                  <a:lnTo>
                    <a:pt x="337" y="5"/>
                  </a:lnTo>
                  <a:lnTo>
                    <a:pt x="341" y="7"/>
                  </a:lnTo>
                  <a:lnTo>
                    <a:pt x="344" y="7"/>
                  </a:lnTo>
                  <a:lnTo>
                    <a:pt x="348" y="7"/>
                  </a:lnTo>
                  <a:lnTo>
                    <a:pt x="352" y="7"/>
                  </a:lnTo>
                  <a:lnTo>
                    <a:pt x="363" y="7"/>
                  </a:lnTo>
                  <a:lnTo>
                    <a:pt x="366" y="8"/>
                  </a:lnTo>
                  <a:lnTo>
                    <a:pt x="366" y="8"/>
                  </a:lnTo>
                  <a:lnTo>
                    <a:pt x="363" y="10"/>
                  </a:lnTo>
                  <a:lnTo>
                    <a:pt x="359" y="12"/>
                  </a:lnTo>
                  <a:lnTo>
                    <a:pt x="337" y="16"/>
                  </a:lnTo>
                  <a:lnTo>
                    <a:pt x="336" y="18"/>
                  </a:lnTo>
                  <a:lnTo>
                    <a:pt x="341" y="18"/>
                  </a:lnTo>
                  <a:lnTo>
                    <a:pt x="347" y="18"/>
                  </a:lnTo>
                  <a:lnTo>
                    <a:pt x="352" y="18"/>
                  </a:lnTo>
                  <a:lnTo>
                    <a:pt x="358" y="16"/>
                  </a:lnTo>
                  <a:lnTo>
                    <a:pt x="359" y="15"/>
                  </a:lnTo>
                  <a:lnTo>
                    <a:pt x="363" y="15"/>
                  </a:lnTo>
                  <a:lnTo>
                    <a:pt x="371" y="12"/>
                  </a:lnTo>
                  <a:lnTo>
                    <a:pt x="375" y="12"/>
                  </a:lnTo>
                  <a:lnTo>
                    <a:pt x="378" y="12"/>
                  </a:lnTo>
                  <a:lnTo>
                    <a:pt x="380" y="13"/>
                  </a:lnTo>
                  <a:lnTo>
                    <a:pt x="382" y="13"/>
                  </a:lnTo>
                  <a:lnTo>
                    <a:pt x="383" y="12"/>
                  </a:lnTo>
                  <a:lnTo>
                    <a:pt x="383" y="10"/>
                  </a:lnTo>
                  <a:lnTo>
                    <a:pt x="385" y="10"/>
                  </a:lnTo>
                  <a:lnTo>
                    <a:pt x="386" y="8"/>
                  </a:lnTo>
                  <a:lnTo>
                    <a:pt x="388" y="8"/>
                  </a:lnTo>
                  <a:lnTo>
                    <a:pt x="389" y="10"/>
                  </a:lnTo>
                  <a:lnTo>
                    <a:pt x="391" y="12"/>
                  </a:lnTo>
                  <a:lnTo>
                    <a:pt x="393" y="13"/>
                  </a:lnTo>
                  <a:lnTo>
                    <a:pt x="394" y="13"/>
                  </a:lnTo>
                  <a:lnTo>
                    <a:pt x="399" y="12"/>
                  </a:lnTo>
                  <a:lnTo>
                    <a:pt x="400" y="12"/>
                  </a:lnTo>
                  <a:lnTo>
                    <a:pt x="405" y="12"/>
                  </a:lnTo>
                  <a:lnTo>
                    <a:pt x="408" y="13"/>
                  </a:lnTo>
                  <a:lnTo>
                    <a:pt x="408" y="13"/>
                  </a:lnTo>
                  <a:lnTo>
                    <a:pt x="407" y="15"/>
                  </a:lnTo>
                  <a:lnTo>
                    <a:pt x="407" y="15"/>
                  </a:lnTo>
                  <a:lnTo>
                    <a:pt x="405" y="16"/>
                  </a:lnTo>
                  <a:lnTo>
                    <a:pt x="407" y="16"/>
                  </a:lnTo>
                  <a:lnTo>
                    <a:pt x="410" y="18"/>
                  </a:lnTo>
                  <a:lnTo>
                    <a:pt x="413" y="21"/>
                  </a:lnTo>
                  <a:lnTo>
                    <a:pt x="413" y="23"/>
                  </a:lnTo>
                  <a:lnTo>
                    <a:pt x="411" y="24"/>
                  </a:lnTo>
                  <a:lnTo>
                    <a:pt x="411" y="26"/>
                  </a:lnTo>
                  <a:lnTo>
                    <a:pt x="423" y="23"/>
                  </a:lnTo>
                  <a:lnTo>
                    <a:pt x="434" y="24"/>
                  </a:lnTo>
                  <a:lnTo>
                    <a:pt x="437" y="24"/>
                  </a:lnTo>
                  <a:lnTo>
                    <a:pt x="438" y="26"/>
                  </a:lnTo>
                  <a:lnTo>
                    <a:pt x="440" y="27"/>
                  </a:lnTo>
                  <a:lnTo>
                    <a:pt x="441" y="29"/>
                  </a:lnTo>
                  <a:lnTo>
                    <a:pt x="440" y="30"/>
                  </a:lnTo>
                  <a:lnTo>
                    <a:pt x="435" y="35"/>
                  </a:lnTo>
                  <a:lnTo>
                    <a:pt x="430" y="37"/>
                  </a:lnTo>
                  <a:lnTo>
                    <a:pt x="427" y="40"/>
                  </a:lnTo>
                  <a:lnTo>
                    <a:pt x="423" y="41"/>
                  </a:lnTo>
                  <a:lnTo>
                    <a:pt x="407" y="46"/>
                  </a:lnTo>
                  <a:lnTo>
                    <a:pt x="399" y="48"/>
                  </a:lnTo>
                  <a:lnTo>
                    <a:pt x="394" y="49"/>
                  </a:lnTo>
                  <a:lnTo>
                    <a:pt x="393" y="51"/>
                  </a:lnTo>
                  <a:lnTo>
                    <a:pt x="383" y="49"/>
                  </a:lnTo>
                  <a:lnTo>
                    <a:pt x="380" y="51"/>
                  </a:lnTo>
                  <a:lnTo>
                    <a:pt x="378" y="52"/>
                  </a:lnTo>
                  <a:lnTo>
                    <a:pt x="375" y="54"/>
                  </a:lnTo>
                  <a:lnTo>
                    <a:pt x="372" y="54"/>
                  </a:lnTo>
                  <a:lnTo>
                    <a:pt x="363" y="54"/>
                  </a:lnTo>
                  <a:lnTo>
                    <a:pt x="361" y="56"/>
                  </a:lnTo>
                  <a:lnTo>
                    <a:pt x="359" y="57"/>
                  </a:lnTo>
                  <a:lnTo>
                    <a:pt x="359" y="59"/>
                  </a:lnTo>
                  <a:lnTo>
                    <a:pt x="358" y="59"/>
                  </a:lnTo>
                  <a:lnTo>
                    <a:pt x="333" y="65"/>
                  </a:lnTo>
                  <a:lnTo>
                    <a:pt x="333" y="67"/>
                  </a:lnTo>
                  <a:lnTo>
                    <a:pt x="334" y="67"/>
                  </a:lnTo>
                  <a:lnTo>
                    <a:pt x="337" y="67"/>
                  </a:lnTo>
                  <a:lnTo>
                    <a:pt x="375" y="59"/>
                  </a:lnTo>
                  <a:lnTo>
                    <a:pt x="383" y="59"/>
                  </a:lnTo>
                  <a:lnTo>
                    <a:pt x="389" y="59"/>
                  </a:lnTo>
                  <a:lnTo>
                    <a:pt x="388" y="60"/>
                  </a:lnTo>
                  <a:lnTo>
                    <a:pt x="378" y="65"/>
                  </a:lnTo>
                  <a:lnTo>
                    <a:pt x="367" y="70"/>
                  </a:lnTo>
                  <a:lnTo>
                    <a:pt x="361" y="75"/>
                  </a:lnTo>
                  <a:lnTo>
                    <a:pt x="345" y="81"/>
                  </a:lnTo>
                  <a:lnTo>
                    <a:pt x="334" y="87"/>
                  </a:lnTo>
                  <a:lnTo>
                    <a:pt x="330" y="90"/>
                  </a:lnTo>
                  <a:lnTo>
                    <a:pt x="323" y="95"/>
                  </a:lnTo>
                  <a:lnTo>
                    <a:pt x="320" y="97"/>
                  </a:lnTo>
                  <a:lnTo>
                    <a:pt x="318" y="97"/>
                  </a:lnTo>
                  <a:lnTo>
                    <a:pt x="315" y="97"/>
                  </a:lnTo>
                  <a:lnTo>
                    <a:pt x="312" y="97"/>
                  </a:lnTo>
                  <a:lnTo>
                    <a:pt x="307" y="93"/>
                  </a:lnTo>
                  <a:lnTo>
                    <a:pt x="304" y="92"/>
                  </a:lnTo>
                  <a:lnTo>
                    <a:pt x="304" y="92"/>
                  </a:lnTo>
                  <a:lnTo>
                    <a:pt x="304" y="92"/>
                  </a:lnTo>
                  <a:lnTo>
                    <a:pt x="311" y="100"/>
                  </a:lnTo>
                  <a:lnTo>
                    <a:pt x="311" y="101"/>
                  </a:lnTo>
                  <a:lnTo>
                    <a:pt x="298" y="103"/>
                  </a:lnTo>
                  <a:lnTo>
                    <a:pt x="293" y="104"/>
                  </a:lnTo>
                  <a:lnTo>
                    <a:pt x="290" y="104"/>
                  </a:lnTo>
                  <a:lnTo>
                    <a:pt x="289" y="104"/>
                  </a:lnTo>
                  <a:lnTo>
                    <a:pt x="285" y="104"/>
                  </a:lnTo>
                  <a:lnTo>
                    <a:pt x="284" y="104"/>
                  </a:lnTo>
                  <a:lnTo>
                    <a:pt x="284" y="106"/>
                  </a:lnTo>
                  <a:lnTo>
                    <a:pt x="285" y="106"/>
                  </a:lnTo>
                  <a:lnTo>
                    <a:pt x="290" y="106"/>
                  </a:lnTo>
                  <a:lnTo>
                    <a:pt x="301" y="104"/>
                  </a:lnTo>
                  <a:lnTo>
                    <a:pt x="303" y="104"/>
                  </a:lnTo>
                  <a:lnTo>
                    <a:pt x="306" y="106"/>
                  </a:lnTo>
                  <a:lnTo>
                    <a:pt x="306" y="106"/>
                  </a:lnTo>
                  <a:lnTo>
                    <a:pt x="303" y="109"/>
                  </a:lnTo>
                  <a:lnTo>
                    <a:pt x="295" y="112"/>
                  </a:lnTo>
                  <a:lnTo>
                    <a:pt x="295" y="112"/>
                  </a:lnTo>
                  <a:lnTo>
                    <a:pt x="298" y="114"/>
                  </a:lnTo>
                  <a:lnTo>
                    <a:pt x="298" y="114"/>
                  </a:lnTo>
                  <a:lnTo>
                    <a:pt x="295" y="117"/>
                  </a:lnTo>
                  <a:lnTo>
                    <a:pt x="293" y="117"/>
                  </a:lnTo>
                  <a:lnTo>
                    <a:pt x="285" y="119"/>
                  </a:lnTo>
                  <a:lnTo>
                    <a:pt x="282" y="120"/>
                  </a:lnTo>
                  <a:lnTo>
                    <a:pt x="279" y="119"/>
                  </a:lnTo>
                  <a:lnTo>
                    <a:pt x="263" y="115"/>
                  </a:lnTo>
                  <a:lnTo>
                    <a:pt x="259" y="114"/>
                  </a:lnTo>
                  <a:lnTo>
                    <a:pt x="254" y="112"/>
                  </a:lnTo>
                  <a:lnTo>
                    <a:pt x="251" y="114"/>
                  </a:lnTo>
                  <a:lnTo>
                    <a:pt x="246" y="114"/>
                  </a:lnTo>
                  <a:lnTo>
                    <a:pt x="248" y="115"/>
                  </a:lnTo>
                  <a:lnTo>
                    <a:pt x="255" y="117"/>
                  </a:lnTo>
                  <a:lnTo>
                    <a:pt x="262" y="117"/>
                  </a:lnTo>
                  <a:lnTo>
                    <a:pt x="263" y="117"/>
                  </a:lnTo>
                  <a:lnTo>
                    <a:pt x="265" y="119"/>
                  </a:lnTo>
                  <a:lnTo>
                    <a:pt x="266" y="120"/>
                  </a:lnTo>
                  <a:lnTo>
                    <a:pt x="268" y="122"/>
                  </a:lnTo>
                  <a:lnTo>
                    <a:pt x="266" y="123"/>
                  </a:lnTo>
                  <a:lnTo>
                    <a:pt x="266" y="125"/>
                  </a:lnTo>
                  <a:lnTo>
                    <a:pt x="265" y="125"/>
                  </a:lnTo>
                  <a:lnTo>
                    <a:pt x="263" y="125"/>
                  </a:lnTo>
                  <a:lnTo>
                    <a:pt x="259" y="125"/>
                  </a:lnTo>
                  <a:lnTo>
                    <a:pt x="255" y="127"/>
                  </a:lnTo>
                  <a:lnTo>
                    <a:pt x="254" y="127"/>
                  </a:lnTo>
                  <a:lnTo>
                    <a:pt x="251" y="127"/>
                  </a:lnTo>
                  <a:lnTo>
                    <a:pt x="244" y="127"/>
                  </a:lnTo>
                  <a:lnTo>
                    <a:pt x="238" y="128"/>
                  </a:lnTo>
                  <a:lnTo>
                    <a:pt x="235" y="128"/>
                  </a:lnTo>
                  <a:lnTo>
                    <a:pt x="230" y="128"/>
                  </a:lnTo>
                  <a:lnTo>
                    <a:pt x="225" y="127"/>
                  </a:lnTo>
                  <a:lnTo>
                    <a:pt x="222" y="125"/>
                  </a:lnTo>
                  <a:lnTo>
                    <a:pt x="214" y="125"/>
                  </a:lnTo>
                  <a:lnTo>
                    <a:pt x="214" y="127"/>
                  </a:lnTo>
                  <a:lnTo>
                    <a:pt x="218" y="127"/>
                  </a:lnTo>
                  <a:lnTo>
                    <a:pt x="222" y="128"/>
                  </a:lnTo>
                  <a:lnTo>
                    <a:pt x="225" y="131"/>
                  </a:lnTo>
                  <a:lnTo>
                    <a:pt x="229" y="131"/>
                  </a:lnTo>
                  <a:lnTo>
                    <a:pt x="233" y="134"/>
                  </a:lnTo>
                  <a:lnTo>
                    <a:pt x="236" y="134"/>
                  </a:lnTo>
                  <a:lnTo>
                    <a:pt x="240" y="134"/>
                  </a:lnTo>
                  <a:lnTo>
                    <a:pt x="246" y="134"/>
                  </a:lnTo>
                  <a:lnTo>
                    <a:pt x="249" y="134"/>
                  </a:lnTo>
                  <a:lnTo>
                    <a:pt x="249" y="141"/>
                  </a:lnTo>
                  <a:lnTo>
                    <a:pt x="248" y="141"/>
                  </a:lnTo>
                  <a:lnTo>
                    <a:pt x="238" y="141"/>
                  </a:lnTo>
                  <a:lnTo>
                    <a:pt x="235" y="139"/>
                  </a:lnTo>
                  <a:lnTo>
                    <a:pt x="232" y="139"/>
                  </a:lnTo>
                  <a:lnTo>
                    <a:pt x="229" y="138"/>
                  </a:lnTo>
                  <a:lnTo>
                    <a:pt x="225" y="139"/>
                  </a:lnTo>
                  <a:lnTo>
                    <a:pt x="222" y="139"/>
                  </a:lnTo>
                  <a:lnTo>
                    <a:pt x="219" y="139"/>
                  </a:lnTo>
                  <a:lnTo>
                    <a:pt x="216" y="139"/>
                  </a:lnTo>
                  <a:lnTo>
                    <a:pt x="207" y="139"/>
                  </a:lnTo>
                  <a:lnTo>
                    <a:pt x="202" y="139"/>
                  </a:lnTo>
                  <a:lnTo>
                    <a:pt x="199" y="139"/>
                  </a:lnTo>
                  <a:lnTo>
                    <a:pt x="194" y="139"/>
                  </a:lnTo>
                  <a:lnTo>
                    <a:pt x="189" y="139"/>
                  </a:lnTo>
                  <a:lnTo>
                    <a:pt x="191" y="141"/>
                  </a:lnTo>
                  <a:lnTo>
                    <a:pt x="192" y="141"/>
                  </a:lnTo>
                  <a:lnTo>
                    <a:pt x="195" y="141"/>
                  </a:lnTo>
                  <a:lnTo>
                    <a:pt x="197" y="142"/>
                  </a:lnTo>
                  <a:lnTo>
                    <a:pt x="200" y="144"/>
                  </a:lnTo>
                  <a:lnTo>
                    <a:pt x="202" y="144"/>
                  </a:lnTo>
                  <a:lnTo>
                    <a:pt x="205" y="142"/>
                  </a:lnTo>
                  <a:lnTo>
                    <a:pt x="214" y="141"/>
                  </a:lnTo>
                  <a:lnTo>
                    <a:pt x="219" y="141"/>
                  </a:lnTo>
                  <a:lnTo>
                    <a:pt x="224" y="142"/>
                  </a:lnTo>
                  <a:lnTo>
                    <a:pt x="225" y="142"/>
                  </a:lnTo>
                  <a:lnTo>
                    <a:pt x="227" y="142"/>
                  </a:lnTo>
                  <a:lnTo>
                    <a:pt x="230" y="145"/>
                  </a:lnTo>
                  <a:lnTo>
                    <a:pt x="236" y="145"/>
                  </a:lnTo>
                  <a:lnTo>
                    <a:pt x="240" y="147"/>
                  </a:lnTo>
                  <a:lnTo>
                    <a:pt x="248" y="150"/>
                  </a:lnTo>
                  <a:lnTo>
                    <a:pt x="249" y="150"/>
                  </a:lnTo>
                  <a:lnTo>
                    <a:pt x="249" y="150"/>
                  </a:lnTo>
                  <a:lnTo>
                    <a:pt x="248" y="153"/>
                  </a:lnTo>
                  <a:lnTo>
                    <a:pt x="248" y="153"/>
                  </a:lnTo>
                  <a:lnTo>
                    <a:pt x="243" y="156"/>
                  </a:lnTo>
                  <a:lnTo>
                    <a:pt x="236" y="156"/>
                  </a:lnTo>
                  <a:lnTo>
                    <a:pt x="227" y="156"/>
                  </a:lnTo>
                  <a:lnTo>
                    <a:pt x="222" y="156"/>
                  </a:lnTo>
                  <a:lnTo>
                    <a:pt x="221" y="158"/>
                  </a:lnTo>
                  <a:lnTo>
                    <a:pt x="225" y="158"/>
                  </a:lnTo>
                  <a:lnTo>
                    <a:pt x="235" y="161"/>
                  </a:lnTo>
                  <a:lnTo>
                    <a:pt x="238" y="163"/>
                  </a:lnTo>
                  <a:lnTo>
                    <a:pt x="238" y="163"/>
                  </a:lnTo>
                  <a:lnTo>
                    <a:pt x="233" y="166"/>
                  </a:lnTo>
                  <a:lnTo>
                    <a:pt x="229" y="174"/>
                  </a:lnTo>
                  <a:lnTo>
                    <a:pt x="227" y="174"/>
                  </a:lnTo>
                  <a:lnTo>
                    <a:pt x="225" y="174"/>
                  </a:lnTo>
                  <a:lnTo>
                    <a:pt x="222" y="174"/>
                  </a:lnTo>
                  <a:lnTo>
                    <a:pt x="218" y="175"/>
                  </a:lnTo>
                  <a:lnTo>
                    <a:pt x="213" y="175"/>
                  </a:lnTo>
                  <a:lnTo>
                    <a:pt x="207" y="175"/>
                  </a:lnTo>
                  <a:lnTo>
                    <a:pt x="199" y="175"/>
                  </a:lnTo>
                  <a:lnTo>
                    <a:pt x="197" y="177"/>
                  </a:lnTo>
                  <a:lnTo>
                    <a:pt x="197" y="179"/>
                  </a:lnTo>
                  <a:lnTo>
                    <a:pt x="197" y="182"/>
                  </a:lnTo>
                  <a:lnTo>
                    <a:pt x="197" y="185"/>
                  </a:lnTo>
                  <a:lnTo>
                    <a:pt x="197" y="188"/>
                  </a:lnTo>
                  <a:lnTo>
                    <a:pt x="195" y="190"/>
                  </a:lnTo>
                  <a:lnTo>
                    <a:pt x="194" y="191"/>
                  </a:lnTo>
                  <a:lnTo>
                    <a:pt x="191" y="193"/>
                  </a:lnTo>
                  <a:lnTo>
                    <a:pt x="188" y="194"/>
                  </a:lnTo>
                  <a:lnTo>
                    <a:pt x="186" y="194"/>
                  </a:lnTo>
                  <a:lnTo>
                    <a:pt x="181" y="194"/>
                  </a:lnTo>
                  <a:lnTo>
                    <a:pt x="170" y="196"/>
                  </a:lnTo>
                  <a:lnTo>
                    <a:pt x="166" y="196"/>
                  </a:lnTo>
                  <a:lnTo>
                    <a:pt x="161" y="194"/>
                  </a:lnTo>
                  <a:lnTo>
                    <a:pt x="156" y="193"/>
                  </a:lnTo>
                  <a:lnTo>
                    <a:pt x="150" y="190"/>
                  </a:lnTo>
                  <a:lnTo>
                    <a:pt x="147" y="188"/>
                  </a:lnTo>
                  <a:lnTo>
                    <a:pt x="145" y="188"/>
                  </a:lnTo>
                  <a:lnTo>
                    <a:pt x="145" y="190"/>
                  </a:lnTo>
                  <a:lnTo>
                    <a:pt x="148" y="191"/>
                  </a:lnTo>
                  <a:lnTo>
                    <a:pt x="150" y="193"/>
                  </a:lnTo>
                  <a:lnTo>
                    <a:pt x="151" y="193"/>
                  </a:lnTo>
                  <a:lnTo>
                    <a:pt x="150" y="194"/>
                  </a:lnTo>
                  <a:lnTo>
                    <a:pt x="147" y="194"/>
                  </a:lnTo>
                  <a:lnTo>
                    <a:pt x="143" y="196"/>
                  </a:lnTo>
                  <a:lnTo>
                    <a:pt x="140" y="196"/>
                  </a:lnTo>
                  <a:lnTo>
                    <a:pt x="139" y="196"/>
                  </a:lnTo>
                  <a:lnTo>
                    <a:pt x="140" y="197"/>
                  </a:lnTo>
                  <a:lnTo>
                    <a:pt x="143" y="197"/>
                  </a:lnTo>
                  <a:lnTo>
                    <a:pt x="143" y="197"/>
                  </a:lnTo>
                  <a:lnTo>
                    <a:pt x="147" y="197"/>
                  </a:lnTo>
                  <a:lnTo>
                    <a:pt x="151" y="196"/>
                  </a:lnTo>
                  <a:lnTo>
                    <a:pt x="153" y="196"/>
                  </a:lnTo>
                  <a:lnTo>
                    <a:pt x="158" y="196"/>
                  </a:lnTo>
                  <a:lnTo>
                    <a:pt x="159" y="197"/>
                  </a:lnTo>
                  <a:lnTo>
                    <a:pt x="166" y="199"/>
                  </a:lnTo>
                  <a:lnTo>
                    <a:pt x="166" y="201"/>
                  </a:lnTo>
                  <a:lnTo>
                    <a:pt x="170" y="199"/>
                  </a:lnTo>
                  <a:lnTo>
                    <a:pt x="177" y="199"/>
                  </a:lnTo>
                  <a:lnTo>
                    <a:pt x="178" y="199"/>
                  </a:lnTo>
                  <a:lnTo>
                    <a:pt x="180" y="202"/>
                  </a:lnTo>
                  <a:lnTo>
                    <a:pt x="180" y="204"/>
                  </a:lnTo>
                  <a:lnTo>
                    <a:pt x="180" y="205"/>
                  </a:lnTo>
                  <a:lnTo>
                    <a:pt x="181" y="207"/>
                  </a:lnTo>
                  <a:lnTo>
                    <a:pt x="184" y="207"/>
                  </a:lnTo>
                  <a:lnTo>
                    <a:pt x="186" y="208"/>
                  </a:lnTo>
                  <a:lnTo>
                    <a:pt x="189" y="207"/>
                  </a:lnTo>
                  <a:lnTo>
                    <a:pt x="192" y="205"/>
                  </a:lnTo>
                  <a:lnTo>
                    <a:pt x="192" y="205"/>
                  </a:lnTo>
                  <a:lnTo>
                    <a:pt x="194" y="205"/>
                  </a:lnTo>
                  <a:lnTo>
                    <a:pt x="195" y="207"/>
                  </a:lnTo>
                  <a:lnTo>
                    <a:pt x="199" y="208"/>
                  </a:lnTo>
                  <a:lnTo>
                    <a:pt x="199" y="212"/>
                  </a:lnTo>
                  <a:lnTo>
                    <a:pt x="197" y="215"/>
                  </a:lnTo>
                  <a:lnTo>
                    <a:pt x="194" y="218"/>
                  </a:lnTo>
                  <a:lnTo>
                    <a:pt x="184" y="221"/>
                  </a:lnTo>
                  <a:lnTo>
                    <a:pt x="181" y="223"/>
                  </a:lnTo>
                  <a:lnTo>
                    <a:pt x="180" y="224"/>
                  </a:lnTo>
                  <a:lnTo>
                    <a:pt x="177" y="226"/>
                  </a:lnTo>
                  <a:lnTo>
                    <a:pt x="170" y="227"/>
                  </a:lnTo>
                  <a:lnTo>
                    <a:pt x="167" y="227"/>
                  </a:lnTo>
                  <a:lnTo>
                    <a:pt x="159" y="229"/>
                  </a:lnTo>
                  <a:lnTo>
                    <a:pt x="158" y="229"/>
                  </a:lnTo>
                  <a:lnTo>
                    <a:pt x="156" y="229"/>
                  </a:lnTo>
                  <a:lnTo>
                    <a:pt x="154" y="227"/>
                  </a:lnTo>
                  <a:lnTo>
                    <a:pt x="156" y="226"/>
                  </a:lnTo>
                  <a:lnTo>
                    <a:pt x="156" y="224"/>
                  </a:lnTo>
                  <a:lnTo>
                    <a:pt x="158" y="224"/>
                  </a:lnTo>
                  <a:lnTo>
                    <a:pt x="158" y="223"/>
                  </a:lnTo>
                  <a:lnTo>
                    <a:pt x="154" y="221"/>
                  </a:lnTo>
                  <a:lnTo>
                    <a:pt x="154" y="219"/>
                  </a:lnTo>
                  <a:lnTo>
                    <a:pt x="153" y="219"/>
                  </a:lnTo>
                  <a:lnTo>
                    <a:pt x="150" y="219"/>
                  </a:lnTo>
                  <a:lnTo>
                    <a:pt x="148" y="219"/>
                  </a:lnTo>
                  <a:lnTo>
                    <a:pt x="147" y="219"/>
                  </a:lnTo>
                  <a:lnTo>
                    <a:pt x="145" y="219"/>
                  </a:lnTo>
                  <a:lnTo>
                    <a:pt x="143" y="219"/>
                  </a:lnTo>
                  <a:lnTo>
                    <a:pt x="140" y="216"/>
                  </a:lnTo>
                  <a:lnTo>
                    <a:pt x="139" y="215"/>
                  </a:lnTo>
                  <a:lnTo>
                    <a:pt x="137" y="215"/>
                  </a:lnTo>
                  <a:lnTo>
                    <a:pt x="136" y="215"/>
                  </a:lnTo>
                  <a:lnTo>
                    <a:pt x="134" y="213"/>
                  </a:lnTo>
                  <a:lnTo>
                    <a:pt x="132" y="213"/>
                  </a:lnTo>
                  <a:lnTo>
                    <a:pt x="134" y="213"/>
                  </a:lnTo>
                  <a:lnTo>
                    <a:pt x="136" y="215"/>
                  </a:lnTo>
                  <a:lnTo>
                    <a:pt x="137" y="218"/>
                  </a:lnTo>
                  <a:lnTo>
                    <a:pt x="137" y="219"/>
                  </a:lnTo>
                  <a:lnTo>
                    <a:pt x="137" y="221"/>
                  </a:lnTo>
                  <a:lnTo>
                    <a:pt x="120" y="221"/>
                  </a:lnTo>
                  <a:lnTo>
                    <a:pt x="113" y="221"/>
                  </a:lnTo>
                  <a:lnTo>
                    <a:pt x="112" y="219"/>
                  </a:lnTo>
                  <a:lnTo>
                    <a:pt x="109" y="215"/>
                  </a:lnTo>
                  <a:lnTo>
                    <a:pt x="107" y="224"/>
                  </a:lnTo>
                  <a:lnTo>
                    <a:pt x="95" y="226"/>
                  </a:lnTo>
                  <a:lnTo>
                    <a:pt x="91" y="226"/>
                  </a:lnTo>
                  <a:lnTo>
                    <a:pt x="87" y="224"/>
                  </a:lnTo>
                  <a:lnTo>
                    <a:pt x="80" y="221"/>
                  </a:lnTo>
                  <a:lnTo>
                    <a:pt x="79" y="219"/>
                  </a:lnTo>
                  <a:lnTo>
                    <a:pt x="77" y="218"/>
                  </a:lnTo>
                  <a:lnTo>
                    <a:pt x="77" y="216"/>
                  </a:lnTo>
                  <a:lnTo>
                    <a:pt x="76" y="216"/>
                  </a:lnTo>
                  <a:lnTo>
                    <a:pt x="74" y="219"/>
                  </a:lnTo>
                  <a:lnTo>
                    <a:pt x="72" y="223"/>
                  </a:lnTo>
                  <a:lnTo>
                    <a:pt x="68" y="223"/>
                  </a:lnTo>
                  <a:lnTo>
                    <a:pt x="63" y="221"/>
                  </a:lnTo>
                  <a:lnTo>
                    <a:pt x="61" y="216"/>
                  </a:lnTo>
                  <a:lnTo>
                    <a:pt x="61" y="223"/>
                  </a:lnTo>
                  <a:lnTo>
                    <a:pt x="52" y="223"/>
                  </a:lnTo>
                  <a:lnTo>
                    <a:pt x="47" y="223"/>
                  </a:lnTo>
                  <a:lnTo>
                    <a:pt x="47" y="216"/>
                  </a:lnTo>
                  <a:lnTo>
                    <a:pt x="46" y="212"/>
                  </a:lnTo>
                  <a:lnTo>
                    <a:pt x="44" y="215"/>
                  </a:lnTo>
                  <a:lnTo>
                    <a:pt x="46" y="218"/>
                  </a:lnTo>
                  <a:lnTo>
                    <a:pt x="46" y="223"/>
                  </a:lnTo>
                  <a:lnTo>
                    <a:pt x="43" y="221"/>
                  </a:lnTo>
                  <a:lnTo>
                    <a:pt x="33" y="221"/>
                  </a:lnTo>
                  <a:lnTo>
                    <a:pt x="31" y="219"/>
                  </a:lnTo>
                  <a:lnTo>
                    <a:pt x="31" y="215"/>
                  </a:lnTo>
                  <a:lnTo>
                    <a:pt x="31" y="210"/>
                  </a:lnTo>
                  <a:lnTo>
                    <a:pt x="43" y="205"/>
                  </a:lnTo>
                  <a:lnTo>
                    <a:pt x="46" y="202"/>
                  </a:lnTo>
                  <a:lnTo>
                    <a:pt x="47" y="201"/>
                  </a:lnTo>
                  <a:lnTo>
                    <a:pt x="52" y="201"/>
                  </a:lnTo>
                  <a:lnTo>
                    <a:pt x="57" y="201"/>
                  </a:lnTo>
                  <a:lnTo>
                    <a:pt x="60" y="201"/>
                  </a:lnTo>
                  <a:lnTo>
                    <a:pt x="63" y="201"/>
                  </a:lnTo>
                  <a:lnTo>
                    <a:pt x="68" y="199"/>
                  </a:lnTo>
                  <a:lnTo>
                    <a:pt x="71" y="199"/>
                  </a:lnTo>
                  <a:lnTo>
                    <a:pt x="71" y="199"/>
                  </a:lnTo>
                  <a:lnTo>
                    <a:pt x="69" y="199"/>
                  </a:lnTo>
                  <a:lnTo>
                    <a:pt x="66" y="194"/>
                  </a:lnTo>
                  <a:lnTo>
                    <a:pt x="66" y="194"/>
                  </a:lnTo>
                  <a:lnTo>
                    <a:pt x="65" y="194"/>
                  </a:lnTo>
                  <a:lnTo>
                    <a:pt x="61" y="194"/>
                  </a:lnTo>
                  <a:lnTo>
                    <a:pt x="60" y="193"/>
                  </a:lnTo>
                  <a:lnTo>
                    <a:pt x="58" y="191"/>
                  </a:lnTo>
                  <a:lnTo>
                    <a:pt x="57" y="190"/>
                  </a:lnTo>
                  <a:lnTo>
                    <a:pt x="55" y="186"/>
                  </a:lnTo>
                  <a:lnTo>
                    <a:pt x="52" y="182"/>
                  </a:lnTo>
                  <a:lnTo>
                    <a:pt x="54" y="180"/>
                  </a:lnTo>
                  <a:lnTo>
                    <a:pt x="57" y="179"/>
                  </a:lnTo>
                  <a:lnTo>
                    <a:pt x="61" y="177"/>
                  </a:lnTo>
                  <a:lnTo>
                    <a:pt x="65" y="177"/>
                  </a:lnTo>
                  <a:lnTo>
                    <a:pt x="68" y="177"/>
                  </a:lnTo>
                  <a:lnTo>
                    <a:pt x="71" y="179"/>
                  </a:lnTo>
                  <a:lnTo>
                    <a:pt x="77" y="180"/>
                  </a:lnTo>
                  <a:lnTo>
                    <a:pt x="80" y="182"/>
                  </a:lnTo>
                  <a:lnTo>
                    <a:pt x="84" y="185"/>
                  </a:lnTo>
                  <a:lnTo>
                    <a:pt x="87" y="188"/>
                  </a:lnTo>
                  <a:lnTo>
                    <a:pt x="88" y="190"/>
                  </a:lnTo>
                  <a:lnTo>
                    <a:pt x="98" y="193"/>
                  </a:lnTo>
                  <a:lnTo>
                    <a:pt x="101" y="193"/>
                  </a:lnTo>
                  <a:lnTo>
                    <a:pt x="104" y="193"/>
                  </a:lnTo>
                  <a:lnTo>
                    <a:pt x="112" y="193"/>
                  </a:lnTo>
                  <a:lnTo>
                    <a:pt x="115" y="191"/>
                  </a:lnTo>
                  <a:lnTo>
                    <a:pt x="117" y="191"/>
                  </a:lnTo>
                  <a:lnTo>
                    <a:pt x="118" y="190"/>
                  </a:lnTo>
                  <a:lnTo>
                    <a:pt x="120" y="188"/>
                  </a:lnTo>
                  <a:lnTo>
                    <a:pt x="123" y="186"/>
                  </a:lnTo>
                  <a:lnTo>
                    <a:pt x="128" y="182"/>
                  </a:lnTo>
                  <a:lnTo>
                    <a:pt x="131" y="179"/>
                  </a:lnTo>
                  <a:lnTo>
                    <a:pt x="131" y="177"/>
                  </a:lnTo>
                  <a:lnTo>
                    <a:pt x="131" y="175"/>
                  </a:lnTo>
                  <a:lnTo>
                    <a:pt x="132" y="174"/>
                  </a:lnTo>
                  <a:lnTo>
                    <a:pt x="131" y="175"/>
                  </a:lnTo>
                  <a:lnTo>
                    <a:pt x="121" y="183"/>
                  </a:lnTo>
                  <a:lnTo>
                    <a:pt x="120" y="185"/>
                  </a:lnTo>
                  <a:lnTo>
                    <a:pt x="115" y="188"/>
                  </a:lnTo>
                  <a:lnTo>
                    <a:pt x="112" y="188"/>
                  </a:lnTo>
                  <a:lnTo>
                    <a:pt x="109" y="188"/>
                  </a:lnTo>
                  <a:lnTo>
                    <a:pt x="104" y="186"/>
                  </a:lnTo>
                  <a:lnTo>
                    <a:pt x="99" y="190"/>
                  </a:lnTo>
                  <a:lnTo>
                    <a:pt x="96" y="188"/>
                  </a:lnTo>
                  <a:lnTo>
                    <a:pt x="93" y="188"/>
                  </a:lnTo>
                  <a:lnTo>
                    <a:pt x="93" y="180"/>
                  </a:lnTo>
                  <a:lnTo>
                    <a:pt x="90" y="175"/>
                  </a:lnTo>
                  <a:lnTo>
                    <a:pt x="93" y="174"/>
                  </a:lnTo>
                  <a:lnTo>
                    <a:pt x="96" y="172"/>
                  </a:lnTo>
                  <a:lnTo>
                    <a:pt x="102" y="167"/>
                  </a:lnTo>
                  <a:lnTo>
                    <a:pt x="104" y="167"/>
                  </a:lnTo>
                  <a:lnTo>
                    <a:pt x="109" y="167"/>
                  </a:lnTo>
                  <a:lnTo>
                    <a:pt x="106" y="167"/>
                  </a:lnTo>
                  <a:lnTo>
                    <a:pt x="104" y="166"/>
                  </a:lnTo>
                  <a:lnTo>
                    <a:pt x="98" y="166"/>
                  </a:lnTo>
                  <a:lnTo>
                    <a:pt x="101" y="156"/>
                  </a:lnTo>
                  <a:lnTo>
                    <a:pt x="96" y="164"/>
                  </a:lnTo>
                  <a:lnTo>
                    <a:pt x="93" y="167"/>
                  </a:lnTo>
                  <a:lnTo>
                    <a:pt x="91" y="169"/>
                  </a:lnTo>
                  <a:lnTo>
                    <a:pt x="88" y="171"/>
                  </a:lnTo>
                  <a:lnTo>
                    <a:pt x="79" y="171"/>
                  </a:lnTo>
                  <a:lnTo>
                    <a:pt x="82" y="167"/>
                  </a:lnTo>
                  <a:lnTo>
                    <a:pt x="84" y="163"/>
                  </a:lnTo>
                  <a:lnTo>
                    <a:pt x="82" y="164"/>
                  </a:lnTo>
                  <a:lnTo>
                    <a:pt x="76" y="167"/>
                  </a:lnTo>
                  <a:lnTo>
                    <a:pt x="72" y="169"/>
                  </a:lnTo>
                  <a:lnTo>
                    <a:pt x="69" y="169"/>
                  </a:lnTo>
                  <a:lnTo>
                    <a:pt x="63" y="169"/>
                  </a:lnTo>
                  <a:lnTo>
                    <a:pt x="60" y="167"/>
                  </a:lnTo>
                  <a:lnTo>
                    <a:pt x="61" y="164"/>
                  </a:lnTo>
                  <a:lnTo>
                    <a:pt x="61" y="160"/>
                  </a:lnTo>
                  <a:lnTo>
                    <a:pt x="63" y="158"/>
                  </a:lnTo>
                  <a:lnTo>
                    <a:pt x="66" y="156"/>
                  </a:lnTo>
                  <a:lnTo>
                    <a:pt x="69" y="152"/>
                  </a:lnTo>
                  <a:lnTo>
                    <a:pt x="71" y="149"/>
                  </a:lnTo>
                  <a:lnTo>
                    <a:pt x="79" y="147"/>
                  </a:lnTo>
                  <a:lnTo>
                    <a:pt x="87" y="147"/>
                  </a:lnTo>
                  <a:lnTo>
                    <a:pt x="93" y="145"/>
                  </a:lnTo>
                  <a:lnTo>
                    <a:pt x="98" y="144"/>
                  </a:lnTo>
                  <a:lnTo>
                    <a:pt x="99" y="145"/>
                  </a:lnTo>
                  <a:lnTo>
                    <a:pt x="113" y="147"/>
                  </a:lnTo>
                  <a:lnTo>
                    <a:pt x="118" y="149"/>
                  </a:lnTo>
                  <a:lnTo>
                    <a:pt x="120" y="149"/>
                  </a:lnTo>
                  <a:lnTo>
                    <a:pt x="121" y="149"/>
                  </a:lnTo>
                  <a:lnTo>
                    <a:pt x="125" y="149"/>
                  </a:lnTo>
                  <a:lnTo>
                    <a:pt x="126" y="147"/>
                  </a:lnTo>
                  <a:lnTo>
                    <a:pt x="134" y="147"/>
                  </a:lnTo>
                  <a:lnTo>
                    <a:pt x="136" y="147"/>
                  </a:lnTo>
                  <a:lnTo>
                    <a:pt x="139" y="145"/>
                  </a:lnTo>
                  <a:lnTo>
                    <a:pt x="140" y="145"/>
                  </a:lnTo>
                  <a:lnTo>
                    <a:pt x="143" y="144"/>
                  </a:lnTo>
                  <a:lnTo>
                    <a:pt x="143" y="142"/>
                  </a:lnTo>
                  <a:lnTo>
                    <a:pt x="142" y="142"/>
                  </a:lnTo>
                  <a:lnTo>
                    <a:pt x="140" y="142"/>
                  </a:lnTo>
                  <a:lnTo>
                    <a:pt x="137" y="144"/>
                  </a:lnTo>
                  <a:lnTo>
                    <a:pt x="134" y="145"/>
                  </a:lnTo>
                  <a:lnTo>
                    <a:pt x="131" y="145"/>
                  </a:lnTo>
                  <a:lnTo>
                    <a:pt x="125" y="144"/>
                  </a:lnTo>
                  <a:lnTo>
                    <a:pt x="115" y="144"/>
                  </a:lnTo>
                  <a:lnTo>
                    <a:pt x="109" y="142"/>
                  </a:lnTo>
                  <a:lnTo>
                    <a:pt x="107" y="142"/>
                  </a:lnTo>
                  <a:lnTo>
                    <a:pt x="106" y="142"/>
                  </a:lnTo>
                  <a:lnTo>
                    <a:pt x="104" y="141"/>
                  </a:lnTo>
                  <a:lnTo>
                    <a:pt x="104" y="139"/>
                  </a:lnTo>
                  <a:lnTo>
                    <a:pt x="104" y="139"/>
                  </a:lnTo>
                  <a:lnTo>
                    <a:pt x="106" y="138"/>
                  </a:lnTo>
                  <a:lnTo>
                    <a:pt x="107" y="138"/>
                  </a:lnTo>
                  <a:lnTo>
                    <a:pt x="110" y="139"/>
                  </a:lnTo>
                  <a:lnTo>
                    <a:pt x="113" y="139"/>
                  </a:lnTo>
                  <a:lnTo>
                    <a:pt x="118" y="141"/>
                  </a:lnTo>
                  <a:lnTo>
                    <a:pt x="117" y="139"/>
                  </a:lnTo>
                  <a:lnTo>
                    <a:pt x="112" y="136"/>
                  </a:lnTo>
                  <a:lnTo>
                    <a:pt x="109" y="134"/>
                  </a:lnTo>
                  <a:lnTo>
                    <a:pt x="106" y="131"/>
                  </a:lnTo>
                  <a:lnTo>
                    <a:pt x="104" y="130"/>
                  </a:lnTo>
                  <a:lnTo>
                    <a:pt x="99" y="125"/>
                  </a:lnTo>
                  <a:lnTo>
                    <a:pt x="96" y="122"/>
                  </a:lnTo>
                  <a:lnTo>
                    <a:pt x="93" y="120"/>
                  </a:lnTo>
                  <a:lnTo>
                    <a:pt x="90" y="119"/>
                  </a:lnTo>
                  <a:lnTo>
                    <a:pt x="82" y="119"/>
                  </a:lnTo>
                  <a:lnTo>
                    <a:pt x="80" y="117"/>
                  </a:lnTo>
                  <a:lnTo>
                    <a:pt x="77" y="114"/>
                  </a:lnTo>
                  <a:lnTo>
                    <a:pt x="76" y="109"/>
                  </a:lnTo>
                  <a:lnTo>
                    <a:pt x="74" y="104"/>
                  </a:lnTo>
                  <a:lnTo>
                    <a:pt x="76" y="101"/>
                  </a:lnTo>
                  <a:lnTo>
                    <a:pt x="79" y="98"/>
                  </a:lnTo>
                  <a:lnTo>
                    <a:pt x="95" y="100"/>
                  </a:lnTo>
                  <a:lnTo>
                    <a:pt x="102" y="100"/>
                  </a:lnTo>
                  <a:lnTo>
                    <a:pt x="110" y="100"/>
                  </a:lnTo>
                  <a:lnTo>
                    <a:pt x="115" y="101"/>
                  </a:lnTo>
                  <a:lnTo>
                    <a:pt x="121" y="104"/>
                  </a:lnTo>
                  <a:lnTo>
                    <a:pt x="126" y="108"/>
                  </a:lnTo>
                  <a:lnTo>
                    <a:pt x="131" y="109"/>
                  </a:lnTo>
                  <a:lnTo>
                    <a:pt x="136" y="112"/>
                  </a:lnTo>
                  <a:lnTo>
                    <a:pt x="140" y="115"/>
                  </a:lnTo>
                  <a:lnTo>
                    <a:pt x="142" y="119"/>
                  </a:lnTo>
                  <a:lnTo>
                    <a:pt x="145" y="120"/>
                  </a:lnTo>
                  <a:lnTo>
                    <a:pt x="148" y="120"/>
                  </a:lnTo>
                  <a:lnTo>
                    <a:pt x="154" y="122"/>
                  </a:lnTo>
                  <a:lnTo>
                    <a:pt x="159" y="122"/>
                  </a:lnTo>
                  <a:lnTo>
                    <a:pt x="162" y="122"/>
                  </a:lnTo>
                  <a:lnTo>
                    <a:pt x="166" y="122"/>
                  </a:lnTo>
                  <a:lnTo>
                    <a:pt x="167" y="120"/>
                  </a:lnTo>
                  <a:lnTo>
                    <a:pt x="166" y="120"/>
                  </a:lnTo>
                  <a:lnTo>
                    <a:pt x="159" y="120"/>
                  </a:lnTo>
                  <a:lnTo>
                    <a:pt x="154" y="119"/>
                  </a:lnTo>
                  <a:lnTo>
                    <a:pt x="153" y="119"/>
                  </a:lnTo>
                  <a:lnTo>
                    <a:pt x="150" y="115"/>
                  </a:lnTo>
                  <a:lnTo>
                    <a:pt x="145" y="112"/>
                  </a:lnTo>
                  <a:lnTo>
                    <a:pt x="142" y="111"/>
                  </a:lnTo>
                  <a:lnTo>
                    <a:pt x="136" y="108"/>
                  </a:lnTo>
                  <a:lnTo>
                    <a:pt x="131" y="103"/>
                  </a:lnTo>
                  <a:lnTo>
                    <a:pt x="126" y="100"/>
                  </a:lnTo>
                  <a:lnTo>
                    <a:pt x="126" y="98"/>
                  </a:lnTo>
                  <a:lnTo>
                    <a:pt x="129" y="97"/>
                  </a:lnTo>
                  <a:lnTo>
                    <a:pt x="132" y="97"/>
                  </a:lnTo>
                  <a:lnTo>
                    <a:pt x="154" y="95"/>
                  </a:lnTo>
                  <a:lnTo>
                    <a:pt x="169" y="92"/>
                  </a:lnTo>
                  <a:lnTo>
                    <a:pt x="173" y="89"/>
                  </a:lnTo>
                  <a:lnTo>
                    <a:pt x="175" y="87"/>
                  </a:lnTo>
                  <a:lnTo>
                    <a:pt x="192" y="82"/>
                  </a:lnTo>
                  <a:lnTo>
                    <a:pt x="205" y="81"/>
                  </a:lnTo>
                  <a:lnTo>
                    <a:pt x="210" y="81"/>
                  </a:lnTo>
                  <a:lnTo>
                    <a:pt x="214" y="81"/>
                  </a:lnTo>
                  <a:lnTo>
                    <a:pt x="214" y="79"/>
                  </a:lnTo>
                  <a:lnTo>
                    <a:pt x="211" y="79"/>
                  </a:lnTo>
                  <a:lnTo>
                    <a:pt x="207" y="79"/>
                  </a:lnTo>
                  <a:lnTo>
                    <a:pt x="199" y="79"/>
                  </a:lnTo>
                  <a:lnTo>
                    <a:pt x="191" y="78"/>
                  </a:lnTo>
                  <a:lnTo>
                    <a:pt x="188" y="78"/>
                  </a:lnTo>
                  <a:lnTo>
                    <a:pt x="188" y="76"/>
                  </a:lnTo>
                  <a:lnTo>
                    <a:pt x="189" y="75"/>
                  </a:lnTo>
                  <a:lnTo>
                    <a:pt x="191" y="71"/>
                  </a:lnTo>
                  <a:lnTo>
                    <a:pt x="194" y="70"/>
                  </a:lnTo>
                  <a:lnTo>
                    <a:pt x="205" y="65"/>
                  </a:lnTo>
                  <a:lnTo>
                    <a:pt x="213" y="62"/>
                  </a:lnTo>
                  <a:lnTo>
                    <a:pt x="214" y="60"/>
                  </a:lnTo>
                  <a:lnTo>
                    <a:pt x="199" y="64"/>
                  </a:lnTo>
                  <a:lnTo>
                    <a:pt x="192" y="67"/>
                  </a:lnTo>
                  <a:lnTo>
                    <a:pt x="188" y="70"/>
                  </a:lnTo>
                  <a:lnTo>
                    <a:pt x="184" y="71"/>
                  </a:lnTo>
                  <a:lnTo>
                    <a:pt x="183" y="71"/>
                  </a:lnTo>
                  <a:lnTo>
                    <a:pt x="181" y="71"/>
                  </a:lnTo>
                  <a:lnTo>
                    <a:pt x="180" y="73"/>
                  </a:lnTo>
                  <a:lnTo>
                    <a:pt x="178" y="75"/>
                  </a:lnTo>
                  <a:lnTo>
                    <a:pt x="177" y="76"/>
                  </a:lnTo>
                  <a:lnTo>
                    <a:pt x="177" y="79"/>
                  </a:lnTo>
                  <a:lnTo>
                    <a:pt x="175" y="79"/>
                  </a:lnTo>
                  <a:lnTo>
                    <a:pt x="173" y="81"/>
                  </a:lnTo>
                  <a:lnTo>
                    <a:pt x="167" y="84"/>
                  </a:lnTo>
                  <a:lnTo>
                    <a:pt x="154" y="87"/>
                  </a:lnTo>
                  <a:lnTo>
                    <a:pt x="150" y="89"/>
                  </a:lnTo>
                  <a:lnTo>
                    <a:pt x="147" y="89"/>
                  </a:lnTo>
                  <a:lnTo>
                    <a:pt x="136" y="90"/>
                  </a:lnTo>
                  <a:lnTo>
                    <a:pt x="131" y="90"/>
                  </a:lnTo>
                  <a:lnTo>
                    <a:pt x="128" y="90"/>
                  </a:lnTo>
                  <a:lnTo>
                    <a:pt x="129" y="89"/>
                  </a:lnTo>
                  <a:lnTo>
                    <a:pt x="136" y="84"/>
                  </a:lnTo>
                  <a:lnTo>
                    <a:pt x="137" y="84"/>
                  </a:lnTo>
                  <a:lnTo>
                    <a:pt x="132" y="84"/>
                  </a:lnTo>
                  <a:lnTo>
                    <a:pt x="129" y="84"/>
                  </a:lnTo>
                  <a:lnTo>
                    <a:pt x="120" y="86"/>
                  </a:lnTo>
                  <a:lnTo>
                    <a:pt x="117" y="87"/>
                  </a:lnTo>
                  <a:lnTo>
                    <a:pt x="113" y="89"/>
                  </a:lnTo>
                  <a:lnTo>
                    <a:pt x="110" y="90"/>
                  </a:lnTo>
                  <a:lnTo>
                    <a:pt x="109" y="92"/>
                  </a:lnTo>
                  <a:lnTo>
                    <a:pt x="106" y="92"/>
                  </a:lnTo>
                  <a:lnTo>
                    <a:pt x="95" y="92"/>
                  </a:lnTo>
                  <a:lnTo>
                    <a:pt x="93" y="92"/>
                  </a:lnTo>
                  <a:lnTo>
                    <a:pt x="87" y="90"/>
                  </a:lnTo>
                  <a:lnTo>
                    <a:pt x="80" y="90"/>
                  </a:lnTo>
                  <a:lnTo>
                    <a:pt x="79" y="90"/>
                  </a:lnTo>
                  <a:lnTo>
                    <a:pt x="76" y="89"/>
                  </a:lnTo>
                  <a:lnTo>
                    <a:pt x="74" y="89"/>
                  </a:lnTo>
                  <a:lnTo>
                    <a:pt x="74" y="87"/>
                  </a:lnTo>
                  <a:lnTo>
                    <a:pt x="76" y="84"/>
                  </a:lnTo>
                  <a:lnTo>
                    <a:pt x="79" y="82"/>
                  </a:lnTo>
                  <a:lnTo>
                    <a:pt x="88" y="78"/>
                  </a:lnTo>
                  <a:lnTo>
                    <a:pt x="93" y="76"/>
                  </a:lnTo>
                  <a:lnTo>
                    <a:pt x="101" y="75"/>
                  </a:lnTo>
                  <a:lnTo>
                    <a:pt x="121" y="71"/>
                  </a:lnTo>
                  <a:lnTo>
                    <a:pt x="121" y="70"/>
                  </a:lnTo>
                  <a:lnTo>
                    <a:pt x="102" y="73"/>
                  </a:lnTo>
                  <a:lnTo>
                    <a:pt x="85" y="75"/>
                  </a:lnTo>
                  <a:lnTo>
                    <a:pt x="84" y="75"/>
                  </a:lnTo>
                  <a:lnTo>
                    <a:pt x="79" y="78"/>
                  </a:lnTo>
                  <a:lnTo>
                    <a:pt x="66" y="86"/>
                  </a:lnTo>
                  <a:lnTo>
                    <a:pt x="63" y="87"/>
                  </a:lnTo>
                  <a:lnTo>
                    <a:pt x="58" y="87"/>
                  </a:lnTo>
                  <a:lnTo>
                    <a:pt x="54" y="87"/>
                  </a:lnTo>
                  <a:lnTo>
                    <a:pt x="50" y="86"/>
                  </a:lnTo>
                  <a:lnTo>
                    <a:pt x="44" y="84"/>
                  </a:lnTo>
                  <a:lnTo>
                    <a:pt x="41" y="82"/>
                  </a:lnTo>
                  <a:lnTo>
                    <a:pt x="38" y="81"/>
                  </a:lnTo>
                  <a:lnTo>
                    <a:pt x="38" y="81"/>
                  </a:lnTo>
                  <a:lnTo>
                    <a:pt x="36" y="79"/>
                  </a:lnTo>
                  <a:lnTo>
                    <a:pt x="35" y="78"/>
                  </a:lnTo>
                  <a:lnTo>
                    <a:pt x="36" y="78"/>
                  </a:lnTo>
                  <a:lnTo>
                    <a:pt x="47" y="76"/>
                  </a:lnTo>
                  <a:lnTo>
                    <a:pt x="63" y="76"/>
                  </a:lnTo>
                  <a:lnTo>
                    <a:pt x="69" y="76"/>
                  </a:lnTo>
                  <a:lnTo>
                    <a:pt x="76" y="75"/>
                  </a:lnTo>
                  <a:lnTo>
                    <a:pt x="85" y="71"/>
                  </a:lnTo>
                  <a:lnTo>
                    <a:pt x="96" y="67"/>
                  </a:lnTo>
                  <a:lnTo>
                    <a:pt x="98" y="65"/>
                  </a:lnTo>
                  <a:lnTo>
                    <a:pt x="95" y="65"/>
                  </a:lnTo>
                  <a:lnTo>
                    <a:pt x="91" y="65"/>
                  </a:lnTo>
                  <a:lnTo>
                    <a:pt x="85" y="67"/>
                  </a:lnTo>
                  <a:lnTo>
                    <a:pt x="74" y="71"/>
                  </a:lnTo>
                  <a:lnTo>
                    <a:pt x="65" y="73"/>
                  </a:lnTo>
                  <a:lnTo>
                    <a:pt x="41" y="73"/>
                  </a:lnTo>
                  <a:lnTo>
                    <a:pt x="33" y="75"/>
                  </a:lnTo>
                  <a:lnTo>
                    <a:pt x="30" y="75"/>
                  </a:lnTo>
                  <a:lnTo>
                    <a:pt x="28" y="73"/>
                  </a:lnTo>
                  <a:lnTo>
                    <a:pt x="25" y="71"/>
                  </a:lnTo>
                  <a:lnTo>
                    <a:pt x="25" y="70"/>
                  </a:lnTo>
                  <a:lnTo>
                    <a:pt x="31" y="68"/>
                  </a:lnTo>
                  <a:lnTo>
                    <a:pt x="35" y="67"/>
                  </a:lnTo>
                  <a:lnTo>
                    <a:pt x="36" y="67"/>
                  </a:lnTo>
                  <a:lnTo>
                    <a:pt x="30" y="65"/>
                  </a:lnTo>
                  <a:lnTo>
                    <a:pt x="30" y="64"/>
                  </a:lnTo>
                  <a:lnTo>
                    <a:pt x="33" y="62"/>
                  </a:lnTo>
                  <a:lnTo>
                    <a:pt x="41" y="59"/>
                  </a:lnTo>
                  <a:lnTo>
                    <a:pt x="44" y="59"/>
                  </a:lnTo>
                  <a:lnTo>
                    <a:pt x="52" y="57"/>
                  </a:lnTo>
                  <a:lnTo>
                    <a:pt x="60" y="59"/>
                  </a:lnTo>
                  <a:lnTo>
                    <a:pt x="60" y="57"/>
                  </a:lnTo>
                  <a:lnTo>
                    <a:pt x="52" y="56"/>
                  </a:lnTo>
                  <a:lnTo>
                    <a:pt x="47" y="56"/>
                  </a:lnTo>
                  <a:lnTo>
                    <a:pt x="39" y="57"/>
                  </a:lnTo>
                  <a:lnTo>
                    <a:pt x="20" y="62"/>
                  </a:lnTo>
                  <a:lnTo>
                    <a:pt x="19" y="62"/>
                  </a:lnTo>
                  <a:lnTo>
                    <a:pt x="16" y="60"/>
                  </a:lnTo>
                  <a:lnTo>
                    <a:pt x="17" y="60"/>
                  </a:lnTo>
                  <a:lnTo>
                    <a:pt x="27" y="54"/>
                  </a:lnTo>
                  <a:lnTo>
                    <a:pt x="27" y="54"/>
                  </a:lnTo>
                  <a:lnTo>
                    <a:pt x="20" y="54"/>
                  </a:lnTo>
                  <a:lnTo>
                    <a:pt x="17" y="54"/>
                  </a:lnTo>
                  <a:lnTo>
                    <a:pt x="16" y="52"/>
                  </a:lnTo>
                  <a:lnTo>
                    <a:pt x="13" y="54"/>
                  </a:lnTo>
                  <a:lnTo>
                    <a:pt x="9" y="56"/>
                  </a:lnTo>
                  <a:lnTo>
                    <a:pt x="6" y="56"/>
                  </a:lnTo>
                  <a:lnTo>
                    <a:pt x="5" y="56"/>
                  </a:lnTo>
                  <a:lnTo>
                    <a:pt x="0" y="54"/>
                  </a:lnTo>
                  <a:lnTo>
                    <a:pt x="2" y="52"/>
                  </a:lnTo>
                  <a:lnTo>
                    <a:pt x="5" y="49"/>
                  </a:lnTo>
                  <a:lnTo>
                    <a:pt x="8" y="48"/>
                  </a:lnTo>
                  <a:lnTo>
                    <a:pt x="11" y="48"/>
                  </a:lnTo>
                  <a:lnTo>
                    <a:pt x="17" y="45"/>
                  </a:lnTo>
                  <a:lnTo>
                    <a:pt x="22" y="45"/>
                  </a:lnTo>
                  <a:lnTo>
                    <a:pt x="30" y="45"/>
                  </a:lnTo>
                  <a:lnTo>
                    <a:pt x="33" y="45"/>
                  </a:lnTo>
                  <a:lnTo>
                    <a:pt x="36" y="43"/>
                  </a:lnTo>
                  <a:lnTo>
                    <a:pt x="41" y="40"/>
                  </a:lnTo>
                  <a:lnTo>
                    <a:pt x="46" y="38"/>
                  </a:lnTo>
                  <a:lnTo>
                    <a:pt x="52" y="38"/>
                  </a:lnTo>
                  <a:lnTo>
                    <a:pt x="58" y="38"/>
                  </a:lnTo>
                  <a:lnTo>
                    <a:pt x="63" y="38"/>
                  </a:lnTo>
                  <a:lnTo>
                    <a:pt x="65" y="41"/>
                  </a:lnTo>
                  <a:lnTo>
                    <a:pt x="68" y="43"/>
                  </a:lnTo>
                  <a:lnTo>
                    <a:pt x="68" y="41"/>
                  </a:lnTo>
                  <a:lnTo>
                    <a:pt x="71" y="40"/>
                  </a:lnTo>
                  <a:lnTo>
                    <a:pt x="74" y="40"/>
                  </a:lnTo>
                  <a:lnTo>
                    <a:pt x="77" y="40"/>
                  </a:lnTo>
                  <a:lnTo>
                    <a:pt x="80" y="40"/>
                  </a:lnTo>
                  <a:lnTo>
                    <a:pt x="85" y="41"/>
                  </a:lnTo>
                  <a:lnTo>
                    <a:pt x="88" y="43"/>
                  </a:lnTo>
                  <a:lnTo>
                    <a:pt x="90" y="43"/>
                  </a:lnTo>
                  <a:lnTo>
                    <a:pt x="91" y="41"/>
                  </a:lnTo>
                  <a:lnTo>
                    <a:pt x="96" y="41"/>
                  </a:lnTo>
                  <a:lnTo>
                    <a:pt x="96" y="41"/>
                  </a:lnTo>
                  <a:lnTo>
                    <a:pt x="95" y="40"/>
                  </a:lnTo>
                  <a:lnTo>
                    <a:pt x="93" y="40"/>
                  </a:lnTo>
                  <a:lnTo>
                    <a:pt x="74" y="34"/>
                  </a:lnTo>
                  <a:lnTo>
                    <a:pt x="74" y="34"/>
                  </a:lnTo>
                  <a:lnTo>
                    <a:pt x="80" y="32"/>
                  </a:lnTo>
                  <a:lnTo>
                    <a:pt x="84" y="30"/>
                  </a:lnTo>
                  <a:lnTo>
                    <a:pt x="85" y="30"/>
                  </a:lnTo>
                  <a:lnTo>
                    <a:pt x="90" y="27"/>
                  </a:lnTo>
                  <a:lnTo>
                    <a:pt x="93" y="27"/>
                  </a:lnTo>
                  <a:lnTo>
                    <a:pt x="98" y="26"/>
                  </a:lnTo>
                  <a:lnTo>
                    <a:pt x="101" y="26"/>
                  </a:lnTo>
                  <a:lnTo>
                    <a:pt x="104" y="27"/>
                  </a:lnTo>
                  <a:lnTo>
                    <a:pt x="106" y="27"/>
                  </a:lnTo>
                  <a:lnTo>
                    <a:pt x="113" y="29"/>
                  </a:lnTo>
                  <a:lnTo>
                    <a:pt x="117" y="29"/>
                  </a:lnTo>
                  <a:lnTo>
                    <a:pt x="123" y="34"/>
                  </a:lnTo>
                  <a:lnTo>
                    <a:pt x="126" y="37"/>
                  </a:lnTo>
                  <a:lnTo>
                    <a:pt x="129" y="38"/>
                  </a:lnTo>
                  <a:lnTo>
                    <a:pt x="131" y="38"/>
                  </a:lnTo>
                  <a:lnTo>
                    <a:pt x="136" y="38"/>
                  </a:lnTo>
                  <a:lnTo>
                    <a:pt x="136" y="38"/>
                  </a:lnTo>
                  <a:lnTo>
                    <a:pt x="131" y="35"/>
                  </a:lnTo>
                  <a:lnTo>
                    <a:pt x="129" y="34"/>
                  </a:lnTo>
                  <a:lnTo>
                    <a:pt x="131" y="34"/>
                  </a:lnTo>
                  <a:lnTo>
                    <a:pt x="131" y="32"/>
                  </a:lnTo>
                  <a:lnTo>
                    <a:pt x="132" y="32"/>
                  </a:lnTo>
                  <a:lnTo>
                    <a:pt x="137" y="34"/>
                  </a:lnTo>
                  <a:lnTo>
                    <a:pt x="147" y="37"/>
                  </a:lnTo>
                  <a:lnTo>
                    <a:pt x="161" y="41"/>
                  </a:lnTo>
                  <a:lnTo>
                    <a:pt x="167" y="41"/>
                  </a:lnTo>
                  <a:lnTo>
                    <a:pt x="170" y="43"/>
                  </a:lnTo>
                  <a:lnTo>
                    <a:pt x="173" y="45"/>
                  </a:lnTo>
                  <a:lnTo>
                    <a:pt x="177" y="46"/>
                  </a:lnTo>
                  <a:lnTo>
                    <a:pt x="178" y="46"/>
                  </a:lnTo>
                  <a:lnTo>
                    <a:pt x="175" y="43"/>
                  </a:lnTo>
                  <a:lnTo>
                    <a:pt x="167" y="40"/>
                  </a:lnTo>
                  <a:lnTo>
                    <a:pt x="148" y="34"/>
                  </a:lnTo>
                  <a:lnTo>
                    <a:pt x="140" y="30"/>
                  </a:lnTo>
                  <a:lnTo>
                    <a:pt x="137" y="29"/>
                  </a:lnTo>
                  <a:lnTo>
                    <a:pt x="134" y="27"/>
                  </a:lnTo>
                  <a:lnTo>
                    <a:pt x="134" y="26"/>
                  </a:lnTo>
                  <a:lnTo>
                    <a:pt x="137" y="24"/>
                  </a:lnTo>
                  <a:lnTo>
                    <a:pt x="140" y="24"/>
                  </a:lnTo>
                  <a:lnTo>
                    <a:pt x="145" y="23"/>
                  </a:lnTo>
                  <a:lnTo>
                    <a:pt x="145" y="23"/>
                  </a:lnTo>
                  <a:lnTo>
                    <a:pt x="140" y="21"/>
                  </a:lnTo>
                  <a:lnTo>
                    <a:pt x="139" y="19"/>
                  </a:lnTo>
                  <a:lnTo>
                    <a:pt x="139" y="19"/>
                  </a:lnTo>
                  <a:lnTo>
                    <a:pt x="143" y="18"/>
                  </a:lnTo>
                  <a:lnTo>
                    <a:pt x="147" y="18"/>
                  </a:lnTo>
                  <a:lnTo>
                    <a:pt x="151" y="19"/>
                  </a:lnTo>
                  <a:lnTo>
                    <a:pt x="156" y="21"/>
                  </a:lnTo>
                  <a:lnTo>
                    <a:pt x="158" y="19"/>
                  </a:lnTo>
                  <a:lnTo>
                    <a:pt x="153" y="16"/>
                  </a:lnTo>
                  <a:lnTo>
                    <a:pt x="153" y="15"/>
                  </a:lnTo>
                  <a:lnTo>
                    <a:pt x="153" y="13"/>
                  </a:lnTo>
                  <a:lnTo>
                    <a:pt x="154" y="13"/>
                  </a:lnTo>
                  <a:lnTo>
                    <a:pt x="159" y="13"/>
                  </a:lnTo>
                  <a:lnTo>
                    <a:pt x="169" y="16"/>
                  </a:lnTo>
                  <a:lnTo>
                    <a:pt x="183" y="16"/>
                  </a:lnTo>
                  <a:lnTo>
                    <a:pt x="188" y="16"/>
                  </a:lnTo>
                  <a:lnTo>
                    <a:pt x="186" y="16"/>
                  </a:lnTo>
                  <a:lnTo>
                    <a:pt x="181" y="15"/>
                  </a:lnTo>
                  <a:lnTo>
                    <a:pt x="175" y="13"/>
                  </a:lnTo>
                  <a:lnTo>
                    <a:pt x="172" y="12"/>
                  </a:lnTo>
                  <a:lnTo>
                    <a:pt x="170" y="10"/>
                  </a:lnTo>
                  <a:lnTo>
                    <a:pt x="167" y="8"/>
                  </a:lnTo>
                  <a:lnTo>
                    <a:pt x="167" y="8"/>
                  </a:lnTo>
                  <a:lnTo>
                    <a:pt x="170" y="7"/>
                  </a:lnTo>
                  <a:lnTo>
                    <a:pt x="181" y="8"/>
                  </a:lnTo>
                  <a:lnTo>
                    <a:pt x="191" y="10"/>
                  </a:lnTo>
                  <a:lnTo>
                    <a:pt x="199" y="8"/>
                  </a:lnTo>
                  <a:lnTo>
                    <a:pt x="203" y="8"/>
                  </a:lnTo>
                  <a:lnTo>
                    <a:pt x="205" y="10"/>
                  </a:lnTo>
                  <a:lnTo>
                    <a:pt x="210" y="12"/>
                  </a:lnTo>
                  <a:lnTo>
                    <a:pt x="221" y="18"/>
                  </a:lnTo>
                  <a:lnTo>
                    <a:pt x="222" y="18"/>
                  </a:lnTo>
                  <a:lnTo>
                    <a:pt x="224" y="19"/>
                  </a:lnTo>
                  <a:lnTo>
                    <a:pt x="225" y="21"/>
                  </a:lnTo>
                  <a:lnTo>
                    <a:pt x="227" y="23"/>
                  </a:lnTo>
                  <a:lnTo>
                    <a:pt x="230" y="21"/>
                  </a:lnTo>
                  <a:lnTo>
                    <a:pt x="233" y="19"/>
                  </a:lnTo>
                  <a:lnTo>
                    <a:pt x="232" y="18"/>
                  </a:lnTo>
                  <a:lnTo>
                    <a:pt x="225" y="15"/>
                  </a:lnTo>
                  <a:lnTo>
                    <a:pt x="224" y="15"/>
                  </a:lnTo>
                  <a:lnTo>
                    <a:pt x="221" y="12"/>
                  </a:lnTo>
                  <a:lnTo>
                    <a:pt x="214" y="8"/>
                  </a:lnTo>
                  <a:lnTo>
                    <a:pt x="213" y="7"/>
                  </a:lnTo>
                  <a:lnTo>
                    <a:pt x="211" y="5"/>
                  </a:lnTo>
                  <a:lnTo>
                    <a:pt x="230" y="4"/>
                  </a:lnTo>
                  <a:lnTo>
                    <a:pt x="251" y="5"/>
                  </a:lnTo>
                  <a:lnTo>
                    <a:pt x="254" y="5"/>
                  </a:lnTo>
                  <a:lnTo>
                    <a:pt x="255" y="7"/>
                  </a:lnTo>
                  <a:lnTo>
                    <a:pt x="257" y="8"/>
                  </a:lnTo>
                  <a:lnTo>
                    <a:pt x="260" y="10"/>
                  </a:lnTo>
                  <a:lnTo>
                    <a:pt x="266" y="13"/>
                  </a:lnTo>
                  <a:lnTo>
                    <a:pt x="276" y="15"/>
                  </a:lnTo>
                  <a:lnTo>
                    <a:pt x="274" y="15"/>
                  </a:lnTo>
                  <a:lnTo>
                    <a:pt x="266" y="12"/>
                  </a:lnTo>
                  <a:lnTo>
                    <a:pt x="265" y="8"/>
                  </a:lnTo>
                  <a:lnTo>
                    <a:pt x="265" y="7"/>
                  </a:lnTo>
                  <a:lnTo>
                    <a:pt x="265" y="7"/>
                  </a:lnTo>
                  <a:lnTo>
                    <a:pt x="266" y="5"/>
                  </a:lnTo>
                  <a:lnTo>
                    <a:pt x="273" y="2"/>
                  </a:lnTo>
                  <a:lnTo>
                    <a:pt x="284" y="2"/>
                  </a:lnTo>
                  <a:lnTo>
                    <a:pt x="285" y="2"/>
                  </a:lnTo>
                  <a:lnTo>
                    <a:pt x="293" y="7"/>
                  </a:lnTo>
                  <a:lnTo>
                    <a:pt x="298" y="8"/>
                  </a:lnTo>
                  <a:lnTo>
                    <a:pt x="300" y="8"/>
                  </a:lnTo>
                  <a:lnTo>
                    <a:pt x="301" y="8"/>
                  </a:lnTo>
                  <a:lnTo>
                    <a:pt x="296" y="7"/>
                  </a:lnTo>
                  <a:lnTo>
                    <a:pt x="293" y="5"/>
                  </a:lnTo>
                  <a:lnTo>
                    <a:pt x="293" y="5"/>
                  </a:lnTo>
                  <a:lnTo>
                    <a:pt x="298" y="2"/>
                  </a:lnTo>
                  <a:lnTo>
                    <a:pt x="301" y="2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"/>
            <p:cNvSpPr/>
            <p:nvPr/>
          </p:nvSpPr>
          <p:spPr>
            <a:xfrm>
              <a:off x="3250499" y="3893532"/>
              <a:ext cx="40934" cy="74070"/>
            </a:xfrm>
            <a:custGeom>
              <a:rect b="b" l="l" r="r" t="t"/>
              <a:pathLst>
                <a:path extrusionOk="0" h="38" w="21">
                  <a:moveTo>
                    <a:pt x="21" y="15"/>
                  </a:moveTo>
                  <a:lnTo>
                    <a:pt x="21" y="15"/>
                  </a:lnTo>
                  <a:lnTo>
                    <a:pt x="21" y="15"/>
                  </a:lnTo>
                  <a:lnTo>
                    <a:pt x="19" y="16"/>
                  </a:lnTo>
                  <a:lnTo>
                    <a:pt x="19" y="18"/>
                  </a:lnTo>
                  <a:lnTo>
                    <a:pt x="19" y="18"/>
                  </a:lnTo>
                  <a:lnTo>
                    <a:pt x="19" y="16"/>
                  </a:lnTo>
                  <a:lnTo>
                    <a:pt x="19" y="15"/>
                  </a:lnTo>
                  <a:lnTo>
                    <a:pt x="21" y="15"/>
                  </a:lnTo>
                  <a:lnTo>
                    <a:pt x="21" y="15"/>
                  </a:lnTo>
                  <a:close/>
                  <a:moveTo>
                    <a:pt x="19" y="5"/>
                  </a:moveTo>
                  <a:lnTo>
                    <a:pt x="19" y="5"/>
                  </a:lnTo>
                  <a:lnTo>
                    <a:pt x="19" y="5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8"/>
                  </a:lnTo>
                  <a:lnTo>
                    <a:pt x="18" y="7"/>
                  </a:lnTo>
                  <a:lnTo>
                    <a:pt x="19" y="5"/>
                  </a:lnTo>
                  <a:close/>
                  <a:moveTo>
                    <a:pt x="13" y="0"/>
                  </a:moveTo>
                  <a:lnTo>
                    <a:pt x="13" y="0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6" y="5"/>
                  </a:lnTo>
                  <a:lnTo>
                    <a:pt x="14" y="10"/>
                  </a:lnTo>
                  <a:lnTo>
                    <a:pt x="14" y="11"/>
                  </a:lnTo>
                  <a:lnTo>
                    <a:pt x="14" y="13"/>
                  </a:lnTo>
                  <a:lnTo>
                    <a:pt x="14" y="15"/>
                  </a:lnTo>
                  <a:lnTo>
                    <a:pt x="14" y="16"/>
                  </a:lnTo>
                  <a:lnTo>
                    <a:pt x="13" y="18"/>
                  </a:lnTo>
                  <a:lnTo>
                    <a:pt x="13" y="19"/>
                  </a:lnTo>
                  <a:lnTo>
                    <a:pt x="14" y="22"/>
                  </a:lnTo>
                  <a:lnTo>
                    <a:pt x="13" y="27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0" y="32"/>
                  </a:lnTo>
                  <a:lnTo>
                    <a:pt x="8" y="33"/>
                  </a:lnTo>
                  <a:lnTo>
                    <a:pt x="5" y="37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3" y="38"/>
                  </a:lnTo>
                  <a:lnTo>
                    <a:pt x="2" y="38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" y="8"/>
                  </a:lnTo>
                  <a:lnTo>
                    <a:pt x="2" y="7"/>
                  </a:lnTo>
                  <a:lnTo>
                    <a:pt x="3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7" y="8"/>
                  </a:lnTo>
                  <a:lnTo>
                    <a:pt x="7" y="7"/>
                  </a:lnTo>
                  <a:lnTo>
                    <a:pt x="10" y="4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"/>
            <p:cNvSpPr/>
            <p:nvPr/>
          </p:nvSpPr>
          <p:spPr>
            <a:xfrm>
              <a:off x="6416034" y="2649928"/>
              <a:ext cx="270942" cy="187125"/>
            </a:xfrm>
            <a:custGeom>
              <a:rect b="b" l="l" r="r" t="t"/>
              <a:pathLst>
                <a:path extrusionOk="0" h="96" w="139">
                  <a:moveTo>
                    <a:pt x="73" y="0"/>
                  </a:moveTo>
                  <a:lnTo>
                    <a:pt x="73" y="0"/>
                  </a:lnTo>
                  <a:lnTo>
                    <a:pt x="74" y="2"/>
                  </a:lnTo>
                  <a:lnTo>
                    <a:pt x="74" y="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9" y="2"/>
                  </a:lnTo>
                  <a:lnTo>
                    <a:pt x="79" y="2"/>
                  </a:lnTo>
                  <a:lnTo>
                    <a:pt x="81" y="3"/>
                  </a:lnTo>
                  <a:lnTo>
                    <a:pt x="81" y="3"/>
                  </a:lnTo>
                  <a:lnTo>
                    <a:pt x="82" y="5"/>
                  </a:lnTo>
                  <a:lnTo>
                    <a:pt x="84" y="3"/>
                  </a:lnTo>
                  <a:lnTo>
                    <a:pt x="86" y="3"/>
                  </a:lnTo>
                  <a:lnTo>
                    <a:pt x="86" y="3"/>
                  </a:lnTo>
                  <a:lnTo>
                    <a:pt x="89" y="3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7"/>
                  </a:lnTo>
                  <a:lnTo>
                    <a:pt x="90" y="8"/>
                  </a:lnTo>
                  <a:lnTo>
                    <a:pt x="90" y="8"/>
                  </a:lnTo>
                  <a:lnTo>
                    <a:pt x="92" y="10"/>
                  </a:lnTo>
                  <a:lnTo>
                    <a:pt x="93" y="8"/>
                  </a:lnTo>
                  <a:lnTo>
                    <a:pt x="95" y="8"/>
                  </a:lnTo>
                  <a:lnTo>
                    <a:pt x="95" y="8"/>
                  </a:lnTo>
                  <a:lnTo>
                    <a:pt x="97" y="8"/>
                  </a:lnTo>
                  <a:lnTo>
                    <a:pt x="98" y="7"/>
                  </a:lnTo>
                  <a:lnTo>
                    <a:pt x="98" y="7"/>
                  </a:lnTo>
                  <a:lnTo>
                    <a:pt x="100" y="7"/>
                  </a:lnTo>
                  <a:lnTo>
                    <a:pt x="103" y="7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8" y="10"/>
                  </a:lnTo>
                  <a:lnTo>
                    <a:pt x="109" y="10"/>
                  </a:lnTo>
                  <a:lnTo>
                    <a:pt x="109" y="10"/>
                  </a:lnTo>
                  <a:lnTo>
                    <a:pt x="109" y="11"/>
                  </a:lnTo>
                  <a:lnTo>
                    <a:pt x="111" y="11"/>
                  </a:lnTo>
                  <a:lnTo>
                    <a:pt x="112" y="11"/>
                  </a:lnTo>
                  <a:lnTo>
                    <a:pt x="112" y="11"/>
                  </a:lnTo>
                  <a:lnTo>
                    <a:pt x="112" y="11"/>
                  </a:lnTo>
                  <a:lnTo>
                    <a:pt x="112" y="13"/>
                  </a:lnTo>
                  <a:lnTo>
                    <a:pt x="112" y="16"/>
                  </a:lnTo>
                  <a:lnTo>
                    <a:pt x="112" y="16"/>
                  </a:lnTo>
                  <a:lnTo>
                    <a:pt x="111" y="18"/>
                  </a:lnTo>
                  <a:lnTo>
                    <a:pt x="111" y="18"/>
                  </a:lnTo>
                  <a:lnTo>
                    <a:pt x="111" y="18"/>
                  </a:lnTo>
                  <a:lnTo>
                    <a:pt x="112" y="19"/>
                  </a:lnTo>
                  <a:lnTo>
                    <a:pt x="114" y="21"/>
                  </a:lnTo>
                  <a:lnTo>
                    <a:pt x="114" y="22"/>
                  </a:lnTo>
                  <a:lnTo>
                    <a:pt x="114" y="22"/>
                  </a:lnTo>
                  <a:lnTo>
                    <a:pt x="112" y="24"/>
                  </a:lnTo>
                  <a:lnTo>
                    <a:pt x="111" y="26"/>
                  </a:lnTo>
                  <a:lnTo>
                    <a:pt x="111" y="27"/>
                  </a:lnTo>
                  <a:lnTo>
                    <a:pt x="111" y="27"/>
                  </a:lnTo>
                  <a:lnTo>
                    <a:pt x="111" y="27"/>
                  </a:lnTo>
                  <a:lnTo>
                    <a:pt x="114" y="30"/>
                  </a:lnTo>
                  <a:lnTo>
                    <a:pt x="115" y="30"/>
                  </a:lnTo>
                  <a:lnTo>
                    <a:pt x="115" y="30"/>
                  </a:lnTo>
                  <a:lnTo>
                    <a:pt x="115" y="32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17" y="35"/>
                  </a:lnTo>
                  <a:lnTo>
                    <a:pt x="117" y="35"/>
                  </a:lnTo>
                  <a:lnTo>
                    <a:pt x="119" y="38"/>
                  </a:lnTo>
                  <a:lnTo>
                    <a:pt x="120" y="40"/>
                  </a:lnTo>
                  <a:lnTo>
                    <a:pt x="123" y="41"/>
                  </a:lnTo>
                  <a:lnTo>
                    <a:pt x="125" y="43"/>
                  </a:lnTo>
                  <a:lnTo>
                    <a:pt x="127" y="43"/>
                  </a:lnTo>
                  <a:lnTo>
                    <a:pt x="127" y="43"/>
                  </a:lnTo>
                  <a:lnTo>
                    <a:pt x="127" y="44"/>
                  </a:lnTo>
                  <a:lnTo>
                    <a:pt x="125" y="46"/>
                  </a:lnTo>
                  <a:lnTo>
                    <a:pt x="125" y="48"/>
                  </a:lnTo>
                  <a:lnTo>
                    <a:pt x="127" y="48"/>
                  </a:lnTo>
                  <a:lnTo>
                    <a:pt x="128" y="48"/>
                  </a:lnTo>
                  <a:lnTo>
                    <a:pt x="131" y="48"/>
                  </a:lnTo>
                  <a:lnTo>
                    <a:pt x="134" y="49"/>
                  </a:lnTo>
                  <a:lnTo>
                    <a:pt x="134" y="51"/>
                  </a:lnTo>
                  <a:lnTo>
                    <a:pt x="134" y="51"/>
                  </a:lnTo>
                  <a:lnTo>
                    <a:pt x="134" y="52"/>
                  </a:lnTo>
                  <a:lnTo>
                    <a:pt x="134" y="52"/>
                  </a:lnTo>
                  <a:lnTo>
                    <a:pt x="138" y="54"/>
                  </a:lnTo>
                  <a:lnTo>
                    <a:pt x="139" y="55"/>
                  </a:lnTo>
                  <a:lnTo>
                    <a:pt x="139" y="55"/>
                  </a:lnTo>
                  <a:lnTo>
                    <a:pt x="139" y="57"/>
                  </a:lnTo>
                  <a:lnTo>
                    <a:pt x="138" y="57"/>
                  </a:lnTo>
                  <a:lnTo>
                    <a:pt x="136" y="57"/>
                  </a:lnTo>
                  <a:lnTo>
                    <a:pt x="134" y="59"/>
                  </a:lnTo>
                  <a:lnTo>
                    <a:pt x="134" y="59"/>
                  </a:lnTo>
                  <a:lnTo>
                    <a:pt x="131" y="60"/>
                  </a:lnTo>
                  <a:lnTo>
                    <a:pt x="130" y="62"/>
                  </a:lnTo>
                  <a:lnTo>
                    <a:pt x="130" y="62"/>
                  </a:lnTo>
                  <a:lnTo>
                    <a:pt x="127" y="62"/>
                  </a:lnTo>
                  <a:lnTo>
                    <a:pt x="125" y="60"/>
                  </a:lnTo>
                  <a:lnTo>
                    <a:pt x="125" y="60"/>
                  </a:lnTo>
                  <a:lnTo>
                    <a:pt x="123" y="59"/>
                  </a:lnTo>
                  <a:lnTo>
                    <a:pt x="122" y="59"/>
                  </a:lnTo>
                  <a:lnTo>
                    <a:pt x="120" y="59"/>
                  </a:lnTo>
                  <a:lnTo>
                    <a:pt x="120" y="60"/>
                  </a:lnTo>
                  <a:lnTo>
                    <a:pt x="119" y="60"/>
                  </a:lnTo>
                  <a:lnTo>
                    <a:pt x="119" y="62"/>
                  </a:lnTo>
                  <a:lnTo>
                    <a:pt x="117" y="63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20" y="67"/>
                  </a:lnTo>
                  <a:lnTo>
                    <a:pt x="122" y="67"/>
                  </a:lnTo>
                  <a:lnTo>
                    <a:pt x="122" y="68"/>
                  </a:lnTo>
                  <a:lnTo>
                    <a:pt x="122" y="68"/>
                  </a:lnTo>
                  <a:lnTo>
                    <a:pt x="122" y="70"/>
                  </a:lnTo>
                  <a:lnTo>
                    <a:pt x="122" y="70"/>
                  </a:lnTo>
                  <a:lnTo>
                    <a:pt x="123" y="71"/>
                  </a:lnTo>
                  <a:lnTo>
                    <a:pt x="122" y="73"/>
                  </a:lnTo>
                  <a:lnTo>
                    <a:pt x="122" y="74"/>
                  </a:lnTo>
                  <a:lnTo>
                    <a:pt x="122" y="76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3" y="79"/>
                  </a:lnTo>
                  <a:lnTo>
                    <a:pt x="125" y="81"/>
                  </a:lnTo>
                  <a:lnTo>
                    <a:pt x="125" y="81"/>
                  </a:lnTo>
                  <a:lnTo>
                    <a:pt x="122" y="81"/>
                  </a:lnTo>
                  <a:lnTo>
                    <a:pt x="119" y="81"/>
                  </a:lnTo>
                  <a:lnTo>
                    <a:pt x="117" y="82"/>
                  </a:lnTo>
                  <a:lnTo>
                    <a:pt x="117" y="81"/>
                  </a:lnTo>
                  <a:lnTo>
                    <a:pt x="115" y="81"/>
                  </a:lnTo>
                  <a:lnTo>
                    <a:pt x="114" y="82"/>
                  </a:lnTo>
                  <a:lnTo>
                    <a:pt x="112" y="84"/>
                  </a:lnTo>
                  <a:lnTo>
                    <a:pt x="111" y="84"/>
                  </a:lnTo>
                  <a:lnTo>
                    <a:pt x="109" y="85"/>
                  </a:lnTo>
                  <a:lnTo>
                    <a:pt x="109" y="87"/>
                  </a:lnTo>
                  <a:lnTo>
                    <a:pt x="108" y="89"/>
                  </a:lnTo>
                  <a:lnTo>
                    <a:pt x="108" y="90"/>
                  </a:lnTo>
                  <a:lnTo>
                    <a:pt x="108" y="92"/>
                  </a:lnTo>
                  <a:lnTo>
                    <a:pt x="108" y="93"/>
                  </a:lnTo>
                  <a:lnTo>
                    <a:pt x="108" y="93"/>
                  </a:lnTo>
                  <a:lnTo>
                    <a:pt x="109" y="95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6" y="96"/>
                  </a:lnTo>
                  <a:lnTo>
                    <a:pt x="104" y="95"/>
                  </a:lnTo>
                  <a:lnTo>
                    <a:pt x="104" y="95"/>
                  </a:lnTo>
                  <a:lnTo>
                    <a:pt x="103" y="93"/>
                  </a:lnTo>
                  <a:lnTo>
                    <a:pt x="101" y="93"/>
                  </a:lnTo>
                  <a:lnTo>
                    <a:pt x="100" y="93"/>
                  </a:lnTo>
                  <a:lnTo>
                    <a:pt x="98" y="93"/>
                  </a:lnTo>
                  <a:lnTo>
                    <a:pt x="95" y="93"/>
                  </a:lnTo>
                  <a:lnTo>
                    <a:pt x="93" y="93"/>
                  </a:lnTo>
                  <a:lnTo>
                    <a:pt x="92" y="93"/>
                  </a:lnTo>
                  <a:lnTo>
                    <a:pt x="90" y="95"/>
                  </a:lnTo>
                  <a:lnTo>
                    <a:pt x="89" y="93"/>
                  </a:lnTo>
                  <a:lnTo>
                    <a:pt x="89" y="92"/>
                  </a:lnTo>
                  <a:lnTo>
                    <a:pt x="87" y="90"/>
                  </a:lnTo>
                  <a:lnTo>
                    <a:pt x="87" y="90"/>
                  </a:lnTo>
                  <a:lnTo>
                    <a:pt x="87" y="9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4" y="90"/>
                  </a:lnTo>
                  <a:lnTo>
                    <a:pt x="84" y="92"/>
                  </a:lnTo>
                  <a:lnTo>
                    <a:pt x="82" y="92"/>
                  </a:lnTo>
                  <a:lnTo>
                    <a:pt x="82" y="92"/>
                  </a:lnTo>
                  <a:lnTo>
                    <a:pt x="81" y="93"/>
                  </a:lnTo>
                  <a:lnTo>
                    <a:pt x="81" y="93"/>
                  </a:lnTo>
                  <a:lnTo>
                    <a:pt x="79" y="93"/>
                  </a:lnTo>
                  <a:lnTo>
                    <a:pt x="79" y="92"/>
                  </a:lnTo>
                  <a:lnTo>
                    <a:pt x="78" y="92"/>
                  </a:lnTo>
                  <a:lnTo>
                    <a:pt x="76" y="92"/>
                  </a:lnTo>
                  <a:lnTo>
                    <a:pt x="74" y="90"/>
                  </a:lnTo>
                  <a:lnTo>
                    <a:pt x="73" y="90"/>
                  </a:lnTo>
                  <a:lnTo>
                    <a:pt x="73" y="90"/>
                  </a:lnTo>
                  <a:lnTo>
                    <a:pt x="71" y="92"/>
                  </a:lnTo>
                  <a:lnTo>
                    <a:pt x="71" y="92"/>
                  </a:lnTo>
                  <a:lnTo>
                    <a:pt x="68" y="90"/>
                  </a:lnTo>
                  <a:lnTo>
                    <a:pt x="68" y="90"/>
                  </a:lnTo>
                  <a:lnTo>
                    <a:pt x="68" y="92"/>
                  </a:lnTo>
                  <a:lnTo>
                    <a:pt x="67" y="93"/>
                  </a:lnTo>
                  <a:lnTo>
                    <a:pt x="67" y="93"/>
                  </a:lnTo>
                  <a:lnTo>
                    <a:pt x="67" y="92"/>
                  </a:lnTo>
                  <a:lnTo>
                    <a:pt x="67" y="90"/>
                  </a:lnTo>
                  <a:lnTo>
                    <a:pt x="65" y="90"/>
                  </a:lnTo>
                  <a:lnTo>
                    <a:pt x="62" y="90"/>
                  </a:lnTo>
                  <a:lnTo>
                    <a:pt x="62" y="90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59" y="87"/>
                  </a:lnTo>
                  <a:lnTo>
                    <a:pt x="57" y="87"/>
                  </a:lnTo>
                  <a:lnTo>
                    <a:pt x="56" y="87"/>
                  </a:lnTo>
                  <a:lnTo>
                    <a:pt x="52" y="87"/>
                  </a:lnTo>
                  <a:lnTo>
                    <a:pt x="49" y="87"/>
                  </a:lnTo>
                  <a:lnTo>
                    <a:pt x="48" y="85"/>
                  </a:lnTo>
                  <a:lnTo>
                    <a:pt x="48" y="85"/>
                  </a:lnTo>
                  <a:lnTo>
                    <a:pt x="46" y="85"/>
                  </a:lnTo>
                  <a:lnTo>
                    <a:pt x="40" y="84"/>
                  </a:lnTo>
                  <a:lnTo>
                    <a:pt x="38" y="84"/>
                  </a:lnTo>
                  <a:lnTo>
                    <a:pt x="35" y="84"/>
                  </a:lnTo>
                  <a:lnTo>
                    <a:pt x="30" y="84"/>
                  </a:lnTo>
                  <a:lnTo>
                    <a:pt x="29" y="84"/>
                  </a:lnTo>
                  <a:lnTo>
                    <a:pt x="27" y="84"/>
                  </a:lnTo>
                  <a:lnTo>
                    <a:pt x="26" y="84"/>
                  </a:lnTo>
                  <a:lnTo>
                    <a:pt x="22" y="85"/>
                  </a:lnTo>
                  <a:lnTo>
                    <a:pt x="21" y="85"/>
                  </a:lnTo>
                  <a:lnTo>
                    <a:pt x="19" y="85"/>
                  </a:lnTo>
                  <a:lnTo>
                    <a:pt x="18" y="85"/>
                  </a:lnTo>
                  <a:lnTo>
                    <a:pt x="18" y="85"/>
                  </a:lnTo>
                  <a:lnTo>
                    <a:pt x="16" y="87"/>
                  </a:lnTo>
                  <a:lnTo>
                    <a:pt x="15" y="89"/>
                  </a:lnTo>
                  <a:lnTo>
                    <a:pt x="13" y="90"/>
                  </a:lnTo>
                  <a:lnTo>
                    <a:pt x="11" y="90"/>
                  </a:lnTo>
                  <a:lnTo>
                    <a:pt x="11" y="90"/>
                  </a:lnTo>
                  <a:lnTo>
                    <a:pt x="10" y="9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7" y="90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7" y="90"/>
                  </a:lnTo>
                  <a:lnTo>
                    <a:pt x="7" y="89"/>
                  </a:lnTo>
                  <a:lnTo>
                    <a:pt x="7" y="87"/>
                  </a:lnTo>
                  <a:lnTo>
                    <a:pt x="7" y="87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8" y="82"/>
                  </a:lnTo>
                  <a:lnTo>
                    <a:pt x="7" y="81"/>
                  </a:lnTo>
                  <a:lnTo>
                    <a:pt x="7" y="81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4" y="7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76"/>
                  </a:lnTo>
                  <a:lnTo>
                    <a:pt x="2" y="76"/>
                  </a:lnTo>
                  <a:lnTo>
                    <a:pt x="2" y="74"/>
                  </a:lnTo>
                  <a:lnTo>
                    <a:pt x="4" y="73"/>
                  </a:lnTo>
                  <a:lnTo>
                    <a:pt x="5" y="71"/>
                  </a:lnTo>
                  <a:lnTo>
                    <a:pt x="10" y="70"/>
                  </a:lnTo>
                  <a:lnTo>
                    <a:pt x="11" y="70"/>
                  </a:lnTo>
                  <a:lnTo>
                    <a:pt x="11" y="68"/>
                  </a:lnTo>
                  <a:lnTo>
                    <a:pt x="11" y="67"/>
                  </a:lnTo>
                  <a:lnTo>
                    <a:pt x="11" y="65"/>
                  </a:lnTo>
                  <a:lnTo>
                    <a:pt x="11" y="63"/>
                  </a:lnTo>
                  <a:lnTo>
                    <a:pt x="11" y="60"/>
                  </a:lnTo>
                  <a:lnTo>
                    <a:pt x="10" y="59"/>
                  </a:lnTo>
                  <a:lnTo>
                    <a:pt x="7" y="51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8" y="44"/>
                  </a:lnTo>
                  <a:lnTo>
                    <a:pt x="11" y="44"/>
                  </a:lnTo>
                  <a:lnTo>
                    <a:pt x="11" y="44"/>
                  </a:lnTo>
                  <a:lnTo>
                    <a:pt x="13" y="44"/>
                  </a:lnTo>
                  <a:lnTo>
                    <a:pt x="15" y="4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8" y="46"/>
                  </a:lnTo>
                  <a:lnTo>
                    <a:pt x="19" y="44"/>
                  </a:lnTo>
                  <a:lnTo>
                    <a:pt x="22" y="44"/>
                  </a:lnTo>
                  <a:lnTo>
                    <a:pt x="24" y="44"/>
                  </a:lnTo>
                  <a:lnTo>
                    <a:pt x="24" y="43"/>
                  </a:lnTo>
                  <a:lnTo>
                    <a:pt x="24" y="41"/>
                  </a:lnTo>
                  <a:lnTo>
                    <a:pt x="26" y="41"/>
                  </a:lnTo>
                  <a:lnTo>
                    <a:pt x="27" y="41"/>
                  </a:lnTo>
                  <a:lnTo>
                    <a:pt x="29" y="40"/>
                  </a:lnTo>
                  <a:lnTo>
                    <a:pt x="30" y="40"/>
                  </a:lnTo>
                  <a:lnTo>
                    <a:pt x="32" y="38"/>
                  </a:lnTo>
                  <a:lnTo>
                    <a:pt x="32" y="38"/>
                  </a:lnTo>
                  <a:lnTo>
                    <a:pt x="33" y="38"/>
                  </a:lnTo>
                  <a:lnTo>
                    <a:pt x="35" y="38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5" y="40"/>
                  </a:lnTo>
                  <a:lnTo>
                    <a:pt x="35" y="41"/>
                  </a:lnTo>
                  <a:lnTo>
                    <a:pt x="37" y="41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38" y="38"/>
                  </a:lnTo>
                  <a:lnTo>
                    <a:pt x="37" y="38"/>
                  </a:lnTo>
                  <a:lnTo>
                    <a:pt x="37" y="37"/>
                  </a:lnTo>
                  <a:lnTo>
                    <a:pt x="35" y="37"/>
                  </a:lnTo>
                  <a:lnTo>
                    <a:pt x="35" y="37"/>
                  </a:lnTo>
                  <a:lnTo>
                    <a:pt x="35" y="37"/>
                  </a:lnTo>
                  <a:lnTo>
                    <a:pt x="37" y="35"/>
                  </a:lnTo>
                  <a:lnTo>
                    <a:pt x="37" y="33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8" y="29"/>
                  </a:lnTo>
                  <a:lnTo>
                    <a:pt x="38" y="27"/>
                  </a:lnTo>
                  <a:lnTo>
                    <a:pt x="40" y="26"/>
                  </a:lnTo>
                  <a:lnTo>
                    <a:pt x="41" y="24"/>
                  </a:lnTo>
                  <a:lnTo>
                    <a:pt x="43" y="24"/>
                  </a:lnTo>
                  <a:lnTo>
                    <a:pt x="45" y="24"/>
                  </a:lnTo>
                  <a:lnTo>
                    <a:pt x="45" y="22"/>
                  </a:lnTo>
                  <a:lnTo>
                    <a:pt x="45" y="22"/>
                  </a:lnTo>
                  <a:lnTo>
                    <a:pt x="45" y="21"/>
                  </a:lnTo>
                  <a:lnTo>
                    <a:pt x="46" y="21"/>
                  </a:lnTo>
                  <a:lnTo>
                    <a:pt x="51" y="21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2" y="19"/>
                  </a:lnTo>
                  <a:lnTo>
                    <a:pt x="52" y="18"/>
                  </a:lnTo>
                  <a:lnTo>
                    <a:pt x="52" y="18"/>
                  </a:lnTo>
                  <a:lnTo>
                    <a:pt x="51" y="18"/>
                  </a:lnTo>
                  <a:lnTo>
                    <a:pt x="49" y="18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49" y="15"/>
                  </a:lnTo>
                  <a:lnTo>
                    <a:pt x="49" y="13"/>
                  </a:lnTo>
                  <a:lnTo>
                    <a:pt x="51" y="11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52" y="10"/>
                  </a:lnTo>
                  <a:lnTo>
                    <a:pt x="54" y="10"/>
                  </a:lnTo>
                  <a:lnTo>
                    <a:pt x="56" y="7"/>
                  </a:lnTo>
                  <a:lnTo>
                    <a:pt x="57" y="7"/>
                  </a:lnTo>
                  <a:lnTo>
                    <a:pt x="60" y="7"/>
                  </a:lnTo>
                  <a:lnTo>
                    <a:pt x="62" y="7"/>
                  </a:lnTo>
                  <a:lnTo>
                    <a:pt x="63" y="7"/>
                  </a:lnTo>
                  <a:lnTo>
                    <a:pt x="65" y="8"/>
                  </a:lnTo>
                  <a:lnTo>
                    <a:pt x="65" y="7"/>
                  </a:lnTo>
                  <a:lnTo>
                    <a:pt x="65" y="5"/>
                  </a:lnTo>
                  <a:lnTo>
                    <a:pt x="67" y="5"/>
                  </a:lnTo>
                  <a:lnTo>
                    <a:pt x="70" y="2"/>
                  </a:lnTo>
                  <a:lnTo>
                    <a:pt x="71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"/>
            <p:cNvSpPr/>
            <p:nvPr/>
          </p:nvSpPr>
          <p:spPr>
            <a:xfrm>
              <a:off x="6328319" y="4920771"/>
              <a:ext cx="263145" cy="267044"/>
            </a:xfrm>
            <a:custGeom>
              <a:rect b="b" l="l" r="r" t="t"/>
              <a:pathLst>
                <a:path extrusionOk="0" h="137" w="135">
                  <a:moveTo>
                    <a:pt x="75" y="0"/>
                  </a:moveTo>
                  <a:lnTo>
                    <a:pt x="75" y="0"/>
                  </a:lnTo>
                  <a:lnTo>
                    <a:pt x="75" y="0"/>
                  </a:lnTo>
                  <a:lnTo>
                    <a:pt x="75" y="1"/>
                  </a:lnTo>
                  <a:lnTo>
                    <a:pt x="75" y="1"/>
                  </a:lnTo>
                  <a:lnTo>
                    <a:pt x="77" y="3"/>
                  </a:lnTo>
                  <a:lnTo>
                    <a:pt x="77" y="4"/>
                  </a:lnTo>
                  <a:lnTo>
                    <a:pt x="78" y="4"/>
                  </a:lnTo>
                  <a:lnTo>
                    <a:pt x="78" y="6"/>
                  </a:lnTo>
                  <a:lnTo>
                    <a:pt x="78" y="8"/>
                  </a:lnTo>
                  <a:lnTo>
                    <a:pt x="80" y="9"/>
                  </a:lnTo>
                  <a:lnTo>
                    <a:pt x="83" y="12"/>
                  </a:lnTo>
                  <a:lnTo>
                    <a:pt x="83" y="14"/>
                  </a:lnTo>
                  <a:lnTo>
                    <a:pt x="83" y="14"/>
                  </a:lnTo>
                  <a:lnTo>
                    <a:pt x="86" y="17"/>
                  </a:lnTo>
                  <a:lnTo>
                    <a:pt x="86" y="17"/>
                  </a:lnTo>
                  <a:lnTo>
                    <a:pt x="86" y="19"/>
                  </a:lnTo>
                  <a:lnTo>
                    <a:pt x="88" y="23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94" y="28"/>
                  </a:lnTo>
                  <a:lnTo>
                    <a:pt x="96" y="31"/>
                  </a:lnTo>
                  <a:lnTo>
                    <a:pt x="101" y="33"/>
                  </a:lnTo>
                  <a:lnTo>
                    <a:pt x="102" y="33"/>
                  </a:lnTo>
                  <a:lnTo>
                    <a:pt x="104" y="34"/>
                  </a:lnTo>
                  <a:lnTo>
                    <a:pt x="104" y="34"/>
                  </a:lnTo>
                  <a:lnTo>
                    <a:pt x="105" y="36"/>
                  </a:lnTo>
                  <a:lnTo>
                    <a:pt x="105" y="37"/>
                  </a:lnTo>
                  <a:lnTo>
                    <a:pt x="105" y="39"/>
                  </a:lnTo>
                  <a:lnTo>
                    <a:pt x="108" y="39"/>
                  </a:lnTo>
                  <a:lnTo>
                    <a:pt x="110" y="39"/>
                  </a:lnTo>
                  <a:lnTo>
                    <a:pt x="112" y="39"/>
                  </a:lnTo>
                  <a:lnTo>
                    <a:pt x="112" y="41"/>
                  </a:lnTo>
                  <a:lnTo>
                    <a:pt x="112" y="41"/>
                  </a:lnTo>
                  <a:lnTo>
                    <a:pt x="112" y="42"/>
                  </a:lnTo>
                  <a:lnTo>
                    <a:pt x="112" y="44"/>
                  </a:lnTo>
                  <a:lnTo>
                    <a:pt x="112" y="45"/>
                  </a:lnTo>
                  <a:lnTo>
                    <a:pt x="112" y="47"/>
                  </a:lnTo>
                  <a:lnTo>
                    <a:pt x="110" y="48"/>
                  </a:lnTo>
                  <a:lnTo>
                    <a:pt x="112" y="48"/>
                  </a:lnTo>
                  <a:lnTo>
                    <a:pt x="113" y="52"/>
                  </a:lnTo>
                  <a:lnTo>
                    <a:pt x="115" y="53"/>
                  </a:lnTo>
                  <a:lnTo>
                    <a:pt x="115" y="55"/>
                  </a:lnTo>
                  <a:lnTo>
                    <a:pt x="116" y="55"/>
                  </a:lnTo>
                  <a:lnTo>
                    <a:pt x="116" y="56"/>
                  </a:lnTo>
                  <a:lnTo>
                    <a:pt x="118" y="56"/>
                  </a:lnTo>
                  <a:lnTo>
                    <a:pt x="123" y="56"/>
                  </a:lnTo>
                  <a:lnTo>
                    <a:pt x="126" y="58"/>
                  </a:lnTo>
                  <a:lnTo>
                    <a:pt x="129" y="58"/>
                  </a:lnTo>
                  <a:lnTo>
                    <a:pt x="131" y="59"/>
                  </a:lnTo>
                  <a:lnTo>
                    <a:pt x="131" y="59"/>
                  </a:lnTo>
                  <a:lnTo>
                    <a:pt x="131" y="59"/>
                  </a:lnTo>
                  <a:lnTo>
                    <a:pt x="131" y="61"/>
                  </a:lnTo>
                  <a:lnTo>
                    <a:pt x="131" y="63"/>
                  </a:lnTo>
                  <a:lnTo>
                    <a:pt x="131" y="63"/>
                  </a:lnTo>
                  <a:lnTo>
                    <a:pt x="131" y="63"/>
                  </a:lnTo>
                  <a:lnTo>
                    <a:pt x="132" y="63"/>
                  </a:lnTo>
                  <a:lnTo>
                    <a:pt x="134" y="63"/>
                  </a:lnTo>
                  <a:lnTo>
                    <a:pt x="135" y="64"/>
                  </a:lnTo>
                  <a:lnTo>
                    <a:pt x="135" y="66"/>
                  </a:lnTo>
                  <a:lnTo>
                    <a:pt x="132" y="66"/>
                  </a:lnTo>
                  <a:lnTo>
                    <a:pt x="131" y="66"/>
                  </a:lnTo>
                  <a:lnTo>
                    <a:pt x="129" y="67"/>
                  </a:lnTo>
                  <a:lnTo>
                    <a:pt x="127" y="69"/>
                  </a:lnTo>
                  <a:lnTo>
                    <a:pt x="126" y="71"/>
                  </a:lnTo>
                  <a:lnTo>
                    <a:pt x="123" y="71"/>
                  </a:lnTo>
                  <a:lnTo>
                    <a:pt x="121" y="71"/>
                  </a:lnTo>
                  <a:lnTo>
                    <a:pt x="118" y="72"/>
                  </a:lnTo>
                  <a:lnTo>
                    <a:pt x="116" y="75"/>
                  </a:lnTo>
                  <a:lnTo>
                    <a:pt x="115" y="77"/>
                  </a:lnTo>
                  <a:lnTo>
                    <a:pt x="115" y="78"/>
                  </a:lnTo>
                  <a:lnTo>
                    <a:pt x="113" y="78"/>
                  </a:lnTo>
                  <a:lnTo>
                    <a:pt x="113" y="78"/>
                  </a:lnTo>
                  <a:lnTo>
                    <a:pt x="112" y="80"/>
                  </a:lnTo>
                  <a:lnTo>
                    <a:pt x="112" y="80"/>
                  </a:lnTo>
                  <a:lnTo>
                    <a:pt x="112" y="80"/>
                  </a:lnTo>
                  <a:lnTo>
                    <a:pt x="110" y="80"/>
                  </a:lnTo>
                  <a:lnTo>
                    <a:pt x="110" y="82"/>
                  </a:lnTo>
                  <a:lnTo>
                    <a:pt x="108" y="82"/>
                  </a:lnTo>
                  <a:lnTo>
                    <a:pt x="108" y="83"/>
                  </a:lnTo>
                  <a:lnTo>
                    <a:pt x="107" y="83"/>
                  </a:lnTo>
                  <a:lnTo>
                    <a:pt x="105" y="83"/>
                  </a:lnTo>
                  <a:lnTo>
                    <a:pt x="105" y="85"/>
                  </a:lnTo>
                  <a:lnTo>
                    <a:pt x="104" y="85"/>
                  </a:lnTo>
                  <a:lnTo>
                    <a:pt x="104" y="85"/>
                  </a:lnTo>
                  <a:lnTo>
                    <a:pt x="102" y="86"/>
                  </a:lnTo>
                  <a:lnTo>
                    <a:pt x="101" y="88"/>
                  </a:lnTo>
                  <a:lnTo>
                    <a:pt x="101" y="89"/>
                  </a:lnTo>
                  <a:lnTo>
                    <a:pt x="99" y="96"/>
                  </a:lnTo>
                  <a:lnTo>
                    <a:pt x="97" y="97"/>
                  </a:lnTo>
                  <a:lnTo>
                    <a:pt x="96" y="99"/>
                  </a:lnTo>
                  <a:lnTo>
                    <a:pt x="94" y="100"/>
                  </a:lnTo>
                  <a:lnTo>
                    <a:pt x="93" y="102"/>
                  </a:lnTo>
                  <a:lnTo>
                    <a:pt x="93" y="102"/>
                  </a:lnTo>
                  <a:lnTo>
                    <a:pt x="88" y="102"/>
                  </a:lnTo>
                  <a:lnTo>
                    <a:pt x="86" y="104"/>
                  </a:lnTo>
                  <a:lnTo>
                    <a:pt x="85" y="104"/>
                  </a:lnTo>
                  <a:lnTo>
                    <a:pt x="85" y="105"/>
                  </a:lnTo>
                  <a:lnTo>
                    <a:pt x="85" y="107"/>
                  </a:lnTo>
                  <a:lnTo>
                    <a:pt x="83" y="110"/>
                  </a:lnTo>
                  <a:lnTo>
                    <a:pt x="82" y="113"/>
                  </a:lnTo>
                  <a:lnTo>
                    <a:pt x="82" y="115"/>
                  </a:lnTo>
                  <a:lnTo>
                    <a:pt x="80" y="118"/>
                  </a:lnTo>
                  <a:lnTo>
                    <a:pt x="80" y="118"/>
                  </a:lnTo>
                  <a:lnTo>
                    <a:pt x="78" y="119"/>
                  </a:lnTo>
                  <a:lnTo>
                    <a:pt x="77" y="119"/>
                  </a:lnTo>
                  <a:lnTo>
                    <a:pt x="75" y="119"/>
                  </a:lnTo>
                  <a:lnTo>
                    <a:pt x="74" y="119"/>
                  </a:lnTo>
                  <a:lnTo>
                    <a:pt x="72" y="119"/>
                  </a:lnTo>
                  <a:lnTo>
                    <a:pt x="71" y="121"/>
                  </a:lnTo>
                  <a:lnTo>
                    <a:pt x="69" y="121"/>
                  </a:lnTo>
                  <a:lnTo>
                    <a:pt x="66" y="119"/>
                  </a:lnTo>
                  <a:lnTo>
                    <a:pt x="63" y="119"/>
                  </a:lnTo>
                  <a:lnTo>
                    <a:pt x="63" y="119"/>
                  </a:lnTo>
                  <a:lnTo>
                    <a:pt x="61" y="118"/>
                  </a:lnTo>
                  <a:lnTo>
                    <a:pt x="60" y="118"/>
                  </a:lnTo>
                  <a:lnTo>
                    <a:pt x="58" y="118"/>
                  </a:lnTo>
                  <a:lnTo>
                    <a:pt x="56" y="116"/>
                  </a:lnTo>
                  <a:lnTo>
                    <a:pt x="55" y="116"/>
                  </a:lnTo>
                  <a:lnTo>
                    <a:pt x="53" y="115"/>
                  </a:lnTo>
                  <a:lnTo>
                    <a:pt x="50" y="113"/>
                  </a:lnTo>
                  <a:lnTo>
                    <a:pt x="49" y="111"/>
                  </a:lnTo>
                  <a:lnTo>
                    <a:pt x="47" y="111"/>
                  </a:lnTo>
                  <a:lnTo>
                    <a:pt x="45" y="111"/>
                  </a:lnTo>
                  <a:lnTo>
                    <a:pt x="44" y="113"/>
                  </a:lnTo>
                  <a:lnTo>
                    <a:pt x="44" y="113"/>
                  </a:lnTo>
                  <a:lnTo>
                    <a:pt x="42" y="113"/>
                  </a:lnTo>
                  <a:lnTo>
                    <a:pt x="42" y="115"/>
                  </a:lnTo>
                  <a:lnTo>
                    <a:pt x="41" y="116"/>
                  </a:lnTo>
                  <a:lnTo>
                    <a:pt x="41" y="118"/>
                  </a:lnTo>
                  <a:lnTo>
                    <a:pt x="39" y="121"/>
                  </a:lnTo>
                  <a:lnTo>
                    <a:pt x="37" y="124"/>
                  </a:lnTo>
                  <a:lnTo>
                    <a:pt x="37" y="126"/>
                  </a:lnTo>
                  <a:lnTo>
                    <a:pt x="37" y="126"/>
                  </a:lnTo>
                  <a:lnTo>
                    <a:pt x="36" y="126"/>
                  </a:lnTo>
                  <a:lnTo>
                    <a:pt x="31" y="129"/>
                  </a:lnTo>
                  <a:lnTo>
                    <a:pt x="30" y="132"/>
                  </a:lnTo>
                  <a:lnTo>
                    <a:pt x="30" y="134"/>
                  </a:lnTo>
                  <a:lnTo>
                    <a:pt x="28" y="134"/>
                  </a:lnTo>
                  <a:lnTo>
                    <a:pt x="26" y="134"/>
                  </a:lnTo>
                  <a:lnTo>
                    <a:pt x="26" y="134"/>
                  </a:lnTo>
                  <a:lnTo>
                    <a:pt x="25" y="135"/>
                  </a:lnTo>
                  <a:lnTo>
                    <a:pt x="25" y="137"/>
                  </a:lnTo>
                  <a:lnTo>
                    <a:pt x="23" y="137"/>
                  </a:lnTo>
                  <a:lnTo>
                    <a:pt x="22" y="137"/>
                  </a:lnTo>
                  <a:lnTo>
                    <a:pt x="20" y="135"/>
                  </a:lnTo>
                  <a:lnTo>
                    <a:pt x="15" y="137"/>
                  </a:lnTo>
                  <a:lnTo>
                    <a:pt x="14" y="135"/>
                  </a:lnTo>
                  <a:lnTo>
                    <a:pt x="12" y="135"/>
                  </a:lnTo>
                  <a:lnTo>
                    <a:pt x="11" y="137"/>
                  </a:lnTo>
                  <a:lnTo>
                    <a:pt x="9" y="135"/>
                  </a:lnTo>
                  <a:lnTo>
                    <a:pt x="9" y="135"/>
                  </a:lnTo>
                  <a:lnTo>
                    <a:pt x="9" y="132"/>
                  </a:lnTo>
                  <a:lnTo>
                    <a:pt x="9" y="130"/>
                  </a:lnTo>
                  <a:lnTo>
                    <a:pt x="11" y="129"/>
                  </a:lnTo>
                  <a:lnTo>
                    <a:pt x="11" y="127"/>
                  </a:lnTo>
                  <a:lnTo>
                    <a:pt x="12" y="126"/>
                  </a:lnTo>
                  <a:lnTo>
                    <a:pt x="12" y="126"/>
                  </a:lnTo>
                  <a:lnTo>
                    <a:pt x="12" y="124"/>
                  </a:lnTo>
                  <a:lnTo>
                    <a:pt x="11" y="123"/>
                  </a:lnTo>
                  <a:lnTo>
                    <a:pt x="11" y="123"/>
                  </a:lnTo>
                  <a:lnTo>
                    <a:pt x="11" y="119"/>
                  </a:lnTo>
                  <a:lnTo>
                    <a:pt x="9" y="115"/>
                  </a:lnTo>
                  <a:lnTo>
                    <a:pt x="6" y="111"/>
                  </a:lnTo>
                  <a:lnTo>
                    <a:pt x="6" y="110"/>
                  </a:lnTo>
                  <a:lnTo>
                    <a:pt x="4" y="108"/>
                  </a:lnTo>
                  <a:lnTo>
                    <a:pt x="0" y="105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0" y="100"/>
                  </a:lnTo>
                  <a:lnTo>
                    <a:pt x="0" y="96"/>
                  </a:lnTo>
                  <a:lnTo>
                    <a:pt x="0" y="93"/>
                  </a:lnTo>
                  <a:lnTo>
                    <a:pt x="0" y="88"/>
                  </a:lnTo>
                  <a:lnTo>
                    <a:pt x="0" y="83"/>
                  </a:lnTo>
                  <a:lnTo>
                    <a:pt x="0" y="78"/>
                  </a:lnTo>
                  <a:lnTo>
                    <a:pt x="0" y="75"/>
                  </a:lnTo>
                  <a:lnTo>
                    <a:pt x="0" y="71"/>
                  </a:lnTo>
                  <a:lnTo>
                    <a:pt x="0" y="66"/>
                  </a:lnTo>
                  <a:lnTo>
                    <a:pt x="0" y="63"/>
                  </a:lnTo>
                  <a:lnTo>
                    <a:pt x="14" y="63"/>
                  </a:lnTo>
                  <a:lnTo>
                    <a:pt x="14" y="61"/>
                  </a:lnTo>
                  <a:lnTo>
                    <a:pt x="14" y="59"/>
                  </a:lnTo>
                  <a:lnTo>
                    <a:pt x="14" y="53"/>
                  </a:lnTo>
                  <a:lnTo>
                    <a:pt x="14" y="47"/>
                  </a:lnTo>
                  <a:lnTo>
                    <a:pt x="14" y="41"/>
                  </a:lnTo>
                  <a:lnTo>
                    <a:pt x="14" y="34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4" y="17"/>
                  </a:lnTo>
                  <a:lnTo>
                    <a:pt x="14" y="11"/>
                  </a:lnTo>
                  <a:lnTo>
                    <a:pt x="14" y="8"/>
                  </a:lnTo>
                  <a:lnTo>
                    <a:pt x="17" y="8"/>
                  </a:lnTo>
                  <a:lnTo>
                    <a:pt x="22" y="6"/>
                  </a:lnTo>
                  <a:lnTo>
                    <a:pt x="30" y="6"/>
                  </a:lnTo>
                  <a:lnTo>
                    <a:pt x="36" y="4"/>
                  </a:lnTo>
                  <a:lnTo>
                    <a:pt x="39" y="3"/>
                  </a:lnTo>
                  <a:lnTo>
                    <a:pt x="45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47" y="3"/>
                  </a:lnTo>
                  <a:lnTo>
                    <a:pt x="50" y="6"/>
                  </a:lnTo>
                  <a:lnTo>
                    <a:pt x="52" y="8"/>
                  </a:lnTo>
                  <a:lnTo>
                    <a:pt x="52" y="9"/>
                  </a:lnTo>
                  <a:lnTo>
                    <a:pt x="52" y="9"/>
                  </a:lnTo>
                  <a:lnTo>
                    <a:pt x="53" y="9"/>
                  </a:lnTo>
                  <a:lnTo>
                    <a:pt x="53" y="9"/>
                  </a:lnTo>
                  <a:lnTo>
                    <a:pt x="56" y="6"/>
                  </a:lnTo>
                  <a:lnTo>
                    <a:pt x="56" y="6"/>
                  </a:lnTo>
                  <a:lnTo>
                    <a:pt x="58" y="4"/>
                  </a:lnTo>
                  <a:lnTo>
                    <a:pt x="60" y="4"/>
                  </a:lnTo>
                  <a:lnTo>
                    <a:pt x="61" y="3"/>
                  </a:lnTo>
                  <a:lnTo>
                    <a:pt x="63" y="3"/>
                  </a:lnTo>
                  <a:lnTo>
                    <a:pt x="64" y="3"/>
                  </a:lnTo>
                  <a:lnTo>
                    <a:pt x="64" y="3"/>
                  </a:lnTo>
                  <a:lnTo>
                    <a:pt x="66" y="3"/>
                  </a:lnTo>
                  <a:lnTo>
                    <a:pt x="69" y="1"/>
                  </a:lnTo>
                  <a:lnTo>
                    <a:pt x="71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"/>
            <p:cNvSpPr/>
            <p:nvPr/>
          </p:nvSpPr>
          <p:spPr>
            <a:xfrm>
              <a:off x="8263896" y="3603097"/>
              <a:ext cx="95512" cy="48731"/>
            </a:xfrm>
            <a:custGeom>
              <a:rect b="b" l="l" r="r" t="t"/>
              <a:pathLst>
                <a:path extrusionOk="0" h="25" w="49">
                  <a:moveTo>
                    <a:pt x="19" y="0"/>
                  </a:moveTo>
                  <a:lnTo>
                    <a:pt x="21" y="0"/>
                  </a:lnTo>
                  <a:lnTo>
                    <a:pt x="22" y="0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32" y="4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5" y="4"/>
                  </a:lnTo>
                  <a:lnTo>
                    <a:pt x="35" y="4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38" y="4"/>
                  </a:lnTo>
                  <a:lnTo>
                    <a:pt x="38" y="4"/>
                  </a:lnTo>
                  <a:lnTo>
                    <a:pt x="41" y="4"/>
                  </a:lnTo>
                  <a:lnTo>
                    <a:pt x="43" y="6"/>
                  </a:lnTo>
                  <a:lnTo>
                    <a:pt x="43" y="6"/>
                  </a:lnTo>
                  <a:lnTo>
                    <a:pt x="43" y="8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3" y="9"/>
                  </a:lnTo>
                  <a:lnTo>
                    <a:pt x="41" y="11"/>
                  </a:lnTo>
                  <a:lnTo>
                    <a:pt x="43" y="12"/>
                  </a:lnTo>
                  <a:lnTo>
                    <a:pt x="43" y="12"/>
                  </a:lnTo>
                  <a:lnTo>
                    <a:pt x="44" y="14"/>
                  </a:lnTo>
                  <a:lnTo>
                    <a:pt x="46" y="14"/>
                  </a:lnTo>
                  <a:lnTo>
                    <a:pt x="47" y="12"/>
                  </a:lnTo>
                  <a:lnTo>
                    <a:pt x="47" y="14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49" y="17"/>
                  </a:lnTo>
                  <a:lnTo>
                    <a:pt x="47" y="19"/>
                  </a:lnTo>
                  <a:lnTo>
                    <a:pt x="47" y="19"/>
                  </a:lnTo>
                  <a:lnTo>
                    <a:pt x="47" y="19"/>
                  </a:lnTo>
                  <a:lnTo>
                    <a:pt x="47" y="20"/>
                  </a:lnTo>
                  <a:lnTo>
                    <a:pt x="49" y="20"/>
                  </a:lnTo>
                  <a:lnTo>
                    <a:pt x="49" y="22"/>
                  </a:lnTo>
                  <a:lnTo>
                    <a:pt x="49" y="22"/>
                  </a:lnTo>
                  <a:lnTo>
                    <a:pt x="47" y="22"/>
                  </a:lnTo>
                  <a:lnTo>
                    <a:pt x="47" y="22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4" y="23"/>
                  </a:lnTo>
                  <a:lnTo>
                    <a:pt x="43" y="23"/>
                  </a:lnTo>
                  <a:lnTo>
                    <a:pt x="41" y="23"/>
                  </a:lnTo>
                  <a:lnTo>
                    <a:pt x="39" y="22"/>
                  </a:lnTo>
                  <a:lnTo>
                    <a:pt x="39" y="22"/>
                  </a:lnTo>
                  <a:lnTo>
                    <a:pt x="38" y="23"/>
                  </a:lnTo>
                  <a:lnTo>
                    <a:pt x="35" y="23"/>
                  </a:lnTo>
                  <a:lnTo>
                    <a:pt x="32" y="23"/>
                  </a:lnTo>
                  <a:lnTo>
                    <a:pt x="30" y="23"/>
                  </a:lnTo>
                  <a:lnTo>
                    <a:pt x="28" y="23"/>
                  </a:lnTo>
                  <a:lnTo>
                    <a:pt x="27" y="23"/>
                  </a:lnTo>
                  <a:lnTo>
                    <a:pt x="25" y="22"/>
                  </a:lnTo>
                  <a:lnTo>
                    <a:pt x="24" y="22"/>
                  </a:lnTo>
                  <a:lnTo>
                    <a:pt x="22" y="22"/>
                  </a:lnTo>
                  <a:lnTo>
                    <a:pt x="22" y="22"/>
                  </a:lnTo>
                  <a:lnTo>
                    <a:pt x="21" y="23"/>
                  </a:lnTo>
                  <a:lnTo>
                    <a:pt x="17" y="25"/>
                  </a:lnTo>
                  <a:lnTo>
                    <a:pt x="16" y="25"/>
                  </a:lnTo>
                  <a:lnTo>
                    <a:pt x="14" y="25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3" y="23"/>
                  </a:lnTo>
                  <a:lnTo>
                    <a:pt x="11" y="23"/>
                  </a:lnTo>
                  <a:lnTo>
                    <a:pt x="9" y="23"/>
                  </a:lnTo>
                  <a:lnTo>
                    <a:pt x="9" y="22"/>
                  </a:lnTo>
                  <a:lnTo>
                    <a:pt x="6" y="23"/>
                  </a:lnTo>
                  <a:lnTo>
                    <a:pt x="5" y="22"/>
                  </a:lnTo>
                  <a:lnTo>
                    <a:pt x="3" y="22"/>
                  </a:lnTo>
                  <a:lnTo>
                    <a:pt x="2" y="20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2" y="19"/>
                  </a:lnTo>
                  <a:lnTo>
                    <a:pt x="0" y="17"/>
                  </a:lnTo>
                  <a:lnTo>
                    <a:pt x="2" y="17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2"/>
                  </a:lnTo>
                  <a:lnTo>
                    <a:pt x="5" y="12"/>
                  </a:lnTo>
                  <a:lnTo>
                    <a:pt x="6" y="11"/>
                  </a:lnTo>
                  <a:lnTo>
                    <a:pt x="6" y="9"/>
                  </a:lnTo>
                  <a:lnTo>
                    <a:pt x="8" y="8"/>
                  </a:lnTo>
                  <a:lnTo>
                    <a:pt x="9" y="6"/>
                  </a:lnTo>
                  <a:lnTo>
                    <a:pt x="11" y="4"/>
                  </a:lnTo>
                  <a:lnTo>
                    <a:pt x="13" y="3"/>
                  </a:lnTo>
                  <a:lnTo>
                    <a:pt x="14" y="3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7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"/>
            <p:cNvSpPr/>
            <p:nvPr/>
          </p:nvSpPr>
          <p:spPr>
            <a:xfrm>
              <a:off x="3538983" y="3645980"/>
              <a:ext cx="175430" cy="177380"/>
            </a:xfrm>
            <a:custGeom>
              <a:rect b="b" l="l" r="r" t="t"/>
              <a:pathLst>
                <a:path extrusionOk="0" h="91" w="90">
                  <a:moveTo>
                    <a:pt x="86" y="85"/>
                  </a:moveTo>
                  <a:lnTo>
                    <a:pt x="86" y="85"/>
                  </a:lnTo>
                  <a:lnTo>
                    <a:pt x="86" y="86"/>
                  </a:lnTo>
                  <a:lnTo>
                    <a:pt x="86" y="88"/>
                  </a:lnTo>
                  <a:lnTo>
                    <a:pt x="84" y="90"/>
                  </a:lnTo>
                  <a:lnTo>
                    <a:pt x="81" y="90"/>
                  </a:lnTo>
                  <a:lnTo>
                    <a:pt x="76" y="91"/>
                  </a:lnTo>
                  <a:lnTo>
                    <a:pt x="76" y="90"/>
                  </a:lnTo>
                  <a:lnTo>
                    <a:pt x="76" y="90"/>
                  </a:lnTo>
                  <a:lnTo>
                    <a:pt x="76" y="88"/>
                  </a:lnTo>
                  <a:lnTo>
                    <a:pt x="76" y="88"/>
                  </a:lnTo>
                  <a:lnTo>
                    <a:pt x="76" y="88"/>
                  </a:lnTo>
                  <a:lnTo>
                    <a:pt x="78" y="88"/>
                  </a:lnTo>
                  <a:lnTo>
                    <a:pt x="79" y="86"/>
                  </a:lnTo>
                  <a:lnTo>
                    <a:pt x="81" y="86"/>
                  </a:lnTo>
                  <a:lnTo>
                    <a:pt x="82" y="86"/>
                  </a:lnTo>
                  <a:lnTo>
                    <a:pt x="82" y="86"/>
                  </a:lnTo>
                  <a:lnTo>
                    <a:pt x="84" y="86"/>
                  </a:lnTo>
                  <a:lnTo>
                    <a:pt x="86" y="85"/>
                  </a:lnTo>
                  <a:close/>
                  <a:moveTo>
                    <a:pt x="87" y="82"/>
                  </a:moveTo>
                  <a:lnTo>
                    <a:pt x="87" y="82"/>
                  </a:lnTo>
                  <a:lnTo>
                    <a:pt x="86" y="83"/>
                  </a:lnTo>
                  <a:lnTo>
                    <a:pt x="86" y="82"/>
                  </a:lnTo>
                  <a:lnTo>
                    <a:pt x="87" y="82"/>
                  </a:lnTo>
                  <a:close/>
                  <a:moveTo>
                    <a:pt x="84" y="68"/>
                  </a:moveTo>
                  <a:lnTo>
                    <a:pt x="86" y="68"/>
                  </a:lnTo>
                  <a:lnTo>
                    <a:pt x="87" y="68"/>
                  </a:lnTo>
                  <a:lnTo>
                    <a:pt x="87" y="68"/>
                  </a:lnTo>
                  <a:lnTo>
                    <a:pt x="89" y="69"/>
                  </a:lnTo>
                  <a:lnTo>
                    <a:pt x="90" y="69"/>
                  </a:lnTo>
                  <a:lnTo>
                    <a:pt x="90" y="69"/>
                  </a:lnTo>
                  <a:lnTo>
                    <a:pt x="90" y="71"/>
                  </a:lnTo>
                  <a:lnTo>
                    <a:pt x="89" y="69"/>
                  </a:lnTo>
                  <a:lnTo>
                    <a:pt x="87" y="69"/>
                  </a:lnTo>
                  <a:lnTo>
                    <a:pt x="86" y="69"/>
                  </a:lnTo>
                  <a:lnTo>
                    <a:pt x="84" y="69"/>
                  </a:lnTo>
                  <a:lnTo>
                    <a:pt x="84" y="68"/>
                  </a:lnTo>
                  <a:close/>
                  <a:moveTo>
                    <a:pt x="75" y="63"/>
                  </a:moveTo>
                  <a:lnTo>
                    <a:pt x="75" y="64"/>
                  </a:lnTo>
                  <a:lnTo>
                    <a:pt x="75" y="66"/>
                  </a:lnTo>
                  <a:lnTo>
                    <a:pt x="73" y="69"/>
                  </a:lnTo>
                  <a:lnTo>
                    <a:pt x="71" y="69"/>
                  </a:lnTo>
                  <a:lnTo>
                    <a:pt x="68" y="71"/>
                  </a:lnTo>
                  <a:lnTo>
                    <a:pt x="68" y="72"/>
                  </a:lnTo>
                  <a:lnTo>
                    <a:pt x="68" y="71"/>
                  </a:lnTo>
                  <a:lnTo>
                    <a:pt x="70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73" y="68"/>
                  </a:lnTo>
                  <a:lnTo>
                    <a:pt x="73" y="66"/>
                  </a:lnTo>
                  <a:lnTo>
                    <a:pt x="73" y="66"/>
                  </a:lnTo>
                  <a:lnTo>
                    <a:pt x="73" y="64"/>
                  </a:lnTo>
                  <a:lnTo>
                    <a:pt x="73" y="64"/>
                  </a:lnTo>
                  <a:lnTo>
                    <a:pt x="73" y="64"/>
                  </a:lnTo>
                  <a:lnTo>
                    <a:pt x="75" y="63"/>
                  </a:lnTo>
                  <a:close/>
                  <a:moveTo>
                    <a:pt x="68" y="61"/>
                  </a:moveTo>
                  <a:lnTo>
                    <a:pt x="68" y="63"/>
                  </a:lnTo>
                  <a:lnTo>
                    <a:pt x="70" y="63"/>
                  </a:lnTo>
                  <a:lnTo>
                    <a:pt x="71" y="63"/>
                  </a:lnTo>
                  <a:lnTo>
                    <a:pt x="71" y="64"/>
                  </a:lnTo>
                  <a:lnTo>
                    <a:pt x="70" y="6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68" y="63"/>
                  </a:lnTo>
                  <a:lnTo>
                    <a:pt x="68" y="63"/>
                  </a:lnTo>
                  <a:lnTo>
                    <a:pt x="68" y="61"/>
                  </a:lnTo>
                  <a:close/>
                  <a:moveTo>
                    <a:pt x="52" y="49"/>
                  </a:moveTo>
                  <a:lnTo>
                    <a:pt x="54" y="52"/>
                  </a:lnTo>
                  <a:lnTo>
                    <a:pt x="56" y="53"/>
                  </a:lnTo>
                  <a:lnTo>
                    <a:pt x="56" y="55"/>
                  </a:lnTo>
                  <a:lnTo>
                    <a:pt x="57" y="57"/>
                  </a:lnTo>
                  <a:lnTo>
                    <a:pt x="59" y="58"/>
                  </a:lnTo>
                  <a:lnTo>
                    <a:pt x="60" y="60"/>
                  </a:lnTo>
                  <a:lnTo>
                    <a:pt x="60" y="61"/>
                  </a:lnTo>
                  <a:lnTo>
                    <a:pt x="60" y="61"/>
                  </a:lnTo>
                  <a:lnTo>
                    <a:pt x="57" y="58"/>
                  </a:lnTo>
                  <a:lnTo>
                    <a:pt x="56" y="58"/>
                  </a:lnTo>
                  <a:lnTo>
                    <a:pt x="54" y="57"/>
                  </a:lnTo>
                  <a:lnTo>
                    <a:pt x="54" y="57"/>
                  </a:lnTo>
                  <a:lnTo>
                    <a:pt x="56" y="57"/>
                  </a:lnTo>
                  <a:lnTo>
                    <a:pt x="56" y="55"/>
                  </a:lnTo>
                  <a:lnTo>
                    <a:pt x="56" y="55"/>
                  </a:lnTo>
                  <a:lnTo>
                    <a:pt x="54" y="52"/>
                  </a:lnTo>
                  <a:lnTo>
                    <a:pt x="54" y="50"/>
                  </a:lnTo>
                  <a:lnTo>
                    <a:pt x="52" y="50"/>
                  </a:lnTo>
                  <a:lnTo>
                    <a:pt x="52" y="49"/>
                  </a:lnTo>
                  <a:close/>
                  <a:moveTo>
                    <a:pt x="43" y="49"/>
                  </a:moveTo>
                  <a:lnTo>
                    <a:pt x="45" y="49"/>
                  </a:lnTo>
                  <a:lnTo>
                    <a:pt x="46" y="52"/>
                  </a:lnTo>
                  <a:lnTo>
                    <a:pt x="46" y="52"/>
                  </a:lnTo>
                  <a:lnTo>
                    <a:pt x="48" y="52"/>
                  </a:lnTo>
                  <a:lnTo>
                    <a:pt x="48" y="53"/>
                  </a:lnTo>
                  <a:lnTo>
                    <a:pt x="46" y="52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43" y="49"/>
                  </a:lnTo>
                  <a:close/>
                  <a:moveTo>
                    <a:pt x="65" y="42"/>
                  </a:moveTo>
                  <a:lnTo>
                    <a:pt x="65" y="42"/>
                  </a:lnTo>
                  <a:lnTo>
                    <a:pt x="65" y="44"/>
                  </a:lnTo>
                  <a:lnTo>
                    <a:pt x="65" y="45"/>
                  </a:lnTo>
                  <a:lnTo>
                    <a:pt x="64" y="44"/>
                  </a:lnTo>
                  <a:lnTo>
                    <a:pt x="65" y="42"/>
                  </a:lnTo>
                  <a:lnTo>
                    <a:pt x="65" y="42"/>
                  </a:lnTo>
                  <a:close/>
                  <a:moveTo>
                    <a:pt x="18" y="39"/>
                  </a:moveTo>
                  <a:lnTo>
                    <a:pt x="19" y="41"/>
                  </a:lnTo>
                  <a:lnTo>
                    <a:pt x="19" y="41"/>
                  </a:lnTo>
                  <a:lnTo>
                    <a:pt x="18" y="42"/>
                  </a:lnTo>
                  <a:lnTo>
                    <a:pt x="19" y="42"/>
                  </a:lnTo>
                  <a:lnTo>
                    <a:pt x="19" y="41"/>
                  </a:lnTo>
                  <a:lnTo>
                    <a:pt x="21" y="42"/>
                  </a:lnTo>
                  <a:lnTo>
                    <a:pt x="21" y="44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21" y="49"/>
                  </a:lnTo>
                  <a:lnTo>
                    <a:pt x="18" y="49"/>
                  </a:lnTo>
                  <a:lnTo>
                    <a:pt x="18" y="47"/>
                  </a:lnTo>
                  <a:lnTo>
                    <a:pt x="16" y="45"/>
                  </a:lnTo>
                  <a:lnTo>
                    <a:pt x="16" y="44"/>
                  </a:lnTo>
                  <a:lnTo>
                    <a:pt x="16" y="42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6" y="41"/>
                  </a:lnTo>
                  <a:lnTo>
                    <a:pt x="18" y="41"/>
                  </a:lnTo>
                  <a:lnTo>
                    <a:pt x="18" y="39"/>
                  </a:lnTo>
                  <a:close/>
                  <a:moveTo>
                    <a:pt x="48" y="33"/>
                  </a:moveTo>
                  <a:lnTo>
                    <a:pt x="48" y="34"/>
                  </a:lnTo>
                  <a:lnTo>
                    <a:pt x="49" y="38"/>
                  </a:lnTo>
                  <a:lnTo>
                    <a:pt x="49" y="38"/>
                  </a:lnTo>
                  <a:lnTo>
                    <a:pt x="52" y="41"/>
                  </a:lnTo>
                  <a:lnTo>
                    <a:pt x="52" y="42"/>
                  </a:lnTo>
                  <a:lnTo>
                    <a:pt x="52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1" y="42"/>
                  </a:lnTo>
                  <a:lnTo>
                    <a:pt x="51" y="41"/>
                  </a:lnTo>
                  <a:lnTo>
                    <a:pt x="51" y="41"/>
                  </a:lnTo>
                  <a:lnTo>
                    <a:pt x="51" y="39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8" y="34"/>
                  </a:lnTo>
                  <a:lnTo>
                    <a:pt x="46" y="34"/>
                  </a:lnTo>
                  <a:lnTo>
                    <a:pt x="48" y="34"/>
                  </a:lnTo>
                  <a:lnTo>
                    <a:pt x="48" y="33"/>
                  </a:lnTo>
                  <a:close/>
                  <a:moveTo>
                    <a:pt x="24" y="28"/>
                  </a:moveTo>
                  <a:lnTo>
                    <a:pt x="24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1" y="28"/>
                  </a:lnTo>
                  <a:lnTo>
                    <a:pt x="23" y="28"/>
                  </a:lnTo>
                  <a:lnTo>
                    <a:pt x="24" y="28"/>
                  </a:lnTo>
                  <a:close/>
                  <a:moveTo>
                    <a:pt x="11" y="27"/>
                  </a:moveTo>
                  <a:lnTo>
                    <a:pt x="13" y="27"/>
                  </a:lnTo>
                  <a:lnTo>
                    <a:pt x="15" y="28"/>
                  </a:lnTo>
                  <a:lnTo>
                    <a:pt x="15" y="28"/>
                  </a:lnTo>
                  <a:lnTo>
                    <a:pt x="15" y="30"/>
                  </a:lnTo>
                  <a:lnTo>
                    <a:pt x="16" y="31"/>
                  </a:lnTo>
                  <a:lnTo>
                    <a:pt x="18" y="33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8" y="38"/>
                  </a:lnTo>
                  <a:lnTo>
                    <a:pt x="16" y="38"/>
                  </a:lnTo>
                  <a:lnTo>
                    <a:pt x="16" y="39"/>
                  </a:lnTo>
                  <a:lnTo>
                    <a:pt x="15" y="39"/>
                  </a:lnTo>
                  <a:lnTo>
                    <a:pt x="13" y="39"/>
                  </a:lnTo>
                  <a:lnTo>
                    <a:pt x="13" y="39"/>
                  </a:lnTo>
                  <a:lnTo>
                    <a:pt x="11" y="38"/>
                  </a:lnTo>
                  <a:lnTo>
                    <a:pt x="11" y="36"/>
                  </a:lnTo>
                  <a:lnTo>
                    <a:pt x="11" y="38"/>
                  </a:lnTo>
                  <a:lnTo>
                    <a:pt x="10" y="38"/>
                  </a:lnTo>
                  <a:lnTo>
                    <a:pt x="8" y="36"/>
                  </a:lnTo>
                  <a:lnTo>
                    <a:pt x="8" y="34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4"/>
                  </a:lnTo>
                  <a:lnTo>
                    <a:pt x="10" y="33"/>
                  </a:lnTo>
                  <a:lnTo>
                    <a:pt x="10" y="33"/>
                  </a:lnTo>
                  <a:lnTo>
                    <a:pt x="11" y="30"/>
                  </a:lnTo>
                  <a:lnTo>
                    <a:pt x="11" y="28"/>
                  </a:lnTo>
                  <a:lnTo>
                    <a:pt x="11" y="27"/>
                  </a:lnTo>
                  <a:lnTo>
                    <a:pt x="11" y="27"/>
                  </a:lnTo>
                  <a:close/>
                  <a:moveTo>
                    <a:pt x="34" y="20"/>
                  </a:moveTo>
                  <a:lnTo>
                    <a:pt x="34" y="22"/>
                  </a:lnTo>
                  <a:lnTo>
                    <a:pt x="37" y="23"/>
                  </a:lnTo>
                  <a:lnTo>
                    <a:pt x="38" y="23"/>
                  </a:lnTo>
                  <a:lnTo>
                    <a:pt x="40" y="27"/>
                  </a:lnTo>
                  <a:lnTo>
                    <a:pt x="41" y="27"/>
                  </a:lnTo>
                  <a:lnTo>
                    <a:pt x="41" y="28"/>
                  </a:lnTo>
                  <a:lnTo>
                    <a:pt x="41" y="31"/>
                  </a:lnTo>
                  <a:lnTo>
                    <a:pt x="40" y="33"/>
                  </a:lnTo>
                  <a:lnTo>
                    <a:pt x="41" y="34"/>
                  </a:lnTo>
                  <a:lnTo>
                    <a:pt x="40" y="34"/>
                  </a:lnTo>
                  <a:lnTo>
                    <a:pt x="40" y="33"/>
                  </a:lnTo>
                  <a:lnTo>
                    <a:pt x="38" y="31"/>
                  </a:lnTo>
                  <a:lnTo>
                    <a:pt x="38" y="31"/>
                  </a:lnTo>
                  <a:lnTo>
                    <a:pt x="40" y="31"/>
                  </a:lnTo>
                  <a:lnTo>
                    <a:pt x="40" y="30"/>
                  </a:lnTo>
                  <a:lnTo>
                    <a:pt x="41" y="28"/>
                  </a:lnTo>
                  <a:lnTo>
                    <a:pt x="41" y="27"/>
                  </a:lnTo>
                  <a:lnTo>
                    <a:pt x="38" y="25"/>
                  </a:lnTo>
                  <a:lnTo>
                    <a:pt x="38" y="23"/>
                  </a:lnTo>
                  <a:lnTo>
                    <a:pt x="35" y="23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32" y="20"/>
                  </a:lnTo>
                  <a:lnTo>
                    <a:pt x="34" y="20"/>
                  </a:lnTo>
                  <a:close/>
                  <a:moveTo>
                    <a:pt x="5" y="1"/>
                  </a:moveTo>
                  <a:lnTo>
                    <a:pt x="7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3" y="3"/>
                  </a:lnTo>
                  <a:lnTo>
                    <a:pt x="15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7" y="5"/>
                  </a:lnTo>
                  <a:lnTo>
                    <a:pt x="5" y="6"/>
                  </a:lnTo>
                  <a:lnTo>
                    <a:pt x="4" y="6"/>
                  </a:lnTo>
                  <a:lnTo>
                    <a:pt x="2" y="6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4" y="5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1"/>
                  </a:lnTo>
                  <a:close/>
                  <a:moveTo>
                    <a:pt x="16" y="0"/>
                  </a:moveTo>
                  <a:lnTo>
                    <a:pt x="18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4" y="3"/>
                  </a:lnTo>
                  <a:lnTo>
                    <a:pt x="26" y="5"/>
                  </a:lnTo>
                  <a:lnTo>
                    <a:pt x="26" y="5"/>
                  </a:lnTo>
                  <a:lnTo>
                    <a:pt x="27" y="6"/>
                  </a:lnTo>
                  <a:lnTo>
                    <a:pt x="29" y="9"/>
                  </a:lnTo>
                  <a:lnTo>
                    <a:pt x="26" y="9"/>
                  </a:lnTo>
                  <a:lnTo>
                    <a:pt x="26" y="14"/>
                  </a:lnTo>
                  <a:lnTo>
                    <a:pt x="26" y="16"/>
                  </a:lnTo>
                  <a:lnTo>
                    <a:pt x="26" y="16"/>
                  </a:lnTo>
                  <a:lnTo>
                    <a:pt x="24" y="14"/>
                  </a:lnTo>
                  <a:lnTo>
                    <a:pt x="23" y="14"/>
                  </a:lnTo>
                  <a:lnTo>
                    <a:pt x="24" y="12"/>
                  </a:lnTo>
                  <a:lnTo>
                    <a:pt x="26" y="11"/>
                  </a:lnTo>
                  <a:lnTo>
                    <a:pt x="26" y="9"/>
                  </a:lnTo>
                  <a:lnTo>
                    <a:pt x="26" y="8"/>
                  </a:lnTo>
                  <a:lnTo>
                    <a:pt x="26" y="8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4" y="5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"/>
            <p:cNvSpPr/>
            <p:nvPr/>
          </p:nvSpPr>
          <p:spPr>
            <a:xfrm>
              <a:off x="3677378" y="4269731"/>
              <a:ext cx="1107158" cy="1128600"/>
            </a:xfrm>
            <a:custGeom>
              <a:rect b="b" l="l" r="r" t="t"/>
              <a:pathLst>
                <a:path extrusionOk="0" h="579" w="568">
                  <a:moveTo>
                    <a:pt x="371" y="479"/>
                  </a:moveTo>
                  <a:lnTo>
                    <a:pt x="371" y="480"/>
                  </a:lnTo>
                  <a:lnTo>
                    <a:pt x="371" y="482"/>
                  </a:lnTo>
                  <a:lnTo>
                    <a:pt x="369" y="483"/>
                  </a:lnTo>
                  <a:lnTo>
                    <a:pt x="369" y="485"/>
                  </a:lnTo>
                  <a:lnTo>
                    <a:pt x="369" y="485"/>
                  </a:lnTo>
                  <a:lnTo>
                    <a:pt x="369" y="482"/>
                  </a:lnTo>
                  <a:lnTo>
                    <a:pt x="369" y="480"/>
                  </a:lnTo>
                  <a:lnTo>
                    <a:pt x="369" y="479"/>
                  </a:lnTo>
                  <a:lnTo>
                    <a:pt x="371" y="479"/>
                  </a:lnTo>
                  <a:close/>
                  <a:moveTo>
                    <a:pt x="369" y="460"/>
                  </a:moveTo>
                  <a:lnTo>
                    <a:pt x="369" y="460"/>
                  </a:lnTo>
                  <a:lnTo>
                    <a:pt x="369" y="461"/>
                  </a:lnTo>
                  <a:lnTo>
                    <a:pt x="369" y="463"/>
                  </a:lnTo>
                  <a:lnTo>
                    <a:pt x="368" y="463"/>
                  </a:lnTo>
                  <a:lnTo>
                    <a:pt x="368" y="463"/>
                  </a:lnTo>
                  <a:lnTo>
                    <a:pt x="368" y="461"/>
                  </a:lnTo>
                  <a:lnTo>
                    <a:pt x="369" y="460"/>
                  </a:lnTo>
                  <a:close/>
                  <a:moveTo>
                    <a:pt x="415" y="422"/>
                  </a:moveTo>
                  <a:lnTo>
                    <a:pt x="417" y="423"/>
                  </a:lnTo>
                  <a:lnTo>
                    <a:pt x="417" y="423"/>
                  </a:lnTo>
                  <a:lnTo>
                    <a:pt x="417" y="423"/>
                  </a:lnTo>
                  <a:lnTo>
                    <a:pt x="417" y="425"/>
                  </a:lnTo>
                  <a:lnTo>
                    <a:pt x="417" y="425"/>
                  </a:lnTo>
                  <a:lnTo>
                    <a:pt x="417" y="425"/>
                  </a:lnTo>
                  <a:lnTo>
                    <a:pt x="415" y="425"/>
                  </a:lnTo>
                  <a:lnTo>
                    <a:pt x="414" y="425"/>
                  </a:lnTo>
                  <a:lnTo>
                    <a:pt x="414" y="425"/>
                  </a:lnTo>
                  <a:lnTo>
                    <a:pt x="415" y="422"/>
                  </a:lnTo>
                  <a:close/>
                  <a:moveTo>
                    <a:pt x="431" y="412"/>
                  </a:moveTo>
                  <a:lnTo>
                    <a:pt x="431" y="412"/>
                  </a:lnTo>
                  <a:lnTo>
                    <a:pt x="432" y="412"/>
                  </a:lnTo>
                  <a:lnTo>
                    <a:pt x="432" y="414"/>
                  </a:lnTo>
                  <a:lnTo>
                    <a:pt x="434" y="414"/>
                  </a:lnTo>
                  <a:lnTo>
                    <a:pt x="432" y="414"/>
                  </a:lnTo>
                  <a:lnTo>
                    <a:pt x="431" y="414"/>
                  </a:lnTo>
                  <a:lnTo>
                    <a:pt x="429" y="414"/>
                  </a:lnTo>
                  <a:lnTo>
                    <a:pt x="429" y="414"/>
                  </a:lnTo>
                  <a:lnTo>
                    <a:pt x="431" y="412"/>
                  </a:lnTo>
                  <a:lnTo>
                    <a:pt x="431" y="412"/>
                  </a:lnTo>
                  <a:close/>
                  <a:moveTo>
                    <a:pt x="507" y="269"/>
                  </a:moveTo>
                  <a:lnTo>
                    <a:pt x="508" y="269"/>
                  </a:lnTo>
                  <a:lnTo>
                    <a:pt x="508" y="271"/>
                  </a:lnTo>
                  <a:lnTo>
                    <a:pt x="508" y="271"/>
                  </a:lnTo>
                  <a:lnTo>
                    <a:pt x="507" y="271"/>
                  </a:lnTo>
                  <a:lnTo>
                    <a:pt x="507" y="271"/>
                  </a:lnTo>
                  <a:lnTo>
                    <a:pt x="507" y="269"/>
                  </a:lnTo>
                  <a:lnTo>
                    <a:pt x="507" y="269"/>
                  </a:lnTo>
                  <a:lnTo>
                    <a:pt x="507" y="269"/>
                  </a:lnTo>
                  <a:close/>
                  <a:moveTo>
                    <a:pt x="511" y="261"/>
                  </a:moveTo>
                  <a:lnTo>
                    <a:pt x="513" y="261"/>
                  </a:lnTo>
                  <a:lnTo>
                    <a:pt x="513" y="263"/>
                  </a:lnTo>
                  <a:lnTo>
                    <a:pt x="513" y="263"/>
                  </a:lnTo>
                  <a:lnTo>
                    <a:pt x="511" y="264"/>
                  </a:lnTo>
                  <a:lnTo>
                    <a:pt x="510" y="264"/>
                  </a:lnTo>
                  <a:lnTo>
                    <a:pt x="510" y="264"/>
                  </a:lnTo>
                  <a:lnTo>
                    <a:pt x="511" y="263"/>
                  </a:lnTo>
                  <a:lnTo>
                    <a:pt x="511" y="261"/>
                  </a:lnTo>
                  <a:close/>
                  <a:moveTo>
                    <a:pt x="428" y="115"/>
                  </a:moveTo>
                  <a:lnTo>
                    <a:pt x="428" y="115"/>
                  </a:lnTo>
                  <a:lnTo>
                    <a:pt x="428" y="116"/>
                  </a:lnTo>
                  <a:lnTo>
                    <a:pt x="428" y="118"/>
                  </a:lnTo>
                  <a:lnTo>
                    <a:pt x="426" y="119"/>
                  </a:lnTo>
                  <a:lnTo>
                    <a:pt x="426" y="118"/>
                  </a:lnTo>
                  <a:lnTo>
                    <a:pt x="426" y="116"/>
                  </a:lnTo>
                  <a:lnTo>
                    <a:pt x="426" y="115"/>
                  </a:lnTo>
                  <a:lnTo>
                    <a:pt x="428" y="115"/>
                  </a:lnTo>
                  <a:lnTo>
                    <a:pt x="428" y="115"/>
                  </a:lnTo>
                  <a:close/>
                  <a:moveTo>
                    <a:pt x="420" y="94"/>
                  </a:moveTo>
                  <a:lnTo>
                    <a:pt x="421" y="94"/>
                  </a:lnTo>
                  <a:lnTo>
                    <a:pt x="421" y="94"/>
                  </a:lnTo>
                  <a:lnTo>
                    <a:pt x="421" y="96"/>
                  </a:lnTo>
                  <a:lnTo>
                    <a:pt x="421" y="96"/>
                  </a:lnTo>
                  <a:lnTo>
                    <a:pt x="420" y="96"/>
                  </a:lnTo>
                  <a:lnTo>
                    <a:pt x="420" y="94"/>
                  </a:lnTo>
                  <a:lnTo>
                    <a:pt x="420" y="94"/>
                  </a:lnTo>
                  <a:lnTo>
                    <a:pt x="420" y="94"/>
                  </a:lnTo>
                  <a:close/>
                  <a:moveTo>
                    <a:pt x="330" y="83"/>
                  </a:moveTo>
                  <a:lnTo>
                    <a:pt x="332" y="85"/>
                  </a:lnTo>
                  <a:lnTo>
                    <a:pt x="330" y="89"/>
                  </a:lnTo>
                  <a:lnTo>
                    <a:pt x="328" y="89"/>
                  </a:lnTo>
                  <a:lnTo>
                    <a:pt x="327" y="93"/>
                  </a:lnTo>
                  <a:lnTo>
                    <a:pt x="324" y="94"/>
                  </a:lnTo>
                  <a:lnTo>
                    <a:pt x="322" y="96"/>
                  </a:lnTo>
                  <a:lnTo>
                    <a:pt x="320" y="96"/>
                  </a:lnTo>
                  <a:lnTo>
                    <a:pt x="322" y="93"/>
                  </a:lnTo>
                  <a:lnTo>
                    <a:pt x="324" y="91"/>
                  </a:lnTo>
                  <a:lnTo>
                    <a:pt x="324" y="88"/>
                  </a:lnTo>
                  <a:lnTo>
                    <a:pt x="325" y="85"/>
                  </a:lnTo>
                  <a:lnTo>
                    <a:pt x="327" y="83"/>
                  </a:lnTo>
                  <a:lnTo>
                    <a:pt x="330" y="83"/>
                  </a:lnTo>
                  <a:close/>
                  <a:moveTo>
                    <a:pt x="344" y="77"/>
                  </a:moveTo>
                  <a:lnTo>
                    <a:pt x="354" y="78"/>
                  </a:lnTo>
                  <a:lnTo>
                    <a:pt x="355" y="78"/>
                  </a:lnTo>
                  <a:lnTo>
                    <a:pt x="357" y="78"/>
                  </a:lnTo>
                  <a:lnTo>
                    <a:pt x="358" y="78"/>
                  </a:lnTo>
                  <a:lnTo>
                    <a:pt x="360" y="78"/>
                  </a:lnTo>
                  <a:lnTo>
                    <a:pt x="361" y="78"/>
                  </a:lnTo>
                  <a:lnTo>
                    <a:pt x="366" y="78"/>
                  </a:lnTo>
                  <a:lnTo>
                    <a:pt x="368" y="78"/>
                  </a:lnTo>
                  <a:lnTo>
                    <a:pt x="369" y="78"/>
                  </a:lnTo>
                  <a:lnTo>
                    <a:pt x="371" y="80"/>
                  </a:lnTo>
                  <a:lnTo>
                    <a:pt x="371" y="80"/>
                  </a:lnTo>
                  <a:lnTo>
                    <a:pt x="371" y="80"/>
                  </a:lnTo>
                  <a:lnTo>
                    <a:pt x="371" y="82"/>
                  </a:lnTo>
                  <a:lnTo>
                    <a:pt x="369" y="83"/>
                  </a:lnTo>
                  <a:lnTo>
                    <a:pt x="369" y="85"/>
                  </a:lnTo>
                  <a:lnTo>
                    <a:pt x="369" y="85"/>
                  </a:lnTo>
                  <a:lnTo>
                    <a:pt x="369" y="85"/>
                  </a:lnTo>
                  <a:lnTo>
                    <a:pt x="369" y="86"/>
                  </a:lnTo>
                  <a:lnTo>
                    <a:pt x="369" y="88"/>
                  </a:lnTo>
                  <a:lnTo>
                    <a:pt x="369" y="88"/>
                  </a:lnTo>
                  <a:lnTo>
                    <a:pt x="368" y="89"/>
                  </a:lnTo>
                  <a:lnTo>
                    <a:pt x="366" y="91"/>
                  </a:lnTo>
                  <a:lnTo>
                    <a:pt x="366" y="91"/>
                  </a:lnTo>
                  <a:lnTo>
                    <a:pt x="366" y="93"/>
                  </a:lnTo>
                  <a:lnTo>
                    <a:pt x="365" y="93"/>
                  </a:lnTo>
                  <a:lnTo>
                    <a:pt x="365" y="94"/>
                  </a:lnTo>
                  <a:lnTo>
                    <a:pt x="365" y="94"/>
                  </a:lnTo>
                  <a:lnTo>
                    <a:pt x="365" y="96"/>
                  </a:lnTo>
                  <a:lnTo>
                    <a:pt x="363" y="97"/>
                  </a:lnTo>
                  <a:lnTo>
                    <a:pt x="363" y="97"/>
                  </a:lnTo>
                  <a:lnTo>
                    <a:pt x="361" y="97"/>
                  </a:lnTo>
                  <a:lnTo>
                    <a:pt x="361" y="97"/>
                  </a:lnTo>
                  <a:lnTo>
                    <a:pt x="360" y="96"/>
                  </a:lnTo>
                  <a:lnTo>
                    <a:pt x="360" y="97"/>
                  </a:lnTo>
                  <a:lnTo>
                    <a:pt x="360" y="97"/>
                  </a:lnTo>
                  <a:lnTo>
                    <a:pt x="358" y="99"/>
                  </a:lnTo>
                  <a:lnTo>
                    <a:pt x="357" y="99"/>
                  </a:lnTo>
                  <a:lnTo>
                    <a:pt x="357" y="97"/>
                  </a:lnTo>
                  <a:lnTo>
                    <a:pt x="355" y="97"/>
                  </a:lnTo>
                  <a:lnTo>
                    <a:pt x="355" y="99"/>
                  </a:lnTo>
                  <a:lnTo>
                    <a:pt x="354" y="100"/>
                  </a:lnTo>
                  <a:lnTo>
                    <a:pt x="354" y="100"/>
                  </a:lnTo>
                  <a:lnTo>
                    <a:pt x="352" y="100"/>
                  </a:lnTo>
                  <a:lnTo>
                    <a:pt x="350" y="100"/>
                  </a:lnTo>
                  <a:lnTo>
                    <a:pt x="349" y="100"/>
                  </a:lnTo>
                  <a:lnTo>
                    <a:pt x="347" y="100"/>
                  </a:lnTo>
                  <a:lnTo>
                    <a:pt x="347" y="100"/>
                  </a:lnTo>
                  <a:lnTo>
                    <a:pt x="346" y="100"/>
                  </a:lnTo>
                  <a:lnTo>
                    <a:pt x="343" y="100"/>
                  </a:lnTo>
                  <a:lnTo>
                    <a:pt x="341" y="100"/>
                  </a:lnTo>
                  <a:lnTo>
                    <a:pt x="341" y="100"/>
                  </a:lnTo>
                  <a:lnTo>
                    <a:pt x="339" y="100"/>
                  </a:lnTo>
                  <a:lnTo>
                    <a:pt x="339" y="99"/>
                  </a:lnTo>
                  <a:lnTo>
                    <a:pt x="338" y="97"/>
                  </a:lnTo>
                  <a:lnTo>
                    <a:pt x="338" y="96"/>
                  </a:lnTo>
                  <a:lnTo>
                    <a:pt x="336" y="93"/>
                  </a:lnTo>
                  <a:lnTo>
                    <a:pt x="338" y="91"/>
                  </a:lnTo>
                  <a:lnTo>
                    <a:pt x="338" y="91"/>
                  </a:lnTo>
                  <a:lnTo>
                    <a:pt x="339" y="93"/>
                  </a:lnTo>
                  <a:lnTo>
                    <a:pt x="339" y="91"/>
                  </a:lnTo>
                  <a:lnTo>
                    <a:pt x="339" y="91"/>
                  </a:lnTo>
                  <a:lnTo>
                    <a:pt x="339" y="91"/>
                  </a:lnTo>
                  <a:lnTo>
                    <a:pt x="338" y="91"/>
                  </a:lnTo>
                  <a:lnTo>
                    <a:pt x="336" y="89"/>
                  </a:lnTo>
                  <a:lnTo>
                    <a:pt x="336" y="88"/>
                  </a:lnTo>
                  <a:lnTo>
                    <a:pt x="336" y="85"/>
                  </a:lnTo>
                  <a:lnTo>
                    <a:pt x="336" y="85"/>
                  </a:lnTo>
                  <a:lnTo>
                    <a:pt x="338" y="83"/>
                  </a:lnTo>
                  <a:lnTo>
                    <a:pt x="338" y="83"/>
                  </a:lnTo>
                  <a:lnTo>
                    <a:pt x="338" y="82"/>
                  </a:lnTo>
                  <a:lnTo>
                    <a:pt x="338" y="80"/>
                  </a:lnTo>
                  <a:lnTo>
                    <a:pt x="338" y="80"/>
                  </a:lnTo>
                  <a:lnTo>
                    <a:pt x="341" y="77"/>
                  </a:lnTo>
                  <a:lnTo>
                    <a:pt x="344" y="77"/>
                  </a:lnTo>
                  <a:close/>
                  <a:moveTo>
                    <a:pt x="336" y="75"/>
                  </a:moveTo>
                  <a:lnTo>
                    <a:pt x="338" y="77"/>
                  </a:lnTo>
                  <a:lnTo>
                    <a:pt x="338" y="77"/>
                  </a:lnTo>
                  <a:lnTo>
                    <a:pt x="338" y="77"/>
                  </a:lnTo>
                  <a:lnTo>
                    <a:pt x="335" y="80"/>
                  </a:lnTo>
                  <a:lnTo>
                    <a:pt x="333" y="78"/>
                  </a:lnTo>
                  <a:lnTo>
                    <a:pt x="333" y="78"/>
                  </a:lnTo>
                  <a:lnTo>
                    <a:pt x="333" y="78"/>
                  </a:lnTo>
                  <a:lnTo>
                    <a:pt x="333" y="78"/>
                  </a:lnTo>
                  <a:lnTo>
                    <a:pt x="333" y="77"/>
                  </a:lnTo>
                  <a:lnTo>
                    <a:pt x="336" y="77"/>
                  </a:lnTo>
                  <a:lnTo>
                    <a:pt x="336" y="75"/>
                  </a:lnTo>
                  <a:close/>
                  <a:moveTo>
                    <a:pt x="355" y="74"/>
                  </a:moveTo>
                  <a:lnTo>
                    <a:pt x="357" y="75"/>
                  </a:lnTo>
                  <a:lnTo>
                    <a:pt x="357" y="75"/>
                  </a:lnTo>
                  <a:lnTo>
                    <a:pt x="357" y="77"/>
                  </a:lnTo>
                  <a:lnTo>
                    <a:pt x="357" y="77"/>
                  </a:lnTo>
                  <a:lnTo>
                    <a:pt x="352" y="77"/>
                  </a:lnTo>
                  <a:lnTo>
                    <a:pt x="350" y="77"/>
                  </a:lnTo>
                  <a:lnTo>
                    <a:pt x="350" y="77"/>
                  </a:lnTo>
                  <a:lnTo>
                    <a:pt x="352" y="75"/>
                  </a:lnTo>
                  <a:lnTo>
                    <a:pt x="354" y="74"/>
                  </a:lnTo>
                  <a:lnTo>
                    <a:pt x="355" y="74"/>
                  </a:lnTo>
                  <a:close/>
                  <a:moveTo>
                    <a:pt x="350" y="71"/>
                  </a:moveTo>
                  <a:lnTo>
                    <a:pt x="352" y="72"/>
                  </a:lnTo>
                  <a:lnTo>
                    <a:pt x="352" y="72"/>
                  </a:lnTo>
                  <a:lnTo>
                    <a:pt x="350" y="75"/>
                  </a:lnTo>
                  <a:lnTo>
                    <a:pt x="349" y="75"/>
                  </a:lnTo>
                  <a:lnTo>
                    <a:pt x="347" y="75"/>
                  </a:lnTo>
                  <a:lnTo>
                    <a:pt x="346" y="75"/>
                  </a:lnTo>
                  <a:lnTo>
                    <a:pt x="344" y="75"/>
                  </a:lnTo>
                  <a:lnTo>
                    <a:pt x="343" y="75"/>
                  </a:lnTo>
                  <a:lnTo>
                    <a:pt x="343" y="74"/>
                  </a:lnTo>
                  <a:lnTo>
                    <a:pt x="344" y="72"/>
                  </a:lnTo>
                  <a:lnTo>
                    <a:pt x="346" y="72"/>
                  </a:lnTo>
                  <a:lnTo>
                    <a:pt x="350" y="71"/>
                  </a:lnTo>
                  <a:close/>
                  <a:moveTo>
                    <a:pt x="343" y="67"/>
                  </a:moveTo>
                  <a:lnTo>
                    <a:pt x="343" y="67"/>
                  </a:lnTo>
                  <a:lnTo>
                    <a:pt x="343" y="71"/>
                  </a:lnTo>
                  <a:lnTo>
                    <a:pt x="343" y="72"/>
                  </a:lnTo>
                  <a:lnTo>
                    <a:pt x="343" y="74"/>
                  </a:lnTo>
                  <a:lnTo>
                    <a:pt x="341" y="75"/>
                  </a:lnTo>
                  <a:lnTo>
                    <a:pt x="339" y="75"/>
                  </a:lnTo>
                  <a:lnTo>
                    <a:pt x="339" y="72"/>
                  </a:lnTo>
                  <a:lnTo>
                    <a:pt x="341" y="72"/>
                  </a:lnTo>
                  <a:lnTo>
                    <a:pt x="341" y="71"/>
                  </a:lnTo>
                  <a:lnTo>
                    <a:pt x="343" y="69"/>
                  </a:lnTo>
                  <a:lnTo>
                    <a:pt x="343" y="67"/>
                  </a:lnTo>
                  <a:lnTo>
                    <a:pt x="343" y="67"/>
                  </a:lnTo>
                  <a:lnTo>
                    <a:pt x="343" y="67"/>
                  </a:lnTo>
                  <a:close/>
                  <a:moveTo>
                    <a:pt x="347" y="66"/>
                  </a:moveTo>
                  <a:lnTo>
                    <a:pt x="347" y="67"/>
                  </a:lnTo>
                  <a:lnTo>
                    <a:pt x="347" y="67"/>
                  </a:lnTo>
                  <a:lnTo>
                    <a:pt x="346" y="69"/>
                  </a:lnTo>
                  <a:lnTo>
                    <a:pt x="344" y="71"/>
                  </a:lnTo>
                  <a:lnTo>
                    <a:pt x="344" y="71"/>
                  </a:lnTo>
                  <a:lnTo>
                    <a:pt x="344" y="67"/>
                  </a:lnTo>
                  <a:lnTo>
                    <a:pt x="344" y="67"/>
                  </a:lnTo>
                  <a:lnTo>
                    <a:pt x="346" y="67"/>
                  </a:lnTo>
                  <a:lnTo>
                    <a:pt x="347" y="66"/>
                  </a:lnTo>
                  <a:lnTo>
                    <a:pt x="347" y="66"/>
                  </a:lnTo>
                  <a:close/>
                  <a:moveTo>
                    <a:pt x="343" y="44"/>
                  </a:moveTo>
                  <a:lnTo>
                    <a:pt x="343" y="44"/>
                  </a:lnTo>
                  <a:lnTo>
                    <a:pt x="343" y="45"/>
                  </a:lnTo>
                  <a:lnTo>
                    <a:pt x="344" y="47"/>
                  </a:lnTo>
                  <a:lnTo>
                    <a:pt x="344" y="47"/>
                  </a:lnTo>
                  <a:lnTo>
                    <a:pt x="343" y="48"/>
                  </a:lnTo>
                  <a:lnTo>
                    <a:pt x="341" y="48"/>
                  </a:lnTo>
                  <a:lnTo>
                    <a:pt x="341" y="47"/>
                  </a:lnTo>
                  <a:lnTo>
                    <a:pt x="341" y="45"/>
                  </a:lnTo>
                  <a:lnTo>
                    <a:pt x="343" y="44"/>
                  </a:lnTo>
                  <a:close/>
                  <a:moveTo>
                    <a:pt x="201" y="0"/>
                  </a:moveTo>
                  <a:lnTo>
                    <a:pt x="201" y="0"/>
                  </a:lnTo>
                  <a:lnTo>
                    <a:pt x="201" y="0"/>
                  </a:lnTo>
                  <a:lnTo>
                    <a:pt x="202" y="1"/>
                  </a:lnTo>
                  <a:lnTo>
                    <a:pt x="202" y="1"/>
                  </a:lnTo>
                  <a:lnTo>
                    <a:pt x="204" y="3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02" y="6"/>
                  </a:lnTo>
                  <a:lnTo>
                    <a:pt x="202" y="8"/>
                  </a:lnTo>
                  <a:lnTo>
                    <a:pt x="202" y="9"/>
                  </a:lnTo>
                  <a:lnTo>
                    <a:pt x="202" y="9"/>
                  </a:lnTo>
                  <a:lnTo>
                    <a:pt x="201" y="9"/>
                  </a:lnTo>
                  <a:lnTo>
                    <a:pt x="201" y="11"/>
                  </a:lnTo>
                  <a:lnTo>
                    <a:pt x="202" y="11"/>
                  </a:lnTo>
                  <a:lnTo>
                    <a:pt x="202" y="11"/>
                  </a:lnTo>
                  <a:lnTo>
                    <a:pt x="204" y="11"/>
                  </a:lnTo>
                  <a:lnTo>
                    <a:pt x="205" y="11"/>
                  </a:lnTo>
                  <a:lnTo>
                    <a:pt x="205" y="11"/>
                  </a:lnTo>
                  <a:lnTo>
                    <a:pt x="207" y="12"/>
                  </a:lnTo>
                  <a:lnTo>
                    <a:pt x="207" y="12"/>
                  </a:lnTo>
                  <a:lnTo>
                    <a:pt x="207" y="12"/>
                  </a:lnTo>
                  <a:lnTo>
                    <a:pt x="207" y="14"/>
                  </a:lnTo>
                  <a:lnTo>
                    <a:pt x="207" y="15"/>
                  </a:lnTo>
                  <a:lnTo>
                    <a:pt x="207" y="15"/>
                  </a:lnTo>
                  <a:lnTo>
                    <a:pt x="209" y="15"/>
                  </a:lnTo>
                  <a:lnTo>
                    <a:pt x="209" y="17"/>
                  </a:lnTo>
                  <a:lnTo>
                    <a:pt x="210" y="19"/>
                  </a:lnTo>
                  <a:lnTo>
                    <a:pt x="210" y="19"/>
                  </a:lnTo>
                  <a:lnTo>
                    <a:pt x="210" y="19"/>
                  </a:lnTo>
                  <a:lnTo>
                    <a:pt x="210" y="20"/>
                  </a:lnTo>
                  <a:lnTo>
                    <a:pt x="209" y="20"/>
                  </a:lnTo>
                  <a:lnTo>
                    <a:pt x="209" y="22"/>
                  </a:lnTo>
                  <a:lnTo>
                    <a:pt x="209" y="22"/>
                  </a:lnTo>
                  <a:lnTo>
                    <a:pt x="207" y="23"/>
                  </a:lnTo>
                  <a:lnTo>
                    <a:pt x="205" y="23"/>
                  </a:lnTo>
                  <a:lnTo>
                    <a:pt x="205" y="26"/>
                  </a:lnTo>
                  <a:lnTo>
                    <a:pt x="205" y="26"/>
                  </a:lnTo>
                  <a:lnTo>
                    <a:pt x="205" y="28"/>
                  </a:lnTo>
                  <a:lnTo>
                    <a:pt x="205" y="28"/>
                  </a:lnTo>
                  <a:lnTo>
                    <a:pt x="204" y="31"/>
                  </a:lnTo>
                  <a:lnTo>
                    <a:pt x="204" y="33"/>
                  </a:lnTo>
                  <a:lnTo>
                    <a:pt x="204" y="36"/>
                  </a:lnTo>
                  <a:lnTo>
                    <a:pt x="204" y="37"/>
                  </a:lnTo>
                  <a:lnTo>
                    <a:pt x="204" y="37"/>
                  </a:lnTo>
                  <a:lnTo>
                    <a:pt x="205" y="42"/>
                  </a:lnTo>
                  <a:lnTo>
                    <a:pt x="205" y="42"/>
                  </a:lnTo>
                  <a:lnTo>
                    <a:pt x="207" y="42"/>
                  </a:lnTo>
                  <a:lnTo>
                    <a:pt x="207" y="45"/>
                  </a:lnTo>
                  <a:lnTo>
                    <a:pt x="207" y="47"/>
                  </a:lnTo>
                  <a:lnTo>
                    <a:pt x="207" y="48"/>
                  </a:lnTo>
                  <a:lnTo>
                    <a:pt x="207" y="48"/>
                  </a:lnTo>
                  <a:lnTo>
                    <a:pt x="209" y="48"/>
                  </a:lnTo>
                  <a:lnTo>
                    <a:pt x="209" y="48"/>
                  </a:lnTo>
                  <a:lnTo>
                    <a:pt x="209" y="50"/>
                  </a:lnTo>
                  <a:lnTo>
                    <a:pt x="209" y="50"/>
                  </a:lnTo>
                  <a:lnTo>
                    <a:pt x="209" y="50"/>
                  </a:lnTo>
                  <a:lnTo>
                    <a:pt x="210" y="52"/>
                  </a:lnTo>
                  <a:lnTo>
                    <a:pt x="212" y="52"/>
                  </a:lnTo>
                  <a:lnTo>
                    <a:pt x="212" y="53"/>
                  </a:lnTo>
                  <a:lnTo>
                    <a:pt x="213" y="53"/>
                  </a:lnTo>
                  <a:lnTo>
                    <a:pt x="213" y="55"/>
                  </a:lnTo>
                  <a:lnTo>
                    <a:pt x="215" y="56"/>
                  </a:lnTo>
                  <a:lnTo>
                    <a:pt x="216" y="56"/>
                  </a:lnTo>
                  <a:lnTo>
                    <a:pt x="218" y="56"/>
                  </a:lnTo>
                  <a:lnTo>
                    <a:pt x="220" y="58"/>
                  </a:lnTo>
                  <a:lnTo>
                    <a:pt x="220" y="58"/>
                  </a:lnTo>
                  <a:lnTo>
                    <a:pt x="221" y="58"/>
                  </a:lnTo>
                  <a:lnTo>
                    <a:pt x="221" y="58"/>
                  </a:lnTo>
                  <a:lnTo>
                    <a:pt x="221" y="58"/>
                  </a:lnTo>
                  <a:lnTo>
                    <a:pt x="223" y="56"/>
                  </a:lnTo>
                  <a:lnTo>
                    <a:pt x="224" y="56"/>
                  </a:lnTo>
                  <a:lnTo>
                    <a:pt x="224" y="56"/>
                  </a:lnTo>
                  <a:lnTo>
                    <a:pt x="226" y="56"/>
                  </a:lnTo>
                  <a:lnTo>
                    <a:pt x="226" y="56"/>
                  </a:lnTo>
                  <a:lnTo>
                    <a:pt x="224" y="55"/>
                  </a:lnTo>
                  <a:lnTo>
                    <a:pt x="226" y="55"/>
                  </a:lnTo>
                  <a:lnTo>
                    <a:pt x="226" y="55"/>
                  </a:lnTo>
                  <a:lnTo>
                    <a:pt x="227" y="53"/>
                  </a:lnTo>
                  <a:lnTo>
                    <a:pt x="227" y="53"/>
                  </a:lnTo>
                  <a:lnTo>
                    <a:pt x="227" y="53"/>
                  </a:lnTo>
                  <a:lnTo>
                    <a:pt x="227" y="53"/>
                  </a:lnTo>
                  <a:lnTo>
                    <a:pt x="227" y="53"/>
                  </a:lnTo>
                  <a:lnTo>
                    <a:pt x="229" y="53"/>
                  </a:lnTo>
                  <a:lnTo>
                    <a:pt x="229" y="53"/>
                  </a:lnTo>
                  <a:lnTo>
                    <a:pt x="231" y="53"/>
                  </a:lnTo>
                  <a:lnTo>
                    <a:pt x="231" y="53"/>
                  </a:lnTo>
                  <a:lnTo>
                    <a:pt x="232" y="53"/>
                  </a:lnTo>
                  <a:lnTo>
                    <a:pt x="232" y="53"/>
                  </a:lnTo>
                  <a:lnTo>
                    <a:pt x="232" y="53"/>
                  </a:lnTo>
                  <a:lnTo>
                    <a:pt x="232" y="52"/>
                  </a:lnTo>
                  <a:lnTo>
                    <a:pt x="234" y="52"/>
                  </a:lnTo>
                  <a:lnTo>
                    <a:pt x="234" y="52"/>
                  </a:lnTo>
                  <a:lnTo>
                    <a:pt x="235" y="52"/>
                  </a:lnTo>
                  <a:lnTo>
                    <a:pt x="237" y="52"/>
                  </a:lnTo>
                  <a:lnTo>
                    <a:pt x="238" y="52"/>
                  </a:lnTo>
                  <a:lnTo>
                    <a:pt x="238" y="50"/>
                  </a:lnTo>
                  <a:lnTo>
                    <a:pt x="240" y="50"/>
                  </a:lnTo>
                  <a:lnTo>
                    <a:pt x="240" y="48"/>
                  </a:lnTo>
                  <a:lnTo>
                    <a:pt x="242" y="47"/>
                  </a:lnTo>
                  <a:lnTo>
                    <a:pt x="242" y="47"/>
                  </a:lnTo>
                  <a:lnTo>
                    <a:pt x="243" y="47"/>
                  </a:lnTo>
                  <a:lnTo>
                    <a:pt x="245" y="47"/>
                  </a:lnTo>
                  <a:lnTo>
                    <a:pt x="245" y="47"/>
                  </a:lnTo>
                  <a:lnTo>
                    <a:pt x="245" y="47"/>
                  </a:lnTo>
                  <a:lnTo>
                    <a:pt x="246" y="47"/>
                  </a:lnTo>
                  <a:lnTo>
                    <a:pt x="246" y="48"/>
                  </a:lnTo>
                  <a:lnTo>
                    <a:pt x="248" y="48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51" y="48"/>
                  </a:lnTo>
                  <a:lnTo>
                    <a:pt x="253" y="48"/>
                  </a:lnTo>
                  <a:lnTo>
                    <a:pt x="253" y="48"/>
                  </a:lnTo>
                  <a:lnTo>
                    <a:pt x="254" y="48"/>
                  </a:lnTo>
                  <a:lnTo>
                    <a:pt x="254" y="47"/>
                  </a:lnTo>
                  <a:lnTo>
                    <a:pt x="254" y="47"/>
                  </a:lnTo>
                  <a:lnTo>
                    <a:pt x="256" y="48"/>
                  </a:lnTo>
                  <a:lnTo>
                    <a:pt x="257" y="48"/>
                  </a:lnTo>
                  <a:lnTo>
                    <a:pt x="261" y="48"/>
                  </a:lnTo>
                  <a:lnTo>
                    <a:pt x="262" y="48"/>
                  </a:lnTo>
                  <a:lnTo>
                    <a:pt x="262" y="48"/>
                  </a:lnTo>
                  <a:lnTo>
                    <a:pt x="262" y="47"/>
                  </a:lnTo>
                  <a:lnTo>
                    <a:pt x="262" y="45"/>
                  </a:lnTo>
                  <a:lnTo>
                    <a:pt x="262" y="45"/>
                  </a:lnTo>
                  <a:lnTo>
                    <a:pt x="261" y="44"/>
                  </a:lnTo>
                  <a:lnTo>
                    <a:pt x="261" y="44"/>
                  </a:lnTo>
                  <a:lnTo>
                    <a:pt x="259" y="42"/>
                  </a:lnTo>
                  <a:lnTo>
                    <a:pt x="259" y="42"/>
                  </a:lnTo>
                  <a:lnTo>
                    <a:pt x="261" y="42"/>
                  </a:lnTo>
                  <a:lnTo>
                    <a:pt x="261" y="42"/>
                  </a:lnTo>
                  <a:lnTo>
                    <a:pt x="261" y="41"/>
                  </a:lnTo>
                  <a:lnTo>
                    <a:pt x="261" y="39"/>
                  </a:lnTo>
                  <a:lnTo>
                    <a:pt x="262" y="39"/>
                  </a:lnTo>
                  <a:lnTo>
                    <a:pt x="262" y="39"/>
                  </a:lnTo>
                  <a:lnTo>
                    <a:pt x="262" y="39"/>
                  </a:lnTo>
                  <a:lnTo>
                    <a:pt x="262" y="39"/>
                  </a:lnTo>
                  <a:lnTo>
                    <a:pt x="265" y="41"/>
                  </a:lnTo>
                  <a:lnTo>
                    <a:pt x="267" y="41"/>
                  </a:lnTo>
                  <a:lnTo>
                    <a:pt x="270" y="41"/>
                  </a:lnTo>
                  <a:lnTo>
                    <a:pt x="270" y="39"/>
                  </a:lnTo>
                  <a:lnTo>
                    <a:pt x="272" y="39"/>
                  </a:lnTo>
                  <a:lnTo>
                    <a:pt x="273" y="39"/>
                  </a:lnTo>
                  <a:lnTo>
                    <a:pt x="273" y="39"/>
                  </a:lnTo>
                  <a:lnTo>
                    <a:pt x="275" y="39"/>
                  </a:lnTo>
                  <a:lnTo>
                    <a:pt x="275" y="39"/>
                  </a:lnTo>
                  <a:lnTo>
                    <a:pt x="276" y="37"/>
                  </a:lnTo>
                  <a:lnTo>
                    <a:pt x="276" y="37"/>
                  </a:lnTo>
                  <a:lnTo>
                    <a:pt x="276" y="39"/>
                  </a:lnTo>
                  <a:lnTo>
                    <a:pt x="276" y="39"/>
                  </a:lnTo>
                  <a:lnTo>
                    <a:pt x="278" y="41"/>
                  </a:lnTo>
                  <a:lnTo>
                    <a:pt x="278" y="41"/>
                  </a:lnTo>
                  <a:lnTo>
                    <a:pt x="279" y="41"/>
                  </a:lnTo>
                  <a:lnTo>
                    <a:pt x="279" y="41"/>
                  </a:lnTo>
                  <a:lnTo>
                    <a:pt x="279" y="41"/>
                  </a:lnTo>
                  <a:lnTo>
                    <a:pt x="279" y="42"/>
                  </a:lnTo>
                  <a:lnTo>
                    <a:pt x="281" y="42"/>
                  </a:lnTo>
                  <a:lnTo>
                    <a:pt x="281" y="42"/>
                  </a:lnTo>
                  <a:lnTo>
                    <a:pt x="281" y="42"/>
                  </a:lnTo>
                  <a:lnTo>
                    <a:pt x="283" y="42"/>
                  </a:lnTo>
                  <a:lnTo>
                    <a:pt x="283" y="44"/>
                  </a:lnTo>
                  <a:lnTo>
                    <a:pt x="284" y="44"/>
                  </a:lnTo>
                  <a:lnTo>
                    <a:pt x="286" y="44"/>
                  </a:lnTo>
                  <a:lnTo>
                    <a:pt x="287" y="44"/>
                  </a:lnTo>
                  <a:lnTo>
                    <a:pt x="287" y="45"/>
                  </a:lnTo>
                  <a:lnTo>
                    <a:pt x="289" y="45"/>
                  </a:lnTo>
                  <a:lnTo>
                    <a:pt x="289" y="44"/>
                  </a:lnTo>
                  <a:lnTo>
                    <a:pt x="291" y="44"/>
                  </a:lnTo>
                  <a:lnTo>
                    <a:pt x="292" y="42"/>
                  </a:lnTo>
                  <a:lnTo>
                    <a:pt x="292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4" y="42"/>
                  </a:lnTo>
                  <a:lnTo>
                    <a:pt x="295" y="42"/>
                  </a:lnTo>
                  <a:lnTo>
                    <a:pt x="297" y="42"/>
                  </a:lnTo>
                  <a:lnTo>
                    <a:pt x="297" y="44"/>
                  </a:lnTo>
                  <a:lnTo>
                    <a:pt x="298" y="42"/>
                  </a:lnTo>
                  <a:lnTo>
                    <a:pt x="300" y="42"/>
                  </a:lnTo>
                  <a:lnTo>
                    <a:pt x="300" y="42"/>
                  </a:lnTo>
                  <a:lnTo>
                    <a:pt x="300" y="42"/>
                  </a:lnTo>
                  <a:lnTo>
                    <a:pt x="302" y="44"/>
                  </a:lnTo>
                  <a:lnTo>
                    <a:pt x="302" y="44"/>
                  </a:lnTo>
                  <a:lnTo>
                    <a:pt x="302" y="44"/>
                  </a:lnTo>
                  <a:lnTo>
                    <a:pt x="303" y="44"/>
                  </a:lnTo>
                  <a:lnTo>
                    <a:pt x="305" y="44"/>
                  </a:lnTo>
                  <a:lnTo>
                    <a:pt x="305" y="44"/>
                  </a:lnTo>
                  <a:lnTo>
                    <a:pt x="306" y="44"/>
                  </a:lnTo>
                  <a:lnTo>
                    <a:pt x="306" y="42"/>
                  </a:lnTo>
                  <a:lnTo>
                    <a:pt x="308" y="42"/>
                  </a:lnTo>
                  <a:lnTo>
                    <a:pt x="309" y="42"/>
                  </a:lnTo>
                  <a:lnTo>
                    <a:pt x="309" y="41"/>
                  </a:lnTo>
                  <a:lnTo>
                    <a:pt x="311" y="39"/>
                  </a:lnTo>
                  <a:lnTo>
                    <a:pt x="311" y="39"/>
                  </a:lnTo>
                  <a:lnTo>
                    <a:pt x="311" y="37"/>
                  </a:lnTo>
                  <a:lnTo>
                    <a:pt x="313" y="34"/>
                  </a:lnTo>
                  <a:lnTo>
                    <a:pt x="313" y="34"/>
                  </a:lnTo>
                  <a:lnTo>
                    <a:pt x="313" y="33"/>
                  </a:lnTo>
                  <a:lnTo>
                    <a:pt x="314" y="31"/>
                  </a:lnTo>
                  <a:lnTo>
                    <a:pt x="314" y="31"/>
                  </a:lnTo>
                  <a:lnTo>
                    <a:pt x="314" y="30"/>
                  </a:lnTo>
                  <a:lnTo>
                    <a:pt x="316" y="30"/>
                  </a:lnTo>
                  <a:lnTo>
                    <a:pt x="316" y="28"/>
                  </a:lnTo>
                  <a:lnTo>
                    <a:pt x="317" y="26"/>
                  </a:lnTo>
                  <a:lnTo>
                    <a:pt x="317" y="26"/>
                  </a:lnTo>
                  <a:lnTo>
                    <a:pt x="319" y="23"/>
                  </a:lnTo>
                  <a:lnTo>
                    <a:pt x="319" y="22"/>
                  </a:lnTo>
                  <a:lnTo>
                    <a:pt x="320" y="22"/>
                  </a:lnTo>
                  <a:lnTo>
                    <a:pt x="320" y="22"/>
                  </a:lnTo>
                  <a:lnTo>
                    <a:pt x="320" y="20"/>
                  </a:lnTo>
                  <a:lnTo>
                    <a:pt x="322" y="20"/>
                  </a:lnTo>
                  <a:lnTo>
                    <a:pt x="322" y="19"/>
                  </a:lnTo>
                  <a:lnTo>
                    <a:pt x="322" y="19"/>
                  </a:lnTo>
                  <a:lnTo>
                    <a:pt x="324" y="17"/>
                  </a:lnTo>
                  <a:lnTo>
                    <a:pt x="32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27" y="14"/>
                  </a:lnTo>
                  <a:lnTo>
                    <a:pt x="328" y="15"/>
                  </a:lnTo>
                  <a:lnTo>
                    <a:pt x="330" y="17"/>
                  </a:lnTo>
                  <a:lnTo>
                    <a:pt x="333" y="23"/>
                  </a:lnTo>
                  <a:lnTo>
                    <a:pt x="333" y="28"/>
                  </a:lnTo>
                  <a:lnTo>
                    <a:pt x="333" y="31"/>
                  </a:lnTo>
                  <a:lnTo>
                    <a:pt x="336" y="37"/>
                  </a:lnTo>
                  <a:lnTo>
                    <a:pt x="336" y="39"/>
                  </a:lnTo>
                  <a:lnTo>
                    <a:pt x="336" y="39"/>
                  </a:lnTo>
                  <a:lnTo>
                    <a:pt x="338" y="41"/>
                  </a:lnTo>
                  <a:lnTo>
                    <a:pt x="338" y="44"/>
                  </a:lnTo>
                  <a:lnTo>
                    <a:pt x="338" y="44"/>
                  </a:lnTo>
                  <a:lnTo>
                    <a:pt x="338" y="45"/>
                  </a:lnTo>
                  <a:lnTo>
                    <a:pt x="338" y="45"/>
                  </a:lnTo>
                  <a:lnTo>
                    <a:pt x="339" y="45"/>
                  </a:lnTo>
                  <a:lnTo>
                    <a:pt x="339" y="47"/>
                  </a:lnTo>
                  <a:lnTo>
                    <a:pt x="341" y="48"/>
                  </a:lnTo>
                  <a:lnTo>
                    <a:pt x="341" y="48"/>
                  </a:lnTo>
                  <a:lnTo>
                    <a:pt x="344" y="50"/>
                  </a:lnTo>
                  <a:lnTo>
                    <a:pt x="346" y="50"/>
                  </a:lnTo>
                  <a:lnTo>
                    <a:pt x="347" y="50"/>
                  </a:lnTo>
                  <a:lnTo>
                    <a:pt x="349" y="52"/>
                  </a:lnTo>
                  <a:lnTo>
                    <a:pt x="350" y="55"/>
                  </a:lnTo>
                  <a:lnTo>
                    <a:pt x="349" y="58"/>
                  </a:lnTo>
                  <a:lnTo>
                    <a:pt x="349" y="58"/>
                  </a:lnTo>
                  <a:lnTo>
                    <a:pt x="349" y="59"/>
                  </a:lnTo>
                  <a:lnTo>
                    <a:pt x="347" y="59"/>
                  </a:lnTo>
                  <a:lnTo>
                    <a:pt x="347" y="61"/>
                  </a:lnTo>
                  <a:lnTo>
                    <a:pt x="344" y="63"/>
                  </a:lnTo>
                  <a:lnTo>
                    <a:pt x="343" y="64"/>
                  </a:lnTo>
                  <a:lnTo>
                    <a:pt x="341" y="66"/>
                  </a:lnTo>
                  <a:lnTo>
                    <a:pt x="339" y="69"/>
                  </a:lnTo>
                  <a:lnTo>
                    <a:pt x="336" y="72"/>
                  </a:lnTo>
                  <a:lnTo>
                    <a:pt x="336" y="72"/>
                  </a:lnTo>
                  <a:lnTo>
                    <a:pt x="335" y="74"/>
                  </a:lnTo>
                  <a:lnTo>
                    <a:pt x="335" y="74"/>
                  </a:lnTo>
                  <a:lnTo>
                    <a:pt x="332" y="75"/>
                  </a:lnTo>
                  <a:lnTo>
                    <a:pt x="330" y="77"/>
                  </a:lnTo>
                  <a:lnTo>
                    <a:pt x="328" y="78"/>
                  </a:lnTo>
                  <a:lnTo>
                    <a:pt x="328" y="82"/>
                  </a:lnTo>
                  <a:lnTo>
                    <a:pt x="327" y="83"/>
                  </a:lnTo>
                  <a:lnTo>
                    <a:pt x="325" y="83"/>
                  </a:lnTo>
                  <a:lnTo>
                    <a:pt x="324" y="86"/>
                  </a:lnTo>
                  <a:lnTo>
                    <a:pt x="324" y="88"/>
                  </a:lnTo>
                  <a:lnTo>
                    <a:pt x="324" y="89"/>
                  </a:lnTo>
                  <a:lnTo>
                    <a:pt x="322" y="91"/>
                  </a:lnTo>
                  <a:lnTo>
                    <a:pt x="320" y="93"/>
                  </a:lnTo>
                  <a:lnTo>
                    <a:pt x="320" y="94"/>
                  </a:lnTo>
                  <a:lnTo>
                    <a:pt x="319" y="96"/>
                  </a:lnTo>
                  <a:lnTo>
                    <a:pt x="319" y="96"/>
                  </a:lnTo>
                  <a:lnTo>
                    <a:pt x="316" y="94"/>
                  </a:lnTo>
                  <a:lnTo>
                    <a:pt x="311" y="97"/>
                  </a:lnTo>
                  <a:lnTo>
                    <a:pt x="309" y="97"/>
                  </a:lnTo>
                  <a:lnTo>
                    <a:pt x="314" y="97"/>
                  </a:lnTo>
                  <a:lnTo>
                    <a:pt x="316" y="99"/>
                  </a:lnTo>
                  <a:lnTo>
                    <a:pt x="320" y="99"/>
                  </a:lnTo>
                  <a:lnTo>
                    <a:pt x="324" y="96"/>
                  </a:lnTo>
                  <a:lnTo>
                    <a:pt x="325" y="94"/>
                  </a:lnTo>
                  <a:lnTo>
                    <a:pt x="330" y="93"/>
                  </a:lnTo>
                  <a:lnTo>
                    <a:pt x="330" y="91"/>
                  </a:lnTo>
                  <a:lnTo>
                    <a:pt x="333" y="89"/>
                  </a:lnTo>
                  <a:lnTo>
                    <a:pt x="333" y="89"/>
                  </a:lnTo>
                  <a:lnTo>
                    <a:pt x="335" y="89"/>
                  </a:lnTo>
                  <a:lnTo>
                    <a:pt x="336" y="89"/>
                  </a:lnTo>
                  <a:lnTo>
                    <a:pt x="336" y="91"/>
                  </a:lnTo>
                  <a:lnTo>
                    <a:pt x="335" y="91"/>
                  </a:lnTo>
                  <a:lnTo>
                    <a:pt x="335" y="93"/>
                  </a:lnTo>
                  <a:lnTo>
                    <a:pt x="336" y="93"/>
                  </a:lnTo>
                  <a:lnTo>
                    <a:pt x="336" y="94"/>
                  </a:lnTo>
                  <a:lnTo>
                    <a:pt x="336" y="96"/>
                  </a:lnTo>
                  <a:lnTo>
                    <a:pt x="336" y="97"/>
                  </a:lnTo>
                  <a:lnTo>
                    <a:pt x="338" y="99"/>
                  </a:lnTo>
                  <a:lnTo>
                    <a:pt x="338" y="99"/>
                  </a:lnTo>
                  <a:lnTo>
                    <a:pt x="338" y="100"/>
                  </a:lnTo>
                  <a:lnTo>
                    <a:pt x="339" y="102"/>
                  </a:lnTo>
                  <a:lnTo>
                    <a:pt x="339" y="102"/>
                  </a:lnTo>
                  <a:lnTo>
                    <a:pt x="343" y="104"/>
                  </a:lnTo>
                  <a:lnTo>
                    <a:pt x="344" y="104"/>
                  </a:lnTo>
                  <a:lnTo>
                    <a:pt x="346" y="102"/>
                  </a:lnTo>
                  <a:lnTo>
                    <a:pt x="346" y="102"/>
                  </a:lnTo>
                  <a:lnTo>
                    <a:pt x="347" y="102"/>
                  </a:lnTo>
                  <a:lnTo>
                    <a:pt x="349" y="102"/>
                  </a:lnTo>
                  <a:lnTo>
                    <a:pt x="352" y="104"/>
                  </a:lnTo>
                  <a:lnTo>
                    <a:pt x="354" y="102"/>
                  </a:lnTo>
                  <a:lnTo>
                    <a:pt x="358" y="100"/>
                  </a:lnTo>
                  <a:lnTo>
                    <a:pt x="357" y="104"/>
                  </a:lnTo>
                  <a:lnTo>
                    <a:pt x="355" y="107"/>
                  </a:lnTo>
                  <a:lnTo>
                    <a:pt x="355" y="108"/>
                  </a:lnTo>
                  <a:lnTo>
                    <a:pt x="355" y="111"/>
                  </a:lnTo>
                  <a:lnTo>
                    <a:pt x="354" y="113"/>
                  </a:lnTo>
                  <a:lnTo>
                    <a:pt x="354" y="113"/>
                  </a:lnTo>
                  <a:lnTo>
                    <a:pt x="354" y="113"/>
                  </a:lnTo>
                  <a:lnTo>
                    <a:pt x="355" y="113"/>
                  </a:lnTo>
                  <a:lnTo>
                    <a:pt x="355" y="111"/>
                  </a:lnTo>
                  <a:lnTo>
                    <a:pt x="357" y="108"/>
                  </a:lnTo>
                  <a:lnTo>
                    <a:pt x="360" y="104"/>
                  </a:lnTo>
                  <a:lnTo>
                    <a:pt x="360" y="102"/>
                  </a:lnTo>
                  <a:lnTo>
                    <a:pt x="363" y="102"/>
                  </a:lnTo>
                  <a:lnTo>
                    <a:pt x="366" y="97"/>
                  </a:lnTo>
                  <a:lnTo>
                    <a:pt x="368" y="97"/>
                  </a:lnTo>
                  <a:lnTo>
                    <a:pt x="369" y="97"/>
                  </a:lnTo>
                  <a:lnTo>
                    <a:pt x="371" y="99"/>
                  </a:lnTo>
                  <a:lnTo>
                    <a:pt x="371" y="97"/>
                  </a:lnTo>
                  <a:lnTo>
                    <a:pt x="373" y="97"/>
                  </a:lnTo>
                  <a:lnTo>
                    <a:pt x="371" y="96"/>
                  </a:lnTo>
                  <a:lnTo>
                    <a:pt x="369" y="96"/>
                  </a:lnTo>
                  <a:lnTo>
                    <a:pt x="369" y="94"/>
                  </a:lnTo>
                  <a:lnTo>
                    <a:pt x="371" y="93"/>
                  </a:lnTo>
                  <a:lnTo>
                    <a:pt x="371" y="91"/>
                  </a:lnTo>
                  <a:lnTo>
                    <a:pt x="373" y="91"/>
                  </a:lnTo>
                  <a:lnTo>
                    <a:pt x="373" y="89"/>
                  </a:lnTo>
                  <a:lnTo>
                    <a:pt x="373" y="88"/>
                  </a:lnTo>
                  <a:lnTo>
                    <a:pt x="374" y="88"/>
                  </a:lnTo>
                  <a:lnTo>
                    <a:pt x="376" y="86"/>
                  </a:lnTo>
                  <a:lnTo>
                    <a:pt x="376" y="86"/>
                  </a:lnTo>
                  <a:lnTo>
                    <a:pt x="376" y="86"/>
                  </a:lnTo>
                  <a:lnTo>
                    <a:pt x="376" y="85"/>
                  </a:lnTo>
                  <a:lnTo>
                    <a:pt x="377" y="86"/>
                  </a:lnTo>
                  <a:lnTo>
                    <a:pt x="379" y="85"/>
                  </a:lnTo>
                  <a:lnTo>
                    <a:pt x="380" y="85"/>
                  </a:lnTo>
                  <a:lnTo>
                    <a:pt x="380" y="85"/>
                  </a:lnTo>
                  <a:lnTo>
                    <a:pt x="380" y="86"/>
                  </a:lnTo>
                  <a:lnTo>
                    <a:pt x="382" y="86"/>
                  </a:lnTo>
                  <a:lnTo>
                    <a:pt x="382" y="86"/>
                  </a:lnTo>
                  <a:lnTo>
                    <a:pt x="384" y="85"/>
                  </a:lnTo>
                  <a:lnTo>
                    <a:pt x="385" y="86"/>
                  </a:lnTo>
                  <a:lnTo>
                    <a:pt x="385" y="86"/>
                  </a:lnTo>
                  <a:lnTo>
                    <a:pt x="385" y="86"/>
                  </a:lnTo>
                  <a:lnTo>
                    <a:pt x="385" y="85"/>
                  </a:lnTo>
                  <a:lnTo>
                    <a:pt x="385" y="85"/>
                  </a:lnTo>
                  <a:lnTo>
                    <a:pt x="385" y="85"/>
                  </a:lnTo>
                  <a:lnTo>
                    <a:pt x="387" y="85"/>
                  </a:lnTo>
                  <a:lnTo>
                    <a:pt x="388" y="85"/>
                  </a:lnTo>
                  <a:lnTo>
                    <a:pt x="390" y="86"/>
                  </a:lnTo>
                  <a:lnTo>
                    <a:pt x="391" y="86"/>
                  </a:lnTo>
                  <a:lnTo>
                    <a:pt x="391" y="86"/>
                  </a:lnTo>
                  <a:lnTo>
                    <a:pt x="393" y="86"/>
                  </a:lnTo>
                  <a:lnTo>
                    <a:pt x="395" y="86"/>
                  </a:lnTo>
                  <a:lnTo>
                    <a:pt x="395" y="88"/>
                  </a:lnTo>
                  <a:lnTo>
                    <a:pt x="396" y="88"/>
                  </a:lnTo>
                  <a:lnTo>
                    <a:pt x="396" y="89"/>
                  </a:lnTo>
                  <a:lnTo>
                    <a:pt x="398" y="89"/>
                  </a:lnTo>
                  <a:lnTo>
                    <a:pt x="399" y="89"/>
                  </a:lnTo>
                  <a:lnTo>
                    <a:pt x="401" y="91"/>
                  </a:lnTo>
                  <a:lnTo>
                    <a:pt x="402" y="89"/>
                  </a:lnTo>
                  <a:lnTo>
                    <a:pt x="402" y="91"/>
                  </a:lnTo>
                  <a:lnTo>
                    <a:pt x="404" y="91"/>
                  </a:lnTo>
                  <a:lnTo>
                    <a:pt x="406" y="91"/>
                  </a:lnTo>
                  <a:lnTo>
                    <a:pt x="406" y="93"/>
                  </a:lnTo>
                  <a:lnTo>
                    <a:pt x="409" y="93"/>
                  </a:lnTo>
                  <a:lnTo>
                    <a:pt x="410" y="94"/>
                  </a:lnTo>
                  <a:lnTo>
                    <a:pt x="412" y="94"/>
                  </a:lnTo>
                  <a:lnTo>
                    <a:pt x="414" y="94"/>
                  </a:lnTo>
                  <a:lnTo>
                    <a:pt x="415" y="97"/>
                  </a:lnTo>
                  <a:lnTo>
                    <a:pt x="415" y="100"/>
                  </a:lnTo>
                  <a:lnTo>
                    <a:pt x="417" y="100"/>
                  </a:lnTo>
                  <a:lnTo>
                    <a:pt x="417" y="99"/>
                  </a:lnTo>
                  <a:lnTo>
                    <a:pt x="418" y="97"/>
                  </a:lnTo>
                  <a:lnTo>
                    <a:pt x="420" y="96"/>
                  </a:lnTo>
                  <a:lnTo>
                    <a:pt x="420" y="97"/>
                  </a:lnTo>
                  <a:lnTo>
                    <a:pt x="421" y="99"/>
                  </a:lnTo>
                  <a:lnTo>
                    <a:pt x="423" y="99"/>
                  </a:lnTo>
                  <a:lnTo>
                    <a:pt x="423" y="100"/>
                  </a:lnTo>
                  <a:lnTo>
                    <a:pt x="425" y="100"/>
                  </a:lnTo>
                  <a:lnTo>
                    <a:pt x="423" y="100"/>
                  </a:lnTo>
                  <a:lnTo>
                    <a:pt x="425" y="100"/>
                  </a:lnTo>
                  <a:lnTo>
                    <a:pt x="425" y="100"/>
                  </a:lnTo>
                  <a:lnTo>
                    <a:pt x="426" y="102"/>
                  </a:lnTo>
                  <a:lnTo>
                    <a:pt x="426" y="104"/>
                  </a:lnTo>
                  <a:lnTo>
                    <a:pt x="426" y="105"/>
                  </a:lnTo>
                  <a:lnTo>
                    <a:pt x="426" y="105"/>
                  </a:lnTo>
                  <a:lnTo>
                    <a:pt x="426" y="107"/>
                  </a:lnTo>
                  <a:lnTo>
                    <a:pt x="425" y="107"/>
                  </a:lnTo>
                  <a:lnTo>
                    <a:pt x="425" y="107"/>
                  </a:lnTo>
                  <a:lnTo>
                    <a:pt x="423" y="108"/>
                  </a:lnTo>
                  <a:lnTo>
                    <a:pt x="425" y="108"/>
                  </a:lnTo>
                  <a:lnTo>
                    <a:pt x="425" y="110"/>
                  </a:lnTo>
                  <a:lnTo>
                    <a:pt x="426" y="107"/>
                  </a:lnTo>
                  <a:lnTo>
                    <a:pt x="428" y="107"/>
                  </a:lnTo>
                  <a:lnTo>
                    <a:pt x="428" y="107"/>
                  </a:lnTo>
                  <a:lnTo>
                    <a:pt x="429" y="108"/>
                  </a:lnTo>
                  <a:lnTo>
                    <a:pt x="429" y="110"/>
                  </a:lnTo>
                  <a:lnTo>
                    <a:pt x="428" y="110"/>
                  </a:lnTo>
                  <a:lnTo>
                    <a:pt x="428" y="111"/>
                  </a:lnTo>
                  <a:lnTo>
                    <a:pt x="426" y="111"/>
                  </a:lnTo>
                  <a:lnTo>
                    <a:pt x="426" y="111"/>
                  </a:lnTo>
                  <a:lnTo>
                    <a:pt x="426" y="113"/>
                  </a:lnTo>
                  <a:lnTo>
                    <a:pt x="426" y="115"/>
                  </a:lnTo>
                  <a:lnTo>
                    <a:pt x="425" y="121"/>
                  </a:lnTo>
                  <a:lnTo>
                    <a:pt x="425" y="121"/>
                  </a:lnTo>
                  <a:lnTo>
                    <a:pt x="426" y="121"/>
                  </a:lnTo>
                  <a:lnTo>
                    <a:pt x="428" y="118"/>
                  </a:lnTo>
                  <a:lnTo>
                    <a:pt x="429" y="115"/>
                  </a:lnTo>
                  <a:lnTo>
                    <a:pt x="431" y="111"/>
                  </a:lnTo>
                  <a:lnTo>
                    <a:pt x="431" y="111"/>
                  </a:lnTo>
                  <a:lnTo>
                    <a:pt x="432" y="111"/>
                  </a:lnTo>
                  <a:lnTo>
                    <a:pt x="432" y="111"/>
                  </a:lnTo>
                  <a:lnTo>
                    <a:pt x="432" y="111"/>
                  </a:lnTo>
                  <a:lnTo>
                    <a:pt x="432" y="113"/>
                  </a:lnTo>
                  <a:lnTo>
                    <a:pt x="432" y="115"/>
                  </a:lnTo>
                  <a:lnTo>
                    <a:pt x="431" y="115"/>
                  </a:lnTo>
                  <a:lnTo>
                    <a:pt x="432" y="116"/>
                  </a:lnTo>
                  <a:lnTo>
                    <a:pt x="434" y="113"/>
                  </a:lnTo>
                  <a:lnTo>
                    <a:pt x="436" y="113"/>
                  </a:lnTo>
                  <a:lnTo>
                    <a:pt x="437" y="113"/>
                  </a:lnTo>
                  <a:lnTo>
                    <a:pt x="439" y="111"/>
                  </a:lnTo>
                  <a:lnTo>
                    <a:pt x="442" y="111"/>
                  </a:lnTo>
                  <a:lnTo>
                    <a:pt x="443" y="110"/>
                  </a:lnTo>
                  <a:lnTo>
                    <a:pt x="443" y="110"/>
                  </a:lnTo>
                  <a:lnTo>
                    <a:pt x="445" y="110"/>
                  </a:lnTo>
                  <a:lnTo>
                    <a:pt x="450" y="111"/>
                  </a:lnTo>
                  <a:lnTo>
                    <a:pt x="451" y="111"/>
                  </a:lnTo>
                  <a:lnTo>
                    <a:pt x="455" y="113"/>
                  </a:lnTo>
                  <a:lnTo>
                    <a:pt x="455" y="113"/>
                  </a:lnTo>
                  <a:lnTo>
                    <a:pt x="459" y="115"/>
                  </a:lnTo>
                  <a:lnTo>
                    <a:pt x="464" y="116"/>
                  </a:lnTo>
                  <a:lnTo>
                    <a:pt x="466" y="115"/>
                  </a:lnTo>
                  <a:lnTo>
                    <a:pt x="467" y="116"/>
                  </a:lnTo>
                  <a:lnTo>
                    <a:pt x="469" y="116"/>
                  </a:lnTo>
                  <a:lnTo>
                    <a:pt x="472" y="118"/>
                  </a:lnTo>
                  <a:lnTo>
                    <a:pt x="473" y="118"/>
                  </a:lnTo>
                  <a:lnTo>
                    <a:pt x="475" y="116"/>
                  </a:lnTo>
                  <a:lnTo>
                    <a:pt x="480" y="116"/>
                  </a:lnTo>
                  <a:lnTo>
                    <a:pt x="486" y="116"/>
                  </a:lnTo>
                  <a:lnTo>
                    <a:pt x="489" y="116"/>
                  </a:lnTo>
                  <a:lnTo>
                    <a:pt x="492" y="116"/>
                  </a:lnTo>
                  <a:lnTo>
                    <a:pt x="496" y="118"/>
                  </a:lnTo>
                  <a:lnTo>
                    <a:pt x="499" y="119"/>
                  </a:lnTo>
                  <a:lnTo>
                    <a:pt x="500" y="121"/>
                  </a:lnTo>
                  <a:lnTo>
                    <a:pt x="502" y="121"/>
                  </a:lnTo>
                  <a:lnTo>
                    <a:pt x="507" y="124"/>
                  </a:lnTo>
                  <a:lnTo>
                    <a:pt x="508" y="126"/>
                  </a:lnTo>
                  <a:lnTo>
                    <a:pt x="511" y="127"/>
                  </a:lnTo>
                  <a:lnTo>
                    <a:pt x="514" y="129"/>
                  </a:lnTo>
                  <a:lnTo>
                    <a:pt x="516" y="130"/>
                  </a:lnTo>
                  <a:lnTo>
                    <a:pt x="518" y="132"/>
                  </a:lnTo>
                  <a:lnTo>
                    <a:pt x="521" y="135"/>
                  </a:lnTo>
                  <a:lnTo>
                    <a:pt x="524" y="138"/>
                  </a:lnTo>
                  <a:lnTo>
                    <a:pt x="527" y="141"/>
                  </a:lnTo>
                  <a:lnTo>
                    <a:pt x="532" y="143"/>
                  </a:lnTo>
                  <a:lnTo>
                    <a:pt x="533" y="146"/>
                  </a:lnTo>
                  <a:lnTo>
                    <a:pt x="537" y="146"/>
                  </a:lnTo>
                  <a:lnTo>
                    <a:pt x="538" y="146"/>
                  </a:lnTo>
                  <a:lnTo>
                    <a:pt x="540" y="148"/>
                  </a:lnTo>
                  <a:lnTo>
                    <a:pt x="541" y="149"/>
                  </a:lnTo>
                  <a:lnTo>
                    <a:pt x="544" y="148"/>
                  </a:lnTo>
                  <a:lnTo>
                    <a:pt x="548" y="148"/>
                  </a:lnTo>
                  <a:lnTo>
                    <a:pt x="551" y="148"/>
                  </a:lnTo>
                  <a:lnTo>
                    <a:pt x="557" y="149"/>
                  </a:lnTo>
                  <a:lnTo>
                    <a:pt x="559" y="149"/>
                  </a:lnTo>
                  <a:lnTo>
                    <a:pt x="559" y="151"/>
                  </a:lnTo>
                  <a:lnTo>
                    <a:pt x="562" y="156"/>
                  </a:lnTo>
                  <a:lnTo>
                    <a:pt x="563" y="160"/>
                  </a:lnTo>
                  <a:lnTo>
                    <a:pt x="563" y="163"/>
                  </a:lnTo>
                  <a:lnTo>
                    <a:pt x="565" y="167"/>
                  </a:lnTo>
                  <a:lnTo>
                    <a:pt x="566" y="173"/>
                  </a:lnTo>
                  <a:lnTo>
                    <a:pt x="566" y="175"/>
                  </a:lnTo>
                  <a:lnTo>
                    <a:pt x="566" y="176"/>
                  </a:lnTo>
                  <a:lnTo>
                    <a:pt x="566" y="176"/>
                  </a:lnTo>
                  <a:lnTo>
                    <a:pt x="568" y="181"/>
                  </a:lnTo>
                  <a:lnTo>
                    <a:pt x="568" y="182"/>
                  </a:lnTo>
                  <a:lnTo>
                    <a:pt x="566" y="184"/>
                  </a:lnTo>
                  <a:lnTo>
                    <a:pt x="566" y="184"/>
                  </a:lnTo>
                  <a:lnTo>
                    <a:pt x="566" y="186"/>
                  </a:lnTo>
                  <a:lnTo>
                    <a:pt x="566" y="186"/>
                  </a:lnTo>
                  <a:lnTo>
                    <a:pt x="566" y="187"/>
                  </a:lnTo>
                  <a:lnTo>
                    <a:pt x="566" y="189"/>
                  </a:lnTo>
                  <a:lnTo>
                    <a:pt x="566" y="190"/>
                  </a:lnTo>
                  <a:lnTo>
                    <a:pt x="566" y="192"/>
                  </a:lnTo>
                  <a:lnTo>
                    <a:pt x="565" y="197"/>
                  </a:lnTo>
                  <a:lnTo>
                    <a:pt x="562" y="204"/>
                  </a:lnTo>
                  <a:lnTo>
                    <a:pt x="560" y="208"/>
                  </a:lnTo>
                  <a:lnTo>
                    <a:pt x="555" y="212"/>
                  </a:lnTo>
                  <a:lnTo>
                    <a:pt x="554" y="215"/>
                  </a:lnTo>
                  <a:lnTo>
                    <a:pt x="552" y="215"/>
                  </a:lnTo>
                  <a:lnTo>
                    <a:pt x="552" y="215"/>
                  </a:lnTo>
                  <a:lnTo>
                    <a:pt x="552" y="215"/>
                  </a:lnTo>
                  <a:lnTo>
                    <a:pt x="552" y="217"/>
                  </a:lnTo>
                  <a:lnTo>
                    <a:pt x="549" y="220"/>
                  </a:lnTo>
                  <a:lnTo>
                    <a:pt x="548" y="222"/>
                  </a:lnTo>
                  <a:lnTo>
                    <a:pt x="544" y="226"/>
                  </a:lnTo>
                  <a:lnTo>
                    <a:pt x="544" y="226"/>
                  </a:lnTo>
                  <a:lnTo>
                    <a:pt x="541" y="228"/>
                  </a:lnTo>
                  <a:lnTo>
                    <a:pt x="540" y="230"/>
                  </a:lnTo>
                  <a:lnTo>
                    <a:pt x="537" y="231"/>
                  </a:lnTo>
                  <a:lnTo>
                    <a:pt x="535" y="234"/>
                  </a:lnTo>
                  <a:lnTo>
                    <a:pt x="533" y="234"/>
                  </a:lnTo>
                  <a:lnTo>
                    <a:pt x="533" y="234"/>
                  </a:lnTo>
                  <a:lnTo>
                    <a:pt x="533" y="236"/>
                  </a:lnTo>
                  <a:lnTo>
                    <a:pt x="532" y="239"/>
                  </a:lnTo>
                  <a:lnTo>
                    <a:pt x="530" y="239"/>
                  </a:lnTo>
                  <a:lnTo>
                    <a:pt x="530" y="239"/>
                  </a:lnTo>
                  <a:lnTo>
                    <a:pt x="532" y="238"/>
                  </a:lnTo>
                  <a:lnTo>
                    <a:pt x="532" y="238"/>
                  </a:lnTo>
                  <a:lnTo>
                    <a:pt x="532" y="238"/>
                  </a:lnTo>
                  <a:lnTo>
                    <a:pt x="530" y="238"/>
                  </a:lnTo>
                  <a:lnTo>
                    <a:pt x="530" y="239"/>
                  </a:lnTo>
                  <a:lnTo>
                    <a:pt x="530" y="241"/>
                  </a:lnTo>
                  <a:lnTo>
                    <a:pt x="529" y="244"/>
                  </a:lnTo>
                  <a:lnTo>
                    <a:pt x="525" y="250"/>
                  </a:lnTo>
                  <a:lnTo>
                    <a:pt x="522" y="255"/>
                  </a:lnTo>
                  <a:lnTo>
                    <a:pt x="521" y="256"/>
                  </a:lnTo>
                  <a:lnTo>
                    <a:pt x="518" y="261"/>
                  </a:lnTo>
                  <a:lnTo>
                    <a:pt x="516" y="263"/>
                  </a:lnTo>
                  <a:lnTo>
                    <a:pt x="514" y="263"/>
                  </a:lnTo>
                  <a:lnTo>
                    <a:pt x="514" y="263"/>
                  </a:lnTo>
                  <a:lnTo>
                    <a:pt x="514" y="260"/>
                  </a:lnTo>
                  <a:lnTo>
                    <a:pt x="511" y="258"/>
                  </a:lnTo>
                  <a:lnTo>
                    <a:pt x="511" y="258"/>
                  </a:lnTo>
                  <a:lnTo>
                    <a:pt x="511" y="260"/>
                  </a:lnTo>
                  <a:lnTo>
                    <a:pt x="510" y="260"/>
                  </a:lnTo>
                  <a:lnTo>
                    <a:pt x="510" y="260"/>
                  </a:lnTo>
                  <a:lnTo>
                    <a:pt x="510" y="261"/>
                  </a:lnTo>
                  <a:lnTo>
                    <a:pt x="510" y="261"/>
                  </a:lnTo>
                  <a:lnTo>
                    <a:pt x="510" y="263"/>
                  </a:lnTo>
                  <a:lnTo>
                    <a:pt x="510" y="264"/>
                  </a:lnTo>
                  <a:lnTo>
                    <a:pt x="508" y="267"/>
                  </a:lnTo>
                  <a:lnTo>
                    <a:pt x="507" y="267"/>
                  </a:lnTo>
                  <a:lnTo>
                    <a:pt x="507" y="271"/>
                  </a:lnTo>
                  <a:lnTo>
                    <a:pt x="505" y="272"/>
                  </a:lnTo>
                  <a:lnTo>
                    <a:pt x="507" y="271"/>
                  </a:lnTo>
                  <a:lnTo>
                    <a:pt x="507" y="272"/>
                  </a:lnTo>
                  <a:lnTo>
                    <a:pt x="507" y="272"/>
                  </a:lnTo>
                  <a:lnTo>
                    <a:pt x="507" y="272"/>
                  </a:lnTo>
                  <a:lnTo>
                    <a:pt x="507" y="274"/>
                  </a:lnTo>
                  <a:lnTo>
                    <a:pt x="507" y="277"/>
                  </a:lnTo>
                  <a:lnTo>
                    <a:pt x="507" y="278"/>
                  </a:lnTo>
                  <a:lnTo>
                    <a:pt x="507" y="278"/>
                  </a:lnTo>
                  <a:lnTo>
                    <a:pt x="508" y="277"/>
                  </a:lnTo>
                  <a:lnTo>
                    <a:pt x="508" y="278"/>
                  </a:lnTo>
                  <a:lnTo>
                    <a:pt x="507" y="286"/>
                  </a:lnTo>
                  <a:lnTo>
                    <a:pt x="507" y="291"/>
                  </a:lnTo>
                  <a:lnTo>
                    <a:pt x="507" y="296"/>
                  </a:lnTo>
                  <a:lnTo>
                    <a:pt x="508" y="301"/>
                  </a:lnTo>
                  <a:lnTo>
                    <a:pt x="508" y="305"/>
                  </a:lnTo>
                  <a:lnTo>
                    <a:pt x="508" y="305"/>
                  </a:lnTo>
                  <a:lnTo>
                    <a:pt x="508" y="310"/>
                  </a:lnTo>
                  <a:lnTo>
                    <a:pt x="507" y="315"/>
                  </a:lnTo>
                  <a:lnTo>
                    <a:pt x="505" y="318"/>
                  </a:lnTo>
                  <a:lnTo>
                    <a:pt x="505" y="323"/>
                  </a:lnTo>
                  <a:lnTo>
                    <a:pt x="503" y="324"/>
                  </a:lnTo>
                  <a:lnTo>
                    <a:pt x="503" y="326"/>
                  </a:lnTo>
                  <a:lnTo>
                    <a:pt x="505" y="330"/>
                  </a:lnTo>
                  <a:lnTo>
                    <a:pt x="505" y="332"/>
                  </a:lnTo>
                  <a:lnTo>
                    <a:pt x="503" y="334"/>
                  </a:lnTo>
                  <a:lnTo>
                    <a:pt x="500" y="335"/>
                  </a:lnTo>
                  <a:lnTo>
                    <a:pt x="500" y="337"/>
                  </a:lnTo>
                  <a:lnTo>
                    <a:pt x="497" y="340"/>
                  </a:lnTo>
                  <a:lnTo>
                    <a:pt x="496" y="346"/>
                  </a:lnTo>
                  <a:lnTo>
                    <a:pt x="496" y="349"/>
                  </a:lnTo>
                  <a:lnTo>
                    <a:pt x="497" y="356"/>
                  </a:lnTo>
                  <a:lnTo>
                    <a:pt x="497" y="357"/>
                  </a:lnTo>
                  <a:lnTo>
                    <a:pt x="496" y="360"/>
                  </a:lnTo>
                  <a:lnTo>
                    <a:pt x="496" y="360"/>
                  </a:lnTo>
                  <a:lnTo>
                    <a:pt x="492" y="362"/>
                  </a:lnTo>
                  <a:lnTo>
                    <a:pt x="491" y="365"/>
                  </a:lnTo>
                  <a:lnTo>
                    <a:pt x="489" y="370"/>
                  </a:lnTo>
                  <a:lnTo>
                    <a:pt x="488" y="370"/>
                  </a:lnTo>
                  <a:lnTo>
                    <a:pt x="488" y="373"/>
                  </a:lnTo>
                  <a:lnTo>
                    <a:pt x="486" y="375"/>
                  </a:lnTo>
                  <a:lnTo>
                    <a:pt x="484" y="378"/>
                  </a:lnTo>
                  <a:lnTo>
                    <a:pt x="481" y="379"/>
                  </a:lnTo>
                  <a:lnTo>
                    <a:pt x="481" y="379"/>
                  </a:lnTo>
                  <a:lnTo>
                    <a:pt x="480" y="381"/>
                  </a:lnTo>
                  <a:lnTo>
                    <a:pt x="478" y="384"/>
                  </a:lnTo>
                  <a:lnTo>
                    <a:pt x="477" y="389"/>
                  </a:lnTo>
                  <a:lnTo>
                    <a:pt x="478" y="390"/>
                  </a:lnTo>
                  <a:lnTo>
                    <a:pt x="478" y="390"/>
                  </a:lnTo>
                  <a:lnTo>
                    <a:pt x="478" y="395"/>
                  </a:lnTo>
                  <a:lnTo>
                    <a:pt x="478" y="397"/>
                  </a:lnTo>
                  <a:lnTo>
                    <a:pt x="477" y="398"/>
                  </a:lnTo>
                  <a:lnTo>
                    <a:pt x="470" y="400"/>
                  </a:lnTo>
                  <a:lnTo>
                    <a:pt x="467" y="401"/>
                  </a:lnTo>
                  <a:lnTo>
                    <a:pt x="464" y="405"/>
                  </a:lnTo>
                  <a:lnTo>
                    <a:pt x="464" y="406"/>
                  </a:lnTo>
                  <a:lnTo>
                    <a:pt x="464" y="408"/>
                  </a:lnTo>
                  <a:lnTo>
                    <a:pt x="464" y="408"/>
                  </a:lnTo>
                  <a:lnTo>
                    <a:pt x="464" y="409"/>
                  </a:lnTo>
                  <a:lnTo>
                    <a:pt x="462" y="411"/>
                  </a:lnTo>
                  <a:lnTo>
                    <a:pt x="462" y="411"/>
                  </a:lnTo>
                  <a:lnTo>
                    <a:pt x="455" y="411"/>
                  </a:lnTo>
                  <a:lnTo>
                    <a:pt x="451" y="411"/>
                  </a:lnTo>
                  <a:lnTo>
                    <a:pt x="450" y="411"/>
                  </a:lnTo>
                  <a:lnTo>
                    <a:pt x="448" y="411"/>
                  </a:lnTo>
                  <a:lnTo>
                    <a:pt x="448" y="409"/>
                  </a:lnTo>
                  <a:lnTo>
                    <a:pt x="448" y="409"/>
                  </a:lnTo>
                  <a:lnTo>
                    <a:pt x="448" y="408"/>
                  </a:lnTo>
                  <a:lnTo>
                    <a:pt x="448" y="408"/>
                  </a:lnTo>
                  <a:lnTo>
                    <a:pt x="447" y="408"/>
                  </a:lnTo>
                  <a:lnTo>
                    <a:pt x="445" y="408"/>
                  </a:lnTo>
                  <a:lnTo>
                    <a:pt x="445" y="408"/>
                  </a:lnTo>
                  <a:lnTo>
                    <a:pt x="445" y="409"/>
                  </a:lnTo>
                  <a:lnTo>
                    <a:pt x="447" y="409"/>
                  </a:lnTo>
                  <a:lnTo>
                    <a:pt x="447" y="411"/>
                  </a:lnTo>
                  <a:lnTo>
                    <a:pt x="447" y="411"/>
                  </a:lnTo>
                  <a:lnTo>
                    <a:pt x="443" y="411"/>
                  </a:lnTo>
                  <a:lnTo>
                    <a:pt x="442" y="412"/>
                  </a:lnTo>
                  <a:lnTo>
                    <a:pt x="439" y="412"/>
                  </a:lnTo>
                  <a:lnTo>
                    <a:pt x="436" y="412"/>
                  </a:lnTo>
                  <a:lnTo>
                    <a:pt x="436" y="412"/>
                  </a:lnTo>
                  <a:lnTo>
                    <a:pt x="436" y="412"/>
                  </a:lnTo>
                  <a:lnTo>
                    <a:pt x="437" y="412"/>
                  </a:lnTo>
                  <a:lnTo>
                    <a:pt x="439" y="411"/>
                  </a:lnTo>
                  <a:lnTo>
                    <a:pt x="439" y="411"/>
                  </a:lnTo>
                  <a:lnTo>
                    <a:pt x="437" y="409"/>
                  </a:lnTo>
                  <a:lnTo>
                    <a:pt x="434" y="411"/>
                  </a:lnTo>
                  <a:lnTo>
                    <a:pt x="432" y="411"/>
                  </a:lnTo>
                  <a:lnTo>
                    <a:pt x="429" y="411"/>
                  </a:lnTo>
                  <a:lnTo>
                    <a:pt x="426" y="412"/>
                  </a:lnTo>
                  <a:lnTo>
                    <a:pt x="425" y="412"/>
                  </a:lnTo>
                  <a:lnTo>
                    <a:pt x="425" y="414"/>
                  </a:lnTo>
                  <a:lnTo>
                    <a:pt x="426" y="414"/>
                  </a:lnTo>
                  <a:lnTo>
                    <a:pt x="426" y="416"/>
                  </a:lnTo>
                  <a:lnTo>
                    <a:pt x="426" y="416"/>
                  </a:lnTo>
                  <a:lnTo>
                    <a:pt x="425" y="417"/>
                  </a:lnTo>
                  <a:lnTo>
                    <a:pt x="421" y="417"/>
                  </a:lnTo>
                  <a:lnTo>
                    <a:pt x="417" y="420"/>
                  </a:lnTo>
                  <a:lnTo>
                    <a:pt x="415" y="420"/>
                  </a:lnTo>
                  <a:lnTo>
                    <a:pt x="414" y="422"/>
                  </a:lnTo>
                  <a:lnTo>
                    <a:pt x="414" y="423"/>
                  </a:lnTo>
                  <a:lnTo>
                    <a:pt x="414" y="423"/>
                  </a:lnTo>
                  <a:lnTo>
                    <a:pt x="412" y="423"/>
                  </a:lnTo>
                  <a:lnTo>
                    <a:pt x="410" y="423"/>
                  </a:lnTo>
                  <a:lnTo>
                    <a:pt x="409" y="423"/>
                  </a:lnTo>
                  <a:lnTo>
                    <a:pt x="406" y="423"/>
                  </a:lnTo>
                  <a:lnTo>
                    <a:pt x="396" y="428"/>
                  </a:lnTo>
                  <a:lnTo>
                    <a:pt x="393" y="430"/>
                  </a:lnTo>
                  <a:lnTo>
                    <a:pt x="390" y="434"/>
                  </a:lnTo>
                  <a:lnTo>
                    <a:pt x="382" y="438"/>
                  </a:lnTo>
                  <a:lnTo>
                    <a:pt x="379" y="441"/>
                  </a:lnTo>
                  <a:lnTo>
                    <a:pt x="379" y="442"/>
                  </a:lnTo>
                  <a:lnTo>
                    <a:pt x="379" y="442"/>
                  </a:lnTo>
                  <a:lnTo>
                    <a:pt x="377" y="442"/>
                  </a:lnTo>
                  <a:lnTo>
                    <a:pt x="377" y="442"/>
                  </a:lnTo>
                  <a:lnTo>
                    <a:pt x="379" y="442"/>
                  </a:lnTo>
                  <a:lnTo>
                    <a:pt x="377" y="444"/>
                  </a:lnTo>
                  <a:lnTo>
                    <a:pt x="377" y="445"/>
                  </a:lnTo>
                  <a:lnTo>
                    <a:pt x="374" y="449"/>
                  </a:lnTo>
                  <a:lnTo>
                    <a:pt x="374" y="449"/>
                  </a:lnTo>
                  <a:lnTo>
                    <a:pt x="374" y="447"/>
                  </a:lnTo>
                  <a:lnTo>
                    <a:pt x="373" y="447"/>
                  </a:lnTo>
                  <a:lnTo>
                    <a:pt x="371" y="445"/>
                  </a:lnTo>
                  <a:lnTo>
                    <a:pt x="371" y="447"/>
                  </a:lnTo>
                  <a:lnTo>
                    <a:pt x="371" y="449"/>
                  </a:lnTo>
                  <a:lnTo>
                    <a:pt x="369" y="449"/>
                  </a:lnTo>
                  <a:lnTo>
                    <a:pt x="369" y="449"/>
                  </a:lnTo>
                  <a:lnTo>
                    <a:pt x="368" y="449"/>
                  </a:lnTo>
                  <a:lnTo>
                    <a:pt x="366" y="447"/>
                  </a:lnTo>
                  <a:lnTo>
                    <a:pt x="366" y="449"/>
                  </a:lnTo>
                  <a:lnTo>
                    <a:pt x="369" y="450"/>
                  </a:lnTo>
                  <a:lnTo>
                    <a:pt x="371" y="450"/>
                  </a:lnTo>
                  <a:lnTo>
                    <a:pt x="371" y="450"/>
                  </a:lnTo>
                  <a:lnTo>
                    <a:pt x="369" y="455"/>
                  </a:lnTo>
                  <a:lnTo>
                    <a:pt x="368" y="455"/>
                  </a:lnTo>
                  <a:lnTo>
                    <a:pt x="368" y="455"/>
                  </a:lnTo>
                  <a:lnTo>
                    <a:pt x="368" y="455"/>
                  </a:lnTo>
                  <a:lnTo>
                    <a:pt x="368" y="457"/>
                  </a:lnTo>
                  <a:lnTo>
                    <a:pt x="368" y="460"/>
                  </a:lnTo>
                  <a:lnTo>
                    <a:pt x="368" y="461"/>
                  </a:lnTo>
                  <a:lnTo>
                    <a:pt x="366" y="461"/>
                  </a:lnTo>
                  <a:lnTo>
                    <a:pt x="366" y="461"/>
                  </a:lnTo>
                  <a:lnTo>
                    <a:pt x="366" y="463"/>
                  </a:lnTo>
                  <a:lnTo>
                    <a:pt x="368" y="463"/>
                  </a:lnTo>
                  <a:lnTo>
                    <a:pt x="368" y="464"/>
                  </a:lnTo>
                  <a:lnTo>
                    <a:pt x="368" y="466"/>
                  </a:lnTo>
                  <a:lnTo>
                    <a:pt x="368" y="468"/>
                  </a:lnTo>
                  <a:lnTo>
                    <a:pt x="368" y="471"/>
                  </a:lnTo>
                  <a:lnTo>
                    <a:pt x="368" y="474"/>
                  </a:lnTo>
                  <a:lnTo>
                    <a:pt x="369" y="474"/>
                  </a:lnTo>
                  <a:lnTo>
                    <a:pt x="369" y="475"/>
                  </a:lnTo>
                  <a:lnTo>
                    <a:pt x="368" y="477"/>
                  </a:lnTo>
                  <a:lnTo>
                    <a:pt x="369" y="479"/>
                  </a:lnTo>
                  <a:lnTo>
                    <a:pt x="368" y="482"/>
                  </a:lnTo>
                  <a:lnTo>
                    <a:pt x="368" y="485"/>
                  </a:lnTo>
                  <a:lnTo>
                    <a:pt x="368" y="490"/>
                  </a:lnTo>
                  <a:lnTo>
                    <a:pt x="368" y="491"/>
                  </a:lnTo>
                  <a:lnTo>
                    <a:pt x="366" y="493"/>
                  </a:lnTo>
                  <a:lnTo>
                    <a:pt x="365" y="494"/>
                  </a:lnTo>
                  <a:lnTo>
                    <a:pt x="365" y="497"/>
                  </a:lnTo>
                  <a:lnTo>
                    <a:pt x="361" y="499"/>
                  </a:lnTo>
                  <a:lnTo>
                    <a:pt x="358" y="502"/>
                  </a:lnTo>
                  <a:lnTo>
                    <a:pt x="355" y="505"/>
                  </a:lnTo>
                  <a:lnTo>
                    <a:pt x="352" y="509"/>
                  </a:lnTo>
                  <a:lnTo>
                    <a:pt x="347" y="516"/>
                  </a:lnTo>
                  <a:lnTo>
                    <a:pt x="344" y="526"/>
                  </a:lnTo>
                  <a:lnTo>
                    <a:pt x="339" y="534"/>
                  </a:lnTo>
                  <a:lnTo>
                    <a:pt x="338" y="537"/>
                  </a:lnTo>
                  <a:lnTo>
                    <a:pt x="335" y="538"/>
                  </a:lnTo>
                  <a:lnTo>
                    <a:pt x="332" y="543"/>
                  </a:lnTo>
                  <a:lnTo>
                    <a:pt x="327" y="546"/>
                  </a:lnTo>
                  <a:lnTo>
                    <a:pt x="322" y="549"/>
                  </a:lnTo>
                  <a:lnTo>
                    <a:pt x="320" y="551"/>
                  </a:lnTo>
                  <a:lnTo>
                    <a:pt x="319" y="553"/>
                  </a:lnTo>
                  <a:lnTo>
                    <a:pt x="317" y="553"/>
                  </a:lnTo>
                  <a:lnTo>
                    <a:pt x="319" y="551"/>
                  </a:lnTo>
                  <a:lnTo>
                    <a:pt x="319" y="549"/>
                  </a:lnTo>
                  <a:lnTo>
                    <a:pt x="317" y="548"/>
                  </a:lnTo>
                  <a:lnTo>
                    <a:pt x="319" y="548"/>
                  </a:lnTo>
                  <a:lnTo>
                    <a:pt x="320" y="549"/>
                  </a:lnTo>
                  <a:lnTo>
                    <a:pt x="322" y="548"/>
                  </a:lnTo>
                  <a:lnTo>
                    <a:pt x="322" y="548"/>
                  </a:lnTo>
                  <a:lnTo>
                    <a:pt x="324" y="548"/>
                  </a:lnTo>
                  <a:lnTo>
                    <a:pt x="327" y="543"/>
                  </a:lnTo>
                  <a:lnTo>
                    <a:pt x="330" y="543"/>
                  </a:lnTo>
                  <a:lnTo>
                    <a:pt x="332" y="540"/>
                  </a:lnTo>
                  <a:lnTo>
                    <a:pt x="332" y="540"/>
                  </a:lnTo>
                  <a:lnTo>
                    <a:pt x="332" y="537"/>
                  </a:lnTo>
                  <a:lnTo>
                    <a:pt x="332" y="537"/>
                  </a:lnTo>
                  <a:lnTo>
                    <a:pt x="333" y="537"/>
                  </a:lnTo>
                  <a:lnTo>
                    <a:pt x="335" y="535"/>
                  </a:lnTo>
                  <a:lnTo>
                    <a:pt x="335" y="535"/>
                  </a:lnTo>
                  <a:lnTo>
                    <a:pt x="335" y="534"/>
                  </a:lnTo>
                  <a:lnTo>
                    <a:pt x="336" y="532"/>
                  </a:lnTo>
                  <a:lnTo>
                    <a:pt x="338" y="531"/>
                  </a:lnTo>
                  <a:lnTo>
                    <a:pt x="338" y="526"/>
                  </a:lnTo>
                  <a:lnTo>
                    <a:pt x="338" y="526"/>
                  </a:lnTo>
                  <a:lnTo>
                    <a:pt x="339" y="526"/>
                  </a:lnTo>
                  <a:lnTo>
                    <a:pt x="339" y="526"/>
                  </a:lnTo>
                  <a:lnTo>
                    <a:pt x="339" y="524"/>
                  </a:lnTo>
                  <a:lnTo>
                    <a:pt x="339" y="523"/>
                  </a:lnTo>
                  <a:lnTo>
                    <a:pt x="338" y="523"/>
                  </a:lnTo>
                  <a:lnTo>
                    <a:pt x="335" y="526"/>
                  </a:lnTo>
                  <a:lnTo>
                    <a:pt x="333" y="526"/>
                  </a:lnTo>
                  <a:lnTo>
                    <a:pt x="333" y="523"/>
                  </a:lnTo>
                  <a:lnTo>
                    <a:pt x="332" y="523"/>
                  </a:lnTo>
                  <a:lnTo>
                    <a:pt x="330" y="521"/>
                  </a:lnTo>
                  <a:lnTo>
                    <a:pt x="330" y="520"/>
                  </a:lnTo>
                  <a:lnTo>
                    <a:pt x="330" y="520"/>
                  </a:lnTo>
                  <a:lnTo>
                    <a:pt x="330" y="521"/>
                  </a:lnTo>
                  <a:lnTo>
                    <a:pt x="330" y="523"/>
                  </a:lnTo>
                  <a:lnTo>
                    <a:pt x="332" y="524"/>
                  </a:lnTo>
                  <a:lnTo>
                    <a:pt x="332" y="526"/>
                  </a:lnTo>
                  <a:lnTo>
                    <a:pt x="330" y="527"/>
                  </a:lnTo>
                  <a:lnTo>
                    <a:pt x="330" y="529"/>
                  </a:lnTo>
                  <a:lnTo>
                    <a:pt x="330" y="531"/>
                  </a:lnTo>
                  <a:lnTo>
                    <a:pt x="328" y="531"/>
                  </a:lnTo>
                  <a:lnTo>
                    <a:pt x="328" y="531"/>
                  </a:lnTo>
                  <a:lnTo>
                    <a:pt x="328" y="532"/>
                  </a:lnTo>
                  <a:lnTo>
                    <a:pt x="327" y="534"/>
                  </a:lnTo>
                  <a:lnTo>
                    <a:pt x="327" y="535"/>
                  </a:lnTo>
                  <a:lnTo>
                    <a:pt x="327" y="535"/>
                  </a:lnTo>
                  <a:lnTo>
                    <a:pt x="327" y="537"/>
                  </a:lnTo>
                  <a:lnTo>
                    <a:pt x="324" y="538"/>
                  </a:lnTo>
                  <a:lnTo>
                    <a:pt x="320" y="540"/>
                  </a:lnTo>
                  <a:lnTo>
                    <a:pt x="319" y="542"/>
                  </a:lnTo>
                  <a:lnTo>
                    <a:pt x="319" y="543"/>
                  </a:lnTo>
                  <a:lnTo>
                    <a:pt x="319" y="545"/>
                  </a:lnTo>
                  <a:lnTo>
                    <a:pt x="317" y="546"/>
                  </a:lnTo>
                  <a:lnTo>
                    <a:pt x="316" y="549"/>
                  </a:lnTo>
                  <a:lnTo>
                    <a:pt x="316" y="551"/>
                  </a:lnTo>
                  <a:lnTo>
                    <a:pt x="317" y="553"/>
                  </a:lnTo>
                  <a:lnTo>
                    <a:pt x="317" y="554"/>
                  </a:lnTo>
                  <a:lnTo>
                    <a:pt x="316" y="554"/>
                  </a:lnTo>
                  <a:lnTo>
                    <a:pt x="316" y="556"/>
                  </a:lnTo>
                  <a:lnTo>
                    <a:pt x="314" y="557"/>
                  </a:lnTo>
                  <a:lnTo>
                    <a:pt x="311" y="565"/>
                  </a:lnTo>
                  <a:lnTo>
                    <a:pt x="309" y="570"/>
                  </a:lnTo>
                  <a:lnTo>
                    <a:pt x="308" y="572"/>
                  </a:lnTo>
                  <a:lnTo>
                    <a:pt x="306" y="573"/>
                  </a:lnTo>
                  <a:lnTo>
                    <a:pt x="300" y="579"/>
                  </a:lnTo>
                  <a:lnTo>
                    <a:pt x="298" y="579"/>
                  </a:lnTo>
                  <a:lnTo>
                    <a:pt x="298" y="578"/>
                  </a:lnTo>
                  <a:lnTo>
                    <a:pt x="297" y="578"/>
                  </a:lnTo>
                  <a:lnTo>
                    <a:pt x="297" y="578"/>
                  </a:lnTo>
                  <a:lnTo>
                    <a:pt x="297" y="576"/>
                  </a:lnTo>
                  <a:lnTo>
                    <a:pt x="297" y="576"/>
                  </a:lnTo>
                  <a:lnTo>
                    <a:pt x="297" y="576"/>
                  </a:lnTo>
                  <a:lnTo>
                    <a:pt x="297" y="576"/>
                  </a:lnTo>
                  <a:lnTo>
                    <a:pt x="297" y="576"/>
                  </a:lnTo>
                  <a:lnTo>
                    <a:pt x="298" y="576"/>
                  </a:lnTo>
                  <a:lnTo>
                    <a:pt x="298" y="575"/>
                  </a:lnTo>
                  <a:lnTo>
                    <a:pt x="298" y="573"/>
                  </a:lnTo>
                  <a:lnTo>
                    <a:pt x="298" y="572"/>
                  </a:lnTo>
                  <a:lnTo>
                    <a:pt x="298" y="570"/>
                  </a:lnTo>
                  <a:lnTo>
                    <a:pt x="298" y="568"/>
                  </a:lnTo>
                  <a:lnTo>
                    <a:pt x="300" y="568"/>
                  </a:lnTo>
                  <a:lnTo>
                    <a:pt x="300" y="568"/>
                  </a:lnTo>
                  <a:lnTo>
                    <a:pt x="300" y="568"/>
                  </a:lnTo>
                  <a:lnTo>
                    <a:pt x="302" y="568"/>
                  </a:lnTo>
                  <a:lnTo>
                    <a:pt x="302" y="567"/>
                  </a:lnTo>
                  <a:lnTo>
                    <a:pt x="303" y="565"/>
                  </a:lnTo>
                  <a:lnTo>
                    <a:pt x="303" y="564"/>
                  </a:lnTo>
                  <a:lnTo>
                    <a:pt x="305" y="564"/>
                  </a:lnTo>
                  <a:lnTo>
                    <a:pt x="305" y="564"/>
                  </a:lnTo>
                  <a:lnTo>
                    <a:pt x="305" y="565"/>
                  </a:lnTo>
                  <a:lnTo>
                    <a:pt x="306" y="565"/>
                  </a:lnTo>
                  <a:lnTo>
                    <a:pt x="306" y="565"/>
                  </a:lnTo>
                  <a:lnTo>
                    <a:pt x="308" y="565"/>
                  </a:lnTo>
                  <a:lnTo>
                    <a:pt x="308" y="565"/>
                  </a:lnTo>
                  <a:lnTo>
                    <a:pt x="308" y="564"/>
                  </a:lnTo>
                  <a:lnTo>
                    <a:pt x="309" y="564"/>
                  </a:lnTo>
                  <a:lnTo>
                    <a:pt x="309" y="562"/>
                  </a:lnTo>
                  <a:lnTo>
                    <a:pt x="309" y="561"/>
                  </a:lnTo>
                  <a:lnTo>
                    <a:pt x="311" y="561"/>
                  </a:lnTo>
                  <a:lnTo>
                    <a:pt x="311" y="559"/>
                  </a:lnTo>
                  <a:lnTo>
                    <a:pt x="311" y="559"/>
                  </a:lnTo>
                  <a:lnTo>
                    <a:pt x="309" y="559"/>
                  </a:lnTo>
                  <a:lnTo>
                    <a:pt x="309" y="557"/>
                  </a:lnTo>
                  <a:lnTo>
                    <a:pt x="309" y="556"/>
                  </a:lnTo>
                  <a:lnTo>
                    <a:pt x="309" y="554"/>
                  </a:lnTo>
                  <a:lnTo>
                    <a:pt x="309" y="554"/>
                  </a:lnTo>
                  <a:lnTo>
                    <a:pt x="308" y="554"/>
                  </a:lnTo>
                  <a:lnTo>
                    <a:pt x="308" y="554"/>
                  </a:lnTo>
                  <a:lnTo>
                    <a:pt x="308" y="556"/>
                  </a:lnTo>
                  <a:lnTo>
                    <a:pt x="308" y="556"/>
                  </a:lnTo>
                  <a:lnTo>
                    <a:pt x="308" y="556"/>
                  </a:lnTo>
                  <a:lnTo>
                    <a:pt x="308" y="557"/>
                  </a:lnTo>
                  <a:lnTo>
                    <a:pt x="306" y="557"/>
                  </a:lnTo>
                  <a:lnTo>
                    <a:pt x="305" y="559"/>
                  </a:lnTo>
                  <a:lnTo>
                    <a:pt x="305" y="559"/>
                  </a:lnTo>
                  <a:lnTo>
                    <a:pt x="305" y="561"/>
                  </a:lnTo>
                  <a:lnTo>
                    <a:pt x="303" y="561"/>
                  </a:lnTo>
                  <a:lnTo>
                    <a:pt x="303" y="562"/>
                  </a:lnTo>
                  <a:lnTo>
                    <a:pt x="302" y="562"/>
                  </a:lnTo>
                  <a:lnTo>
                    <a:pt x="302" y="561"/>
                  </a:lnTo>
                  <a:lnTo>
                    <a:pt x="300" y="561"/>
                  </a:lnTo>
                  <a:lnTo>
                    <a:pt x="297" y="559"/>
                  </a:lnTo>
                  <a:lnTo>
                    <a:pt x="295" y="557"/>
                  </a:lnTo>
                  <a:lnTo>
                    <a:pt x="295" y="556"/>
                  </a:lnTo>
                  <a:lnTo>
                    <a:pt x="294" y="554"/>
                  </a:lnTo>
                  <a:lnTo>
                    <a:pt x="294" y="553"/>
                  </a:lnTo>
                  <a:lnTo>
                    <a:pt x="294" y="553"/>
                  </a:lnTo>
                  <a:lnTo>
                    <a:pt x="294" y="551"/>
                  </a:lnTo>
                  <a:lnTo>
                    <a:pt x="292" y="551"/>
                  </a:lnTo>
                  <a:lnTo>
                    <a:pt x="291" y="549"/>
                  </a:lnTo>
                  <a:lnTo>
                    <a:pt x="291" y="549"/>
                  </a:lnTo>
                  <a:lnTo>
                    <a:pt x="289" y="549"/>
                  </a:lnTo>
                  <a:lnTo>
                    <a:pt x="287" y="548"/>
                  </a:lnTo>
                  <a:lnTo>
                    <a:pt x="284" y="546"/>
                  </a:lnTo>
                  <a:lnTo>
                    <a:pt x="283" y="545"/>
                  </a:lnTo>
                  <a:lnTo>
                    <a:pt x="283" y="543"/>
                  </a:lnTo>
                  <a:lnTo>
                    <a:pt x="281" y="543"/>
                  </a:lnTo>
                  <a:lnTo>
                    <a:pt x="278" y="542"/>
                  </a:lnTo>
                  <a:lnTo>
                    <a:pt x="275" y="540"/>
                  </a:lnTo>
                  <a:lnTo>
                    <a:pt x="275" y="540"/>
                  </a:lnTo>
                  <a:lnTo>
                    <a:pt x="273" y="540"/>
                  </a:lnTo>
                  <a:lnTo>
                    <a:pt x="272" y="538"/>
                  </a:lnTo>
                  <a:lnTo>
                    <a:pt x="272" y="538"/>
                  </a:lnTo>
                  <a:lnTo>
                    <a:pt x="272" y="537"/>
                  </a:lnTo>
                  <a:lnTo>
                    <a:pt x="270" y="537"/>
                  </a:lnTo>
                  <a:lnTo>
                    <a:pt x="270" y="535"/>
                  </a:lnTo>
                  <a:lnTo>
                    <a:pt x="268" y="534"/>
                  </a:lnTo>
                  <a:lnTo>
                    <a:pt x="267" y="534"/>
                  </a:lnTo>
                  <a:lnTo>
                    <a:pt x="267" y="532"/>
                  </a:lnTo>
                  <a:lnTo>
                    <a:pt x="267" y="532"/>
                  </a:lnTo>
                  <a:lnTo>
                    <a:pt x="267" y="534"/>
                  </a:lnTo>
                  <a:lnTo>
                    <a:pt x="265" y="534"/>
                  </a:lnTo>
                  <a:lnTo>
                    <a:pt x="265" y="534"/>
                  </a:lnTo>
                  <a:lnTo>
                    <a:pt x="265" y="535"/>
                  </a:lnTo>
                  <a:lnTo>
                    <a:pt x="264" y="535"/>
                  </a:lnTo>
                  <a:lnTo>
                    <a:pt x="264" y="537"/>
                  </a:lnTo>
                  <a:lnTo>
                    <a:pt x="262" y="537"/>
                  </a:lnTo>
                  <a:lnTo>
                    <a:pt x="261" y="537"/>
                  </a:lnTo>
                  <a:lnTo>
                    <a:pt x="261" y="535"/>
                  </a:lnTo>
                  <a:lnTo>
                    <a:pt x="261" y="535"/>
                  </a:lnTo>
                  <a:lnTo>
                    <a:pt x="261" y="532"/>
                  </a:lnTo>
                  <a:lnTo>
                    <a:pt x="261" y="532"/>
                  </a:lnTo>
                  <a:lnTo>
                    <a:pt x="259" y="531"/>
                  </a:lnTo>
                  <a:lnTo>
                    <a:pt x="259" y="529"/>
                  </a:lnTo>
                  <a:lnTo>
                    <a:pt x="256" y="526"/>
                  </a:lnTo>
                  <a:lnTo>
                    <a:pt x="251" y="523"/>
                  </a:lnTo>
                  <a:lnTo>
                    <a:pt x="250" y="521"/>
                  </a:lnTo>
                  <a:lnTo>
                    <a:pt x="248" y="521"/>
                  </a:lnTo>
                  <a:lnTo>
                    <a:pt x="246" y="521"/>
                  </a:lnTo>
                  <a:lnTo>
                    <a:pt x="245" y="521"/>
                  </a:lnTo>
                  <a:lnTo>
                    <a:pt x="245" y="523"/>
                  </a:lnTo>
                  <a:lnTo>
                    <a:pt x="243" y="524"/>
                  </a:lnTo>
                  <a:lnTo>
                    <a:pt x="242" y="524"/>
                  </a:lnTo>
                  <a:lnTo>
                    <a:pt x="238" y="523"/>
                  </a:lnTo>
                  <a:lnTo>
                    <a:pt x="238" y="523"/>
                  </a:lnTo>
                  <a:lnTo>
                    <a:pt x="238" y="521"/>
                  </a:lnTo>
                  <a:lnTo>
                    <a:pt x="242" y="520"/>
                  </a:lnTo>
                  <a:lnTo>
                    <a:pt x="242" y="518"/>
                  </a:lnTo>
                  <a:lnTo>
                    <a:pt x="242" y="516"/>
                  </a:lnTo>
                  <a:lnTo>
                    <a:pt x="243" y="516"/>
                  </a:lnTo>
                  <a:lnTo>
                    <a:pt x="245" y="515"/>
                  </a:lnTo>
                  <a:lnTo>
                    <a:pt x="248" y="513"/>
                  </a:lnTo>
                  <a:lnTo>
                    <a:pt x="250" y="510"/>
                  </a:lnTo>
                  <a:lnTo>
                    <a:pt x="251" y="509"/>
                  </a:lnTo>
                  <a:lnTo>
                    <a:pt x="253" y="507"/>
                  </a:lnTo>
                  <a:lnTo>
                    <a:pt x="253" y="505"/>
                  </a:lnTo>
                  <a:lnTo>
                    <a:pt x="254" y="505"/>
                  </a:lnTo>
                  <a:lnTo>
                    <a:pt x="256" y="504"/>
                  </a:lnTo>
                  <a:lnTo>
                    <a:pt x="256" y="501"/>
                  </a:lnTo>
                  <a:lnTo>
                    <a:pt x="257" y="499"/>
                  </a:lnTo>
                  <a:lnTo>
                    <a:pt x="259" y="497"/>
                  </a:lnTo>
                  <a:lnTo>
                    <a:pt x="261" y="497"/>
                  </a:lnTo>
                  <a:lnTo>
                    <a:pt x="261" y="496"/>
                  </a:lnTo>
                  <a:lnTo>
                    <a:pt x="262" y="496"/>
                  </a:lnTo>
                  <a:lnTo>
                    <a:pt x="262" y="496"/>
                  </a:lnTo>
                  <a:lnTo>
                    <a:pt x="262" y="494"/>
                  </a:lnTo>
                  <a:lnTo>
                    <a:pt x="262" y="494"/>
                  </a:lnTo>
                  <a:lnTo>
                    <a:pt x="262" y="494"/>
                  </a:lnTo>
                  <a:lnTo>
                    <a:pt x="264" y="493"/>
                  </a:lnTo>
                  <a:lnTo>
                    <a:pt x="264" y="494"/>
                  </a:lnTo>
                  <a:lnTo>
                    <a:pt x="265" y="494"/>
                  </a:lnTo>
                  <a:lnTo>
                    <a:pt x="265" y="494"/>
                  </a:lnTo>
                  <a:lnTo>
                    <a:pt x="265" y="493"/>
                  </a:lnTo>
                  <a:lnTo>
                    <a:pt x="265" y="493"/>
                  </a:lnTo>
                  <a:lnTo>
                    <a:pt x="265" y="493"/>
                  </a:lnTo>
                  <a:lnTo>
                    <a:pt x="265" y="491"/>
                  </a:lnTo>
                  <a:lnTo>
                    <a:pt x="267" y="490"/>
                  </a:lnTo>
                  <a:lnTo>
                    <a:pt x="268" y="490"/>
                  </a:lnTo>
                  <a:lnTo>
                    <a:pt x="270" y="488"/>
                  </a:lnTo>
                  <a:lnTo>
                    <a:pt x="270" y="488"/>
                  </a:lnTo>
                  <a:lnTo>
                    <a:pt x="272" y="486"/>
                  </a:lnTo>
                  <a:lnTo>
                    <a:pt x="275" y="486"/>
                  </a:lnTo>
                  <a:lnTo>
                    <a:pt x="275" y="485"/>
                  </a:lnTo>
                  <a:lnTo>
                    <a:pt x="275" y="485"/>
                  </a:lnTo>
                  <a:lnTo>
                    <a:pt x="275" y="485"/>
                  </a:lnTo>
                  <a:lnTo>
                    <a:pt x="276" y="483"/>
                  </a:lnTo>
                  <a:lnTo>
                    <a:pt x="276" y="483"/>
                  </a:lnTo>
                  <a:lnTo>
                    <a:pt x="276" y="483"/>
                  </a:lnTo>
                  <a:lnTo>
                    <a:pt x="278" y="482"/>
                  </a:lnTo>
                  <a:lnTo>
                    <a:pt x="278" y="482"/>
                  </a:lnTo>
                  <a:lnTo>
                    <a:pt x="279" y="480"/>
                  </a:lnTo>
                  <a:lnTo>
                    <a:pt x="279" y="480"/>
                  </a:lnTo>
                  <a:lnTo>
                    <a:pt x="281" y="480"/>
                  </a:lnTo>
                  <a:lnTo>
                    <a:pt x="281" y="480"/>
                  </a:lnTo>
                  <a:lnTo>
                    <a:pt x="283" y="480"/>
                  </a:lnTo>
                  <a:lnTo>
                    <a:pt x="283" y="480"/>
                  </a:lnTo>
                  <a:lnTo>
                    <a:pt x="284" y="480"/>
                  </a:lnTo>
                  <a:lnTo>
                    <a:pt x="286" y="479"/>
                  </a:lnTo>
                  <a:lnTo>
                    <a:pt x="286" y="479"/>
                  </a:lnTo>
                  <a:lnTo>
                    <a:pt x="287" y="477"/>
                  </a:lnTo>
                  <a:lnTo>
                    <a:pt x="287" y="477"/>
                  </a:lnTo>
                  <a:lnTo>
                    <a:pt x="289" y="477"/>
                  </a:lnTo>
                  <a:lnTo>
                    <a:pt x="289" y="477"/>
                  </a:lnTo>
                  <a:lnTo>
                    <a:pt x="291" y="475"/>
                  </a:lnTo>
                  <a:lnTo>
                    <a:pt x="292" y="475"/>
                  </a:lnTo>
                  <a:lnTo>
                    <a:pt x="292" y="474"/>
                  </a:lnTo>
                  <a:lnTo>
                    <a:pt x="294" y="472"/>
                  </a:lnTo>
                  <a:lnTo>
                    <a:pt x="294" y="471"/>
                  </a:lnTo>
                  <a:lnTo>
                    <a:pt x="294" y="469"/>
                  </a:lnTo>
                  <a:lnTo>
                    <a:pt x="294" y="469"/>
                  </a:lnTo>
                  <a:lnTo>
                    <a:pt x="294" y="468"/>
                  </a:lnTo>
                  <a:lnTo>
                    <a:pt x="294" y="464"/>
                  </a:lnTo>
                  <a:lnTo>
                    <a:pt x="294" y="463"/>
                  </a:lnTo>
                  <a:lnTo>
                    <a:pt x="295" y="461"/>
                  </a:lnTo>
                  <a:lnTo>
                    <a:pt x="295" y="461"/>
                  </a:lnTo>
                  <a:lnTo>
                    <a:pt x="294" y="458"/>
                  </a:lnTo>
                  <a:lnTo>
                    <a:pt x="292" y="457"/>
                  </a:lnTo>
                  <a:lnTo>
                    <a:pt x="292" y="453"/>
                  </a:lnTo>
                  <a:lnTo>
                    <a:pt x="292" y="452"/>
                  </a:lnTo>
                  <a:lnTo>
                    <a:pt x="291" y="452"/>
                  </a:lnTo>
                  <a:lnTo>
                    <a:pt x="291" y="450"/>
                  </a:lnTo>
                  <a:lnTo>
                    <a:pt x="289" y="450"/>
                  </a:lnTo>
                  <a:lnTo>
                    <a:pt x="289" y="450"/>
                  </a:lnTo>
                  <a:lnTo>
                    <a:pt x="287" y="450"/>
                  </a:lnTo>
                  <a:lnTo>
                    <a:pt x="287" y="450"/>
                  </a:lnTo>
                  <a:lnTo>
                    <a:pt x="286" y="450"/>
                  </a:lnTo>
                  <a:lnTo>
                    <a:pt x="286" y="450"/>
                  </a:lnTo>
                  <a:lnTo>
                    <a:pt x="284" y="450"/>
                  </a:lnTo>
                  <a:lnTo>
                    <a:pt x="284" y="452"/>
                  </a:lnTo>
                  <a:lnTo>
                    <a:pt x="283" y="452"/>
                  </a:lnTo>
                  <a:lnTo>
                    <a:pt x="283" y="450"/>
                  </a:lnTo>
                  <a:lnTo>
                    <a:pt x="281" y="450"/>
                  </a:lnTo>
                  <a:lnTo>
                    <a:pt x="281" y="449"/>
                  </a:lnTo>
                  <a:lnTo>
                    <a:pt x="283" y="445"/>
                  </a:lnTo>
                  <a:lnTo>
                    <a:pt x="284" y="444"/>
                  </a:lnTo>
                  <a:lnTo>
                    <a:pt x="284" y="442"/>
                  </a:lnTo>
                  <a:lnTo>
                    <a:pt x="284" y="439"/>
                  </a:lnTo>
                  <a:lnTo>
                    <a:pt x="286" y="434"/>
                  </a:lnTo>
                  <a:lnTo>
                    <a:pt x="286" y="431"/>
                  </a:lnTo>
                  <a:lnTo>
                    <a:pt x="286" y="430"/>
                  </a:lnTo>
                  <a:lnTo>
                    <a:pt x="286" y="428"/>
                  </a:lnTo>
                  <a:lnTo>
                    <a:pt x="286" y="428"/>
                  </a:lnTo>
                  <a:lnTo>
                    <a:pt x="287" y="427"/>
                  </a:lnTo>
                  <a:lnTo>
                    <a:pt x="284" y="427"/>
                  </a:lnTo>
                  <a:lnTo>
                    <a:pt x="284" y="425"/>
                  </a:lnTo>
                  <a:lnTo>
                    <a:pt x="283" y="425"/>
                  </a:lnTo>
                  <a:lnTo>
                    <a:pt x="281" y="423"/>
                  </a:lnTo>
                  <a:lnTo>
                    <a:pt x="281" y="423"/>
                  </a:lnTo>
                  <a:lnTo>
                    <a:pt x="279" y="425"/>
                  </a:lnTo>
                  <a:lnTo>
                    <a:pt x="278" y="425"/>
                  </a:lnTo>
                  <a:lnTo>
                    <a:pt x="276" y="425"/>
                  </a:lnTo>
                  <a:lnTo>
                    <a:pt x="276" y="427"/>
                  </a:lnTo>
                  <a:lnTo>
                    <a:pt x="275" y="427"/>
                  </a:lnTo>
                  <a:lnTo>
                    <a:pt x="273" y="427"/>
                  </a:lnTo>
                  <a:lnTo>
                    <a:pt x="272" y="427"/>
                  </a:lnTo>
                  <a:lnTo>
                    <a:pt x="270" y="427"/>
                  </a:lnTo>
                  <a:lnTo>
                    <a:pt x="270" y="425"/>
                  </a:lnTo>
                  <a:lnTo>
                    <a:pt x="270" y="425"/>
                  </a:lnTo>
                  <a:lnTo>
                    <a:pt x="270" y="423"/>
                  </a:lnTo>
                  <a:lnTo>
                    <a:pt x="268" y="422"/>
                  </a:lnTo>
                  <a:lnTo>
                    <a:pt x="268" y="420"/>
                  </a:lnTo>
                  <a:lnTo>
                    <a:pt x="268" y="420"/>
                  </a:lnTo>
                  <a:lnTo>
                    <a:pt x="268" y="419"/>
                  </a:lnTo>
                  <a:lnTo>
                    <a:pt x="268" y="419"/>
                  </a:lnTo>
                  <a:lnTo>
                    <a:pt x="268" y="417"/>
                  </a:lnTo>
                  <a:lnTo>
                    <a:pt x="268" y="417"/>
                  </a:lnTo>
                  <a:lnTo>
                    <a:pt x="267" y="416"/>
                  </a:lnTo>
                  <a:lnTo>
                    <a:pt x="268" y="416"/>
                  </a:lnTo>
                  <a:lnTo>
                    <a:pt x="267" y="414"/>
                  </a:lnTo>
                  <a:lnTo>
                    <a:pt x="267" y="412"/>
                  </a:lnTo>
                  <a:lnTo>
                    <a:pt x="267" y="412"/>
                  </a:lnTo>
                  <a:lnTo>
                    <a:pt x="267" y="411"/>
                  </a:lnTo>
                  <a:lnTo>
                    <a:pt x="267" y="409"/>
                  </a:lnTo>
                  <a:lnTo>
                    <a:pt x="267" y="408"/>
                  </a:lnTo>
                  <a:lnTo>
                    <a:pt x="267" y="408"/>
                  </a:lnTo>
                  <a:lnTo>
                    <a:pt x="267" y="406"/>
                  </a:lnTo>
                  <a:lnTo>
                    <a:pt x="267" y="406"/>
                  </a:lnTo>
                  <a:lnTo>
                    <a:pt x="265" y="405"/>
                  </a:lnTo>
                  <a:lnTo>
                    <a:pt x="265" y="405"/>
                  </a:lnTo>
                  <a:lnTo>
                    <a:pt x="265" y="403"/>
                  </a:lnTo>
                  <a:lnTo>
                    <a:pt x="264" y="401"/>
                  </a:lnTo>
                  <a:lnTo>
                    <a:pt x="264" y="401"/>
                  </a:lnTo>
                  <a:lnTo>
                    <a:pt x="262" y="401"/>
                  </a:lnTo>
                  <a:lnTo>
                    <a:pt x="261" y="400"/>
                  </a:lnTo>
                  <a:lnTo>
                    <a:pt x="261" y="400"/>
                  </a:lnTo>
                  <a:lnTo>
                    <a:pt x="259" y="400"/>
                  </a:lnTo>
                  <a:lnTo>
                    <a:pt x="257" y="400"/>
                  </a:lnTo>
                  <a:lnTo>
                    <a:pt x="257" y="400"/>
                  </a:lnTo>
                  <a:lnTo>
                    <a:pt x="256" y="398"/>
                  </a:lnTo>
                  <a:lnTo>
                    <a:pt x="256" y="398"/>
                  </a:lnTo>
                  <a:lnTo>
                    <a:pt x="254" y="397"/>
                  </a:lnTo>
                  <a:lnTo>
                    <a:pt x="254" y="398"/>
                  </a:lnTo>
                  <a:lnTo>
                    <a:pt x="253" y="398"/>
                  </a:lnTo>
                  <a:lnTo>
                    <a:pt x="253" y="398"/>
                  </a:lnTo>
                  <a:lnTo>
                    <a:pt x="253" y="400"/>
                  </a:lnTo>
                  <a:lnTo>
                    <a:pt x="251" y="400"/>
                  </a:lnTo>
                  <a:lnTo>
                    <a:pt x="250" y="400"/>
                  </a:lnTo>
                  <a:lnTo>
                    <a:pt x="250" y="400"/>
                  </a:lnTo>
                  <a:lnTo>
                    <a:pt x="248" y="400"/>
                  </a:lnTo>
                  <a:lnTo>
                    <a:pt x="246" y="400"/>
                  </a:lnTo>
                  <a:lnTo>
                    <a:pt x="245" y="400"/>
                  </a:lnTo>
                  <a:lnTo>
                    <a:pt x="243" y="400"/>
                  </a:lnTo>
                  <a:lnTo>
                    <a:pt x="242" y="400"/>
                  </a:lnTo>
                  <a:lnTo>
                    <a:pt x="242" y="400"/>
                  </a:lnTo>
                  <a:lnTo>
                    <a:pt x="240" y="400"/>
                  </a:lnTo>
                  <a:lnTo>
                    <a:pt x="238" y="398"/>
                  </a:lnTo>
                  <a:lnTo>
                    <a:pt x="237" y="398"/>
                  </a:lnTo>
                  <a:lnTo>
                    <a:pt x="237" y="398"/>
                  </a:lnTo>
                  <a:lnTo>
                    <a:pt x="235" y="398"/>
                  </a:lnTo>
                  <a:lnTo>
                    <a:pt x="235" y="398"/>
                  </a:lnTo>
                  <a:lnTo>
                    <a:pt x="234" y="398"/>
                  </a:lnTo>
                  <a:lnTo>
                    <a:pt x="232" y="398"/>
                  </a:lnTo>
                  <a:lnTo>
                    <a:pt x="232" y="397"/>
                  </a:lnTo>
                  <a:lnTo>
                    <a:pt x="232" y="397"/>
                  </a:lnTo>
                  <a:lnTo>
                    <a:pt x="232" y="395"/>
                  </a:lnTo>
                  <a:lnTo>
                    <a:pt x="234" y="395"/>
                  </a:lnTo>
                  <a:lnTo>
                    <a:pt x="234" y="393"/>
                  </a:lnTo>
                  <a:lnTo>
                    <a:pt x="234" y="393"/>
                  </a:lnTo>
                  <a:lnTo>
                    <a:pt x="234" y="392"/>
                  </a:lnTo>
                  <a:lnTo>
                    <a:pt x="234" y="392"/>
                  </a:lnTo>
                  <a:lnTo>
                    <a:pt x="234" y="390"/>
                  </a:lnTo>
                  <a:lnTo>
                    <a:pt x="234" y="390"/>
                  </a:lnTo>
                  <a:lnTo>
                    <a:pt x="234" y="389"/>
                  </a:lnTo>
                  <a:lnTo>
                    <a:pt x="234" y="389"/>
                  </a:lnTo>
                  <a:lnTo>
                    <a:pt x="234" y="387"/>
                  </a:lnTo>
                  <a:lnTo>
                    <a:pt x="234" y="387"/>
                  </a:lnTo>
                  <a:lnTo>
                    <a:pt x="234" y="386"/>
                  </a:lnTo>
                  <a:lnTo>
                    <a:pt x="234" y="386"/>
                  </a:lnTo>
                  <a:lnTo>
                    <a:pt x="234" y="384"/>
                  </a:lnTo>
                  <a:lnTo>
                    <a:pt x="235" y="382"/>
                  </a:lnTo>
                  <a:lnTo>
                    <a:pt x="235" y="381"/>
                  </a:lnTo>
                  <a:lnTo>
                    <a:pt x="234" y="379"/>
                  </a:lnTo>
                  <a:lnTo>
                    <a:pt x="234" y="379"/>
                  </a:lnTo>
                  <a:lnTo>
                    <a:pt x="234" y="379"/>
                  </a:lnTo>
                  <a:lnTo>
                    <a:pt x="234" y="379"/>
                  </a:lnTo>
                  <a:lnTo>
                    <a:pt x="234" y="378"/>
                  </a:lnTo>
                  <a:lnTo>
                    <a:pt x="234" y="378"/>
                  </a:lnTo>
                  <a:lnTo>
                    <a:pt x="234" y="378"/>
                  </a:lnTo>
                  <a:lnTo>
                    <a:pt x="234" y="376"/>
                  </a:lnTo>
                  <a:lnTo>
                    <a:pt x="232" y="376"/>
                  </a:lnTo>
                  <a:lnTo>
                    <a:pt x="232" y="376"/>
                  </a:lnTo>
                  <a:lnTo>
                    <a:pt x="232" y="375"/>
                  </a:lnTo>
                  <a:lnTo>
                    <a:pt x="232" y="375"/>
                  </a:lnTo>
                  <a:lnTo>
                    <a:pt x="232" y="373"/>
                  </a:lnTo>
                  <a:lnTo>
                    <a:pt x="232" y="373"/>
                  </a:lnTo>
                  <a:lnTo>
                    <a:pt x="232" y="371"/>
                  </a:lnTo>
                  <a:lnTo>
                    <a:pt x="231" y="371"/>
                  </a:lnTo>
                  <a:lnTo>
                    <a:pt x="231" y="370"/>
                  </a:lnTo>
                  <a:lnTo>
                    <a:pt x="231" y="370"/>
                  </a:lnTo>
                  <a:lnTo>
                    <a:pt x="231" y="368"/>
                  </a:lnTo>
                  <a:lnTo>
                    <a:pt x="231" y="368"/>
                  </a:lnTo>
                  <a:lnTo>
                    <a:pt x="231" y="368"/>
                  </a:lnTo>
                  <a:lnTo>
                    <a:pt x="232" y="367"/>
                  </a:lnTo>
                  <a:lnTo>
                    <a:pt x="232" y="367"/>
                  </a:lnTo>
                  <a:lnTo>
                    <a:pt x="234" y="367"/>
                  </a:lnTo>
                  <a:lnTo>
                    <a:pt x="234" y="365"/>
                  </a:lnTo>
                  <a:lnTo>
                    <a:pt x="232" y="364"/>
                  </a:lnTo>
                  <a:lnTo>
                    <a:pt x="231" y="362"/>
                  </a:lnTo>
                  <a:lnTo>
                    <a:pt x="231" y="360"/>
                  </a:lnTo>
                  <a:lnTo>
                    <a:pt x="232" y="357"/>
                  </a:lnTo>
                  <a:lnTo>
                    <a:pt x="234" y="354"/>
                  </a:lnTo>
                  <a:lnTo>
                    <a:pt x="235" y="353"/>
                  </a:lnTo>
                  <a:lnTo>
                    <a:pt x="235" y="353"/>
                  </a:lnTo>
                  <a:lnTo>
                    <a:pt x="237" y="353"/>
                  </a:lnTo>
                  <a:lnTo>
                    <a:pt x="237" y="351"/>
                  </a:lnTo>
                  <a:lnTo>
                    <a:pt x="237" y="349"/>
                  </a:lnTo>
                  <a:lnTo>
                    <a:pt x="235" y="349"/>
                  </a:lnTo>
                  <a:lnTo>
                    <a:pt x="237" y="348"/>
                  </a:lnTo>
                  <a:lnTo>
                    <a:pt x="237" y="343"/>
                  </a:lnTo>
                  <a:lnTo>
                    <a:pt x="238" y="340"/>
                  </a:lnTo>
                  <a:lnTo>
                    <a:pt x="238" y="340"/>
                  </a:lnTo>
                  <a:lnTo>
                    <a:pt x="240" y="340"/>
                  </a:lnTo>
                  <a:lnTo>
                    <a:pt x="240" y="340"/>
                  </a:lnTo>
                  <a:lnTo>
                    <a:pt x="238" y="340"/>
                  </a:lnTo>
                  <a:lnTo>
                    <a:pt x="238" y="338"/>
                  </a:lnTo>
                  <a:lnTo>
                    <a:pt x="237" y="335"/>
                  </a:lnTo>
                  <a:lnTo>
                    <a:pt x="235" y="332"/>
                  </a:lnTo>
                  <a:lnTo>
                    <a:pt x="235" y="330"/>
                  </a:lnTo>
                  <a:lnTo>
                    <a:pt x="235" y="329"/>
                  </a:lnTo>
                  <a:lnTo>
                    <a:pt x="234" y="329"/>
                  </a:lnTo>
                  <a:lnTo>
                    <a:pt x="232" y="329"/>
                  </a:lnTo>
                  <a:lnTo>
                    <a:pt x="229" y="327"/>
                  </a:lnTo>
                  <a:lnTo>
                    <a:pt x="227" y="326"/>
                  </a:lnTo>
                  <a:lnTo>
                    <a:pt x="226" y="326"/>
                  </a:lnTo>
                  <a:lnTo>
                    <a:pt x="226" y="323"/>
                  </a:lnTo>
                  <a:lnTo>
                    <a:pt x="226" y="321"/>
                  </a:lnTo>
                  <a:lnTo>
                    <a:pt x="226" y="318"/>
                  </a:lnTo>
                  <a:lnTo>
                    <a:pt x="226" y="316"/>
                  </a:lnTo>
                  <a:lnTo>
                    <a:pt x="227" y="315"/>
                  </a:lnTo>
                  <a:lnTo>
                    <a:pt x="227" y="313"/>
                  </a:lnTo>
                  <a:lnTo>
                    <a:pt x="227" y="312"/>
                  </a:lnTo>
                  <a:lnTo>
                    <a:pt x="227" y="312"/>
                  </a:lnTo>
                  <a:lnTo>
                    <a:pt x="227" y="312"/>
                  </a:lnTo>
                  <a:lnTo>
                    <a:pt x="226" y="312"/>
                  </a:lnTo>
                  <a:lnTo>
                    <a:pt x="226" y="312"/>
                  </a:lnTo>
                  <a:lnTo>
                    <a:pt x="224" y="312"/>
                  </a:lnTo>
                  <a:lnTo>
                    <a:pt x="218" y="312"/>
                  </a:lnTo>
                  <a:lnTo>
                    <a:pt x="212" y="312"/>
                  </a:lnTo>
                  <a:lnTo>
                    <a:pt x="205" y="312"/>
                  </a:lnTo>
                  <a:lnTo>
                    <a:pt x="201" y="312"/>
                  </a:lnTo>
                  <a:lnTo>
                    <a:pt x="201" y="308"/>
                  </a:lnTo>
                  <a:lnTo>
                    <a:pt x="201" y="305"/>
                  </a:lnTo>
                  <a:lnTo>
                    <a:pt x="201" y="304"/>
                  </a:lnTo>
                  <a:lnTo>
                    <a:pt x="201" y="299"/>
                  </a:lnTo>
                  <a:lnTo>
                    <a:pt x="197" y="297"/>
                  </a:lnTo>
                  <a:lnTo>
                    <a:pt x="196" y="294"/>
                  </a:lnTo>
                  <a:lnTo>
                    <a:pt x="194" y="294"/>
                  </a:lnTo>
                  <a:lnTo>
                    <a:pt x="197" y="294"/>
                  </a:lnTo>
                  <a:lnTo>
                    <a:pt x="199" y="294"/>
                  </a:lnTo>
                  <a:lnTo>
                    <a:pt x="199" y="286"/>
                  </a:lnTo>
                  <a:lnTo>
                    <a:pt x="199" y="286"/>
                  </a:lnTo>
                  <a:lnTo>
                    <a:pt x="197" y="283"/>
                  </a:lnTo>
                  <a:lnTo>
                    <a:pt x="197" y="282"/>
                  </a:lnTo>
                  <a:lnTo>
                    <a:pt x="197" y="282"/>
                  </a:lnTo>
                  <a:lnTo>
                    <a:pt x="196" y="280"/>
                  </a:lnTo>
                  <a:lnTo>
                    <a:pt x="196" y="280"/>
                  </a:lnTo>
                  <a:lnTo>
                    <a:pt x="197" y="278"/>
                  </a:lnTo>
                  <a:lnTo>
                    <a:pt x="197" y="278"/>
                  </a:lnTo>
                  <a:lnTo>
                    <a:pt x="197" y="277"/>
                  </a:lnTo>
                  <a:lnTo>
                    <a:pt x="197" y="275"/>
                  </a:lnTo>
                  <a:lnTo>
                    <a:pt x="196" y="274"/>
                  </a:lnTo>
                  <a:lnTo>
                    <a:pt x="194" y="274"/>
                  </a:lnTo>
                  <a:lnTo>
                    <a:pt x="193" y="272"/>
                  </a:lnTo>
                  <a:lnTo>
                    <a:pt x="190" y="271"/>
                  </a:lnTo>
                  <a:lnTo>
                    <a:pt x="188" y="271"/>
                  </a:lnTo>
                  <a:lnTo>
                    <a:pt x="186" y="271"/>
                  </a:lnTo>
                  <a:lnTo>
                    <a:pt x="183" y="271"/>
                  </a:lnTo>
                  <a:lnTo>
                    <a:pt x="182" y="271"/>
                  </a:lnTo>
                  <a:lnTo>
                    <a:pt x="180" y="271"/>
                  </a:lnTo>
                  <a:lnTo>
                    <a:pt x="177" y="271"/>
                  </a:lnTo>
                  <a:lnTo>
                    <a:pt x="177" y="269"/>
                  </a:lnTo>
                  <a:lnTo>
                    <a:pt x="175" y="269"/>
                  </a:lnTo>
                  <a:lnTo>
                    <a:pt x="174" y="266"/>
                  </a:lnTo>
                  <a:lnTo>
                    <a:pt x="172" y="266"/>
                  </a:lnTo>
                  <a:lnTo>
                    <a:pt x="172" y="264"/>
                  </a:lnTo>
                  <a:lnTo>
                    <a:pt x="171" y="264"/>
                  </a:lnTo>
                  <a:lnTo>
                    <a:pt x="169" y="264"/>
                  </a:lnTo>
                  <a:lnTo>
                    <a:pt x="168" y="264"/>
                  </a:lnTo>
                  <a:lnTo>
                    <a:pt x="164" y="263"/>
                  </a:lnTo>
                  <a:lnTo>
                    <a:pt x="163" y="263"/>
                  </a:lnTo>
                  <a:lnTo>
                    <a:pt x="163" y="263"/>
                  </a:lnTo>
                  <a:lnTo>
                    <a:pt x="161" y="261"/>
                  </a:lnTo>
                  <a:lnTo>
                    <a:pt x="160" y="260"/>
                  </a:lnTo>
                  <a:lnTo>
                    <a:pt x="160" y="260"/>
                  </a:lnTo>
                  <a:lnTo>
                    <a:pt x="160" y="258"/>
                  </a:lnTo>
                  <a:lnTo>
                    <a:pt x="158" y="258"/>
                  </a:lnTo>
                  <a:lnTo>
                    <a:pt x="158" y="258"/>
                  </a:lnTo>
                  <a:lnTo>
                    <a:pt x="156" y="258"/>
                  </a:lnTo>
                  <a:lnTo>
                    <a:pt x="155" y="258"/>
                  </a:lnTo>
                  <a:lnTo>
                    <a:pt x="153" y="256"/>
                  </a:lnTo>
                  <a:lnTo>
                    <a:pt x="152" y="256"/>
                  </a:lnTo>
                  <a:lnTo>
                    <a:pt x="152" y="256"/>
                  </a:lnTo>
                  <a:lnTo>
                    <a:pt x="150" y="255"/>
                  </a:lnTo>
                  <a:lnTo>
                    <a:pt x="149" y="255"/>
                  </a:lnTo>
                  <a:lnTo>
                    <a:pt x="147" y="256"/>
                  </a:lnTo>
                  <a:lnTo>
                    <a:pt x="145" y="256"/>
                  </a:lnTo>
                  <a:lnTo>
                    <a:pt x="142" y="255"/>
                  </a:lnTo>
                  <a:lnTo>
                    <a:pt x="139" y="255"/>
                  </a:lnTo>
                  <a:lnTo>
                    <a:pt x="139" y="253"/>
                  </a:lnTo>
                  <a:lnTo>
                    <a:pt x="138" y="252"/>
                  </a:lnTo>
                  <a:lnTo>
                    <a:pt x="136" y="252"/>
                  </a:lnTo>
                  <a:lnTo>
                    <a:pt x="136" y="250"/>
                  </a:lnTo>
                  <a:lnTo>
                    <a:pt x="134" y="249"/>
                  </a:lnTo>
                  <a:lnTo>
                    <a:pt x="133" y="249"/>
                  </a:lnTo>
                  <a:lnTo>
                    <a:pt x="133" y="249"/>
                  </a:lnTo>
                  <a:lnTo>
                    <a:pt x="131" y="249"/>
                  </a:lnTo>
                  <a:lnTo>
                    <a:pt x="131" y="247"/>
                  </a:lnTo>
                  <a:lnTo>
                    <a:pt x="131" y="245"/>
                  </a:lnTo>
                  <a:lnTo>
                    <a:pt x="131" y="245"/>
                  </a:lnTo>
                  <a:lnTo>
                    <a:pt x="130" y="244"/>
                  </a:lnTo>
                  <a:lnTo>
                    <a:pt x="130" y="244"/>
                  </a:lnTo>
                  <a:lnTo>
                    <a:pt x="130" y="245"/>
                  </a:lnTo>
                  <a:lnTo>
                    <a:pt x="128" y="245"/>
                  </a:lnTo>
                  <a:lnTo>
                    <a:pt x="128" y="245"/>
                  </a:lnTo>
                  <a:lnTo>
                    <a:pt x="128" y="244"/>
                  </a:lnTo>
                  <a:lnTo>
                    <a:pt x="128" y="244"/>
                  </a:lnTo>
                  <a:lnTo>
                    <a:pt x="128" y="242"/>
                  </a:lnTo>
                  <a:lnTo>
                    <a:pt x="127" y="241"/>
                  </a:lnTo>
                  <a:lnTo>
                    <a:pt x="127" y="241"/>
                  </a:lnTo>
                  <a:lnTo>
                    <a:pt x="127" y="239"/>
                  </a:lnTo>
                  <a:lnTo>
                    <a:pt x="127" y="239"/>
                  </a:lnTo>
                  <a:lnTo>
                    <a:pt x="125" y="238"/>
                  </a:lnTo>
                  <a:lnTo>
                    <a:pt x="125" y="238"/>
                  </a:lnTo>
                  <a:lnTo>
                    <a:pt x="125" y="236"/>
                  </a:lnTo>
                  <a:lnTo>
                    <a:pt x="125" y="236"/>
                  </a:lnTo>
                  <a:lnTo>
                    <a:pt x="127" y="234"/>
                  </a:lnTo>
                  <a:lnTo>
                    <a:pt x="127" y="233"/>
                  </a:lnTo>
                  <a:lnTo>
                    <a:pt x="125" y="230"/>
                  </a:lnTo>
                  <a:lnTo>
                    <a:pt x="125" y="228"/>
                  </a:lnTo>
                  <a:lnTo>
                    <a:pt x="125" y="226"/>
                  </a:lnTo>
                  <a:lnTo>
                    <a:pt x="125" y="226"/>
                  </a:lnTo>
                  <a:lnTo>
                    <a:pt x="125" y="225"/>
                  </a:lnTo>
                  <a:lnTo>
                    <a:pt x="127" y="223"/>
                  </a:lnTo>
                  <a:lnTo>
                    <a:pt x="127" y="222"/>
                  </a:lnTo>
                  <a:lnTo>
                    <a:pt x="127" y="220"/>
                  </a:lnTo>
                  <a:lnTo>
                    <a:pt x="127" y="219"/>
                  </a:lnTo>
                  <a:lnTo>
                    <a:pt x="127" y="217"/>
                  </a:lnTo>
                  <a:lnTo>
                    <a:pt x="127" y="215"/>
                  </a:lnTo>
                  <a:lnTo>
                    <a:pt x="125" y="215"/>
                  </a:lnTo>
                  <a:lnTo>
                    <a:pt x="125" y="215"/>
                  </a:lnTo>
                  <a:lnTo>
                    <a:pt x="123" y="215"/>
                  </a:lnTo>
                  <a:lnTo>
                    <a:pt x="123" y="217"/>
                  </a:lnTo>
                  <a:lnTo>
                    <a:pt x="122" y="217"/>
                  </a:lnTo>
                  <a:lnTo>
                    <a:pt x="120" y="215"/>
                  </a:lnTo>
                  <a:lnTo>
                    <a:pt x="117" y="215"/>
                  </a:lnTo>
                  <a:lnTo>
                    <a:pt x="112" y="217"/>
                  </a:lnTo>
                  <a:lnTo>
                    <a:pt x="111" y="217"/>
                  </a:lnTo>
                  <a:lnTo>
                    <a:pt x="109" y="217"/>
                  </a:lnTo>
                  <a:lnTo>
                    <a:pt x="108" y="219"/>
                  </a:lnTo>
                  <a:lnTo>
                    <a:pt x="106" y="219"/>
                  </a:lnTo>
                  <a:lnTo>
                    <a:pt x="101" y="223"/>
                  </a:lnTo>
                  <a:lnTo>
                    <a:pt x="100" y="223"/>
                  </a:lnTo>
                  <a:lnTo>
                    <a:pt x="98" y="223"/>
                  </a:lnTo>
                  <a:lnTo>
                    <a:pt x="98" y="225"/>
                  </a:lnTo>
                  <a:lnTo>
                    <a:pt x="97" y="225"/>
                  </a:lnTo>
                  <a:lnTo>
                    <a:pt x="93" y="226"/>
                  </a:lnTo>
                  <a:lnTo>
                    <a:pt x="92" y="228"/>
                  </a:lnTo>
                  <a:lnTo>
                    <a:pt x="92" y="230"/>
                  </a:lnTo>
                  <a:lnTo>
                    <a:pt x="90" y="230"/>
                  </a:lnTo>
                  <a:lnTo>
                    <a:pt x="90" y="230"/>
                  </a:lnTo>
                  <a:lnTo>
                    <a:pt x="87" y="230"/>
                  </a:lnTo>
                  <a:lnTo>
                    <a:pt x="87" y="230"/>
                  </a:lnTo>
                  <a:lnTo>
                    <a:pt x="86" y="231"/>
                  </a:lnTo>
                  <a:lnTo>
                    <a:pt x="84" y="233"/>
                  </a:lnTo>
                  <a:lnTo>
                    <a:pt x="84" y="233"/>
                  </a:lnTo>
                  <a:lnTo>
                    <a:pt x="82" y="234"/>
                  </a:lnTo>
                  <a:lnTo>
                    <a:pt x="81" y="234"/>
                  </a:lnTo>
                  <a:lnTo>
                    <a:pt x="79" y="236"/>
                  </a:lnTo>
                  <a:lnTo>
                    <a:pt x="78" y="236"/>
                  </a:lnTo>
                  <a:lnTo>
                    <a:pt x="78" y="236"/>
                  </a:lnTo>
                  <a:lnTo>
                    <a:pt x="76" y="236"/>
                  </a:lnTo>
                  <a:lnTo>
                    <a:pt x="76" y="234"/>
                  </a:lnTo>
                  <a:lnTo>
                    <a:pt x="76" y="234"/>
                  </a:lnTo>
                  <a:lnTo>
                    <a:pt x="73" y="234"/>
                  </a:lnTo>
                  <a:lnTo>
                    <a:pt x="70" y="233"/>
                  </a:lnTo>
                  <a:lnTo>
                    <a:pt x="67" y="233"/>
                  </a:lnTo>
                  <a:lnTo>
                    <a:pt x="65" y="233"/>
                  </a:lnTo>
                  <a:lnTo>
                    <a:pt x="63" y="233"/>
                  </a:lnTo>
                  <a:lnTo>
                    <a:pt x="62" y="233"/>
                  </a:lnTo>
                  <a:lnTo>
                    <a:pt x="59" y="233"/>
                  </a:lnTo>
                  <a:lnTo>
                    <a:pt x="57" y="233"/>
                  </a:lnTo>
                  <a:lnTo>
                    <a:pt x="56" y="234"/>
                  </a:lnTo>
                  <a:lnTo>
                    <a:pt x="54" y="234"/>
                  </a:lnTo>
                  <a:lnTo>
                    <a:pt x="54" y="234"/>
                  </a:lnTo>
                  <a:lnTo>
                    <a:pt x="52" y="234"/>
                  </a:lnTo>
                  <a:lnTo>
                    <a:pt x="52" y="234"/>
                  </a:lnTo>
                  <a:lnTo>
                    <a:pt x="51" y="233"/>
                  </a:lnTo>
                  <a:lnTo>
                    <a:pt x="51" y="233"/>
                  </a:lnTo>
                  <a:lnTo>
                    <a:pt x="49" y="234"/>
                  </a:lnTo>
                  <a:lnTo>
                    <a:pt x="49" y="231"/>
                  </a:lnTo>
                  <a:lnTo>
                    <a:pt x="49" y="228"/>
                  </a:lnTo>
                  <a:lnTo>
                    <a:pt x="49" y="225"/>
                  </a:lnTo>
                  <a:lnTo>
                    <a:pt x="49" y="222"/>
                  </a:lnTo>
                  <a:lnTo>
                    <a:pt x="49" y="219"/>
                  </a:lnTo>
                  <a:lnTo>
                    <a:pt x="49" y="217"/>
                  </a:lnTo>
                  <a:lnTo>
                    <a:pt x="51" y="215"/>
                  </a:lnTo>
                  <a:lnTo>
                    <a:pt x="51" y="215"/>
                  </a:lnTo>
                  <a:lnTo>
                    <a:pt x="51" y="214"/>
                  </a:lnTo>
                  <a:lnTo>
                    <a:pt x="51" y="212"/>
                  </a:lnTo>
                  <a:lnTo>
                    <a:pt x="51" y="212"/>
                  </a:lnTo>
                  <a:lnTo>
                    <a:pt x="51" y="211"/>
                  </a:lnTo>
                  <a:lnTo>
                    <a:pt x="49" y="211"/>
                  </a:lnTo>
                  <a:lnTo>
                    <a:pt x="49" y="212"/>
                  </a:lnTo>
                  <a:lnTo>
                    <a:pt x="49" y="212"/>
                  </a:lnTo>
                  <a:lnTo>
                    <a:pt x="48" y="212"/>
                  </a:lnTo>
                  <a:lnTo>
                    <a:pt x="48" y="214"/>
                  </a:lnTo>
                  <a:lnTo>
                    <a:pt x="46" y="214"/>
                  </a:lnTo>
                  <a:lnTo>
                    <a:pt x="45" y="215"/>
                  </a:lnTo>
                  <a:lnTo>
                    <a:pt x="45" y="217"/>
                  </a:lnTo>
                  <a:lnTo>
                    <a:pt x="43" y="217"/>
                  </a:lnTo>
                  <a:lnTo>
                    <a:pt x="41" y="219"/>
                  </a:lnTo>
                  <a:lnTo>
                    <a:pt x="40" y="219"/>
                  </a:lnTo>
                  <a:lnTo>
                    <a:pt x="35" y="219"/>
                  </a:lnTo>
                  <a:lnTo>
                    <a:pt x="32" y="219"/>
                  </a:lnTo>
                  <a:lnTo>
                    <a:pt x="27" y="219"/>
                  </a:lnTo>
                  <a:lnTo>
                    <a:pt x="27" y="219"/>
                  </a:lnTo>
                  <a:lnTo>
                    <a:pt x="27" y="219"/>
                  </a:lnTo>
                  <a:lnTo>
                    <a:pt x="27" y="217"/>
                  </a:lnTo>
                  <a:lnTo>
                    <a:pt x="26" y="215"/>
                  </a:lnTo>
                  <a:lnTo>
                    <a:pt x="26" y="215"/>
                  </a:lnTo>
                  <a:lnTo>
                    <a:pt x="26" y="214"/>
                  </a:lnTo>
                  <a:lnTo>
                    <a:pt x="26" y="212"/>
                  </a:lnTo>
                  <a:lnTo>
                    <a:pt x="24" y="212"/>
                  </a:lnTo>
                  <a:lnTo>
                    <a:pt x="22" y="212"/>
                  </a:lnTo>
                  <a:lnTo>
                    <a:pt x="21" y="211"/>
                  </a:lnTo>
                  <a:lnTo>
                    <a:pt x="18" y="211"/>
                  </a:lnTo>
                  <a:lnTo>
                    <a:pt x="15" y="211"/>
                  </a:lnTo>
                  <a:lnTo>
                    <a:pt x="13" y="211"/>
                  </a:lnTo>
                  <a:lnTo>
                    <a:pt x="15" y="209"/>
                  </a:lnTo>
                  <a:lnTo>
                    <a:pt x="16" y="206"/>
                  </a:lnTo>
                  <a:lnTo>
                    <a:pt x="16" y="204"/>
                  </a:lnTo>
                  <a:lnTo>
                    <a:pt x="15" y="203"/>
                  </a:lnTo>
                  <a:lnTo>
                    <a:pt x="13" y="203"/>
                  </a:lnTo>
                  <a:lnTo>
                    <a:pt x="13" y="201"/>
                  </a:lnTo>
                  <a:lnTo>
                    <a:pt x="11" y="200"/>
                  </a:lnTo>
                  <a:lnTo>
                    <a:pt x="10" y="198"/>
                  </a:lnTo>
                  <a:lnTo>
                    <a:pt x="10" y="198"/>
                  </a:lnTo>
                  <a:lnTo>
                    <a:pt x="10" y="197"/>
                  </a:lnTo>
                  <a:lnTo>
                    <a:pt x="10" y="197"/>
                  </a:lnTo>
                  <a:lnTo>
                    <a:pt x="10" y="197"/>
                  </a:lnTo>
                  <a:lnTo>
                    <a:pt x="8" y="197"/>
                  </a:lnTo>
                  <a:lnTo>
                    <a:pt x="8" y="195"/>
                  </a:lnTo>
                  <a:lnTo>
                    <a:pt x="8" y="195"/>
                  </a:lnTo>
                  <a:lnTo>
                    <a:pt x="7" y="193"/>
                  </a:lnTo>
                  <a:lnTo>
                    <a:pt x="7" y="193"/>
                  </a:lnTo>
                  <a:lnTo>
                    <a:pt x="7" y="192"/>
                  </a:lnTo>
                  <a:lnTo>
                    <a:pt x="7" y="192"/>
                  </a:lnTo>
                  <a:lnTo>
                    <a:pt x="5" y="190"/>
                  </a:lnTo>
                  <a:lnTo>
                    <a:pt x="5" y="190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5" y="189"/>
                  </a:lnTo>
                  <a:lnTo>
                    <a:pt x="5" y="189"/>
                  </a:lnTo>
                  <a:lnTo>
                    <a:pt x="5" y="187"/>
                  </a:lnTo>
                  <a:lnTo>
                    <a:pt x="5" y="187"/>
                  </a:lnTo>
                  <a:lnTo>
                    <a:pt x="4" y="187"/>
                  </a:lnTo>
                  <a:lnTo>
                    <a:pt x="2" y="186"/>
                  </a:lnTo>
                  <a:lnTo>
                    <a:pt x="2" y="186"/>
                  </a:lnTo>
                  <a:lnTo>
                    <a:pt x="2" y="184"/>
                  </a:lnTo>
                  <a:lnTo>
                    <a:pt x="0" y="184"/>
                  </a:lnTo>
                  <a:lnTo>
                    <a:pt x="2" y="184"/>
                  </a:lnTo>
                  <a:lnTo>
                    <a:pt x="2" y="184"/>
                  </a:lnTo>
                  <a:lnTo>
                    <a:pt x="2" y="182"/>
                  </a:lnTo>
                  <a:lnTo>
                    <a:pt x="2" y="182"/>
                  </a:lnTo>
                  <a:lnTo>
                    <a:pt x="2" y="181"/>
                  </a:lnTo>
                  <a:lnTo>
                    <a:pt x="2" y="181"/>
                  </a:lnTo>
                  <a:lnTo>
                    <a:pt x="2" y="181"/>
                  </a:lnTo>
                  <a:lnTo>
                    <a:pt x="4" y="181"/>
                  </a:lnTo>
                  <a:lnTo>
                    <a:pt x="4" y="181"/>
                  </a:lnTo>
                  <a:lnTo>
                    <a:pt x="5" y="181"/>
                  </a:lnTo>
                  <a:lnTo>
                    <a:pt x="5" y="181"/>
                  </a:lnTo>
                  <a:lnTo>
                    <a:pt x="5" y="179"/>
                  </a:lnTo>
                  <a:lnTo>
                    <a:pt x="5" y="178"/>
                  </a:lnTo>
                  <a:lnTo>
                    <a:pt x="4" y="178"/>
                  </a:lnTo>
                  <a:lnTo>
                    <a:pt x="4" y="178"/>
                  </a:lnTo>
                  <a:lnTo>
                    <a:pt x="4" y="176"/>
                  </a:lnTo>
                  <a:lnTo>
                    <a:pt x="5" y="175"/>
                  </a:lnTo>
                  <a:lnTo>
                    <a:pt x="5" y="173"/>
                  </a:lnTo>
                  <a:lnTo>
                    <a:pt x="8" y="171"/>
                  </a:lnTo>
                  <a:lnTo>
                    <a:pt x="11" y="170"/>
                  </a:lnTo>
                  <a:lnTo>
                    <a:pt x="11" y="170"/>
                  </a:lnTo>
                  <a:lnTo>
                    <a:pt x="13" y="170"/>
                  </a:lnTo>
                  <a:lnTo>
                    <a:pt x="13" y="168"/>
                  </a:lnTo>
                  <a:lnTo>
                    <a:pt x="13" y="167"/>
                  </a:lnTo>
                  <a:lnTo>
                    <a:pt x="13" y="167"/>
                  </a:lnTo>
                  <a:lnTo>
                    <a:pt x="13" y="165"/>
                  </a:lnTo>
                  <a:lnTo>
                    <a:pt x="13" y="163"/>
                  </a:lnTo>
                  <a:lnTo>
                    <a:pt x="11" y="163"/>
                  </a:lnTo>
                  <a:lnTo>
                    <a:pt x="13" y="162"/>
                  </a:lnTo>
                  <a:lnTo>
                    <a:pt x="13" y="160"/>
                  </a:lnTo>
                  <a:lnTo>
                    <a:pt x="15" y="159"/>
                  </a:lnTo>
                  <a:lnTo>
                    <a:pt x="16" y="156"/>
                  </a:lnTo>
                  <a:lnTo>
                    <a:pt x="16" y="156"/>
                  </a:lnTo>
                  <a:lnTo>
                    <a:pt x="16" y="154"/>
                  </a:lnTo>
                  <a:lnTo>
                    <a:pt x="16" y="151"/>
                  </a:lnTo>
                  <a:lnTo>
                    <a:pt x="18" y="149"/>
                  </a:lnTo>
                  <a:lnTo>
                    <a:pt x="16" y="149"/>
                  </a:lnTo>
                  <a:lnTo>
                    <a:pt x="18" y="149"/>
                  </a:lnTo>
                  <a:lnTo>
                    <a:pt x="18" y="148"/>
                  </a:lnTo>
                  <a:lnTo>
                    <a:pt x="19" y="148"/>
                  </a:lnTo>
                  <a:lnTo>
                    <a:pt x="21" y="148"/>
                  </a:lnTo>
                  <a:lnTo>
                    <a:pt x="22" y="146"/>
                  </a:lnTo>
                  <a:lnTo>
                    <a:pt x="24" y="145"/>
                  </a:lnTo>
                  <a:lnTo>
                    <a:pt x="26" y="143"/>
                  </a:lnTo>
                  <a:lnTo>
                    <a:pt x="29" y="141"/>
                  </a:lnTo>
                  <a:lnTo>
                    <a:pt x="30" y="141"/>
                  </a:lnTo>
                  <a:lnTo>
                    <a:pt x="30" y="141"/>
                  </a:lnTo>
                  <a:lnTo>
                    <a:pt x="32" y="140"/>
                  </a:lnTo>
                  <a:lnTo>
                    <a:pt x="35" y="140"/>
                  </a:lnTo>
                  <a:lnTo>
                    <a:pt x="37" y="140"/>
                  </a:lnTo>
                  <a:lnTo>
                    <a:pt x="38" y="138"/>
                  </a:lnTo>
                  <a:lnTo>
                    <a:pt x="40" y="138"/>
                  </a:lnTo>
                  <a:lnTo>
                    <a:pt x="41" y="138"/>
                  </a:lnTo>
                  <a:lnTo>
                    <a:pt x="43" y="138"/>
                  </a:lnTo>
                  <a:lnTo>
                    <a:pt x="45" y="138"/>
                  </a:lnTo>
                  <a:lnTo>
                    <a:pt x="46" y="137"/>
                  </a:lnTo>
                  <a:lnTo>
                    <a:pt x="46" y="137"/>
                  </a:lnTo>
                  <a:lnTo>
                    <a:pt x="48" y="135"/>
                  </a:lnTo>
                  <a:lnTo>
                    <a:pt x="48" y="135"/>
                  </a:lnTo>
                  <a:lnTo>
                    <a:pt x="49" y="135"/>
                  </a:lnTo>
                  <a:lnTo>
                    <a:pt x="51" y="135"/>
                  </a:lnTo>
                  <a:lnTo>
                    <a:pt x="52" y="135"/>
                  </a:lnTo>
                  <a:lnTo>
                    <a:pt x="54" y="135"/>
                  </a:lnTo>
                  <a:lnTo>
                    <a:pt x="54" y="137"/>
                  </a:lnTo>
                  <a:lnTo>
                    <a:pt x="56" y="137"/>
                  </a:lnTo>
                  <a:lnTo>
                    <a:pt x="56" y="137"/>
                  </a:lnTo>
                  <a:lnTo>
                    <a:pt x="57" y="137"/>
                  </a:lnTo>
                  <a:lnTo>
                    <a:pt x="59" y="138"/>
                  </a:lnTo>
                  <a:lnTo>
                    <a:pt x="59" y="137"/>
                  </a:lnTo>
                  <a:lnTo>
                    <a:pt x="59" y="137"/>
                  </a:lnTo>
                  <a:lnTo>
                    <a:pt x="59" y="137"/>
                  </a:lnTo>
                  <a:lnTo>
                    <a:pt x="60" y="135"/>
                  </a:lnTo>
                  <a:lnTo>
                    <a:pt x="60" y="132"/>
                  </a:lnTo>
                  <a:lnTo>
                    <a:pt x="60" y="127"/>
                  </a:lnTo>
                  <a:lnTo>
                    <a:pt x="62" y="124"/>
                  </a:lnTo>
                  <a:lnTo>
                    <a:pt x="63" y="119"/>
                  </a:lnTo>
                  <a:lnTo>
                    <a:pt x="63" y="113"/>
                  </a:lnTo>
                  <a:lnTo>
                    <a:pt x="65" y="108"/>
                  </a:lnTo>
                  <a:lnTo>
                    <a:pt x="65" y="104"/>
                  </a:lnTo>
                  <a:lnTo>
                    <a:pt x="67" y="100"/>
                  </a:lnTo>
                  <a:lnTo>
                    <a:pt x="67" y="99"/>
                  </a:lnTo>
                  <a:lnTo>
                    <a:pt x="67" y="96"/>
                  </a:lnTo>
                  <a:lnTo>
                    <a:pt x="67" y="93"/>
                  </a:lnTo>
                  <a:lnTo>
                    <a:pt x="68" y="93"/>
                  </a:lnTo>
                  <a:lnTo>
                    <a:pt x="67" y="93"/>
                  </a:lnTo>
                  <a:lnTo>
                    <a:pt x="67" y="91"/>
                  </a:lnTo>
                  <a:lnTo>
                    <a:pt x="67" y="91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7" y="89"/>
                  </a:lnTo>
                  <a:lnTo>
                    <a:pt x="65" y="89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5" y="88"/>
                  </a:lnTo>
                  <a:lnTo>
                    <a:pt x="65" y="86"/>
                  </a:lnTo>
                  <a:lnTo>
                    <a:pt x="65" y="86"/>
                  </a:lnTo>
                  <a:lnTo>
                    <a:pt x="65" y="86"/>
                  </a:lnTo>
                  <a:lnTo>
                    <a:pt x="65" y="85"/>
                  </a:lnTo>
                  <a:lnTo>
                    <a:pt x="65" y="85"/>
                  </a:lnTo>
                  <a:lnTo>
                    <a:pt x="65" y="85"/>
                  </a:lnTo>
                  <a:lnTo>
                    <a:pt x="65" y="83"/>
                  </a:lnTo>
                  <a:lnTo>
                    <a:pt x="63" y="83"/>
                  </a:lnTo>
                  <a:lnTo>
                    <a:pt x="63" y="82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0" y="80"/>
                  </a:lnTo>
                  <a:lnTo>
                    <a:pt x="59" y="78"/>
                  </a:lnTo>
                  <a:lnTo>
                    <a:pt x="57" y="77"/>
                  </a:lnTo>
                  <a:lnTo>
                    <a:pt x="57" y="75"/>
                  </a:lnTo>
                  <a:lnTo>
                    <a:pt x="57" y="72"/>
                  </a:lnTo>
                  <a:lnTo>
                    <a:pt x="59" y="69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60" y="67"/>
                  </a:lnTo>
                  <a:lnTo>
                    <a:pt x="60" y="67"/>
                  </a:lnTo>
                  <a:lnTo>
                    <a:pt x="62" y="67"/>
                  </a:lnTo>
                  <a:lnTo>
                    <a:pt x="62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63" y="66"/>
                  </a:lnTo>
                  <a:lnTo>
                    <a:pt x="65" y="66"/>
                  </a:lnTo>
                  <a:lnTo>
                    <a:pt x="65" y="66"/>
                  </a:lnTo>
                  <a:lnTo>
                    <a:pt x="65" y="66"/>
                  </a:lnTo>
                  <a:lnTo>
                    <a:pt x="67" y="64"/>
                  </a:lnTo>
                  <a:lnTo>
                    <a:pt x="67" y="66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68" y="66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70" y="66"/>
                  </a:lnTo>
                  <a:lnTo>
                    <a:pt x="71" y="66"/>
                  </a:lnTo>
                  <a:lnTo>
                    <a:pt x="71" y="66"/>
                  </a:lnTo>
                  <a:lnTo>
                    <a:pt x="71" y="66"/>
                  </a:lnTo>
                  <a:lnTo>
                    <a:pt x="71" y="66"/>
                  </a:lnTo>
                  <a:lnTo>
                    <a:pt x="71" y="66"/>
                  </a:lnTo>
                  <a:lnTo>
                    <a:pt x="71" y="64"/>
                  </a:lnTo>
                  <a:lnTo>
                    <a:pt x="71" y="64"/>
                  </a:lnTo>
                  <a:lnTo>
                    <a:pt x="71" y="63"/>
                  </a:lnTo>
                  <a:lnTo>
                    <a:pt x="70" y="63"/>
                  </a:lnTo>
                  <a:lnTo>
                    <a:pt x="70" y="61"/>
                  </a:lnTo>
                  <a:lnTo>
                    <a:pt x="70" y="61"/>
                  </a:lnTo>
                  <a:lnTo>
                    <a:pt x="68" y="59"/>
                  </a:lnTo>
                  <a:lnTo>
                    <a:pt x="68" y="59"/>
                  </a:lnTo>
                  <a:lnTo>
                    <a:pt x="68" y="61"/>
                  </a:lnTo>
                  <a:lnTo>
                    <a:pt x="67" y="61"/>
                  </a:lnTo>
                  <a:lnTo>
                    <a:pt x="67" y="59"/>
                  </a:lnTo>
                  <a:lnTo>
                    <a:pt x="65" y="59"/>
                  </a:lnTo>
                  <a:lnTo>
                    <a:pt x="65" y="59"/>
                  </a:lnTo>
                  <a:lnTo>
                    <a:pt x="65" y="59"/>
                  </a:lnTo>
                  <a:lnTo>
                    <a:pt x="63" y="59"/>
                  </a:lnTo>
                  <a:lnTo>
                    <a:pt x="62" y="59"/>
                  </a:lnTo>
                  <a:lnTo>
                    <a:pt x="62" y="59"/>
                  </a:lnTo>
                  <a:lnTo>
                    <a:pt x="60" y="59"/>
                  </a:lnTo>
                  <a:lnTo>
                    <a:pt x="60" y="56"/>
                  </a:lnTo>
                  <a:lnTo>
                    <a:pt x="60" y="53"/>
                  </a:lnTo>
                  <a:lnTo>
                    <a:pt x="60" y="50"/>
                  </a:lnTo>
                  <a:lnTo>
                    <a:pt x="62" y="52"/>
                  </a:lnTo>
                  <a:lnTo>
                    <a:pt x="62" y="50"/>
                  </a:lnTo>
                  <a:lnTo>
                    <a:pt x="63" y="50"/>
                  </a:lnTo>
                  <a:lnTo>
                    <a:pt x="65" y="50"/>
                  </a:lnTo>
                  <a:lnTo>
                    <a:pt x="65" y="50"/>
                  </a:lnTo>
                  <a:lnTo>
                    <a:pt x="67" y="50"/>
                  </a:lnTo>
                  <a:lnTo>
                    <a:pt x="68" y="50"/>
                  </a:lnTo>
                  <a:lnTo>
                    <a:pt x="68" y="50"/>
                  </a:lnTo>
                  <a:lnTo>
                    <a:pt x="71" y="50"/>
                  </a:lnTo>
                  <a:lnTo>
                    <a:pt x="75" y="50"/>
                  </a:lnTo>
                  <a:lnTo>
                    <a:pt x="84" y="50"/>
                  </a:lnTo>
                  <a:lnTo>
                    <a:pt x="86" y="50"/>
                  </a:lnTo>
                  <a:lnTo>
                    <a:pt x="84" y="50"/>
                  </a:lnTo>
                  <a:lnTo>
                    <a:pt x="84" y="48"/>
                  </a:lnTo>
                  <a:lnTo>
                    <a:pt x="84" y="48"/>
                  </a:lnTo>
                  <a:lnTo>
                    <a:pt x="84" y="47"/>
                  </a:lnTo>
                  <a:lnTo>
                    <a:pt x="86" y="47"/>
                  </a:lnTo>
                  <a:lnTo>
                    <a:pt x="86" y="47"/>
                  </a:lnTo>
                  <a:lnTo>
                    <a:pt x="87" y="48"/>
                  </a:lnTo>
                  <a:lnTo>
                    <a:pt x="87" y="50"/>
                  </a:lnTo>
                  <a:lnTo>
                    <a:pt x="87" y="50"/>
                  </a:lnTo>
                  <a:lnTo>
                    <a:pt x="89" y="50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2" y="48"/>
                  </a:lnTo>
                  <a:lnTo>
                    <a:pt x="93" y="47"/>
                  </a:lnTo>
                  <a:lnTo>
                    <a:pt x="93" y="45"/>
                  </a:lnTo>
                  <a:lnTo>
                    <a:pt x="95" y="45"/>
                  </a:lnTo>
                  <a:lnTo>
                    <a:pt x="95" y="45"/>
                  </a:lnTo>
                  <a:lnTo>
                    <a:pt x="97" y="45"/>
                  </a:lnTo>
                  <a:lnTo>
                    <a:pt x="97" y="45"/>
                  </a:lnTo>
                  <a:lnTo>
                    <a:pt x="98" y="47"/>
                  </a:lnTo>
                  <a:lnTo>
                    <a:pt x="100" y="48"/>
                  </a:lnTo>
                  <a:lnTo>
                    <a:pt x="100" y="52"/>
                  </a:lnTo>
                  <a:lnTo>
                    <a:pt x="101" y="52"/>
                  </a:lnTo>
                  <a:lnTo>
                    <a:pt x="101" y="55"/>
                  </a:lnTo>
                  <a:lnTo>
                    <a:pt x="101" y="58"/>
                  </a:lnTo>
                  <a:lnTo>
                    <a:pt x="101" y="58"/>
                  </a:lnTo>
                  <a:lnTo>
                    <a:pt x="101" y="58"/>
                  </a:lnTo>
                  <a:lnTo>
                    <a:pt x="104" y="58"/>
                  </a:lnTo>
                  <a:lnTo>
                    <a:pt x="108" y="61"/>
                  </a:lnTo>
                  <a:lnTo>
                    <a:pt x="111" y="64"/>
                  </a:lnTo>
                  <a:lnTo>
                    <a:pt x="112" y="64"/>
                  </a:lnTo>
                  <a:lnTo>
                    <a:pt x="112" y="64"/>
                  </a:lnTo>
                  <a:lnTo>
                    <a:pt x="114" y="64"/>
                  </a:lnTo>
                  <a:lnTo>
                    <a:pt x="116" y="64"/>
                  </a:lnTo>
                  <a:lnTo>
                    <a:pt x="117" y="64"/>
                  </a:lnTo>
                  <a:lnTo>
                    <a:pt x="117" y="63"/>
                  </a:lnTo>
                  <a:lnTo>
                    <a:pt x="119" y="63"/>
                  </a:lnTo>
                  <a:lnTo>
                    <a:pt x="120" y="61"/>
                  </a:lnTo>
                  <a:lnTo>
                    <a:pt x="122" y="61"/>
                  </a:lnTo>
                  <a:lnTo>
                    <a:pt x="122" y="61"/>
                  </a:lnTo>
                  <a:lnTo>
                    <a:pt x="123" y="63"/>
                  </a:lnTo>
                  <a:lnTo>
                    <a:pt x="123" y="63"/>
                  </a:lnTo>
                  <a:lnTo>
                    <a:pt x="123" y="64"/>
                  </a:lnTo>
                  <a:lnTo>
                    <a:pt x="123" y="66"/>
                  </a:lnTo>
                  <a:lnTo>
                    <a:pt x="125" y="66"/>
                  </a:lnTo>
                  <a:lnTo>
                    <a:pt x="125" y="64"/>
                  </a:lnTo>
                  <a:lnTo>
                    <a:pt x="127" y="63"/>
                  </a:lnTo>
                  <a:lnTo>
                    <a:pt x="127" y="63"/>
                  </a:lnTo>
                  <a:lnTo>
                    <a:pt x="128" y="61"/>
                  </a:lnTo>
                  <a:lnTo>
                    <a:pt x="130" y="59"/>
                  </a:lnTo>
                  <a:lnTo>
                    <a:pt x="131" y="59"/>
                  </a:lnTo>
                  <a:lnTo>
                    <a:pt x="133" y="58"/>
                  </a:lnTo>
                  <a:lnTo>
                    <a:pt x="134" y="58"/>
                  </a:lnTo>
                  <a:lnTo>
                    <a:pt x="134" y="58"/>
                  </a:lnTo>
                  <a:lnTo>
                    <a:pt x="136" y="56"/>
                  </a:lnTo>
                  <a:lnTo>
                    <a:pt x="138" y="56"/>
                  </a:lnTo>
                  <a:lnTo>
                    <a:pt x="138" y="55"/>
                  </a:lnTo>
                  <a:lnTo>
                    <a:pt x="139" y="55"/>
                  </a:lnTo>
                  <a:lnTo>
                    <a:pt x="139" y="55"/>
                  </a:lnTo>
                  <a:lnTo>
                    <a:pt x="141" y="55"/>
                  </a:lnTo>
                  <a:lnTo>
                    <a:pt x="142" y="53"/>
                  </a:lnTo>
                  <a:lnTo>
                    <a:pt x="144" y="52"/>
                  </a:lnTo>
                  <a:lnTo>
                    <a:pt x="144" y="50"/>
                  </a:lnTo>
                  <a:lnTo>
                    <a:pt x="145" y="48"/>
                  </a:lnTo>
                  <a:lnTo>
                    <a:pt x="145" y="47"/>
                  </a:lnTo>
                  <a:lnTo>
                    <a:pt x="145" y="47"/>
                  </a:lnTo>
                  <a:lnTo>
                    <a:pt x="147" y="47"/>
                  </a:lnTo>
                  <a:lnTo>
                    <a:pt x="147" y="47"/>
                  </a:lnTo>
                  <a:lnTo>
                    <a:pt x="150" y="45"/>
                  </a:lnTo>
                  <a:lnTo>
                    <a:pt x="152" y="45"/>
                  </a:lnTo>
                  <a:lnTo>
                    <a:pt x="153" y="45"/>
                  </a:lnTo>
                  <a:lnTo>
                    <a:pt x="153" y="44"/>
                  </a:lnTo>
                  <a:lnTo>
                    <a:pt x="155" y="44"/>
                  </a:lnTo>
                  <a:lnTo>
                    <a:pt x="155" y="42"/>
                  </a:lnTo>
                  <a:lnTo>
                    <a:pt x="155" y="41"/>
                  </a:lnTo>
                  <a:lnTo>
                    <a:pt x="152" y="41"/>
                  </a:lnTo>
                  <a:lnTo>
                    <a:pt x="150" y="41"/>
                  </a:lnTo>
                  <a:lnTo>
                    <a:pt x="147" y="41"/>
                  </a:lnTo>
                  <a:lnTo>
                    <a:pt x="145" y="39"/>
                  </a:lnTo>
                  <a:lnTo>
                    <a:pt x="145" y="39"/>
                  </a:lnTo>
                  <a:lnTo>
                    <a:pt x="145" y="39"/>
                  </a:lnTo>
                  <a:lnTo>
                    <a:pt x="145" y="39"/>
                  </a:lnTo>
                  <a:lnTo>
                    <a:pt x="145" y="37"/>
                  </a:lnTo>
                  <a:lnTo>
                    <a:pt x="145" y="36"/>
                  </a:lnTo>
                  <a:lnTo>
                    <a:pt x="144" y="33"/>
                  </a:lnTo>
                  <a:lnTo>
                    <a:pt x="142" y="30"/>
                  </a:lnTo>
                  <a:lnTo>
                    <a:pt x="142" y="28"/>
                  </a:lnTo>
                  <a:lnTo>
                    <a:pt x="142" y="25"/>
                  </a:lnTo>
                  <a:lnTo>
                    <a:pt x="142" y="23"/>
                  </a:lnTo>
                  <a:lnTo>
                    <a:pt x="142" y="23"/>
                  </a:lnTo>
                  <a:lnTo>
                    <a:pt x="138" y="20"/>
                  </a:lnTo>
                  <a:lnTo>
                    <a:pt x="136" y="19"/>
                  </a:lnTo>
                  <a:lnTo>
                    <a:pt x="136" y="17"/>
                  </a:lnTo>
                  <a:lnTo>
                    <a:pt x="134" y="14"/>
                  </a:lnTo>
                  <a:lnTo>
                    <a:pt x="134" y="14"/>
                  </a:lnTo>
                  <a:lnTo>
                    <a:pt x="134" y="14"/>
                  </a:lnTo>
                  <a:lnTo>
                    <a:pt x="136" y="14"/>
                  </a:lnTo>
                  <a:lnTo>
                    <a:pt x="136" y="15"/>
                  </a:lnTo>
                  <a:lnTo>
                    <a:pt x="138" y="15"/>
                  </a:lnTo>
                  <a:lnTo>
                    <a:pt x="142" y="15"/>
                  </a:lnTo>
                  <a:lnTo>
                    <a:pt x="142" y="15"/>
                  </a:lnTo>
                  <a:lnTo>
                    <a:pt x="144" y="17"/>
                  </a:lnTo>
                  <a:lnTo>
                    <a:pt x="144" y="17"/>
                  </a:lnTo>
                  <a:lnTo>
                    <a:pt x="144" y="19"/>
                  </a:lnTo>
                  <a:lnTo>
                    <a:pt x="145" y="19"/>
                  </a:lnTo>
                  <a:lnTo>
                    <a:pt x="147" y="19"/>
                  </a:lnTo>
                  <a:lnTo>
                    <a:pt x="149" y="19"/>
                  </a:lnTo>
                  <a:lnTo>
                    <a:pt x="150" y="19"/>
                  </a:lnTo>
                  <a:lnTo>
                    <a:pt x="152" y="19"/>
                  </a:lnTo>
                  <a:lnTo>
                    <a:pt x="152" y="20"/>
                  </a:lnTo>
                  <a:lnTo>
                    <a:pt x="155" y="19"/>
                  </a:lnTo>
                  <a:lnTo>
                    <a:pt x="155" y="19"/>
                  </a:lnTo>
                  <a:lnTo>
                    <a:pt x="156" y="19"/>
                  </a:lnTo>
                  <a:lnTo>
                    <a:pt x="158" y="22"/>
                  </a:lnTo>
                  <a:lnTo>
                    <a:pt x="160" y="22"/>
                  </a:lnTo>
                  <a:lnTo>
                    <a:pt x="161" y="23"/>
                  </a:lnTo>
                  <a:lnTo>
                    <a:pt x="163" y="23"/>
                  </a:lnTo>
                  <a:lnTo>
                    <a:pt x="163" y="23"/>
                  </a:lnTo>
                  <a:lnTo>
                    <a:pt x="164" y="19"/>
                  </a:lnTo>
                  <a:lnTo>
                    <a:pt x="164" y="17"/>
                  </a:lnTo>
                  <a:lnTo>
                    <a:pt x="164" y="17"/>
                  </a:lnTo>
                  <a:lnTo>
                    <a:pt x="166" y="17"/>
                  </a:lnTo>
                  <a:lnTo>
                    <a:pt x="166" y="17"/>
                  </a:lnTo>
                  <a:lnTo>
                    <a:pt x="168" y="15"/>
                  </a:lnTo>
                  <a:lnTo>
                    <a:pt x="169" y="15"/>
                  </a:lnTo>
                  <a:lnTo>
                    <a:pt x="172" y="17"/>
                  </a:lnTo>
                  <a:lnTo>
                    <a:pt x="174" y="15"/>
                  </a:lnTo>
                  <a:lnTo>
                    <a:pt x="177" y="15"/>
                  </a:lnTo>
                  <a:lnTo>
                    <a:pt x="180" y="14"/>
                  </a:lnTo>
                  <a:lnTo>
                    <a:pt x="182" y="12"/>
                  </a:lnTo>
                  <a:lnTo>
                    <a:pt x="183" y="12"/>
                  </a:lnTo>
                  <a:lnTo>
                    <a:pt x="185" y="11"/>
                  </a:lnTo>
                  <a:lnTo>
                    <a:pt x="186" y="11"/>
                  </a:lnTo>
                  <a:lnTo>
                    <a:pt x="188" y="11"/>
                  </a:lnTo>
                  <a:lnTo>
                    <a:pt x="188" y="11"/>
                  </a:lnTo>
                  <a:lnTo>
                    <a:pt x="190" y="11"/>
                  </a:lnTo>
                  <a:lnTo>
                    <a:pt x="190" y="9"/>
                  </a:lnTo>
                  <a:lnTo>
                    <a:pt x="190" y="8"/>
                  </a:lnTo>
                  <a:lnTo>
                    <a:pt x="191" y="8"/>
                  </a:lnTo>
                  <a:lnTo>
                    <a:pt x="193" y="8"/>
                  </a:lnTo>
                  <a:lnTo>
                    <a:pt x="194" y="6"/>
                  </a:lnTo>
                  <a:lnTo>
                    <a:pt x="194" y="4"/>
                  </a:lnTo>
                  <a:lnTo>
                    <a:pt x="194" y="4"/>
                  </a:lnTo>
                  <a:lnTo>
                    <a:pt x="194" y="4"/>
                  </a:lnTo>
                  <a:lnTo>
                    <a:pt x="194" y="3"/>
                  </a:lnTo>
                  <a:lnTo>
                    <a:pt x="194" y="1"/>
                  </a:lnTo>
                  <a:lnTo>
                    <a:pt x="193" y="1"/>
                  </a:lnTo>
                  <a:lnTo>
                    <a:pt x="193" y="1"/>
                  </a:lnTo>
                  <a:lnTo>
                    <a:pt x="194" y="0"/>
                  </a:lnTo>
                  <a:lnTo>
                    <a:pt x="194" y="1"/>
                  </a:lnTo>
                  <a:lnTo>
                    <a:pt x="197" y="1"/>
                  </a:lnTo>
                  <a:lnTo>
                    <a:pt x="197" y="1"/>
                  </a:lnTo>
                  <a:lnTo>
                    <a:pt x="199" y="1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"/>
            <p:cNvSpPr/>
            <p:nvPr/>
          </p:nvSpPr>
          <p:spPr>
            <a:xfrm>
              <a:off x="3837214" y="4068962"/>
              <a:ext cx="7797" cy="9747"/>
            </a:xfrm>
            <a:custGeom>
              <a:rect b="b" l="l" r="r" t="t"/>
              <a:pathLst>
                <a:path extrusionOk="0" h="5" w="4">
                  <a:moveTo>
                    <a:pt x="0" y="0"/>
                  </a:moveTo>
                  <a:lnTo>
                    <a:pt x="2" y="2"/>
                  </a:lnTo>
                  <a:lnTo>
                    <a:pt x="4" y="3"/>
                  </a:lnTo>
                  <a:lnTo>
                    <a:pt x="2" y="5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"/>
            <p:cNvSpPr/>
            <p:nvPr/>
          </p:nvSpPr>
          <p:spPr>
            <a:xfrm>
              <a:off x="3800179" y="4688814"/>
              <a:ext cx="345013" cy="378149"/>
            </a:xfrm>
            <a:custGeom>
              <a:rect b="b" l="l" r="r" t="t"/>
              <a:pathLst>
                <a:path extrusionOk="0" h="194" w="177">
                  <a:moveTo>
                    <a:pt x="10" y="93"/>
                  </a:moveTo>
                  <a:lnTo>
                    <a:pt x="10" y="93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8" y="95"/>
                  </a:lnTo>
                  <a:lnTo>
                    <a:pt x="8" y="95"/>
                  </a:lnTo>
                  <a:lnTo>
                    <a:pt x="8" y="93"/>
                  </a:lnTo>
                  <a:lnTo>
                    <a:pt x="8" y="93"/>
                  </a:lnTo>
                  <a:lnTo>
                    <a:pt x="10" y="93"/>
                  </a:lnTo>
                  <a:close/>
                  <a:moveTo>
                    <a:pt x="62" y="0"/>
                  </a:moveTo>
                  <a:lnTo>
                    <a:pt x="62" y="0"/>
                  </a:lnTo>
                  <a:lnTo>
                    <a:pt x="64" y="0"/>
                  </a:lnTo>
                  <a:lnTo>
                    <a:pt x="64" y="2"/>
                  </a:lnTo>
                  <a:lnTo>
                    <a:pt x="64" y="4"/>
                  </a:lnTo>
                  <a:lnTo>
                    <a:pt x="64" y="5"/>
                  </a:lnTo>
                  <a:lnTo>
                    <a:pt x="64" y="7"/>
                  </a:lnTo>
                  <a:lnTo>
                    <a:pt x="64" y="8"/>
                  </a:lnTo>
                  <a:lnTo>
                    <a:pt x="62" y="10"/>
                  </a:lnTo>
                  <a:lnTo>
                    <a:pt x="62" y="11"/>
                  </a:lnTo>
                  <a:lnTo>
                    <a:pt x="62" y="11"/>
                  </a:lnTo>
                  <a:lnTo>
                    <a:pt x="62" y="13"/>
                  </a:lnTo>
                  <a:lnTo>
                    <a:pt x="62" y="15"/>
                  </a:lnTo>
                  <a:lnTo>
                    <a:pt x="64" y="18"/>
                  </a:lnTo>
                  <a:lnTo>
                    <a:pt x="64" y="19"/>
                  </a:lnTo>
                  <a:lnTo>
                    <a:pt x="62" y="21"/>
                  </a:lnTo>
                  <a:lnTo>
                    <a:pt x="62" y="21"/>
                  </a:lnTo>
                  <a:lnTo>
                    <a:pt x="62" y="23"/>
                  </a:lnTo>
                  <a:lnTo>
                    <a:pt x="62" y="23"/>
                  </a:lnTo>
                  <a:lnTo>
                    <a:pt x="64" y="24"/>
                  </a:lnTo>
                  <a:lnTo>
                    <a:pt x="64" y="24"/>
                  </a:lnTo>
                  <a:lnTo>
                    <a:pt x="64" y="26"/>
                  </a:lnTo>
                  <a:lnTo>
                    <a:pt x="64" y="26"/>
                  </a:lnTo>
                  <a:lnTo>
                    <a:pt x="65" y="27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65" y="30"/>
                  </a:lnTo>
                  <a:lnTo>
                    <a:pt x="65" y="30"/>
                  </a:lnTo>
                  <a:lnTo>
                    <a:pt x="67" y="30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68" y="30"/>
                  </a:lnTo>
                  <a:lnTo>
                    <a:pt x="68" y="30"/>
                  </a:lnTo>
                  <a:lnTo>
                    <a:pt x="68" y="32"/>
                  </a:lnTo>
                  <a:lnTo>
                    <a:pt x="68" y="34"/>
                  </a:lnTo>
                  <a:lnTo>
                    <a:pt x="70" y="34"/>
                  </a:lnTo>
                  <a:lnTo>
                    <a:pt x="70" y="34"/>
                  </a:lnTo>
                  <a:lnTo>
                    <a:pt x="71" y="34"/>
                  </a:lnTo>
                  <a:lnTo>
                    <a:pt x="73" y="35"/>
                  </a:lnTo>
                  <a:lnTo>
                    <a:pt x="73" y="37"/>
                  </a:lnTo>
                  <a:lnTo>
                    <a:pt x="75" y="37"/>
                  </a:lnTo>
                  <a:lnTo>
                    <a:pt x="76" y="38"/>
                  </a:lnTo>
                  <a:lnTo>
                    <a:pt x="76" y="40"/>
                  </a:lnTo>
                  <a:lnTo>
                    <a:pt x="79" y="40"/>
                  </a:lnTo>
                  <a:lnTo>
                    <a:pt x="82" y="41"/>
                  </a:lnTo>
                  <a:lnTo>
                    <a:pt x="84" y="41"/>
                  </a:lnTo>
                  <a:lnTo>
                    <a:pt x="86" y="40"/>
                  </a:lnTo>
                  <a:lnTo>
                    <a:pt x="87" y="40"/>
                  </a:lnTo>
                  <a:lnTo>
                    <a:pt x="89" y="41"/>
                  </a:lnTo>
                  <a:lnTo>
                    <a:pt x="89" y="41"/>
                  </a:lnTo>
                  <a:lnTo>
                    <a:pt x="90" y="41"/>
                  </a:lnTo>
                  <a:lnTo>
                    <a:pt x="92" y="43"/>
                  </a:lnTo>
                  <a:lnTo>
                    <a:pt x="93" y="43"/>
                  </a:lnTo>
                  <a:lnTo>
                    <a:pt x="95" y="43"/>
                  </a:lnTo>
                  <a:lnTo>
                    <a:pt x="95" y="43"/>
                  </a:lnTo>
                  <a:lnTo>
                    <a:pt x="97" y="43"/>
                  </a:lnTo>
                  <a:lnTo>
                    <a:pt x="97" y="45"/>
                  </a:lnTo>
                  <a:lnTo>
                    <a:pt x="97" y="45"/>
                  </a:lnTo>
                  <a:lnTo>
                    <a:pt x="98" y="46"/>
                  </a:lnTo>
                  <a:lnTo>
                    <a:pt x="100" y="48"/>
                  </a:lnTo>
                  <a:lnTo>
                    <a:pt x="100" y="48"/>
                  </a:lnTo>
                  <a:lnTo>
                    <a:pt x="101" y="48"/>
                  </a:lnTo>
                  <a:lnTo>
                    <a:pt x="105" y="49"/>
                  </a:lnTo>
                  <a:lnTo>
                    <a:pt x="106" y="49"/>
                  </a:lnTo>
                  <a:lnTo>
                    <a:pt x="108" y="49"/>
                  </a:lnTo>
                  <a:lnTo>
                    <a:pt x="109" y="49"/>
                  </a:lnTo>
                  <a:lnTo>
                    <a:pt x="109" y="51"/>
                  </a:lnTo>
                  <a:lnTo>
                    <a:pt x="111" y="51"/>
                  </a:lnTo>
                  <a:lnTo>
                    <a:pt x="112" y="54"/>
                  </a:lnTo>
                  <a:lnTo>
                    <a:pt x="114" y="54"/>
                  </a:lnTo>
                  <a:lnTo>
                    <a:pt x="114" y="56"/>
                  </a:lnTo>
                  <a:lnTo>
                    <a:pt x="117" y="56"/>
                  </a:lnTo>
                  <a:lnTo>
                    <a:pt x="119" y="56"/>
                  </a:lnTo>
                  <a:lnTo>
                    <a:pt x="120" y="56"/>
                  </a:lnTo>
                  <a:lnTo>
                    <a:pt x="123" y="56"/>
                  </a:lnTo>
                  <a:lnTo>
                    <a:pt x="125" y="56"/>
                  </a:lnTo>
                  <a:lnTo>
                    <a:pt x="127" y="56"/>
                  </a:lnTo>
                  <a:lnTo>
                    <a:pt x="130" y="57"/>
                  </a:lnTo>
                  <a:lnTo>
                    <a:pt x="131" y="59"/>
                  </a:lnTo>
                  <a:lnTo>
                    <a:pt x="133" y="59"/>
                  </a:lnTo>
                  <a:lnTo>
                    <a:pt x="134" y="60"/>
                  </a:lnTo>
                  <a:lnTo>
                    <a:pt x="134" y="62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3" y="65"/>
                  </a:lnTo>
                  <a:lnTo>
                    <a:pt x="133" y="65"/>
                  </a:lnTo>
                  <a:lnTo>
                    <a:pt x="134" y="67"/>
                  </a:lnTo>
                  <a:lnTo>
                    <a:pt x="134" y="67"/>
                  </a:lnTo>
                  <a:lnTo>
                    <a:pt x="134" y="68"/>
                  </a:lnTo>
                  <a:lnTo>
                    <a:pt x="136" y="71"/>
                  </a:lnTo>
                  <a:lnTo>
                    <a:pt x="136" y="71"/>
                  </a:lnTo>
                  <a:lnTo>
                    <a:pt x="136" y="79"/>
                  </a:lnTo>
                  <a:lnTo>
                    <a:pt x="134" y="79"/>
                  </a:lnTo>
                  <a:lnTo>
                    <a:pt x="131" y="79"/>
                  </a:lnTo>
                  <a:lnTo>
                    <a:pt x="133" y="79"/>
                  </a:lnTo>
                  <a:lnTo>
                    <a:pt x="134" y="82"/>
                  </a:lnTo>
                  <a:lnTo>
                    <a:pt x="138" y="84"/>
                  </a:lnTo>
                  <a:lnTo>
                    <a:pt x="138" y="89"/>
                  </a:lnTo>
                  <a:lnTo>
                    <a:pt x="138" y="90"/>
                  </a:lnTo>
                  <a:lnTo>
                    <a:pt x="138" y="93"/>
                  </a:lnTo>
                  <a:lnTo>
                    <a:pt x="138" y="97"/>
                  </a:lnTo>
                  <a:lnTo>
                    <a:pt x="142" y="97"/>
                  </a:lnTo>
                  <a:lnTo>
                    <a:pt x="149" y="97"/>
                  </a:lnTo>
                  <a:lnTo>
                    <a:pt x="155" y="97"/>
                  </a:lnTo>
                  <a:lnTo>
                    <a:pt x="161" y="97"/>
                  </a:lnTo>
                  <a:lnTo>
                    <a:pt x="163" y="97"/>
                  </a:lnTo>
                  <a:lnTo>
                    <a:pt x="163" y="97"/>
                  </a:lnTo>
                  <a:lnTo>
                    <a:pt x="164" y="97"/>
                  </a:lnTo>
                  <a:lnTo>
                    <a:pt x="164" y="97"/>
                  </a:lnTo>
                  <a:lnTo>
                    <a:pt x="164" y="97"/>
                  </a:lnTo>
                  <a:lnTo>
                    <a:pt x="164" y="98"/>
                  </a:lnTo>
                  <a:lnTo>
                    <a:pt x="164" y="100"/>
                  </a:lnTo>
                  <a:lnTo>
                    <a:pt x="163" y="101"/>
                  </a:lnTo>
                  <a:lnTo>
                    <a:pt x="163" y="103"/>
                  </a:lnTo>
                  <a:lnTo>
                    <a:pt x="163" y="106"/>
                  </a:lnTo>
                  <a:lnTo>
                    <a:pt x="163" y="108"/>
                  </a:lnTo>
                  <a:lnTo>
                    <a:pt x="163" y="111"/>
                  </a:lnTo>
                  <a:lnTo>
                    <a:pt x="164" y="111"/>
                  </a:lnTo>
                  <a:lnTo>
                    <a:pt x="166" y="112"/>
                  </a:lnTo>
                  <a:lnTo>
                    <a:pt x="169" y="114"/>
                  </a:lnTo>
                  <a:lnTo>
                    <a:pt x="171" y="114"/>
                  </a:lnTo>
                  <a:lnTo>
                    <a:pt x="172" y="114"/>
                  </a:lnTo>
                  <a:lnTo>
                    <a:pt x="172" y="115"/>
                  </a:lnTo>
                  <a:lnTo>
                    <a:pt x="172" y="117"/>
                  </a:lnTo>
                  <a:lnTo>
                    <a:pt x="174" y="120"/>
                  </a:lnTo>
                  <a:lnTo>
                    <a:pt x="175" y="123"/>
                  </a:lnTo>
                  <a:lnTo>
                    <a:pt x="175" y="125"/>
                  </a:lnTo>
                  <a:lnTo>
                    <a:pt x="177" y="125"/>
                  </a:lnTo>
                  <a:lnTo>
                    <a:pt x="177" y="125"/>
                  </a:lnTo>
                  <a:lnTo>
                    <a:pt x="175" y="125"/>
                  </a:lnTo>
                  <a:lnTo>
                    <a:pt x="175" y="125"/>
                  </a:lnTo>
                  <a:lnTo>
                    <a:pt x="174" y="128"/>
                  </a:lnTo>
                  <a:lnTo>
                    <a:pt x="174" y="133"/>
                  </a:lnTo>
                  <a:lnTo>
                    <a:pt x="172" y="134"/>
                  </a:lnTo>
                  <a:lnTo>
                    <a:pt x="174" y="134"/>
                  </a:lnTo>
                  <a:lnTo>
                    <a:pt x="174" y="136"/>
                  </a:lnTo>
                  <a:lnTo>
                    <a:pt x="174" y="138"/>
                  </a:lnTo>
                  <a:lnTo>
                    <a:pt x="172" y="138"/>
                  </a:lnTo>
                  <a:lnTo>
                    <a:pt x="172" y="138"/>
                  </a:lnTo>
                  <a:lnTo>
                    <a:pt x="171" y="139"/>
                  </a:lnTo>
                  <a:lnTo>
                    <a:pt x="169" y="142"/>
                  </a:lnTo>
                  <a:lnTo>
                    <a:pt x="168" y="145"/>
                  </a:lnTo>
                  <a:lnTo>
                    <a:pt x="168" y="147"/>
                  </a:lnTo>
                  <a:lnTo>
                    <a:pt x="169" y="149"/>
                  </a:lnTo>
                  <a:lnTo>
                    <a:pt x="171" y="150"/>
                  </a:lnTo>
                  <a:lnTo>
                    <a:pt x="171" y="152"/>
                  </a:lnTo>
                  <a:lnTo>
                    <a:pt x="169" y="152"/>
                  </a:lnTo>
                  <a:lnTo>
                    <a:pt x="169" y="152"/>
                  </a:lnTo>
                  <a:lnTo>
                    <a:pt x="168" y="153"/>
                  </a:lnTo>
                  <a:lnTo>
                    <a:pt x="168" y="153"/>
                  </a:lnTo>
                  <a:lnTo>
                    <a:pt x="168" y="153"/>
                  </a:lnTo>
                  <a:lnTo>
                    <a:pt x="168" y="152"/>
                  </a:lnTo>
                  <a:lnTo>
                    <a:pt x="168" y="149"/>
                  </a:lnTo>
                  <a:lnTo>
                    <a:pt x="166" y="149"/>
                  </a:lnTo>
                  <a:lnTo>
                    <a:pt x="163" y="145"/>
                  </a:lnTo>
                  <a:lnTo>
                    <a:pt x="158" y="144"/>
                  </a:lnTo>
                  <a:lnTo>
                    <a:pt x="153" y="141"/>
                  </a:lnTo>
                  <a:lnTo>
                    <a:pt x="147" y="141"/>
                  </a:lnTo>
                  <a:lnTo>
                    <a:pt x="141" y="141"/>
                  </a:lnTo>
                  <a:lnTo>
                    <a:pt x="134" y="142"/>
                  </a:lnTo>
                  <a:lnTo>
                    <a:pt x="128" y="144"/>
                  </a:lnTo>
                  <a:lnTo>
                    <a:pt x="125" y="144"/>
                  </a:lnTo>
                  <a:lnTo>
                    <a:pt x="119" y="145"/>
                  </a:lnTo>
                  <a:lnTo>
                    <a:pt x="116" y="145"/>
                  </a:lnTo>
                  <a:lnTo>
                    <a:pt x="114" y="149"/>
                  </a:lnTo>
                  <a:lnTo>
                    <a:pt x="112" y="152"/>
                  </a:lnTo>
                  <a:lnTo>
                    <a:pt x="111" y="155"/>
                  </a:lnTo>
                  <a:lnTo>
                    <a:pt x="109" y="156"/>
                  </a:lnTo>
                  <a:lnTo>
                    <a:pt x="108" y="160"/>
                  </a:lnTo>
                  <a:lnTo>
                    <a:pt x="108" y="167"/>
                  </a:lnTo>
                  <a:lnTo>
                    <a:pt x="106" y="172"/>
                  </a:lnTo>
                  <a:lnTo>
                    <a:pt x="105" y="177"/>
                  </a:lnTo>
                  <a:lnTo>
                    <a:pt x="103" y="182"/>
                  </a:lnTo>
                  <a:lnTo>
                    <a:pt x="103" y="183"/>
                  </a:lnTo>
                  <a:lnTo>
                    <a:pt x="101" y="185"/>
                  </a:lnTo>
                  <a:lnTo>
                    <a:pt x="101" y="185"/>
                  </a:lnTo>
                  <a:lnTo>
                    <a:pt x="101" y="183"/>
                  </a:lnTo>
                  <a:lnTo>
                    <a:pt x="100" y="182"/>
                  </a:lnTo>
                  <a:lnTo>
                    <a:pt x="100" y="182"/>
                  </a:lnTo>
                  <a:lnTo>
                    <a:pt x="100" y="182"/>
                  </a:lnTo>
                  <a:lnTo>
                    <a:pt x="93" y="182"/>
                  </a:lnTo>
                  <a:lnTo>
                    <a:pt x="87" y="182"/>
                  </a:lnTo>
                  <a:lnTo>
                    <a:pt x="87" y="182"/>
                  </a:lnTo>
                  <a:lnTo>
                    <a:pt x="86" y="182"/>
                  </a:lnTo>
                  <a:lnTo>
                    <a:pt x="86" y="182"/>
                  </a:lnTo>
                  <a:lnTo>
                    <a:pt x="84" y="182"/>
                  </a:lnTo>
                  <a:lnTo>
                    <a:pt x="84" y="182"/>
                  </a:lnTo>
                  <a:lnTo>
                    <a:pt x="82" y="182"/>
                  </a:lnTo>
                  <a:lnTo>
                    <a:pt x="81" y="186"/>
                  </a:lnTo>
                  <a:lnTo>
                    <a:pt x="79" y="188"/>
                  </a:lnTo>
                  <a:lnTo>
                    <a:pt x="79" y="190"/>
                  </a:lnTo>
                  <a:lnTo>
                    <a:pt x="78" y="193"/>
                  </a:lnTo>
                  <a:lnTo>
                    <a:pt x="78" y="194"/>
                  </a:lnTo>
                  <a:lnTo>
                    <a:pt x="78" y="193"/>
                  </a:lnTo>
                  <a:lnTo>
                    <a:pt x="76" y="190"/>
                  </a:lnTo>
                  <a:lnTo>
                    <a:pt x="76" y="188"/>
                  </a:lnTo>
                  <a:lnTo>
                    <a:pt x="75" y="186"/>
                  </a:lnTo>
                  <a:lnTo>
                    <a:pt x="75" y="185"/>
                  </a:lnTo>
                  <a:lnTo>
                    <a:pt x="73" y="183"/>
                  </a:lnTo>
                  <a:lnTo>
                    <a:pt x="71" y="183"/>
                  </a:lnTo>
                  <a:lnTo>
                    <a:pt x="70" y="183"/>
                  </a:lnTo>
                  <a:lnTo>
                    <a:pt x="68" y="183"/>
                  </a:lnTo>
                  <a:lnTo>
                    <a:pt x="67" y="183"/>
                  </a:lnTo>
                  <a:lnTo>
                    <a:pt x="60" y="183"/>
                  </a:lnTo>
                  <a:lnTo>
                    <a:pt x="60" y="183"/>
                  </a:lnTo>
                  <a:lnTo>
                    <a:pt x="59" y="183"/>
                  </a:lnTo>
                  <a:lnTo>
                    <a:pt x="57" y="183"/>
                  </a:lnTo>
                  <a:lnTo>
                    <a:pt x="56" y="182"/>
                  </a:lnTo>
                  <a:lnTo>
                    <a:pt x="53" y="180"/>
                  </a:lnTo>
                  <a:lnTo>
                    <a:pt x="53" y="178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49" y="178"/>
                  </a:lnTo>
                  <a:lnTo>
                    <a:pt x="49" y="180"/>
                  </a:lnTo>
                  <a:lnTo>
                    <a:pt x="49" y="182"/>
                  </a:lnTo>
                  <a:lnTo>
                    <a:pt x="48" y="183"/>
                  </a:lnTo>
                  <a:lnTo>
                    <a:pt x="46" y="183"/>
                  </a:lnTo>
                  <a:lnTo>
                    <a:pt x="45" y="185"/>
                  </a:lnTo>
                  <a:lnTo>
                    <a:pt x="43" y="185"/>
                  </a:lnTo>
                  <a:lnTo>
                    <a:pt x="43" y="185"/>
                  </a:lnTo>
                  <a:lnTo>
                    <a:pt x="43" y="186"/>
                  </a:lnTo>
                  <a:lnTo>
                    <a:pt x="41" y="188"/>
                  </a:lnTo>
                  <a:lnTo>
                    <a:pt x="40" y="190"/>
                  </a:lnTo>
                  <a:lnTo>
                    <a:pt x="38" y="190"/>
                  </a:lnTo>
                  <a:lnTo>
                    <a:pt x="38" y="191"/>
                  </a:lnTo>
                  <a:lnTo>
                    <a:pt x="37" y="193"/>
                  </a:lnTo>
                  <a:lnTo>
                    <a:pt x="37" y="194"/>
                  </a:lnTo>
                  <a:lnTo>
                    <a:pt x="34" y="194"/>
                  </a:lnTo>
                  <a:lnTo>
                    <a:pt x="30" y="194"/>
                  </a:lnTo>
                  <a:lnTo>
                    <a:pt x="29" y="194"/>
                  </a:lnTo>
                  <a:lnTo>
                    <a:pt x="27" y="194"/>
                  </a:lnTo>
                  <a:lnTo>
                    <a:pt x="27" y="194"/>
                  </a:lnTo>
                  <a:lnTo>
                    <a:pt x="27" y="194"/>
                  </a:lnTo>
                  <a:lnTo>
                    <a:pt x="26" y="193"/>
                  </a:lnTo>
                  <a:lnTo>
                    <a:pt x="26" y="193"/>
                  </a:lnTo>
                  <a:lnTo>
                    <a:pt x="27" y="191"/>
                  </a:lnTo>
                  <a:lnTo>
                    <a:pt x="26" y="188"/>
                  </a:lnTo>
                  <a:lnTo>
                    <a:pt x="26" y="186"/>
                  </a:lnTo>
                  <a:lnTo>
                    <a:pt x="26" y="185"/>
                  </a:lnTo>
                  <a:lnTo>
                    <a:pt x="26" y="185"/>
                  </a:lnTo>
                  <a:lnTo>
                    <a:pt x="26" y="182"/>
                  </a:lnTo>
                  <a:lnTo>
                    <a:pt x="24" y="182"/>
                  </a:lnTo>
                  <a:lnTo>
                    <a:pt x="23" y="178"/>
                  </a:lnTo>
                  <a:lnTo>
                    <a:pt x="23" y="177"/>
                  </a:lnTo>
                  <a:lnTo>
                    <a:pt x="23" y="175"/>
                  </a:lnTo>
                  <a:lnTo>
                    <a:pt x="23" y="172"/>
                  </a:lnTo>
                  <a:lnTo>
                    <a:pt x="23" y="171"/>
                  </a:lnTo>
                  <a:lnTo>
                    <a:pt x="21" y="167"/>
                  </a:lnTo>
                  <a:lnTo>
                    <a:pt x="18" y="166"/>
                  </a:lnTo>
                  <a:lnTo>
                    <a:pt x="18" y="164"/>
                  </a:lnTo>
                  <a:lnTo>
                    <a:pt x="16" y="164"/>
                  </a:lnTo>
                  <a:lnTo>
                    <a:pt x="16" y="164"/>
                  </a:lnTo>
                  <a:lnTo>
                    <a:pt x="16" y="163"/>
                  </a:lnTo>
                  <a:lnTo>
                    <a:pt x="16" y="163"/>
                  </a:lnTo>
                  <a:lnTo>
                    <a:pt x="18" y="161"/>
                  </a:lnTo>
                  <a:lnTo>
                    <a:pt x="18" y="161"/>
                  </a:lnTo>
                  <a:lnTo>
                    <a:pt x="18" y="160"/>
                  </a:lnTo>
                  <a:lnTo>
                    <a:pt x="15" y="158"/>
                  </a:lnTo>
                  <a:lnTo>
                    <a:pt x="15" y="158"/>
                  </a:lnTo>
                  <a:lnTo>
                    <a:pt x="13" y="158"/>
                  </a:lnTo>
                  <a:lnTo>
                    <a:pt x="13" y="156"/>
                  </a:lnTo>
                  <a:lnTo>
                    <a:pt x="15" y="156"/>
                  </a:lnTo>
                  <a:lnTo>
                    <a:pt x="15" y="156"/>
                  </a:lnTo>
                  <a:lnTo>
                    <a:pt x="15" y="155"/>
                  </a:lnTo>
                  <a:lnTo>
                    <a:pt x="15" y="153"/>
                  </a:lnTo>
                  <a:lnTo>
                    <a:pt x="13" y="153"/>
                  </a:lnTo>
                  <a:lnTo>
                    <a:pt x="13" y="153"/>
                  </a:lnTo>
                  <a:lnTo>
                    <a:pt x="15" y="152"/>
                  </a:lnTo>
                  <a:lnTo>
                    <a:pt x="16" y="152"/>
                  </a:lnTo>
                  <a:lnTo>
                    <a:pt x="16" y="150"/>
                  </a:lnTo>
                  <a:lnTo>
                    <a:pt x="16" y="150"/>
                  </a:lnTo>
                  <a:lnTo>
                    <a:pt x="16" y="149"/>
                  </a:lnTo>
                  <a:lnTo>
                    <a:pt x="15" y="147"/>
                  </a:lnTo>
                  <a:lnTo>
                    <a:pt x="15" y="147"/>
                  </a:lnTo>
                  <a:lnTo>
                    <a:pt x="16" y="144"/>
                  </a:lnTo>
                  <a:lnTo>
                    <a:pt x="18" y="142"/>
                  </a:lnTo>
                  <a:lnTo>
                    <a:pt x="18" y="142"/>
                  </a:lnTo>
                  <a:lnTo>
                    <a:pt x="18" y="142"/>
                  </a:lnTo>
                  <a:lnTo>
                    <a:pt x="18" y="142"/>
                  </a:lnTo>
                  <a:lnTo>
                    <a:pt x="16" y="141"/>
                  </a:lnTo>
                  <a:lnTo>
                    <a:pt x="16" y="141"/>
                  </a:lnTo>
                  <a:lnTo>
                    <a:pt x="15" y="139"/>
                  </a:lnTo>
                  <a:lnTo>
                    <a:pt x="13" y="139"/>
                  </a:lnTo>
                  <a:lnTo>
                    <a:pt x="13" y="138"/>
                  </a:lnTo>
                  <a:lnTo>
                    <a:pt x="12" y="136"/>
                  </a:lnTo>
                  <a:lnTo>
                    <a:pt x="12" y="136"/>
                  </a:lnTo>
                  <a:lnTo>
                    <a:pt x="12" y="134"/>
                  </a:lnTo>
                  <a:lnTo>
                    <a:pt x="10" y="133"/>
                  </a:lnTo>
                  <a:lnTo>
                    <a:pt x="10" y="131"/>
                  </a:lnTo>
                  <a:lnTo>
                    <a:pt x="10" y="130"/>
                  </a:lnTo>
                  <a:lnTo>
                    <a:pt x="10" y="128"/>
                  </a:lnTo>
                  <a:lnTo>
                    <a:pt x="8" y="127"/>
                  </a:lnTo>
                  <a:lnTo>
                    <a:pt x="8" y="125"/>
                  </a:lnTo>
                  <a:lnTo>
                    <a:pt x="8" y="125"/>
                  </a:lnTo>
                  <a:lnTo>
                    <a:pt x="8" y="123"/>
                  </a:lnTo>
                  <a:lnTo>
                    <a:pt x="8" y="123"/>
                  </a:lnTo>
                  <a:lnTo>
                    <a:pt x="8" y="122"/>
                  </a:lnTo>
                  <a:lnTo>
                    <a:pt x="8" y="122"/>
                  </a:lnTo>
                  <a:lnTo>
                    <a:pt x="7" y="120"/>
                  </a:lnTo>
                  <a:lnTo>
                    <a:pt x="5" y="120"/>
                  </a:lnTo>
                  <a:lnTo>
                    <a:pt x="5" y="119"/>
                  </a:lnTo>
                  <a:lnTo>
                    <a:pt x="4" y="115"/>
                  </a:lnTo>
                  <a:lnTo>
                    <a:pt x="4" y="114"/>
                  </a:lnTo>
                  <a:lnTo>
                    <a:pt x="4" y="114"/>
                  </a:lnTo>
                  <a:lnTo>
                    <a:pt x="2" y="112"/>
                  </a:lnTo>
                  <a:lnTo>
                    <a:pt x="2" y="112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09"/>
                  </a:lnTo>
                  <a:lnTo>
                    <a:pt x="4" y="108"/>
                  </a:lnTo>
                  <a:lnTo>
                    <a:pt x="4" y="108"/>
                  </a:lnTo>
                  <a:lnTo>
                    <a:pt x="4" y="108"/>
                  </a:lnTo>
                  <a:lnTo>
                    <a:pt x="5" y="106"/>
                  </a:lnTo>
                  <a:lnTo>
                    <a:pt x="7" y="104"/>
                  </a:lnTo>
                  <a:lnTo>
                    <a:pt x="7" y="103"/>
                  </a:lnTo>
                  <a:lnTo>
                    <a:pt x="8" y="103"/>
                  </a:lnTo>
                  <a:lnTo>
                    <a:pt x="10" y="101"/>
                  </a:lnTo>
                  <a:lnTo>
                    <a:pt x="10" y="101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2" y="100"/>
                  </a:lnTo>
                  <a:lnTo>
                    <a:pt x="12" y="101"/>
                  </a:lnTo>
                  <a:lnTo>
                    <a:pt x="12" y="101"/>
                  </a:lnTo>
                  <a:lnTo>
                    <a:pt x="12" y="100"/>
                  </a:lnTo>
                  <a:lnTo>
                    <a:pt x="13" y="100"/>
                  </a:lnTo>
                  <a:lnTo>
                    <a:pt x="13" y="100"/>
                  </a:lnTo>
                  <a:lnTo>
                    <a:pt x="12" y="100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12" y="98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5" y="98"/>
                  </a:lnTo>
                  <a:lnTo>
                    <a:pt x="15" y="97"/>
                  </a:lnTo>
                  <a:lnTo>
                    <a:pt x="15" y="97"/>
                  </a:lnTo>
                  <a:lnTo>
                    <a:pt x="15" y="97"/>
                  </a:lnTo>
                  <a:lnTo>
                    <a:pt x="15" y="97"/>
                  </a:lnTo>
                  <a:lnTo>
                    <a:pt x="16" y="97"/>
                  </a:lnTo>
                  <a:lnTo>
                    <a:pt x="16" y="97"/>
                  </a:lnTo>
                  <a:lnTo>
                    <a:pt x="16" y="97"/>
                  </a:lnTo>
                  <a:lnTo>
                    <a:pt x="16" y="97"/>
                  </a:lnTo>
                  <a:lnTo>
                    <a:pt x="16" y="95"/>
                  </a:lnTo>
                  <a:lnTo>
                    <a:pt x="16" y="95"/>
                  </a:lnTo>
                  <a:lnTo>
                    <a:pt x="15" y="95"/>
                  </a:lnTo>
                  <a:lnTo>
                    <a:pt x="13" y="95"/>
                  </a:lnTo>
                  <a:lnTo>
                    <a:pt x="13" y="95"/>
                  </a:lnTo>
                  <a:lnTo>
                    <a:pt x="12" y="93"/>
                  </a:lnTo>
                  <a:lnTo>
                    <a:pt x="12" y="93"/>
                  </a:lnTo>
                  <a:lnTo>
                    <a:pt x="13" y="92"/>
                  </a:lnTo>
                  <a:lnTo>
                    <a:pt x="13" y="92"/>
                  </a:lnTo>
                  <a:lnTo>
                    <a:pt x="13" y="92"/>
                  </a:lnTo>
                  <a:lnTo>
                    <a:pt x="13" y="92"/>
                  </a:lnTo>
                  <a:lnTo>
                    <a:pt x="13" y="92"/>
                  </a:lnTo>
                  <a:lnTo>
                    <a:pt x="12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0" y="89"/>
                  </a:lnTo>
                  <a:lnTo>
                    <a:pt x="8" y="89"/>
                  </a:lnTo>
                  <a:lnTo>
                    <a:pt x="8" y="87"/>
                  </a:lnTo>
                  <a:lnTo>
                    <a:pt x="8" y="87"/>
                  </a:lnTo>
                  <a:lnTo>
                    <a:pt x="7" y="87"/>
                  </a:lnTo>
                  <a:lnTo>
                    <a:pt x="7" y="87"/>
                  </a:lnTo>
                  <a:lnTo>
                    <a:pt x="7" y="87"/>
                  </a:lnTo>
                  <a:lnTo>
                    <a:pt x="5" y="86"/>
                  </a:lnTo>
                  <a:lnTo>
                    <a:pt x="5" y="84"/>
                  </a:lnTo>
                  <a:lnTo>
                    <a:pt x="5" y="84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8" y="81"/>
                  </a:lnTo>
                  <a:lnTo>
                    <a:pt x="5" y="78"/>
                  </a:lnTo>
                  <a:lnTo>
                    <a:pt x="5" y="76"/>
                  </a:lnTo>
                  <a:lnTo>
                    <a:pt x="5" y="76"/>
                  </a:lnTo>
                  <a:lnTo>
                    <a:pt x="5" y="75"/>
                  </a:lnTo>
                  <a:lnTo>
                    <a:pt x="7" y="73"/>
                  </a:lnTo>
                  <a:lnTo>
                    <a:pt x="7" y="7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10" y="68"/>
                  </a:lnTo>
                  <a:lnTo>
                    <a:pt x="10" y="68"/>
                  </a:lnTo>
                  <a:lnTo>
                    <a:pt x="10" y="67"/>
                  </a:lnTo>
                  <a:lnTo>
                    <a:pt x="10" y="67"/>
                  </a:lnTo>
                  <a:lnTo>
                    <a:pt x="12" y="65"/>
                  </a:lnTo>
                  <a:lnTo>
                    <a:pt x="12" y="65"/>
                  </a:lnTo>
                  <a:lnTo>
                    <a:pt x="12" y="63"/>
                  </a:lnTo>
                  <a:lnTo>
                    <a:pt x="12" y="63"/>
                  </a:lnTo>
                  <a:lnTo>
                    <a:pt x="10" y="62"/>
                  </a:lnTo>
                  <a:lnTo>
                    <a:pt x="10" y="59"/>
                  </a:lnTo>
                  <a:lnTo>
                    <a:pt x="10" y="57"/>
                  </a:lnTo>
                  <a:lnTo>
                    <a:pt x="10" y="57"/>
                  </a:lnTo>
                  <a:lnTo>
                    <a:pt x="10" y="57"/>
                  </a:lnTo>
                  <a:lnTo>
                    <a:pt x="10" y="56"/>
                  </a:lnTo>
                  <a:lnTo>
                    <a:pt x="10" y="54"/>
                  </a:lnTo>
                  <a:lnTo>
                    <a:pt x="10" y="48"/>
                  </a:lnTo>
                  <a:lnTo>
                    <a:pt x="10" y="46"/>
                  </a:lnTo>
                  <a:lnTo>
                    <a:pt x="12" y="45"/>
                  </a:lnTo>
                  <a:lnTo>
                    <a:pt x="12" y="45"/>
                  </a:lnTo>
                  <a:lnTo>
                    <a:pt x="13" y="45"/>
                  </a:lnTo>
                  <a:lnTo>
                    <a:pt x="13" y="43"/>
                  </a:lnTo>
                  <a:lnTo>
                    <a:pt x="13" y="41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3" y="37"/>
                  </a:lnTo>
                  <a:lnTo>
                    <a:pt x="12" y="34"/>
                  </a:lnTo>
                  <a:lnTo>
                    <a:pt x="10" y="32"/>
                  </a:lnTo>
                  <a:lnTo>
                    <a:pt x="8" y="29"/>
                  </a:lnTo>
                  <a:lnTo>
                    <a:pt x="7" y="26"/>
                  </a:lnTo>
                  <a:lnTo>
                    <a:pt x="5" y="24"/>
                  </a:lnTo>
                  <a:lnTo>
                    <a:pt x="4" y="21"/>
                  </a:lnTo>
                  <a:lnTo>
                    <a:pt x="2" y="18"/>
                  </a:lnTo>
                  <a:lnTo>
                    <a:pt x="4" y="18"/>
                  </a:lnTo>
                  <a:lnTo>
                    <a:pt x="7" y="18"/>
                  </a:lnTo>
                  <a:lnTo>
                    <a:pt x="10" y="19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21"/>
                  </a:lnTo>
                  <a:lnTo>
                    <a:pt x="15" y="21"/>
                  </a:lnTo>
                  <a:lnTo>
                    <a:pt x="15" y="21"/>
                  </a:lnTo>
                  <a:lnTo>
                    <a:pt x="16" y="21"/>
                  </a:lnTo>
                  <a:lnTo>
                    <a:pt x="18" y="19"/>
                  </a:lnTo>
                  <a:lnTo>
                    <a:pt x="19" y="19"/>
                  </a:lnTo>
                  <a:lnTo>
                    <a:pt x="21" y="18"/>
                  </a:lnTo>
                  <a:lnTo>
                    <a:pt x="21" y="18"/>
                  </a:lnTo>
                  <a:lnTo>
                    <a:pt x="23" y="16"/>
                  </a:lnTo>
                  <a:lnTo>
                    <a:pt x="24" y="15"/>
                  </a:lnTo>
                  <a:lnTo>
                    <a:pt x="24" y="15"/>
                  </a:lnTo>
                  <a:lnTo>
                    <a:pt x="27" y="15"/>
                  </a:lnTo>
                  <a:lnTo>
                    <a:pt x="27" y="15"/>
                  </a:lnTo>
                  <a:lnTo>
                    <a:pt x="29" y="15"/>
                  </a:lnTo>
                  <a:lnTo>
                    <a:pt x="29" y="13"/>
                  </a:lnTo>
                  <a:lnTo>
                    <a:pt x="30" y="11"/>
                  </a:lnTo>
                  <a:lnTo>
                    <a:pt x="34" y="10"/>
                  </a:lnTo>
                  <a:lnTo>
                    <a:pt x="35" y="10"/>
                  </a:lnTo>
                  <a:lnTo>
                    <a:pt x="35" y="8"/>
                  </a:lnTo>
                  <a:lnTo>
                    <a:pt x="37" y="8"/>
                  </a:lnTo>
                  <a:lnTo>
                    <a:pt x="38" y="8"/>
                  </a:lnTo>
                  <a:lnTo>
                    <a:pt x="43" y="4"/>
                  </a:lnTo>
                  <a:lnTo>
                    <a:pt x="45" y="4"/>
                  </a:lnTo>
                  <a:lnTo>
                    <a:pt x="46" y="2"/>
                  </a:lnTo>
                  <a:lnTo>
                    <a:pt x="48" y="2"/>
                  </a:lnTo>
                  <a:lnTo>
                    <a:pt x="49" y="2"/>
                  </a:lnTo>
                  <a:lnTo>
                    <a:pt x="54" y="0"/>
                  </a:lnTo>
                  <a:lnTo>
                    <a:pt x="57" y="0"/>
                  </a:lnTo>
                  <a:lnTo>
                    <a:pt x="59" y="2"/>
                  </a:lnTo>
                  <a:lnTo>
                    <a:pt x="60" y="2"/>
                  </a:lnTo>
                  <a:lnTo>
                    <a:pt x="60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"/>
            <p:cNvSpPr/>
            <p:nvPr/>
          </p:nvSpPr>
          <p:spPr>
            <a:xfrm>
              <a:off x="8977311" y="4275579"/>
              <a:ext cx="37036" cy="27289"/>
            </a:xfrm>
            <a:custGeom>
              <a:rect b="b" l="l" r="r" t="t"/>
              <a:pathLst>
                <a:path extrusionOk="0" h="14" w="19">
                  <a:moveTo>
                    <a:pt x="14" y="1"/>
                  </a:moveTo>
                  <a:lnTo>
                    <a:pt x="16" y="1"/>
                  </a:lnTo>
                  <a:lnTo>
                    <a:pt x="17" y="3"/>
                  </a:lnTo>
                  <a:lnTo>
                    <a:pt x="17" y="5"/>
                  </a:lnTo>
                  <a:lnTo>
                    <a:pt x="19" y="6"/>
                  </a:lnTo>
                  <a:lnTo>
                    <a:pt x="19" y="8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9" y="9"/>
                  </a:lnTo>
                  <a:lnTo>
                    <a:pt x="17" y="9"/>
                  </a:lnTo>
                  <a:lnTo>
                    <a:pt x="17" y="9"/>
                  </a:lnTo>
                  <a:lnTo>
                    <a:pt x="16" y="9"/>
                  </a:lnTo>
                  <a:lnTo>
                    <a:pt x="16" y="6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4" y="1"/>
                  </a:lnTo>
                  <a:close/>
                  <a:moveTo>
                    <a:pt x="14" y="0"/>
                  </a:moveTo>
                  <a:lnTo>
                    <a:pt x="16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4" y="3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6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9"/>
                  </a:lnTo>
                  <a:lnTo>
                    <a:pt x="12" y="9"/>
                  </a:lnTo>
                  <a:lnTo>
                    <a:pt x="12" y="9"/>
                  </a:lnTo>
                  <a:lnTo>
                    <a:pt x="11" y="11"/>
                  </a:lnTo>
                  <a:lnTo>
                    <a:pt x="11" y="11"/>
                  </a:lnTo>
                  <a:lnTo>
                    <a:pt x="11" y="12"/>
                  </a:lnTo>
                  <a:lnTo>
                    <a:pt x="11" y="14"/>
                  </a:lnTo>
                  <a:lnTo>
                    <a:pt x="9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6" y="12"/>
                  </a:lnTo>
                  <a:lnTo>
                    <a:pt x="6" y="11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9"/>
                  </a:lnTo>
                  <a:lnTo>
                    <a:pt x="3" y="9"/>
                  </a:lnTo>
                  <a:lnTo>
                    <a:pt x="3" y="8"/>
                  </a:lnTo>
                  <a:lnTo>
                    <a:pt x="1" y="8"/>
                  </a:lnTo>
                  <a:lnTo>
                    <a:pt x="1" y="6"/>
                  </a:lnTo>
                  <a:lnTo>
                    <a:pt x="0" y="6"/>
                  </a:lnTo>
                  <a:lnTo>
                    <a:pt x="3" y="6"/>
                  </a:lnTo>
                  <a:lnTo>
                    <a:pt x="5" y="6"/>
                  </a:lnTo>
                  <a:lnTo>
                    <a:pt x="6" y="6"/>
                  </a:lnTo>
                  <a:lnTo>
                    <a:pt x="8" y="5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2" y="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"/>
            <p:cNvSpPr/>
            <p:nvPr/>
          </p:nvSpPr>
          <p:spPr>
            <a:xfrm>
              <a:off x="3936625" y="3476398"/>
              <a:ext cx="5848" cy="5848"/>
            </a:xfrm>
            <a:custGeom>
              <a:rect b="b" l="l" r="r" t="t"/>
              <a:pathLst>
                <a:path extrusionOk="0" h="3" w="3">
                  <a:moveTo>
                    <a:pt x="3" y="0"/>
                  </a:moveTo>
                  <a:lnTo>
                    <a:pt x="3" y="0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"/>
            <p:cNvSpPr/>
            <p:nvPr/>
          </p:nvSpPr>
          <p:spPr>
            <a:xfrm>
              <a:off x="3991203" y="3909125"/>
              <a:ext cx="3898" cy="3898"/>
            </a:xfrm>
            <a:custGeom>
              <a:rect b="b" l="l" r="r" t="t"/>
              <a:pathLst>
                <a:path extrusionOk="0" h="2" w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"/>
            <p:cNvSpPr/>
            <p:nvPr/>
          </p:nvSpPr>
          <p:spPr>
            <a:xfrm>
              <a:off x="5786435" y="4068962"/>
              <a:ext cx="85766" cy="171531"/>
            </a:xfrm>
            <a:custGeom>
              <a:rect b="b" l="l" r="r" t="t"/>
              <a:pathLst>
                <a:path extrusionOk="0" h="88" w="44">
                  <a:moveTo>
                    <a:pt x="30" y="0"/>
                  </a:moveTo>
                  <a:lnTo>
                    <a:pt x="30" y="0"/>
                  </a:lnTo>
                  <a:lnTo>
                    <a:pt x="30" y="0"/>
                  </a:lnTo>
                  <a:lnTo>
                    <a:pt x="35" y="3"/>
                  </a:lnTo>
                  <a:lnTo>
                    <a:pt x="36" y="5"/>
                  </a:lnTo>
                  <a:lnTo>
                    <a:pt x="36" y="7"/>
                  </a:lnTo>
                  <a:lnTo>
                    <a:pt x="38" y="7"/>
                  </a:lnTo>
                  <a:lnTo>
                    <a:pt x="38" y="8"/>
                  </a:lnTo>
                  <a:lnTo>
                    <a:pt x="40" y="8"/>
                  </a:lnTo>
                  <a:lnTo>
                    <a:pt x="41" y="10"/>
                  </a:lnTo>
                  <a:lnTo>
                    <a:pt x="40" y="11"/>
                  </a:lnTo>
                  <a:lnTo>
                    <a:pt x="40" y="13"/>
                  </a:lnTo>
                  <a:lnTo>
                    <a:pt x="40" y="14"/>
                  </a:lnTo>
                  <a:lnTo>
                    <a:pt x="41" y="18"/>
                  </a:lnTo>
                  <a:lnTo>
                    <a:pt x="41" y="18"/>
                  </a:lnTo>
                  <a:lnTo>
                    <a:pt x="43" y="18"/>
                  </a:lnTo>
                  <a:lnTo>
                    <a:pt x="43" y="19"/>
                  </a:lnTo>
                  <a:lnTo>
                    <a:pt x="43" y="21"/>
                  </a:lnTo>
                  <a:lnTo>
                    <a:pt x="43" y="22"/>
                  </a:lnTo>
                  <a:lnTo>
                    <a:pt x="43" y="24"/>
                  </a:lnTo>
                  <a:lnTo>
                    <a:pt x="44" y="25"/>
                  </a:lnTo>
                  <a:lnTo>
                    <a:pt x="44" y="25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1" y="29"/>
                  </a:lnTo>
                  <a:lnTo>
                    <a:pt x="41" y="29"/>
                  </a:lnTo>
                  <a:lnTo>
                    <a:pt x="41" y="30"/>
                  </a:lnTo>
                  <a:lnTo>
                    <a:pt x="41" y="30"/>
                  </a:lnTo>
                  <a:lnTo>
                    <a:pt x="41" y="32"/>
                  </a:lnTo>
                  <a:lnTo>
                    <a:pt x="41" y="35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8" y="36"/>
                  </a:lnTo>
                  <a:lnTo>
                    <a:pt x="36" y="38"/>
                  </a:lnTo>
                  <a:lnTo>
                    <a:pt x="36" y="40"/>
                  </a:lnTo>
                  <a:lnTo>
                    <a:pt x="35" y="41"/>
                  </a:lnTo>
                  <a:lnTo>
                    <a:pt x="35" y="41"/>
                  </a:lnTo>
                  <a:lnTo>
                    <a:pt x="35" y="43"/>
                  </a:lnTo>
                  <a:lnTo>
                    <a:pt x="35" y="44"/>
                  </a:lnTo>
                  <a:lnTo>
                    <a:pt x="33" y="46"/>
                  </a:lnTo>
                  <a:lnTo>
                    <a:pt x="33" y="47"/>
                  </a:lnTo>
                  <a:lnTo>
                    <a:pt x="30" y="47"/>
                  </a:lnTo>
                  <a:lnTo>
                    <a:pt x="28" y="47"/>
                  </a:lnTo>
                  <a:lnTo>
                    <a:pt x="28" y="52"/>
                  </a:lnTo>
                  <a:lnTo>
                    <a:pt x="28" y="54"/>
                  </a:lnTo>
                  <a:lnTo>
                    <a:pt x="28" y="57"/>
                  </a:lnTo>
                  <a:lnTo>
                    <a:pt x="28" y="59"/>
                  </a:lnTo>
                  <a:lnTo>
                    <a:pt x="28" y="60"/>
                  </a:lnTo>
                  <a:lnTo>
                    <a:pt x="28" y="63"/>
                  </a:lnTo>
                  <a:lnTo>
                    <a:pt x="27" y="65"/>
                  </a:lnTo>
                  <a:lnTo>
                    <a:pt x="28" y="66"/>
                  </a:lnTo>
                  <a:lnTo>
                    <a:pt x="28" y="68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28" y="71"/>
                  </a:lnTo>
                  <a:lnTo>
                    <a:pt x="28" y="73"/>
                  </a:lnTo>
                  <a:lnTo>
                    <a:pt x="28" y="76"/>
                  </a:lnTo>
                  <a:lnTo>
                    <a:pt x="28" y="77"/>
                  </a:lnTo>
                  <a:lnTo>
                    <a:pt x="28" y="77"/>
                  </a:lnTo>
                  <a:lnTo>
                    <a:pt x="28" y="77"/>
                  </a:lnTo>
                  <a:lnTo>
                    <a:pt x="28" y="81"/>
                  </a:lnTo>
                  <a:lnTo>
                    <a:pt x="28" y="81"/>
                  </a:lnTo>
                  <a:lnTo>
                    <a:pt x="28" y="82"/>
                  </a:lnTo>
                  <a:lnTo>
                    <a:pt x="28" y="82"/>
                  </a:lnTo>
                  <a:lnTo>
                    <a:pt x="28" y="84"/>
                  </a:lnTo>
                  <a:lnTo>
                    <a:pt x="28" y="85"/>
                  </a:lnTo>
                  <a:lnTo>
                    <a:pt x="28" y="87"/>
                  </a:lnTo>
                  <a:lnTo>
                    <a:pt x="22" y="87"/>
                  </a:lnTo>
                  <a:lnTo>
                    <a:pt x="14" y="88"/>
                  </a:lnTo>
                  <a:lnTo>
                    <a:pt x="13" y="88"/>
                  </a:lnTo>
                  <a:lnTo>
                    <a:pt x="13" y="88"/>
                  </a:lnTo>
                  <a:lnTo>
                    <a:pt x="14" y="88"/>
                  </a:lnTo>
                  <a:lnTo>
                    <a:pt x="14" y="85"/>
                  </a:lnTo>
                  <a:lnTo>
                    <a:pt x="13" y="84"/>
                  </a:lnTo>
                  <a:lnTo>
                    <a:pt x="11" y="84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11" y="81"/>
                  </a:lnTo>
                  <a:lnTo>
                    <a:pt x="11" y="79"/>
                  </a:lnTo>
                  <a:lnTo>
                    <a:pt x="11" y="77"/>
                  </a:lnTo>
                  <a:lnTo>
                    <a:pt x="13" y="77"/>
                  </a:lnTo>
                  <a:lnTo>
                    <a:pt x="13" y="60"/>
                  </a:lnTo>
                  <a:lnTo>
                    <a:pt x="13" y="55"/>
                  </a:lnTo>
                  <a:lnTo>
                    <a:pt x="11" y="52"/>
                  </a:lnTo>
                  <a:lnTo>
                    <a:pt x="11" y="47"/>
                  </a:lnTo>
                  <a:lnTo>
                    <a:pt x="11" y="47"/>
                  </a:lnTo>
                  <a:lnTo>
                    <a:pt x="10" y="44"/>
                  </a:lnTo>
                  <a:lnTo>
                    <a:pt x="8" y="44"/>
                  </a:lnTo>
                  <a:lnTo>
                    <a:pt x="8" y="43"/>
                  </a:lnTo>
                  <a:lnTo>
                    <a:pt x="8" y="41"/>
                  </a:lnTo>
                  <a:lnTo>
                    <a:pt x="8" y="38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8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6" y="16"/>
                  </a:lnTo>
                  <a:lnTo>
                    <a:pt x="8" y="16"/>
                  </a:lnTo>
                  <a:lnTo>
                    <a:pt x="8" y="16"/>
                  </a:lnTo>
                  <a:lnTo>
                    <a:pt x="8" y="14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1" y="14"/>
                  </a:lnTo>
                  <a:lnTo>
                    <a:pt x="16" y="13"/>
                  </a:lnTo>
                  <a:lnTo>
                    <a:pt x="17" y="14"/>
                  </a:lnTo>
                  <a:lnTo>
                    <a:pt x="21" y="11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4" y="7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2"/>
                  </a:lnTo>
                  <a:lnTo>
                    <a:pt x="24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28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"/>
            <p:cNvSpPr/>
            <p:nvPr/>
          </p:nvSpPr>
          <p:spPr>
            <a:xfrm>
              <a:off x="6583667" y="4480247"/>
              <a:ext cx="48731" cy="62375"/>
            </a:xfrm>
            <a:custGeom>
              <a:rect b="b" l="l" r="r" t="t"/>
              <a:pathLst>
                <a:path extrusionOk="0" h="32" w="25">
                  <a:moveTo>
                    <a:pt x="20" y="0"/>
                  </a:moveTo>
                  <a:lnTo>
                    <a:pt x="20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7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3" y="10"/>
                  </a:lnTo>
                  <a:lnTo>
                    <a:pt x="25" y="10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1"/>
                  </a:lnTo>
                  <a:lnTo>
                    <a:pt x="25" y="13"/>
                  </a:lnTo>
                  <a:lnTo>
                    <a:pt x="25" y="15"/>
                  </a:lnTo>
                  <a:lnTo>
                    <a:pt x="23" y="15"/>
                  </a:lnTo>
                  <a:lnTo>
                    <a:pt x="23" y="16"/>
                  </a:lnTo>
                  <a:lnTo>
                    <a:pt x="22" y="16"/>
                  </a:lnTo>
                  <a:lnTo>
                    <a:pt x="23" y="16"/>
                  </a:lnTo>
                  <a:lnTo>
                    <a:pt x="23" y="16"/>
                  </a:lnTo>
                  <a:lnTo>
                    <a:pt x="22" y="18"/>
                  </a:lnTo>
                  <a:lnTo>
                    <a:pt x="20" y="19"/>
                  </a:lnTo>
                  <a:lnTo>
                    <a:pt x="18" y="19"/>
                  </a:lnTo>
                  <a:lnTo>
                    <a:pt x="18" y="21"/>
                  </a:lnTo>
                  <a:lnTo>
                    <a:pt x="18" y="21"/>
                  </a:lnTo>
                  <a:lnTo>
                    <a:pt x="17" y="22"/>
                  </a:lnTo>
                  <a:lnTo>
                    <a:pt x="17" y="24"/>
                  </a:lnTo>
                  <a:lnTo>
                    <a:pt x="15" y="26"/>
                  </a:lnTo>
                  <a:lnTo>
                    <a:pt x="12" y="29"/>
                  </a:lnTo>
                  <a:lnTo>
                    <a:pt x="11" y="30"/>
                  </a:lnTo>
                  <a:lnTo>
                    <a:pt x="9" y="32"/>
                  </a:lnTo>
                  <a:lnTo>
                    <a:pt x="9" y="32"/>
                  </a:lnTo>
                  <a:lnTo>
                    <a:pt x="9" y="30"/>
                  </a:lnTo>
                  <a:lnTo>
                    <a:pt x="7" y="30"/>
                  </a:lnTo>
                  <a:lnTo>
                    <a:pt x="7" y="29"/>
                  </a:lnTo>
                  <a:lnTo>
                    <a:pt x="6" y="27"/>
                  </a:lnTo>
                  <a:lnTo>
                    <a:pt x="6" y="26"/>
                  </a:lnTo>
                  <a:lnTo>
                    <a:pt x="6" y="24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6"/>
                  </a:lnTo>
                  <a:lnTo>
                    <a:pt x="3" y="16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3"/>
                  </a:lnTo>
                  <a:lnTo>
                    <a:pt x="3" y="11"/>
                  </a:lnTo>
                  <a:lnTo>
                    <a:pt x="1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3" y="5"/>
                  </a:lnTo>
                  <a:lnTo>
                    <a:pt x="4" y="7"/>
                  </a:lnTo>
                  <a:lnTo>
                    <a:pt x="4" y="8"/>
                  </a:lnTo>
                  <a:lnTo>
                    <a:pt x="6" y="8"/>
                  </a:lnTo>
                  <a:lnTo>
                    <a:pt x="9" y="7"/>
                  </a:lnTo>
                  <a:lnTo>
                    <a:pt x="9" y="8"/>
                  </a:lnTo>
                  <a:lnTo>
                    <a:pt x="11" y="7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2" y="3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7" y="2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"/>
            <p:cNvSpPr/>
            <p:nvPr/>
          </p:nvSpPr>
          <p:spPr>
            <a:xfrm>
              <a:off x="7185976" y="3663524"/>
              <a:ext cx="5848" cy="15594"/>
            </a:xfrm>
            <a:custGeom>
              <a:rect b="b" l="l" r="r" t="t"/>
              <a:pathLst>
                <a:path extrusionOk="0" h="8" w="3">
                  <a:moveTo>
                    <a:pt x="1" y="0"/>
                  </a:moveTo>
                  <a:lnTo>
                    <a:pt x="3" y="0"/>
                  </a:lnTo>
                  <a:lnTo>
                    <a:pt x="1" y="2"/>
                  </a:lnTo>
                  <a:lnTo>
                    <a:pt x="3" y="3"/>
                  </a:lnTo>
                  <a:lnTo>
                    <a:pt x="3" y="5"/>
                  </a:lnTo>
                  <a:lnTo>
                    <a:pt x="3" y="7"/>
                  </a:lnTo>
                  <a:lnTo>
                    <a:pt x="1" y="8"/>
                  </a:lnTo>
                  <a:lnTo>
                    <a:pt x="1" y="7"/>
                  </a:lnTo>
                  <a:lnTo>
                    <a:pt x="0" y="5"/>
                  </a:lnTo>
                  <a:lnTo>
                    <a:pt x="1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"/>
            <p:cNvSpPr/>
            <p:nvPr/>
          </p:nvSpPr>
          <p:spPr>
            <a:xfrm>
              <a:off x="6394592" y="3090452"/>
              <a:ext cx="175430" cy="101360"/>
            </a:xfrm>
            <a:custGeom>
              <a:rect b="b" l="l" r="r" t="t"/>
              <a:pathLst>
                <a:path extrusionOk="0" h="52" w="90">
                  <a:moveTo>
                    <a:pt x="5" y="0"/>
                  </a:moveTo>
                  <a:lnTo>
                    <a:pt x="7" y="1"/>
                  </a:lnTo>
                  <a:lnTo>
                    <a:pt x="8" y="1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8" y="4"/>
                  </a:lnTo>
                  <a:lnTo>
                    <a:pt x="7" y="4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8"/>
                  </a:lnTo>
                  <a:lnTo>
                    <a:pt x="13" y="6"/>
                  </a:lnTo>
                  <a:lnTo>
                    <a:pt x="18" y="6"/>
                  </a:lnTo>
                  <a:lnTo>
                    <a:pt x="22" y="8"/>
                  </a:lnTo>
                  <a:lnTo>
                    <a:pt x="27" y="8"/>
                  </a:lnTo>
                  <a:lnTo>
                    <a:pt x="30" y="8"/>
                  </a:lnTo>
                  <a:lnTo>
                    <a:pt x="35" y="9"/>
                  </a:lnTo>
                  <a:lnTo>
                    <a:pt x="40" y="9"/>
                  </a:lnTo>
                  <a:lnTo>
                    <a:pt x="46" y="9"/>
                  </a:lnTo>
                  <a:lnTo>
                    <a:pt x="48" y="9"/>
                  </a:lnTo>
                  <a:lnTo>
                    <a:pt x="49" y="8"/>
                  </a:lnTo>
                  <a:lnTo>
                    <a:pt x="52" y="6"/>
                  </a:lnTo>
                  <a:lnTo>
                    <a:pt x="56" y="4"/>
                  </a:lnTo>
                  <a:lnTo>
                    <a:pt x="60" y="3"/>
                  </a:lnTo>
                  <a:lnTo>
                    <a:pt x="65" y="1"/>
                  </a:lnTo>
                  <a:lnTo>
                    <a:pt x="68" y="1"/>
                  </a:lnTo>
                  <a:lnTo>
                    <a:pt x="68" y="1"/>
                  </a:lnTo>
                  <a:lnTo>
                    <a:pt x="73" y="4"/>
                  </a:lnTo>
                  <a:lnTo>
                    <a:pt x="74" y="4"/>
                  </a:lnTo>
                  <a:lnTo>
                    <a:pt x="76" y="4"/>
                  </a:lnTo>
                  <a:lnTo>
                    <a:pt x="78" y="4"/>
                  </a:lnTo>
                  <a:lnTo>
                    <a:pt x="78" y="4"/>
                  </a:lnTo>
                  <a:lnTo>
                    <a:pt x="79" y="4"/>
                  </a:lnTo>
                  <a:lnTo>
                    <a:pt x="81" y="6"/>
                  </a:lnTo>
                  <a:lnTo>
                    <a:pt x="82" y="8"/>
                  </a:lnTo>
                  <a:lnTo>
                    <a:pt x="85" y="8"/>
                  </a:lnTo>
                  <a:lnTo>
                    <a:pt x="87" y="9"/>
                  </a:lnTo>
                  <a:lnTo>
                    <a:pt x="87" y="9"/>
                  </a:lnTo>
                  <a:lnTo>
                    <a:pt x="90" y="9"/>
                  </a:lnTo>
                  <a:lnTo>
                    <a:pt x="90" y="12"/>
                  </a:lnTo>
                  <a:lnTo>
                    <a:pt x="89" y="15"/>
                  </a:lnTo>
                  <a:lnTo>
                    <a:pt x="85" y="14"/>
                  </a:lnTo>
                  <a:lnTo>
                    <a:pt x="84" y="15"/>
                  </a:lnTo>
                  <a:lnTo>
                    <a:pt x="82" y="17"/>
                  </a:lnTo>
                  <a:lnTo>
                    <a:pt x="81" y="17"/>
                  </a:lnTo>
                  <a:lnTo>
                    <a:pt x="81" y="19"/>
                  </a:lnTo>
                  <a:lnTo>
                    <a:pt x="81" y="22"/>
                  </a:lnTo>
                  <a:lnTo>
                    <a:pt x="79" y="26"/>
                  </a:lnTo>
                  <a:lnTo>
                    <a:pt x="79" y="26"/>
                  </a:lnTo>
                  <a:lnTo>
                    <a:pt x="78" y="26"/>
                  </a:lnTo>
                  <a:lnTo>
                    <a:pt x="74" y="31"/>
                  </a:lnTo>
                  <a:lnTo>
                    <a:pt x="76" y="33"/>
                  </a:lnTo>
                  <a:lnTo>
                    <a:pt x="78" y="33"/>
                  </a:lnTo>
                  <a:lnTo>
                    <a:pt x="79" y="36"/>
                  </a:lnTo>
                  <a:lnTo>
                    <a:pt x="81" y="37"/>
                  </a:lnTo>
                  <a:lnTo>
                    <a:pt x="82" y="39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79" y="39"/>
                  </a:lnTo>
                  <a:lnTo>
                    <a:pt x="78" y="39"/>
                  </a:lnTo>
                  <a:lnTo>
                    <a:pt x="76" y="39"/>
                  </a:lnTo>
                  <a:lnTo>
                    <a:pt x="76" y="41"/>
                  </a:lnTo>
                  <a:lnTo>
                    <a:pt x="74" y="41"/>
                  </a:lnTo>
                  <a:lnTo>
                    <a:pt x="74" y="41"/>
                  </a:lnTo>
                  <a:lnTo>
                    <a:pt x="73" y="39"/>
                  </a:lnTo>
                  <a:lnTo>
                    <a:pt x="71" y="37"/>
                  </a:lnTo>
                  <a:lnTo>
                    <a:pt x="71" y="37"/>
                  </a:lnTo>
                  <a:lnTo>
                    <a:pt x="70" y="37"/>
                  </a:lnTo>
                  <a:lnTo>
                    <a:pt x="67" y="37"/>
                  </a:lnTo>
                  <a:lnTo>
                    <a:pt x="67" y="39"/>
                  </a:lnTo>
                  <a:lnTo>
                    <a:pt x="65" y="39"/>
                  </a:lnTo>
                  <a:lnTo>
                    <a:pt x="63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0" y="41"/>
                  </a:lnTo>
                  <a:lnTo>
                    <a:pt x="60" y="41"/>
                  </a:lnTo>
                  <a:lnTo>
                    <a:pt x="60" y="42"/>
                  </a:lnTo>
                  <a:lnTo>
                    <a:pt x="60" y="42"/>
                  </a:lnTo>
                  <a:lnTo>
                    <a:pt x="57" y="42"/>
                  </a:lnTo>
                  <a:lnTo>
                    <a:pt x="57" y="42"/>
                  </a:lnTo>
                  <a:lnTo>
                    <a:pt x="57" y="44"/>
                  </a:lnTo>
                  <a:lnTo>
                    <a:pt x="57" y="44"/>
                  </a:lnTo>
                  <a:lnTo>
                    <a:pt x="56" y="44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4" y="47"/>
                  </a:lnTo>
                  <a:lnTo>
                    <a:pt x="56" y="48"/>
                  </a:lnTo>
                  <a:lnTo>
                    <a:pt x="54" y="50"/>
                  </a:lnTo>
                  <a:lnTo>
                    <a:pt x="54" y="50"/>
                  </a:lnTo>
                  <a:lnTo>
                    <a:pt x="51" y="50"/>
                  </a:lnTo>
                  <a:lnTo>
                    <a:pt x="49" y="50"/>
                  </a:lnTo>
                  <a:lnTo>
                    <a:pt x="49" y="50"/>
                  </a:lnTo>
                  <a:lnTo>
                    <a:pt x="48" y="50"/>
                  </a:lnTo>
                  <a:lnTo>
                    <a:pt x="46" y="52"/>
                  </a:lnTo>
                  <a:lnTo>
                    <a:pt x="43" y="52"/>
                  </a:lnTo>
                  <a:lnTo>
                    <a:pt x="41" y="52"/>
                  </a:lnTo>
                  <a:lnTo>
                    <a:pt x="40" y="50"/>
                  </a:lnTo>
                  <a:lnTo>
                    <a:pt x="38" y="50"/>
                  </a:lnTo>
                  <a:lnTo>
                    <a:pt x="37" y="50"/>
                  </a:lnTo>
                  <a:lnTo>
                    <a:pt x="35" y="50"/>
                  </a:lnTo>
                  <a:lnTo>
                    <a:pt x="35" y="50"/>
                  </a:lnTo>
                  <a:lnTo>
                    <a:pt x="33" y="48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32" y="47"/>
                  </a:lnTo>
                  <a:lnTo>
                    <a:pt x="30" y="47"/>
                  </a:lnTo>
                  <a:lnTo>
                    <a:pt x="29" y="47"/>
                  </a:lnTo>
                  <a:lnTo>
                    <a:pt x="27" y="47"/>
                  </a:lnTo>
                  <a:lnTo>
                    <a:pt x="27" y="47"/>
                  </a:lnTo>
                  <a:lnTo>
                    <a:pt x="24" y="47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1" y="48"/>
                  </a:lnTo>
                  <a:lnTo>
                    <a:pt x="18" y="50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5" y="50"/>
                  </a:lnTo>
                  <a:lnTo>
                    <a:pt x="13" y="50"/>
                  </a:lnTo>
                  <a:lnTo>
                    <a:pt x="11" y="50"/>
                  </a:lnTo>
                  <a:lnTo>
                    <a:pt x="10" y="50"/>
                  </a:lnTo>
                  <a:lnTo>
                    <a:pt x="8" y="50"/>
                  </a:lnTo>
                  <a:lnTo>
                    <a:pt x="8" y="50"/>
                  </a:lnTo>
                  <a:lnTo>
                    <a:pt x="8" y="45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10" y="44"/>
                  </a:lnTo>
                  <a:lnTo>
                    <a:pt x="8" y="42"/>
                  </a:lnTo>
                  <a:lnTo>
                    <a:pt x="8" y="42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5" y="37"/>
                  </a:lnTo>
                  <a:lnTo>
                    <a:pt x="3" y="37"/>
                  </a:lnTo>
                  <a:lnTo>
                    <a:pt x="2" y="36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33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5"/>
                  </a:lnTo>
                  <a:lnTo>
                    <a:pt x="2" y="25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5" y="23"/>
                  </a:lnTo>
                  <a:lnTo>
                    <a:pt x="7" y="22"/>
                  </a:lnTo>
                  <a:lnTo>
                    <a:pt x="7" y="22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8" y="19"/>
                  </a:lnTo>
                  <a:lnTo>
                    <a:pt x="8" y="19"/>
                  </a:lnTo>
                  <a:lnTo>
                    <a:pt x="7" y="17"/>
                  </a:lnTo>
                  <a:lnTo>
                    <a:pt x="7" y="17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3" y="14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6"/>
                  </a:lnTo>
                  <a:lnTo>
                    <a:pt x="0" y="4"/>
                  </a:lnTo>
                  <a:lnTo>
                    <a:pt x="0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"/>
            <p:cNvSpPr/>
            <p:nvPr/>
          </p:nvSpPr>
          <p:spPr>
            <a:xfrm>
              <a:off x="5609056" y="3992941"/>
              <a:ext cx="224161" cy="159836"/>
            </a:xfrm>
            <a:custGeom>
              <a:rect b="b" l="l" r="r" t="t"/>
              <a:pathLst>
                <a:path extrusionOk="0" h="82" w="115">
                  <a:moveTo>
                    <a:pt x="72" y="0"/>
                  </a:moveTo>
                  <a:lnTo>
                    <a:pt x="74" y="0"/>
                  </a:lnTo>
                  <a:lnTo>
                    <a:pt x="74" y="0"/>
                  </a:lnTo>
                  <a:lnTo>
                    <a:pt x="74" y="0"/>
                  </a:lnTo>
                  <a:lnTo>
                    <a:pt x="77" y="0"/>
                  </a:lnTo>
                  <a:lnTo>
                    <a:pt x="80" y="1"/>
                  </a:lnTo>
                  <a:lnTo>
                    <a:pt x="83" y="1"/>
                  </a:lnTo>
                  <a:lnTo>
                    <a:pt x="83" y="3"/>
                  </a:lnTo>
                  <a:lnTo>
                    <a:pt x="83" y="3"/>
                  </a:lnTo>
                  <a:lnTo>
                    <a:pt x="82" y="6"/>
                  </a:lnTo>
                  <a:lnTo>
                    <a:pt x="82" y="8"/>
                  </a:lnTo>
                  <a:lnTo>
                    <a:pt x="83" y="9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85" y="12"/>
                  </a:lnTo>
                  <a:lnTo>
                    <a:pt x="85" y="14"/>
                  </a:lnTo>
                  <a:lnTo>
                    <a:pt x="86" y="16"/>
                  </a:lnTo>
                  <a:lnTo>
                    <a:pt x="88" y="17"/>
                  </a:lnTo>
                  <a:lnTo>
                    <a:pt x="88" y="19"/>
                  </a:lnTo>
                  <a:lnTo>
                    <a:pt x="90" y="20"/>
                  </a:lnTo>
                  <a:lnTo>
                    <a:pt x="91" y="20"/>
                  </a:lnTo>
                  <a:lnTo>
                    <a:pt x="91" y="20"/>
                  </a:lnTo>
                  <a:lnTo>
                    <a:pt x="93" y="20"/>
                  </a:lnTo>
                  <a:lnTo>
                    <a:pt x="93" y="20"/>
                  </a:lnTo>
                  <a:lnTo>
                    <a:pt x="93" y="22"/>
                  </a:lnTo>
                  <a:lnTo>
                    <a:pt x="94" y="22"/>
                  </a:lnTo>
                  <a:lnTo>
                    <a:pt x="94" y="23"/>
                  </a:lnTo>
                  <a:lnTo>
                    <a:pt x="96" y="23"/>
                  </a:lnTo>
                  <a:lnTo>
                    <a:pt x="97" y="25"/>
                  </a:lnTo>
                  <a:lnTo>
                    <a:pt x="97" y="25"/>
                  </a:lnTo>
                  <a:lnTo>
                    <a:pt x="96" y="25"/>
                  </a:lnTo>
                  <a:lnTo>
                    <a:pt x="94" y="25"/>
                  </a:lnTo>
                  <a:lnTo>
                    <a:pt x="94" y="25"/>
                  </a:lnTo>
                  <a:lnTo>
                    <a:pt x="94" y="27"/>
                  </a:lnTo>
                  <a:lnTo>
                    <a:pt x="94" y="30"/>
                  </a:lnTo>
                  <a:lnTo>
                    <a:pt x="94" y="30"/>
                  </a:lnTo>
                  <a:lnTo>
                    <a:pt x="96" y="30"/>
                  </a:lnTo>
                  <a:lnTo>
                    <a:pt x="99" y="33"/>
                  </a:lnTo>
                  <a:lnTo>
                    <a:pt x="102" y="34"/>
                  </a:lnTo>
                  <a:lnTo>
                    <a:pt x="102" y="34"/>
                  </a:lnTo>
                  <a:lnTo>
                    <a:pt x="104" y="36"/>
                  </a:lnTo>
                  <a:lnTo>
                    <a:pt x="105" y="36"/>
                  </a:lnTo>
                  <a:lnTo>
                    <a:pt x="107" y="34"/>
                  </a:lnTo>
                  <a:lnTo>
                    <a:pt x="108" y="34"/>
                  </a:lnTo>
                  <a:lnTo>
                    <a:pt x="108" y="34"/>
                  </a:lnTo>
                  <a:lnTo>
                    <a:pt x="110" y="34"/>
                  </a:lnTo>
                  <a:lnTo>
                    <a:pt x="110" y="34"/>
                  </a:lnTo>
                  <a:lnTo>
                    <a:pt x="112" y="34"/>
                  </a:lnTo>
                  <a:lnTo>
                    <a:pt x="112" y="36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2" y="38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39"/>
                  </a:lnTo>
                  <a:lnTo>
                    <a:pt x="110" y="41"/>
                  </a:lnTo>
                  <a:lnTo>
                    <a:pt x="112" y="42"/>
                  </a:lnTo>
                  <a:lnTo>
                    <a:pt x="113" y="46"/>
                  </a:lnTo>
                  <a:lnTo>
                    <a:pt x="115" y="46"/>
                  </a:lnTo>
                  <a:lnTo>
                    <a:pt x="113" y="47"/>
                  </a:lnTo>
                  <a:lnTo>
                    <a:pt x="113" y="49"/>
                  </a:lnTo>
                  <a:lnTo>
                    <a:pt x="112" y="50"/>
                  </a:lnTo>
                  <a:lnTo>
                    <a:pt x="108" y="53"/>
                  </a:lnTo>
                  <a:lnTo>
                    <a:pt x="107" y="52"/>
                  </a:lnTo>
                  <a:lnTo>
                    <a:pt x="102" y="53"/>
                  </a:lnTo>
                  <a:lnTo>
                    <a:pt x="102" y="52"/>
                  </a:lnTo>
                  <a:lnTo>
                    <a:pt x="102" y="52"/>
                  </a:lnTo>
                  <a:lnTo>
                    <a:pt x="101" y="52"/>
                  </a:lnTo>
                  <a:lnTo>
                    <a:pt x="101" y="53"/>
                  </a:lnTo>
                  <a:lnTo>
                    <a:pt x="101" y="53"/>
                  </a:lnTo>
                  <a:lnTo>
                    <a:pt x="99" y="53"/>
                  </a:lnTo>
                  <a:lnTo>
                    <a:pt x="99" y="55"/>
                  </a:lnTo>
                  <a:lnTo>
                    <a:pt x="99" y="55"/>
                  </a:lnTo>
                  <a:lnTo>
                    <a:pt x="97" y="55"/>
                  </a:lnTo>
                  <a:lnTo>
                    <a:pt x="97" y="55"/>
                  </a:lnTo>
                  <a:lnTo>
                    <a:pt x="96" y="55"/>
                  </a:lnTo>
                  <a:lnTo>
                    <a:pt x="96" y="57"/>
                  </a:lnTo>
                  <a:lnTo>
                    <a:pt x="96" y="57"/>
                  </a:lnTo>
                  <a:lnTo>
                    <a:pt x="96" y="57"/>
                  </a:lnTo>
                  <a:lnTo>
                    <a:pt x="96" y="57"/>
                  </a:lnTo>
                  <a:lnTo>
                    <a:pt x="96" y="58"/>
                  </a:lnTo>
                  <a:lnTo>
                    <a:pt x="96" y="58"/>
                  </a:lnTo>
                  <a:lnTo>
                    <a:pt x="94" y="58"/>
                  </a:lnTo>
                  <a:lnTo>
                    <a:pt x="94" y="58"/>
                  </a:lnTo>
                  <a:lnTo>
                    <a:pt x="94" y="58"/>
                  </a:lnTo>
                  <a:lnTo>
                    <a:pt x="93" y="60"/>
                  </a:lnTo>
                  <a:lnTo>
                    <a:pt x="93" y="60"/>
                  </a:lnTo>
                  <a:lnTo>
                    <a:pt x="90" y="60"/>
                  </a:lnTo>
                  <a:lnTo>
                    <a:pt x="88" y="60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6" y="60"/>
                  </a:lnTo>
                  <a:lnTo>
                    <a:pt x="82" y="58"/>
                  </a:lnTo>
                  <a:lnTo>
                    <a:pt x="78" y="57"/>
                  </a:lnTo>
                  <a:lnTo>
                    <a:pt x="75" y="57"/>
                  </a:lnTo>
                  <a:lnTo>
                    <a:pt x="75" y="57"/>
                  </a:lnTo>
                  <a:lnTo>
                    <a:pt x="75" y="58"/>
                  </a:lnTo>
                  <a:lnTo>
                    <a:pt x="74" y="58"/>
                  </a:lnTo>
                  <a:lnTo>
                    <a:pt x="74" y="58"/>
                  </a:lnTo>
                  <a:lnTo>
                    <a:pt x="74" y="58"/>
                  </a:lnTo>
                  <a:lnTo>
                    <a:pt x="72" y="58"/>
                  </a:lnTo>
                  <a:lnTo>
                    <a:pt x="72" y="60"/>
                  </a:lnTo>
                  <a:lnTo>
                    <a:pt x="71" y="60"/>
                  </a:lnTo>
                  <a:lnTo>
                    <a:pt x="71" y="60"/>
                  </a:lnTo>
                  <a:lnTo>
                    <a:pt x="71" y="60"/>
                  </a:lnTo>
                  <a:lnTo>
                    <a:pt x="69" y="60"/>
                  </a:lnTo>
                  <a:lnTo>
                    <a:pt x="69" y="60"/>
                  </a:lnTo>
                  <a:lnTo>
                    <a:pt x="67" y="60"/>
                  </a:lnTo>
                  <a:lnTo>
                    <a:pt x="66" y="58"/>
                  </a:lnTo>
                  <a:lnTo>
                    <a:pt x="64" y="58"/>
                  </a:lnTo>
                  <a:lnTo>
                    <a:pt x="61" y="60"/>
                  </a:lnTo>
                  <a:lnTo>
                    <a:pt x="58" y="58"/>
                  </a:lnTo>
                  <a:lnTo>
                    <a:pt x="56" y="58"/>
                  </a:lnTo>
                  <a:lnTo>
                    <a:pt x="56" y="60"/>
                  </a:lnTo>
                  <a:lnTo>
                    <a:pt x="52" y="60"/>
                  </a:lnTo>
                  <a:lnTo>
                    <a:pt x="47" y="60"/>
                  </a:lnTo>
                  <a:lnTo>
                    <a:pt x="44" y="60"/>
                  </a:lnTo>
                  <a:lnTo>
                    <a:pt x="41" y="60"/>
                  </a:lnTo>
                  <a:lnTo>
                    <a:pt x="41" y="60"/>
                  </a:lnTo>
                  <a:lnTo>
                    <a:pt x="39" y="60"/>
                  </a:lnTo>
                  <a:lnTo>
                    <a:pt x="39" y="60"/>
                  </a:lnTo>
                  <a:lnTo>
                    <a:pt x="37" y="63"/>
                  </a:lnTo>
                  <a:lnTo>
                    <a:pt x="37" y="64"/>
                  </a:lnTo>
                  <a:lnTo>
                    <a:pt x="37" y="66"/>
                  </a:lnTo>
                  <a:lnTo>
                    <a:pt x="39" y="68"/>
                  </a:lnTo>
                  <a:lnTo>
                    <a:pt x="39" y="68"/>
                  </a:lnTo>
                  <a:lnTo>
                    <a:pt x="39" y="68"/>
                  </a:lnTo>
                  <a:lnTo>
                    <a:pt x="39" y="68"/>
                  </a:lnTo>
                  <a:lnTo>
                    <a:pt x="39" y="69"/>
                  </a:lnTo>
                  <a:lnTo>
                    <a:pt x="39" y="69"/>
                  </a:lnTo>
                  <a:lnTo>
                    <a:pt x="39" y="71"/>
                  </a:lnTo>
                  <a:lnTo>
                    <a:pt x="39" y="71"/>
                  </a:lnTo>
                  <a:lnTo>
                    <a:pt x="39" y="72"/>
                  </a:lnTo>
                  <a:lnTo>
                    <a:pt x="41" y="75"/>
                  </a:lnTo>
                  <a:lnTo>
                    <a:pt x="41" y="77"/>
                  </a:lnTo>
                  <a:lnTo>
                    <a:pt x="39" y="77"/>
                  </a:lnTo>
                  <a:lnTo>
                    <a:pt x="39" y="79"/>
                  </a:lnTo>
                  <a:lnTo>
                    <a:pt x="41" y="80"/>
                  </a:lnTo>
                  <a:lnTo>
                    <a:pt x="41" y="80"/>
                  </a:lnTo>
                  <a:lnTo>
                    <a:pt x="41" y="82"/>
                  </a:lnTo>
                  <a:lnTo>
                    <a:pt x="39" y="82"/>
                  </a:lnTo>
                  <a:lnTo>
                    <a:pt x="39" y="82"/>
                  </a:lnTo>
                  <a:lnTo>
                    <a:pt x="37" y="80"/>
                  </a:lnTo>
                  <a:lnTo>
                    <a:pt x="37" y="80"/>
                  </a:lnTo>
                  <a:lnTo>
                    <a:pt x="37" y="79"/>
                  </a:lnTo>
                  <a:lnTo>
                    <a:pt x="36" y="79"/>
                  </a:lnTo>
                  <a:lnTo>
                    <a:pt x="36" y="77"/>
                  </a:lnTo>
                  <a:lnTo>
                    <a:pt x="34" y="77"/>
                  </a:lnTo>
                  <a:lnTo>
                    <a:pt x="34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31" y="75"/>
                  </a:lnTo>
                  <a:lnTo>
                    <a:pt x="28" y="74"/>
                  </a:lnTo>
                  <a:lnTo>
                    <a:pt x="25" y="74"/>
                  </a:lnTo>
                  <a:lnTo>
                    <a:pt x="23" y="75"/>
                  </a:lnTo>
                  <a:lnTo>
                    <a:pt x="22" y="75"/>
                  </a:lnTo>
                  <a:lnTo>
                    <a:pt x="19" y="77"/>
                  </a:lnTo>
                  <a:lnTo>
                    <a:pt x="19" y="77"/>
                  </a:lnTo>
                  <a:lnTo>
                    <a:pt x="17" y="79"/>
                  </a:lnTo>
                  <a:lnTo>
                    <a:pt x="15" y="79"/>
                  </a:lnTo>
                  <a:lnTo>
                    <a:pt x="15" y="79"/>
                  </a:lnTo>
                  <a:lnTo>
                    <a:pt x="14" y="77"/>
                  </a:lnTo>
                  <a:lnTo>
                    <a:pt x="12" y="77"/>
                  </a:lnTo>
                  <a:lnTo>
                    <a:pt x="12" y="77"/>
                  </a:lnTo>
                  <a:lnTo>
                    <a:pt x="11" y="75"/>
                  </a:lnTo>
                  <a:lnTo>
                    <a:pt x="9" y="75"/>
                  </a:lnTo>
                  <a:lnTo>
                    <a:pt x="8" y="74"/>
                  </a:lnTo>
                  <a:lnTo>
                    <a:pt x="8" y="72"/>
                  </a:lnTo>
                  <a:lnTo>
                    <a:pt x="8" y="72"/>
                  </a:lnTo>
                  <a:lnTo>
                    <a:pt x="6" y="69"/>
                  </a:lnTo>
                  <a:lnTo>
                    <a:pt x="4" y="69"/>
                  </a:lnTo>
                  <a:lnTo>
                    <a:pt x="4" y="69"/>
                  </a:lnTo>
                  <a:lnTo>
                    <a:pt x="1" y="69"/>
                  </a:lnTo>
                  <a:lnTo>
                    <a:pt x="1" y="68"/>
                  </a:lnTo>
                  <a:lnTo>
                    <a:pt x="0" y="68"/>
                  </a:lnTo>
                  <a:lnTo>
                    <a:pt x="0" y="66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1" y="63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1" y="58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4" y="53"/>
                  </a:lnTo>
                  <a:lnTo>
                    <a:pt x="4" y="52"/>
                  </a:lnTo>
                  <a:lnTo>
                    <a:pt x="4" y="50"/>
                  </a:lnTo>
                  <a:lnTo>
                    <a:pt x="3" y="50"/>
                  </a:lnTo>
                  <a:lnTo>
                    <a:pt x="3" y="49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4" y="46"/>
                  </a:lnTo>
                  <a:lnTo>
                    <a:pt x="6" y="46"/>
                  </a:lnTo>
                  <a:lnTo>
                    <a:pt x="6" y="46"/>
                  </a:lnTo>
                  <a:lnTo>
                    <a:pt x="8" y="44"/>
                  </a:lnTo>
                  <a:lnTo>
                    <a:pt x="11" y="44"/>
                  </a:lnTo>
                  <a:lnTo>
                    <a:pt x="12" y="44"/>
                  </a:lnTo>
                  <a:lnTo>
                    <a:pt x="12" y="42"/>
                  </a:lnTo>
                  <a:lnTo>
                    <a:pt x="14" y="42"/>
                  </a:lnTo>
                  <a:lnTo>
                    <a:pt x="14" y="41"/>
                  </a:lnTo>
                  <a:lnTo>
                    <a:pt x="15" y="41"/>
                  </a:lnTo>
                  <a:lnTo>
                    <a:pt x="15" y="39"/>
                  </a:lnTo>
                  <a:lnTo>
                    <a:pt x="15" y="38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9" y="33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17" y="30"/>
                  </a:lnTo>
                  <a:lnTo>
                    <a:pt x="17" y="28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0" y="25"/>
                  </a:lnTo>
                  <a:lnTo>
                    <a:pt x="22" y="23"/>
                  </a:lnTo>
                  <a:lnTo>
                    <a:pt x="23" y="23"/>
                  </a:lnTo>
                  <a:lnTo>
                    <a:pt x="23" y="25"/>
                  </a:lnTo>
                  <a:lnTo>
                    <a:pt x="28" y="27"/>
                  </a:lnTo>
                  <a:lnTo>
                    <a:pt x="28" y="27"/>
                  </a:lnTo>
                  <a:lnTo>
                    <a:pt x="30" y="27"/>
                  </a:lnTo>
                  <a:lnTo>
                    <a:pt x="31" y="27"/>
                  </a:lnTo>
                  <a:lnTo>
                    <a:pt x="33" y="25"/>
                  </a:lnTo>
                  <a:lnTo>
                    <a:pt x="33" y="23"/>
                  </a:lnTo>
                  <a:lnTo>
                    <a:pt x="33" y="22"/>
                  </a:lnTo>
                  <a:lnTo>
                    <a:pt x="33" y="20"/>
                  </a:lnTo>
                  <a:lnTo>
                    <a:pt x="33" y="20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7" y="20"/>
                  </a:lnTo>
                  <a:lnTo>
                    <a:pt x="37" y="20"/>
                  </a:lnTo>
                  <a:lnTo>
                    <a:pt x="37" y="19"/>
                  </a:lnTo>
                  <a:lnTo>
                    <a:pt x="37" y="19"/>
                  </a:lnTo>
                  <a:lnTo>
                    <a:pt x="37" y="16"/>
                  </a:lnTo>
                  <a:lnTo>
                    <a:pt x="39" y="14"/>
                  </a:lnTo>
                  <a:lnTo>
                    <a:pt x="42" y="12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9" y="12"/>
                  </a:lnTo>
                  <a:lnTo>
                    <a:pt x="50" y="12"/>
                  </a:lnTo>
                  <a:lnTo>
                    <a:pt x="52" y="8"/>
                  </a:lnTo>
                  <a:lnTo>
                    <a:pt x="53" y="8"/>
                  </a:lnTo>
                  <a:lnTo>
                    <a:pt x="55" y="8"/>
                  </a:lnTo>
                  <a:lnTo>
                    <a:pt x="55" y="8"/>
                  </a:lnTo>
                  <a:lnTo>
                    <a:pt x="56" y="8"/>
                  </a:lnTo>
                  <a:lnTo>
                    <a:pt x="58" y="6"/>
                  </a:lnTo>
                  <a:lnTo>
                    <a:pt x="63" y="5"/>
                  </a:lnTo>
                  <a:lnTo>
                    <a:pt x="64" y="3"/>
                  </a:lnTo>
                  <a:lnTo>
                    <a:pt x="64" y="3"/>
                  </a:lnTo>
                  <a:lnTo>
                    <a:pt x="66" y="1"/>
                  </a:lnTo>
                  <a:lnTo>
                    <a:pt x="69" y="0"/>
                  </a:lnTo>
                  <a:lnTo>
                    <a:pt x="71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"/>
            <p:cNvSpPr/>
            <p:nvPr/>
          </p:nvSpPr>
          <p:spPr>
            <a:xfrm>
              <a:off x="5835166" y="2829257"/>
              <a:ext cx="109156" cy="74070"/>
            </a:xfrm>
            <a:custGeom>
              <a:rect b="b" l="l" r="r" t="t"/>
              <a:pathLst>
                <a:path extrusionOk="0" h="38" w="56">
                  <a:moveTo>
                    <a:pt x="32" y="0"/>
                  </a:moveTo>
                  <a:lnTo>
                    <a:pt x="33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3" y="1"/>
                  </a:lnTo>
                  <a:lnTo>
                    <a:pt x="35" y="1"/>
                  </a:lnTo>
                  <a:lnTo>
                    <a:pt x="37" y="1"/>
                  </a:lnTo>
                  <a:lnTo>
                    <a:pt x="37" y="1"/>
                  </a:lnTo>
                  <a:lnTo>
                    <a:pt x="37" y="1"/>
                  </a:lnTo>
                  <a:lnTo>
                    <a:pt x="37" y="1"/>
                  </a:lnTo>
                  <a:lnTo>
                    <a:pt x="38" y="3"/>
                  </a:lnTo>
                  <a:lnTo>
                    <a:pt x="40" y="4"/>
                  </a:lnTo>
                  <a:lnTo>
                    <a:pt x="40" y="4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3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8" y="6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8"/>
                  </a:lnTo>
                  <a:lnTo>
                    <a:pt x="48" y="11"/>
                  </a:lnTo>
                  <a:lnTo>
                    <a:pt x="46" y="11"/>
                  </a:lnTo>
                  <a:lnTo>
                    <a:pt x="48" y="11"/>
                  </a:lnTo>
                  <a:lnTo>
                    <a:pt x="46" y="11"/>
                  </a:lnTo>
                  <a:lnTo>
                    <a:pt x="46" y="12"/>
                  </a:lnTo>
                  <a:lnTo>
                    <a:pt x="44" y="12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48" y="14"/>
                  </a:lnTo>
                  <a:lnTo>
                    <a:pt x="49" y="14"/>
                  </a:lnTo>
                  <a:lnTo>
                    <a:pt x="51" y="14"/>
                  </a:lnTo>
                  <a:lnTo>
                    <a:pt x="51" y="15"/>
                  </a:lnTo>
                  <a:lnTo>
                    <a:pt x="52" y="15"/>
                  </a:lnTo>
                  <a:lnTo>
                    <a:pt x="52" y="17"/>
                  </a:lnTo>
                  <a:lnTo>
                    <a:pt x="54" y="17"/>
                  </a:lnTo>
                  <a:lnTo>
                    <a:pt x="52" y="19"/>
                  </a:lnTo>
                  <a:lnTo>
                    <a:pt x="52" y="19"/>
                  </a:lnTo>
                  <a:lnTo>
                    <a:pt x="54" y="19"/>
                  </a:lnTo>
                  <a:lnTo>
                    <a:pt x="56" y="20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56" y="23"/>
                  </a:lnTo>
                  <a:lnTo>
                    <a:pt x="52" y="25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2" y="26"/>
                  </a:lnTo>
                  <a:lnTo>
                    <a:pt x="51" y="26"/>
                  </a:lnTo>
                  <a:lnTo>
                    <a:pt x="51" y="25"/>
                  </a:lnTo>
                  <a:lnTo>
                    <a:pt x="49" y="26"/>
                  </a:lnTo>
                  <a:lnTo>
                    <a:pt x="48" y="28"/>
                  </a:lnTo>
                  <a:lnTo>
                    <a:pt x="48" y="30"/>
                  </a:lnTo>
                  <a:lnTo>
                    <a:pt x="46" y="30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6" y="33"/>
                  </a:lnTo>
                  <a:lnTo>
                    <a:pt x="48" y="33"/>
                  </a:lnTo>
                  <a:lnTo>
                    <a:pt x="48" y="34"/>
                  </a:lnTo>
                  <a:lnTo>
                    <a:pt x="49" y="36"/>
                  </a:lnTo>
                  <a:lnTo>
                    <a:pt x="48" y="36"/>
                  </a:lnTo>
                  <a:lnTo>
                    <a:pt x="48" y="36"/>
                  </a:lnTo>
                  <a:lnTo>
                    <a:pt x="48" y="38"/>
                  </a:lnTo>
                  <a:lnTo>
                    <a:pt x="48" y="38"/>
                  </a:lnTo>
                  <a:lnTo>
                    <a:pt x="46" y="38"/>
                  </a:lnTo>
                  <a:lnTo>
                    <a:pt x="44" y="38"/>
                  </a:lnTo>
                  <a:lnTo>
                    <a:pt x="44" y="38"/>
                  </a:lnTo>
                  <a:lnTo>
                    <a:pt x="43" y="38"/>
                  </a:lnTo>
                  <a:lnTo>
                    <a:pt x="43" y="38"/>
                  </a:lnTo>
                  <a:lnTo>
                    <a:pt x="41" y="36"/>
                  </a:lnTo>
                  <a:lnTo>
                    <a:pt x="40" y="36"/>
                  </a:lnTo>
                  <a:lnTo>
                    <a:pt x="40" y="34"/>
                  </a:lnTo>
                  <a:lnTo>
                    <a:pt x="40" y="34"/>
                  </a:lnTo>
                  <a:lnTo>
                    <a:pt x="38" y="34"/>
                  </a:lnTo>
                  <a:lnTo>
                    <a:pt x="37" y="33"/>
                  </a:lnTo>
                  <a:lnTo>
                    <a:pt x="37" y="33"/>
                  </a:lnTo>
                  <a:lnTo>
                    <a:pt x="35" y="33"/>
                  </a:lnTo>
                  <a:lnTo>
                    <a:pt x="33" y="33"/>
                  </a:lnTo>
                  <a:lnTo>
                    <a:pt x="33" y="31"/>
                  </a:lnTo>
                  <a:lnTo>
                    <a:pt x="33" y="30"/>
                  </a:lnTo>
                  <a:lnTo>
                    <a:pt x="33" y="30"/>
                  </a:lnTo>
                  <a:lnTo>
                    <a:pt x="33" y="26"/>
                  </a:lnTo>
                  <a:lnTo>
                    <a:pt x="33" y="26"/>
                  </a:lnTo>
                  <a:lnTo>
                    <a:pt x="33" y="26"/>
                  </a:lnTo>
                  <a:lnTo>
                    <a:pt x="32" y="26"/>
                  </a:lnTo>
                  <a:lnTo>
                    <a:pt x="32" y="28"/>
                  </a:lnTo>
                  <a:lnTo>
                    <a:pt x="30" y="28"/>
                  </a:lnTo>
                  <a:lnTo>
                    <a:pt x="29" y="30"/>
                  </a:lnTo>
                  <a:lnTo>
                    <a:pt x="27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4" y="25"/>
                  </a:lnTo>
                  <a:lnTo>
                    <a:pt x="24" y="25"/>
                  </a:lnTo>
                  <a:lnTo>
                    <a:pt x="24" y="23"/>
                  </a:lnTo>
                  <a:lnTo>
                    <a:pt x="22" y="23"/>
                  </a:lnTo>
                  <a:lnTo>
                    <a:pt x="21" y="22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18" y="22"/>
                  </a:lnTo>
                  <a:lnTo>
                    <a:pt x="18" y="23"/>
                  </a:lnTo>
                  <a:lnTo>
                    <a:pt x="18" y="23"/>
                  </a:lnTo>
                  <a:lnTo>
                    <a:pt x="16" y="23"/>
                  </a:lnTo>
                  <a:lnTo>
                    <a:pt x="16" y="20"/>
                  </a:lnTo>
                  <a:lnTo>
                    <a:pt x="16" y="20"/>
                  </a:lnTo>
                  <a:lnTo>
                    <a:pt x="15" y="19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10" y="15"/>
                  </a:lnTo>
                  <a:lnTo>
                    <a:pt x="10" y="15"/>
                  </a:lnTo>
                  <a:lnTo>
                    <a:pt x="10" y="14"/>
                  </a:lnTo>
                  <a:lnTo>
                    <a:pt x="8" y="14"/>
                  </a:lnTo>
                  <a:lnTo>
                    <a:pt x="8" y="14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5" y="15"/>
                  </a:lnTo>
                  <a:lnTo>
                    <a:pt x="3" y="14"/>
                  </a:lnTo>
                  <a:lnTo>
                    <a:pt x="2" y="14"/>
                  </a:lnTo>
                  <a:lnTo>
                    <a:pt x="2" y="12"/>
                  </a:lnTo>
                  <a:lnTo>
                    <a:pt x="0" y="11"/>
                  </a:lnTo>
                  <a:lnTo>
                    <a:pt x="2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8"/>
                  </a:lnTo>
                  <a:lnTo>
                    <a:pt x="7" y="4"/>
                  </a:lnTo>
                  <a:lnTo>
                    <a:pt x="10" y="3"/>
                  </a:lnTo>
                  <a:lnTo>
                    <a:pt x="13" y="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8" y="6"/>
                  </a:lnTo>
                  <a:lnTo>
                    <a:pt x="19" y="6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4" y="4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6" y="3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30" y="1"/>
                  </a:lnTo>
                  <a:lnTo>
                    <a:pt x="30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"/>
            <p:cNvSpPr/>
            <p:nvPr/>
          </p:nvSpPr>
          <p:spPr>
            <a:xfrm>
              <a:off x="8246352" y="3655727"/>
              <a:ext cx="128649" cy="171531"/>
            </a:xfrm>
            <a:custGeom>
              <a:rect b="b" l="l" r="r" t="t"/>
              <a:pathLst>
                <a:path extrusionOk="0" h="88" w="66">
                  <a:moveTo>
                    <a:pt x="55" y="74"/>
                  </a:moveTo>
                  <a:lnTo>
                    <a:pt x="56" y="74"/>
                  </a:lnTo>
                  <a:lnTo>
                    <a:pt x="56" y="74"/>
                  </a:lnTo>
                  <a:lnTo>
                    <a:pt x="56" y="75"/>
                  </a:lnTo>
                  <a:lnTo>
                    <a:pt x="56" y="77"/>
                  </a:lnTo>
                  <a:lnTo>
                    <a:pt x="55" y="77"/>
                  </a:lnTo>
                  <a:lnTo>
                    <a:pt x="55" y="77"/>
                  </a:lnTo>
                  <a:lnTo>
                    <a:pt x="55" y="75"/>
                  </a:lnTo>
                  <a:lnTo>
                    <a:pt x="55" y="74"/>
                  </a:lnTo>
                  <a:lnTo>
                    <a:pt x="55" y="74"/>
                  </a:lnTo>
                  <a:close/>
                  <a:moveTo>
                    <a:pt x="55" y="70"/>
                  </a:moveTo>
                  <a:lnTo>
                    <a:pt x="55" y="70"/>
                  </a:lnTo>
                  <a:lnTo>
                    <a:pt x="55" y="72"/>
                  </a:lnTo>
                  <a:lnTo>
                    <a:pt x="55" y="72"/>
                  </a:lnTo>
                  <a:lnTo>
                    <a:pt x="55" y="74"/>
                  </a:lnTo>
                  <a:lnTo>
                    <a:pt x="55" y="72"/>
                  </a:lnTo>
                  <a:lnTo>
                    <a:pt x="55" y="72"/>
                  </a:lnTo>
                  <a:lnTo>
                    <a:pt x="55" y="70"/>
                  </a:lnTo>
                  <a:close/>
                  <a:moveTo>
                    <a:pt x="44" y="61"/>
                  </a:moveTo>
                  <a:lnTo>
                    <a:pt x="45" y="64"/>
                  </a:lnTo>
                  <a:lnTo>
                    <a:pt x="45" y="66"/>
                  </a:lnTo>
                  <a:lnTo>
                    <a:pt x="44" y="67"/>
                  </a:lnTo>
                  <a:lnTo>
                    <a:pt x="42" y="67"/>
                  </a:lnTo>
                  <a:lnTo>
                    <a:pt x="44" y="61"/>
                  </a:lnTo>
                  <a:close/>
                  <a:moveTo>
                    <a:pt x="48" y="59"/>
                  </a:moveTo>
                  <a:lnTo>
                    <a:pt x="48" y="61"/>
                  </a:lnTo>
                  <a:lnTo>
                    <a:pt x="50" y="63"/>
                  </a:lnTo>
                  <a:lnTo>
                    <a:pt x="50" y="63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8" y="64"/>
                  </a:lnTo>
                  <a:lnTo>
                    <a:pt x="48" y="63"/>
                  </a:lnTo>
                  <a:lnTo>
                    <a:pt x="48" y="61"/>
                  </a:lnTo>
                  <a:lnTo>
                    <a:pt x="48" y="59"/>
                  </a:lnTo>
                  <a:close/>
                  <a:moveTo>
                    <a:pt x="36" y="56"/>
                  </a:moveTo>
                  <a:lnTo>
                    <a:pt x="37" y="58"/>
                  </a:lnTo>
                  <a:lnTo>
                    <a:pt x="37" y="58"/>
                  </a:lnTo>
                  <a:lnTo>
                    <a:pt x="37" y="59"/>
                  </a:lnTo>
                  <a:lnTo>
                    <a:pt x="39" y="59"/>
                  </a:lnTo>
                  <a:lnTo>
                    <a:pt x="41" y="63"/>
                  </a:lnTo>
                  <a:lnTo>
                    <a:pt x="41" y="64"/>
                  </a:lnTo>
                  <a:lnTo>
                    <a:pt x="39" y="67"/>
                  </a:lnTo>
                  <a:lnTo>
                    <a:pt x="39" y="69"/>
                  </a:lnTo>
                  <a:lnTo>
                    <a:pt x="36" y="69"/>
                  </a:lnTo>
                  <a:lnTo>
                    <a:pt x="36" y="69"/>
                  </a:lnTo>
                  <a:lnTo>
                    <a:pt x="37" y="64"/>
                  </a:lnTo>
                  <a:lnTo>
                    <a:pt x="37" y="63"/>
                  </a:lnTo>
                  <a:lnTo>
                    <a:pt x="37" y="61"/>
                  </a:lnTo>
                  <a:lnTo>
                    <a:pt x="36" y="59"/>
                  </a:lnTo>
                  <a:lnTo>
                    <a:pt x="36" y="59"/>
                  </a:lnTo>
                  <a:lnTo>
                    <a:pt x="36" y="58"/>
                  </a:lnTo>
                  <a:lnTo>
                    <a:pt x="34" y="56"/>
                  </a:lnTo>
                  <a:lnTo>
                    <a:pt x="36" y="56"/>
                  </a:lnTo>
                  <a:close/>
                  <a:moveTo>
                    <a:pt x="36" y="53"/>
                  </a:moveTo>
                  <a:lnTo>
                    <a:pt x="37" y="55"/>
                  </a:lnTo>
                  <a:lnTo>
                    <a:pt x="37" y="56"/>
                  </a:lnTo>
                  <a:lnTo>
                    <a:pt x="36" y="55"/>
                  </a:lnTo>
                  <a:lnTo>
                    <a:pt x="36" y="55"/>
                  </a:lnTo>
                  <a:lnTo>
                    <a:pt x="36" y="55"/>
                  </a:lnTo>
                  <a:lnTo>
                    <a:pt x="36" y="53"/>
                  </a:lnTo>
                  <a:close/>
                  <a:moveTo>
                    <a:pt x="4" y="0"/>
                  </a:moveTo>
                  <a:lnTo>
                    <a:pt x="6" y="1"/>
                  </a:lnTo>
                  <a:lnTo>
                    <a:pt x="7" y="3"/>
                  </a:lnTo>
                  <a:lnTo>
                    <a:pt x="9" y="3"/>
                  </a:lnTo>
                  <a:lnTo>
                    <a:pt x="9" y="4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4"/>
                  </a:lnTo>
                  <a:lnTo>
                    <a:pt x="15" y="6"/>
                  </a:lnTo>
                  <a:lnTo>
                    <a:pt x="15" y="7"/>
                  </a:lnTo>
                  <a:lnTo>
                    <a:pt x="17" y="7"/>
                  </a:lnTo>
                  <a:lnTo>
                    <a:pt x="18" y="9"/>
                  </a:lnTo>
                  <a:lnTo>
                    <a:pt x="20" y="9"/>
                  </a:lnTo>
                  <a:lnTo>
                    <a:pt x="22" y="9"/>
                  </a:lnTo>
                  <a:lnTo>
                    <a:pt x="22" y="7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3" y="6"/>
                  </a:lnTo>
                  <a:lnTo>
                    <a:pt x="23" y="6"/>
                  </a:lnTo>
                  <a:lnTo>
                    <a:pt x="25" y="9"/>
                  </a:lnTo>
                  <a:lnTo>
                    <a:pt x="25" y="11"/>
                  </a:lnTo>
                  <a:lnTo>
                    <a:pt x="25" y="15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6" y="20"/>
                  </a:lnTo>
                  <a:lnTo>
                    <a:pt x="28" y="20"/>
                  </a:lnTo>
                  <a:lnTo>
                    <a:pt x="30" y="20"/>
                  </a:lnTo>
                  <a:lnTo>
                    <a:pt x="31" y="22"/>
                  </a:lnTo>
                  <a:lnTo>
                    <a:pt x="34" y="22"/>
                  </a:lnTo>
                  <a:lnTo>
                    <a:pt x="36" y="22"/>
                  </a:lnTo>
                  <a:lnTo>
                    <a:pt x="37" y="22"/>
                  </a:lnTo>
                  <a:lnTo>
                    <a:pt x="39" y="22"/>
                  </a:lnTo>
                  <a:lnTo>
                    <a:pt x="42" y="22"/>
                  </a:lnTo>
                  <a:lnTo>
                    <a:pt x="47" y="22"/>
                  </a:lnTo>
                  <a:lnTo>
                    <a:pt x="48" y="22"/>
                  </a:lnTo>
                  <a:lnTo>
                    <a:pt x="48" y="22"/>
                  </a:lnTo>
                  <a:lnTo>
                    <a:pt x="53" y="22"/>
                  </a:lnTo>
                  <a:lnTo>
                    <a:pt x="58" y="22"/>
                  </a:lnTo>
                  <a:lnTo>
                    <a:pt x="59" y="22"/>
                  </a:lnTo>
                  <a:lnTo>
                    <a:pt x="63" y="23"/>
                  </a:lnTo>
                  <a:lnTo>
                    <a:pt x="64" y="25"/>
                  </a:lnTo>
                  <a:lnTo>
                    <a:pt x="64" y="25"/>
                  </a:lnTo>
                  <a:lnTo>
                    <a:pt x="64" y="26"/>
                  </a:lnTo>
                  <a:lnTo>
                    <a:pt x="63" y="26"/>
                  </a:lnTo>
                  <a:lnTo>
                    <a:pt x="63" y="26"/>
                  </a:lnTo>
                  <a:lnTo>
                    <a:pt x="61" y="26"/>
                  </a:lnTo>
                  <a:lnTo>
                    <a:pt x="59" y="26"/>
                  </a:lnTo>
                  <a:lnTo>
                    <a:pt x="59" y="28"/>
                  </a:lnTo>
                  <a:lnTo>
                    <a:pt x="59" y="28"/>
                  </a:lnTo>
                  <a:lnTo>
                    <a:pt x="59" y="29"/>
                  </a:lnTo>
                  <a:lnTo>
                    <a:pt x="58" y="31"/>
                  </a:lnTo>
                  <a:lnTo>
                    <a:pt x="58" y="33"/>
                  </a:lnTo>
                  <a:lnTo>
                    <a:pt x="58" y="33"/>
                  </a:lnTo>
                  <a:lnTo>
                    <a:pt x="58" y="34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6" y="34"/>
                  </a:lnTo>
                  <a:lnTo>
                    <a:pt x="55" y="36"/>
                  </a:lnTo>
                  <a:lnTo>
                    <a:pt x="55" y="36"/>
                  </a:lnTo>
                  <a:lnTo>
                    <a:pt x="55" y="36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52" y="36"/>
                  </a:lnTo>
                  <a:lnTo>
                    <a:pt x="52" y="37"/>
                  </a:lnTo>
                  <a:lnTo>
                    <a:pt x="50" y="37"/>
                  </a:lnTo>
                  <a:lnTo>
                    <a:pt x="50" y="37"/>
                  </a:lnTo>
                  <a:lnTo>
                    <a:pt x="48" y="37"/>
                  </a:lnTo>
                  <a:lnTo>
                    <a:pt x="47" y="37"/>
                  </a:lnTo>
                  <a:lnTo>
                    <a:pt x="47" y="39"/>
                  </a:lnTo>
                  <a:lnTo>
                    <a:pt x="47" y="39"/>
                  </a:lnTo>
                  <a:lnTo>
                    <a:pt x="45" y="40"/>
                  </a:lnTo>
                  <a:lnTo>
                    <a:pt x="45" y="42"/>
                  </a:lnTo>
                  <a:lnTo>
                    <a:pt x="45" y="44"/>
                  </a:lnTo>
                  <a:lnTo>
                    <a:pt x="45" y="45"/>
                  </a:lnTo>
                  <a:lnTo>
                    <a:pt x="45" y="48"/>
                  </a:lnTo>
                  <a:lnTo>
                    <a:pt x="47" y="53"/>
                  </a:lnTo>
                  <a:lnTo>
                    <a:pt x="47" y="53"/>
                  </a:lnTo>
                  <a:lnTo>
                    <a:pt x="47" y="53"/>
                  </a:lnTo>
                  <a:lnTo>
                    <a:pt x="47" y="53"/>
                  </a:lnTo>
                  <a:lnTo>
                    <a:pt x="47" y="53"/>
                  </a:lnTo>
                  <a:lnTo>
                    <a:pt x="47" y="52"/>
                  </a:lnTo>
                  <a:lnTo>
                    <a:pt x="48" y="52"/>
                  </a:lnTo>
                  <a:lnTo>
                    <a:pt x="48" y="52"/>
                  </a:lnTo>
                  <a:lnTo>
                    <a:pt x="48" y="52"/>
                  </a:lnTo>
                  <a:lnTo>
                    <a:pt x="50" y="53"/>
                  </a:lnTo>
                  <a:lnTo>
                    <a:pt x="50" y="5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3" y="53"/>
                  </a:lnTo>
                  <a:lnTo>
                    <a:pt x="53" y="53"/>
                  </a:lnTo>
                  <a:lnTo>
                    <a:pt x="53" y="52"/>
                  </a:lnTo>
                  <a:lnTo>
                    <a:pt x="53" y="50"/>
                  </a:lnTo>
                  <a:lnTo>
                    <a:pt x="53" y="48"/>
                  </a:lnTo>
                  <a:lnTo>
                    <a:pt x="55" y="47"/>
                  </a:lnTo>
                  <a:lnTo>
                    <a:pt x="56" y="47"/>
                  </a:lnTo>
                  <a:lnTo>
                    <a:pt x="56" y="45"/>
                  </a:lnTo>
                  <a:lnTo>
                    <a:pt x="56" y="44"/>
                  </a:lnTo>
                  <a:lnTo>
                    <a:pt x="56" y="44"/>
                  </a:lnTo>
                  <a:lnTo>
                    <a:pt x="58" y="44"/>
                  </a:lnTo>
                  <a:lnTo>
                    <a:pt x="58" y="44"/>
                  </a:lnTo>
                  <a:lnTo>
                    <a:pt x="59" y="44"/>
                  </a:lnTo>
                  <a:lnTo>
                    <a:pt x="59" y="44"/>
                  </a:lnTo>
                  <a:lnTo>
                    <a:pt x="59" y="44"/>
                  </a:lnTo>
                  <a:lnTo>
                    <a:pt x="61" y="47"/>
                  </a:lnTo>
                  <a:lnTo>
                    <a:pt x="61" y="50"/>
                  </a:lnTo>
                  <a:lnTo>
                    <a:pt x="61" y="50"/>
                  </a:lnTo>
                  <a:lnTo>
                    <a:pt x="61" y="53"/>
                  </a:lnTo>
                  <a:lnTo>
                    <a:pt x="63" y="55"/>
                  </a:lnTo>
                  <a:lnTo>
                    <a:pt x="63" y="56"/>
                  </a:lnTo>
                  <a:lnTo>
                    <a:pt x="63" y="58"/>
                  </a:lnTo>
                  <a:lnTo>
                    <a:pt x="63" y="58"/>
                  </a:lnTo>
                  <a:lnTo>
                    <a:pt x="64" y="59"/>
                  </a:lnTo>
                  <a:lnTo>
                    <a:pt x="64" y="61"/>
                  </a:lnTo>
                  <a:lnTo>
                    <a:pt x="64" y="63"/>
                  </a:lnTo>
                  <a:lnTo>
                    <a:pt x="64" y="69"/>
                  </a:lnTo>
                  <a:lnTo>
                    <a:pt x="64" y="70"/>
                  </a:lnTo>
                  <a:lnTo>
                    <a:pt x="66" y="70"/>
                  </a:lnTo>
                  <a:lnTo>
                    <a:pt x="66" y="75"/>
                  </a:lnTo>
                  <a:lnTo>
                    <a:pt x="66" y="77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64" y="80"/>
                  </a:lnTo>
                  <a:lnTo>
                    <a:pt x="64" y="80"/>
                  </a:lnTo>
                  <a:lnTo>
                    <a:pt x="64" y="78"/>
                  </a:lnTo>
                  <a:lnTo>
                    <a:pt x="63" y="78"/>
                  </a:lnTo>
                  <a:lnTo>
                    <a:pt x="61" y="78"/>
                  </a:lnTo>
                  <a:lnTo>
                    <a:pt x="61" y="78"/>
                  </a:lnTo>
                  <a:lnTo>
                    <a:pt x="59" y="80"/>
                  </a:lnTo>
                  <a:lnTo>
                    <a:pt x="59" y="80"/>
                  </a:lnTo>
                  <a:lnTo>
                    <a:pt x="59" y="81"/>
                  </a:lnTo>
                  <a:lnTo>
                    <a:pt x="59" y="83"/>
                  </a:lnTo>
                  <a:lnTo>
                    <a:pt x="61" y="83"/>
                  </a:lnTo>
                  <a:lnTo>
                    <a:pt x="61" y="85"/>
                  </a:lnTo>
                  <a:lnTo>
                    <a:pt x="61" y="86"/>
                  </a:lnTo>
                  <a:lnTo>
                    <a:pt x="61" y="86"/>
                  </a:lnTo>
                  <a:lnTo>
                    <a:pt x="61" y="88"/>
                  </a:lnTo>
                  <a:lnTo>
                    <a:pt x="61" y="88"/>
                  </a:lnTo>
                  <a:lnTo>
                    <a:pt x="59" y="86"/>
                  </a:lnTo>
                  <a:lnTo>
                    <a:pt x="59" y="85"/>
                  </a:lnTo>
                  <a:lnTo>
                    <a:pt x="58" y="81"/>
                  </a:lnTo>
                  <a:lnTo>
                    <a:pt x="56" y="77"/>
                  </a:lnTo>
                  <a:lnTo>
                    <a:pt x="56" y="74"/>
                  </a:lnTo>
                  <a:lnTo>
                    <a:pt x="55" y="72"/>
                  </a:lnTo>
                  <a:lnTo>
                    <a:pt x="55" y="67"/>
                  </a:lnTo>
                  <a:lnTo>
                    <a:pt x="55" y="66"/>
                  </a:lnTo>
                  <a:lnTo>
                    <a:pt x="55" y="64"/>
                  </a:lnTo>
                  <a:lnTo>
                    <a:pt x="55" y="64"/>
                  </a:lnTo>
                  <a:lnTo>
                    <a:pt x="55" y="64"/>
                  </a:lnTo>
                  <a:lnTo>
                    <a:pt x="53" y="66"/>
                  </a:lnTo>
                  <a:lnTo>
                    <a:pt x="53" y="64"/>
                  </a:lnTo>
                  <a:lnTo>
                    <a:pt x="52" y="63"/>
                  </a:lnTo>
                  <a:lnTo>
                    <a:pt x="50" y="59"/>
                  </a:lnTo>
                  <a:lnTo>
                    <a:pt x="48" y="58"/>
                  </a:lnTo>
                  <a:lnTo>
                    <a:pt x="48" y="56"/>
                  </a:lnTo>
                  <a:lnTo>
                    <a:pt x="48" y="58"/>
                  </a:lnTo>
                  <a:lnTo>
                    <a:pt x="47" y="58"/>
                  </a:lnTo>
                  <a:lnTo>
                    <a:pt x="45" y="59"/>
                  </a:lnTo>
                  <a:lnTo>
                    <a:pt x="44" y="61"/>
                  </a:lnTo>
                  <a:lnTo>
                    <a:pt x="42" y="61"/>
                  </a:lnTo>
                  <a:lnTo>
                    <a:pt x="39" y="58"/>
                  </a:lnTo>
                  <a:lnTo>
                    <a:pt x="37" y="55"/>
                  </a:lnTo>
                  <a:lnTo>
                    <a:pt x="37" y="53"/>
                  </a:lnTo>
                  <a:lnTo>
                    <a:pt x="37" y="50"/>
                  </a:lnTo>
                  <a:lnTo>
                    <a:pt x="37" y="48"/>
                  </a:lnTo>
                  <a:lnTo>
                    <a:pt x="37" y="47"/>
                  </a:lnTo>
                  <a:lnTo>
                    <a:pt x="36" y="45"/>
                  </a:lnTo>
                  <a:lnTo>
                    <a:pt x="36" y="45"/>
                  </a:lnTo>
                  <a:lnTo>
                    <a:pt x="36" y="47"/>
                  </a:lnTo>
                  <a:lnTo>
                    <a:pt x="36" y="47"/>
                  </a:lnTo>
                  <a:lnTo>
                    <a:pt x="36" y="48"/>
                  </a:lnTo>
                  <a:lnTo>
                    <a:pt x="34" y="48"/>
                  </a:lnTo>
                  <a:lnTo>
                    <a:pt x="31" y="47"/>
                  </a:lnTo>
                  <a:lnTo>
                    <a:pt x="33" y="48"/>
                  </a:lnTo>
                  <a:lnTo>
                    <a:pt x="36" y="48"/>
                  </a:lnTo>
                  <a:lnTo>
                    <a:pt x="36" y="50"/>
                  </a:lnTo>
                  <a:lnTo>
                    <a:pt x="36" y="52"/>
                  </a:lnTo>
                  <a:lnTo>
                    <a:pt x="36" y="53"/>
                  </a:lnTo>
                  <a:lnTo>
                    <a:pt x="36" y="53"/>
                  </a:lnTo>
                  <a:lnTo>
                    <a:pt x="34" y="53"/>
                  </a:lnTo>
                  <a:lnTo>
                    <a:pt x="34" y="55"/>
                  </a:lnTo>
                  <a:lnTo>
                    <a:pt x="36" y="56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34" y="58"/>
                  </a:lnTo>
                  <a:lnTo>
                    <a:pt x="34" y="59"/>
                  </a:lnTo>
                  <a:lnTo>
                    <a:pt x="34" y="59"/>
                  </a:lnTo>
                  <a:lnTo>
                    <a:pt x="34" y="61"/>
                  </a:lnTo>
                  <a:lnTo>
                    <a:pt x="36" y="61"/>
                  </a:lnTo>
                  <a:lnTo>
                    <a:pt x="36" y="63"/>
                  </a:lnTo>
                  <a:lnTo>
                    <a:pt x="37" y="64"/>
                  </a:lnTo>
                  <a:lnTo>
                    <a:pt x="36" y="66"/>
                  </a:lnTo>
                  <a:lnTo>
                    <a:pt x="36" y="66"/>
                  </a:lnTo>
                  <a:lnTo>
                    <a:pt x="34" y="67"/>
                  </a:lnTo>
                  <a:lnTo>
                    <a:pt x="33" y="69"/>
                  </a:lnTo>
                  <a:lnTo>
                    <a:pt x="33" y="70"/>
                  </a:lnTo>
                  <a:lnTo>
                    <a:pt x="31" y="72"/>
                  </a:lnTo>
                  <a:lnTo>
                    <a:pt x="30" y="72"/>
                  </a:lnTo>
                  <a:lnTo>
                    <a:pt x="30" y="72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30" y="69"/>
                  </a:lnTo>
                  <a:lnTo>
                    <a:pt x="31" y="67"/>
                  </a:lnTo>
                  <a:lnTo>
                    <a:pt x="30" y="67"/>
                  </a:lnTo>
                  <a:lnTo>
                    <a:pt x="30" y="67"/>
                  </a:lnTo>
                  <a:lnTo>
                    <a:pt x="26" y="69"/>
                  </a:lnTo>
                  <a:lnTo>
                    <a:pt x="26" y="67"/>
                  </a:lnTo>
                  <a:lnTo>
                    <a:pt x="26" y="66"/>
                  </a:lnTo>
                  <a:lnTo>
                    <a:pt x="26" y="64"/>
                  </a:lnTo>
                  <a:lnTo>
                    <a:pt x="28" y="63"/>
                  </a:lnTo>
                  <a:lnTo>
                    <a:pt x="26" y="64"/>
                  </a:lnTo>
                  <a:lnTo>
                    <a:pt x="26" y="66"/>
                  </a:lnTo>
                  <a:lnTo>
                    <a:pt x="26" y="67"/>
                  </a:lnTo>
                  <a:lnTo>
                    <a:pt x="26" y="69"/>
                  </a:lnTo>
                  <a:lnTo>
                    <a:pt x="25" y="70"/>
                  </a:lnTo>
                  <a:lnTo>
                    <a:pt x="25" y="70"/>
                  </a:lnTo>
                  <a:lnTo>
                    <a:pt x="23" y="72"/>
                  </a:lnTo>
                  <a:lnTo>
                    <a:pt x="22" y="72"/>
                  </a:lnTo>
                  <a:lnTo>
                    <a:pt x="22" y="74"/>
                  </a:lnTo>
                  <a:lnTo>
                    <a:pt x="22" y="72"/>
                  </a:lnTo>
                  <a:lnTo>
                    <a:pt x="22" y="70"/>
                  </a:lnTo>
                  <a:lnTo>
                    <a:pt x="20" y="66"/>
                  </a:lnTo>
                  <a:lnTo>
                    <a:pt x="20" y="66"/>
                  </a:lnTo>
                  <a:lnTo>
                    <a:pt x="20" y="69"/>
                  </a:lnTo>
                  <a:lnTo>
                    <a:pt x="20" y="70"/>
                  </a:lnTo>
                  <a:lnTo>
                    <a:pt x="20" y="72"/>
                  </a:lnTo>
                  <a:lnTo>
                    <a:pt x="18" y="74"/>
                  </a:lnTo>
                  <a:lnTo>
                    <a:pt x="17" y="74"/>
                  </a:lnTo>
                  <a:lnTo>
                    <a:pt x="17" y="74"/>
                  </a:lnTo>
                  <a:lnTo>
                    <a:pt x="15" y="72"/>
                  </a:lnTo>
                  <a:lnTo>
                    <a:pt x="15" y="72"/>
                  </a:lnTo>
                  <a:lnTo>
                    <a:pt x="14" y="69"/>
                  </a:lnTo>
                  <a:lnTo>
                    <a:pt x="14" y="69"/>
                  </a:lnTo>
                  <a:lnTo>
                    <a:pt x="14" y="67"/>
                  </a:lnTo>
                  <a:lnTo>
                    <a:pt x="14" y="66"/>
                  </a:lnTo>
                  <a:lnTo>
                    <a:pt x="12" y="63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9"/>
                  </a:lnTo>
                  <a:lnTo>
                    <a:pt x="12" y="56"/>
                  </a:lnTo>
                  <a:lnTo>
                    <a:pt x="11" y="55"/>
                  </a:lnTo>
                  <a:lnTo>
                    <a:pt x="11" y="53"/>
                  </a:lnTo>
                  <a:lnTo>
                    <a:pt x="12" y="52"/>
                  </a:lnTo>
                  <a:lnTo>
                    <a:pt x="12" y="52"/>
                  </a:lnTo>
                  <a:lnTo>
                    <a:pt x="11" y="52"/>
                  </a:lnTo>
                  <a:lnTo>
                    <a:pt x="9" y="50"/>
                  </a:lnTo>
                  <a:lnTo>
                    <a:pt x="9" y="50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7" y="47"/>
                  </a:lnTo>
                  <a:lnTo>
                    <a:pt x="7" y="45"/>
                  </a:lnTo>
                  <a:lnTo>
                    <a:pt x="7" y="45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9" y="39"/>
                  </a:lnTo>
                  <a:lnTo>
                    <a:pt x="9" y="39"/>
                  </a:lnTo>
                  <a:lnTo>
                    <a:pt x="9" y="36"/>
                  </a:lnTo>
                  <a:lnTo>
                    <a:pt x="9" y="36"/>
                  </a:lnTo>
                  <a:lnTo>
                    <a:pt x="9" y="36"/>
                  </a:lnTo>
                  <a:lnTo>
                    <a:pt x="7" y="34"/>
                  </a:lnTo>
                  <a:lnTo>
                    <a:pt x="6" y="34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3" y="33"/>
                  </a:lnTo>
                  <a:lnTo>
                    <a:pt x="1" y="31"/>
                  </a:lnTo>
                  <a:lnTo>
                    <a:pt x="0" y="31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8"/>
                  </a:lnTo>
                  <a:lnTo>
                    <a:pt x="1" y="25"/>
                  </a:lnTo>
                  <a:lnTo>
                    <a:pt x="1" y="25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4" y="25"/>
                  </a:lnTo>
                  <a:lnTo>
                    <a:pt x="6" y="22"/>
                  </a:lnTo>
                  <a:lnTo>
                    <a:pt x="7" y="22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11" y="22"/>
                  </a:lnTo>
                  <a:lnTo>
                    <a:pt x="12" y="22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2" y="20"/>
                  </a:lnTo>
                  <a:lnTo>
                    <a:pt x="11" y="18"/>
                  </a:lnTo>
                  <a:lnTo>
                    <a:pt x="11" y="18"/>
                  </a:lnTo>
                  <a:lnTo>
                    <a:pt x="11" y="17"/>
                  </a:lnTo>
                  <a:lnTo>
                    <a:pt x="11" y="17"/>
                  </a:lnTo>
                  <a:lnTo>
                    <a:pt x="7" y="17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4" y="14"/>
                  </a:lnTo>
                  <a:lnTo>
                    <a:pt x="3" y="12"/>
                  </a:lnTo>
                  <a:lnTo>
                    <a:pt x="1" y="12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1" y="9"/>
                  </a:lnTo>
                  <a:lnTo>
                    <a:pt x="1" y="7"/>
                  </a:lnTo>
                  <a:lnTo>
                    <a:pt x="3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6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"/>
            <p:cNvSpPr/>
            <p:nvPr/>
          </p:nvSpPr>
          <p:spPr>
            <a:xfrm>
              <a:off x="4084765" y="4041673"/>
              <a:ext cx="5848" cy="5848"/>
            </a:xfrm>
            <a:custGeom>
              <a:rect b="b" l="l" r="r" t="t"/>
              <a:pathLst>
                <a:path extrusionOk="0" h="3" w="3">
                  <a:moveTo>
                    <a:pt x="0" y="0"/>
                  </a:moveTo>
                  <a:lnTo>
                    <a:pt x="1" y="2"/>
                  </a:lnTo>
                  <a:lnTo>
                    <a:pt x="3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"/>
            <p:cNvSpPr/>
            <p:nvPr/>
          </p:nvSpPr>
          <p:spPr>
            <a:xfrm>
              <a:off x="6207467" y="3053417"/>
              <a:ext cx="107208" cy="95512"/>
            </a:xfrm>
            <a:custGeom>
              <a:rect b="b" l="l" r="r" t="t"/>
              <a:pathLst>
                <a:path extrusionOk="0" h="49" w="55">
                  <a:moveTo>
                    <a:pt x="17" y="0"/>
                  </a:moveTo>
                  <a:lnTo>
                    <a:pt x="21" y="3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30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3" y="3"/>
                  </a:lnTo>
                  <a:lnTo>
                    <a:pt x="35" y="3"/>
                  </a:lnTo>
                  <a:lnTo>
                    <a:pt x="36" y="3"/>
                  </a:lnTo>
                  <a:lnTo>
                    <a:pt x="36" y="3"/>
                  </a:lnTo>
                  <a:lnTo>
                    <a:pt x="38" y="3"/>
                  </a:lnTo>
                  <a:lnTo>
                    <a:pt x="40" y="3"/>
                  </a:lnTo>
                  <a:lnTo>
                    <a:pt x="40" y="4"/>
                  </a:lnTo>
                  <a:lnTo>
                    <a:pt x="43" y="4"/>
                  </a:lnTo>
                  <a:lnTo>
                    <a:pt x="44" y="4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8"/>
                  </a:lnTo>
                  <a:lnTo>
                    <a:pt x="46" y="8"/>
                  </a:lnTo>
                  <a:lnTo>
                    <a:pt x="47" y="8"/>
                  </a:lnTo>
                  <a:lnTo>
                    <a:pt x="47" y="8"/>
                  </a:lnTo>
                  <a:lnTo>
                    <a:pt x="49" y="8"/>
                  </a:lnTo>
                  <a:lnTo>
                    <a:pt x="51" y="6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52" y="9"/>
                  </a:lnTo>
                  <a:lnTo>
                    <a:pt x="52" y="11"/>
                  </a:lnTo>
                  <a:lnTo>
                    <a:pt x="51" y="12"/>
                  </a:lnTo>
                  <a:lnTo>
                    <a:pt x="49" y="14"/>
                  </a:lnTo>
                  <a:lnTo>
                    <a:pt x="49" y="14"/>
                  </a:lnTo>
                  <a:lnTo>
                    <a:pt x="49" y="15"/>
                  </a:lnTo>
                  <a:lnTo>
                    <a:pt x="49" y="17"/>
                  </a:lnTo>
                  <a:lnTo>
                    <a:pt x="49" y="17"/>
                  </a:lnTo>
                  <a:lnTo>
                    <a:pt x="49" y="17"/>
                  </a:lnTo>
                  <a:lnTo>
                    <a:pt x="51" y="19"/>
                  </a:lnTo>
                  <a:lnTo>
                    <a:pt x="52" y="19"/>
                  </a:lnTo>
                  <a:lnTo>
                    <a:pt x="54" y="20"/>
                  </a:lnTo>
                  <a:lnTo>
                    <a:pt x="55" y="22"/>
                  </a:lnTo>
                  <a:lnTo>
                    <a:pt x="55" y="2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4" y="23"/>
                  </a:lnTo>
                  <a:lnTo>
                    <a:pt x="52" y="23"/>
                  </a:lnTo>
                  <a:lnTo>
                    <a:pt x="52" y="23"/>
                  </a:lnTo>
                  <a:lnTo>
                    <a:pt x="51" y="23"/>
                  </a:lnTo>
                  <a:lnTo>
                    <a:pt x="51" y="23"/>
                  </a:lnTo>
                  <a:lnTo>
                    <a:pt x="51" y="23"/>
                  </a:lnTo>
                  <a:lnTo>
                    <a:pt x="52" y="27"/>
                  </a:lnTo>
                  <a:lnTo>
                    <a:pt x="54" y="28"/>
                  </a:lnTo>
                  <a:lnTo>
                    <a:pt x="55" y="30"/>
                  </a:lnTo>
                  <a:lnTo>
                    <a:pt x="54" y="30"/>
                  </a:lnTo>
                  <a:lnTo>
                    <a:pt x="54" y="31"/>
                  </a:lnTo>
                  <a:lnTo>
                    <a:pt x="54" y="31"/>
                  </a:lnTo>
                  <a:lnTo>
                    <a:pt x="52" y="30"/>
                  </a:lnTo>
                  <a:lnTo>
                    <a:pt x="52" y="30"/>
                  </a:lnTo>
                  <a:lnTo>
                    <a:pt x="51" y="30"/>
                  </a:lnTo>
                  <a:lnTo>
                    <a:pt x="51" y="31"/>
                  </a:lnTo>
                  <a:lnTo>
                    <a:pt x="49" y="31"/>
                  </a:lnTo>
                  <a:lnTo>
                    <a:pt x="49" y="31"/>
                  </a:lnTo>
                  <a:lnTo>
                    <a:pt x="49" y="31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7" y="31"/>
                  </a:lnTo>
                  <a:lnTo>
                    <a:pt x="46" y="31"/>
                  </a:lnTo>
                  <a:lnTo>
                    <a:pt x="47" y="33"/>
                  </a:lnTo>
                  <a:lnTo>
                    <a:pt x="47" y="34"/>
                  </a:lnTo>
                  <a:lnTo>
                    <a:pt x="47" y="36"/>
                  </a:lnTo>
                  <a:lnTo>
                    <a:pt x="47" y="36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46" y="34"/>
                  </a:lnTo>
                  <a:lnTo>
                    <a:pt x="44" y="36"/>
                  </a:lnTo>
                  <a:lnTo>
                    <a:pt x="43" y="36"/>
                  </a:lnTo>
                  <a:lnTo>
                    <a:pt x="43" y="38"/>
                  </a:lnTo>
                  <a:lnTo>
                    <a:pt x="43" y="38"/>
                  </a:lnTo>
                  <a:lnTo>
                    <a:pt x="43" y="39"/>
                  </a:lnTo>
                  <a:lnTo>
                    <a:pt x="43" y="41"/>
                  </a:lnTo>
                  <a:lnTo>
                    <a:pt x="40" y="41"/>
                  </a:lnTo>
                  <a:lnTo>
                    <a:pt x="40" y="41"/>
                  </a:lnTo>
                  <a:lnTo>
                    <a:pt x="40" y="41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41" y="47"/>
                  </a:lnTo>
                  <a:lnTo>
                    <a:pt x="41" y="47"/>
                  </a:lnTo>
                  <a:lnTo>
                    <a:pt x="41" y="47"/>
                  </a:lnTo>
                  <a:lnTo>
                    <a:pt x="40" y="49"/>
                  </a:lnTo>
                  <a:lnTo>
                    <a:pt x="40" y="49"/>
                  </a:lnTo>
                  <a:lnTo>
                    <a:pt x="40" y="49"/>
                  </a:lnTo>
                  <a:lnTo>
                    <a:pt x="38" y="47"/>
                  </a:lnTo>
                  <a:lnTo>
                    <a:pt x="38" y="47"/>
                  </a:lnTo>
                  <a:lnTo>
                    <a:pt x="35" y="45"/>
                  </a:lnTo>
                  <a:lnTo>
                    <a:pt x="33" y="45"/>
                  </a:lnTo>
                  <a:lnTo>
                    <a:pt x="32" y="44"/>
                  </a:lnTo>
                  <a:lnTo>
                    <a:pt x="30" y="44"/>
                  </a:lnTo>
                  <a:lnTo>
                    <a:pt x="30" y="42"/>
                  </a:lnTo>
                  <a:lnTo>
                    <a:pt x="29" y="42"/>
                  </a:lnTo>
                  <a:lnTo>
                    <a:pt x="29" y="42"/>
                  </a:lnTo>
                  <a:lnTo>
                    <a:pt x="27" y="42"/>
                  </a:lnTo>
                  <a:lnTo>
                    <a:pt x="29" y="41"/>
                  </a:lnTo>
                  <a:lnTo>
                    <a:pt x="29" y="41"/>
                  </a:lnTo>
                  <a:lnTo>
                    <a:pt x="29" y="41"/>
                  </a:lnTo>
                  <a:lnTo>
                    <a:pt x="27" y="39"/>
                  </a:lnTo>
                  <a:lnTo>
                    <a:pt x="24" y="38"/>
                  </a:lnTo>
                  <a:lnTo>
                    <a:pt x="22" y="36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19" y="31"/>
                  </a:lnTo>
                  <a:lnTo>
                    <a:pt x="17" y="3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3" y="25"/>
                  </a:lnTo>
                  <a:lnTo>
                    <a:pt x="11" y="23"/>
                  </a:lnTo>
                  <a:lnTo>
                    <a:pt x="10" y="22"/>
                  </a:lnTo>
                  <a:lnTo>
                    <a:pt x="8" y="20"/>
                  </a:lnTo>
                  <a:lnTo>
                    <a:pt x="6" y="19"/>
                  </a:lnTo>
                  <a:lnTo>
                    <a:pt x="6" y="17"/>
                  </a:lnTo>
                  <a:lnTo>
                    <a:pt x="6" y="14"/>
                  </a:lnTo>
                  <a:lnTo>
                    <a:pt x="5" y="14"/>
                  </a:lnTo>
                  <a:lnTo>
                    <a:pt x="5" y="14"/>
                  </a:lnTo>
                  <a:lnTo>
                    <a:pt x="2" y="11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4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6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10" y="4"/>
                  </a:lnTo>
                  <a:lnTo>
                    <a:pt x="11" y="3"/>
                  </a:lnTo>
                  <a:lnTo>
                    <a:pt x="11" y="1"/>
                  </a:lnTo>
                  <a:lnTo>
                    <a:pt x="16" y="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"/>
            <p:cNvSpPr/>
            <p:nvPr/>
          </p:nvSpPr>
          <p:spPr>
            <a:xfrm>
              <a:off x="7026140" y="3170370"/>
              <a:ext cx="159836" cy="115005"/>
            </a:xfrm>
            <a:custGeom>
              <a:rect b="b" l="l" r="r" t="t"/>
              <a:pathLst>
                <a:path extrusionOk="0" h="59" w="82">
                  <a:moveTo>
                    <a:pt x="4" y="36"/>
                  </a:moveTo>
                  <a:lnTo>
                    <a:pt x="4" y="36"/>
                  </a:lnTo>
                  <a:lnTo>
                    <a:pt x="4" y="37"/>
                  </a:lnTo>
                  <a:lnTo>
                    <a:pt x="6" y="37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9" y="41"/>
                  </a:lnTo>
                  <a:lnTo>
                    <a:pt x="11" y="41"/>
                  </a:lnTo>
                  <a:lnTo>
                    <a:pt x="12" y="41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5" y="41"/>
                  </a:lnTo>
                  <a:lnTo>
                    <a:pt x="15" y="41"/>
                  </a:lnTo>
                  <a:lnTo>
                    <a:pt x="15" y="42"/>
                  </a:lnTo>
                  <a:lnTo>
                    <a:pt x="14" y="42"/>
                  </a:lnTo>
                  <a:lnTo>
                    <a:pt x="15" y="44"/>
                  </a:lnTo>
                  <a:lnTo>
                    <a:pt x="17" y="44"/>
                  </a:lnTo>
                  <a:lnTo>
                    <a:pt x="17" y="45"/>
                  </a:lnTo>
                  <a:lnTo>
                    <a:pt x="17" y="47"/>
                  </a:lnTo>
                  <a:lnTo>
                    <a:pt x="18" y="48"/>
                  </a:lnTo>
                  <a:lnTo>
                    <a:pt x="18" y="50"/>
                  </a:lnTo>
                  <a:lnTo>
                    <a:pt x="20" y="52"/>
                  </a:lnTo>
                  <a:lnTo>
                    <a:pt x="17" y="50"/>
                  </a:lnTo>
                  <a:lnTo>
                    <a:pt x="12" y="50"/>
                  </a:lnTo>
                  <a:lnTo>
                    <a:pt x="11" y="48"/>
                  </a:lnTo>
                  <a:lnTo>
                    <a:pt x="9" y="47"/>
                  </a:lnTo>
                  <a:lnTo>
                    <a:pt x="7" y="47"/>
                  </a:lnTo>
                  <a:lnTo>
                    <a:pt x="7" y="45"/>
                  </a:lnTo>
                  <a:lnTo>
                    <a:pt x="6" y="45"/>
                  </a:lnTo>
                  <a:lnTo>
                    <a:pt x="6" y="45"/>
                  </a:lnTo>
                  <a:lnTo>
                    <a:pt x="4" y="44"/>
                  </a:lnTo>
                  <a:lnTo>
                    <a:pt x="4" y="44"/>
                  </a:lnTo>
                  <a:lnTo>
                    <a:pt x="3" y="42"/>
                  </a:lnTo>
                  <a:lnTo>
                    <a:pt x="1" y="39"/>
                  </a:lnTo>
                  <a:lnTo>
                    <a:pt x="1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" y="37"/>
                  </a:lnTo>
                  <a:lnTo>
                    <a:pt x="4" y="36"/>
                  </a:lnTo>
                  <a:close/>
                  <a:moveTo>
                    <a:pt x="11" y="22"/>
                  </a:move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22"/>
                  </a:lnTo>
                  <a:close/>
                  <a:moveTo>
                    <a:pt x="3" y="14"/>
                  </a:move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4"/>
                  </a:lnTo>
                  <a:close/>
                  <a:moveTo>
                    <a:pt x="23" y="0"/>
                  </a:moveTo>
                  <a:lnTo>
                    <a:pt x="25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30" y="3"/>
                  </a:lnTo>
                  <a:lnTo>
                    <a:pt x="31" y="4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6"/>
                  </a:lnTo>
                  <a:lnTo>
                    <a:pt x="34" y="6"/>
                  </a:lnTo>
                  <a:lnTo>
                    <a:pt x="36" y="7"/>
                  </a:lnTo>
                  <a:lnTo>
                    <a:pt x="36" y="9"/>
                  </a:lnTo>
                  <a:lnTo>
                    <a:pt x="37" y="11"/>
                  </a:lnTo>
                  <a:lnTo>
                    <a:pt x="39" y="11"/>
                  </a:lnTo>
                  <a:lnTo>
                    <a:pt x="41" y="11"/>
                  </a:lnTo>
                  <a:lnTo>
                    <a:pt x="44" y="12"/>
                  </a:lnTo>
                  <a:lnTo>
                    <a:pt x="45" y="12"/>
                  </a:lnTo>
                  <a:lnTo>
                    <a:pt x="47" y="9"/>
                  </a:lnTo>
                  <a:lnTo>
                    <a:pt x="47" y="7"/>
                  </a:lnTo>
                  <a:lnTo>
                    <a:pt x="48" y="7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3" y="4"/>
                  </a:lnTo>
                  <a:lnTo>
                    <a:pt x="55" y="1"/>
                  </a:lnTo>
                  <a:lnTo>
                    <a:pt x="55" y="1"/>
                  </a:lnTo>
                  <a:lnTo>
                    <a:pt x="56" y="1"/>
                  </a:lnTo>
                  <a:lnTo>
                    <a:pt x="58" y="4"/>
                  </a:lnTo>
                  <a:lnTo>
                    <a:pt x="61" y="9"/>
                  </a:lnTo>
                  <a:lnTo>
                    <a:pt x="63" y="11"/>
                  </a:lnTo>
                  <a:lnTo>
                    <a:pt x="63" y="12"/>
                  </a:lnTo>
                  <a:lnTo>
                    <a:pt x="64" y="14"/>
                  </a:lnTo>
                  <a:lnTo>
                    <a:pt x="64" y="15"/>
                  </a:lnTo>
                  <a:lnTo>
                    <a:pt x="67" y="18"/>
                  </a:lnTo>
                  <a:lnTo>
                    <a:pt x="69" y="20"/>
                  </a:lnTo>
                  <a:lnTo>
                    <a:pt x="72" y="22"/>
                  </a:lnTo>
                  <a:lnTo>
                    <a:pt x="72" y="22"/>
                  </a:lnTo>
                  <a:lnTo>
                    <a:pt x="74" y="22"/>
                  </a:lnTo>
                  <a:lnTo>
                    <a:pt x="75" y="22"/>
                  </a:lnTo>
                  <a:lnTo>
                    <a:pt x="77" y="23"/>
                  </a:lnTo>
                  <a:lnTo>
                    <a:pt x="78" y="23"/>
                  </a:lnTo>
                  <a:lnTo>
                    <a:pt x="78" y="25"/>
                  </a:lnTo>
                  <a:lnTo>
                    <a:pt x="80" y="25"/>
                  </a:lnTo>
                  <a:lnTo>
                    <a:pt x="82" y="28"/>
                  </a:lnTo>
                  <a:lnTo>
                    <a:pt x="77" y="26"/>
                  </a:lnTo>
                  <a:lnTo>
                    <a:pt x="74" y="26"/>
                  </a:lnTo>
                  <a:lnTo>
                    <a:pt x="72" y="28"/>
                  </a:lnTo>
                  <a:lnTo>
                    <a:pt x="71" y="28"/>
                  </a:lnTo>
                  <a:lnTo>
                    <a:pt x="69" y="30"/>
                  </a:lnTo>
                  <a:lnTo>
                    <a:pt x="67" y="31"/>
                  </a:lnTo>
                  <a:lnTo>
                    <a:pt x="67" y="34"/>
                  </a:lnTo>
                  <a:lnTo>
                    <a:pt x="66" y="39"/>
                  </a:lnTo>
                  <a:lnTo>
                    <a:pt x="66" y="41"/>
                  </a:lnTo>
                  <a:lnTo>
                    <a:pt x="66" y="42"/>
                  </a:lnTo>
                  <a:lnTo>
                    <a:pt x="66" y="44"/>
                  </a:lnTo>
                  <a:lnTo>
                    <a:pt x="66" y="44"/>
                  </a:lnTo>
                  <a:lnTo>
                    <a:pt x="64" y="44"/>
                  </a:lnTo>
                  <a:lnTo>
                    <a:pt x="64" y="48"/>
                  </a:lnTo>
                  <a:lnTo>
                    <a:pt x="64" y="48"/>
                  </a:lnTo>
                  <a:lnTo>
                    <a:pt x="63" y="48"/>
                  </a:lnTo>
                  <a:lnTo>
                    <a:pt x="63" y="48"/>
                  </a:lnTo>
                  <a:lnTo>
                    <a:pt x="63" y="48"/>
                  </a:lnTo>
                  <a:lnTo>
                    <a:pt x="61" y="47"/>
                  </a:lnTo>
                  <a:lnTo>
                    <a:pt x="61" y="48"/>
                  </a:lnTo>
                  <a:lnTo>
                    <a:pt x="59" y="50"/>
                  </a:lnTo>
                  <a:lnTo>
                    <a:pt x="59" y="52"/>
                  </a:lnTo>
                  <a:lnTo>
                    <a:pt x="59" y="52"/>
                  </a:lnTo>
                  <a:lnTo>
                    <a:pt x="59" y="58"/>
                  </a:lnTo>
                  <a:lnTo>
                    <a:pt x="59" y="58"/>
                  </a:lnTo>
                  <a:lnTo>
                    <a:pt x="56" y="59"/>
                  </a:lnTo>
                  <a:lnTo>
                    <a:pt x="55" y="59"/>
                  </a:lnTo>
                  <a:lnTo>
                    <a:pt x="53" y="56"/>
                  </a:lnTo>
                  <a:lnTo>
                    <a:pt x="52" y="56"/>
                  </a:lnTo>
                  <a:lnTo>
                    <a:pt x="52" y="56"/>
                  </a:lnTo>
                  <a:lnTo>
                    <a:pt x="50" y="55"/>
                  </a:lnTo>
                  <a:lnTo>
                    <a:pt x="50" y="55"/>
                  </a:lnTo>
                  <a:lnTo>
                    <a:pt x="50" y="53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7" y="50"/>
                  </a:lnTo>
                  <a:lnTo>
                    <a:pt x="47" y="50"/>
                  </a:lnTo>
                  <a:lnTo>
                    <a:pt x="48" y="50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52" y="48"/>
                  </a:lnTo>
                  <a:lnTo>
                    <a:pt x="52" y="48"/>
                  </a:lnTo>
                  <a:lnTo>
                    <a:pt x="50" y="47"/>
                  </a:lnTo>
                  <a:lnTo>
                    <a:pt x="48" y="47"/>
                  </a:lnTo>
                  <a:lnTo>
                    <a:pt x="48" y="45"/>
                  </a:lnTo>
                  <a:lnTo>
                    <a:pt x="48" y="45"/>
                  </a:lnTo>
                  <a:lnTo>
                    <a:pt x="48" y="44"/>
                  </a:lnTo>
                  <a:lnTo>
                    <a:pt x="48" y="44"/>
                  </a:lnTo>
                  <a:lnTo>
                    <a:pt x="50" y="44"/>
                  </a:lnTo>
                  <a:lnTo>
                    <a:pt x="52" y="42"/>
                  </a:lnTo>
                  <a:lnTo>
                    <a:pt x="50" y="42"/>
                  </a:lnTo>
                  <a:lnTo>
                    <a:pt x="48" y="39"/>
                  </a:lnTo>
                  <a:lnTo>
                    <a:pt x="47" y="37"/>
                  </a:lnTo>
                  <a:lnTo>
                    <a:pt x="45" y="37"/>
                  </a:lnTo>
                  <a:lnTo>
                    <a:pt x="44" y="37"/>
                  </a:lnTo>
                  <a:lnTo>
                    <a:pt x="41" y="41"/>
                  </a:lnTo>
                  <a:lnTo>
                    <a:pt x="39" y="41"/>
                  </a:lnTo>
                  <a:lnTo>
                    <a:pt x="37" y="42"/>
                  </a:lnTo>
                  <a:lnTo>
                    <a:pt x="34" y="44"/>
                  </a:lnTo>
                  <a:lnTo>
                    <a:pt x="33" y="45"/>
                  </a:lnTo>
                  <a:lnTo>
                    <a:pt x="33" y="47"/>
                  </a:lnTo>
                  <a:lnTo>
                    <a:pt x="30" y="47"/>
                  </a:lnTo>
                  <a:lnTo>
                    <a:pt x="30" y="47"/>
                  </a:lnTo>
                  <a:lnTo>
                    <a:pt x="26" y="50"/>
                  </a:lnTo>
                  <a:lnTo>
                    <a:pt x="25" y="50"/>
                  </a:lnTo>
                  <a:lnTo>
                    <a:pt x="25" y="48"/>
                  </a:lnTo>
                  <a:lnTo>
                    <a:pt x="25" y="48"/>
                  </a:lnTo>
                  <a:lnTo>
                    <a:pt x="25" y="47"/>
                  </a:lnTo>
                  <a:lnTo>
                    <a:pt x="23" y="47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25" y="45"/>
                  </a:lnTo>
                  <a:lnTo>
                    <a:pt x="26" y="45"/>
                  </a:lnTo>
                  <a:lnTo>
                    <a:pt x="26" y="45"/>
                  </a:lnTo>
                  <a:lnTo>
                    <a:pt x="25" y="44"/>
                  </a:lnTo>
                  <a:lnTo>
                    <a:pt x="25" y="44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3" y="42"/>
                  </a:lnTo>
                  <a:lnTo>
                    <a:pt x="25" y="41"/>
                  </a:lnTo>
                  <a:lnTo>
                    <a:pt x="25" y="41"/>
                  </a:lnTo>
                  <a:lnTo>
                    <a:pt x="25" y="39"/>
                  </a:lnTo>
                  <a:lnTo>
                    <a:pt x="22" y="39"/>
                  </a:lnTo>
                  <a:lnTo>
                    <a:pt x="20" y="39"/>
                  </a:lnTo>
                  <a:lnTo>
                    <a:pt x="18" y="37"/>
                  </a:lnTo>
                  <a:lnTo>
                    <a:pt x="18" y="37"/>
                  </a:lnTo>
                  <a:lnTo>
                    <a:pt x="17" y="36"/>
                  </a:lnTo>
                  <a:lnTo>
                    <a:pt x="15" y="36"/>
                  </a:lnTo>
                  <a:lnTo>
                    <a:pt x="15" y="34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2" y="33"/>
                  </a:lnTo>
                  <a:lnTo>
                    <a:pt x="15" y="33"/>
                  </a:lnTo>
                  <a:lnTo>
                    <a:pt x="15" y="31"/>
                  </a:lnTo>
                  <a:lnTo>
                    <a:pt x="17" y="31"/>
                  </a:lnTo>
                  <a:lnTo>
                    <a:pt x="17" y="31"/>
                  </a:lnTo>
                  <a:lnTo>
                    <a:pt x="17" y="30"/>
                  </a:lnTo>
                  <a:lnTo>
                    <a:pt x="17" y="28"/>
                  </a:lnTo>
                  <a:lnTo>
                    <a:pt x="14" y="26"/>
                  </a:lnTo>
                  <a:lnTo>
                    <a:pt x="12" y="25"/>
                  </a:lnTo>
                  <a:lnTo>
                    <a:pt x="11" y="23"/>
                  </a:lnTo>
                  <a:lnTo>
                    <a:pt x="9" y="22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1" y="17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9" y="15"/>
                  </a:lnTo>
                  <a:lnTo>
                    <a:pt x="7" y="15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2"/>
                  </a:lnTo>
                  <a:lnTo>
                    <a:pt x="4" y="11"/>
                  </a:lnTo>
                  <a:lnTo>
                    <a:pt x="3" y="11"/>
                  </a:lnTo>
                  <a:lnTo>
                    <a:pt x="6" y="7"/>
                  </a:lnTo>
                  <a:lnTo>
                    <a:pt x="7" y="7"/>
                  </a:lnTo>
                  <a:lnTo>
                    <a:pt x="9" y="7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5" y="11"/>
                  </a:lnTo>
                  <a:lnTo>
                    <a:pt x="17" y="12"/>
                  </a:lnTo>
                  <a:lnTo>
                    <a:pt x="18" y="12"/>
                  </a:lnTo>
                  <a:lnTo>
                    <a:pt x="18" y="12"/>
                  </a:lnTo>
                  <a:lnTo>
                    <a:pt x="20" y="12"/>
                  </a:lnTo>
                  <a:lnTo>
                    <a:pt x="22" y="12"/>
                  </a:lnTo>
                  <a:lnTo>
                    <a:pt x="23" y="14"/>
                  </a:lnTo>
                  <a:lnTo>
                    <a:pt x="23" y="14"/>
                  </a:lnTo>
                  <a:lnTo>
                    <a:pt x="25" y="14"/>
                  </a:lnTo>
                  <a:lnTo>
                    <a:pt x="25" y="14"/>
                  </a:lnTo>
                  <a:lnTo>
                    <a:pt x="26" y="12"/>
                  </a:lnTo>
                  <a:lnTo>
                    <a:pt x="28" y="11"/>
                  </a:lnTo>
                  <a:lnTo>
                    <a:pt x="28" y="11"/>
                  </a:lnTo>
                  <a:lnTo>
                    <a:pt x="26" y="9"/>
                  </a:lnTo>
                  <a:lnTo>
                    <a:pt x="25" y="7"/>
                  </a:lnTo>
                  <a:lnTo>
                    <a:pt x="23" y="7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20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"/>
            <p:cNvSpPr/>
            <p:nvPr/>
          </p:nvSpPr>
          <p:spPr>
            <a:xfrm>
              <a:off x="3788484" y="4063113"/>
              <a:ext cx="5848" cy="3898"/>
            </a:xfrm>
            <a:custGeom>
              <a:rect b="b" l="l" r="r" t="t"/>
              <a:pathLst>
                <a:path extrusionOk="0" h="2" w="3">
                  <a:moveTo>
                    <a:pt x="2" y="0"/>
                  </a:moveTo>
                  <a:lnTo>
                    <a:pt x="2" y="0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"/>
            <p:cNvSpPr/>
            <p:nvPr/>
          </p:nvSpPr>
          <p:spPr>
            <a:xfrm>
              <a:off x="8946123" y="4698559"/>
              <a:ext cx="1298181" cy="1428780"/>
            </a:xfrm>
            <a:custGeom>
              <a:rect b="b" l="l" r="r" t="t"/>
              <a:pathLst>
                <a:path extrusionOk="0" h="733" w="666">
                  <a:moveTo>
                    <a:pt x="666" y="728"/>
                  </a:moveTo>
                  <a:lnTo>
                    <a:pt x="666" y="730"/>
                  </a:lnTo>
                  <a:lnTo>
                    <a:pt x="664" y="733"/>
                  </a:lnTo>
                  <a:lnTo>
                    <a:pt x="664" y="733"/>
                  </a:lnTo>
                  <a:lnTo>
                    <a:pt x="664" y="733"/>
                  </a:lnTo>
                  <a:lnTo>
                    <a:pt x="666" y="728"/>
                  </a:lnTo>
                  <a:lnTo>
                    <a:pt x="666" y="728"/>
                  </a:lnTo>
                  <a:close/>
                  <a:moveTo>
                    <a:pt x="497" y="519"/>
                  </a:moveTo>
                  <a:lnTo>
                    <a:pt x="497" y="519"/>
                  </a:lnTo>
                  <a:lnTo>
                    <a:pt x="498" y="520"/>
                  </a:lnTo>
                  <a:lnTo>
                    <a:pt x="498" y="522"/>
                  </a:lnTo>
                  <a:lnTo>
                    <a:pt x="497" y="523"/>
                  </a:lnTo>
                  <a:lnTo>
                    <a:pt x="497" y="523"/>
                  </a:lnTo>
                  <a:lnTo>
                    <a:pt x="495" y="523"/>
                  </a:lnTo>
                  <a:lnTo>
                    <a:pt x="494" y="522"/>
                  </a:lnTo>
                  <a:lnTo>
                    <a:pt x="494" y="522"/>
                  </a:lnTo>
                  <a:lnTo>
                    <a:pt x="495" y="522"/>
                  </a:lnTo>
                  <a:lnTo>
                    <a:pt x="495" y="522"/>
                  </a:lnTo>
                  <a:lnTo>
                    <a:pt x="495" y="520"/>
                  </a:lnTo>
                  <a:lnTo>
                    <a:pt x="495" y="520"/>
                  </a:lnTo>
                  <a:lnTo>
                    <a:pt x="497" y="520"/>
                  </a:lnTo>
                  <a:lnTo>
                    <a:pt x="497" y="519"/>
                  </a:lnTo>
                  <a:close/>
                  <a:moveTo>
                    <a:pt x="498" y="515"/>
                  </a:moveTo>
                  <a:lnTo>
                    <a:pt x="498" y="517"/>
                  </a:lnTo>
                  <a:lnTo>
                    <a:pt x="498" y="519"/>
                  </a:lnTo>
                  <a:lnTo>
                    <a:pt x="498" y="519"/>
                  </a:lnTo>
                  <a:lnTo>
                    <a:pt x="498" y="519"/>
                  </a:lnTo>
                  <a:lnTo>
                    <a:pt x="498" y="517"/>
                  </a:lnTo>
                  <a:lnTo>
                    <a:pt x="497" y="517"/>
                  </a:lnTo>
                  <a:lnTo>
                    <a:pt x="497" y="517"/>
                  </a:lnTo>
                  <a:lnTo>
                    <a:pt x="497" y="515"/>
                  </a:lnTo>
                  <a:lnTo>
                    <a:pt x="498" y="515"/>
                  </a:lnTo>
                  <a:close/>
                  <a:moveTo>
                    <a:pt x="508" y="508"/>
                  </a:moveTo>
                  <a:lnTo>
                    <a:pt x="509" y="508"/>
                  </a:lnTo>
                  <a:lnTo>
                    <a:pt x="509" y="508"/>
                  </a:lnTo>
                  <a:lnTo>
                    <a:pt x="509" y="509"/>
                  </a:lnTo>
                  <a:lnTo>
                    <a:pt x="509" y="509"/>
                  </a:lnTo>
                  <a:lnTo>
                    <a:pt x="508" y="509"/>
                  </a:lnTo>
                  <a:lnTo>
                    <a:pt x="508" y="509"/>
                  </a:lnTo>
                  <a:lnTo>
                    <a:pt x="508" y="508"/>
                  </a:lnTo>
                  <a:lnTo>
                    <a:pt x="508" y="508"/>
                  </a:lnTo>
                  <a:lnTo>
                    <a:pt x="508" y="508"/>
                  </a:lnTo>
                  <a:close/>
                  <a:moveTo>
                    <a:pt x="461" y="474"/>
                  </a:moveTo>
                  <a:lnTo>
                    <a:pt x="461" y="474"/>
                  </a:lnTo>
                  <a:lnTo>
                    <a:pt x="464" y="476"/>
                  </a:lnTo>
                  <a:lnTo>
                    <a:pt x="467" y="476"/>
                  </a:lnTo>
                  <a:lnTo>
                    <a:pt x="467" y="476"/>
                  </a:lnTo>
                  <a:lnTo>
                    <a:pt x="468" y="476"/>
                  </a:lnTo>
                  <a:lnTo>
                    <a:pt x="468" y="476"/>
                  </a:lnTo>
                  <a:lnTo>
                    <a:pt x="470" y="478"/>
                  </a:lnTo>
                  <a:lnTo>
                    <a:pt x="472" y="478"/>
                  </a:lnTo>
                  <a:lnTo>
                    <a:pt x="472" y="478"/>
                  </a:lnTo>
                  <a:lnTo>
                    <a:pt x="472" y="478"/>
                  </a:lnTo>
                  <a:lnTo>
                    <a:pt x="473" y="479"/>
                  </a:lnTo>
                  <a:lnTo>
                    <a:pt x="475" y="479"/>
                  </a:lnTo>
                  <a:lnTo>
                    <a:pt x="475" y="479"/>
                  </a:lnTo>
                  <a:lnTo>
                    <a:pt x="476" y="481"/>
                  </a:lnTo>
                  <a:lnTo>
                    <a:pt x="479" y="482"/>
                  </a:lnTo>
                  <a:lnTo>
                    <a:pt x="483" y="482"/>
                  </a:lnTo>
                  <a:lnTo>
                    <a:pt x="487" y="482"/>
                  </a:lnTo>
                  <a:lnTo>
                    <a:pt x="487" y="482"/>
                  </a:lnTo>
                  <a:lnTo>
                    <a:pt x="489" y="481"/>
                  </a:lnTo>
                  <a:lnTo>
                    <a:pt x="489" y="481"/>
                  </a:lnTo>
                  <a:lnTo>
                    <a:pt x="490" y="482"/>
                  </a:lnTo>
                  <a:lnTo>
                    <a:pt x="490" y="481"/>
                  </a:lnTo>
                  <a:lnTo>
                    <a:pt x="490" y="481"/>
                  </a:lnTo>
                  <a:lnTo>
                    <a:pt x="492" y="479"/>
                  </a:lnTo>
                  <a:lnTo>
                    <a:pt x="492" y="479"/>
                  </a:lnTo>
                  <a:lnTo>
                    <a:pt x="494" y="479"/>
                  </a:lnTo>
                  <a:lnTo>
                    <a:pt x="495" y="479"/>
                  </a:lnTo>
                  <a:lnTo>
                    <a:pt x="497" y="479"/>
                  </a:lnTo>
                  <a:lnTo>
                    <a:pt x="497" y="479"/>
                  </a:lnTo>
                  <a:lnTo>
                    <a:pt x="498" y="479"/>
                  </a:lnTo>
                  <a:lnTo>
                    <a:pt x="500" y="479"/>
                  </a:lnTo>
                  <a:lnTo>
                    <a:pt x="500" y="479"/>
                  </a:lnTo>
                  <a:lnTo>
                    <a:pt x="502" y="478"/>
                  </a:lnTo>
                  <a:lnTo>
                    <a:pt x="502" y="478"/>
                  </a:lnTo>
                  <a:lnTo>
                    <a:pt x="505" y="478"/>
                  </a:lnTo>
                  <a:lnTo>
                    <a:pt x="505" y="478"/>
                  </a:lnTo>
                  <a:lnTo>
                    <a:pt x="506" y="476"/>
                  </a:lnTo>
                  <a:lnTo>
                    <a:pt x="508" y="476"/>
                  </a:lnTo>
                  <a:lnTo>
                    <a:pt x="511" y="478"/>
                  </a:lnTo>
                  <a:lnTo>
                    <a:pt x="511" y="479"/>
                  </a:lnTo>
                  <a:lnTo>
                    <a:pt x="511" y="482"/>
                  </a:lnTo>
                  <a:lnTo>
                    <a:pt x="511" y="482"/>
                  </a:lnTo>
                  <a:lnTo>
                    <a:pt x="511" y="484"/>
                  </a:lnTo>
                  <a:lnTo>
                    <a:pt x="511" y="485"/>
                  </a:lnTo>
                  <a:lnTo>
                    <a:pt x="511" y="487"/>
                  </a:lnTo>
                  <a:lnTo>
                    <a:pt x="511" y="489"/>
                  </a:lnTo>
                  <a:lnTo>
                    <a:pt x="511" y="490"/>
                  </a:lnTo>
                  <a:lnTo>
                    <a:pt x="511" y="493"/>
                  </a:lnTo>
                  <a:lnTo>
                    <a:pt x="511" y="495"/>
                  </a:lnTo>
                  <a:lnTo>
                    <a:pt x="511" y="496"/>
                  </a:lnTo>
                  <a:lnTo>
                    <a:pt x="511" y="498"/>
                  </a:lnTo>
                  <a:lnTo>
                    <a:pt x="513" y="498"/>
                  </a:lnTo>
                  <a:lnTo>
                    <a:pt x="513" y="498"/>
                  </a:lnTo>
                  <a:lnTo>
                    <a:pt x="513" y="500"/>
                  </a:lnTo>
                  <a:lnTo>
                    <a:pt x="513" y="501"/>
                  </a:lnTo>
                  <a:lnTo>
                    <a:pt x="513" y="501"/>
                  </a:lnTo>
                  <a:lnTo>
                    <a:pt x="511" y="501"/>
                  </a:lnTo>
                  <a:lnTo>
                    <a:pt x="511" y="501"/>
                  </a:lnTo>
                  <a:lnTo>
                    <a:pt x="511" y="500"/>
                  </a:lnTo>
                  <a:lnTo>
                    <a:pt x="511" y="500"/>
                  </a:lnTo>
                  <a:lnTo>
                    <a:pt x="511" y="498"/>
                  </a:lnTo>
                  <a:lnTo>
                    <a:pt x="509" y="498"/>
                  </a:lnTo>
                  <a:lnTo>
                    <a:pt x="509" y="498"/>
                  </a:lnTo>
                  <a:lnTo>
                    <a:pt x="511" y="496"/>
                  </a:lnTo>
                  <a:lnTo>
                    <a:pt x="511" y="496"/>
                  </a:lnTo>
                  <a:lnTo>
                    <a:pt x="509" y="496"/>
                  </a:lnTo>
                  <a:lnTo>
                    <a:pt x="509" y="498"/>
                  </a:lnTo>
                  <a:lnTo>
                    <a:pt x="509" y="498"/>
                  </a:lnTo>
                  <a:lnTo>
                    <a:pt x="509" y="498"/>
                  </a:lnTo>
                  <a:lnTo>
                    <a:pt x="508" y="500"/>
                  </a:lnTo>
                  <a:lnTo>
                    <a:pt x="508" y="501"/>
                  </a:lnTo>
                  <a:lnTo>
                    <a:pt x="508" y="503"/>
                  </a:lnTo>
                  <a:lnTo>
                    <a:pt x="508" y="504"/>
                  </a:lnTo>
                  <a:lnTo>
                    <a:pt x="506" y="506"/>
                  </a:lnTo>
                  <a:lnTo>
                    <a:pt x="506" y="506"/>
                  </a:lnTo>
                  <a:lnTo>
                    <a:pt x="506" y="508"/>
                  </a:lnTo>
                  <a:lnTo>
                    <a:pt x="506" y="511"/>
                  </a:lnTo>
                  <a:lnTo>
                    <a:pt x="506" y="514"/>
                  </a:lnTo>
                  <a:lnTo>
                    <a:pt x="506" y="517"/>
                  </a:lnTo>
                  <a:lnTo>
                    <a:pt x="506" y="517"/>
                  </a:lnTo>
                  <a:lnTo>
                    <a:pt x="505" y="517"/>
                  </a:lnTo>
                  <a:lnTo>
                    <a:pt x="505" y="519"/>
                  </a:lnTo>
                  <a:lnTo>
                    <a:pt x="503" y="517"/>
                  </a:lnTo>
                  <a:lnTo>
                    <a:pt x="502" y="514"/>
                  </a:lnTo>
                  <a:lnTo>
                    <a:pt x="503" y="514"/>
                  </a:lnTo>
                  <a:lnTo>
                    <a:pt x="505" y="514"/>
                  </a:lnTo>
                  <a:lnTo>
                    <a:pt x="505" y="514"/>
                  </a:lnTo>
                  <a:lnTo>
                    <a:pt x="505" y="514"/>
                  </a:lnTo>
                  <a:lnTo>
                    <a:pt x="505" y="512"/>
                  </a:lnTo>
                  <a:lnTo>
                    <a:pt x="503" y="512"/>
                  </a:lnTo>
                  <a:lnTo>
                    <a:pt x="502" y="511"/>
                  </a:lnTo>
                  <a:lnTo>
                    <a:pt x="500" y="512"/>
                  </a:lnTo>
                  <a:lnTo>
                    <a:pt x="500" y="514"/>
                  </a:lnTo>
                  <a:lnTo>
                    <a:pt x="500" y="514"/>
                  </a:lnTo>
                  <a:lnTo>
                    <a:pt x="500" y="515"/>
                  </a:lnTo>
                  <a:lnTo>
                    <a:pt x="498" y="512"/>
                  </a:lnTo>
                  <a:lnTo>
                    <a:pt x="497" y="511"/>
                  </a:lnTo>
                  <a:lnTo>
                    <a:pt x="497" y="511"/>
                  </a:lnTo>
                  <a:lnTo>
                    <a:pt x="498" y="512"/>
                  </a:lnTo>
                  <a:lnTo>
                    <a:pt x="498" y="514"/>
                  </a:lnTo>
                  <a:lnTo>
                    <a:pt x="497" y="514"/>
                  </a:lnTo>
                  <a:lnTo>
                    <a:pt x="497" y="515"/>
                  </a:lnTo>
                  <a:lnTo>
                    <a:pt x="497" y="515"/>
                  </a:lnTo>
                  <a:lnTo>
                    <a:pt x="497" y="517"/>
                  </a:lnTo>
                  <a:lnTo>
                    <a:pt x="497" y="519"/>
                  </a:lnTo>
                  <a:lnTo>
                    <a:pt x="495" y="519"/>
                  </a:lnTo>
                  <a:lnTo>
                    <a:pt x="492" y="517"/>
                  </a:lnTo>
                  <a:lnTo>
                    <a:pt x="492" y="517"/>
                  </a:lnTo>
                  <a:lnTo>
                    <a:pt x="492" y="519"/>
                  </a:lnTo>
                  <a:lnTo>
                    <a:pt x="494" y="519"/>
                  </a:lnTo>
                  <a:lnTo>
                    <a:pt x="494" y="520"/>
                  </a:lnTo>
                  <a:lnTo>
                    <a:pt x="492" y="520"/>
                  </a:lnTo>
                  <a:lnTo>
                    <a:pt x="492" y="523"/>
                  </a:lnTo>
                  <a:lnTo>
                    <a:pt x="490" y="525"/>
                  </a:lnTo>
                  <a:lnTo>
                    <a:pt x="490" y="525"/>
                  </a:lnTo>
                  <a:lnTo>
                    <a:pt x="489" y="525"/>
                  </a:lnTo>
                  <a:lnTo>
                    <a:pt x="486" y="523"/>
                  </a:lnTo>
                  <a:lnTo>
                    <a:pt x="484" y="523"/>
                  </a:lnTo>
                  <a:lnTo>
                    <a:pt x="481" y="523"/>
                  </a:lnTo>
                  <a:lnTo>
                    <a:pt x="479" y="523"/>
                  </a:lnTo>
                  <a:lnTo>
                    <a:pt x="478" y="522"/>
                  </a:lnTo>
                  <a:lnTo>
                    <a:pt x="478" y="522"/>
                  </a:lnTo>
                  <a:lnTo>
                    <a:pt x="478" y="520"/>
                  </a:lnTo>
                  <a:lnTo>
                    <a:pt x="479" y="520"/>
                  </a:lnTo>
                  <a:lnTo>
                    <a:pt x="481" y="520"/>
                  </a:lnTo>
                  <a:lnTo>
                    <a:pt x="481" y="520"/>
                  </a:lnTo>
                  <a:lnTo>
                    <a:pt x="481" y="520"/>
                  </a:lnTo>
                  <a:lnTo>
                    <a:pt x="479" y="520"/>
                  </a:lnTo>
                  <a:lnTo>
                    <a:pt x="478" y="519"/>
                  </a:lnTo>
                  <a:lnTo>
                    <a:pt x="476" y="519"/>
                  </a:lnTo>
                  <a:lnTo>
                    <a:pt x="475" y="519"/>
                  </a:lnTo>
                  <a:lnTo>
                    <a:pt x="473" y="515"/>
                  </a:lnTo>
                  <a:lnTo>
                    <a:pt x="473" y="514"/>
                  </a:lnTo>
                  <a:lnTo>
                    <a:pt x="472" y="514"/>
                  </a:lnTo>
                  <a:lnTo>
                    <a:pt x="472" y="514"/>
                  </a:lnTo>
                  <a:lnTo>
                    <a:pt x="472" y="512"/>
                  </a:lnTo>
                  <a:lnTo>
                    <a:pt x="468" y="506"/>
                  </a:lnTo>
                  <a:lnTo>
                    <a:pt x="467" y="504"/>
                  </a:lnTo>
                  <a:lnTo>
                    <a:pt x="467" y="501"/>
                  </a:lnTo>
                  <a:lnTo>
                    <a:pt x="470" y="503"/>
                  </a:lnTo>
                  <a:lnTo>
                    <a:pt x="470" y="504"/>
                  </a:lnTo>
                  <a:lnTo>
                    <a:pt x="470" y="506"/>
                  </a:lnTo>
                  <a:lnTo>
                    <a:pt x="472" y="503"/>
                  </a:lnTo>
                  <a:lnTo>
                    <a:pt x="472" y="503"/>
                  </a:lnTo>
                  <a:lnTo>
                    <a:pt x="468" y="501"/>
                  </a:lnTo>
                  <a:lnTo>
                    <a:pt x="468" y="500"/>
                  </a:lnTo>
                  <a:lnTo>
                    <a:pt x="468" y="500"/>
                  </a:lnTo>
                  <a:lnTo>
                    <a:pt x="468" y="500"/>
                  </a:lnTo>
                  <a:lnTo>
                    <a:pt x="467" y="500"/>
                  </a:lnTo>
                  <a:lnTo>
                    <a:pt x="467" y="498"/>
                  </a:lnTo>
                  <a:lnTo>
                    <a:pt x="467" y="496"/>
                  </a:lnTo>
                  <a:lnTo>
                    <a:pt x="465" y="493"/>
                  </a:lnTo>
                  <a:lnTo>
                    <a:pt x="462" y="490"/>
                  </a:lnTo>
                  <a:lnTo>
                    <a:pt x="461" y="487"/>
                  </a:lnTo>
                  <a:lnTo>
                    <a:pt x="461" y="485"/>
                  </a:lnTo>
                  <a:lnTo>
                    <a:pt x="461" y="485"/>
                  </a:lnTo>
                  <a:lnTo>
                    <a:pt x="459" y="482"/>
                  </a:lnTo>
                  <a:lnTo>
                    <a:pt x="459" y="481"/>
                  </a:lnTo>
                  <a:lnTo>
                    <a:pt x="459" y="479"/>
                  </a:lnTo>
                  <a:lnTo>
                    <a:pt x="459" y="476"/>
                  </a:lnTo>
                  <a:lnTo>
                    <a:pt x="461" y="474"/>
                  </a:lnTo>
                  <a:close/>
                  <a:moveTo>
                    <a:pt x="509" y="471"/>
                  </a:moveTo>
                  <a:lnTo>
                    <a:pt x="511" y="471"/>
                  </a:lnTo>
                  <a:lnTo>
                    <a:pt x="511" y="471"/>
                  </a:lnTo>
                  <a:lnTo>
                    <a:pt x="509" y="473"/>
                  </a:lnTo>
                  <a:lnTo>
                    <a:pt x="509" y="471"/>
                  </a:lnTo>
                  <a:lnTo>
                    <a:pt x="509" y="471"/>
                  </a:lnTo>
                  <a:lnTo>
                    <a:pt x="509" y="471"/>
                  </a:lnTo>
                  <a:close/>
                  <a:moveTo>
                    <a:pt x="461" y="470"/>
                  </a:moveTo>
                  <a:lnTo>
                    <a:pt x="461" y="470"/>
                  </a:lnTo>
                  <a:lnTo>
                    <a:pt x="461" y="471"/>
                  </a:lnTo>
                  <a:lnTo>
                    <a:pt x="461" y="473"/>
                  </a:lnTo>
                  <a:lnTo>
                    <a:pt x="459" y="471"/>
                  </a:lnTo>
                  <a:lnTo>
                    <a:pt x="461" y="470"/>
                  </a:lnTo>
                  <a:lnTo>
                    <a:pt x="461" y="470"/>
                  </a:lnTo>
                  <a:close/>
                  <a:moveTo>
                    <a:pt x="513" y="468"/>
                  </a:moveTo>
                  <a:lnTo>
                    <a:pt x="513" y="468"/>
                  </a:lnTo>
                  <a:lnTo>
                    <a:pt x="514" y="470"/>
                  </a:lnTo>
                  <a:lnTo>
                    <a:pt x="513" y="471"/>
                  </a:lnTo>
                  <a:lnTo>
                    <a:pt x="513" y="471"/>
                  </a:lnTo>
                  <a:lnTo>
                    <a:pt x="513" y="470"/>
                  </a:lnTo>
                  <a:lnTo>
                    <a:pt x="511" y="470"/>
                  </a:lnTo>
                  <a:lnTo>
                    <a:pt x="509" y="470"/>
                  </a:lnTo>
                  <a:lnTo>
                    <a:pt x="508" y="470"/>
                  </a:lnTo>
                  <a:lnTo>
                    <a:pt x="508" y="470"/>
                  </a:lnTo>
                  <a:lnTo>
                    <a:pt x="508" y="468"/>
                  </a:lnTo>
                  <a:lnTo>
                    <a:pt x="509" y="468"/>
                  </a:lnTo>
                  <a:lnTo>
                    <a:pt x="513" y="468"/>
                  </a:lnTo>
                  <a:close/>
                  <a:moveTo>
                    <a:pt x="506" y="457"/>
                  </a:moveTo>
                  <a:lnTo>
                    <a:pt x="508" y="459"/>
                  </a:lnTo>
                  <a:lnTo>
                    <a:pt x="509" y="462"/>
                  </a:lnTo>
                  <a:lnTo>
                    <a:pt x="511" y="462"/>
                  </a:lnTo>
                  <a:lnTo>
                    <a:pt x="511" y="462"/>
                  </a:lnTo>
                  <a:lnTo>
                    <a:pt x="511" y="463"/>
                  </a:lnTo>
                  <a:lnTo>
                    <a:pt x="511" y="463"/>
                  </a:lnTo>
                  <a:lnTo>
                    <a:pt x="513" y="465"/>
                  </a:lnTo>
                  <a:lnTo>
                    <a:pt x="511" y="465"/>
                  </a:lnTo>
                  <a:lnTo>
                    <a:pt x="511" y="465"/>
                  </a:lnTo>
                  <a:lnTo>
                    <a:pt x="511" y="467"/>
                  </a:lnTo>
                  <a:lnTo>
                    <a:pt x="509" y="467"/>
                  </a:lnTo>
                  <a:lnTo>
                    <a:pt x="508" y="467"/>
                  </a:lnTo>
                  <a:lnTo>
                    <a:pt x="508" y="467"/>
                  </a:lnTo>
                  <a:lnTo>
                    <a:pt x="508" y="465"/>
                  </a:lnTo>
                  <a:lnTo>
                    <a:pt x="506" y="463"/>
                  </a:lnTo>
                  <a:lnTo>
                    <a:pt x="506" y="462"/>
                  </a:lnTo>
                  <a:lnTo>
                    <a:pt x="505" y="460"/>
                  </a:lnTo>
                  <a:lnTo>
                    <a:pt x="505" y="460"/>
                  </a:lnTo>
                  <a:lnTo>
                    <a:pt x="503" y="460"/>
                  </a:lnTo>
                  <a:lnTo>
                    <a:pt x="505" y="460"/>
                  </a:lnTo>
                  <a:lnTo>
                    <a:pt x="506" y="457"/>
                  </a:lnTo>
                  <a:close/>
                  <a:moveTo>
                    <a:pt x="449" y="456"/>
                  </a:moveTo>
                  <a:lnTo>
                    <a:pt x="451" y="457"/>
                  </a:lnTo>
                  <a:lnTo>
                    <a:pt x="451" y="459"/>
                  </a:lnTo>
                  <a:lnTo>
                    <a:pt x="451" y="460"/>
                  </a:lnTo>
                  <a:lnTo>
                    <a:pt x="451" y="462"/>
                  </a:lnTo>
                  <a:lnTo>
                    <a:pt x="451" y="463"/>
                  </a:lnTo>
                  <a:lnTo>
                    <a:pt x="449" y="463"/>
                  </a:lnTo>
                  <a:lnTo>
                    <a:pt x="448" y="465"/>
                  </a:lnTo>
                  <a:lnTo>
                    <a:pt x="448" y="465"/>
                  </a:lnTo>
                  <a:lnTo>
                    <a:pt x="448" y="463"/>
                  </a:lnTo>
                  <a:lnTo>
                    <a:pt x="448" y="462"/>
                  </a:lnTo>
                  <a:lnTo>
                    <a:pt x="446" y="460"/>
                  </a:lnTo>
                  <a:lnTo>
                    <a:pt x="448" y="460"/>
                  </a:lnTo>
                  <a:lnTo>
                    <a:pt x="448" y="459"/>
                  </a:lnTo>
                  <a:lnTo>
                    <a:pt x="448" y="457"/>
                  </a:lnTo>
                  <a:lnTo>
                    <a:pt x="448" y="457"/>
                  </a:lnTo>
                  <a:lnTo>
                    <a:pt x="448" y="456"/>
                  </a:lnTo>
                  <a:lnTo>
                    <a:pt x="449" y="456"/>
                  </a:lnTo>
                  <a:close/>
                  <a:moveTo>
                    <a:pt x="467" y="437"/>
                  </a:moveTo>
                  <a:lnTo>
                    <a:pt x="468" y="437"/>
                  </a:lnTo>
                  <a:lnTo>
                    <a:pt x="468" y="437"/>
                  </a:lnTo>
                  <a:lnTo>
                    <a:pt x="468" y="438"/>
                  </a:lnTo>
                  <a:lnTo>
                    <a:pt x="468" y="438"/>
                  </a:lnTo>
                  <a:lnTo>
                    <a:pt x="468" y="438"/>
                  </a:lnTo>
                  <a:lnTo>
                    <a:pt x="465" y="438"/>
                  </a:lnTo>
                  <a:lnTo>
                    <a:pt x="467" y="437"/>
                  </a:lnTo>
                  <a:close/>
                  <a:moveTo>
                    <a:pt x="470" y="433"/>
                  </a:moveTo>
                  <a:lnTo>
                    <a:pt x="472" y="435"/>
                  </a:lnTo>
                  <a:lnTo>
                    <a:pt x="468" y="437"/>
                  </a:lnTo>
                  <a:lnTo>
                    <a:pt x="468" y="435"/>
                  </a:lnTo>
                  <a:lnTo>
                    <a:pt x="468" y="435"/>
                  </a:lnTo>
                  <a:lnTo>
                    <a:pt x="468" y="433"/>
                  </a:lnTo>
                  <a:lnTo>
                    <a:pt x="470" y="433"/>
                  </a:lnTo>
                  <a:close/>
                  <a:moveTo>
                    <a:pt x="353" y="389"/>
                  </a:moveTo>
                  <a:lnTo>
                    <a:pt x="356" y="389"/>
                  </a:lnTo>
                  <a:lnTo>
                    <a:pt x="356" y="389"/>
                  </a:lnTo>
                  <a:lnTo>
                    <a:pt x="358" y="389"/>
                  </a:lnTo>
                  <a:lnTo>
                    <a:pt x="356" y="391"/>
                  </a:lnTo>
                  <a:lnTo>
                    <a:pt x="356" y="391"/>
                  </a:lnTo>
                  <a:lnTo>
                    <a:pt x="360" y="392"/>
                  </a:lnTo>
                  <a:lnTo>
                    <a:pt x="361" y="391"/>
                  </a:lnTo>
                  <a:lnTo>
                    <a:pt x="363" y="391"/>
                  </a:lnTo>
                  <a:lnTo>
                    <a:pt x="364" y="392"/>
                  </a:lnTo>
                  <a:lnTo>
                    <a:pt x="364" y="394"/>
                  </a:lnTo>
                  <a:lnTo>
                    <a:pt x="363" y="394"/>
                  </a:lnTo>
                  <a:lnTo>
                    <a:pt x="360" y="394"/>
                  </a:lnTo>
                  <a:lnTo>
                    <a:pt x="358" y="394"/>
                  </a:lnTo>
                  <a:lnTo>
                    <a:pt x="356" y="394"/>
                  </a:lnTo>
                  <a:lnTo>
                    <a:pt x="356" y="396"/>
                  </a:lnTo>
                  <a:lnTo>
                    <a:pt x="355" y="397"/>
                  </a:lnTo>
                  <a:lnTo>
                    <a:pt x="353" y="396"/>
                  </a:lnTo>
                  <a:lnTo>
                    <a:pt x="352" y="396"/>
                  </a:lnTo>
                  <a:lnTo>
                    <a:pt x="350" y="396"/>
                  </a:lnTo>
                  <a:lnTo>
                    <a:pt x="349" y="396"/>
                  </a:lnTo>
                  <a:lnTo>
                    <a:pt x="347" y="397"/>
                  </a:lnTo>
                  <a:lnTo>
                    <a:pt x="345" y="396"/>
                  </a:lnTo>
                  <a:lnTo>
                    <a:pt x="342" y="394"/>
                  </a:lnTo>
                  <a:lnTo>
                    <a:pt x="342" y="394"/>
                  </a:lnTo>
                  <a:lnTo>
                    <a:pt x="342" y="392"/>
                  </a:lnTo>
                  <a:lnTo>
                    <a:pt x="342" y="391"/>
                  </a:lnTo>
                  <a:lnTo>
                    <a:pt x="350" y="391"/>
                  </a:lnTo>
                  <a:lnTo>
                    <a:pt x="353" y="389"/>
                  </a:lnTo>
                  <a:close/>
                  <a:moveTo>
                    <a:pt x="585" y="259"/>
                  </a:moveTo>
                  <a:lnTo>
                    <a:pt x="587" y="259"/>
                  </a:lnTo>
                  <a:lnTo>
                    <a:pt x="587" y="259"/>
                  </a:lnTo>
                  <a:lnTo>
                    <a:pt x="587" y="263"/>
                  </a:lnTo>
                  <a:lnTo>
                    <a:pt x="585" y="263"/>
                  </a:lnTo>
                  <a:lnTo>
                    <a:pt x="585" y="263"/>
                  </a:lnTo>
                  <a:lnTo>
                    <a:pt x="585" y="260"/>
                  </a:lnTo>
                  <a:lnTo>
                    <a:pt x="585" y="259"/>
                  </a:lnTo>
                  <a:close/>
                  <a:moveTo>
                    <a:pt x="585" y="252"/>
                  </a:moveTo>
                  <a:lnTo>
                    <a:pt x="587" y="254"/>
                  </a:lnTo>
                  <a:lnTo>
                    <a:pt x="585" y="255"/>
                  </a:lnTo>
                  <a:lnTo>
                    <a:pt x="585" y="257"/>
                  </a:lnTo>
                  <a:lnTo>
                    <a:pt x="585" y="257"/>
                  </a:lnTo>
                  <a:lnTo>
                    <a:pt x="585" y="255"/>
                  </a:lnTo>
                  <a:lnTo>
                    <a:pt x="585" y="254"/>
                  </a:lnTo>
                  <a:lnTo>
                    <a:pt x="585" y="254"/>
                  </a:lnTo>
                  <a:lnTo>
                    <a:pt x="585" y="252"/>
                  </a:lnTo>
                  <a:close/>
                  <a:moveTo>
                    <a:pt x="2" y="230"/>
                  </a:moveTo>
                  <a:lnTo>
                    <a:pt x="3" y="235"/>
                  </a:lnTo>
                  <a:lnTo>
                    <a:pt x="3" y="235"/>
                  </a:lnTo>
                  <a:lnTo>
                    <a:pt x="3" y="237"/>
                  </a:lnTo>
                  <a:lnTo>
                    <a:pt x="3" y="237"/>
                  </a:lnTo>
                  <a:lnTo>
                    <a:pt x="3" y="238"/>
                  </a:lnTo>
                  <a:lnTo>
                    <a:pt x="3" y="238"/>
                  </a:lnTo>
                  <a:lnTo>
                    <a:pt x="0" y="233"/>
                  </a:lnTo>
                  <a:lnTo>
                    <a:pt x="0" y="230"/>
                  </a:lnTo>
                  <a:lnTo>
                    <a:pt x="0" y="230"/>
                  </a:lnTo>
                  <a:lnTo>
                    <a:pt x="2" y="230"/>
                  </a:lnTo>
                  <a:close/>
                  <a:moveTo>
                    <a:pt x="584" y="218"/>
                  </a:moveTo>
                  <a:lnTo>
                    <a:pt x="584" y="218"/>
                  </a:lnTo>
                  <a:lnTo>
                    <a:pt x="584" y="221"/>
                  </a:lnTo>
                  <a:lnTo>
                    <a:pt x="585" y="221"/>
                  </a:lnTo>
                  <a:lnTo>
                    <a:pt x="585" y="222"/>
                  </a:lnTo>
                  <a:lnTo>
                    <a:pt x="582" y="230"/>
                  </a:lnTo>
                  <a:lnTo>
                    <a:pt x="580" y="232"/>
                  </a:lnTo>
                  <a:lnTo>
                    <a:pt x="580" y="233"/>
                  </a:lnTo>
                  <a:lnTo>
                    <a:pt x="580" y="233"/>
                  </a:lnTo>
                  <a:lnTo>
                    <a:pt x="580" y="233"/>
                  </a:lnTo>
                  <a:lnTo>
                    <a:pt x="579" y="230"/>
                  </a:lnTo>
                  <a:lnTo>
                    <a:pt x="579" y="229"/>
                  </a:lnTo>
                  <a:lnTo>
                    <a:pt x="580" y="227"/>
                  </a:lnTo>
                  <a:lnTo>
                    <a:pt x="580" y="227"/>
                  </a:lnTo>
                  <a:lnTo>
                    <a:pt x="580" y="224"/>
                  </a:lnTo>
                  <a:lnTo>
                    <a:pt x="582" y="222"/>
                  </a:lnTo>
                  <a:lnTo>
                    <a:pt x="584" y="222"/>
                  </a:lnTo>
                  <a:lnTo>
                    <a:pt x="584" y="221"/>
                  </a:lnTo>
                  <a:lnTo>
                    <a:pt x="582" y="219"/>
                  </a:lnTo>
                  <a:lnTo>
                    <a:pt x="582" y="219"/>
                  </a:lnTo>
                  <a:lnTo>
                    <a:pt x="582" y="218"/>
                  </a:lnTo>
                  <a:lnTo>
                    <a:pt x="582" y="218"/>
                  </a:lnTo>
                  <a:lnTo>
                    <a:pt x="584" y="218"/>
                  </a:lnTo>
                  <a:close/>
                  <a:moveTo>
                    <a:pt x="552" y="199"/>
                  </a:moveTo>
                  <a:lnTo>
                    <a:pt x="552" y="199"/>
                  </a:lnTo>
                  <a:lnTo>
                    <a:pt x="554" y="199"/>
                  </a:lnTo>
                  <a:lnTo>
                    <a:pt x="554" y="199"/>
                  </a:lnTo>
                  <a:lnTo>
                    <a:pt x="554" y="199"/>
                  </a:lnTo>
                  <a:lnTo>
                    <a:pt x="554" y="200"/>
                  </a:lnTo>
                  <a:lnTo>
                    <a:pt x="555" y="202"/>
                  </a:lnTo>
                  <a:lnTo>
                    <a:pt x="555" y="202"/>
                  </a:lnTo>
                  <a:lnTo>
                    <a:pt x="555" y="203"/>
                  </a:lnTo>
                  <a:lnTo>
                    <a:pt x="554" y="203"/>
                  </a:lnTo>
                  <a:lnTo>
                    <a:pt x="554" y="202"/>
                  </a:lnTo>
                  <a:lnTo>
                    <a:pt x="550" y="199"/>
                  </a:lnTo>
                  <a:lnTo>
                    <a:pt x="552" y="199"/>
                  </a:lnTo>
                  <a:close/>
                  <a:moveTo>
                    <a:pt x="543" y="180"/>
                  </a:moveTo>
                  <a:lnTo>
                    <a:pt x="544" y="180"/>
                  </a:lnTo>
                  <a:lnTo>
                    <a:pt x="544" y="181"/>
                  </a:lnTo>
                  <a:lnTo>
                    <a:pt x="544" y="181"/>
                  </a:lnTo>
                  <a:lnTo>
                    <a:pt x="543" y="181"/>
                  </a:lnTo>
                  <a:lnTo>
                    <a:pt x="543" y="181"/>
                  </a:lnTo>
                  <a:lnTo>
                    <a:pt x="543" y="180"/>
                  </a:lnTo>
                  <a:lnTo>
                    <a:pt x="543" y="180"/>
                  </a:lnTo>
                  <a:close/>
                  <a:moveTo>
                    <a:pt x="535" y="177"/>
                  </a:moveTo>
                  <a:lnTo>
                    <a:pt x="535" y="178"/>
                  </a:lnTo>
                  <a:lnTo>
                    <a:pt x="535" y="180"/>
                  </a:lnTo>
                  <a:lnTo>
                    <a:pt x="535" y="180"/>
                  </a:lnTo>
                  <a:lnTo>
                    <a:pt x="535" y="178"/>
                  </a:lnTo>
                  <a:lnTo>
                    <a:pt x="535" y="177"/>
                  </a:lnTo>
                  <a:lnTo>
                    <a:pt x="535" y="177"/>
                  </a:lnTo>
                  <a:close/>
                  <a:moveTo>
                    <a:pt x="36" y="156"/>
                  </a:moveTo>
                  <a:lnTo>
                    <a:pt x="36" y="156"/>
                  </a:lnTo>
                  <a:lnTo>
                    <a:pt x="36" y="158"/>
                  </a:lnTo>
                  <a:lnTo>
                    <a:pt x="36" y="159"/>
                  </a:lnTo>
                  <a:lnTo>
                    <a:pt x="35" y="159"/>
                  </a:lnTo>
                  <a:lnTo>
                    <a:pt x="35" y="158"/>
                  </a:lnTo>
                  <a:lnTo>
                    <a:pt x="35" y="158"/>
                  </a:lnTo>
                  <a:lnTo>
                    <a:pt x="36" y="156"/>
                  </a:lnTo>
                  <a:close/>
                  <a:moveTo>
                    <a:pt x="522" y="148"/>
                  </a:moveTo>
                  <a:lnTo>
                    <a:pt x="522" y="150"/>
                  </a:lnTo>
                  <a:lnTo>
                    <a:pt x="522" y="150"/>
                  </a:lnTo>
                  <a:lnTo>
                    <a:pt x="522" y="150"/>
                  </a:lnTo>
                  <a:lnTo>
                    <a:pt x="522" y="151"/>
                  </a:lnTo>
                  <a:lnTo>
                    <a:pt x="522" y="151"/>
                  </a:lnTo>
                  <a:lnTo>
                    <a:pt x="520" y="150"/>
                  </a:lnTo>
                  <a:lnTo>
                    <a:pt x="522" y="148"/>
                  </a:lnTo>
                  <a:close/>
                  <a:moveTo>
                    <a:pt x="520" y="147"/>
                  </a:moveTo>
                  <a:lnTo>
                    <a:pt x="520" y="148"/>
                  </a:lnTo>
                  <a:lnTo>
                    <a:pt x="520" y="148"/>
                  </a:lnTo>
                  <a:lnTo>
                    <a:pt x="520" y="148"/>
                  </a:lnTo>
                  <a:lnTo>
                    <a:pt x="520" y="148"/>
                  </a:lnTo>
                  <a:lnTo>
                    <a:pt x="520" y="148"/>
                  </a:lnTo>
                  <a:lnTo>
                    <a:pt x="520" y="147"/>
                  </a:lnTo>
                  <a:lnTo>
                    <a:pt x="520" y="147"/>
                  </a:lnTo>
                  <a:close/>
                  <a:moveTo>
                    <a:pt x="483" y="120"/>
                  </a:moveTo>
                  <a:lnTo>
                    <a:pt x="483" y="120"/>
                  </a:lnTo>
                  <a:lnTo>
                    <a:pt x="483" y="122"/>
                  </a:lnTo>
                  <a:lnTo>
                    <a:pt x="483" y="123"/>
                  </a:lnTo>
                  <a:lnTo>
                    <a:pt x="483" y="123"/>
                  </a:lnTo>
                  <a:lnTo>
                    <a:pt x="483" y="123"/>
                  </a:lnTo>
                  <a:lnTo>
                    <a:pt x="481" y="123"/>
                  </a:lnTo>
                  <a:lnTo>
                    <a:pt x="481" y="122"/>
                  </a:lnTo>
                  <a:lnTo>
                    <a:pt x="479" y="122"/>
                  </a:lnTo>
                  <a:lnTo>
                    <a:pt x="479" y="120"/>
                  </a:lnTo>
                  <a:lnTo>
                    <a:pt x="481" y="120"/>
                  </a:lnTo>
                  <a:lnTo>
                    <a:pt x="481" y="120"/>
                  </a:lnTo>
                  <a:lnTo>
                    <a:pt x="483" y="120"/>
                  </a:lnTo>
                  <a:close/>
                  <a:moveTo>
                    <a:pt x="385" y="101"/>
                  </a:moveTo>
                  <a:lnTo>
                    <a:pt x="385" y="103"/>
                  </a:lnTo>
                  <a:lnTo>
                    <a:pt x="385" y="103"/>
                  </a:lnTo>
                  <a:lnTo>
                    <a:pt x="383" y="103"/>
                  </a:lnTo>
                  <a:lnTo>
                    <a:pt x="383" y="104"/>
                  </a:lnTo>
                  <a:lnTo>
                    <a:pt x="383" y="103"/>
                  </a:lnTo>
                  <a:lnTo>
                    <a:pt x="383" y="103"/>
                  </a:lnTo>
                  <a:lnTo>
                    <a:pt x="385" y="101"/>
                  </a:lnTo>
                  <a:close/>
                  <a:moveTo>
                    <a:pt x="385" y="93"/>
                  </a:moveTo>
                  <a:lnTo>
                    <a:pt x="386" y="93"/>
                  </a:lnTo>
                  <a:lnTo>
                    <a:pt x="386" y="95"/>
                  </a:lnTo>
                  <a:lnTo>
                    <a:pt x="385" y="95"/>
                  </a:lnTo>
                  <a:lnTo>
                    <a:pt x="385" y="95"/>
                  </a:lnTo>
                  <a:lnTo>
                    <a:pt x="383" y="96"/>
                  </a:lnTo>
                  <a:lnTo>
                    <a:pt x="383" y="96"/>
                  </a:lnTo>
                  <a:lnTo>
                    <a:pt x="382" y="98"/>
                  </a:lnTo>
                  <a:lnTo>
                    <a:pt x="382" y="98"/>
                  </a:lnTo>
                  <a:lnTo>
                    <a:pt x="380" y="98"/>
                  </a:lnTo>
                  <a:lnTo>
                    <a:pt x="380" y="98"/>
                  </a:lnTo>
                  <a:lnTo>
                    <a:pt x="379" y="98"/>
                  </a:lnTo>
                  <a:lnTo>
                    <a:pt x="380" y="96"/>
                  </a:lnTo>
                  <a:lnTo>
                    <a:pt x="380" y="95"/>
                  </a:lnTo>
                  <a:lnTo>
                    <a:pt x="382" y="93"/>
                  </a:lnTo>
                  <a:lnTo>
                    <a:pt x="383" y="93"/>
                  </a:lnTo>
                  <a:lnTo>
                    <a:pt x="385" y="93"/>
                  </a:lnTo>
                  <a:close/>
                  <a:moveTo>
                    <a:pt x="349" y="81"/>
                  </a:moveTo>
                  <a:lnTo>
                    <a:pt x="349" y="82"/>
                  </a:lnTo>
                  <a:lnTo>
                    <a:pt x="349" y="84"/>
                  </a:lnTo>
                  <a:lnTo>
                    <a:pt x="350" y="84"/>
                  </a:lnTo>
                  <a:lnTo>
                    <a:pt x="349" y="84"/>
                  </a:lnTo>
                  <a:lnTo>
                    <a:pt x="349" y="84"/>
                  </a:lnTo>
                  <a:lnTo>
                    <a:pt x="349" y="82"/>
                  </a:lnTo>
                  <a:lnTo>
                    <a:pt x="347" y="82"/>
                  </a:lnTo>
                  <a:lnTo>
                    <a:pt x="347" y="82"/>
                  </a:lnTo>
                  <a:lnTo>
                    <a:pt x="349" y="82"/>
                  </a:lnTo>
                  <a:lnTo>
                    <a:pt x="349" y="81"/>
                  </a:lnTo>
                  <a:close/>
                  <a:moveTo>
                    <a:pt x="342" y="81"/>
                  </a:moveTo>
                  <a:lnTo>
                    <a:pt x="342" y="81"/>
                  </a:lnTo>
                  <a:lnTo>
                    <a:pt x="342" y="82"/>
                  </a:lnTo>
                  <a:lnTo>
                    <a:pt x="341" y="82"/>
                  </a:lnTo>
                  <a:lnTo>
                    <a:pt x="341" y="82"/>
                  </a:lnTo>
                  <a:lnTo>
                    <a:pt x="341" y="81"/>
                  </a:lnTo>
                  <a:lnTo>
                    <a:pt x="341" y="81"/>
                  </a:lnTo>
                  <a:lnTo>
                    <a:pt x="342" y="81"/>
                  </a:lnTo>
                  <a:close/>
                  <a:moveTo>
                    <a:pt x="347" y="79"/>
                  </a:moveTo>
                  <a:lnTo>
                    <a:pt x="347" y="81"/>
                  </a:lnTo>
                  <a:lnTo>
                    <a:pt x="347" y="81"/>
                  </a:lnTo>
                  <a:lnTo>
                    <a:pt x="345" y="82"/>
                  </a:lnTo>
                  <a:lnTo>
                    <a:pt x="345" y="81"/>
                  </a:lnTo>
                  <a:lnTo>
                    <a:pt x="347" y="79"/>
                  </a:lnTo>
                  <a:close/>
                  <a:moveTo>
                    <a:pt x="167" y="76"/>
                  </a:moveTo>
                  <a:lnTo>
                    <a:pt x="169" y="76"/>
                  </a:lnTo>
                  <a:lnTo>
                    <a:pt x="169" y="77"/>
                  </a:lnTo>
                  <a:lnTo>
                    <a:pt x="169" y="77"/>
                  </a:lnTo>
                  <a:lnTo>
                    <a:pt x="169" y="77"/>
                  </a:lnTo>
                  <a:lnTo>
                    <a:pt x="169" y="79"/>
                  </a:lnTo>
                  <a:lnTo>
                    <a:pt x="167" y="79"/>
                  </a:lnTo>
                  <a:lnTo>
                    <a:pt x="167" y="77"/>
                  </a:lnTo>
                  <a:lnTo>
                    <a:pt x="167" y="77"/>
                  </a:lnTo>
                  <a:lnTo>
                    <a:pt x="167" y="76"/>
                  </a:lnTo>
                  <a:lnTo>
                    <a:pt x="167" y="76"/>
                  </a:lnTo>
                  <a:close/>
                  <a:moveTo>
                    <a:pt x="177" y="65"/>
                  </a:moveTo>
                  <a:lnTo>
                    <a:pt x="178" y="65"/>
                  </a:lnTo>
                  <a:lnTo>
                    <a:pt x="178" y="66"/>
                  </a:lnTo>
                  <a:lnTo>
                    <a:pt x="178" y="66"/>
                  </a:lnTo>
                  <a:lnTo>
                    <a:pt x="177" y="66"/>
                  </a:lnTo>
                  <a:lnTo>
                    <a:pt x="177" y="66"/>
                  </a:lnTo>
                  <a:lnTo>
                    <a:pt x="177" y="65"/>
                  </a:lnTo>
                  <a:lnTo>
                    <a:pt x="177" y="65"/>
                  </a:lnTo>
                  <a:close/>
                  <a:moveTo>
                    <a:pt x="344" y="52"/>
                  </a:moveTo>
                  <a:lnTo>
                    <a:pt x="344" y="52"/>
                  </a:lnTo>
                  <a:lnTo>
                    <a:pt x="344" y="54"/>
                  </a:lnTo>
                  <a:lnTo>
                    <a:pt x="344" y="55"/>
                  </a:lnTo>
                  <a:lnTo>
                    <a:pt x="345" y="55"/>
                  </a:lnTo>
                  <a:lnTo>
                    <a:pt x="345" y="55"/>
                  </a:lnTo>
                  <a:lnTo>
                    <a:pt x="345" y="54"/>
                  </a:lnTo>
                  <a:lnTo>
                    <a:pt x="347" y="54"/>
                  </a:lnTo>
                  <a:lnTo>
                    <a:pt x="347" y="54"/>
                  </a:lnTo>
                  <a:lnTo>
                    <a:pt x="347" y="55"/>
                  </a:lnTo>
                  <a:lnTo>
                    <a:pt x="345" y="55"/>
                  </a:lnTo>
                  <a:lnTo>
                    <a:pt x="345" y="57"/>
                  </a:lnTo>
                  <a:lnTo>
                    <a:pt x="345" y="57"/>
                  </a:lnTo>
                  <a:lnTo>
                    <a:pt x="344" y="58"/>
                  </a:lnTo>
                  <a:lnTo>
                    <a:pt x="344" y="58"/>
                  </a:lnTo>
                  <a:lnTo>
                    <a:pt x="345" y="60"/>
                  </a:lnTo>
                  <a:lnTo>
                    <a:pt x="347" y="60"/>
                  </a:lnTo>
                  <a:lnTo>
                    <a:pt x="347" y="60"/>
                  </a:lnTo>
                  <a:lnTo>
                    <a:pt x="347" y="60"/>
                  </a:lnTo>
                  <a:lnTo>
                    <a:pt x="347" y="62"/>
                  </a:lnTo>
                  <a:lnTo>
                    <a:pt x="347" y="62"/>
                  </a:lnTo>
                  <a:lnTo>
                    <a:pt x="345" y="62"/>
                  </a:lnTo>
                  <a:lnTo>
                    <a:pt x="344" y="62"/>
                  </a:lnTo>
                  <a:lnTo>
                    <a:pt x="341" y="62"/>
                  </a:lnTo>
                  <a:lnTo>
                    <a:pt x="339" y="62"/>
                  </a:lnTo>
                  <a:lnTo>
                    <a:pt x="339" y="60"/>
                  </a:lnTo>
                  <a:lnTo>
                    <a:pt x="339" y="60"/>
                  </a:lnTo>
                  <a:lnTo>
                    <a:pt x="341" y="60"/>
                  </a:lnTo>
                  <a:lnTo>
                    <a:pt x="339" y="57"/>
                  </a:lnTo>
                  <a:lnTo>
                    <a:pt x="339" y="55"/>
                  </a:lnTo>
                  <a:lnTo>
                    <a:pt x="341" y="54"/>
                  </a:lnTo>
                  <a:lnTo>
                    <a:pt x="342" y="54"/>
                  </a:lnTo>
                  <a:lnTo>
                    <a:pt x="344" y="52"/>
                  </a:lnTo>
                  <a:close/>
                  <a:moveTo>
                    <a:pt x="338" y="52"/>
                  </a:moveTo>
                  <a:lnTo>
                    <a:pt x="338" y="54"/>
                  </a:lnTo>
                  <a:lnTo>
                    <a:pt x="338" y="54"/>
                  </a:lnTo>
                  <a:lnTo>
                    <a:pt x="338" y="55"/>
                  </a:lnTo>
                  <a:lnTo>
                    <a:pt x="338" y="55"/>
                  </a:lnTo>
                  <a:lnTo>
                    <a:pt x="336" y="55"/>
                  </a:lnTo>
                  <a:lnTo>
                    <a:pt x="336" y="54"/>
                  </a:lnTo>
                  <a:lnTo>
                    <a:pt x="336" y="54"/>
                  </a:lnTo>
                  <a:lnTo>
                    <a:pt x="336" y="54"/>
                  </a:lnTo>
                  <a:lnTo>
                    <a:pt x="338" y="52"/>
                  </a:lnTo>
                  <a:close/>
                  <a:moveTo>
                    <a:pt x="341" y="21"/>
                  </a:moveTo>
                  <a:lnTo>
                    <a:pt x="341" y="21"/>
                  </a:lnTo>
                  <a:lnTo>
                    <a:pt x="339" y="22"/>
                  </a:lnTo>
                  <a:lnTo>
                    <a:pt x="339" y="22"/>
                  </a:lnTo>
                  <a:lnTo>
                    <a:pt x="336" y="24"/>
                  </a:lnTo>
                  <a:lnTo>
                    <a:pt x="338" y="22"/>
                  </a:lnTo>
                  <a:lnTo>
                    <a:pt x="341" y="21"/>
                  </a:lnTo>
                  <a:lnTo>
                    <a:pt x="341" y="21"/>
                  </a:lnTo>
                  <a:close/>
                  <a:moveTo>
                    <a:pt x="251" y="19"/>
                  </a:moveTo>
                  <a:lnTo>
                    <a:pt x="252" y="19"/>
                  </a:lnTo>
                  <a:lnTo>
                    <a:pt x="252" y="21"/>
                  </a:lnTo>
                  <a:lnTo>
                    <a:pt x="252" y="21"/>
                  </a:lnTo>
                  <a:lnTo>
                    <a:pt x="254" y="22"/>
                  </a:lnTo>
                  <a:lnTo>
                    <a:pt x="254" y="24"/>
                  </a:lnTo>
                  <a:lnTo>
                    <a:pt x="256" y="24"/>
                  </a:lnTo>
                  <a:lnTo>
                    <a:pt x="256" y="24"/>
                  </a:lnTo>
                  <a:lnTo>
                    <a:pt x="256" y="25"/>
                  </a:lnTo>
                  <a:lnTo>
                    <a:pt x="256" y="25"/>
                  </a:lnTo>
                  <a:lnTo>
                    <a:pt x="254" y="25"/>
                  </a:lnTo>
                  <a:lnTo>
                    <a:pt x="251" y="25"/>
                  </a:lnTo>
                  <a:lnTo>
                    <a:pt x="249" y="25"/>
                  </a:lnTo>
                  <a:lnTo>
                    <a:pt x="248" y="25"/>
                  </a:lnTo>
                  <a:lnTo>
                    <a:pt x="248" y="25"/>
                  </a:lnTo>
                  <a:lnTo>
                    <a:pt x="248" y="24"/>
                  </a:lnTo>
                  <a:lnTo>
                    <a:pt x="249" y="24"/>
                  </a:lnTo>
                  <a:lnTo>
                    <a:pt x="249" y="24"/>
                  </a:lnTo>
                  <a:lnTo>
                    <a:pt x="249" y="22"/>
                  </a:lnTo>
                  <a:lnTo>
                    <a:pt x="249" y="21"/>
                  </a:lnTo>
                  <a:lnTo>
                    <a:pt x="251" y="19"/>
                  </a:lnTo>
                  <a:lnTo>
                    <a:pt x="251" y="19"/>
                  </a:lnTo>
                  <a:close/>
                  <a:moveTo>
                    <a:pt x="252" y="16"/>
                  </a:moveTo>
                  <a:lnTo>
                    <a:pt x="252" y="16"/>
                  </a:lnTo>
                  <a:lnTo>
                    <a:pt x="254" y="18"/>
                  </a:lnTo>
                  <a:lnTo>
                    <a:pt x="256" y="18"/>
                  </a:lnTo>
                  <a:lnTo>
                    <a:pt x="256" y="19"/>
                  </a:lnTo>
                  <a:lnTo>
                    <a:pt x="257" y="19"/>
                  </a:lnTo>
                  <a:lnTo>
                    <a:pt x="260" y="18"/>
                  </a:lnTo>
                  <a:lnTo>
                    <a:pt x="262" y="19"/>
                  </a:lnTo>
                  <a:lnTo>
                    <a:pt x="262" y="19"/>
                  </a:lnTo>
                  <a:lnTo>
                    <a:pt x="263" y="18"/>
                  </a:lnTo>
                  <a:lnTo>
                    <a:pt x="265" y="18"/>
                  </a:lnTo>
                  <a:lnTo>
                    <a:pt x="265" y="16"/>
                  </a:lnTo>
                  <a:lnTo>
                    <a:pt x="267" y="18"/>
                  </a:lnTo>
                  <a:lnTo>
                    <a:pt x="268" y="19"/>
                  </a:lnTo>
                  <a:lnTo>
                    <a:pt x="268" y="19"/>
                  </a:lnTo>
                  <a:lnTo>
                    <a:pt x="270" y="19"/>
                  </a:lnTo>
                  <a:lnTo>
                    <a:pt x="270" y="21"/>
                  </a:lnTo>
                  <a:lnTo>
                    <a:pt x="268" y="21"/>
                  </a:lnTo>
                  <a:lnTo>
                    <a:pt x="268" y="22"/>
                  </a:lnTo>
                  <a:lnTo>
                    <a:pt x="267" y="22"/>
                  </a:lnTo>
                  <a:lnTo>
                    <a:pt x="265" y="24"/>
                  </a:lnTo>
                  <a:lnTo>
                    <a:pt x="260" y="27"/>
                  </a:lnTo>
                  <a:lnTo>
                    <a:pt x="256" y="24"/>
                  </a:lnTo>
                  <a:lnTo>
                    <a:pt x="254" y="22"/>
                  </a:lnTo>
                  <a:lnTo>
                    <a:pt x="252" y="21"/>
                  </a:lnTo>
                  <a:lnTo>
                    <a:pt x="252" y="18"/>
                  </a:lnTo>
                  <a:lnTo>
                    <a:pt x="252" y="18"/>
                  </a:lnTo>
                  <a:lnTo>
                    <a:pt x="252" y="16"/>
                  </a:lnTo>
                  <a:lnTo>
                    <a:pt x="252" y="16"/>
                  </a:lnTo>
                  <a:close/>
                  <a:moveTo>
                    <a:pt x="345" y="14"/>
                  </a:moveTo>
                  <a:lnTo>
                    <a:pt x="344" y="16"/>
                  </a:lnTo>
                  <a:lnTo>
                    <a:pt x="342" y="19"/>
                  </a:lnTo>
                  <a:lnTo>
                    <a:pt x="341" y="21"/>
                  </a:lnTo>
                  <a:lnTo>
                    <a:pt x="341" y="19"/>
                  </a:lnTo>
                  <a:lnTo>
                    <a:pt x="342" y="19"/>
                  </a:lnTo>
                  <a:lnTo>
                    <a:pt x="344" y="18"/>
                  </a:lnTo>
                  <a:lnTo>
                    <a:pt x="344" y="16"/>
                  </a:lnTo>
                  <a:lnTo>
                    <a:pt x="344" y="16"/>
                  </a:lnTo>
                  <a:lnTo>
                    <a:pt x="344" y="16"/>
                  </a:lnTo>
                  <a:lnTo>
                    <a:pt x="344" y="14"/>
                  </a:lnTo>
                  <a:lnTo>
                    <a:pt x="345" y="14"/>
                  </a:lnTo>
                  <a:close/>
                  <a:moveTo>
                    <a:pt x="284" y="13"/>
                  </a:moveTo>
                  <a:lnTo>
                    <a:pt x="284" y="14"/>
                  </a:lnTo>
                  <a:lnTo>
                    <a:pt x="284" y="16"/>
                  </a:lnTo>
                  <a:lnTo>
                    <a:pt x="286" y="16"/>
                  </a:lnTo>
                  <a:lnTo>
                    <a:pt x="284" y="18"/>
                  </a:lnTo>
                  <a:lnTo>
                    <a:pt x="284" y="19"/>
                  </a:lnTo>
                  <a:lnTo>
                    <a:pt x="282" y="16"/>
                  </a:lnTo>
                  <a:lnTo>
                    <a:pt x="284" y="16"/>
                  </a:lnTo>
                  <a:lnTo>
                    <a:pt x="282" y="14"/>
                  </a:lnTo>
                  <a:lnTo>
                    <a:pt x="284" y="14"/>
                  </a:lnTo>
                  <a:lnTo>
                    <a:pt x="284" y="13"/>
                  </a:lnTo>
                  <a:close/>
                  <a:moveTo>
                    <a:pt x="427" y="10"/>
                  </a:moveTo>
                  <a:lnTo>
                    <a:pt x="429" y="10"/>
                  </a:lnTo>
                  <a:lnTo>
                    <a:pt x="429" y="10"/>
                  </a:lnTo>
                  <a:lnTo>
                    <a:pt x="429" y="11"/>
                  </a:lnTo>
                  <a:lnTo>
                    <a:pt x="429" y="11"/>
                  </a:lnTo>
                  <a:lnTo>
                    <a:pt x="431" y="14"/>
                  </a:lnTo>
                  <a:lnTo>
                    <a:pt x="432" y="16"/>
                  </a:lnTo>
                  <a:lnTo>
                    <a:pt x="432" y="18"/>
                  </a:lnTo>
                  <a:lnTo>
                    <a:pt x="432" y="18"/>
                  </a:lnTo>
                  <a:lnTo>
                    <a:pt x="432" y="21"/>
                  </a:lnTo>
                  <a:lnTo>
                    <a:pt x="432" y="22"/>
                  </a:lnTo>
                  <a:lnTo>
                    <a:pt x="434" y="25"/>
                  </a:lnTo>
                  <a:lnTo>
                    <a:pt x="434" y="27"/>
                  </a:lnTo>
                  <a:lnTo>
                    <a:pt x="435" y="27"/>
                  </a:lnTo>
                  <a:lnTo>
                    <a:pt x="435" y="27"/>
                  </a:lnTo>
                  <a:lnTo>
                    <a:pt x="437" y="27"/>
                  </a:lnTo>
                  <a:lnTo>
                    <a:pt x="437" y="30"/>
                  </a:lnTo>
                  <a:lnTo>
                    <a:pt x="437" y="30"/>
                  </a:lnTo>
                  <a:lnTo>
                    <a:pt x="437" y="32"/>
                  </a:lnTo>
                  <a:lnTo>
                    <a:pt x="437" y="33"/>
                  </a:lnTo>
                  <a:lnTo>
                    <a:pt x="438" y="33"/>
                  </a:lnTo>
                  <a:lnTo>
                    <a:pt x="438" y="35"/>
                  </a:lnTo>
                  <a:lnTo>
                    <a:pt x="438" y="35"/>
                  </a:lnTo>
                  <a:lnTo>
                    <a:pt x="440" y="38"/>
                  </a:lnTo>
                  <a:lnTo>
                    <a:pt x="440" y="40"/>
                  </a:lnTo>
                  <a:lnTo>
                    <a:pt x="442" y="41"/>
                  </a:lnTo>
                  <a:lnTo>
                    <a:pt x="442" y="44"/>
                  </a:lnTo>
                  <a:lnTo>
                    <a:pt x="443" y="47"/>
                  </a:lnTo>
                  <a:lnTo>
                    <a:pt x="443" y="49"/>
                  </a:lnTo>
                  <a:lnTo>
                    <a:pt x="443" y="54"/>
                  </a:lnTo>
                  <a:lnTo>
                    <a:pt x="443" y="55"/>
                  </a:lnTo>
                  <a:lnTo>
                    <a:pt x="445" y="57"/>
                  </a:lnTo>
                  <a:lnTo>
                    <a:pt x="445" y="60"/>
                  </a:lnTo>
                  <a:lnTo>
                    <a:pt x="446" y="63"/>
                  </a:lnTo>
                  <a:lnTo>
                    <a:pt x="446" y="63"/>
                  </a:lnTo>
                  <a:lnTo>
                    <a:pt x="449" y="65"/>
                  </a:lnTo>
                  <a:lnTo>
                    <a:pt x="451" y="63"/>
                  </a:lnTo>
                  <a:lnTo>
                    <a:pt x="453" y="62"/>
                  </a:lnTo>
                  <a:lnTo>
                    <a:pt x="454" y="62"/>
                  </a:lnTo>
                  <a:lnTo>
                    <a:pt x="456" y="62"/>
                  </a:lnTo>
                  <a:lnTo>
                    <a:pt x="457" y="63"/>
                  </a:lnTo>
                  <a:lnTo>
                    <a:pt x="459" y="65"/>
                  </a:lnTo>
                  <a:lnTo>
                    <a:pt x="462" y="68"/>
                  </a:lnTo>
                  <a:lnTo>
                    <a:pt x="465" y="70"/>
                  </a:lnTo>
                  <a:lnTo>
                    <a:pt x="467" y="70"/>
                  </a:lnTo>
                  <a:lnTo>
                    <a:pt x="468" y="71"/>
                  </a:lnTo>
                  <a:lnTo>
                    <a:pt x="468" y="73"/>
                  </a:lnTo>
                  <a:lnTo>
                    <a:pt x="467" y="74"/>
                  </a:lnTo>
                  <a:lnTo>
                    <a:pt x="468" y="76"/>
                  </a:lnTo>
                  <a:lnTo>
                    <a:pt x="468" y="77"/>
                  </a:lnTo>
                  <a:lnTo>
                    <a:pt x="468" y="79"/>
                  </a:lnTo>
                  <a:lnTo>
                    <a:pt x="468" y="82"/>
                  </a:lnTo>
                  <a:lnTo>
                    <a:pt x="470" y="85"/>
                  </a:lnTo>
                  <a:lnTo>
                    <a:pt x="470" y="88"/>
                  </a:lnTo>
                  <a:lnTo>
                    <a:pt x="470" y="90"/>
                  </a:lnTo>
                  <a:lnTo>
                    <a:pt x="470" y="92"/>
                  </a:lnTo>
                  <a:lnTo>
                    <a:pt x="470" y="93"/>
                  </a:lnTo>
                  <a:lnTo>
                    <a:pt x="472" y="95"/>
                  </a:lnTo>
                  <a:lnTo>
                    <a:pt x="472" y="96"/>
                  </a:lnTo>
                  <a:lnTo>
                    <a:pt x="473" y="98"/>
                  </a:lnTo>
                  <a:lnTo>
                    <a:pt x="475" y="99"/>
                  </a:lnTo>
                  <a:lnTo>
                    <a:pt x="476" y="101"/>
                  </a:lnTo>
                  <a:lnTo>
                    <a:pt x="476" y="101"/>
                  </a:lnTo>
                  <a:lnTo>
                    <a:pt x="476" y="103"/>
                  </a:lnTo>
                  <a:lnTo>
                    <a:pt x="479" y="107"/>
                  </a:lnTo>
                  <a:lnTo>
                    <a:pt x="479" y="110"/>
                  </a:lnTo>
                  <a:lnTo>
                    <a:pt x="479" y="117"/>
                  </a:lnTo>
                  <a:lnTo>
                    <a:pt x="478" y="118"/>
                  </a:lnTo>
                  <a:lnTo>
                    <a:pt x="479" y="120"/>
                  </a:lnTo>
                  <a:lnTo>
                    <a:pt x="481" y="125"/>
                  </a:lnTo>
                  <a:lnTo>
                    <a:pt x="483" y="125"/>
                  </a:lnTo>
                  <a:lnTo>
                    <a:pt x="483" y="126"/>
                  </a:lnTo>
                  <a:lnTo>
                    <a:pt x="483" y="129"/>
                  </a:lnTo>
                  <a:lnTo>
                    <a:pt x="484" y="131"/>
                  </a:lnTo>
                  <a:lnTo>
                    <a:pt x="486" y="133"/>
                  </a:lnTo>
                  <a:lnTo>
                    <a:pt x="487" y="134"/>
                  </a:lnTo>
                  <a:lnTo>
                    <a:pt x="489" y="134"/>
                  </a:lnTo>
                  <a:lnTo>
                    <a:pt x="490" y="134"/>
                  </a:lnTo>
                  <a:lnTo>
                    <a:pt x="492" y="136"/>
                  </a:lnTo>
                  <a:lnTo>
                    <a:pt x="494" y="136"/>
                  </a:lnTo>
                  <a:lnTo>
                    <a:pt x="495" y="137"/>
                  </a:lnTo>
                  <a:lnTo>
                    <a:pt x="497" y="137"/>
                  </a:lnTo>
                  <a:lnTo>
                    <a:pt x="498" y="137"/>
                  </a:lnTo>
                  <a:lnTo>
                    <a:pt x="498" y="137"/>
                  </a:lnTo>
                  <a:lnTo>
                    <a:pt x="500" y="137"/>
                  </a:lnTo>
                  <a:lnTo>
                    <a:pt x="500" y="139"/>
                  </a:lnTo>
                  <a:lnTo>
                    <a:pt x="502" y="140"/>
                  </a:lnTo>
                  <a:lnTo>
                    <a:pt x="503" y="142"/>
                  </a:lnTo>
                  <a:lnTo>
                    <a:pt x="505" y="144"/>
                  </a:lnTo>
                  <a:lnTo>
                    <a:pt x="506" y="144"/>
                  </a:lnTo>
                  <a:lnTo>
                    <a:pt x="508" y="145"/>
                  </a:lnTo>
                  <a:lnTo>
                    <a:pt x="508" y="145"/>
                  </a:lnTo>
                  <a:lnTo>
                    <a:pt x="509" y="145"/>
                  </a:lnTo>
                  <a:lnTo>
                    <a:pt x="513" y="147"/>
                  </a:lnTo>
                  <a:lnTo>
                    <a:pt x="514" y="148"/>
                  </a:lnTo>
                  <a:lnTo>
                    <a:pt x="516" y="148"/>
                  </a:lnTo>
                  <a:lnTo>
                    <a:pt x="519" y="150"/>
                  </a:lnTo>
                  <a:lnTo>
                    <a:pt x="519" y="151"/>
                  </a:lnTo>
                  <a:lnTo>
                    <a:pt x="520" y="153"/>
                  </a:lnTo>
                  <a:lnTo>
                    <a:pt x="519" y="153"/>
                  </a:lnTo>
                  <a:lnTo>
                    <a:pt x="517" y="153"/>
                  </a:lnTo>
                  <a:lnTo>
                    <a:pt x="517" y="155"/>
                  </a:lnTo>
                  <a:lnTo>
                    <a:pt x="519" y="158"/>
                  </a:lnTo>
                  <a:lnTo>
                    <a:pt x="520" y="159"/>
                  </a:lnTo>
                  <a:lnTo>
                    <a:pt x="522" y="161"/>
                  </a:lnTo>
                  <a:lnTo>
                    <a:pt x="525" y="162"/>
                  </a:lnTo>
                  <a:lnTo>
                    <a:pt x="525" y="166"/>
                  </a:lnTo>
                  <a:lnTo>
                    <a:pt x="525" y="166"/>
                  </a:lnTo>
                  <a:lnTo>
                    <a:pt x="527" y="169"/>
                  </a:lnTo>
                  <a:lnTo>
                    <a:pt x="528" y="170"/>
                  </a:lnTo>
                  <a:lnTo>
                    <a:pt x="528" y="172"/>
                  </a:lnTo>
                  <a:lnTo>
                    <a:pt x="530" y="177"/>
                  </a:lnTo>
                  <a:lnTo>
                    <a:pt x="530" y="180"/>
                  </a:lnTo>
                  <a:lnTo>
                    <a:pt x="531" y="181"/>
                  </a:lnTo>
                  <a:lnTo>
                    <a:pt x="531" y="183"/>
                  </a:lnTo>
                  <a:lnTo>
                    <a:pt x="533" y="183"/>
                  </a:lnTo>
                  <a:lnTo>
                    <a:pt x="533" y="181"/>
                  </a:lnTo>
                  <a:lnTo>
                    <a:pt x="535" y="185"/>
                  </a:lnTo>
                  <a:lnTo>
                    <a:pt x="536" y="185"/>
                  </a:lnTo>
                  <a:lnTo>
                    <a:pt x="536" y="185"/>
                  </a:lnTo>
                  <a:lnTo>
                    <a:pt x="535" y="181"/>
                  </a:lnTo>
                  <a:lnTo>
                    <a:pt x="536" y="178"/>
                  </a:lnTo>
                  <a:lnTo>
                    <a:pt x="536" y="178"/>
                  </a:lnTo>
                  <a:lnTo>
                    <a:pt x="538" y="178"/>
                  </a:lnTo>
                  <a:lnTo>
                    <a:pt x="538" y="180"/>
                  </a:lnTo>
                  <a:lnTo>
                    <a:pt x="539" y="181"/>
                  </a:lnTo>
                  <a:lnTo>
                    <a:pt x="543" y="183"/>
                  </a:lnTo>
                  <a:lnTo>
                    <a:pt x="544" y="185"/>
                  </a:lnTo>
                  <a:lnTo>
                    <a:pt x="544" y="185"/>
                  </a:lnTo>
                  <a:lnTo>
                    <a:pt x="544" y="183"/>
                  </a:lnTo>
                  <a:lnTo>
                    <a:pt x="544" y="181"/>
                  </a:lnTo>
                  <a:lnTo>
                    <a:pt x="546" y="181"/>
                  </a:lnTo>
                  <a:lnTo>
                    <a:pt x="546" y="183"/>
                  </a:lnTo>
                  <a:lnTo>
                    <a:pt x="547" y="185"/>
                  </a:lnTo>
                  <a:lnTo>
                    <a:pt x="547" y="189"/>
                  </a:lnTo>
                  <a:lnTo>
                    <a:pt x="547" y="194"/>
                  </a:lnTo>
                  <a:lnTo>
                    <a:pt x="549" y="199"/>
                  </a:lnTo>
                  <a:lnTo>
                    <a:pt x="549" y="199"/>
                  </a:lnTo>
                  <a:lnTo>
                    <a:pt x="550" y="200"/>
                  </a:lnTo>
                  <a:lnTo>
                    <a:pt x="552" y="202"/>
                  </a:lnTo>
                  <a:lnTo>
                    <a:pt x="554" y="203"/>
                  </a:lnTo>
                  <a:lnTo>
                    <a:pt x="554" y="203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60" y="207"/>
                  </a:lnTo>
                  <a:lnTo>
                    <a:pt x="563" y="208"/>
                  </a:lnTo>
                  <a:lnTo>
                    <a:pt x="563" y="210"/>
                  </a:lnTo>
                  <a:lnTo>
                    <a:pt x="566" y="214"/>
                  </a:lnTo>
                  <a:lnTo>
                    <a:pt x="566" y="216"/>
                  </a:lnTo>
                  <a:lnTo>
                    <a:pt x="569" y="218"/>
                  </a:lnTo>
                  <a:lnTo>
                    <a:pt x="571" y="218"/>
                  </a:lnTo>
                  <a:lnTo>
                    <a:pt x="571" y="219"/>
                  </a:lnTo>
                  <a:lnTo>
                    <a:pt x="572" y="221"/>
                  </a:lnTo>
                  <a:lnTo>
                    <a:pt x="572" y="221"/>
                  </a:lnTo>
                  <a:lnTo>
                    <a:pt x="572" y="222"/>
                  </a:lnTo>
                  <a:lnTo>
                    <a:pt x="574" y="225"/>
                  </a:lnTo>
                  <a:lnTo>
                    <a:pt x="577" y="225"/>
                  </a:lnTo>
                  <a:lnTo>
                    <a:pt x="579" y="229"/>
                  </a:lnTo>
                  <a:lnTo>
                    <a:pt x="579" y="232"/>
                  </a:lnTo>
                  <a:lnTo>
                    <a:pt x="579" y="235"/>
                  </a:lnTo>
                  <a:lnTo>
                    <a:pt x="580" y="235"/>
                  </a:lnTo>
                  <a:lnTo>
                    <a:pt x="582" y="237"/>
                  </a:lnTo>
                  <a:lnTo>
                    <a:pt x="582" y="237"/>
                  </a:lnTo>
                  <a:lnTo>
                    <a:pt x="580" y="241"/>
                  </a:lnTo>
                  <a:lnTo>
                    <a:pt x="582" y="252"/>
                  </a:lnTo>
                  <a:lnTo>
                    <a:pt x="582" y="255"/>
                  </a:lnTo>
                  <a:lnTo>
                    <a:pt x="582" y="259"/>
                  </a:lnTo>
                  <a:lnTo>
                    <a:pt x="585" y="265"/>
                  </a:lnTo>
                  <a:lnTo>
                    <a:pt x="585" y="266"/>
                  </a:lnTo>
                  <a:lnTo>
                    <a:pt x="587" y="268"/>
                  </a:lnTo>
                  <a:lnTo>
                    <a:pt x="588" y="271"/>
                  </a:lnTo>
                  <a:lnTo>
                    <a:pt x="588" y="276"/>
                  </a:lnTo>
                  <a:lnTo>
                    <a:pt x="588" y="279"/>
                  </a:lnTo>
                  <a:lnTo>
                    <a:pt x="588" y="281"/>
                  </a:lnTo>
                  <a:lnTo>
                    <a:pt x="587" y="284"/>
                  </a:lnTo>
                  <a:lnTo>
                    <a:pt x="585" y="289"/>
                  </a:lnTo>
                  <a:lnTo>
                    <a:pt x="585" y="292"/>
                  </a:lnTo>
                  <a:lnTo>
                    <a:pt x="584" y="298"/>
                  </a:lnTo>
                  <a:lnTo>
                    <a:pt x="582" y="300"/>
                  </a:lnTo>
                  <a:lnTo>
                    <a:pt x="582" y="301"/>
                  </a:lnTo>
                  <a:lnTo>
                    <a:pt x="580" y="307"/>
                  </a:lnTo>
                  <a:lnTo>
                    <a:pt x="580" y="311"/>
                  </a:lnTo>
                  <a:lnTo>
                    <a:pt x="580" y="314"/>
                  </a:lnTo>
                  <a:lnTo>
                    <a:pt x="580" y="317"/>
                  </a:lnTo>
                  <a:lnTo>
                    <a:pt x="579" y="318"/>
                  </a:lnTo>
                  <a:lnTo>
                    <a:pt x="579" y="322"/>
                  </a:lnTo>
                  <a:lnTo>
                    <a:pt x="576" y="328"/>
                  </a:lnTo>
                  <a:lnTo>
                    <a:pt x="572" y="331"/>
                  </a:lnTo>
                  <a:lnTo>
                    <a:pt x="572" y="334"/>
                  </a:lnTo>
                  <a:lnTo>
                    <a:pt x="572" y="336"/>
                  </a:lnTo>
                  <a:lnTo>
                    <a:pt x="572" y="337"/>
                  </a:lnTo>
                  <a:lnTo>
                    <a:pt x="569" y="341"/>
                  </a:lnTo>
                  <a:lnTo>
                    <a:pt x="569" y="341"/>
                  </a:lnTo>
                  <a:lnTo>
                    <a:pt x="568" y="342"/>
                  </a:lnTo>
                  <a:lnTo>
                    <a:pt x="568" y="342"/>
                  </a:lnTo>
                  <a:lnTo>
                    <a:pt x="568" y="342"/>
                  </a:lnTo>
                  <a:lnTo>
                    <a:pt x="568" y="342"/>
                  </a:lnTo>
                  <a:lnTo>
                    <a:pt x="568" y="344"/>
                  </a:lnTo>
                  <a:lnTo>
                    <a:pt x="565" y="344"/>
                  </a:lnTo>
                  <a:lnTo>
                    <a:pt x="563" y="345"/>
                  </a:lnTo>
                  <a:lnTo>
                    <a:pt x="560" y="348"/>
                  </a:lnTo>
                  <a:lnTo>
                    <a:pt x="560" y="350"/>
                  </a:lnTo>
                  <a:lnTo>
                    <a:pt x="558" y="352"/>
                  </a:lnTo>
                  <a:lnTo>
                    <a:pt x="558" y="353"/>
                  </a:lnTo>
                  <a:lnTo>
                    <a:pt x="557" y="353"/>
                  </a:lnTo>
                  <a:lnTo>
                    <a:pt x="557" y="355"/>
                  </a:lnTo>
                  <a:lnTo>
                    <a:pt x="555" y="356"/>
                  </a:lnTo>
                  <a:lnTo>
                    <a:pt x="555" y="356"/>
                  </a:lnTo>
                  <a:lnTo>
                    <a:pt x="555" y="358"/>
                  </a:lnTo>
                  <a:lnTo>
                    <a:pt x="555" y="361"/>
                  </a:lnTo>
                  <a:lnTo>
                    <a:pt x="555" y="363"/>
                  </a:lnTo>
                  <a:lnTo>
                    <a:pt x="554" y="363"/>
                  </a:lnTo>
                  <a:lnTo>
                    <a:pt x="554" y="363"/>
                  </a:lnTo>
                  <a:lnTo>
                    <a:pt x="554" y="363"/>
                  </a:lnTo>
                  <a:lnTo>
                    <a:pt x="552" y="363"/>
                  </a:lnTo>
                  <a:lnTo>
                    <a:pt x="554" y="363"/>
                  </a:lnTo>
                  <a:lnTo>
                    <a:pt x="554" y="364"/>
                  </a:lnTo>
                  <a:lnTo>
                    <a:pt x="552" y="366"/>
                  </a:lnTo>
                  <a:lnTo>
                    <a:pt x="550" y="367"/>
                  </a:lnTo>
                  <a:lnTo>
                    <a:pt x="549" y="369"/>
                  </a:lnTo>
                  <a:lnTo>
                    <a:pt x="549" y="370"/>
                  </a:lnTo>
                  <a:lnTo>
                    <a:pt x="547" y="375"/>
                  </a:lnTo>
                  <a:lnTo>
                    <a:pt x="547" y="378"/>
                  </a:lnTo>
                  <a:lnTo>
                    <a:pt x="547" y="380"/>
                  </a:lnTo>
                  <a:lnTo>
                    <a:pt x="547" y="380"/>
                  </a:lnTo>
                  <a:lnTo>
                    <a:pt x="547" y="380"/>
                  </a:lnTo>
                  <a:lnTo>
                    <a:pt x="547" y="380"/>
                  </a:lnTo>
                  <a:lnTo>
                    <a:pt x="546" y="380"/>
                  </a:lnTo>
                  <a:lnTo>
                    <a:pt x="546" y="380"/>
                  </a:lnTo>
                  <a:lnTo>
                    <a:pt x="546" y="381"/>
                  </a:lnTo>
                  <a:lnTo>
                    <a:pt x="547" y="381"/>
                  </a:lnTo>
                  <a:lnTo>
                    <a:pt x="546" y="381"/>
                  </a:lnTo>
                  <a:lnTo>
                    <a:pt x="546" y="381"/>
                  </a:lnTo>
                  <a:lnTo>
                    <a:pt x="546" y="381"/>
                  </a:lnTo>
                  <a:lnTo>
                    <a:pt x="544" y="383"/>
                  </a:lnTo>
                  <a:lnTo>
                    <a:pt x="541" y="389"/>
                  </a:lnTo>
                  <a:lnTo>
                    <a:pt x="541" y="391"/>
                  </a:lnTo>
                  <a:lnTo>
                    <a:pt x="539" y="392"/>
                  </a:lnTo>
                  <a:lnTo>
                    <a:pt x="538" y="396"/>
                  </a:lnTo>
                  <a:lnTo>
                    <a:pt x="538" y="397"/>
                  </a:lnTo>
                  <a:lnTo>
                    <a:pt x="538" y="402"/>
                  </a:lnTo>
                  <a:lnTo>
                    <a:pt x="538" y="405"/>
                  </a:lnTo>
                  <a:lnTo>
                    <a:pt x="536" y="408"/>
                  </a:lnTo>
                  <a:lnTo>
                    <a:pt x="536" y="410"/>
                  </a:lnTo>
                  <a:lnTo>
                    <a:pt x="535" y="413"/>
                  </a:lnTo>
                  <a:lnTo>
                    <a:pt x="536" y="416"/>
                  </a:lnTo>
                  <a:lnTo>
                    <a:pt x="536" y="418"/>
                  </a:lnTo>
                  <a:lnTo>
                    <a:pt x="536" y="419"/>
                  </a:lnTo>
                  <a:lnTo>
                    <a:pt x="535" y="421"/>
                  </a:lnTo>
                  <a:lnTo>
                    <a:pt x="533" y="421"/>
                  </a:lnTo>
                  <a:lnTo>
                    <a:pt x="531" y="422"/>
                  </a:lnTo>
                  <a:lnTo>
                    <a:pt x="530" y="424"/>
                  </a:lnTo>
                  <a:lnTo>
                    <a:pt x="528" y="426"/>
                  </a:lnTo>
                  <a:lnTo>
                    <a:pt x="527" y="426"/>
                  </a:lnTo>
                  <a:lnTo>
                    <a:pt x="520" y="426"/>
                  </a:lnTo>
                  <a:lnTo>
                    <a:pt x="511" y="426"/>
                  </a:lnTo>
                  <a:lnTo>
                    <a:pt x="509" y="427"/>
                  </a:lnTo>
                  <a:lnTo>
                    <a:pt x="505" y="427"/>
                  </a:lnTo>
                  <a:lnTo>
                    <a:pt x="502" y="430"/>
                  </a:lnTo>
                  <a:lnTo>
                    <a:pt x="498" y="432"/>
                  </a:lnTo>
                  <a:lnTo>
                    <a:pt x="490" y="440"/>
                  </a:lnTo>
                  <a:lnTo>
                    <a:pt x="484" y="441"/>
                  </a:lnTo>
                  <a:lnTo>
                    <a:pt x="484" y="441"/>
                  </a:lnTo>
                  <a:lnTo>
                    <a:pt x="483" y="440"/>
                  </a:lnTo>
                  <a:lnTo>
                    <a:pt x="481" y="441"/>
                  </a:lnTo>
                  <a:lnTo>
                    <a:pt x="481" y="441"/>
                  </a:lnTo>
                  <a:lnTo>
                    <a:pt x="483" y="443"/>
                  </a:lnTo>
                  <a:lnTo>
                    <a:pt x="483" y="444"/>
                  </a:lnTo>
                  <a:lnTo>
                    <a:pt x="484" y="443"/>
                  </a:lnTo>
                  <a:lnTo>
                    <a:pt x="486" y="443"/>
                  </a:lnTo>
                  <a:lnTo>
                    <a:pt x="486" y="444"/>
                  </a:lnTo>
                  <a:lnTo>
                    <a:pt x="486" y="446"/>
                  </a:lnTo>
                  <a:lnTo>
                    <a:pt x="484" y="448"/>
                  </a:lnTo>
                  <a:lnTo>
                    <a:pt x="484" y="448"/>
                  </a:lnTo>
                  <a:lnTo>
                    <a:pt x="483" y="448"/>
                  </a:lnTo>
                  <a:lnTo>
                    <a:pt x="483" y="448"/>
                  </a:lnTo>
                  <a:lnTo>
                    <a:pt x="483" y="444"/>
                  </a:lnTo>
                  <a:lnTo>
                    <a:pt x="481" y="443"/>
                  </a:lnTo>
                  <a:lnTo>
                    <a:pt x="479" y="443"/>
                  </a:lnTo>
                  <a:lnTo>
                    <a:pt x="478" y="443"/>
                  </a:lnTo>
                  <a:lnTo>
                    <a:pt x="478" y="444"/>
                  </a:lnTo>
                  <a:lnTo>
                    <a:pt x="476" y="441"/>
                  </a:lnTo>
                  <a:lnTo>
                    <a:pt x="475" y="440"/>
                  </a:lnTo>
                  <a:lnTo>
                    <a:pt x="473" y="440"/>
                  </a:lnTo>
                  <a:lnTo>
                    <a:pt x="473" y="440"/>
                  </a:lnTo>
                  <a:lnTo>
                    <a:pt x="472" y="440"/>
                  </a:lnTo>
                  <a:lnTo>
                    <a:pt x="470" y="438"/>
                  </a:lnTo>
                  <a:lnTo>
                    <a:pt x="470" y="437"/>
                  </a:lnTo>
                  <a:lnTo>
                    <a:pt x="470" y="435"/>
                  </a:lnTo>
                  <a:lnTo>
                    <a:pt x="472" y="435"/>
                  </a:lnTo>
                  <a:lnTo>
                    <a:pt x="472" y="433"/>
                  </a:lnTo>
                  <a:lnTo>
                    <a:pt x="470" y="433"/>
                  </a:lnTo>
                  <a:lnTo>
                    <a:pt x="468" y="432"/>
                  </a:lnTo>
                  <a:lnTo>
                    <a:pt x="468" y="433"/>
                  </a:lnTo>
                  <a:lnTo>
                    <a:pt x="467" y="433"/>
                  </a:lnTo>
                  <a:lnTo>
                    <a:pt x="467" y="435"/>
                  </a:lnTo>
                  <a:lnTo>
                    <a:pt x="464" y="437"/>
                  </a:lnTo>
                  <a:lnTo>
                    <a:pt x="462" y="437"/>
                  </a:lnTo>
                  <a:lnTo>
                    <a:pt x="461" y="435"/>
                  </a:lnTo>
                  <a:lnTo>
                    <a:pt x="461" y="435"/>
                  </a:lnTo>
                  <a:lnTo>
                    <a:pt x="462" y="435"/>
                  </a:lnTo>
                  <a:lnTo>
                    <a:pt x="464" y="433"/>
                  </a:lnTo>
                  <a:lnTo>
                    <a:pt x="465" y="432"/>
                  </a:lnTo>
                  <a:lnTo>
                    <a:pt x="465" y="430"/>
                  </a:lnTo>
                  <a:lnTo>
                    <a:pt x="465" y="429"/>
                  </a:lnTo>
                  <a:lnTo>
                    <a:pt x="464" y="429"/>
                  </a:lnTo>
                  <a:lnTo>
                    <a:pt x="462" y="427"/>
                  </a:lnTo>
                  <a:lnTo>
                    <a:pt x="457" y="430"/>
                  </a:lnTo>
                  <a:lnTo>
                    <a:pt x="456" y="430"/>
                  </a:lnTo>
                  <a:lnTo>
                    <a:pt x="456" y="432"/>
                  </a:lnTo>
                  <a:lnTo>
                    <a:pt x="457" y="432"/>
                  </a:lnTo>
                  <a:lnTo>
                    <a:pt x="457" y="432"/>
                  </a:lnTo>
                  <a:lnTo>
                    <a:pt x="459" y="432"/>
                  </a:lnTo>
                  <a:lnTo>
                    <a:pt x="457" y="433"/>
                  </a:lnTo>
                  <a:lnTo>
                    <a:pt x="456" y="433"/>
                  </a:lnTo>
                  <a:lnTo>
                    <a:pt x="454" y="435"/>
                  </a:lnTo>
                  <a:lnTo>
                    <a:pt x="451" y="437"/>
                  </a:lnTo>
                  <a:lnTo>
                    <a:pt x="446" y="440"/>
                  </a:lnTo>
                  <a:lnTo>
                    <a:pt x="445" y="441"/>
                  </a:lnTo>
                  <a:lnTo>
                    <a:pt x="443" y="443"/>
                  </a:lnTo>
                  <a:lnTo>
                    <a:pt x="440" y="441"/>
                  </a:lnTo>
                  <a:lnTo>
                    <a:pt x="438" y="441"/>
                  </a:lnTo>
                  <a:lnTo>
                    <a:pt x="437" y="440"/>
                  </a:lnTo>
                  <a:lnTo>
                    <a:pt x="432" y="438"/>
                  </a:lnTo>
                  <a:lnTo>
                    <a:pt x="429" y="437"/>
                  </a:lnTo>
                  <a:lnTo>
                    <a:pt x="427" y="435"/>
                  </a:lnTo>
                  <a:lnTo>
                    <a:pt x="426" y="435"/>
                  </a:lnTo>
                  <a:lnTo>
                    <a:pt x="423" y="435"/>
                  </a:lnTo>
                  <a:lnTo>
                    <a:pt x="420" y="433"/>
                  </a:lnTo>
                  <a:lnTo>
                    <a:pt x="416" y="433"/>
                  </a:lnTo>
                  <a:lnTo>
                    <a:pt x="415" y="435"/>
                  </a:lnTo>
                  <a:lnTo>
                    <a:pt x="413" y="435"/>
                  </a:lnTo>
                  <a:lnTo>
                    <a:pt x="412" y="435"/>
                  </a:lnTo>
                  <a:lnTo>
                    <a:pt x="408" y="432"/>
                  </a:lnTo>
                  <a:lnTo>
                    <a:pt x="407" y="430"/>
                  </a:lnTo>
                  <a:lnTo>
                    <a:pt x="401" y="429"/>
                  </a:lnTo>
                  <a:lnTo>
                    <a:pt x="397" y="427"/>
                  </a:lnTo>
                  <a:lnTo>
                    <a:pt x="394" y="422"/>
                  </a:lnTo>
                  <a:lnTo>
                    <a:pt x="390" y="418"/>
                  </a:lnTo>
                  <a:lnTo>
                    <a:pt x="388" y="416"/>
                  </a:lnTo>
                  <a:lnTo>
                    <a:pt x="388" y="415"/>
                  </a:lnTo>
                  <a:lnTo>
                    <a:pt x="388" y="413"/>
                  </a:lnTo>
                  <a:lnTo>
                    <a:pt x="388" y="410"/>
                  </a:lnTo>
                  <a:lnTo>
                    <a:pt x="390" y="408"/>
                  </a:lnTo>
                  <a:lnTo>
                    <a:pt x="390" y="407"/>
                  </a:lnTo>
                  <a:lnTo>
                    <a:pt x="388" y="402"/>
                  </a:lnTo>
                  <a:lnTo>
                    <a:pt x="385" y="397"/>
                  </a:lnTo>
                  <a:lnTo>
                    <a:pt x="383" y="396"/>
                  </a:lnTo>
                  <a:lnTo>
                    <a:pt x="380" y="392"/>
                  </a:lnTo>
                  <a:lnTo>
                    <a:pt x="377" y="391"/>
                  </a:lnTo>
                  <a:lnTo>
                    <a:pt x="377" y="389"/>
                  </a:lnTo>
                  <a:lnTo>
                    <a:pt x="377" y="389"/>
                  </a:lnTo>
                  <a:lnTo>
                    <a:pt x="379" y="389"/>
                  </a:lnTo>
                  <a:lnTo>
                    <a:pt x="379" y="388"/>
                  </a:lnTo>
                  <a:lnTo>
                    <a:pt x="380" y="388"/>
                  </a:lnTo>
                  <a:lnTo>
                    <a:pt x="380" y="389"/>
                  </a:lnTo>
                  <a:lnTo>
                    <a:pt x="382" y="389"/>
                  </a:lnTo>
                  <a:lnTo>
                    <a:pt x="382" y="388"/>
                  </a:lnTo>
                  <a:lnTo>
                    <a:pt x="382" y="386"/>
                  </a:lnTo>
                  <a:lnTo>
                    <a:pt x="382" y="386"/>
                  </a:lnTo>
                  <a:lnTo>
                    <a:pt x="382" y="386"/>
                  </a:lnTo>
                  <a:lnTo>
                    <a:pt x="380" y="385"/>
                  </a:lnTo>
                  <a:lnTo>
                    <a:pt x="379" y="386"/>
                  </a:lnTo>
                  <a:lnTo>
                    <a:pt x="377" y="386"/>
                  </a:lnTo>
                  <a:lnTo>
                    <a:pt x="375" y="388"/>
                  </a:lnTo>
                  <a:lnTo>
                    <a:pt x="375" y="388"/>
                  </a:lnTo>
                  <a:lnTo>
                    <a:pt x="374" y="388"/>
                  </a:lnTo>
                  <a:lnTo>
                    <a:pt x="374" y="388"/>
                  </a:lnTo>
                  <a:lnTo>
                    <a:pt x="371" y="389"/>
                  </a:lnTo>
                  <a:lnTo>
                    <a:pt x="368" y="389"/>
                  </a:lnTo>
                  <a:lnTo>
                    <a:pt x="366" y="389"/>
                  </a:lnTo>
                  <a:lnTo>
                    <a:pt x="366" y="388"/>
                  </a:lnTo>
                  <a:lnTo>
                    <a:pt x="368" y="386"/>
                  </a:lnTo>
                  <a:lnTo>
                    <a:pt x="369" y="385"/>
                  </a:lnTo>
                  <a:lnTo>
                    <a:pt x="371" y="380"/>
                  </a:lnTo>
                  <a:lnTo>
                    <a:pt x="369" y="375"/>
                  </a:lnTo>
                  <a:lnTo>
                    <a:pt x="369" y="374"/>
                  </a:lnTo>
                  <a:lnTo>
                    <a:pt x="366" y="370"/>
                  </a:lnTo>
                  <a:lnTo>
                    <a:pt x="366" y="367"/>
                  </a:lnTo>
                  <a:lnTo>
                    <a:pt x="364" y="366"/>
                  </a:lnTo>
                  <a:lnTo>
                    <a:pt x="363" y="367"/>
                  </a:lnTo>
                  <a:lnTo>
                    <a:pt x="363" y="369"/>
                  </a:lnTo>
                  <a:lnTo>
                    <a:pt x="361" y="370"/>
                  </a:lnTo>
                  <a:lnTo>
                    <a:pt x="361" y="375"/>
                  </a:lnTo>
                  <a:lnTo>
                    <a:pt x="358" y="381"/>
                  </a:lnTo>
                  <a:lnTo>
                    <a:pt x="356" y="381"/>
                  </a:lnTo>
                  <a:lnTo>
                    <a:pt x="355" y="381"/>
                  </a:lnTo>
                  <a:lnTo>
                    <a:pt x="352" y="381"/>
                  </a:lnTo>
                  <a:lnTo>
                    <a:pt x="350" y="383"/>
                  </a:lnTo>
                  <a:lnTo>
                    <a:pt x="349" y="383"/>
                  </a:lnTo>
                  <a:lnTo>
                    <a:pt x="347" y="383"/>
                  </a:lnTo>
                  <a:lnTo>
                    <a:pt x="347" y="383"/>
                  </a:lnTo>
                  <a:lnTo>
                    <a:pt x="349" y="378"/>
                  </a:lnTo>
                  <a:lnTo>
                    <a:pt x="350" y="378"/>
                  </a:lnTo>
                  <a:lnTo>
                    <a:pt x="352" y="378"/>
                  </a:lnTo>
                  <a:lnTo>
                    <a:pt x="353" y="378"/>
                  </a:lnTo>
                  <a:lnTo>
                    <a:pt x="353" y="378"/>
                  </a:lnTo>
                  <a:lnTo>
                    <a:pt x="355" y="375"/>
                  </a:lnTo>
                  <a:lnTo>
                    <a:pt x="355" y="372"/>
                  </a:lnTo>
                  <a:lnTo>
                    <a:pt x="355" y="370"/>
                  </a:lnTo>
                  <a:lnTo>
                    <a:pt x="355" y="369"/>
                  </a:lnTo>
                  <a:lnTo>
                    <a:pt x="355" y="367"/>
                  </a:lnTo>
                  <a:lnTo>
                    <a:pt x="355" y="366"/>
                  </a:lnTo>
                  <a:lnTo>
                    <a:pt x="358" y="361"/>
                  </a:lnTo>
                  <a:lnTo>
                    <a:pt x="360" y="358"/>
                  </a:lnTo>
                  <a:lnTo>
                    <a:pt x="361" y="356"/>
                  </a:lnTo>
                  <a:lnTo>
                    <a:pt x="361" y="355"/>
                  </a:lnTo>
                  <a:lnTo>
                    <a:pt x="361" y="352"/>
                  </a:lnTo>
                  <a:lnTo>
                    <a:pt x="361" y="350"/>
                  </a:lnTo>
                  <a:lnTo>
                    <a:pt x="361" y="350"/>
                  </a:lnTo>
                  <a:lnTo>
                    <a:pt x="363" y="348"/>
                  </a:lnTo>
                  <a:lnTo>
                    <a:pt x="361" y="344"/>
                  </a:lnTo>
                  <a:lnTo>
                    <a:pt x="361" y="342"/>
                  </a:lnTo>
                  <a:lnTo>
                    <a:pt x="360" y="341"/>
                  </a:lnTo>
                  <a:lnTo>
                    <a:pt x="360" y="342"/>
                  </a:lnTo>
                  <a:lnTo>
                    <a:pt x="360" y="344"/>
                  </a:lnTo>
                  <a:lnTo>
                    <a:pt x="358" y="347"/>
                  </a:lnTo>
                  <a:lnTo>
                    <a:pt x="356" y="348"/>
                  </a:lnTo>
                  <a:lnTo>
                    <a:pt x="355" y="350"/>
                  </a:lnTo>
                  <a:lnTo>
                    <a:pt x="353" y="353"/>
                  </a:lnTo>
                  <a:lnTo>
                    <a:pt x="352" y="358"/>
                  </a:lnTo>
                  <a:lnTo>
                    <a:pt x="350" y="358"/>
                  </a:lnTo>
                  <a:lnTo>
                    <a:pt x="349" y="358"/>
                  </a:lnTo>
                  <a:lnTo>
                    <a:pt x="347" y="359"/>
                  </a:lnTo>
                  <a:lnTo>
                    <a:pt x="345" y="361"/>
                  </a:lnTo>
                  <a:lnTo>
                    <a:pt x="342" y="361"/>
                  </a:lnTo>
                  <a:lnTo>
                    <a:pt x="341" y="363"/>
                  </a:lnTo>
                  <a:lnTo>
                    <a:pt x="341" y="364"/>
                  </a:lnTo>
                  <a:lnTo>
                    <a:pt x="336" y="370"/>
                  </a:lnTo>
                  <a:lnTo>
                    <a:pt x="333" y="372"/>
                  </a:lnTo>
                  <a:lnTo>
                    <a:pt x="333" y="374"/>
                  </a:lnTo>
                  <a:lnTo>
                    <a:pt x="333" y="374"/>
                  </a:lnTo>
                  <a:lnTo>
                    <a:pt x="333" y="375"/>
                  </a:lnTo>
                  <a:lnTo>
                    <a:pt x="333" y="375"/>
                  </a:lnTo>
                  <a:lnTo>
                    <a:pt x="334" y="378"/>
                  </a:lnTo>
                  <a:lnTo>
                    <a:pt x="333" y="378"/>
                  </a:lnTo>
                  <a:lnTo>
                    <a:pt x="333" y="378"/>
                  </a:lnTo>
                  <a:lnTo>
                    <a:pt x="331" y="377"/>
                  </a:lnTo>
                  <a:lnTo>
                    <a:pt x="330" y="378"/>
                  </a:lnTo>
                  <a:lnTo>
                    <a:pt x="328" y="378"/>
                  </a:lnTo>
                  <a:lnTo>
                    <a:pt x="327" y="375"/>
                  </a:lnTo>
                  <a:lnTo>
                    <a:pt x="325" y="375"/>
                  </a:lnTo>
                  <a:lnTo>
                    <a:pt x="323" y="374"/>
                  </a:lnTo>
                  <a:lnTo>
                    <a:pt x="323" y="372"/>
                  </a:lnTo>
                  <a:lnTo>
                    <a:pt x="322" y="372"/>
                  </a:lnTo>
                  <a:lnTo>
                    <a:pt x="322" y="372"/>
                  </a:lnTo>
                  <a:lnTo>
                    <a:pt x="322" y="372"/>
                  </a:lnTo>
                  <a:lnTo>
                    <a:pt x="322" y="370"/>
                  </a:lnTo>
                  <a:lnTo>
                    <a:pt x="322" y="370"/>
                  </a:lnTo>
                  <a:lnTo>
                    <a:pt x="323" y="372"/>
                  </a:lnTo>
                  <a:lnTo>
                    <a:pt x="325" y="372"/>
                  </a:lnTo>
                  <a:lnTo>
                    <a:pt x="325" y="374"/>
                  </a:lnTo>
                  <a:lnTo>
                    <a:pt x="327" y="372"/>
                  </a:lnTo>
                  <a:lnTo>
                    <a:pt x="325" y="369"/>
                  </a:lnTo>
                  <a:lnTo>
                    <a:pt x="323" y="366"/>
                  </a:lnTo>
                  <a:lnTo>
                    <a:pt x="323" y="366"/>
                  </a:lnTo>
                  <a:lnTo>
                    <a:pt x="322" y="363"/>
                  </a:lnTo>
                  <a:lnTo>
                    <a:pt x="322" y="361"/>
                  </a:lnTo>
                  <a:lnTo>
                    <a:pt x="320" y="359"/>
                  </a:lnTo>
                  <a:lnTo>
                    <a:pt x="317" y="358"/>
                  </a:lnTo>
                  <a:lnTo>
                    <a:pt x="317" y="355"/>
                  </a:lnTo>
                  <a:lnTo>
                    <a:pt x="317" y="352"/>
                  </a:lnTo>
                  <a:lnTo>
                    <a:pt x="315" y="352"/>
                  </a:lnTo>
                  <a:lnTo>
                    <a:pt x="314" y="350"/>
                  </a:lnTo>
                  <a:lnTo>
                    <a:pt x="309" y="350"/>
                  </a:lnTo>
                  <a:lnTo>
                    <a:pt x="308" y="347"/>
                  </a:lnTo>
                  <a:lnTo>
                    <a:pt x="306" y="344"/>
                  </a:lnTo>
                  <a:lnTo>
                    <a:pt x="308" y="342"/>
                  </a:lnTo>
                  <a:lnTo>
                    <a:pt x="308" y="342"/>
                  </a:lnTo>
                  <a:lnTo>
                    <a:pt x="309" y="342"/>
                  </a:lnTo>
                  <a:lnTo>
                    <a:pt x="308" y="341"/>
                  </a:lnTo>
                  <a:lnTo>
                    <a:pt x="304" y="337"/>
                  </a:lnTo>
                  <a:lnTo>
                    <a:pt x="301" y="336"/>
                  </a:lnTo>
                  <a:lnTo>
                    <a:pt x="300" y="334"/>
                  </a:lnTo>
                  <a:lnTo>
                    <a:pt x="298" y="334"/>
                  </a:lnTo>
                  <a:lnTo>
                    <a:pt x="297" y="334"/>
                  </a:lnTo>
                  <a:lnTo>
                    <a:pt x="293" y="334"/>
                  </a:lnTo>
                  <a:lnTo>
                    <a:pt x="287" y="331"/>
                  </a:lnTo>
                  <a:lnTo>
                    <a:pt x="286" y="329"/>
                  </a:lnTo>
                  <a:lnTo>
                    <a:pt x="281" y="331"/>
                  </a:lnTo>
                  <a:lnTo>
                    <a:pt x="279" y="331"/>
                  </a:lnTo>
                  <a:lnTo>
                    <a:pt x="271" y="326"/>
                  </a:lnTo>
                  <a:lnTo>
                    <a:pt x="267" y="323"/>
                  </a:lnTo>
                  <a:lnTo>
                    <a:pt x="265" y="323"/>
                  </a:lnTo>
                  <a:lnTo>
                    <a:pt x="263" y="323"/>
                  </a:lnTo>
                  <a:lnTo>
                    <a:pt x="262" y="323"/>
                  </a:lnTo>
                  <a:lnTo>
                    <a:pt x="260" y="325"/>
                  </a:lnTo>
                  <a:lnTo>
                    <a:pt x="259" y="325"/>
                  </a:lnTo>
                  <a:lnTo>
                    <a:pt x="249" y="325"/>
                  </a:lnTo>
                  <a:lnTo>
                    <a:pt x="241" y="325"/>
                  </a:lnTo>
                  <a:lnTo>
                    <a:pt x="235" y="326"/>
                  </a:lnTo>
                  <a:lnTo>
                    <a:pt x="232" y="326"/>
                  </a:lnTo>
                  <a:lnTo>
                    <a:pt x="226" y="329"/>
                  </a:lnTo>
                  <a:lnTo>
                    <a:pt x="219" y="333"/>
                  </a:lnTo>
                  <a:lnTo>
                    <a:pt x="213" y="333"/>
                  </a:lnTo>
                  <a:lnTo>
                    <a:pt x="208" y="336"/>
                  </a:lnTo>
                  <a:lnTo>
                    <a:pt x="205" y="336"/>
                  </a:lnTo>
                  <a:lnTo>
                    <a:pt x="200" y="336"/>
                  </a:lnTo>
                  <a:lnTo>
                    <a:pt x="191" y="336"/>
                  </a:lnTo>
                  <a:lnTo>
                    <a:pt x="188" y="336"/>
                  </a:lnTo>
                  <a:lnTo>
                    <a:pt x="183" y="339"/>
                  </a:lnTo>
                  <a:lnTo>
                    <a:pt x="181" y="341"/>
                  </a:lnTo>
                  <a:lnTo>
                    <a:pt x="178" y="341"/>
                  </a:lnTo>
                  <a:lnTo>
                    <a:pt x="172" y="345"/>
                  </a:lnTo>
                  <a:lnTo>
                    <a:pt x="167" y="345"/>
                  </a:lnTo>
                  <a:lnTo>
                    <a:pt x="166" y="347"/>
                  </a:lnTo>
                  <a:lnTo>
                    <a:pt x="164" y="347"/>
                  </a:lnTo>
                  <a:lnTo>
                    <a:pt x="163" y="348"/>
                  </a:lnTo>
                  <a:lnTo>
                    <a:pt x="159" y="355"/>
                  </a:lnTo>
                  <a:lnTo>
                    <a:pt x="158" y="356"/>
                  </a:lnTo>
                  <a:lnTo>
                    <a:pt x="155" y="361"/>
                  </a:lnTo>
                  <a:lnTo>
                    <a:pt x="153" y="361"/>
                  </a:lnTo>
                  <a:lnTo>
                    <a:pt x="151" y="361"/>
                  </a:lnTo>
                  <a:lnTo>
                    <a:pt x="148" y="363"/>
                  </a:lnTo>
                  <a:lnTo>
                    <a:pt x="147" y="361"/>
                  </a:lnTo>
                  <a:lnTo>
                    <a:pt x="145" y="361"/>
                  </a:lnTo>
                  <a:lnTo>
                    <a:pt x="142" y="361"/>
                  </a:lnTo>
                  <a:lnTo>
                    <a:pt x="134" y="363"/>
                  </a:lnTo>
                  <a:lnTo>
                    <a:pt x="133" y="361"/>
                  </a:lnTo>
                  <a:lnTo>
                    <a:pt x="131" y="361"/>
                  </a:lnTo>
                  <a:lnTo>
                    <a:pt x="128" y="361"/>
                  </a:lnTo>
                  <a:lnTo>
                    <a:pt x="123" y="361"/>
                  </a:lnTo>
                  <a:lnTo>
                    <a:pt x="114" y="361"/>
                  </a:lnTo>
                  <a:lnTo>
                    <a:pt x="110" y="363"/>
                  </a:lnTo>
                  <a:lnTo>
                    <a:pt x="109" y="363"/>
                  </a:lnTo>
                  <a:lnTo>
                    <a:pt x="106" y="363"/>
                  </a:lnTo>
                  <a:lnTo>
                    <a:pt x="101" y="363"/>
                  </a:lnTo>
                  <a:lnTo>
                    <a:pt x="98" y="364"/>
                  </a:lnTo>
                  <a:lnTo>
                    <a:pt x="98" y="364"/>
                  </a:lnTo>
                  <a:lnTo>
                    <a:pt x="95" y="369"/>
                  </a:lnTo>
                  <a:lnTo>
                    <a:pt x="92" y="370"/>
                  </a:lnTo>
                  <a:lnTo>
                    <a:pt x="88" y="370"/>
                  </a:lnTo>
                  <a:lnTo>
                    <a:pt x="87" y="370"/>
                  </a:lnTo>
                  <a:lnTo>
                    <a:pt x="81" y="375"/>
                  </a:lnTo>
                  <a:lnTo>
                    <a:pt x="76" y="380"/>
                  </a:lnTo>
                  <a:lnTo>
                    <a:pt x="74" y="380"/>
                  </a:lnTo>
                  <a:lnTo>
                    <a:pt x="71" y="380"/>
                  </a:lnTo>
                  <a:lnTo>
                    <a:pt x="69" y="380"/>
                  </a:lnTo>
                  <a:lnTo>
                    <a:pt x="68" y="381"/>
                  </a:lnTo>
                  <a:lnTo>
                    <a:pt x="62" y="380"/>
                  </a:lnTo>
                  <a:lnTo>
                    <a:pt x="57" y="380"/>
                  </a:lnTo>
                  <a:lnTo>
                    <a:pt x="52" y="380"/>
                  </a:lnTo>
                  <a:lnTo>
                    <a:pt x="47" y="377"/>
                  </a:lnTo>
                  <a:lnTo>
                    <a:pt x="44" y="377"/>
                  </a:lnTo>
                  <a:lnTo>
                    <a:pt x="41" y="372"/>
                  </a:lnTo>
                  <a:lnTo>
                    <a:pt x="38" y="370"/>
                  </a:lnTo>
                  <a:lnTo>
                    <a:pt x="35" y="367"/>
                  </a:lnTo>
                  <a:lnTo>
                    <a:pt x="33" y="369"/>
                  </a:lnTo>
                  <a:lnTo>
                    <a:pt x="32" y="369"/>
                  </a:lnTo>
                  <a:lnTo>
                    <a:pt x="30" y="367"/>
                  </a:lnTo>
                  <a:lnTo>
                    <a:pt x="30" y="366"/>
                  </a:lnTo>
                  <a:lnTo>
                    <a:pt x="30" y="364"/>
                  </a:lnTo>
                  <a:lnTo>
                    <a:pt x="30" y="359"/>
                  </a:lnTo>
                  <a:lnTo>
                    <a:pt x="30" y="355"/>
                  </a:lnTo>
                  <a:lnTo>
                    <a:pt x="32" y="356"/>
                  </a:lnTo>
                  <a:lnTo>
                    <a:pt x="33" y="358"/>
                  </a:lnTo>
                  <a:lnTo>
                    <a:pt x="35" y="358"/>
                  </a:lnTo>
                  <a:lnTo>
                    <a:pt x="38" y="356"/>
                  </a:lnTo>
                  <a:lnTo>
                    <a:pt x="40" y="353"/>
                  </a:lnTo>
                  <a:lnTo>
                    <a:pt x="40" y="350"/>
                  </a:lnTo>
                  <a:lnTo>
                    <a:pt x="40" y="347"/>
                  </a:lnTo>
                  <a:lnTo>
                    <a:pt x="40" y="342"/>
                  </a:lnTo>
                  <a:lnTo>
                    <a:pt x="40" y="341"/>
                  </a:lnTo>
                  <a:lnTo>
                    <a:pt x="41" y="341"/>
                  </a:lnTo>
                  <a:lnTo>
                    <a:pt x="41" y="337"/>
                  </a:lnTo>
                  <a:lnTo>
                    <a:pt x="41" y="329"/>
                  </a:lnTo>
                  <a:lnTo>
                    <a:pt x="40" y="326"/>
                  </a:lnTo>
                  <a:lnTo>
                    <a:pt x="36" y="320"/>
                  </a:lnTo>
                  <a:lnTo>
                    <a:pt x="35" y="314"/>
                  </a:lnTo>
                  <a:lnTo>
                    <a:pt x="33" y="312"/>
                  </a:lnTo>
                  <a:lnTo>
                    <a:pt x="32" y="307"/>
                  </a:lnTo>
                  <a:lnTo>
                    <a:pt x="30" y="303"/>
                  </a:lnTo>
                  <a:lnTo>
                    <a:pt x="30" y="300"/>
                  </a:lnTo>
                  <a:lnTo>
                    <a:pt x="30" y="295"/>
                  </a:lnTo>
                  <a:lnTo>
                    <a:pt x="30" y="292"/>
                  </a:lnTo>
                  <a:lnTo>
                    <a:pt x="30" y="290"/>
                  </a:lnTo>
                  <a:lnTo>
                    <a:pt x="28" y="285"/>
                  </a:lnTo>
                  <a:lnTo>
                    <a:pt x="25" y="282"/>
                  </a:lnTo>
                  <a:lnTo>
                    <a:pt x="24" y="281"/>
                  </a:lnTo>
                  <a:lnTo>
                    <a:pt x="24" y="279"/>
                  </a:lnTo>
                  <a:lnTo>
                    <a:pt x="24" y="276"/>
                  </a:lnTo>
                  <a:lnTo>
                    <a:pt x="21" y="273"/>
                  </a:lnTo>
                  <a:lnTo>
                    <a:pt x="17" y="270"/>
                  </a:lnTo>
                  <a:lnTo>
                    <a:pt x="17" y="268"/>
                  </a:lnTo>
                  <a:lnTo>
                    <a:pt x="17" y="260"/>
                  </a:lnTo>
                  <a:lnTo>
                    <a:pt x="16" y="259"/>
                  </a:lnTo>
                  <a:lnTo>
                    <a:pt x="11" y="251"/>
                  </a:lnTo>
                  <a:lnTo>
                    <a:pt x="6" y="243"/>
                  </a:lnTo>
                  <a:lnTo>
                    <a:pt x="5" y="241"/>
                  </a:lnTo>
                  <a:lnTo>
                    <a:pt x="3" y="240"/>
                  </a:lnTo>
                  <a:lnTo>
                    <a:pt x="5" y="240"/>
                  </a:lnTo>
                  <a:lnTo>
                    <a:pt x="5" y="240"/>
                  </a:lnTo>
                  <a:lnTo>
                    <a:pt x="5" y="241"/>
                  </a:lnTo>
                  <a:lnTo>
                    <a:pt x="6" y="241"/>
                  </a:lnTo>
                  <a:lnTo>
                    <a:pt x="6" y="240"/>
                  </a:lnTo>
                  <a:lnTo>
                    <a:pt x="6" y="240"/>
                  </a:lnTo>
                  <a:lnTo>
                    <a:pt x="6" y="238"/>
                  </a:lnTo>
                  <a:lnTo>
                    <a:pt x="6" y="238"/>
                  </a:lnTo>
                  <a:lnTo>
                    <a:pt x="8" y="240"/>
                  </a:lnTo>
                  <a:lnTo>
                    <a:pt x="10" y="244"/>
                  </a:lnTo>
                  <a:lnTo>
                    <a:pt x="10" y="246"/>
                  </a:lnTo>
                  <a:lnTo>
                    <a:pt x="11" y="246"/>
                  </a:lnTo>
                  <a:lnTo>
                    <a:pt x="13" y="246"/>
                  </a:lnTo>
                  <a:lnTo>
                    <a:pt x="13" y="244"/>
                  </a:lnTo>
                  <a:lnTo>
                    <a:pt x="14" y="243"/>
                  </a:lnTo>
                  <a:lnTo>
                    <a:pt x="13" y="241"/>
                  </a:lnTo>
                  <a:lnTo>
                    <a:pt x="11" y="241"/>
                  </a:lnTo>
                  <a:lnTo>
                    <a:pt x="10" y="238"/>
                  </a:lnTo>
                  <a:lnTo>
                    <a:pt x="8" y="235"/>
                  </a:lnTo>
                  <a:lnTo>
                    <a:pt x="6" y="233"/>
                  </a:lnTo>
                  <a:lnTo>
                    <a:pt x="6" y="232"/>
                  </a:lnTo>
                  <a:lnTo>
                    <a:pt x="8" y="230"/>
                  </a:lnTo>
                  <a:lnTo>
                    <a:pt x="10" y="232"/>
                  </a:lnTo>
                  <a:lnTo>
                    <a:pt x="10" y="233"/>
                  </a:lnTo>
                  <a:lnTo>
                    <a:pt x="11" y="235"/>
                  </a:lnTo>
                  <a:lnTo>
                    <a:pt x="11" y="237"/>
                  </a:lnTo>
                  <a:lnTo>
                    <a:pt x="11" y="238"/>
                  </a:lnTo>
                  <a:lnTo>
                    <a:pt x="11" y="238"/>
                  </a:lnTo>
                  <a:lnTo>
                    <a:pt x="11" y="240"/>
                  </a:lnTo>
                  <a:lnTo>
                    <a:pt x="13" y="240"/>
                  </a:lnTo>
                  <a:lnTo>
                    <a:pt x="13" y="238"/>
                  </a:lnTo>
                  <a:lnTo>
                    <a:pt x="14" y="237"/>
                  </a:lnTo>
                  <a:lnTo>
                    <a:pt x="14" y="238"/>
                  </a:lnTo>
                  <a:lnTo>
                    <a:pt x="14" y="241"/>
                  </a:lnTo>
                  <a:lnTo>
                    <a:pt x="16" y="241"/>
                  </a:lnTo>
                  <a:lnTo>
                    <a:pt x="17" y="243"/>
                  </a:lnTo>
                  <a:lnTo>
                    <a:pt x="19" y="243"/>
                  </a:lnTo>
                  <a:lnTo>
                    <a:pt x="19" y="241"/>
                  </a:lnTo>
                  <a:lnTo>
                    <a:pt x="19" y="240"/>
                  </a:lnTo>
                  <a:lnTo>
                    <a:pt x="19" y="237"/>
                  </a:lnTo>
                  <a:lnTo>
                    <a:pt x="19" y="235"/>
                  </a:lnTo>
                  <a:lnTo>
                    <a:pt x="16" y="230"/>
                  </a:lnTo>
                  <a:lnTo>
                    <a:pt x="13" y="224"/>
                  </a:lnTo>
                  <a:lnTo>
                    <a:pt x="11" y="221"/>
                  </a:lnTo>
                  <a:lnTo>
                    <a:pt x="10" y="218"/>
                  </a:lnTo>
                  <a:lnTo>
                    <a:pt x="8" y="216"/>
                  </a:lnTo>
                  <a:lnTo>
                    <a:pt x="8" y="213"/>
                  </a:lnTo>
                  <a:lnTo>
                    <a:pt x="8" y="210"/>
                  </a:lnTo>
                  <a:lnTo>
                    <a:pt x="8" y="208"/>
                  </a:lnTo>
                  <a:lnTo>
                    <a:pt x="8" y="205"/>
                  </a:lnTo>
                  <a:lnTo>
                    <a:pt x="10" y="202"/>
                  </a:lnTo>
                  <a:lnTo>
                    <a:pt x="13" y="197"/>
                  </a:lnTo>
                  <a:lnTo>
                    <a:pt x="13" y="196"/>
                  </a:lnTo>
                  <a:lnTo>
                    <a:pt x="13" y="194"/>
                  </a:lnTo>
                  <a:lnTo>
                    <a:pt x="13" y="192"/>
                  </a:lnTo>
                  <a:lnTo>
                    <a:pt x="13" y="189"/>
                  </a:lnTo>
                  <a:lnTo>
                    <a:pt x="13" y="189"/>
                  </a:lnTo>
                  <a:lnTo>
                    <a:pt x="11" y="186"/>
                  </a:lnTo>
                  <a:lnTo>
                    <a:pt x="13" y="181"/>
                  </a:lnTo>
                  <a:lnTo>
                    <a:pt x="16" y="175"/>
                  </a:lnTo>
                  <a:lnTo>
                    <a:pt x="16" y="175"/>
                  </a:lnTo>
                  <a:lnTo>
                    <a:pt x="17" y="173"/>
                  </a:lnTo>
                  <a:lnTo>
                    <a:pt x="17" y="175"/>
                  </a:lnTo>
                  <a:lnTo>
                    <a:pt x="17" y="178"/>
                  </a:lnTo>
                  <a:lnTo>
                    <a:pt x="17" y="181"/>
                  </a:lnTo>
                  <a:lnTo>
                    <a:pt x="17" y="183"/>
                  </a:lnTo>
                  <a:lnTo>
                    <a:pt x="19" y="183"/>
                  </a:lnTo>
                  <a:lnTo>
                    <a:pt x="21" y="183"/>
                  </a:lnTo>
                  <a:lnTo>
                    <a:pt x="21" y="181"/>
                  </a:lnTo>
                  <a:lnTo>
                    <a:pt x="22" y="180"/>
                  </a:lnTo>
                  <a:lnTo>
                    <a:pt x="24" y="175"/>
                  </a:lnTo>
                  <a:lnTo>
                    <a:pt x="25" y="173"/>
                  </a:lnTo>
                  <a:lnTo>
                    <a:pt x="28" y="172"/>
                  </a:lnTo>
                  <a:lnTo>
                    <a:pt x="33" y="170"/>
                  </a:lnTo>
                  <a:lnTo>
                    <a:pt x="36" y="169"/>
                  </a:lnTo>
                  <a:lnTo>
                    <a:pt x="40" y="167"/>
                  </a:lnTo>
                  <a:lnTo>
                    <a:pt x="41" y="164"/>
                  </a:lnTo>
                  <a:lnTo>
                    <a:pt x="43" y="162"/>
                  </a:lnTo>
                  <a:lnTo>
                    <a:pt x="44" y="161"/>
                  </a:lnTo>
                  <a:lnTo>
                    <a:pt x="54" y="156"/>
                  </a:lnTo>
                  <a:lnTo>
                    <a:pt x="55" y="156"/>
                  </a:lnTo>
                  <a:lnTo>
                    <a:pt x="57" y="156"/>
                  </a:lnTo>
                  <a:lnTo>
                    <a:pt x="58" y="156"/>
                  </a:lnTo>
                  <a:lnTo>
                    <a:pt x="62" y="156"/>
                  </a:lnTo>
                  <a:lnTo>
                    <a:pt x="63" y="156"/>
                  </a:lnTo>
                  <a:lnTo>
                    <a:pt x="65" y="158"/>
                  </a:lnTo>
                  <a:lnTo>
                    <a:pt x="69" y="156"/>
                  </a:lnTo>
                  <a:lnTo>
                    <a:pt x="71" y="155"/>
                  </a:lnTo>
                  <a:lnTo>
                    <a:pt x="74" y="153"/>
                  </a:lnTo>
                  <a:lnTo>
                    <a:pt x="76" y="151"/>
                  </a:lnTo>
                  <a:lnTo>
                    <a:pt x="81" y="151"/>
                  </a:lnTo>
                  <a:lnTo>
                    <a:pt x="84" y="150"/>
                  </a:lnTo>
                  <a:lnTo>
                    <a:pt x="90" y="147"/>
                  </a:lnTo>
                  <a:lnTo>
                    <a:pt x="93" y="147"/>
                  </a:lnTo>
                  <a:lnTo>
                    <a:pt x="96" y="147"/>
                  </a:lnTo>
                  <a:lnTo>
                    <a:pt x="99" y="145"/>
                  </a:lnTo>
                  <a:lnTo>
                    <a:pt x="106" y="145"/>
                  </a:lnTo>
                  <a:lnTo>
                    <a:pt x="109" y="144"/>
                  </a:lnTo>
                  <a:lnTo>
                    <a:pt x="115" y="140"/>
                  </a:lnTo>
                  <a:lnTo>
                    <a:pt x="117" y="140"/>
                  </a:lnTo>
                  <a:lnTo>
                    <a:pt x="120" y="139"/>
                  </a:lnTo>
                  <a:lnTo>
                    <a:pt x="122" y="136"/>
                  </a:lnTo>
                  <a:lnTo>
                    <a:pt x="125" y="133"/>
                  </a:lnTo>
                  <a:lnTo>
                    <a:pt x="125" y="129"/>
                  </a:lnTo>
                  <a:lnTo>
                    <a:pt x="126" y="128"/>
                  </a:lnTo>
                  <a:lnTo>
                    <a:pt x="128" y="126"/>
                  </a:lnTo>
                  <a:lnTo>
                    <a:pt x="128" y="125"/>
                  </a:lnTo>
                  <a:lnTo>
                    <a:pt x="129" y="123"/>
                  </a:lnTo>
                  <a:lnTo>
                    <a:pt x="131" y="122"/>
                  </a:lnTo>
                  <a:lnTo>
                    <a:pt x="136" y="118"/>
                  </a:lnTo>
                  <a:lnTo>
                    <a:pt x="136" y="118"/>
                  </a:lnTo>
                  <a:lnTo>
                    <a:pt x="137" y="117"/>
                  </a:lnTo>
                  <a:lnTo>
                    <a:pt x="136" y="117"/>
                  </a:lnTo>
                  <a:lnTo>
                    <a:pt x="134" y="115"/>
                  </a:lnTo>
                  <a:lnTo>
                    <a:pt x="134" y="112"/>
                  </a:lnTo>
                  <a:lnTo>
                    <a:pt x="134" y="110"/>
                  </a:lnTo>
                  <a:lnTo>
                    <a:pt x="134" y="107"/>
                  </a:lnTo>
                  <a:lnTo>
                    <a:pt x="134" y="106"/>
                  </a:lnTo>
                  <a:lnTo>
                    <a:pt x="136" y="104"/>
                  </a:lnTo>
                  <a:lnTo>
                    <a:pt x="136" y="103"/>
                  </a:lnTo>
                  <a:lnTo>
                    <a:pt x="137" y="101"/>
                  </a:lnTo>
                  <a:lnTo>
                    <a:pt x="139" y="101"/>
                  </a:lnTo>
                  <a:lnTo>
                    <a:pt x="140" y="99"/>
                  </a:lnTo>
                  <a:lnTo>
                    <a:pt x="142" y="98"/>
                  </a:lnTo>
                  <a:lnTo>
                    <a:pt x="142" y="98"/>
                  </a:lnTo>
                  <a:lnTo>
                    <a:pt x="144" y="95"/>
                  </a:lnTo>
                  <a:lnTo>
                    <a:pt x="145" y="93"/>
                  </a:lnTo>
                  <a:lnTo>
                    <a:pt x="145" y="93"/>
                  </a:lnTo>
                  <a:lnTo>
                    <a:pt x="147" y="98"/>
                  </a:lnTo>
                  <a:lnTo>
                    <a:pt x="148" y="99"/>
                  </a:lnTo>
                  <a:lnTo>
                    <a:pt x="150" y="103"/>
                  </a:lnTo>
                  <a:lnTo>
                    <a:pt x="151" y="106"/>
                  </a:lnTo>
                  <a:lnTo>
                    <a:pt x="153" y="107"/>
                  </a:lnTo>
                  <a:lnTo>
                    <a:pt x="153" y="109"/>
                  </a:lnTo>
                  <a:lnTo>
                    <a:pt x="155" y="109"/>
                  </a:lnTo>
                  <a:lnTo>
                    <a:pt x="155" y="109"/>
                  </a:lnTo>
                  <a:lnTo>
                    <a:pt x="155" y="107"/>
                  </a:lnTo>
                  <a:lnTo>
                    <a:pt x="155" y="104"/>
                  </a:lnTo>
                  <a:lnTo>
                    <a:pt x="155" y="103"/>
                  </a:lnTo>
                  <a:lnTo>
                    <a:pt x="155" y="103"/>
                  </a:lnTo>
                  <a:lnTo>
                    <a:pt x="155" y="101"/>
                  </a:lnTo>
                  <a:lnTo>
                    <a:pt x="156" y="103"/>
                  </a:lnTo>
                  <a:lnTo>
                    <a:pt x="156" y="103"/>
                  </a:lnTo>
                  <a:lnTo>
                    <a:pt x="158" y="104"/>
                  </a:lnTo>
                  <a:lnTo>
                    <a:pt x="158" y="104"/>
                  </a:lnTo>
                  <a:lnTo>
                    <a:pt x="158" y="101"/>
                  </a:lnTo>
                  <a:lnTo>
                    <a:pt x="158" y="101"/>
                  </a:lnTo>
                  <a:lnTo>
                    <a:pt x="158" y="99"/>
                  </a:lnTo>
                  <a:lnTo>
                    <a:pt x="158" y="99"/>
                  </a:lnTo>
                  <a:lnTo>
                    <a:pt x="156" y="99"/>
                  </a:lnTo>
                  <a:lnTo>
                    <a:pt x="156" y="98"/>
                  </a:lnTo>
                  <a:lnTo>
                    <a:pt x="155" y="96"/>
                  </a:lnTo>
                  <a:lnTo>
                    <a:pt x="153" y="95"/>
                  </a:lnTo>
                  <a:lnTo>
                    <a:pt x="153" y="95"/>
                  </a:lnTo>
                  <a:lnTo>
                    <a:pt x="153" y="93"/>
                  </a:lnTo>
                  <a:lnTo>
                    <a:pt x="155" y="93"/>
                  </a:lnTo>
                  <a:lnTo>
                    <a:pt x="155" y="93"/>
                  </a:lnTo>
                  <a:lnTo>
                    <a:pt x="155" y="92"/>
                  </a:lnTo>
                  <a:lnTo>
                    <a:pt x="155" y="90"/>
                  </a:lnTo>
                  <a:lnTo>
                    <a:pt x="155" y="90"/>
                  </a:lnTo>
                  <a:lnTo>
                    <a:pt x="156" y="90"/>
                  </a:lnTo>
                  <a:lnTo>
                    <a:pt x="158" y="93"/>
                  </a:lnTo>
                  <a:lnTo>
                    <a:pt x="159" y="92"/>
                  </a:lnTo>
                  <a:lnTo>
                    <a:pt x="159" y="92"/>
                  </a:lnTo>
                  <a:lnTo>
                    <a:pt x="161" y="90"/>
                  </a:lnTo>
                  <a:lnTo>
                    <a:pt x="163" y="92"/>
                  </a:lnTo>
                  <a:lnTo>
                    <a:pt x="163" y="92"/>
                  </a:lnTo>
                  <a:lnTo>
                    <a:pt x="164" y="93"/>
                  </a:lnTo>
                  <a:lnTo>
                    <a:pt x="167" y="93"/>
                  </a:lnTo>
                  <a:lnTo>
                    <a:pt x="167" y="93"/>
                  </a:lnTo>
                  <a:lnTo>
                    <a:pt x="170" y="93"/>
                  </a:lnTo>
                  <a:lnTo>
                    <a:pt x="172" y="93"/>
                  </a:lnTo>
                  <a:lnTo>
                    <a:pt x="172" y="93"/>
                  </a:lnTo>
                  <a:lnTo>
                    <a:pt x="170" y="92"/>
                  </a:lnTo>
                  <a:lnTo>
                    <a:pt x="169" y="92"/>
                  </a:lnTo>
                  <a:lnTo>
                    <a:pt x="167" y="92"/>
                  </a:lnTo>
                  <a:lnTo>
                    <a:pt x="166" y="92"/>
                  </a:lnTo>
                  <a:lnTo>
                    <a:pt x="166" y="90"/>
                  </a:lnTo>
                  <a:lnTo>
                    <a:pt x="166" y="88"/>
                  </a:lnTo>
                  <a:lnTo>
                    <a:pt x="167" y="88"/>
                  </a:lnTo>
                  <a:lnTo>
                    <a:pt x="167" y="88"/>
                  </a:lnTo>
                  <a:lnTo>
                    <a:pt x="169" y="88"/>
                  </a:lnTo>
                  <a:lnTo>
                    <a:pt x="169" y="87"/>
                  </a:lnTo>
                  <a:lnTo>
                    <a:pt x="169" y="85"/>
                  </a:lnTo>
                  <a:lnTo>
                    <a:pt x="170" y="85"/>
                  </a:lnTo>
                  <a:lnTo>
                    <a:pt x="170" y="84"/>
                  </a:lnTo>
                  <a:lnTo>
                    <a:pt x="169" y="84"/>
                  </a:lnTo>
                  <a:lnTo>
                    <a:pt x="167" y="87"/>
                  </a:lnTo>
                  <a:lnTo>
                    <a:pt x="167" y="85"/>
                  </a:lnTo>
                  <a:lnTo>
                    <a:pt x="166" y="84"/>
                  </a:lnTo>
                  <a:lnTo>
                    <a:pt x="166" y="82"/>
                  </a:lnTo>
                  <a:lnTo>
                    <a:pt x="167" y="79"/>
                  </a:lnTo>
                  <a:lnTo>
                    <a:pt x="167" y="79"/>
                  </a:lnTo>
                  <a:lnTo>
                    <a:pt x="169" y="79"/>
                  </a:lnTo>
                  <a:lnTo>
                    <a:pt x="169" y="79"/>
                  </a:lnTo>
                  <a:lnTo>
                    <a:pt x="170" y="77"/>
                  </a:lnTo>
                  <a:lnTo>
                    <a:pt x="170" y="77"/>
                  </a:lnTo>
                  <a:lnTo>
                    <a:pt x="170" y="76"/>
                  </a:lnTo>
                  <a:lnTo>
                    <a:pt x="170" y="76"/>
                  </a:lnTo>
                  <a:lnTo>
                    <a:pt x="174" y="77"/>
                  </a:lnTo>
                  <a:lnTo>
                    <a:pt x="175" y="79"/>
                  </a:lnTo>
                  <a:lnTo>
                    <a:pt x="175" y="79"/>
                  </a:lnTo>
                  <a:lnTo>
                    <a:pt x="175" y="77"/>
                  </a:lnTo>
                  <a:lnTo>
                    <a:pt x="175" y="77"/>
                  </a:lnTo>
                  <a:lnTo>
                    <a:pt x="175" y="77"/>
                  </a:lnTo>
                  <a:lnTo>
                    <a:pt x="174" y="77"/>
                  </a:lnTo>
                  <a:lnTo>
                    <a:pt x="174" y="76"/>
                  </a:lnTo>
                  <a:lnTo>
                    <a:pt x="174" y="76"/>
                  </a:lnTo>
                  <a:lnTo>
                    <a:pt x="172" y="74"/>
                  </a:lnTo>
                  <a:lnTo>
                    <a:pt x="174" y="74"/>
                  </a:lnTo>
                  <a:lnTo>
                    <a:pt x="175" y="74"/>
                  </a:lnTo>
                  <a:lnTo>
                    <a:pt x="175" y="73"/>
                  </a:lnTo>
                  <a:lnTo>
                    <a:pt x="175" y="73"/>
                  </a:lnTo>
                  <a:lnTo>
                    <a:pt x="175" y="73"/>
                  </a:lnTo>
                  <a:lnTo>
                    <a:pt x="175" y="73"/>
                  </a:lnTo>
                  <a:lnTo>
                    <a:pt x="177" y="73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80" y="74"/>
                  </a:lnTo>
                  <a:lnTo>
                    <a:pt x="180" y="73"/>
                  </a:lnTo>
                  <a:lnTo>
                    <a:pt x="178" y="71"/>
                  </a:lnTo>
                  <a:lnTo>
                    <a:pt x="178" y="71"/>
                  </a:lnTo>
                  <a:lnTo>
                    <a:pt x="177" y="70"/>
                  </a:lnTo>
                  <a:lnTo>
                    <a:pt x="177" y="68"/>
                  </a:lnTo>
                  <a:lnTo>
                    <a:pt x="178" y="66"/>
                  </a:lnTo>
                  <a:lnTo>
                    <a:pt x="178" y="66"/>
                  </a:lnTo>
                  <a:lnTo>
                    <a:pt x="180" y="66"/>
                  </a:lnTo>
                  <a:lnTo>
                    <a:pt x="181" y="66"/>
                  </a:lnTo>
                  <a:lnTo>
                    <a:pt x="181" y="65"/>
                  </a:lnTo>
                  <a:lnTo>
                    <a:pt x="183" y="65"/>
                  </a:lnTo>
                  <a:lnTo>
                    <a:pt x="183" y="63"/>
                  </a:lnTo>
                  <a:lnTo>
                    <a:pt x="183" y="62"/>
                  </a:lnTo>
                  <a:lnTo>
                    <a:pt x="185" y="62"/>
                  </a:lnTo>
                  <a:lnTo>
                    <a:pt x="185" y="62"/>
                  </a:lnTo>
                  <a:lnTo>
                    <a:pt x="185" y="63"/>
                  </a:lnTo>
                  <a:lnTo>
                    <a:pt x="185" y="65"/>
                  </a:lnTo>
                  <a:lnTo>
                    <a:pt x="185" y="65"/>
                  </a:lnTo>
                  <a:lnTo>
                    <a:pt x="185" y="65"/>
                  </a:lnTo>
                  <a:lnTo>
                    <a:pt x="185" y="65"/>
                  </a:lnTo>
                  <a:lnTo>
                    <a:pt x="186" y="65"/>
                  </a:lnTo>
                  <a:lnTo>
                    <a:pt x="186" y="65"/>
                  </a:lnTo>
                  <a:lnTo>
                    <a:pt x="186" y="65"/>
                  </a:lnTo>
                  <a:lnTo>
                    <a:pt x="188" y="66"/>
                  </a:lnTo>
                  <a:lnTo>
                    <a:pt x="188" y="66"/>
                  </a:lnTo>
                  <a:lnTo>
                    <a:pt x="188" y="65"/>
                  </a:lnTo>
                  <a:lnTo>
                    <a:pt x="189" y="65"/>
                  </a:lnTo>
                  <a:lnTo>
                    <a:pt x="189" y="63"/>
                  </a:lnTo>
                  <a:lnTo>
                    <a:pt x="189" y="62"/>
                  </a:lnTo>
                  <a:lnTo>
                    <a:pt x="189" y="60"/>
                  </a:lnTo>
                  <a:lnTo>
                    <a:pt x="191" y="60"/>
                  </a:lnTo>
                  <a:lnTo>
                    <a:pt x="191" y="58"/>
                  </a:lnTo>
                  <a:lnTo>
                    <a:pt x="191" y="58"/>
                  </a:lnTo>
                  <a:lnTo>
                    <a:pt x="189" y="57"/>
                  </a:lnTo>
                  <a:lnTo>
                    <a:pt x="191" y="57"/>
                  </a:lnTo>
                  <a:lnTo>
                    <a:pt x="192" y="57"/>
                  </a:lnTo>
                  <a:lnTo>
                    <a:pt x="192" y="58"/>
                  </a:lnTo>
                  <a:lnTo>
                    <a:pt x="192" y="60"/>
                  </a:lnTo>
                  <a:lnTo>
                    <a:pt x="194" y="60"/>
                  </a:lnTo>
                  <a:lnTo>
                    <a:pt x="194" y="58"/>
                  </a:lnTo>
                  <a:lnTo>
                    <a:pt x="196" y="58"/>
                  </a:lnTo>
                  <a:lnTo>
                    <a:pt x="196" y="58"/>
                  </a:lnTo>
                  <a:lnTo>
                    <a:pt x="197" y="60"/>
                  </a:lnTo>
                  <a:lnTo>
                    <a:pt x="199" y="58"/>
                  </a:lnTo>
                  <a:lnTo>
                    <a:pt x="200" y="57"/>
                  </a:lnTo>
                  <a:lnTo>
                    <a:pt x="200" y="55"/>
                  </a:lnTo>
                  <a:lnTo>
                    <a:pt x="200" y="54"/>
                  </a:lnTo>
                  <a:lnTo>
                    <a:pt x="202" y="54"/>
                  </a:lnTo>
                  <a:lnTo>
                    <a:pt x="204" y="54"/>
                  </a:lnTo>
                  <a:lnTo>
                    <a:pt x="205" y="55"/>
                  </a:lnTo>
                  <a:lnTo>
                    <a:pt x="208" y="57"/>
                  </a:lnTo>
                  <a:lnTo>
                    <a:pt x="210" y="58"/>
                  </a:lnTo>
                  <a:lnTo>
                    <a:pt x="211" y="58"/>
                  </a:lnTo>
                  <a:lnTo>
                    <a:pt x="213" y="60"/>
                  </a:lnTo>
                  <a:lnTo>
                    <a:pt x="215" y="62"/>
                  </a:lnTo>
                  <a:lnTo>
                    <a:pt x="216" y="65"/>
                  </a:lnTo>
                  <a:lnTo>
                    <a:pt x="221" y="68"/>
                  </a:lnTo>
                  <a:lnTo>
                    <a:pt x="221" y="68"/>
                  </a:lnTo>
                  <a:lnTo>
                    <a:pt x="221" y="70"/>
                  </a:lnTo>
                  <a:lnTo>
                    <a:pt x="219" y="71"/>
                  </a:lnTo>
                  <a:lnTo>
                    <a:pt x="219" y="74"/>
                  </a:lnTo>
                  <a:lnTo>
                    <a:pt x="219" y="77"/>
                  </a:lnTo>
                  <a:lnTo>
                    <a:pt x="219" y="77"/>
                  </a:lnTo>
                  <a:lnTo>
                    <a:pt x="221" y="76"/>
                  </a:lnTo>
                  <a:lnTo>
                    <a:pt x="221" y="76"/>
                  </a:lnTo>
                  <a:lnTo>
                    <a:pt x="222" y="76"/>
                  </a:lnTo>
                  <a:lnTo>
                    <a:pt x="222" y="76"/>
                  </a:lnTo>
                  <a:lnTo>
                    <a:pt x="221" y="76"/>
                  </a:lnTo>
                  <a:lnTo>
                    <a:pt x="221" y="74"/>
                  </a:lnTo>
                  <a:lnTo>
                    <a:pt x="221" y="73"/>
                  </a:lnTo>
                  <a:lnTo>
                    <a:pt x="221" y="73"/>
                  </a:lnTo>
                  <a:lnTo>
                    <a:pt x="222" y="71"/>
                  </a:lnTo>
                  <a:lnTo>
                    <a:pt x="224" y="71"/>
                  </a:lnTo>
                  <a:lnTo>
                    <a:pt x="224" y="70"/>
                  </a:lnTo>
                  <a:lnTo>
                    <a:pt x="224" y="70"/>
                  </a:lnTo>
                  <a:lnTo>
                    <a:pt x="226" y="70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3" y="71"/>
                  </a:lnTo>
                  <a:lnTo>
                    <a:pt x="235" y="73"/>
                  </a:lnTo>
                  <a:lnTo>
                    <a:pt x="235" y="74"/>
                  </a:lnTo>
                  <a:lnTo>
                    <a:pt x="235" y="74"/>
                  </a:lnTo>
                  <a:lnTo>
                    <a:pt x="237" y="73"/>
                  </a:lnTo>
                  <a:lnTo>
                    <a:pt x="237" y="71"/>
                  </a:lnTo>
                  <a:lnTo>
                    <a:pt x="237" y="70"/>
                  </a:lnTo>
                  <a:lnTo>
                    <a:pt x="238" y="71"/>
                  </a:lnTo>
                  <a:lnTo>
                    <a:pt x="240" y="71"/>
                  </a:lnTo>
                  <a:lnTo>
                    <a:pt x="241" y="73"/>
                  </a:lnTo>
                  <a:lnTo>
                    <a:pt x="241" y="74"/>
                  </a:lnTo>
                  <a:lnTo>
                    <a:pt x="241" y="74"/>
                  </a:lnTo>
                  <a:lnTo>
                    <a:pt x="241" y="74"/>
                  </a:lnTo>
                  <a:lnTo>
                    <a:pt x="241" y="73"/>
                  </a:lnTo>
                  <a:lnTo>
                    <a:pt x="241" y="71"/>
                  </a:lnTo>
                  <a:lnTo>
                    <a:pt x="241" y="70"/>
                  </a:lnTo>
                  <a:lnTo>
                    <a:pt x="243" y="70"/>
                  </a:lnTo>
                  <a:lnTo>
                    <a:pt x="245" y="70"/>
                  </a:lnTo>
                  <a:lnTo>
                    <a:pt x="245" y="70"/>
                  </a:lnTo>
                  <a:lnTo>
                    <a:pt x="243" y="70"/>
                  </a:lnTo>
                  <a:lnTo>
                    <a:pt x="241" y="68"/>
                  </a:lnTo>
                  <a:lnTo>
                    <a:pt x="241" y="66"/>
                  </a:lnTo>
                  <a:lnTo>
                    <a:pt x="243" y="66"/>
                  </a:lnTo>
                  <a:lnTo>
                    <a:pt x="243" y="66"/>
                  </a:lnTo>
                  <a:lnTo>
                    <a:pt x="241" y="66"/>
                  </a:lnTo>
                  <a:lnTo>
                    <a:pt x="240" y="65"/>
                  </a:lnTo>
                  <a:lnTo>
                    <a:pt x="238" y="63"/>
                  </a:lnTo>
                  <a:lnTo>
                    <a:pt x="240" y="60"/>
                  </a:lnTo>
                  <a:lnTo>
                    <a:pt x="241" y="58"/>
                  </a:lnTo>
                  <a:lnTo>
                    <a:pt x="243" y="57"/>
                  </a:lnTo>
                  <a:lnTo>
                    <a:pt x="243" y="57"/>
                  </a:lnTo>
                  <a:lnTo>
                    <a:pt x="243" y="55"/>
                  </a:lnTo>
                  <a:lnTo>
                    <a:pt x="245" y="54"/>
                  </a:lnTo>
                  <a:lnTo>
                    <a:pt x="245" y="52"/>
                  </a:lnTo>
                  <a:lnTo>
                    <a:pt x="245" y="51"/>
                  </a:lnTo>
                  <a:lnTo>
                    <a:pt x="246" y="51"/>
                  </a:lnTo>
                  <a:lnTo>
                    <a:pt x="248" y="51"/>
                  </a:lnTo>
                  <a:lnTo>
                    <a:pt x="249" y="49"/>
                  </a:lnTo>
                  <a:lnTo>
                    <a:pt x="249" y="49"/>
                  </a:lnTo>
                  <a:lnTo>
                    <a:pt x="251" y="47"/>
                  </a:lnTo>
                  <a:lnTo>
                    <a:pt x="249" y="44"/>
                  </a:lnTo>
                  <a:lnTo>
                    <a:pt x="249" y="44"/>
                  </a:lnTo>
                  <a:lnTo>
                    <a:pt x="249" y="43"/>
                  </a:lnTo>
                  <a:lnTo>
                    <a:pt x="252" y="41"/>
                  </a:lnTo>
                  <a:lnTo>
                    <a:pt x="252" y="38"/>
                  </a:lnTo>
                  <a:lnTo>
                    <a:pt x="254" y="38"/>
                  </a:lnTo>
                  <a:lnTo>
                    <a:pt x="256" y="38"/>
                  </a:lnTo>
                  <a:lnTo>
                    <a:pt x="256" y="38"/>
                  </a:lnTo>
                  <a:lnTo>
                    <a:pt x="256" y="35"/>
                  </a:lnTo>
                  <a:lnTo>
                    <a:pt x="256" y="35"/>
                  </a:lnTo>
                  <a:lnTo>
                    <a:pt x="257" y="35"/>
                  </a:lnTo>
                  <a:lnTo>
                    <a:pt x="257" y="35"/>
                  </a:lnTo>
                  <a:lnTo>
                    <a:pt x="259" y="35"/>
                  </a:lnTo>
                  <a:lnTo>
                    <a:pt x="260" y="36"/>
                  </a:lnTo>
                  <a:lnTo>
                    <a:pt x="260" y="36"/>
                  </a:lnTo>
                  <a:lnTo>
                    <a:pt x="260" y="35"/>
                  </a:lnTo>
                  <a:lnTo>
                    <a:pt x="260" y="33"/>
                  </a:lnTo>
                  <a:lnTo>
                    <a:pt x="260" y="33"/>
                  </a:lnTo>
                  <a:lnTo>
                    <a:pt x="262" y="33"/>
                  </a:lnTo>
                  <a:lnTo>
                    <a:pt x="262" y="32"/>
                  </a:lnTo>
                  <a:lnTo>
                    <a:pt x="262" y="32"/>
                  </a:lnTo>
                  <a:lnTo>
                    <a:pt x="262" y="32"/>
                  </a:lnTo>
                  <a:lnTo>
                    <a:pt x="265" y="32"/>
                  </a:lnTo>
                  <a:lnTo>
                    <a:pt x="265" y="30"/>
                  </a:lnTo>
                  <a:lnTo>
                    <a:pt x="265" y="29"/>
                  </a:lnTo>
                  <a:lnTo>
                    <a:pt x="267" y="30"/>
                  </a:lnTo>
                  <a:lnTo>
                    <a:pt x="267" y="32"/>
                  </a:lnTo>
                  <a:lnTo>
                    <a:pt x="268" y="32"/>
                  </a:lnTo>
                  <a:lnTo>
                    <a:pt x="271" y="32"/>
                  </a:lnTo>
                  <a:lnTo>
                    <a:pt x="274" y="32"/>
                  </a:lnTo>
                  <a:lnTo>
                    <a:pt x="276" y="32"/>
                  </a:lnTo>
                  <a:lnTo>
                    <a:pt x="278" y="32"/>
                  </a:lnTo>
                  <a:lnTo>
                    <a:pt x="279" y="32"/>
                  </a:lnTo>
                  <a:lnTo>
                    <a:pt x="279" y="32"/>
                  </a:lnTo>
                  <a:lnTo>
                    <a:pt x="281" y="32"/>
                  </a:lnTo>
                  <a:lnTo>
                    <a:pt x="282" y="33"/>
                  </a:lnTo>
                  <a:lnTo>
                    <a:pt x="282" y="30"/>
                  </a:lnTo>
                  <a:lnTo>
                    <a:pt x="284" y="30"/>
                  </a:lnTo>
                  <a:lnTo>
                    <a:pt x="284" y="30"/>
                  </a:lnTo>
                  <a:lnTo>
                    <a:pt x="286" y="30"/>
                  </a:lnTo>
                  <a:lnTo>
                    <a:pt x="286" y="30"/>
                  </a:lnTo>
                  <a:lnTo>
                    <a:pt x="286" y="29"/>
                  </a:lnTo>
                  <a:lnTo>
                    <a:pt x="286" y="27"/>
                  </a:lnTo>
                  <a:lnTo>
                    <a:pt x="286" y="25"/>
                  </a:lnTo>
                  <a:lnTo>
                    <a:pt x="286" y="24"/>
                  </a:lnTo>
                  <a:lnTo>
                    <a:pt x="286" y="24"/>
                  </a:lnTo>
                  <a:lnTo>
                    <a:pt x="282" y="21"/>
                  </a:lnTo>
                  <a:lnTo>
                    <a:pt x="279" y="21"/>
                  </a:lnTo>
                  <a:lnTo>
                    <a:pt x="278" y="21"/>
                  </a:lnTo>
                  <a:lnTo>
                    <a:pt x="278" y="21"/>
                  </a:lnTo>
                  <a:lnTo>
                    <a:pt x="274" y="19"/>
                  </a:lnTo>
                  <a:lnTo>
                    <a:pt x="273" y="18"/>
                  </a:lnTo>
                  <a:lnTo>
                    <a:pt x="273" y="18"/>
                  </a:lnTo>
                  <a:lnTo>
                    <a:pt x="276" y="16"/>
                  </a:lnTo>
                  <a:lnTo>
                    <a:pt x="276" y="16"/>
                  </a:lnTo>
                  <a:lnTo>
                    <a:pt x="278" y="18"/>
                  </a:lnTo>
                  <a:lnTo>
                    <a:pt x="278" y="19"/>
                  </a:lnTo>
                  <a:lnTo>
                    <a:pt x="279" y="18"/>
                  </a:lnTo>
                  <a:lnTo>
                    <a:pt x="279" y="18"/>
                  </a:lnTo>
                  <a:lnTo>
                    <a:pt x="279" y="18"/>
                  </a:lnTo>
                  <a:lnTo>
                    <a:pt x="281" y="18"/>
                  </a:lnTo>
                  <a:lnTo>
                    <a:pt x="284" y="19"/>
                  </a:lnTo>
                  <a:lnTo>
                    <a:pt x="286" y="21"/>
                  </a:lnTo>
                  <a:lnTo>
                    <a:pt x="287" y="21"/>
                  </a:lnTo>
                  <a:lnTo>
                    <a:pt x="289" y="19"/>
                  </a:lnTo>
                  <a:lnTo>
                    <a:pt x="290" y="19"/>
                  </a:lnTo>
                  <a:lnTo>
                    <a:pt x="290" y="21"/>
                  </a:lnTo>
                  <a:lnTo>
                    <a:pt x="292" y="22"/>
                  </a:lnTo>
                  <a:lnTo>
                    <a:pt x="293" y="24"/>
                  </a:lnTo>
                  <a:lnTo>
                    <a:pt x="295" y="24"/>
                  </a:lnTo>
                  <a:lnTo>
                    <a:pt x="297" y="25"/>
                  </a:lnTo>
                  <a:lnTo>
                    <a:pt x="298" y="25"/>
                  </a:lnTo>
                  <a:lnTo>
                    <a:pt x="300" y="25"/>
                  </a:lnTo>
                  <a:lnTo>
                    <a:pt x="303" y="25"/>
                  </a:lnTo>
                  <a:lnTo>
                    <a:pt x="308" y="27"/>
                  </a:lnTo>
                  <a:lnTo>
                    <a:pt x="308" y="29"/>
                  </a:lnTo>
                  <a:lnTo>
                    <a:pt x="309" y="29"/>
                  </a:lnTo>
                  <a:lnTo>
                    <a:pt x="311" y="29"/>
                  </a:lnTo>
                  <a:lnTo>
                    <a:pt x="312" y="29"/>
                  </a:lnTo>
                  <a:lnTo>
                    <a:pt x="315" y="29"/>
                  </a:lnTo>
                  <a:lnTo>
                    <a:pt x="317" y="29"/>
                  </a:lnTo>
                  <a:lnTo>
                    <a:pt x="317" y="30"/>
                  </a:lnTo>
                  <a:lnTo>
                    <a:pt x="320" y="32"/>
                  </a:lnTo>
                  <a:lnTo>
                    <a:pt x="322" y="32"/>
                  </a:lnTo>
                  <a:lnTo>
                    <a:pt x="325" y="30"/>
                  </a:lnTo>
                  <a:lnTo>
                    <a:pt x="327" y="29"/>
                  </a:lnTo>
                  <a:lnTo>
                    <a:pt x="330" y="27"/>
                  </a:lnTo>
                  <a:lnTo>
                    <a:pt x="331" y="27"/>
                  </a:lnTo>
                  <a:lnTo>
                    <a:pt x="333" y="25"/>
                  </a:lnTo>
                  <a:lnTo>
                    <a:pt x="333" y="25"/>
                  </a:lnTo>
                  <a:lnTo>
                    <a:pt x="331" y="27"/>
                  </a:lnTo>
                  <a:lnTo>
                    <a:pt x="331" y="27"/>
                  </a:lnTo>
                  <a:lnTo>
                    <a:pt x="333" y="29"/>
                  </a:lnTo>
                  <a:lnTo>
                    <a:pt x="333" y="29"/>
                  </a:lnTo>
                  <a:lnTo>
                    <a:pt x="331" y="29"/>
                  </a:lnTo>
                  <a:lnTo>
                    <a:pt x="330" y="30"/>
                  </a:lnTo>
                  <a:lnTo>
                    <a:pt x="330" y="32"/>
                  </a:lnTo>
                  <a:lnTo>
                    <a:pt x="330" y="32"/>
                  </a:lnTo>
                  <a:lnTo>
                    <a:pt x="331" y="32"/>
                  </a:lnTo>
                  <a:lnTo>
                    <a:pt x="331" y="32"/>
                  </a:lnTo>
                  <a:lnTo>
                    <a:pt x="333" y="30"/>
                  </a:lnTo>
                  <a:lnTo>
                    <a:pt x="334" y="32"/>
                  </a:lnTo>
                  <a:lnTo>
                    <a:pt x="334" y="33"/>
                  </a:lnTo>
                  <a:lnTo>
                    <a:pt x="334" y="35"/>
                  </a:lnTo>
                  <a:lnTo>
                    <a:pt x="336" y="35"/>
                  </a:lnTo>
                  <a:lnTo>
                    <a:pt x="338" y="35"/>
                  </a:lnTo>
                  <a:lnTo>
                    <a:pt x="339" y="33"/>
                  </a:lnTo>
                  <a:lnTo>
                    <a:pt x="338" y="32"/>
                  </a:lnTo>
                  <a:lnTo>
                    <a:pt x="338" y="30"/>
                  </a:lnTo>
                  <a:lnTo>
                    <a:pt x="338" y="30"/>
                  </a:lnTo>
                  <a:lnTo>
                    <a:pt x="341" y="27"/>
                  </a:lnTo>
                  <a:lnTo>
                    <a:pt x="342" y="27"/>
                  </a:lnTo>
                  <a:lnTo>
                    <a:pt x="342" y="30"/>
                  </a:lnTo>
                  <a:lnTo>
                    <a:pt x="344" y="32"/>
                  </a:lnTo>
                  <a:lnTo>
                    <a:pt x="345" y="32"/>
                  </a:lnTo>
                  <a:lnTo>
                    <a:pt x="347" y="32"/>
                  </a:lnTo>
                  <a:lnTo>
                    <a:pt x="347" y="33"/>
                  </a:lnTo>
                  <a:lnTo>
                    <a:pt x="342" y="40"/>
                  </a:lnTo>
                  <a:lnTo>
                    <a:pt x="341" y="41"/>
                  </a:lnTo>
                  <a:lnTo>
                    <a:pt x="342" y="41"/>
                  </a:lnTo>
                  <a:lnTo>
                    <a:pt x="342" y="43"/>
                  </a:lnTo>
                  <a:lnTo>
                    <a:pt x="341" y="46"/>
                  </a:lnTo>
                  <a:lnTo>
                    <a:pt x="339" y="46"/>
                  </a:lnTo>
                  <a:lnTo>
                    <a:pt x="339" y="46"/>
                  </a:lnTo>
                  <a:lnTo>
                    <a:pt x="338" y="44"/>
                  </a:lnTo>
                  <a:lnTo>
                    <a:pt x="338" y="46"/>
                  </a:lnTo>
                  <a:lnTo>
                    <a:pt x="336" y="46"/>
                  </a:lnTo>
                  <a:lnTo>
                    <a:pt x="333" y="47"/>
                  </a:lnTo>
                  <a:lnTo>
                    <a:pt x="333" y="52"/>
                  </a:lnTo>
                  <a:lnTo>
                    <a:pt x="333" y="55"/>
                  </a:lnTo>
                  <a:lnTo>
                    <a:pt x="333" y="57"/>
                  </a:lnTo>
                  <a:lnTo>
                    <a:pt x="333" y="60"/>
                  </a:lnTo>
                  <a:lnTo>
                    <a:pt x="331" y="62"/>
                  </a:lnTo>
                  <a:lnTo>
                    <a:pt x="330" y="62"/>
                  </a:lnTo>
                  <a:lnTo>
                    <a:pt x="327" y="66"/>
                  </a:lnTo>
                  <a:lnTo>
                    <a:pt x="327" y="66"/>
                  </a:lnTo>
                  <a:lnTo>
                    <a:pt x="325" y="68"/>
                  </a:lnTo>
                  <a:lnTo>
                    <a:pt x="325" y="70"/>
                  </a:lnTo>
                  <a:lnTo>
                    <a:pt x="327" y="71"/>
                  </a:lnTo>
                  <a:lnTo>
                    <a:pt x="327" y="73"/>
                  </a:lnTo>
                  <a:lnTo>
                    <a:pt x="331" y="74"/>
                  </a:lnTo>
                  <a:lnTo>
                    <a:pt x="333" y="76"/>
                  </a:lnTo>
                  <a:lnTo>
                    <a:pt x="336" y="77"/>
                  </a:lnTo>
                  <a:lnTo>
                    <a:pt x="338" y="79"/>
                  </a:lnTo>
                  <a:lnTo>
                    <a:pt x="338" y="81"/>
                  </a:lnTo>
                  <a:lnTo>
                    <a:pt x="341" y="82"/>
                  </a:lnTo>
                  <a:lnTo>
                    <a:pt x="342" y="82"/>
                  </a:lnTo>
                  <a:lnTo>
                    <a:pt x="342" y="82"/>
                  </a:lnTo>
                  <a:lnTo>
                    <a:pt x="342" y="82"/>
                  </a:lnTo>
                  <a:lnTo>
                    <a:pt x="344" y="82"/>
                  </a:lnTo>
                  <a:lnTo>
                    <a:pt x="344" y="82"/>
                  </a:lnTo>
                  <a:lnTo>
                    <a:pt x="344" y="84"/>
                  </a:lnTo>
                  <a:lnTo>
                    <a:pt x="344" y="84"/>
                  </a:lnTo>
                  <a:lnTo>
                    <a:pt x="344" y="84"/>
                  </a:lnTo>
                  <a:lnTo>
                    <a:pt x="345" y="85"/>
                  </a:lnTo>
                  <a:lnTo>
                    <a:pt x="347" y="85"/>
                  </a:lnTo>
                  <a:lnTo>
                    <a:pt x="349" y="85"/>
                  </a:lnTo>
                  <a:lnTo>
                    <a:pt x="350" y="85"/>
                  </a:lnTo>
                  <a:lnTo>
                    <a:pt x="350" y="87"/>
                  </a:lnTo>
                  <a:lnTo>
                    <a:pt x="353" y="88"/>
                  </a:lnTo>
                  <a:lnTo>
                    <a:pt x="356" y="90"/>
                  </a:lnTo>
                  <a:lnTo>
                    <a:pt x="358" y="90"/>
                  </a:lnTo>
                  <a:lnTo>
                    <a:pt x="361" y="93"/>
                  </a:lnTo>
                  <a:lnTo>
                    <a:pt x="364" y="96"/>
                  </a:lnTo>
                  <a:lnTo>
                    <a:pt x="366" y="98"/>
                  </a:lnTo>
                  <a:lnTo>
                    <a:pt x="371" y="98"/>
                  </a:lnTo>
                  <a:lnTo>
                    <a:pt x="372" y="98"/>
                  </a:lnTo>
                  <a:lnTo>
                    <a:pt x="374" y="99"/>
                  </a:lnTo>
                  <a:lnTo>
                    <a:pt x="377" y="99"/>
                  </a:lnTo>
                  <a:lnTo>
                    <a:pt x="379" y="103"/>
                  </a:lnTo>
                  <a:lnTo>
                    <a:pt x="379" y="103"/>
                  </a:lnTo>
                  <a:lnTo>
                    <a:pt x="380" y="104"/>
                  </a:lnTo>
                  <a:lnTo>
                    <a:pt x="380" y="106"/>
                  </a:lnTo>
                  <a:lnTo>
                    <a:pt x="383" y="107"/>
                  </a:lnTo>
                  <a:lnTo>
                    <a:pt x="386" y="109"/>
                  </a:lnTo>
                  <a:lnTo>
                    <a:pt x="390" y="110"/>
                  </a:lnTo>
                  <a:lnTo>
                    <a:pt x="391" y="112"/>
                  </a:lnTo>
                  <a:lnTo>
                    <a:pt x="393" y="112"/>
                  </a:lnTo>
                  <a:lnTo>
                    <a:pt x="394" y="112"/>
                  </a:lnTo>
                  <a:lnTo>
                    <a:pt x="399" y="110"/>
                  </a:lnTo>
                  <a:lnTo>
                    <a:pt x="401" y="109"/>
                  </a:lnTo>
                  <a:lnTo>
                    <a:pt x="404" y="107"/>
                  </a:lnTo>
                  <a:lnTo>
                    <a:pt x="405" y="104"/>
                  </a:lnTo>
                  <a:lnTo>
                    <a:pt x="405" y="103"/>
                  </a:lnTo>
                  <a:lnTo>
                    <a:pt x="408" y="96"/>
                  </a:lnTo>
                  <a:lnTo>
                    <a:pt x="410" y="93"/>
                  </a:lnTo>
                  <a:lnTo>
                    <a:pt x="412" y="90"/>
                  </a:lnTo>
                  <a:lnTo>
                    <a:pt x="412" y="88"/>
                  </a:lnTo>
                  <a:lnTo>
                    <a:pt x="412" y="85"/>
                  </a:lnTo>
                  <a:lnTo>
                    <a:pt x="413" y="81"/>
                  </a:lnTo>
                  <a:lnTo>
                    <a:pt x="415" y="76"/>
                  </a:lnTo>
                  <a:lnTo>
                    <a:pt x="415" y="73"/>
                  </a:lnTo>
                  <a:lnTo>
                    <a:pt x="415" y="70"/>
                  </a:lnTo>
                  <a:lnTo>
                    <a:pt x="413" y="65"/>
                  </a:lnTo>
                  <a:lnTo>
                    <a:pt x="415" y="63"/>
                  </a:lnTo>
                  <a:lnTo>
                    <a:pt x="415" y="60"/>
                  </a:lnTo>
                  <a:lnTo>
                    <a:pt x="413" y="58"/>
                  </a:lnTo>
                  <a:lnTo>
                    <a:pt x="413" y="57"/>
                  </a:lnTo>
                  <a:lnTo>
                    <a:pt x="413" y="55"/>
                  </a:lnTo>
                  <a:lnTo>
                    <a:pt x="413" y="51"/>
                  </a:lnTo>
                  <a:lnTo>
                    <a:pt x="415" y="49"/>
                  </a:lnTo>
                  <a:lnTo>
                    <a:pt x="415" y="47"/>
                  </a:lnTo>
                  <a:lnTo>
                    <a:pt x="415" y="43"/>
                  </a:lnTo>
                  <a:lnTo>
                    <a:pt x="416" y="41"/>
                  </a:lnTo>
                  <a:lnTo>
                    <a:pt x="418" y="40"/>
                  </a:lnTo>
                  <a:lnTo>
                    <a:pt x="418" y="40"/>
                  </a:lnTo>
                  <a:lnTo>
                    <a:pt x="420" y="40"/>
                  </a:lnTo>
                  <a:lnTo>
                    <a:pt x="420" y="40"/>
                  </a:lnTo>
                  <a:lnTo>
                    <a:pt x="420" y="38"/>
                  </a:lnTo>
                  <a:lnTo>
                    <a:pt x="418" y="38"/>
                  </a:lnTo>
                  <a:lnTo>
                    <a:pt x="418" y="36"/>
                  </a:lnTo>
                  <a:lnTo>
                    <a:pt x="418" y="36"/>
                  </a:lnTo>
                  <a:lnTo>
                    <a:pt x="416" y="36"/>
                  </a:lnTo>
                  <a:lnTo>
                    <a:pt x="416" y="35"/>
                  </a:lnTo>
                  <a:lnTo>
                    <a:pt x="416" y="33"/>
                  </a:lnTo>
                  <a:lnTo>
                    <a:pt x="418" y="30"/>
                  </a:lnTo>
                  <a:lnTo>
                    <a:pt x="418" y="29"/>
                  </a:lnTo>
                  <a:lnTo>
                    <a:pt x="420" y="29"/>
                  </a:lnTo>
                  <a:lnTo>
                    <a:pt x="420" y="29"/>
                  </a:lnTo>
                  <a:lnTo>
                    <a:pt x="420" y="29"/>
                  </a:lnTo>
                  <a:lnTo>
                    <a:pt x="420" y="27"/>
                  </a:lnTo>
                  <a:lnTo>
                    <a:pt x="421" y="22"/>
                  </a:lnTo>
                  <a:lnTo>
                    <a:pt x="423" y="18"/>
                  </a:lnTo>
                  <a:lnTo>
                    <a:pt x="423" y="13"/>
                  </a:lnTo>
                  <a:lnTo>
                    <a:pt x="426" y="13"/>
                  </a:lnTo>
                  <a:lnTo>
                    <a:pt x="426" y="11"/>
                  </a:lnTo>
                  <a:lnTo>
                    <a:pt x="427" y="10"/>
                  </a:lnTo>
                  <a:close/>
                  <a:moveTo>
                    <a:pt x="423" y="8"/>
                  </a:moveTo>
                  <a:lnTo>
                    <a:pt x="424" y="10"/>
                  </a:lnTo>
                  <a:lnTo>
                    <a:pt x="423" y="10"/>
                  </a:lnTo>
                  <a:lnTo>
                    <a:pt x="423" y="10"/>
                  </a:lnTo>
                  <a:lnTo>
                    <a:pt x="423" y="10"/>
                  </a:lnTo>
                  <a:lnTo>
                    <a:pt x="423" y="8"/>
                  </a:lnTo>
                  <a:lnTo>
                    <a:pt x="423" y="8"/>
                  </a:lnTo>
                  <a:close/>
                  <a:moveTo>
                    <a:pt x="424" y="2"/>
                  </a:moveTo>
                  <a:lnTo>
                    <a:pt x="426" y="2"/>
                  </a:lnTo>
                  <a:lnTo>
                    <a:pt x="424" y="3"/>
                  </a:lnTo>
                  <a:lnTo>
                    <a:pt x="424" y="3"/>
                  </a:lnTo>
                  <a:lnTo>
                    <a:pt x="423" y="2"/>
                  </a:lnTo>
                  <a:lnTo>
                    <a:pt x="424" y="2"/>
                  </a:lnTo>
                  <a:lnTo>
                    <a:pt x="424" y="2"/>
                  </a:lnTo>
                  <a:close/>
                  <a:moveTo>
                    <a:pt x="423" y="0"/>
                  </a:moveTo>
                  <a:lnTo>
                    <a:pt x="423" y="0"/>
                  </a:lnTo>
                  <a:lnTo>
                    <a:pt x="423" y="2"/>
                  </a:lnTo>
                  <a:lnTo>
                    <a:pt x="423" y="2"/>
                  </a:lnTo>
                  <a:lnTo>
                    <a:pt x="421" y="2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"/>
            <p:cNvSpPr/>
            <p:nvPr/>
          </p:nvSpPr>
          <p:spPr>
            <a:xfrm>
              <a:off x="6032037" y="2920870"/>
              <a:ext cx="216364" cy="95512"/>
            </a:xfrm>
            <a:custGeom>
              <a:rect b="b" l="l" r="r" t="t"/>
              <a:pathLst>
                <a:path extrusionOk="0" h="49" w="111">
                  <a:moveTo>
                    <a:pt x="79" y="0"/>
                  </a:moveTo>
                  <a:lnTo>
                    <a:pt x="81" y="0"/>
                  </a:lnTo>
                  <a:lnTo>
                    <a:pt x="82" y="2"/>
                  </a:lnTo>
                  <a:lnTo>
                    <a:pt x="82" y="2"/>
                  </a:lnTo>
                  <a:lnTo>
                    <a:pt x="82" y="2"/>
                  </a:lnTo>
                  <a:lnTo>
                    <a:pt x="84" y="2"/>
                  </a:lnTo>
                  <a:lnTo>
                    <a:pt x="84" y="2"/>
                  </a:lnTo>
                  <a:lnTo>
                    <a:pt x="85" y="2"/>
                  </a:lnTo>
                  <a:lnTo>
                    <a:pt x="89" y="3"/>
                  </a:lnTo>
                  <a:lnTo>
                    <a:pt x="90" y="3"/>
                  </a:lnTo>
                  <a:lnTo>
                    <a:pt x="90" y="3"/>
                  </a:lnTo>
                  <a:lnTo>
                    <a:pt x="92" y="3"/>
                  </a:lnTo>
                  <a:lnTo>
                    <a:pt x="95" y="5"/>
                  </a:lnTo>
                  <a:lnTo>
                    <a:pt x="96" y="5"/>
                  </a:lnTo>
                  <a:lnTo>
                    <a:pt x="100" y="5"/>
                  </a:lnTo>
                  <a:lnTo>
                    <a:pt x="100" y="5"/>
                  </a:lnTo>
                  <a:lnTo>
                    <a:pt x="101" y="5"/>
                  </a:lnTo>
                  <a:lnTo>
                    <a:pt x="101" y="5"/>
                  </a:lnTo>
                  <a:lnTo>
                    <a:pt x="103" y="5"/>
                  </a:lnTo>
                  <a:lnTo>
                    <a:pt x="104" y="5"/>
                  </a:lnTo>
                  <a:lnTo>
                    <a:pt x="104" y="6"/>
                  </a:lnTo>
                  <a:lnTo>
                    <a:pt x="106" y="6"/>
                  </a:lnTo>
                  <a:lnTo>
                    <a:pt x="107" y="6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7" y="9"/>
                  </a:lnTo>
                  <a:lnTo>
                    <a:pt x="107" y="9"/>
                  </a:lnTo>
                  <a:lnTo>
                    <a:pt x="106" y="11"/>
                  </a:lnTo>
                  <a:lnTo>
                    <a:pt x="106" y="13"/>
                  </a:lnTo>
                  <a:lnTo>
                    <a:pt x="107" y="16"/>
                  </a:lnTo>
                  <a:lnTo>
                    <a:pt x="109" y="17"/>
                  </a:lnTo>
                  <a:lnTo>
                    <a:pt x="109" y="19"/>
                  </a:lnTo>
                  <a:lnTo>
                    <a:pt x="111" y="19"/>
                  </a:lnTo>
                  <a:lnTo>
                    <a:pt x="109" y="19"/>
                  </a:lnTo>
                  <a:lnTo>
                    <a:pt x="109" y="20"/>
                  </a:lnTo>
                  <a:lnTo>
                    <a:pt x="109" y="22"/>
                  </a:lnTo>
                  <a:lnTo>
                    <a:pt x="109" y="22"/>
                  </a:lnTo>
                  <a:lnTo>
                    <a:pt x="109" y="22"/>
                  </a:lnTo>
                  <a:lnTo>
                    <a:pt x="109" y="24"/>
                  </a:lnTo>
                  <a:lnTo>
                    <a:pt x="109" y="24"/>
                  </a:lnTo>
                  <a:lnTo>
                    <a:pt x="107" y="25"/>
                  </a:lnTo>
                  <a:lnTo>
                    <a:pt x="106" y="25"/>
                  </a:lnTo>
                  <a:lnTo>
                    <a:pt x="106" y="25"/>
                  </a:lnTo>
                  <a:lnTo>
                    <a:pt x="106" y="25"/>
                  </a:lnTo>
                  <a:lnTo>
                    <a:pt x="104" y="25"/>
                  </a:lnTo>
                  <a:lnTo>
                    <a:pt x="103" y="24"/>
                  </a:lnTo>
                  <a:lnTo>
                    <a:pt x="103" y="24"/>
                  </a:lnTo>
                  <a:lnTo>
                    <a:pt x="103" y="24"/>
                  </a:lnTo>
                  <a:lnTo>
                    <a:pt x="101" y="24"/>
                  </a:lnTo>
                  <a:lnTo>
                    <a:pt x="101" y="25"/>
                  </a:lnTo>
                  <a:lnTo>
                    <a:pt x="100" y="25"/>
                  </a:lnTo>
                  <a:lnTo>
                    <a:pt x="100" y="25"/>
                  </a:lnTo>
                  <a:lnTo>
                    <a:pt x="103" y="27"/>
                  </a:lnTo>
                  <a:lnTo>
                    <a:pt x="104" y="27"/>
                  </a:lnTo>
                  <a:lnTo>
                    <a:pt x="103" y="28"/>
                  </a:lnTo>
                  <a:lnTo>
                    <a:pt x="103" y="28"/>
                  </a:lnTo>
                  <a:lnTo>
                    <a:pt x="103" y="30"/>
                  </a:lnTo>
                  <a:lnTo>
                    <a:pt x="101" y="30"/>
                  </a:lnTo>
                  <a:lnTo>
                    <a:pt x="101" y="30"/>
                  </a:lnTo>
                  <a:lnTo>
                    <a:pt x="100" y="30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100" y="33"/>
                  </a:lnTo>
                  <a:lnTo>
                    <a:pt x="100" y="35"/>
                  </a:lnTo>
                  <a:lnTo>
                    <a:pt x="101" y="35"/>
                  </a:lnTo>
                  <a:lnTo>
                    <a:pt x="101" y="35"/>
                  </a:lnTo>
                  <a:lnTo>
                    <a:pt x="101" y="36"/>
                  </a:lnTo>
                  <a:lnTo>
                    <a:pt x="101" y="36"/>
                  </a:lnTo>
                  <a:lnTo>
                    <a:pt x="101" y="36"/>
                  </a:lnTo>
                  <a:lnTo>
                    <a:pt x="101" y="38"/>
                  </a:lnTo>
                  <a:lnTo>
                    <a:pt x="100" y="38"/>
                  </a:lnTo>
                  <a:lnTo>
                    <a:pt x="100" y="38"/>
                  </a:lnTo>
                  <a:lnTo>
                    <a:pt x="98" y="38"/>
                  </a:lnTo>
                  <a:lnTo>
                    <a:pt x="95" y="39"/>
                  </a:lnTo>
                  <a:lnTo>
                    <a:pt x="95" y="39"/>
                  </a:lnTo>
                  <a:lnTo>
                    <a:pt x="93" y="41"/>
                  </a:lnTo>
                  <a:lnTo>
                    <a:pt x="93" y="43"/>
                  </a:lnTo>
                  <a:lnTo>
                    <a:pt x="93" y="43"/>
                  </a:lnTo>
                  <a:lnTo>
                    <a:pt x="93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89" y="43"/>
                  </a:lnTo>
                  <a:lnTo>
                    <a:pt x="87" y="44"/>
                  </a:lnTo>
                  <a:lnTo>
                    <a:pt x="85" y="44"/>
                  </a:lnTo>
                  <a:lnTo>
                    <a:pt x="82" y="44"/>
                  </a:lnTo>
                  <a:lnTo>
                    <a:pt x="79" y="44"/>
                  </a:lnTo>
                  <a:lnTo>
                    <a:pt x="79" y="44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78" y="46"/>
                  </a:lnTo>
                  <a:lnTo>
                    <a:pt x="76" y="46"/>
                  </a:lnTo>
                  <a:lnTo>
                    <a:pt x="74" y="47"/>
                  </a:lnTo>
                  <a:lnTo>
                    <a:pt x="74" y="47"/>
                  </a:lnTo>
                  <a:lnTo>
                    <a:pt x="73" y="47"/>
                  </a:lnTo>
                  <a:lnTo>
                    <a:pt x="73" y="49"/>
                  </a:lnTo>
                  <a:lnTo>
                    <a:pt x="73" y="47"/>
                  </a:lnTo>
                  <a:lnTo>
                    <a:pt x="71" y="47"/>
                  </a:lnTo>
                  <a:lnTo>
                    <a:pt x="71" y="47"/>
                  </a:lnTo>
                  <a:lnTo>
                    <a:pt x="70" y="47"/>
                  </a:lnTo>
                  <a:lnTo>
                    <a:pt x="66" y="47"/>
                  </a:lnTo>
                  <a:lnTo>
                    <a:pt x="65" y="47"/>
                  </a:lnTo>
                  <a:lnTo>
                    <a:pt x="63" y="46"/>
                  </a:lnTo>
                  <a:lnTo>
                    <a:pt x="63" y="46"/>
                  </a:lnTo>
                  <a:lnTo>
                    <a:pt x="62" y="46"/>
                  </a:lnTo>
                  <a:lnTo>
                    <a:pt x="60" y="46"/>
                  </a:lnTo>
                  <a:lnTo>
                    <a:pt x="57" y="46"/>
                  </a:lnTo>
                  <a:lnTo>
                    <a:pt x="55" y="46"/>
                  </a:lnTo>
                  <a:lnTo>
                    <a:pt x="54" y="46"/>
                  </a:lnTo>
                  <a:lnTo>
                    <a:pt x="48" y="44"/>
                  </a:lnTo>
                  <a:lnTo>
                    <a:pt x="46" y="44"/>
                  </a:lnTo>
                  <a:lnTo>
                    <a:pt x="44" y="44"/>
                  </a:lnTo>
                  <a:lnTo>
                    <a:pt x="43" y="43"/>
                  </a:lnTo>
                  <a:lnTo>
                    <a:pt x="41" y="43"/>
                  </a:lnTo>
                  <a:lnTo>
                    <a:pt x="41" y="41"/>
                  </a:lnTo>
                  <a:lnTo>
                    <a:pt x="40" y="41"/>
                  </a:lnTo>
                  <a:lnTo>
                    <a:pt x="38" y="38"/>
                  </a:lnTo>
                  <a:lnTo>
                    <a:pt x="38" y="38"/>
                  </a:lnTo>
                  <a:lnTo>
                    <a:pt x="38" y="36"/>
                  </a:lnTo>
                  <a:lnTo>
                    <a:pt x="40" y="36"/>
                  </a:lnTo>
                  <a:lnTo>
                    <a:pt x="40" y="36"/>
                  </a:lnTo>
                  <a:lnTo>
                    <a:pt x="38" y="36"/>
                  </a:lnTo>
                  <a:lnTo>
                    <a:pt x="37" y="36"/>
                  </a:lnTo>
                  <a:lnTo>
                    <a:pt x="33" y="38"/>
                  </a:lnTo>
                  <a:lnTo>
                    <a:pt x="32" y="38"/>
                  </a:lnTo>
                  <a:lnTo>
                    <a:pt x="30" y="38"/>
                  </a:lnTo>
                  <a:lnTo>
                    <a:pt x="29" y="38"/>
                  </a:lnTo>
                  <a:lnTo>
                    <a:pt x="29" y="38"/>
                  </a:lnTo>
                  <a:lnTo>
                    <a:pt x="25" y="38"/>
                  </a:lnTo>
                  <a:lnTo>
                    <a:pt x="24" y="38"/>
                  </a:lnTo>
                  <a:lnTo>
                    <a:pt x="22" y="39"/>
                  </a:lnTo>
                  <a:lnTo>
                    <a:pt x="22" y="41"/>
                  </a:lnTo>
                  <a:lnTo>
                    <a:pt x="22" y="41"/>
                  </a:lnTo>
                  <a:lnTo>
                    <a:pt x="21" y="41"/>
                  </a:lnTo>
                  <a:lnTo>
                    <a:pt x="19" y="41"/>
                  </a:lnTo>
                  <a:lnTo>
                    <a:pt x="18" y="41"/>
                  </a:lnTo>
                  <a:lnTo>
                    <a:pt x="18" y="39"/>
                  </a:lnTo>
                  <a:lnTo>
                    <a:pt x="16" y="39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4" y="39"/>
                  </a:lnTo>
                  <a:lnTo>
                    <a:pt x="13" y="38"/>
                  </a:lnTo>
                  <a:lnTo>
                    <a:pt x="13" y="38"/>
                  </a:lnTo>
                  <a:lnTo>
                    <a:pt x="10" y="39"/>
                  </a:lnTo>
                  <a:lnTo>
                    <a:pt x="10" y="39"/>
                  </a:lnTo>
                  <a:lnTo>
                    <a:pt x="7" y="39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3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0" y="3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30"/>
                  </a:lnTo>
                  <a:lnTo>
                    <a:pt x="2" y="28"/>
                  </a:lnTo>
                  <a:lnTo>
                    <a:pt x="0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8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7" y="28"/>
                  </a:lnTo>
                  <a:lnTo>
                    <a:pt x="8" y="28"/>
                  </a:lnTo>
                  <a:lnTo>
                    <a:pt x="8" y="28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0" y="30"/>
                  </a:lnTo>
                  <a:lnTo>
                    <a:pt x="10" y="31"/>
                  </a:lnTo>
                  <a:lnTo>
                    <a:pt x="10" y="31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13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8" y="27"/>
                  </a:lnTo>
                  <a:lnTo>
                    <a:pt x="18" y="28"/>
                  </a:lnTo>
                  <a:lnTo>
                    <a:pt x="19" y="28"/>
                  </a:lnTo>
                  <a:lnTo>
                    <a:pt x="19" y="28"/>
                  </a:lnTo>
                  <a:lnTo>
                    <a:pt x="21" y="28"/>
                  </a:lnTo>
                  <a:lnTo>
                    <a:pt x="21" y="30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5" y="30"/>
                  </a:lnTo>
                  <a:lnTo>
                    <a:pt x="25" y="30"/>
                  </a:lnTo>
                  <a:lnTo>
                    <a:pt x="27" y="28"/>
                  </a:lnTo>
                  <a:lnTo>
                    <a:pt x="27" y="28"/>
                  </a:lnTo>
                  <a:lnTo>
                    <a:pt x="29" y="28"/>
                  </a:lnTo>
                  <a:lnTo>
                    <a:pt x="30" y="27"/>
                  </a:lnTo>
                  <a:lnTo>
                    <a:pt x="32" y="27"/>
                  </a:lnTo>
                  <a:lnTo>
                    <a:pt x="40" y="25"/>
                  </a:lnTo>
                  <a:lnTo>
                    <a:pt x="40" y="25"/>
                  </a:lnTo>
                  <a:lnTo>
                    <a:pt x="40" y="24"/>
                  </a:lnTo>
                  <a:lnTo>
                    <a:pt x="40" y="24"/>
                  </a:lnTo>
                  <a:lnTo>
                    <a:pt x="40" y="25"/>
                  </a:lnTo>
                  <a:lnTo>
                    <a:pt x="41" y="25"/>
                  </a:lnTo>
                  <a:lnTo>
                    <a:pt x="43" y="25"/>
                  </a:lnTo>
                  <a:lnTo>
                    <a:pt x="43" y="25"/>
                  </a:lnTo>
                  <a:lnTo>
                    <a:pt x="44" y="25"/>
                  </a:lnTo>
                  <a:lnTo>
                    <a:pt x="44" y="25"/>
                  </a:lnTo>
                  <a:lnTo>
                    <a:pt x="46" y="25"/>
                  </a:lnTo>
                  <a:lnTo>
                    <a:pt x="48" y="25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8" y="27"/>
                  </a:lnTo>
                  <a:lnTo>
                    <a:pt x="49" y="28"/>
                  </a:lnTo>
                  <a:lnTo>
                    <a:pt x="51" y="28"/>
                  </a:lnTo>
                  <a:lnTo>
                    <a:pt x="51" y="28"/>
                  </a:lnTo>
                  <a:lnTo>
                    <a:pt x="51" y="28"/>
                  </a:lnTo>
                  <a:lnTo>
                    <a:pt x="51" y="27"/>
                  </a:lnTo>
                  <a:lnTo>
                    <a:pt x="51" y="25"/>
                  </a:lnTo>
                  <a:lnTo>
                    <a:pt x="51" y="25"/>
                  </a:lnTo>
                  <a:lnTo>
                    <a:pt x="51" y="24"/>
                  </a:lnTo>
                  <a:lnTo>
                    <a:pt x="49" y="24"/>
                  </a:lnTo>
                  <a:lnTo>
                    <a:pt x="49" y="24"/>
                  </a:lnTo>
                  <a:lnTo>
                    <a:pt x="49" y="24"/>
                  </a:lnTo>
                  <a:lnTo>
                    <a:pt x="51" y="22"/>
                  </a:lnTo>
                  <a:lnTo>
                    <a:pt x="51" y="20"/>
                  </a:lnTo>
                  <a:lnTo>
                    <a:pt x="49" y="19"/>
                  </a:lnTo>
                  <a:lnTo>
                    <a:pt x="48" y="17"/>
                  </a:lnTo>
                  <a:lnTo>
                    <a:pt x="48" y="17"/>
                  </a:lnTo>
                  <a:lnTo>
                    <a:pt x="48" y="16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4" y="14"/>
                  </a:lnTo>
                  <a:lnTo>
                    <a:pt x="55" y="13"/>
                  </a:lnTo>
                  <a:lnTo>
                    <a:pt x="55" y="13"/>
                  </a:lnTo>
                  <a:lnTo>
                    <a:pt x="57" y="11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57" y="8"/>
                  </a:lnTo>
                  <a:lnTo>
                    <a:pt x="60" y="9"/>
                  </a:lnTo>
                  <a:lnTo>
                    <a:pt x="60" y="9"/>
                  </a:lnTo>
                  <a:lnTo>
                    <a:pt x="62" y="9"/>
                  </a:lnTo>
                  <a:lnTo>
                    <a:pt x="62" y="8"/>
                  </a:lnTo>
                  <a:lnTo>
                    <a:pt x="62" y="8"/>
                  </a:lnTo>
                  <a:lnTo>
                    <a:pt x="62" y="6"/>
                  </a:lnTo>
                  <a:lnTo>
                    <a:pt x="62" y="5"/>
                  </a:lnTo>
                  <a:lnTo>
                    <a:pt x="62" y="5"/>
                  </a:lnTo>
                  <a:lnTo>
                    <a:pt x="63" y="5"/>
                  </a:lnTo>
                  <a:lnTo>
                    <a:pt x="63" y="6"/>
                  </a:lnTo>
                  <a:lnTo>
                    <a:pt x="65" y="6"/>
                  </a:lnTo>
                  <a:lnTo>
                    <a:pt x="66" y="8"/>
                  </a:lnTo>
                  <a:lnTo>
                    <a:pt x="68" y="8"/>
                  </a:lnTo>
                  <a:lnTo>
                    <a:pt x="71" y="8"/>
                  </a:lnTo>
                  <a:lnTo>
                    <a:pt x="71" y="8"/>
                  </a:lnTo>
                  <a:lnTo>
                    <a:pt x="73" y="8"/>
                  </a:lnTo>
                  <a:lnTo>
                    <a:pt x="73" y="8"/>
                  </a:lnTo>
                  <a:lnTo>
                    <a:pt x="74" y="8"/>
                  </a:lnTo>
                  <a:lnTo>
                    <a:pt x="76" y="6"/>
                  </a:lnTo>
                  <a:lnTo>
                    <a:pt x="76" y="5"/>
                  </a:lnTo>
                  <a:lnTo>
                    <a:pt x="78" y="5"/>
                  </a:lnTo>
                  <a:lnTo>
                    <a:pt x="79" y="5"/>
                  </a:lnTo>
                  <a:lnTo>
                    <a:pt x="79" y="3"/>
                  </a:lnTo>
                  <a:lnTo>
                    <a:pt x="79" y="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"/>
            <p:cNvSpPr/>
            <p:nvPr/>
          </p:nvSpPr>
          <p:spPr>
            <a:xfrm>
              <a:off x="11094165" y="4819411"/>
              <a:ext cx="5848" cy="1950"/>
            </a:xfrm>
            <a:custGeom>
              <a:rect b="b" l="l" r="r" t="t"/>
              <a:pathLst>
                <a:path extrusionOk="0" h="1" w="3">
                  <a:moveTo>
                    <a:pt x="2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"/>
            <p:cNvSpPr/>
            <p:nvPr/>
          </p:nvSpPr>
          <p:spPr>
            <a:xfrm>
              <a:off x="3691023" y="5035775"/>
              <a:ext cx="561376" cy="1103259"/>
            </a:xfrm>
            <a:custGeom>
              <a:rect b="b" l="l" r="r" t="t"/>
              <a:pathLst>
                <a:path extrusionOk="0" h="566" w="288">
                  <a:moveTo>
                    <a:pt x="131" y="560"/>
                  </a:moveTo>
                  <a:lnTo>
                    <a:pt x="132" y="560"/>
                  </a:lnTo>
                  <a:lnTo>
                    <a:pt x="135" y="560"/>
                  </a:lnTo>
                  <a:lnTo>
                    <a:pt x="137" y="560"/>
                  </a:lnTo>
                  <a:lnTo>
                    <a:pt x="138" y="560"/>
                  </a:lnTo>
                  <a:lnTo>
                    <a:pt x="138" y="560"/>
                  </a:lnTo>
                  <a:lnTo>
                    <a:pt x="140" y="560"/>
                  </a:lnTo>
                  <a:lnTo>
                    <a:pt x="142" y="560"/>
                  </a:lnTo>
                  <a:lnTo>
                    <a:pt x="142" y="560"/>
                  </a:lnTo>
                  <a:lnTo>
                    <a:pt x="138" y="561"/>
                  </a:lnTo>
                  <a:lnTo>
                    <a:pt x="138" y="561"/>
                  </a:lnTo>
                  <a:lnTo>
                    <a:pt x="134" y="561"/>
                  </a:lnTo>
                  <a:lnTo>
                    <a:pt x="132" y="561"/>
                  </a:lnTo>
                  <a:lnTo>
                    <a:pt x="131" y="561"/>
                  </a:lnTo>
                  <a:lnTo>
                    <a:pt x="129" y="563"/>
                  </a:lnTo>
                  <a:lnTo>
                    <a:pt x="127" y="563"/>
                  </a:lnTo>
                  <a:lnTo>
                    <a:pt x="127" y="561"/>
                  </a:lnTo>
                  <a:lnTo>
                    <a:pt x="129" y="561"/>
                  </a:lnTo>
                  <a:lnTo>
                    <a:pt x="129" y="561"/>
                  </a:lnTo>
                  <a:lnTo>
                    <a:pt x="131" y="560"/>
                  </a:lnTo>
                  <a:lnTo>
                    <a:pt x="131" y="560"/>
                  </a:lnTo>
                  <a:close/>
                  <a:moveTo>
                    <a:pt x="72" y="519"/>
                  </a:moveTo>
                  <a:lnTo>
                    <a:pt x="72" y="519"/>
                  </a:lnTo>
                  <a:lnTo>
                    <a:pt x="75" y="524"/>
                  </a:lnTo>
                  <a:lnTo>
                    <a:pt x="77" y="525"/>
                  </a:lnTo>
                  <a:lnTo>
                    <a:pt x="77" y="527"/>
                  </a:lnTo>
                  <a:lnTo>
                    <a:pt x="75" y="525"/>
                  </a:lnTo>
                  <a:lnTo>
                    <a:pt x="74" y="527"/>
                  </a:lnTo>
                  <a:lnTo>
                    <a:pt x="74" y="528"/>
                  </a:lnTo>
                  <a:lnTo>
                    <a:pt x="74" y="528"/>
                  </a:lnTo>
                  <a:lnTo>
                    <a:pt x="74" y="530"/>
                  </a:lnTo>
                  <a:lnTo>
                    <a:pt x="74" y="530"/>
                  </a:lnTo>
                  <a:lnTo>
                    <a:pt x="75" y="531"/>
                  </a:lnTo>
                  <a:lnTo>
                    <a:pt x="79" y="531"/>
                  </a:lnTo>
                  <a:lnTo>
                    <a:pt x="79" y="531"/>
                  </a:lnTo>
                  <a:lnTo>
                    <a:pt x="80" y="536"/>
                  </a:lnTo>
                  <a:lnTo>
                    <a:pt x="82" y="538"/>
                  </a:lnTo>
                  <a:lnTo>
                    <a:pt x="83" y="538"/>
                  </a:lnTo>
                  <a:lnTo>
                    <a:pt x="85" y="541"/>
                  </a:lnTo>
                  <a:lnTo>
                    <a:pt x="88" y="544"/>
                  </a:lnTo>
                  <a:lnTo>
                    <a:pt x="91" y="546"/>
                  </a:lnTo>
                  <a:lnTo>
                    <a:pt x="94" y="549"/>
                  </a:lnTo>
                  <a:lnTo>
                    <a:pt x="97" y="550"/>
                  </a:lnTo>
                  <a:lnTo>
                    <a:pt x="101" y="552"/>
                  </a:lnTo>
                  <a:lnTo>
                    <a:pt x="102" y="553"/>
                  </a:lnTo>
                  <a:lnTo>
                    <a:pt x="107" y="555"/>
                  </a:lnTo>
                  <a:lnTo>
                    <a:pt x="110" y="557"/>
                  </a:lnTo>
                  <a:lnTo>
                    <a:pt x="113" y="558"/>
                  </a:lnTo>
                  <a:lnTo>
                    <a:pt x="120" y="558"/>
                  </a:lnTo>
                  <a:lnTo>
                    <a:pt x="121" y="558"/>
                  </a:lnTo>
                  <a:lnTo>
                    <a:pt x="121" y="558"/>
                  </a:lnTo>
                  <a:lnTo>
                    <a:pt x="121" y="561"/>
                  </a:lnTo>
                  <a:lnTo>
                    <a:pt x="120" y="563"/>
                  </a:lnTo>
                  <a:lnTo>
                    <a:pt x="118" y="563"/>
                  </a:lnTo>
                  <a:lnTo>
                    <a:pt x="115" y="563"/>
                  </a:lnTo>
                  <a:lnTo>
                    <a:pt x="113" y="563"/>
                  </a:lnTo>
                  <a:lnTo>
                    <a:pt x="112" y="563"/>
                  </a:lnTo>
                  <a:lnTo>
                    <a:pt x="110" y="563"/>
                  </a:lnTo>
                  <a:lnTo>
                    <a:pt x="109" y="565"/>
                  </a:lnTo>
                  <a:lnTo>
                    <a:pt x="107" y="565"/>
                  </a:lnTo>
                  <a:lnTo>
                    <a:pt x="105" y="565"/>
                  </a:lnTo>
                  <a:lnTo>
                    <a:pt x="104" y="566"/>
                  </a:lnTo>
                  <a:lnTo>
                    <a:pt x="102" y="566"/>
                  </a:lnTo>
                  <a:lnTo>
                    <a:pt x="101" y="566"/>
                  </a:lnTo>
                  <a:lnTo>
                    <a:pt x="96" y="563"/>
                  </a:lnTo>
                  <a:lnTo>
                    <a:pt x="93" y="563"/>
                  </a:lnTo>
                  <a:lnTo>
                    <a:pt x="83" y="563"/>
                  </a:lnTo>
                  <a:lnTo>
                    <a:pt x="80" y="561"/>
                  </a:lnTo>
                  <a:lnTo>
                    <a:pt x="77" y="561"/>
                  </a:lnTo>
                  <a:lnTo>
                    <a:pt x="75" y="561"/>
                  </a:lnTo>
                  <a:lnTo>
                    <a:pt x="74" y="561"/>
                  </a:lnTo>
                  <a:lnTo>
                    <a:pt x="72" y="561"/>
                  </a:lnTo>
                  <a:lnTo>
                    <a:pt x="71" y="563"/>
                  </a:lnTo>
                  <a:lnTo>
                    <a:pt x="71" y="558"/>
                  </a:lnTo>
                  <a:lnTo>
                    <a:pt x="72" y="552"/>
                  </a:lnTo>
                  <a:lnTo>
                    <a:pt x="72" y="546"/>
                  </a:lnTo>
                  <a:lnTo>
                    <a:pt x="72" y="541"/>
                  </a:lnTo>
                  <a:lnTo>
                    <a:pt x="72" y="536"/>
                  </a:lnTo>
                  <a:lnTo>
                    <a:pt x="72" y="530"/>
                  </a:lnTo>
                  <a:lnTo>
                    <a:pt x="72" y="525"/>
                  </a:lnTo>
                  <a:lnTo>
                    <a:pt x="72" y="519"/>
                  </a:lnTo>
                  <a:close/>
                  <a:moveTo>
                    <a:pt x="167" y="275"/>
                  </a:moveTo>
                  <a:lnTo>
                    <a:pt x="168" y="275"/>
                  </a:lnTo>
                  <a:lnTo>
                    <a:pt x="168" y="275"/>
                  </a:lnTo>
                  <a:lnTo>
                    <a:pt x="170" y="276"/>
                  </a:lnTo>
                  <a:lnTo>
                    <a:pt x="170" y="276"/>
                  </a:lnTo>
                  <a:lnTo>
                    <a:pt x="168" y="276"/>
                  </a:lnTo>
                  <a:lnTo>
                    <a:pt x="167" y="275"/>
                  </a:lnTo>
                  <a:lnTo>
                    <a:pt x="167" y="275"/>
                  </a:lnTo>
                  <a:lnTo>
                    <a:pt x="167" y="275"/>
                  </a:lnTo>
                  <a:close/>
                  <a:moveTo>
                    <a:pt x="107" y="0"/>
                  </a:moveTo>
                  <a:lnTo>
                    <a:pt x="107" y="0"/>
                  </a:lnTo>
                  <a:lnTo>
                    <a:pt x="109" y="0"/>
                  </a:lnTo>
                  <a:lnTo>
                    <a:pt x="109" y="2"/>
                  </a:lnTo>
                  <a:lnTo>
                    <a:pt x="112" y="4"/>
                  </a:lnTo>
                  <a:lnTo>
                    <a:pt x="113" y="5"/>
                  </a:lnTo>
                  <a:lnTo>
                    <a:pt x="115" y="5"/>
                  </a:lnTo>
                  <a:lnTo>
                    <a:pt x="116" y="5"/>
                  </a:lnTo>
                  <a:lnTo>
                    <a:pt x="116" y="5"/>
                  </a:lnTo>
                  <a:lnTo>
                    <a:pt x="123" y="5"/>
                  </a:lnTo>
                  <a:lnTo>
                    <a:pt x="124" y="5"/>
                  </a:lnTo>
                  <a:lnTo>
                    <a:pt x="126" y="5"/>
                  </a:lnTo>
                  <a:lnTo>
                    <a:pt x="127" y="5"/>
                  </a:lnTo>
                  <a:lnTo>
                    <a:pt x="129" y="5"/>
                  </a:lnTo>
                  <a:lnTo>
                    <a:pt x="131" y="7"/>
                  </a:lnTo>
                  <a:lnTo>
                    <a:pt x="131" y="8"/>
                  </a:lnTo>
                  <a:lnTo>
                    <a:pt x="132" y="10"/>
                  </a:lnTo>
                  <a:lnTo>
                    <a:pt x="132" y="12"/>
                  </a:lnTo>
                  <a:lnTo>
                    <a:pt x="134" y="15"/>
                  </a:lnTo>
                  <a:lnTo>
                    <a:pt x="134" y="16"/>
                  </a:lnTo>
                  <a:lnTo>
                    <a:pt x="134" y="15"/>
                  </a:lnTo>
                  <a:lnTo>
                    <a:pt x="135" y="12"/>
                  </a:lnTo>
                  <a:lnTo>
                    <a:pt x="135" y="10"/>
                  </a:lnTo>
                  <a:lnTo>
                    <a:pt x="137" y="8"/>
                  </a:lnTo>
                  <a:lnTo>
                    <a:pt x="138" y="4"/>
                  </a:lnTo>
                  <a:lnTo>
                    <a:pt x="140" y="4"/>
                  </a:lnTo>
                  <a:lnTo>
                    <a:pt x="140" y="4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43" y="4"/>
                  </a:lnTo>
                  <a:lnTo>
                    <a:pt x="143" y="4"/>
                  </a:lnTo>
                  <a:lnTo>
                    <a:pt x="149" y="4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57" y="5"/>
                  </a:lnTo>
                  <a:lnTo>
                    <a:pt x="157" y="7"/>
                  </a:lnTo>
                  <a:lnTo>
                    <a:pt x="157" y="7"/>
                  </a:lnTo>
                  <a:lnTo>
                    <a:pt x="159" y="7"/>
                  </a:lnTo>
                  <a:lnTo>
                    <a:pt x="159" y="7"/>
                  </a:lnTo>
                  <a:lnTo>
                    <a:pt x="159" y="8"/>
                  </a:lnTo>
                  <a:lnTo>
                    <a:pt x="162" y="10"/>
                  </a:lnTo>
                  <a:lnTo>
                    <a:pt x="164" y="13"/>
                  </a:lnTo>
                  <a:lnTo>
                    <a:pt x="167" y="16"/>
                  </a:lnTo>
                  <a:lnTo>
                    <a:pt x="168" y="19"/>
                  </a:lnTo>
                  <a:lnTo>
                    <a:pt x="170" y="21"/>
                  </a:lnTo>
                  <a:lnTo>
                    <a:pt x="172" y="23"/>
                  </a:lnTo>
                  <a:lnTo>
                    <a:pt x="173" y="23"/>
                  </a:lnTo>
                  <a:lnTo>
                    <a:pt x="175" y="24"/>
                  </a:lnTo>
                  <a:lnTo>
                    <a:pt x="175" y="24"/>
                  </a:lnTo>
                  <a:lnTo>
                    <a:pt x="176" y="26"/>
                  </a:lnTo>
                  <a:lnTo>
                    <a:pt x="179" y="27"/>
                  </a:lnTo>
                  <a:lnTo>
                    <a:pt x="181" y="29"/>
                  </a:lnTo>
                  <a:lnTo>
                    <a:pt x="181" y="30"/>
                  </a:lnTo>
                  <a:lnTo>
                    <a:pt x="184" y="32"/>
                  </a:lnTo>
                  <a:lnTo>
                    <a:pt x="189" y="34"/>
                  </a:lnTo>
                  <a:lnTo>
                    <a:pt x="192" y="34"/>
                  </a:lnTo>
                  <a:lnTo>
                    <a:pt x="195" y="34"/>
                  </a:lnTo>
                  <a:lnTo>
                    <a:pt x="198" y="35"/>
                  </a:lnTo>
                  <a:lnTo>
                    <a:pt x="202" y="38"/>
                  </a:lnTo>
                  <a:lnTo>
                    <a:pt x="205" y="40"/>
                  </a:lnTo>
                  <a:lnTo>
                    <a:pt x="205" y="40"/>
                  </a:lnTo>
                  <a:lnTo>
                    <a:pt x="208" y="41"/>
                  </a:lnTo>
                  <a:lnTo>
                    <a:pt x="214" y="46"/>
                  </a:lnTo>
                  <a:lnTo>
                    <a:pt x="217" y="46"/>
                  </a:lnTo>
                  <a:lnTo>
                    <a:pt x="219" y="48"/>
                  </a:lnTo>
                  <a:lnTo>
                    <a:pt x="220" y="48"/>
                  </a:lnTo>
                  <a:lnTo>
                    <a:pt x="220" y="48"/>
                  </a:lnTo>
                  <a:lnTo>
                    <a:pt x="222" y="48"/>
                  </a:lnTo>
                  <a:lnTo>
                    <a:pt x="224" y="48"/>
                  </a:lnTo>
                  <a:lnTo>
                    <a:pt x="225" y="49"/>
                  </a:lnTo>
                  <a:lnTo>
                    <a:pt x="228" y="51"/>
                  </a:lnTo>
                  <a:lnTo>
                    <a:pt x="230" y="54"/>
                  </a:lnTo>
                  <a:lnTo>
                    <a:pt x="231" y="56"/>
                  </a:lnTo>
                  <a:lnTo>
                    <a:pt x="231" y="56"/>
                  </a:lnTo>
                  <a:lnTo>
                    <a:pt x="231" y="57"/>
                  </a:lnTo>
                  <a:lnTo>
                    <a:pt x="231" y="57"/>
                  </a:lnTo>
                  <a:lnTo>
                    <a:pt x="230" y="59"/>
                  </a:lnTo>
                  <a:lnTo>
                    <a:pt x="228" y="59"/>
                  </a:lnTo>
                  <a:lnTo>
                    <a:pt x="228" y="60"/>
                  </a:lnTo>
                  <a:lnTo>
                    <a:pt x="228" y="60"/>
                  </a:lnTo>
                  <a:lnTo>
                    <a:pt x="227" y="62"/>
                  </a:lnTo>
                  <a:lnTo>
                    <a:pt x="227" y="64"/>
                  </a:lnTo>
                  <a:lnTo>
                    <a:pt x="227" y="64"/>
                  </a:lnTo>
                  <a:lnTo>
                    <a:pt x="227" y="65"/>
                  </a:lnTo>
                  <a:lnTo>
                    <a:pt x="224" y="67"/>
                  </a:lnTo>
                  <a:lnTo>
                    <a:pt x="224" y="67"/>
                  </a:lnTo>
                  <a:lnTo>
                    <a:pt x="224" y="68"/>
                  </a:lnTo>
                  <a:lnTo>
                    <a:pt x="224" y="68"/>
                  </a:lnTo>
                  <a:lnTo>
                    <a:pt x="224" y="68"/>
                  </a:lnTo>
                  <a:lnTo>
                    <a:pt x="222" y="68"/>
                  </a:lnTo>
                  <a:lnTo>
                    <a:pt x="222" y="70"/>
                  </a:lnTo>
                  <a:lnTo>
                    <a:pt x="222" y="71"/>
                  </a:lnTo>
                  <a:lnTo>
                    <a:pt x="222" y="73"/>
                  </a:lnTo>
                  <a:lnTo>
                    <a:pt x="222" y="75"/>
                  </a:lnTo>
                  <a:lnTo>
                    <a:pt x="222" y="75"/>
                  </a:lnTo>
                  <a:lnTo>
                    <a:pt x="222" y="75"/>
                  </a:lnTo>
                  <a:lnTo>
                    <a:pt x="222" y="75"/>
                  </a:lnTo>
                  <a:lnTo>
                    <a:pt x="222" y="76"/>
                  </a:lnTo>
                  <a:lnTo>
                    <a:pt x="220" y="76"/>
                  </a:lnTo>
                  <a:lnTo>
                    <a:pt x="220" y="76"/>
                  </a:lnTo>
                  <a:lnTo>
                    <a:pt x="220" y="78"/>
                  </a:lnTo>
                  <a:lnTo>
                    <a:pt x="220" y="78"/>
                  </a:lnTo>
                  <a:lnTo>
                    <a:pt x="219" y="78"/>
                  </a:lnTo>
                  <a:lnTo>
                    <a:pt x="219" y="79"/>
                  </a:lnTo>
                  <a:lnTo>
                    <a:pt x="217" y="79"/>
                  </a:lnTo>
                  <a:lnTo>
                    <a:pt x="217" y="81"/>
                  </a:lnTo>
                  <a:lnTo>
                    <a:pt x="216" y="81"/>
                  </a:lnTo>
                  <a:lnTo>
                    <a:pt x="216" y="82"/>
                  </a:lnTo>
                  <a:lnTo>
                    <a:pt x="217" y="84"/>
                  </a:lnTo>
                  <a:lnTo>
                    <a:pt x="224" y="84"/>
                  </a:lnTo>
                  <a:lnTo>
                    <a:pt x="228" y="84"/>
                  </a:lnTo>
                  <a:lnTo>
                    <a:pt x="235" y="86"/>
                  </a:lnTo>
                  <a:lnTo>
                    <a:pt x="238" y="87"/>
                  </a:lnTo>
                  <a:lnTo>
                    <a:pt x="239" y="86"/>
                  </a:lnTo>
                  <a:lnTo>
                    <a:pt x="241" y="86"/>
                  </a:lnTo>
                  <a:lnTo>
                    <a:pt x="243" y="87"/>
                  </a:lnTo>
                  <a:lnTo>
                    <a:pt x="244" y="87"/>
                  </a:lnTo>
                  <a:lnTo>
                    <a:pt x="246" y="87"/>
                  </a:lnTo>
                  <a:lnTo>
                    <a:pt x="247" y="87"/>
                  </a:lnTo>
                  <a:lnTo>
                    <a:pt x="247" y="89"/>
                  </a:lnTo>
                  <a:lnTo>
                    <a:pt x="249" y="87"/>
                  </a:lnTo>
                  <a:lnTo>
                    <a:pt x="250" y="86"/>
                  </a:lnTo>
                  <a:lnTo>
                    <a:pt x="250" y="86"/>
                  </a:lnTo>
                  <a:lnTo>
                    <a:pt x="252" y="84"/>
                  </a:lnTo>
                  <a:lnTo>
                    <a:pt x="254" y="84"/>
                  </a:lnTo>
                  <a:lnTo>
                    <a:pt x="255" y="84"/>
                  </a:lnTo>
                  <a:lnTo>
                    <a:pt x="257" y="86"/>
                  </a:lnTo>
                  <a:lnTo>
                    <a:pt x="257" y="86"/>
                  </a:lnTo>
                  <a:lnTo>
                    <a:pt x="258" y="86"/>
                  </a:lnTo>
                  <a:lnTo>
                    <a:pt x="260" y="86"/>
                  </a:lnTo>
                  <a:lnTo>
                    <a:pt x="260" y="84"/>
                  </a:lnTo>
                  <a:lnTo>
                    <a:pt x="260" y="82"/>
                  </a:lnTo>
                  <a:lnTo>
                    <a:pt x="260" y="82"/>
                  </a:lnTo>
                  <a:lnTo>
                    <a:pt x="261" y="81"/>
                  </a:lnTo>
                  <a:lnTo>
                    <a:pt x="261" y="81"/>
                  </a:lnTo>
                  <a:lnTo>
                    <a:pt x="263" y="79"/>
                  </a:lnTo>
                  <a:lnTo>
                    <a:pt x="263" y="79"/>
                  </a:lnTo>
                  <a:lnTo>
                    <a:pt x="266" y="79"/>
                  </a:lnTo>
                  <a:lnTo>
                    <a:pt x="266" y="78"/>
                  </a:lnTo>
                  <a:lnTo>
                    <a:pt x="266" y="78"/>
                  </a:lnTo>
                  <a:lnTo>
                    <a:pt x="268" y="78"/>
                  </a:lnTo>
                  <a:lnTo>
                    <a:pt x="268" y="76"/>
                  </a:lnTo>
                  <a:lnTo>
                    <a:pt x="269" y="76"/>
                  </a:lnTo>
                  <a:lnTo>
                    <a:pt x="269" y="75"/>
                  </a:lnTo>
                  <a:lnTo>
                    <a:pt x="271" y="75"/>
                  </a:lnTo>
                  <a:lnTo>
                    <a:pt x="271" y="75"/>
                  </a:lnTo>
                  <a:lnTo>
                    <a:pt x="272" y="73"/>
                  </a:lnTo>
                  <a:lnTo>
                    <a:pt x="274" y="68"/>
                  </a:lnTo>
                  <a:lnTo>
                    <a:pt x="274" y="64"/>
                  </a:lnTo>
                  <a:lnTo>
                    <a:pt x="274" y="57"/>
                  </a:lnTo>
                  <a:lnTo>
                    <a:pt x="276" y="57"/>
                  </a:lnTo>
                  <a:lnTo>
                    <a:pt x="276" y="59"/>
                  </a:lnTo>
                  <a:lnTo>
                    <a:pt x="277" y="59"/>
                  </a:lnTo>
                  <a:lnTo>
                    <a:pt x="277" y="57"/>
                  </a:lnTo>
                  <a:lnTo>
                    <a:pt x="279" y="57"/>
                  </a:lnTo>
                  <a:lnTo>
                    <a:pt x="279" y="57"/>
                  </a:lnTo>
                  <a:lnTo>
                    <a:pt x="280" y="57"/>
                  </a:lnTo>
                  <a:lnTo>
                    <a:pt x="280" y="57"/>
                  </a:lnTo>
                  <a:lnTo>
                    <a:pt x="282" y="57"/>
                  </a:lnTo>
                  <a:lnTo>
                    <a:pt x="282" y="57"/>
                  </a:lnTo>
                  <a:lnTo>
                    <a:pt x="284" y="57"/>
                  </a:lnTo>
                  <a:lnTo>
                    <a:pt x="284" y="59"/>
                  </a:lnTo>
                  <a:lnTo>
                    <a:pt x="285" y="59"/>
                  </a:lnTo>
                  <a:lnTo>
                    <a:pt x="285" y="60"/>
                  </a:lnTo>
                  <a:lnTo>
                    <a:pt x="285" y="64"/>
                  </a:lnTo>
                  <a:lnTo>
                    <a:pt x="287" y="65"/>
                  </a:lnTo>
                  <a:lnTo>
                    <a:pt x="288" y="68"/>
                  </a:lnTo>
                  <a:lnTo>
                    <a:pt x="288" y="68"/>
                  </a:lnTo>
                  <a:lnTo>
                    <a:pt x="287" y="70"/>
                  </a:lnTo>
                  <a:lnTo>
                    <a:pt x="287" y="71"/>
                  </a:lnTo>
                  <a:lnTo>
                    <a:pt x="287" y="75"/>
                  </a:lnTo>
                  <a:lnTo>
                    <a:pt x="287" y="76"/>
                  </a:lnTo>
                  <a:lnTo>
                    <a:pt x="287" y="76"/>
                  </a:lnTo>
                  <a:lnTo>
                    <a:pt x="287" y="78"/>
                  </a:lnTo>
                  <a:lnTo>
                    <a:pt x="287" y="79"/>
                  </a:lnTo>
                  <a:lnTo>
                    <a:pt x="285" y="81"/>
                  </a:lnTo>
                  <a:lnTo>
                    <a:pt x="285" y="82"/>
                  </a:lnTo>
                  <a:lnTo>
                    <a:pt x="284" y="82"/>
                  </a:lnTo>
                  <a:lnTo>
                    <a:pt x="282" y="84"/>
                  </a:lnTo>
                  <a:lnTo>
                    <a:pt x="282" y="84"/>
                  </a:lnTo>
                  <a:lnTo>
                    <a:pt x="280" y="84"/>
                  </a:lnTo>
                  <a:lnTo>
                    <a:pt x="280" y="84"/>
                  </a:lnTo>
                  <a:lnTo>
                    <a:pt x="279" y="86"/>
                  </a:lnTo>
                  <a:lnTo>
                    <a:pt x="279" y="86"/>
                  </a:lnTo>
                  <a:lnTo>
                    <a:pt x="277" y="87"/>
                  </a:lnTo>
                  <a:lnTo>
                    <a:pt x="276" y="87"/>
                  </a:lnTo>
                  <a:lnTo>
                    <a:pt x="276" y="87"/>
                  </a:lnTo>
                  <a:lnTo>
                    <a:pt x="274" y="87"/>
                  </a:lnTo>
                  <a:lnTo>
                    <a:pt x="274" y="87"/>
                  </a:lnTo>
                  <a:lnTo>
                    <a:pt x="272" y="87"/>
                  </a:lnTo>
                  <a:lnTo>
                    <a:pt x="272" y="87"/>
                  </a:lnTo>
                  <a:lnTo>
                    <a:pt x="271" y="89"/>
                  </a:lnTo>
                  <a:lnTo>
                    <a:pt x="271" y="89"/>
                  </a:lnTo>
                  <a:lnTo>
                    <a:pt x="269" y="90"/>
                  </a:lnTo>
                  <a:lnTo>
                    <a:pt x="269" y="90"/>
                  </a:lnTo>
                  <a:lnTo>
                    <a:pt x="269" y="90"/>
                  </a:lnTo>
                  <a:lnTo>
                    <a:pt x="268" y="92"/>
                  </a:lnTo>
                  <a:lnTo>
                    <a:pt x="268" y="92"/>
                  </a:lnTo>
                  <a:lnTo>
                    <a:pt x="268" y="92"/>
                  </a:lnTo>
                  <a:lnTo>
                    <a:pt x="268" y="93"/>
                  </a:lnTo>
                  <a:lnTo>
                    <a:pt x="265" y="93"/>
                  </a:lnTo>
                  <a:lnTo>
                    <a:pt x="263" y="95"/>
                  </a:lnTo>
                  <a:lnTo>
                    <a:pt x="263" y="95"/>
                  </a:lnTo>
                  <a:lnTo>
                    <a:pt x="261" y="97"/>
                  </a:lnTo>
                  <a:lnTo>
                    <a:pt x="260" y="97"/>
                  </a:lnTo>
                  <a:lnTo>
                    <a:pt x="258" y="98"/>
                  </a:lnTo>
                  <a:lnTo>
                    <a:pt x="258" y="100"/>
                  </a:lnTo>
                  <a:lnTo>
                    <a:pt x="258" y="100"/>
                  </a:lnTo>
                  <a:lnTo>
                    <a:pt x="258" y="100"/>
                  </a:lnTo>
                  <a:lnTo>
                    <a:pt x="258" y="101"/>
                  </a:lnTo>
                  <a:lnTo>
                    <a:pt x="258" y="101"/>
                  </a:lnTo>
                  <a:lnTo>
                    <a:pt x="257" y="101"/>
                  </a:lnTo>
                  <a:lnTo>
                    <a:pt x="257" y="100"/>
                  </a:lnTo>
                  <a:lnTo>
                    <a:pt x="255" y="101"/>
                  </a:lnTo>
                  <a:lnTo>
                    <a:pt x="255" y="101"/>
                  </a:lnTo>
                  <a:lnTo>
                    <a:pt x="255" y="101"/>
                  </a:lnTo>
                  <a:lnTo>
                    <a:pt x="255" y="103"/>
                  </a:lnTo>
                  <a:lnTo>
                    <a:pt x="255" y="103"/>
                  </a:lnTo>
                  <a:lnTo>
                    <a:pt x="254" y="103"/>
                  </a:lnTo>
                  <a:lnTo>
                    <a:pt x="254" y="104"/>
                  </a:lnTo>
                  <a:lnTo>
                    <a:pt x="252" y="104"/>
                  </a:lnTo>
                  <a:lnTo>
                    <a:pt x="250" y="106"/>
                  </a:lnTo>
                  <a:lnTo>
                    <a:pt x="249" y="108"/>
                  </a:lnTo>
                  <a:lnTo>
                    <a:pt x="249" y="111"/>
                  </a:lnTo>
                  <a:lnTo>
                    <a:pt x="247" y="112"/>
                  </a:lnTo>
                  <a:lnTo>
                    <a:pt x="246" y="112"/>
                  </a:lnTo>
                  <a:lnTo>
                    <a:pt x="246" y="114"/>
                  </a:lnTo>
                  <a:lnTo>
                    <a:pt x="244" y="116"/>
                  </a:lnTo>
                  <a:lnTo>
                    <a:pt x="243" y="117"/>
                  </a:lnTo>
                  <a:lnTo>
                    <a:pt x="241" y="120"/>
                  </a:lnTo>
                  <a:lnTo>
                    <a:pt x="238" y="122"/>
                  </a:lnTo>
                  <a:lnTo>
                    <a:pt x="236" y="123"/>
                  </a:lnTo>
                  <a:lnTo>
                    <a:pt x="235" y="123"/>
                  </a:lnTo>
                  <a:lnTo>
                    <a:pt x="235" y="125"/>
                  </a:lnTo>
                  <a:lnTo>
                    <a:pt x="235" y="127"/>
                  </a:lnTo>
                  <a:lnTo>
                    <a:pt x="231" y="128"/>
                  </a:lnTo>
                  <a:lnTo>
                    <a:pt x="231" y="130"/>
                  </a:lnTo>
                  <a:lnTo>
                    <a:pt x="230" y="130"/>
                  </a:lnTo>
                  <a:lnTo>
                    <a:pt x="230" y="131"/>
                  </a:lnTo>
                  <a:lnTo>
                    <a:pt x="230" y="133"/>
                  </a:lnTo>
                  <a:lnTo>
                    <a:pt x="228" y="134"/>
                  </a:lnTo>
                  <a:lnTo>
                    <a:pt x="227" y="136"/>
                  </a:lnTo>
                  <a:lnTo>
                    <a:pt x="228" y="138"/>
                  </a:lnTo>
                  <a:lnTo>
                    <a:pt x="228" y="139"/>
                  </a:lnTo>
                  <a:lnTo>
                    <a:pt x="228" y="141"/>
                  </a:lnTo>
                  <a:lnTo>
                    <a:pt x="227" y="141"/>
                  </a:lnTo>
                  <a:lnTo>
                    <a:pt x="227" y="142"/>
                  </a:lnTo>
                  <a:lnTo>
                    <a:pt x="227" y="142"/>
                  </a:lnTo>
                  <a:lnTo>
                    <a:pt x="227" y="144"/>
                  </a:lnTo>
                  <a:lnTo>
                    <a:pt x="227" y="145"/>
                  </a:lnTo>
                  <a:lnTo>
                    <a:pt x="227" y="147"/>
                  </a:lnTo>
                  <a:lnTo>
                    <a:pt x="225" y="149"/>
                  </a:lnTo>
                  <a:lnTo>
                    <a:pt x="225" y="150"/>
                  </a:lnTo>
                  <a:lnTo>
                    <a:pt x="225" y="150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5" y="153"/>
                  </a:lnTo>
                  <a:lnTo>
                    <a:pt x="225" y="155"/>
                  </a:lnTo>
                  <a:lnTo>
                    <a:pt x="224" y="155"/>
                  </a:lnTo>
                  <a:lnTo>
                    <a:pt x="224" y="156"/>
                  </a:lnTo>
                  <a:lnTo>
                    <a:pt x="222" y="156"/>
                  </a:lnTo>
                  <a:lnTo>
                    <a:pt x="224" y="158"/>
                  </a:lnTo>
                  <a:lnTo>
                    <a:pt x="224" y="158"/>
                  </a:lnTo>
                  <a:lnTo>
                    <a:pt x="222" y="160"/>
                  </a:lnTo>
                  <a:lnTo>
                    <a:pt x="224" y="161"/>
                  </a:lnTo>
                  <a:lnTo>
                    <a:pt x="224" y="161"/>
                  </a:lnTo>
                  <a:lnTo>
                    <a:pt x="224" y="163"/>
                  </a:lnTo>
                  <a:lnTo>
                    <a:pt x="222" y="166"/>
                  </a:lnTo>
                  <a:lnTo>
                    <a:pt x="222" y="168"/>
                  </a:lnTo>
                  <a:lnTo>
                    <a:pt x="224" y="174"/>
                  </a:lnTo>
                  <a:lnTo>
                    <a:pt x="222" y="174"/>
                  </a:lnTo>
                  <a:lnTo>
                    <a:pt x="222" y="175"/>
                  </a:lnTo>
                  <a:lnTo>
                    <a:pt x="220" y="175"/>
                  </a:lnTo>
                  <a:lnTo>
                    <a:pt x="220" y="175"/>
                  </a:lnTo>
                  <a:lnTo>
                    <a:pt x="219" y="175"/>
                  </a:lnTo>
                  <a:lnTo>
                    <a:pt x="219" y="179"/>
                  </a:lnTo>
                  <a:lnTo>
                    <a:pt x="217" y="185"/>
                  </a:lnTo>
                  <a:lnTo>
                    <a:pt x="217" y="186"/>
                  </a:lnTo>
                  <a:lnTo>
                    <a:pt x="219" y="188"/>
                  </a:lnTo>
                  <a:lnTo>
                    <a:pt x="219" y="190"/>
                  </a:lnTo>
                  <a:lnTo>
                    <a:pt x="219" y="191"/>
                  </a:lnTo>
                  <a:lnTo>
                    <a:pt x="219" y="193"/>
                  </a:lnTo>
                  <a:lnTo>
                    <a:pt x="219" y="194"/>
                  </a:lnTo>
                  <a:lnTo>
                    <a:pt x="219" y="194"/>
                  </a:lnTo>
                  <a:lnTo>
                    <a:pt x="217" y="194"/>
                  </a:lnTo>
                  <a:lnTo>
                    <a:pt x="219" y="197"/>
                  </a:lnTo>
                  <a:lnTo>
                    <a:pt x="219" y="199"/>
                  </a:lnTo>
                  <a:lnTo>
                    <a:pt x="220" y="201"/>
                  </a:lnTo>
                  <a:lnTo>
                    <a:pt x="228" y="205"/>
                  </a:lnTo>
                  <a:lnTo>
                    <a:pt x="231" y="207"/>
                  </a:lnTo>
                  <a:lnTo>
                    <a:pt x="235" y="210"/>
                  </a:lnTo>
                  <a:lnTo>
                    <a:pt x="238" y="212"/>
                  </a:lnTo>
                  <a:lnTo>
                    <a:pt x="238" y="215"/>
                  </a:lnTo>
                  <a:lnTo>
                    <a:pt x="235" y="218"/>
                  </a:lnTo>
                  <a:lnTo>
                    <a:pt x="235" y="221"/>
                  </a:lnTo>
                  <a:lnTo>
                    <a:pt x="235" y="223"/>
                  </a:lnTo>
                  <a:lnTo>
                    <a:pt x="236" y="226"/>
                  </a:lnTo>
                  <a:lnTo>
                    <a:pt x="239" y="227"/>
                  </a:lnTo>
                  <a:lnTo>
                    <a:pt x="241" y="229"/>
                  </a:lnTo>
                  <a:lnTo>
                    <a:pt x="244" y="229"/>
                  </a:lnTo>
                  <a:lnTo>
                    <a:pt x="244" y="229"/>
                  </a:lnTo>
                  <a:lnTo>
                    <a:pt x="244" y="229"/>
                  </a:lnTo>
                  <a:lnTo>
                    <a:pt x="244" y="235"/>
                  </a:lnTo>
                  <a:lnTo>
                    <a:pt x="244" y="237"/>
                  </a:lnTo>
                  <a:lnTo>
                    <a:pt x="244" y="238"/>
                  </a:lnTo>
                  <a:lnTo>
                    <a:pt x="238" y="246"/>
                  </a:lnTo>
                  <a:lnTo>
                    <a:pt x="235" y="251"/>
                  </a:lnTo>
                  <a:lnTo>
                    <a:pt x="233" y="254"/>
                  </a:lnTo>
                  <a:lnTo>
                    <a:pt x="231" y="257"/>
                  </a:lnTo>
                  <a:lnTo>
                    <a:pt x="230" y="259"/>
                  </a:lnTo>
                  <a:lnTo>
                    <a:pt x="222" y="264"/>
                  </a:lnTo>
                  <a:lnTo>
                    <a:pt x="211" y="267"/>
                  </a:lnTo>
                  <a:lnTo>
                    <a:pt x="202" y="270"/>
                  </a:lnTo>
                  <a:lnTo>
                    <a:pt x="198" y="270"/>
                  </a:lnTo>
                  <a:lnTo>
                    <a:pt x="183" y="271"/>
                  </a:lnTo>
                  <a:lnTo>
                    <a:pt x="181" y="273"/>
                  </a:lnTo>
                  <a:lnTo>
                    <a:pt x="176" y="271"/>
                  </a:lnTo>
                  <a:lnTo>
                    <a:pt x="173" y="273"/>
                  </a:lnTo>
                  <a:lnTo>
                    <a:pt x="170" y="271"/>
                  </a:lnTo>
                  <a:lnTo>
                    <a:pt x="167" y="271"/>
                  </a:lnTo>
                  <a:lnTo>
                    <a:pt x="165" y="270"/>
                  </a:lnTo>
                  <a:lnTo>
                    <a:pt x="162" y="270"/>
                  </a:lnTo>
                  <a:lnTo>
                    <a:pt x="162" y="270"/>
                  </a:lnTo>
                  <a:lnTo>
                    <a:pt x="164" y="273"/>
                  </a:lnTo>
                  <a:lnTo>
                    <a:pt x="162" y="275"/>
                  </a:lnTo>
                  <a:lnTo>
                    <a:pt x="164" y="276"/>
                  </a:lnTo>
                  <a:lnTo>
                    <a:pt x="164" y="276"/>
                  </a:lnTo>
                  <a:lnTo>
                    <a:pt x="165" y="278"/>
                  </a:lnTo>
                  <a:lnTo>
                    <a:pt x="167" y="279"/>
                  </a:lnTo>
                  <a:lnTo>
                    <a:pt x="165" y="279"/>
                  </a:lnTo>
                  <a:lnTo>
                    <a:pt x="165" y="279"/>
                  </a:lnTo>
                  <a:lnTo>
                    <a:pt x="167" y="281"/>
                  </a:lnTo>
                  <a:lnTo>
                    <a:pt x="167" y="283"/>
                  </a:lnTo>
                  <a:lnTo>
                    <a:pt x="165" y="287"/>
                  </a:lnTo>
                  <a:lnTo>
                    <a:pt x="164" y="287"/>
                  </a:lnTo>
                  <a:lnTo>
                    <a:pt x="164" y="287"/>
                  </a:lnTo>
                  <a:lnTo>
                    <a:pt x="162" y="289"/>
                  </a:lnTo>
                  <a:lnTo>
                    <a:pt x="162" y="294"/>
                  </a:lnTo>
                  <a:lnTo>
                    <a:pt x="161" y="295"/>
                  </a:lnTo>
                  <a:lnTo>
                    <a:pt x="162" y="297"/>
                  </a:lnTo>
                  <a:lnTo>
                    <a:pt x="164" y="301"/>
                  </a:lnTo>
                  <a:lnTo>
                    <a:pt x="164" y="303"/>
                  </a:lnTo>
                  <a:lnTo>
                    <a:pt x="162" y="305"/>
                  </a:lnTo>
                  <a:lnTo>
                    <a:pt x="156" y="308"/>
                  </a:lnTo>
                  <a:lnTo>
                    <a:pt x="154" y="308"/>
                  </a:lnTo>
                  <a:lnTo>
                    <a:pt x="149" y="309"/>
                  </a:lnTo>
                  <a:lnTo>
                    <a:pt x="145" y="309"/>
                  </a:lnTo>
                  <a:lnTo>
                    <a:pt x="142" y="309"/>
                  </a:lnTo>
                  <a:lnTo>
                    <a:pt x="137" y="306"/>
                  </a:lnTo>
                  <a:lnTo>
                    <a:pt x="134" y="305"/>
                  </a:lnTo>
                  <a:lnTo>
                    <a:pt x="129" y="305"/>
                  </a:lnTo>
                  <a:lnTo>
                    <a:pt x="126" y="303"/>
                  </a:lnTo>
                  <a:lnTo>
                    <a:pt x="127" y="303"/>
                  </a:lnTo>
                  <a:lnTo>
                    <a:pt x="127" y="303"/>
                  </a:lnTo>
                  <a:lnTo>
                    <a:pt x="126" y="301"/>
                  </a:lnTo>
                  <a:lnTo>
                    <a:pt x="126" y="301"/>
                  </a:lnTo>
                  <a:lnTo>
                    <a:pt x="123" y="303"/>
                  </a:lnTo>
                  <a:lnTo>
                    <a:pt x="123" y="305"/>
                  </a:lnTo>
                  <a:lnTo>
                    <a:pt x="123" y="306"/>
                  </a:lnTo>
                  <a:lnTo>
                    <a:pt x="121" y="308"/>
                  </a:lnTo>
                  <a:lnTo>
                    <a:pt x="123" y="311"/>
                  </a:lnTo>
                  <a:lnTo>
                    <a:pt x="124" y="316"/>
                  </a:lnTo>
                  <a:lnTo>
                    <a:pt x="124" y="319"/>
                  </a:lnTo>
                  <a:lnTo>
                    <a:pt x="123" y="323"/>
                  </a:lnTo>
                  <a:lnTo>
                    <a:pt x="124" y="325"/>
                  </a:lnTo>
                  <a:lnTo>
                    <a:pt x="126" y="327"/>
                  </a:lnTo>
                  <a:lnTo>
                    <a:pt x="129" y="328"/>
                  </a:lnTo>
                  <a:lnTo>
                    <a:pt x="129" y="328"/>
                  </a:lnTo>
                  <a:lnTo>
                    <a:pt x="131" y="328"/>
                  </a:lnTo>
                  <a:lnTo>
                    <a:pt x="131" y="328"/>
                  </a:lnTo>
                  <a:lnTo>
                    <a:pt x="131" y="328"/>
                  </a:lnTo>
                  <a:lnTo>
                    <a:pt x="131" y="330"/>
                  </a:lnTo>
                  <a:lnTo>
                    <a:pt x="131" y="331"/>
                  </a:lnTo>
                  <a:lnTo>
                    <a:pt x="132" y="331"/>
                  </a:lnTo>
                  <a:lnTo>
                    <a:pt x="135" y="331"/>
                  </a:lnTo>
                  <a:lnTo>
                    <a:pt x="137" y="331"/>
                  </a:lnTo>
                  <a:lnTo>
                    <a:pt x="137" y="330"/>
                  </a:lnTo>
                  <a:lnTo>
                    <a:pt x="138" y="328"/>
                  </a:lnTo>
                  <a:lnTo>
                    <a:pt x="135" y="328"/>
                  </a:lnTo>
                  <a:lnTo>
                    <a:pt x="135" y="328"/>
                  </a:lnTo>
                  <a:lnTo>
                    <a:pt x="137" y="327"/>
                  </a:lnTo>
                  <a:lnTo>
                    <a:pt x="140" y="327"/>
                  </a:lnTo>
                  <a:lnTo>
                    <a:pt x="142" y="325"/>
                  </a:lnTo>
                  <a:lnTo>
                    <a:pt x="143" y="327"/>
                  </a:lnTo>
                  <a:lnTo>
                    <a:pt x="143" y="327"/>
                  </a:lnTo>
                  <a:lnTo>
                    <a:pt x="143" y="328"/>
                  </a:lnTo>
                  <a:lnTo>
                    <a:pt x="145" y="331"/>
                  </a:lnTo>
                  <a:lnTo>
                    <a:pt x="145" y="333"/>
                  </a:lnTo>
                  <a:lnTo>
                    <a:pt x="145" y="336"/>
                  </a:lnTo>
                  <a:lnTo>
                    <a:pt x="143" y="336"/>
                  </a:lnTo>
                  <a:lnTo>
                    <a:pt x="143" y="338"/>
                  </a:lnTo>
                  <a:lnTo>
                    <a:pt x="138" y="339"/>
                  </a:lnTo>
                  <a:lnTo>
                    <a:pt x="137" y="339"/>
                  </a:lnTo>
                  <a:lnTo>
                    <a:pt x="135" y="338"/>
                  </a:lnTo>
                  <a:lnTo>
                    <a:pt x="135" y="335"/>
                  </a:lnTo>
                  <a:lnTo>
                    <a:pt x="134" y="333"/>
                  </a:lnTo>
                  <a:lnTo>
                    <a:pt x="132" y="333"/>
                  </a:lnTo>
                  <a:lnTo>
                    <a:pt x="129" y="333"/>
                  </a:lnTo>
                  <a:lnTo>
                    <a:pt x="127" y="335"/>
                  </a:lnTo>
                  <a:lnTo>
                    <a:pt x="124" y="336"/>
                  </a:lnTo>
                  <a:lnTo>
                    <a:pt x="124" y="338"/>
                  </a:lnTo>
                  <a:lnTo>
                    <a:pt x="129" y="339"/>
                  </a:lnTo>
                  <a:lnTo>
                    <a:pt x="132" y="341"/>
                  </a:lnTo>
                  <a:lnTo>
                    <a:pt x="134" y="341"/>
                  </a:lnTo>
                  <a:lnTo>
                    <a:pt x="134" y="341"/>
                  </a:lnTo>
                  <a:lnTo>
                    <a:pt x="134" y="341"/>
                  </a:lnTo>
                  <a:lnTo>
                    <a:pt x="132" y="342"/>
                  </a:lnTo>
                  <a:lnTo>
                    <a:pt x="129" y="344"/>
                  </a:lnTo>
                  <a:lnTo>
                    <a:pt x="126" y="344"/>
                  </a:lnTo>
                  <a:lnTo>
                    <a:pt x="124" y="346"/>
                  </a:lnTo>
                  <a:lnTo>
                    <a:pt x="121" y="350"/>
                  </a:lnTo>
                  <a:lnTo>
                    <a:pt x="121" y="352"/>
                  </a:lnTo>
                  <a:lnTo>
                    <a:pt x="120" y="352"/>
                  </a:lnTo>
                  <a:lnTo>
                    <a:pt x="120" y="355"/>
                  </a:lnTo>
                  <a:lnTo>
                    <a:pt x="121" y="360"/>
                  </a:lnTo>
                  <a:lnTo>
                    <a:pt x="120" y="361"/>
                  </a:lnTo>
                  <a:lnTo>
                    <a:pt x="120" y="363"/>
                  </a:lnTo>
                  <a:lnTo>
                    <a:pt x="120" y="364"/>
                  </a:lnTo>
                  <a:lnTo>
                    <a:pt x="120" y="368"/>
                  </a:lnTo>
                  <a:lnTo>
                    <a:pt x="115" y="371"/>
                  </a:lnTo>
                  <a:lnTo>
                    <a:pt x="113" y="372"/>
                  </a:lnTo>
                  <a:lnTo>
                    <a:pt x="115" y="374"/>
                  </a:lnTo>
                  <a:lnTo>
                    <a:pt x="115" y="375"/>
                  </a:lnTo>
                  <a:lnTo>
                    <a:pt x="115" y="377"/>
                  </a:lnTo>
                  <a:lnTo>
                    <a:pt x="113" y="377"/>
                  </a:lnTo>
                  <a:lnTo>
                    <a:pt x="107" y="375"/>
                  </a:lnTo>
                  <a:lnTo>
                    <a:pt x="105" y="377"/>
                  </a:lnTo>
                  <a:lnTo>
                    <a:pt x="102" y="379"/>
                  </a:lnTo>
                  <a:lnTo>
                    <a:pt x="102" y="379"/>
                  </a:lnTo>
                  <a:lnTo>
                    <a:pt x="101" y="380"/>
                  </a:lnTo>
                  <a:lnTo>
                    <a:pt x="97" y="380"/>
                  </a:lnTo>
                  <a:lnTo>
                    <a:pt x="96" y="382"/>
                  </a:lnTo>
                  <a:lnTo>
                    <a:pt x="91" y="386"/>
                  </a:lnTo>
                  <a:lnTo>
                    <a:pt x="90" y="390"/>
                  </a:lnTo>
                  <a:lnTo>
                    <a:pt x="86" y="394"/>
                  </a:lnTo>
                  <a:lnTo>
                    <a:pt x="86" y="396"/>
                  </a:lnTo>
                  <a:lnTo>
                    <a:pt x="86" y="398"/>
                  </a:lnTo>
                  <a:lnTo>
                    <a:pt x="86" y="399"/>
                  </a:lnTo>
                  <a:lnTo>
                    <a:pt x="86" y="401"/>
                  </a:lnTo>
                  <a:lnTo>
                    <a:pt x="88" y="402"/>
                  </a:lnTo>
                  <a:lnTo>
                    <a:pt x="90" y="404"/>
                  </a:lnTo>
                  <a:lnTo>
                    <a:pt x="99" y="413"/>
                  </a:lnTo>
                  <a:lnTo>
                    <a:pt x="101" y="413"/>
                  </a:lnTo>
                  <a:lnTo>
                    <a:pt x="110" y="415"/>
                  </a:lnTo>
                  <a:lnTo>
                    <a:pt x="112" y="415"/>
                  </a:lnTo>
                  <a:lnTo>
                    <a:pt x="113" y="416"/>
                  </a:lnTo>
                  <a:lnTo>
                    <a:pt x="113" y="418"/>
                  </a:lnTo>
                  <a:lnTo>
                    <a:pt x="113" y="423"/>
                  </a:lnTo>
                  <a:lnTo>
                    <a:pt x="112" y="424"/>
                  </a:lnTo>
                  <a:lnTo>
                    <a:pt x="112" y="426"/>
                  </a:lnTo>
                  <a:lnTo>
                    <a:pt x="109" y="427"/>
                  </a:lnTo>
                  <a:lnTo>
                    <a:pt x="107" y="427"/>
                  </a:lnTo>
                  <a:lnTo>
                    <a:pt x="107" y="427"/>
                  </a:lnTo>
                  <a:lnTo>
                    <a:pt x="109" y="427"/>
                  </a:lnTo>
                  <a:lnTo>
                    <a:pt x="110" y="427"/>
                  </a:lnTo>
                  <a:lnTo>
                    <a:pt x="112" y="427"/>
                  </a:lnTo>
                  <a:lnTo>
                    <a:pt x="112" y="429"/>
                  </a:lnTo>
                  <a:lnTo>
                    <a:pt x="112" y="431"/>
                  </a:lnTo>
                  <a:lnTo>
                    <a:pt x="110" y="431"/>
                  </a:lnTo>
                  <a:lnTo>
                    <a:pt x="110" y="432"/>
                  </a:lnTo>
                  <a:lnTo>
                    <a:pt x="104" y="437"/>
                  </a:lnTo>
                  <a:lnTo>
                    <a:pt x="101" y="438"/>
                  </a:lnTo>
                  <a:lnTo>
                    <a:pt x="99" y="440"/>
                  </a:lnTo>
                  <a:lnTo>
                    <a:pt x="94" y="442"/>
                  </a:lnTo>
                  <a:lnTo>
                    <a:pt x="93" y="443"/>
                  </a:lnTo>
                  <a:lnTo>
                    <a:pt x="91" y="446"/>
                  </a:lnTo>
                  <a:lnTo>
                    <a:pt x="88" y="448"/>
                  </a:lnTo>
                  <a:lnTo>
                    <a:pt x="85" y="454"/>
                  </a:lnTo>
                  <a:lnTo>
                    <a:pt x="85" y="454"/>
                  </a:lnTo>
                  <a:lnTo>
                    <a:pt x="85" y="456"/>
                  </a:lnTo>
                  <a:lnTo>
                    <a:pt x="83" y="465"/>
                  </a:lnTo>
                  <a:lnTo>
                    <a:pt x="83" y="467"/>
                  </a:lnTo>
                  <a:lnTo>
                    <a:pt x="82" y="468"/>
                  </a:lnTo>
                  <a:lnTo>
                    <a:pt x="79" y="470"/>
                  </a:lnTo>
                  <a:lnTo>
                    <a:pt x="77" y="470"/>
                  </a:lnTo>
                  <a:lnTo>
                    <a:pt x="75" y="468"/>
                  </a:lnTo>
                  <a:lnTo>
                    <a:pt x="74" y="467"/>
                  </a:lnTo>
                  <a:lnTo>
                    <a:pt x="72" y="465"/>
                  </a:lnTo>
                  <a:lnTo>
                    <a:pt x="71" y="464"/>
                  </a:lnTo>
                  <a:lnTo>
                    <a:pt x="71" y="464"/>
                  </a:lnTo>
                  <a:lnTo>
                    <a:pt x="72" y="465"/>
                  </a:lnTo>
                  <a:lnTo>
                    <a:pt x="71" y="467"/>
                  </a:lnTo>
                  <a:lnTo>
                    <a:pt x="68" y="467"/>
                  </a:lnTo>
                  <a:lnTo>
                    <a:pt x="66" y="468"/>
                  </a:lnTo>
                  <a:lnTo>
                    <a:pt x="71" y="468"/>
                  </a:lnTo>
                  <a:lnTo>
                    <a:pt x="72" y="468"/>
                  </a:lnTo>
                  <a:lnTo>
                    <a:pt x="74" y="468"/>
                  </a:lnTo>
                  <a:lnTo>
                    <a:pt x="74" y="470"/>
                  </a:lnTo>
                  <a:lnTo>
                    <a:pt x="75" y="472"/>
                  </a:lnTo>
                  <a:lnTo>
                    <a:pt x="74" y="472"/>
                  </a:lnTo>
                  <a:lnTo>
                    <a:pt x="72" y="472"/>
                  </a:lnTo>
                  <a:lnTo>
                    <a:pt x="71" y="473"/>
                  </a:lnTo>
                  <a:lnTo>
                    <a:pt x="68" y="475"/>
                  </a:lnTo>
                  <a:lnTo>
                    <a:pt x="66" y="478"/>
                  </a:lnTo>
                  <a:lnTo>
                    <a:pt x="64" y="479"/>
                  </a:lnTo>
                  <a:lnTo>
                    <a:pt x="64" y="483"/>
                  </a:lnTo>
                  <a:lnTo>
                    <a:pt x="64" y="484"/>
                  </a:lnTo>
                  <a:lnTo>
                    <a:pt x="63" y="486"/>
                  </a:lnTo>
                  <a:lnTo>
                    <a:pt x="61" y="487"/>
                  </a:lnTo>
                  <a:lnTo>
                    <a:pt x="61" y="487"/>
                  </a:lnTo>
                  <a:lnTo>
                    <a:pt x="63" y="487"/>
                  </a:lnTo>
                  <a:lnTo>
                    <a:pt x="63" y="487"/>
                  </a:lnTo>
                  <a:lnTo>
                    <a:pt x="64" y="489"/>
                  </a:lnTo>
                  <a:lnTo>
                    <a:pt x="66" y="492"/>
                  </a:lnTo>
                  <a:lnTo>
                    <a:pt x="66" y="495"/>
                  </a:lnTo>
                  <a:lnTo>
                    <a:pt x="66" y="497"/>
                  </a:lnTo>
                  <a:lnTo>
                    <a:pt x="66" y="497"/>
                  </a:lnTo>
                  <a:lnTo>
                    <a:pt x="63" y="498"/>
                  </a:lnTo>
                  <a:lnTo>
                    <a:pt x="61" y="498"/>
                  </a:lnTo>
                  <a:lnTo>
                    <a:pt x="60" y="498"/>
                  </a:lnTo>
                  <a:lnTo>
                    <a:pt x="60" y="498"/>
                  </a:lnTo>
                  <a:lnTo>
                    <a:pt x="61" y="498"/>
                  </a:lnTo>
                  <a:lnTo>
                    <a:pt x="64" y="500"/>
                  </a:lnTo>
                  <a:lnTo>
                    <a:pt x="66" y="498"/>
                  </a:lnTo>
                  <a:lnTo>
                    <a:pt x="68" y="500"/>
                  </a:lnTo>
                  <a:lnTo>
                    <a:pt x="68" y="500"/>
                  </a:lnTo>
                  <a:lnTo>
                    <a:pt x="71" y="506"/>
                  </a:lnTo>
                  <a:lnTo>
                    <a:pt x="74" y="509"/>
                  </a:lnTo>
                  <a:lnTo>
                    <a:pt x="75" y="513"/>
                  </a:lnTo>
                  <a:lnTo>
                    <a:pt x="74" y="513"/>
                  </a:lnTo>
                  <a:lnTo>
                    <a:pt x="74" y="511"/>
                  </a:lnTo>
                  <a:lnTo>
                    <a:pt x="72" y="511"/>
                  </a:lnTo>
                  <a:lnTo>
                    <a:pt x="71" y="511"/>
                  </a:lnTo>
                  <a:lnTo>
                    <a:pt x="68" y="509"/>
                  </a:lnTo>
                  <a:lnTo>
                    <a:pt x="63" y="509"/>
                  </a:lnTo>
                  <a:lnTo>
                    <a:pt x="60" y="509"/>
                  </a:lnTo>
                  <a:lnTo>
                    <a:pt x="56" y="508"/>
                  </a:lnTo>
                  <a:lnTo>
                    <a:pt x="52" y="506"/>
                  </a:lnTo>
                  <a:lnTo>
                    <a:pt x="45" y="506"/>
                  </a:lnTo>
                  <a:lnTo>
                    <a:pt x="38" y="506"/>
                  </a:lnTo>
                  <a:lnTo>
                    <a:pt x="31" y="506"/>
                  </a:lnTo>
                  <a:lnTo>
                    <a:pt x="27" y="506"/>
                  </a:lnTo>
                  <a:lnTo>
                    <a:pt x="23" y="506"/>
                  </a:lnTo>
                  <a:lnTo>
                    <a:pt x="23" y="505"/>
                  </a:lnTo>
                  <a:lnTo>
                    <a:pt x="23" y="503"/>
                  </a:lnTo>
                  <a:lnTo>
                    <a:pt x="22" y="503"/>
                  </a:lnTo>
                  <a:lnTo>
                    <a:pt x="20" y="502"/>
                  </a:lnTo>
                  <a:lnTo>
                    <a:pt x="19" y="500"/>
                  </a:lnTo>
                  <a:lnTo>
                    <a:pt x="19" y="498"/>
                  </a:lnTo>
                  <a:lnTo>
                    <a:pt x="17" y="497"/>
                  </a:lnTo>
                  <a:lnTo>
                    <a:pt x="17" y="495"/>
                  </a:lnTo>
                  <a:lnTo>
                    <a:pt x="19" y="492"/>
                  </a:lnTo>
                  <a:lnTo>
                    <a:pt x="19" y="490"/>
                  </a:lnTo>
                  <a:lnTo>
                    <a:pt x="17" y="490"/>
                  </a:lnTo>
                  <a:lnTo>
                    <a:pt x="17" y="489"/>
                  </a:lnTo>
                  <a:lnTo>
                    <a:pt x="17" y="487"/>
                  </a:lnTo>
                  <a:lnTo>
                    <a:pt x="19" y="487"/>
                  </a:lnTo>
                  <a:lnTo>
                    <a:pt x="19" y="486"/>
                  </a:lnTo>
                  <a:lnTo>
                    <a:pt x="19" y="483"/>
                  </a:lnTo>
                  <a:lnTo>
                    <a:pt x="19" y="481"/>
                  </a:lnTo>
                  <a:lnTo>
                    <a:pt x="17" y="479"/>
                  </a:lnTo>
                  <a:lnTo>
                    <a:pt x="17" y="479"/>
                  </a:lnTo>
                  <a:lnTo>
                    <a:pt x="15" y="479"/>
                  </a:lnTo>
                  <a:lnTo>
                    <a:pt x="14" y="479"/>
                  </a:lnTo>
                  <a:lnTo>
                    <a:pt x="11" y="479"/>
                  </a:lnTo>
                  <a:lnTo>
                    <a:pt x="11" y="481"/>
                  </a:lnTo>
                  <a:lnTo>
                    <a:pt x="9" y="481"/>
                  </a:lnTo>
                  <a:lnTo>
                    <a:pt x="8" y="483"/>
                  </a:lnTo>
                  <a:lnTo>
                    <a:pt x="6" y="483"/>
                  </a:lnTo>
                  <a:lnTo>
                    <a:pt x="6" y="481"/>
                  </a:lnTo>
                  <a:lnTo>
                    <a:pt x="6" y="479"/>
                  </a:lnTo>
                  <a:lnTo>
                    <a:pt x="4" y="478"/>
                  </a:lnTo>
                  <a:lnTo>
                    <a:pt x="4" y="476"/>
                  </a:lnTo>
                  <a:lnTo>
                    <a:pt x="4" y="475"/>
                  </a:lnTo>
                  <a:lnTo>
                    <a:pt x="3" y="472"/>
                  </a:lnTo>
                  <a:lnTo>
                    <a:pt x="1" y="470"/>
                  </a:lnTo>
                  <a:lnTo>
                    <a:pt x="1" y="468"/>
                  </a:lnTo>
                  <a:lnTo>
                    <a:pt x="1" y="467"/>
                  </a:lnTo>
                  <a:lnTo>
                    <a:pt x="1" y="464"/>
                  </a:lnTo>
                  <a:lnTo>
                    <a:pt x="1" y="462"/>
                  </a:lnTo>
                  <a:lnTo>
                    <a:pt x="0" y="461"/>
                  </a:lnTo>
                  <a:lnTo>
                    <a:pt x="0" y="457"/>
                  </a:lnTo>
                  <a:lnTo>
                    <a:pt x="1" y="457"/>
                  </a:lnTo>
                  <a:lnTo>
                    <a:pt x="1" y="456"/>
                  </a:lnTo>
                  <a:lnTo>
                    <a:pt x="6" y="454"/>
                  </a:lnTo>
                  <a:lnTo>
                    <a:pt x="6" y="453"/>
                  </a:lnTo>
                  <a:lnTo>
                    <a:pt x="8" y="451"/>
                  </a:lnTo>
                  <a:lnTo>
                    <a:pt x="8" y="450"/>
                  </a:lnTo>
                  <a:lnTo>
                    <a:pt x="9" y="450"/>
                  </a:lnTo>
                  <a:lnTo>
                    <a:pt x="11" y="448"/>
                  </a:lnTo>
                  <a:lnTo>
                    <a:pt x="12" y="448"/>
                  </a:lnTo>
                  <a:lnTo>
                    <a:pt x="14" y="446"/>
                  </a:lnTo>
                  <a:lnTo>
                    <a:pt x="14" y="445"/>
                  </a:lnTo>
                  <a:lnTo>
                    <a:pt x="14" y="445"/>
                  </a:lnTo>
                  <a:lnTo>
                    <a:pt x="14" y="443"/>
                  </a:lnTo>
                  <a:lnTo>
                    <a:pt x="14" y="440"/>
                  </a:lnTo>
                  <a:lnTo>
                    <a:pt x="14" y="440"/>
                  </a:lnTo>
                  <a:lnTo>
                    <a:pt x="15" y="438"/>
                  </a:lnTo>
                  <a:lnTo>
                    <a:pt x="17" y="437"/>
                  </a:lnTo>
                  <a:lnTo>
                    <a:pt x="19" y="435"/>
                  </a:lnTo>
                  <a:lnTo>
                    <a:pt x="19" y="432"/>
                  </a:lnTo>
                  <a:lnTo>
                    <a:pt x="17" y="431"/>
                  </a:lnTo>
                  <a:lnTo>
                    <a:pt x="15" y="431"/>
                  </a:lnTo>
                  <a:lnTo>
                    <a:pt x="15" y="429"/>
                  </a:lnTo>
                  <a:lnTo>
                    <a:pt x="15" y="427"/>
                  </a:lnTo>
                  <a:lnTo>
                    <a:pt x="17" y="424"/>
                  </a:lnTo>
                  <a:lnTo>
                    <a:pt x="19" y="423"/>
                  </a:lnTo>
                  <a:lnTo>
                    <a:pt x="19" y="421"/>
                  </a:lnTo>
                  <a:lnTo>
                    <a:pt x="19" y="421"/>
                  </a:lnTo>
                  <a:lnTo>
                    <a:pt x="22" y="418"/>
                  </a:lnTo>
                  <a:lnTo>
                    <a:pt x="22" y="416"/>
                  </a:lnTo>
                  <a:lnTo>
                    <a:pt x="23" y="416"/>
                  </a:lnTo>
                  <a:lnTo>
                    <a:pt x="25" y="416"/>
                  </a:lnTo>
                  <a:lnTo>
                    <a:pt x="25" y="415"/>
                  </a:lnTo>
                  <a:lnTo>
                    <a:pt x="23" y="413"/>
                  </a:lnTo>
                  <a:lnTo>
                    <a:pt x="23" y="413"/>
                  </a:lnTo>
                  <a:lnTo>
                    <a:pt x="23" y="412"/>
                  </a:lnTo>
                  <a:lnTo>
                    <a:pt x="23" y="410"/>
                  </a:lnTo>
                  <a:lnTo>
                    <a:pt x="25" y="409"/>
                  </a:lnTo>
                  <a:lnTo>
                    <a:pt x="27" y="407"/>
                  </a:lnTo>
                  <a:lnTo>
                    <a:pt x="27" y="405"/>
                  </a:lnTo>
                  <a:lnTo>
                    <a:pt x="28" y="405"/>
                  </a:lnTo>
                  <a:lnTo>
                    <a:pt x="27" y="402"/>
                  </a:lnTo>
                  <a:lnTo>
                    <a:pt x="27" y="401"/>
                  </a:lnTo>
                  <a:lnTo>
                    <a:pt x="27" y="399"/>
                  </a:lnTo>
                  <a:lnTo>
                    <a:pt x="25" y="398"/>
                  </a:lnTo>
                  <a:lnTo>
                    <a:pt x="25" y="398"/>
                  </a:lnTo>
                  <a:lnTo>
                    <a:pt x="25" y="396"/>
                  </a:lnTo>
                  <a:lnTo>
                    <a:pt x="28" y="394"/>
                  </a:lnTo>
                  <a:lnTo>
                    <a:pt x="28" y="393"/>
                  </a:lnTo>
                  <a:lnTo>
                    <a:pt x="28" y="393"/>
                  </a:lnTo>
                  <a:lnTo>
                    <a:pt x="27" y="391"/>
                  </a:lnTo>
                  <a:lnTo>
                    <a:pt x="27" y="390"/>
                  </a:lnTo>
                  <a:lnTo>
                    <a:pt x="27" y="386"/>
                  </a:lnTo>
                  <a:lnTo>
                    <a:pt x="28" y="386"/>
                  </a:lnTo>
                  <a:lnTo>
                    <a:pt x="30" y="385"/>
                  </a:lnTo>
                  <a:lnTo>
                    <a:pt x="30" y="385"/>
                  </a:lnTo>
                  <a:lnTo>
                    <a:pt x="33" y="382"/>
                  </a:lnTo>
                  <a:lnTo>
                    <a:pt x="33" y="380"/>
                  </a:lnTo>
                  <a:lnTo>
                    <a:pt x="31" y="380"/>
                  </a:lnTo>
                  <a:lnTo>
                    <a:pt x="30" y="377"/>
                  </a:lnTo>
                  <a:lnTo>
                    <a:pt x="28" y="375"/>
                  </a:lnTo>
                  <a:lnTo>
                    <a:pt x="25" y="375"/>
                  </a:lnTo>
                  <a:lnTo>
                    <a:pt x="22" y="375"/>
                  </a:lnTo>
                  <a:lnTo>
                    <a:pt x="22" y="374"/>
                  </a:lnTo>
                  <a:lnTo>
                    <a:pt x="22" y="372"/>
                  </a:lnTo>
                  <a:lnTo>
                    <a:pt x="23" y="372"/>
                  </a:lnTo>
                  <a:lnTo>
                    <a:pt x="27" y="372"/>
                  </a:lnTo>
                  <a:lnTo>
                    <a:pt x="28" y="372"/>
                  </a:lnTo>
                  <a:lnTo>
                    <a:pt x="30" y="372"/>
                  </a:lnTo>
                  <a:lnTo>
                    <a:pt x="31" y="372"/>
                  </a:lnTo>
                  <a:lnTo>
                    <a:pt x="33" y="372"/>
                  </a:lnTo>
                  <a:lnTo>
                    <a:pt x="34" y="372"/>
                  </a:lnTo>
                  <a:lnTo>
                    <a:pt x="34" y="369"/>
                  </a:lnTo>
                  <a:lnTo>
                    <a:pt x="34" y="369"/>
                  </a:lnTo>
                  <a:lnTo>
                    <a:pt x="36" y="368"/>
                  </a:lnTo>
                  <a:lnTo>
                    <a:pt x="34" y="366"/>
                  </a:lnTo>
                  <a:lnTo>
                    <a:pt x="33" y="366"/>
                  </a:lnTo>
                  <a:lnTo>
                    <a:pt x="25" y="366"/>
                  </a:lnTo>
                  <a:lnTo>
                    <a:pt x="25" y="364"/>
                  </a:lnTo>
                  <a:lnTo>
                    <a:pt x="25" y="363"/>
                  </a:lnTo>
                  <a:lnTo>
                    <a:pt x="25" y="361"/>
                  </a:lnTo>
                  <a:lnTo>
                    <a:pt x="25" y="361"/>
                  </a:lnTo>
                  <a:lnTo>
                    <a:pt x="27" y="360"/>
                  </a:lnTo>
                  <a:lnTo>
                    <a:pt x="27" y="358"/>
                  </a:lnTo>
                  <a:lnTo>
                    <a:pt x="28" y="358"/>
                  </a:lnTo>
                  <a:lnTo>
                    <a:pt x="27" y="357"/>
                  </a:lnTo>
                  <a:lnTo>
                    <a:pt x="27" y="355"/>
                  </a:lnTo>
                  <a:lnTo>
                    <a:pt x="27" y="353"/>
                  </a:lnTo>
                  <a:lnTo>
                    <a:pt x="27" y="352"/>
                  </a:lnTo>
                  <a:lnTo>
                    <a:pt x="27" y="352"/>
                  </a:lnTo>
                  <a:lnTo>
                    <a:pt x="25" y="350"/>
                  </a:lnTo>
                  <a:lnTo>
                    <a:pt x="25" y="349"/>
                  </a:lnTo>
                  <a:lnTo>
                    <a:pt x="25" y="347"/>
                  </a:lnTo>
                  <a:lnTo>
                    <a:pt x="25" y="347"/>
                  </a:lnTo>
                  <a:lnTo>
                    <a:pt x="27" y="346"/>
                  </a:lnTo>
                  <a:lnTo>
                    <a:pt x="27" y="346"/>
                  </a:lnTo>
                  <a:lnTo>
                    <a:pt x="27" y="344"/>
                  </a:lnTo>
                  <a:lnTo>
                    <a:pt x="25" y="344"/>
                  </a:lnTo>
                  <a:lnTo>
                    <a:pt x="22" y="342"/>
                  </a:lnTo>
                  <a:lnTo>
                    <a:pt x="22" y="342"/>
                  </a:lnTo>
                  <a:lnTo>
                    <a:pt x="20" y="341"/>
                  </a:lnTo>
                  <a:lnTo>
                    <a:pt x="22" y="338"/>
                  </a:lnTo>
                  <a:lnTo>
                    <a:pt x="22" y="335"/>
                  </a:lnTo>
                  <a:lnTo>
                    <a:pt x="20" y="335"/>
                  </a:lnTo>
                  <a:lnTo>
                    <a:pt x="22" y="333"/>
                  </a:lnTo>
                  <a:lnTo>
                    <a:pt x="22" y="331"/>
                  </a:lnTo>
                  <a:lnTo>
                    <a:pt x="22" y="330"/>
                  </a:lnTo>
                  <a:lnTo>
                    <a:pt x="22" y="328"/>
                  </a:lnTo>
                  <a:lnTo>
                    <a:pt x="22" y="328"/>
                  </a:lnTo>
                  <a:lnTo>
                    <a:pt x="22" y="327"/>
                  </a:lnTo>
                  <a:lnTo>
                    <a:pt x="22" y="327"/>
                  </a:lnTo>
                  <a:lnTo>
                    <a:pt x="23" y="327"/>
                  </a:lnTo>
                  <a:lnTo>
                    <a:pt x="23" y="327"/>
                  </a:lnTo>
                  <a:lnTo>
                    <a:pt x="25" y="327"/>
                  </a:lnTo>
                  <a:lnTo>
                    <a:pt x="27" y="325"/>
                  </a:lnTo>
                  <a:lnTo>
                    <a:pt x="27" y="325"/>
                  </a:lnTo>
                  <a:lnTo>
                    <a:pt x="27" y="323"/>
                  </a:lnTo>
                  <a:lnTo>
                    <a:pt x="25" y="320"/>
                  </a:lnTo>
                  <a:lnTo>
                    <a:pt x="25" y="317"/>
                  </a:lnTo>
                  <a:lnTo>
                    <a:pt x="25" y="317"/>
                  </a:lnTo>
                  <a:lnTo>
                    <a:pt x="25" y="316"/>
                  </a:lnTo>
                  <a:lnTo>
                    <a:pt x="25" y="314"/>
                  </a:lnTo>
                  <a:lnTo>
                    <a:pt x="25" y="311"/>
                  </a:lnTo>
                  <a:lnTo>
                    <a:pt x="25" y="306"/>
                  </a:lnTo>
                  <a:lnTo>
                    <a:pt x="25" y="305"/>
                  </a:lnTo>
                  <a:lnTo>
                    <a:pt x="23" y="303"/>
                  </a:lnTo>
                  <a:lnTo>
                    <a:pt x="23" y="301"/>
                  </a:lnTo>
                  <a:lnTo>
                    <a:pt x="25" y="300"/>
                  </a:lnTo>
                  <a:lnTo>
                    <a:pt x="25" y="298"/>
                  </a:lnTo>
                  <a:lnTo>
                    <a:pt x="27" y="297"/>
                  </a:lnTo>
                  <a:lnTo>
                    <a:pt x="27" y="297"/>
                  </a:lnTo>
                  <a:lnTo>
                    <a:pt x="27" y="297"/>
                  </a:lnTo>
                  <a:lnTo>
                    <a:pt x="28" y="295"/>
                  </a:lnTo>
                  <a:lnTo>
                    <a:pt x="27" y="295"/>
                  </a:lnTo>
                  <a:lnTo>
                    <a:pt x="27" y="294"/>
                  </a:lnTo>
                  <a:lnTo>
                    <a:pt x="25" y="292"/>
                  </a:lnTo>
                  <a:lnTo>
                    <a:pt x="27" y="292"/>
                  </a:lnTo>
                  <a:lnTo>
                    <a:pt x="27" y="290"/>
                  </a:lnTo>
                  <a:lnTo>
                    <a:pt x="27" y="290"/>
                  </a:lnTo>
                  <a:lnTo>
                    <a:pt x="28" y="290"/>
                  </a:lnTo>
                  <a:lnTo>
                    <a:pt x="28" y="289"/>
                  </a:lnTo>
                  <a:lnTo>
                    <a:pt x="28" y="287"/>
                  </a:lnTo>
                  <a:lnTo>
                    <a:pt x="28" y="287"/>
                  </a:lnTo>
                  <a:lnTo>
                    <a:pt x="28" y="284"/>
                  </a:lnTo>
                  <a:lnTo>
                    <a:pt x="27" y="283"/>
                  </a:lnTo>
                  <a:lnTo>
                    <a:pt x="28" y="283"/>
                  </a:lnTo>
                  <a:lnTo>
                    <a:pt x="28" y="283"/>
                  </a:lnTo>
                  <a:lnTo>
                    <a:pt x="30" y="283"/>
                  </a:lnTo>
                  <a:lnTo>
                    <a:pt x="30" y="283"/>
                  </a:lnTo>
                  <a:lnTo>
                    <a:pt x="30" y="283"/>
                  </a:lnTo>
                  <a:lnTo>
                    <a:pt x="30" y="281"/>
                  </a:lnTo>
                  <a:lnTo>
                    <a:pt x="30" y="281"/>
                  </a:lnTo>
                  <a:lnTo>
                    <a:pt x="31" y="279"/>
                  </a:lnTo>
                  <a:lnTo>
                    <a:pt x="31" y="278"/>
                  </a:lnTo>
                  <a:lnTo>
                    <a:pt x="31" y="276"/>
                  </a:lnTo>
                  <a:lnTo>
                    <a:pt x="31" y="273"/>
                  </a:lnTo>
                  <a:lnTo>
                    <a:pt x="31" y="271"/>
                  </a:lnTo>
                  <a:lnTo>
                    <a:pt x="33" y="271"/>
                  </a:lnTo>
                  <a:lnTo>
                    <a:pt x="33" y="270"/>
                  </a:lnTo>
                  <a:lnTo>
                    <a:pt x="34" y="270"/>
                  </a:lnTo>
                  <a:lnTo>
                    <a:pt x="36" y="268"/>
                  </a:lnTo>
                  <a:lnTo>
                    <a:pt x="38" y="268"/>
                  </a:lnTo>
                  <a:lnTo>
                    <a:pt x="39" y="267"/>
                  </a:lnTo>
                  <a:lnTo>
                    <a:pt x="39" y="265"/>
                  </a:lnTo>
                  <a:lnTo>
                    <a:pt x="39" y="265"/>
                  </a:lnTo>
                  <a:lnTo>
                    <a:pt x="39" y="264"/>
                  </a:lnTo>
                  <a:lnTo>
                    <a:pt x="38" y="264"/>
                  </a:lnTo>
                  <a:lnTo>
                    <a:pt x="38" y="260"/>
                  </a:lnTo>
                  <a:lnTo>
                    <a:pt x="38" y="259"/>
                  </a:lnTo>
                  <a:lnTo>
                    <a:pt x="38" y="256"/>
                  </a:lnTo>
                  <a:lnTo>
                    <a:pt x="36" y="254"/>
                  </a:lnTo>
                  <a:lnTo>
                    <a:pt x="34" y="253"/>
                  </a:lnTo>
                  <a:lnTo>
                    <a:pt x="34" y="249"/>
                  </a:lnTo>
                  <a:lnTo>
                    <a:pt x="34" y="248"/>
                  </a:lnTo>
                  <a:lnTo>
                    <a:pt x="36" y="246"/>
                  </a:lnTo>
                  <a:lnTo>
                    <a:pt x="34" y="246"/>
                  </a:lnTo>
                  <a:lnTo>
                    <a:pt x="34" y="245"/>
                  </a:lnTo>
                  <a:lnTo>
                    <a:pt x="34" y="243"/>
                  </a:lnTo>
                  <a:lnTo>
                    <a:pt x="36" y="242"/>
                  </a:lnTo>
                  <a:lnTo>
                    <a:pt x="36" y="240"/>
                  </a:lnTo>
                  <a:lnTo>
                    <a:pt x="34" y="238"/>
                  </a:lnTo>
                  <a:lnTo>
                    <a:pt x="34" y="237"/>
                  </a:lnTo>
                  <a:lnTo>
                    <a:pt x="34" y="235"/>
                  </a:lnTo>
                  <a:lnTo>
                    <a:pt x="36" y="234"/>
                  </a:lnTo>
                  <a:lnTo>
                    <a:pt x="36" y="234"/>
                  </a:lnTo>
                  <a:lnTo>
                    <a:pt x="36" y="232"/>
                  </a:lnTo>
                  <a:lnTo>
                    <a:pt x="36" y="231"/>
                  </a:lnTo>
                  <a:lnTo>
                    <a:pt x="38" y="231"/>
                  </a:lnTo>
                  <a:lnTo>
                    <a:pt x="39" y="229"/>
                  </a:lnTo>
                  <a:lnTo>
                    <a:pt x="39" y="229"/>
                  </a:lnTo>
                  <a:lnTo>
                    <a:pt x="41" y="229"/>
                  </a:lnTo>
                  <a:lnTo>
                    <a:pt x="41" y="229"/>
                  </a:lnTo>
                  <a:lnTo>
                    <a:pt x="41" y="229"/>
                  </a:lnTo>
                  <a:lnTo>
                    <a:pt x="41" y="227"/>
                  </a:lnTo>
                  <a:lnTo>
                    <a:pt x="42" y="226"/>
                  </a:lnTo>
                  <a:lnTo>
                    <a:pt x="44" y="226"/>
                  </a:lnTo>
                  <a:lnTo>
                    <a:pt x="45" y="224"/>
                  </a:lnTo>
                  <a:lnTo>
                    <a:pt x="45" y="224"/>
                  </a:lnTo>
                  <a:lnTo>
                    <a:pt x="45" y="223"/>
                  </a:lnTo>
                  <a:lnTo>
                    <a:pt x="45" y="221"/>
                  </a:lnTo>
                  <a:lnTo>
                    <a:pt x="47" y="219"/>
                  </a:lnTo>
                  <a:lnTo>
                    <a:pt x="45" y="216"/>
                  </a:lnTo>
                  <a:lnTo>
                    <a:pt x="45" y="215"/>
                  </a:lnTo>
                  <a:lnTo>
                    <a:pt x="45" y="213"/>
                  </a:lnTo>
                  <a:lnTo>
                    <a:pt x="45" y="213"/>
                  </a:lnTo>
                  <a:lnTo>
                    <a:pt x="45" y="212"/>
                  </a:lnTo>
                  <a:lnTo>
                    <a:pt x="44" y="212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45" y="210"/>
                  </a:lnTo>
                  <a:lnTo>
                    <a:pt x="45" y="208"/>
                  </a:lnTo>
                  <a:lnTo>
                    <a:pt x="47" y="205"/>
                  </a:lnTo>
                  <a:lnTo>
                    <a:pt x="47" y="204"/>
                  </a:lnTo>
                  <a:lnTo>
                    <a:pt x="47" y="202"/>
                  </a:lnTo>
                  <a:lnTo>
                    <a:pt x="47" y="202"/>
                  </a:lnTo>
                  <a:lnTo>
                    <a:pt x="49" y="201"/>
                  </a:lnTo>
                  <a:lnTo>
                    <a:pt x="49" y="199"/>
                  </a:lnTo>
                  <a:lnTo>
                    <a:pt x="50" y="197"/>
                  </a:lnTo>
                  <a:lnTo>
                    <a:pt x="50" y="197"/>
                  </a:lnTo>
                  <a:lnTo>
                    <a:pt x="50" y="196"/>
                  </a:lnTo>
                  <a:lnTo>
                    <a:pt x="52" y="194"/>
                  </a:lnTo>
                  <a:lnTo>
                    <a:pt x="52" y="194"/>
                  </a:lnTo>
                  <a:lnTo>
                    <a:pt x="53" y="194"/>
                  </a:lnTo>
                  <a:lnTo>
                    <a:pt x="53" y="194"/>
                  </a:lnTo>
                  <a:lnTo>
                    <a:pt x="53" y="194"/>
                  </a:lnTo>
                  <a:lnTo>
                    <a:pt x="53" y="193"/>
                  </a:lnTo>
                  <a:lnTo>
                    <a:pt x="53" y="191"/>
                  </a:lnTo>
                  <a:lnTo>
                    <a:pt x="53" y="190"/>
                  </a:lnTo>
                  <a:lnTo>
                    <a:pt x="53" y="186"/>
                  </a:lnTo>
                  <a:lnTo>
                    <a:pt x="53" y="183"/>
                  </a:lnTo>
                  <a:lnTo>
                    <a:pt x="55" y="182"/>
                  </a:lnTo>
                  <a:lnTo>
                    <a:pt x="55" y="180"/>
                  </a:lnTo>
                  <a:lnTo>
                    <a:pt x="55" y="180"/>
                  </a:lnTo>
                  <a:lnTo>
                    <a:pt x="55" y="179"/>
                  </a:lnTo>
                  <a:lnTo>
                    <a:pt x="53" y="179"/>
                  </a:lnTo>
                  <a:lnTo>
                    <a:pt x="52" y="179"/>
                  </a:lnTo>
                  <a:lnTo>
                    <a:pt x="52" y="179"/>
                  </a:lnTo>
                  <a:lnTo>
                    <a:pt x="50" y="177"/>
                  </a:lnTo>
                  <a:lnTo>
                    <a:pt x="50" y="175"/>
                  </a:lnTo>
                  <a:lnTo>
                    <a:pt x="50" y="174"/>
                  </a:lnTo>
                  <a:lnTo>
                    <a:pt x="52" y="174"/>
                  </a:lnTo>
                  <a:lnTo>
                    <a:pt x="52" y="172"/>
                  </a:lnTo>
                  <a:lnTo>
                    <a:pt x="52" y="172"/>
                  </a:lnTo>
                  <a:lnTo>
                    <a:pt x="50" y="171"/>
                  </a:lnTo>
                  <a:lnTo>
                    <a:pt x="49" y="168"/>
                  </a:lnTo>
                  <a:lnTo>
                    <a:pt x="50" y="166"/>
                  </a:lnTo>
                  <a:lnTo>
                    <a:pt x="49" y="164"/>
                  </a:lnTo>
                  <a:lnTo>
                    <a:pt x="49" y="163"/>
                  </a:lnTo>
                  <a:lnTo>
                    <a:pt x="47" y="163"/>
                  </a:lnTo>
                  <a:lnTo>
                    <a:pt x="47" y="161"/>
                  </a:lnTo>
                  <a:lnTo>
                    <a:pt x="47" y="160"/>
                  </a:lnTo>
                  <a:lnTo>
                    <a:pt x="47" y="158"/>
                  </a:lnTo>
                  <a:lnTo>
                    <a:pt x="47" y="158"/>
                  </a:lnTo>
                  <a:lnTo>
                    <a:pt x="49" y="158"/>
                  </a:lnTo>
                  <a:lnTo>
                    <a:pt x="47" y="156"/>
                  </a:lnTo>
                  <a:lnTo>
                    <a:pt x="47" y="156"/>
                  </a:lnTo>
                  <a:lnTo>
                    <a:pt x="45" y="156"/>
                  </a:lnTo>
                  <a:lnTo>
                    <a:pt x="45" y="155"/>
                  </a:lnTo>
                  <a:lnTo>
                    <a:pt x="44" y="153"/>
                  </a:lnTo>
                  <a:lnTo>
                    <a:pt x="44" y="152"/>
                  </a:lnTo>
                  <a:lnTo>
                    <a:pt x="44" y="149"/>
                  </a:lnTo>
                  <a:lnTo>
                    <a:pt x="44" y="147"/>
                  </a:lnTo>
                  <a:lnTo>
                    <a:pt x="44" y="145"/>
                  </a:lnTo>
                  <a:lnTo>
                    <a:pt x="44" y="144"/>
                  </a:lnTo>
                  <a:lnTo>
                    <a:pt x="45" y="144"/>
                  </a:lnTo>
                  <a:lnTo>
                    <a:pt x="45" y="144"/>
                  </a:lnTo>
                  <a:lnTo>
                    <a:pt x="47" y="144"/>
                  </a:lnTo>
                  <a:lnTo>
                    <a:pt x="47" y="142"/>
                  </a:lnTo>
                  <a:lnTo>
                    <a:pt x="47" y="142"/>
                  </a:lnTo>
                  <a:lnTo>
                    <a:pt x="47" y="142"/>
                  </a:lnTo>
                  <a:lnTo>
                    <a:pt x="47" y="141"/>
                  </a:lnTo>
                  <a:lnTo>
                    <a:pt x="47" y="141"/>
                  </a:lnTo>
                  <a:lnTo>
                    <a:pt x="47" y="139"/>
                  </a:lnTo>
                  <a:lnTo>
                    <a:pt x="49" y="138"/>
                  </a:lnTo>
                  <a:lnTo>
                    <a:pt x="49" y="134"/>
                  </a:lnTo>
                  <a:lnTo>
                    <a:pt x="50" y="133"/>
                  </a:lnTo>
                  <a:lnTo>
                    <a:pt x="50" y="133"/>
                  </a:lnTo>
                  <a:lnTo>
                    <a:pt x="50" y="131"/>
                  </a:lnTo>
                  <a:lnTo>
                    <a:pt x="50" y="133"/>
                  </a:lnTo>
                  <a:lnTo>
                    <a:pt x="52" y="131"/>
                  </a:lnTo>
                  <a:lnTo>
                    <a:pt x="53" y="131"/>
                  </a:lnTo>
                  <a:lnTo>
                    <a:pt x="53" y="130"/>
                  </a:lnTo>
                  <a:lnTo>
                    <a:pt x="53" y="130"/>
                  </a:lnTo>
                  <a:lnTo>
                    <a:pt x="53" y="128"/>
                  </a:lnTo>
                  <a:lnTo>
                    <a:pt x="53" y="128"/>
                  </a:lnTo>
                  <a:lnTo>
                    <a:pt x="52" y="128"/>
                  </a:lnTo>
                  <a:lnTo>
                    <a:pt x="53" y="127"/>
                  </a:lnTo>
                  <a:lnTo>
                    <a:pt x="53" y="125"/>
                  </a:lnTo>
                  <a:lnTo>
                    <a:pt x="53" y="123"/>
                  </a:lnTo>
                  <a:lnTo>
                    <a:pt x="52" y="119"/>
                  </a:lnTo>
                  <a:lnTo>
                    <a:pt x="52" y="116"/>
                  </a:lnTo>
                  <a:lnTo>
                    <a:pt x="52" y="114"/>
                  </a:lnTo>
                  <a:lnTo>
                    <a:pt x="53" y="112"/>
                  </a:lnTo>
                  <a:lnTo>
                    <a:pt x="55" y="112"/>
                  </a:lnTo>
                  <a:lnTo>
                    <a:pt x="55" y="111"/>
                  </a:lnTo>
                  <a:lnTo>
                    <a:pt x="55" y="108"/>
                  </a:lnTo>
                  <a:lnTo>
                    <a:pt x="55" y="104"/>
                  </a:lnTo>
                  <a:lnTo>
                    <a:pt x="56" y="104"/>
                  </a:lnTo>
                  <a:lnTo>
                    <a:pt x="56" y="101"/>
                  </a:lnTo>
                  <a:lnTo>
                    <a:pt x="58" y="100"/>
                  </a:lnTo>
                  <a:lnTo>
                    <a:pt x="60" y="98"/>
                  </a:lnTo>
                  <a:lnTo>
                    <a:pt x="60" y="98"/>
                  </a:lnTo>
                  <a:lnTo>
                    <a:pt x="60" y="98"/>
                  </a:lnTo>
                  <a:lnTo>
                    <a:pt x="61" y="97"/>
                  </a:lnTo>
                  <a:lnTo>
                    <a:pt x="63" y="95"/>
                  </a:lnTo>
                  <a:lnTo>
                    <a:pt x="64" y="93"/>
                  </a:lnTo>
                  <a:lnTo>
                    <a:pt x="64" y="92"/>
                  </a:lnTo>
                  <a:lnTo>
                    <a:pt x="64" y="90"/>
                  </a:lnTo>
                  <a:lnTo>
                    <a:pt x="66" y="89"/>
                  </a:lnTo>
                  <a:lnTo>
                    <a:pt x="66" y="87"/>
                  </a:lnTo>
                  <a:lnTo>
                    <a:pt x="68" y="86"/>
                  </a:lnTo>
                  <a:lnTo>
                    <a:pt x="68" y="84"/>
                  </a:lnTo>
                  <a:lnTo>
                    <a:pt x="69" y="82"/>
                  </a:lnTo>
                  <a:lnTo>
                    <a:pt x="69" y="81"/>
                  </a:lnTo>
                  <a:lnTo>
                    <a:pt x="71" y="81"/>
                  </a:lnTo>
                  <a:lnTo>
                    <a:pt x="71" y="82"/>
                  </a:lnTo>
                  <a:lnTo>
                    <a:pt x="72" y="82"/>
                  </a:lnTo>
                  <a:lnTo>
                    <a:pt x="72" y="81"/>
                  </a:lnTo>
                  <a:lnTo>
                    <a:pt x="75" y="81"/>
                  </a:lnTo>
                  <a:lnTo>
                    <a:pt x="75" y="79"/>
                  </a:lnTo>
                  <a:lnTo>
                    <a:pt x="75" y="79"/>
                  </a:lnTo>
                  <a:lnTo>
                    <a:pt x="75" y="78"/>
                  </a:lnTo>
                  <a:lnTo>
                    <a:pt x="75" y="76"/>
                  </a:lnTo>
                  <a:lnTo>
                    <a:pt x="74" y="75"/>
                  </a:lnTo>
                  <a:lnTo>
                    <a:pt x="72" y="71"/>
                  </a:lnTo>
                  <a:lnTo>
                    <a:pt x="72" y="71"/>
                  </a:lnTo>
                  <a:lnTo>
                    <a:pt x="72" y="70"/>
                  </a:lnTo>
                  <a:lnTo>
                    <a:pt x="72" y="70"/>
                  </a:lnTo>
                  <a:lnTo>
                    <a:pt x="74" y="68"/>
                  </a:lnTo>
                  <a:lnTo>
                    <a:pt x="75" y="67"/>
                  </a:lnTo>
                  <a:lnTo>
                    <a:pt x="74" y="65"/>
                  </a:lnTo>
                  <a:lnTo>
                    <a:pt x="74" y="60"/>
                  </a:lnTo>
                  <a:lnTo>
                    <a:pt x="72" y="59"/>
                  </a:lnTo>
                  <a:lnTo>
                    <a:pt x="72" y="56"/>
                  </a:lnTo>
                  <a:lnTo>
                    <a:pt x="72" y="56"/>
                  </a:lnTo>
                  <a:lnTo>
                    <a:pt x="72" y="52"/>
                  </a:lnTo>
                  <a:lnTo>
                    <a:pt x="74" y="51"/>
                  </a:lnTo>
                  <a:lnTo>
                    <a:pt x="74" y="51"/>
                  </a:lnTo>
                  <a:lnTo>
                    <a:pt x="75" y="51"/>
                  </a:lnTo>
                  <a:lnTo>
                    <a:pt x="75" y="51"/>
                  </a:lnTo>
                  <a:lnTo>
                    <a:pt x="74" y="49"/>
                  </a:lnTo>
                  <a:lnTo>
                    <a:pt x="74" y="49"/>
                  </a:lnTo>
                  <a:lnTo>
                    <a:pt x="74" y="48"/>
                  </a:lnTo>
                  <a:lnTo>
                    <a:pt x="74" y="48"/>
                  </a:lnTo>
                  <a:lnTo>
                    <a:pt x="72" y="46"/>
                  </a:lnTo>
                  <a:lnTo>
                    <a:pt x="72" y="45"/>
                  </a:lnTo>
                  <a:lnTo>
                    <a:pt x="74" y="43"/>
                  </a:lnTo>
                  <a:lnTo>
                    <a:pt x="74" y="43"/>
                  </a:lnTo>
                  <a:lnTo>
                    <a:pt x="75" y="41"/>
                  </a:lnTo>
                  <a:lnTo>
                    <a:pt x="75" y="41"/>
                  </a:lnTo>
                  <a:lnTo>
                    <a:pt x="77" y="40"/>
                  </a:lnTo>
                  <a:lnTo>
                    <a:pt x="77" y="40"/>
                  </a:lnTo>
                  <a:lnTo>
                    <a:pt x="80" y="38"/>
                  </a:lnTo>
                  <a:lnTo>
                    <a:pt x="82" y="37"/>
                  </a:lnTo>
                  <a:lnTo>
                    <a:pt x="86" y="35"/>
                  </a:lnTo>
                  <a:lnTo>
                    <a:pt x="90" y="34"/>
                  </a:lnTo>
                  <a:lnTo>
                    <a:pt x="90" y="34"/>
                  </a:lnTo>
                  <a:lnTo>
                    <a:pt x="91" y="32"/>
                  </a:lnTo>
                  <a:lnTo>
                    <a:pt x="93" y="27"/>
                  </a:lnTo>
                  <a:lnTo>
                    <a:pt x="94" y="23"/>
                  </a:lnTo>
                  <a:lnTo>
                    <a:pt x="94" y="18"/>
                  </a:lnTo>
                  <a:lnTo>
                    <a:pt x="93" y="16"/>
                  </a:lnTo>
                  <a:lnTo>
                    <a:pt x="93" y="15"/>
                  </a:lnTo>
                  <a:lnTo>
                    <a:pt x="94" y="13"/>
                  </a:lnTo>
                  <a:lnTo>
                    <a:pt x="94" y="12"/>
                  </a:lnTo>
                  <a:lnTo>
                    <a:pt x="96" y="12"/>
                  </a:lnTo>
                  <a:lnTo>
                    <a:pt x="97" y="10"/>
                  </a:lnTo>
                  <a:lnTo>
                    <a:pt x="99" y="8"/>
                  </a:lnTo>
                  <a:lnTo>
                    <a:pt x="99" y="7"/>
                  </a:lnTo>
                  <a:lnTo>
                    <a:pt x="99" y="7"/>
                  </a:lnTo>
                  <a:lnTo>
                    <a:pt x="101" y="7"/>
                  </a:lnTo>
                  <a:lnTo>
                    <a:pt x="102" y="5"/>
                  </a:lnTo>
                  <a:lnTo>
                    <a:pt x="104" y="5"/>
                  </a:lnTo>
                  <a:lnTo>
                    <a:pt x="105" y="4"/>
                  </a:lnTo>
                  <a:lnTo>
                    <a:pt x="105" y="2"/>
                  </a:lnTo>
                  <a:lnTo>
                    <a:pt x="105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"/>
            <p:cNvSpPr/>
            <p:nvPr/>
          </p:nvSpPr>
          <p:spPr>
            <a:xfrm>
              <a:off x="6094412" y="4538723"/>
              <a:ext cx="346961" cy="387896"/>
            </a:xfrm>
            <a:custGeom>
              <a:rect b="b" l="l" r="r" t="t"/>
              <a:pathLst>
                <a:path extrusionOk="0" h="199" w="178">
                  <a:moveTo>
                    <a:pt x="30" y="21"/>
                  </a:moveTo>
                  <a:lnTo>
                    <a:pt x="33" y="21"/>
                  </a:lnTo>
                  <a:lnTo>
                    <a:pt x="34" y="22"/>
                  </a:lnTo>
                  <a:lnTo>
                    <a:pt x="36" y="22"/>
                  </a:lnTo>
                  <a:lnTo>
                    <a:pt x="39" y="22"/>
                  </a:lnTo>
                  <a:lnTo>
                    <a:pt x="42" y="22"/>
                  </a:lnTo>
                  <a:lnTo>
                    <a:pt x="44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2"/>
                  </a:lnTo>
                  <a:lnTo>
                    <a:pt x="63" y="22"/>
                  </a:lnTo>
                  <a:lnTo>
                    <a:pt x="66" y="22"/>
                  </a:lnTo>
                  <a:lnTo>
                    <a:pt x="68" y="22"/>
                  </a:lnTo>
                  <a:lnTo>
                    <a:pt x="69" y="22"/>
                  </a:lnTo>
                  <a:lnTo>
                    <a:pt x="71" y="24"/>
                  </a:lnTo>
                  <a:lnTo>
                    <a:pt x="71" y="24"/>
                  </a:lnTo>
                  <a:lnTo>
                    <a:pt x="71" y="25"/>
                  </a:lnTo>
                  <a:lnTo>
                    <a:pt x="72" y="25"/>
                  </a:lnTo>
                  <a:lnTo>
                    <a:pt x="72" y="27"/>
                  </a:lnTo>
                  <a:lnTo>
                    <a:pt x="72" y="29"/>
                  </a:lnTo>
                  <a:lnTo>
                    <a:pt x="72" y="30"/>
                  </a:lnTo>
                  <a:lnTo>
                    <a:pt x="72" y="32"/>
                  </a:lnTo>
                  <a:lnTo>
                    <a:pt x="74" y="35"/>
                  </a:lnTo>
                  <a:lnTo>
                    <a:pt x="75" y="37"/>
                  </a:lnTo>
                  <a:lnTo>
                    <a:pt x="75" y="38"/>
                  </a:lnTo>
                  <a:lnTo>
                    <a:pt x="75" y="40"/>
                  </a:lnTo>
                  <a:lnTo>
                    <a:pt x="77" y="41"/>
                  </a:lnTo>
                  <a:lnTo>
                    <a:pt x="77" y="43"/>
                  </a:lnTo>
                  <a:lnTo>
                    <a:pt x="79" y="44"/>
                  </a:lnTo>
                  <a:lnTo>
                    <a:pt x="79" y="44"/>
                  </a:lnTo>
                  <a:lnTo>
                    <a:pt x="80" y="48"/>
                  </a:lnTo>
                  <a:lnTo>
                    <a:pt x="82" y="51"/>
                  </a:lnTo>
                  <a:lnTo>
                    <a:pt x="85" y="54"/>
                  </a:lnTo>
                  <a:lnTo>
                    <a:pt x="85" y="54"/>
                  </a:lnTo>
                  <a:lnTo>
                    <a:pt x="87" y="54"/>
                  </a:lnTo>
                  <a:lnTo>
                    <a:pt x="88" y="54"/>
                  </a:lnTo>
                  <a:lnTo>
                    <a:pt x="90" y="54"/>
                  </a:lnTo>
                  <a:lnTo>
                    <a:pt x="91" y="54"/>
                  </a:lnTo>
                  <a:lnTo>
                    <a:pt x="91" y="54"/>
                  </a:lnTo>
                  <a:lnTo>
                    <a:pt x="94" y="52"/>
                  </a:lnTo>
                  <a:lnTo>
                    <a:pt x="96" y="52"/>
                  </a:lnTo>
                  <a:lnTo>
                    <a:pt x="98" y="52"/>
                  </a:lnTo>
                  <a:lnTo>
                    <a:pt x="99" y="51"/>
                  </a:lnTo>
                  <a:lnTo>
                    <a:pt x="101" y="51"/>
                  </a:lnTo>
                  <a:lnTo>
                    <a:pt x="104" y="52"/>
                  </a:lnTo>
                  <a:lnTo>
                    <a:pt x="104" y="52"/>
                  </a:lnTo>
                  <a:lnTo>
                    <a:pt x="107" y="52"/>
                  </a:lnTo>
                  <a:lnTo>
                    <a:pt x="110" y="52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2" y="46"/>
                  </a:lnTo>
                  <a:lnTo>
                    <a:pt x="112" y="44"/>
                  </a:lnTo>
                  <a:lnTo>
                    <a:pt x="112" y="43"/>
                  </a:lnTo>
                  <a:lnTo>
                    <a:pt x="112" y="41"/>
                  </a:lnTo>
                  <a:lnTo>
                    <a:pt x="113" y="40"/>
                  </a:lnTo>
                  <a:lnTo>
                    <a:pt x="115" y="38"/>
                  </a:lnTo>
                  <a:lnTo>
                    <a:pt x="118" y="38"/>
                  </a:lnTo>
                  <a:lnTo>
                    <a:pt x="120" y="38"/>
                  </a:lnTo>
                  <a:lnTo>
                    <a:pt x="123" y="37"/>
                  </a:lnTo>
                  <a:lnTo>
                    <a:pt x="128" y="37"/>
                  </a:lnTo>
                  <a:lnTo>
                    <a:pt x="129" y="37"/>
                  </a:lnTo>
                  <a:lnTo>
                    <a:pt x="129" y="37"/>
                  </a:lnTo>
                  <a:lnTo>
                    <a:pt x="128" y="40"/>
                  </a:lnTo>
                  <a:lnTo>
                    <a:pt x="128" y="41"/>
                  </a:lnTo>
                  <a:lnTo>
                    <a:pt x="128" y="41"/>
                  </a:lnTo>
                  <a:lnTo>
                    <a:pt x="129" y="41"/>
                  </a:lnTo>
                  <a:lnTo>
                    <a:pt x="134" y="41"/>
                  </a:lnTo>
                  <a:lnTo>
                    <a:pt x="137" y="43"/>
                  </a:lnTo>
                  <a:lnTo>
                    <a:pt x="142" y="43"/>
                  </a:lnTo>
                  <a:lnTo>
                    <a:pt x="145" y="43"/>
                  </a:lnTo>
                  <a:lnTo>
                    <a:pt x="145" y="43"/>
                  </a:lnTo>
                  <a:lnTo>
                    <a:pt x="146" y="43"/>
                  </a:lnTo>
                  <a:lnTo>
                    <a:pt x="146" y="44"/>
                  </a:lnTo>
                  <a:lnTo>
                    <a:pt x="146" y="46"/>
                  </a:lnTo>
                  <a:lnTo>
                    <a:pt x="145" y="51"/>
                  </a:lnTo>
                  <a:lnTo>
                    <a:pt x="146" y="54"/>
                  </a:lnTo>
                  <a:lnTo>
                    <a:pt x="148" y="57"/>
                  </a:lnTo>
                  <a:lnTo>
                    <a:pt x="148" y="62"/>
                  </a:lnTo>
                  <a:lnTo>
                    <a:pt x="146" y="65"/>
                  </a:lnTo>
                  <a:lnTo>
                    <a:pt x="146" y="70"/>
                  </a:lnTo>
                  <a:lnTo>
                    <a:pt x="146" y="74"/>
                  </a:lnTo>
                  <a:lnTo>
                    <a:pt x="146" y="76"/>
                  </a:lnTo>
                  <a:lnTo>
                    <a:pt x="148" y="77"/>
                  </a:lnTo>
                  <a:lnTo>
                    <a:pt x="150" y="79"/>
                  </a:lnTo>
                  <a:lnTo>
                    <a:pt x="151" y="82"/>
                  </a:lnTo>
                  <a:lnTo>
                    <a:pt x="153" y="85"/>
                  </a:lnTo>
                  <a:lnTo>
                    <a:pt x="153" y="87"/>
                  </a:lnTo>
                  <a:lnTo>
                    <a:pt x="153" y="88"/>
                  </a:lnTo>
                  <a:lnTo>
                    <a:pt x="153" y="90"/>
                  </a:lnTo>
                  <a:lnTo>
                    <a:pt x="153" y="92"/>
                  </a:lnTo>
                  <a:lnTo>
                    <a:pt x="153" y="93"/>
                  </a:lnTo>
                  <a:lnTo>
                    <a:pt x="151" y="93"/>
                  </a:lnTo>
                  <a:lnTo>
                    <a:pt x="151" y="95"/>
                  </a:lnTo>
                  <a:lnTo>
                    <a:pt x="151" y="96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3" y="98"/>
                  </a:lnTo>
                  <a:lnTo>
                    <a:pt x="154" y="98"/>
                  </a:lnTo>
                  <a:lnTo>
                    <a:pt x="156" y="96"/>
                  </a:lnTo>
                  <a:lnTo>
                    <a:pt x="157" y="96"/>
                  </a:lnTo>
                  <a:lnTo>
                    <a:pt x="159" y="96"/>
                  </a:lnTo>
                  <a:lnTo>
                    <a:pt x="161" y="96"/>
                  </a:lnTo>
                  <a:lnTo>
                    <a:pt x="164" y="96"/>
                  </a:lnTo>
                  <a:lnTo>
                    <a:pt x="165" y="96"/>
                  </a:lnTo>
                  <a:lnTo>
                    <a:pt x="169" y="95"/>
                  </a:lnTo>
                  <a:lnTo>
                    <a:pt x="170" y="95"/>
                  </a:lnTo>
                  <a:lnTo>
                    <a:pt x="172" y="95"/>
                  </a:lnTo>
                  <a:lnTo>
                    <a:pt x="173" y="96"/>
                  </a:lnTo>
                  <a:lnTo>
                    <a:pt x="175" y="96"/>
                  </a:lnTo>
                  <a:lnTo>
                    <a:pt x="176" y="95"/>
                  </a:lnTo>
                  <a:lnTo>
                    <a:pt x="176" y="95"/>
                  </a:lnTo>
                  <a:lnTo>
                    <a:pt x="176" y="95"/>
                  </a:lnTo>
                  <a:lnTo>
                    <a:pt x="178" y="93"/>
                  </a:lnTo>
                  <a:lnTo>
                    <a:pt x="178" y="96"/>
                  </a:lnTo>
                  <a:lnTo>
                    <a:pt x="178" y="98"/>
                  </a:lnTo>
                  <a:lnTo>
                    <a:pt x="178" y="101"/>
                  </a:lnTo>
                  <a:lnTo>
                    <a:pt x="178" y="101"/>
                  </a:lnTo>
                  <a:lnTo>
                    <a:pt x="178" y="101"/>
                  </a:lnTo>
                  <a:lnTo>
                    <a:pt x="178" y="103"/>
                  </a:lnTo>
                  <a:lnTo>
                    <a:pt x="178" y="103"/>
                  </a:lnTo>
                  <a:lnTo>
                    <a:pt x="178" y="104"/>
                  </a:lnTo>
                  <a:lnTo>
                    <a:pt x="178" y="106"/>
                  </a:lnTo>
                  <a:lnTo>
                    <a:pt x="178" y="106"/>
                  </a:lnTo>
                  <a:lnTo>
                    <a:pt x="178" y="109"/>
                  </a:lnTo>
                  <a:lnTo>
                    <a:pt x="176" y="111"/>
                  </a:lnTo>
                  <a:lnTo>
                    <a:pt x="176" y="112"/>
                  </a:lnTo>
                  <a:lnTo>
                    <a:pt x="178" y="115"/>
                  </a:lnTo>
                  <a:lnTo>
                    <a:pt x="178" y="117"/>
                  </a:lnTo>
                  <a:lnTo>
                    <a:pt x="176" y="118"/>
                  </a:lnTo>
                  <a:lnTo>
                    <a:pt x="176" y="120"/>
                  </a:lnTo>
                  <a:lnTo>
                    <a:pt x="176" y="122"/>
                  </a:lnTo>
                  <a:lnTo>
                    <a:pt x="176" y="122"/>
                  </a:lnTo>
                  <a:lnTo>
                    <a:pt x="178" y="125"/>
                  </a:lnTo>
                  <a:lnTo>
                    <a:pt x="176" y="125"/>
                  </a:lnTo>
                  <a:lnTo>
                    <a:pt x="176" y="125"/>
                  </a:lnTo>
                  <a:lnTo>
                    <a:pt x="175" y="125"/>
                  </a:lnTo>
                  <a:lnTo>
                    <a:pt x="148" y="125"/>
                  </a:lnTo>
                  <a:lnTo>
                    <a:pt x="148" y="128"/>
                  </a:lnTo>
                  <a:lnTo>
                    <a:pt x="148" y="145"/>
                  </a:lnTo>
                  <a:lnTo>
                    <a:pt x="148" y="150"/>
                  </a:lnTo>
                  <a:lnTo>
                    <a:pt x="148" y="169"/>
                  </a:lnTo>
                  <a:lnTo>
                    <a:pt x="150" y="172"/>
                  </a:lnTo>
                  <a:lnTo>
                    <a:pt x="151" y="178"/>
                  </a:lnTo>
                  <a:lnTo>
                    <a:pt x="151" y="178"/>
                  </a:lnTo>
                  <a:lnTo>
                    <a:pt x="153" y="178"/>
                  </a:lnTo>
                  <a:lnTo>
                    <a:pt x="156" y="181"/>
                  </a:lnTo>
                  <a:lnTo>
                    <a:pt x="156" y="183"/>
                  </a:lnTo>
                  <a:lnTo>
                    <a:pt x="159" y="185"/>
                  </a:lnTo>
                  <a:lnTo>
                    <a:pt x="162" y="188"/>
                  </a:lnTo>
                  <a:lnTo>
                    <a:pt x="165" y="191"/>
                  </a:lnTo>
                  <a:lnTo>
                    <a:pt x="169" y="192"/>
                  </a:lnTo>
                  <a:lnTo>
                    <a:pt x="164" y="194"/>
                  </a:lnTo>
                  <a:lnTo>
                    <a:pt x="157" y="196"/>
                  </a:lnTo>
                  <a:lnTo>
                    <a:pt x="153" y="196"/>
                  </a:lnTo>
                  <a:lnTo>
                    <a:pt x="148" y="197"/>
                  </a:lnTo>
                  <a:lnTo>
                    <a:pt x="145" y="197"/>
                  </a:lnTo>
                  <a:lnTo>
                    <a:pt x="140" y="199"/>
                  </a:lnTo>
                  <a:lnTo>
                    <a:pt x="140" y="199"/>
                  </a:lnTo>
                  <a:lnTo>
                    <a:pt x="139" y="197"/>
                  </a:lnTo>
                  <a:lnTo>
                    <a:pt x="135" y="197"/>
                  </a:lnTo>
                  <a:lnTo>
                    <a:pt x="132" y="199"/>
                  </a:lnTo>
                  <a:lnTo>
                    <a:pt x="131" y="199"/>
                  </a:lnTo>
                  <a:lnTo>
                    <a:pt x="129" y="199"/>
                  </a:lnTo>
                  <a:lnTo>
                    <a:pt x="128" y="197"/>
                  </a:lnTo>
                  <a:lnTo>
                    <a:pt x="126" y="197"/>
                  </a:lnTo>
                  <a:lnTo>
                    <a:pt x="123" y="196"/>
                  </a:lnTo>
                  <a:lnTo>
                    <a:pt x="118" y="197"/>
                  </a:lnTo>
                  <a:lnTo>
                    <a:pt x="115" y="197"/>
                  </a:lnTo>
                  <a:lnTo>
                    <a:pt x="110" y="196"/>
                  </a:lnTo>
                  <a:lnTo>
                    <a:pt x="109" y="196"/>
                  </a:lnTo>
                  <a:lnTo>
                    <a:pt x="107" y="196"/>
                  </a:lnTo>
                  <a:lnTo>
                    <a:pt x="105" y="196"/>
                  </a:lnTo>
                  <a:lnTo>
                    <a:pt x="102" y="196"/>
                  </a:lnTo>
                  <a:lnTo>
                    <a:pt x="101" y="194"/>
                  </a:lnTo>
                  <a:lnTo>
                    <a:pt x="99" y="192"/>
                  </a:lnTo>
                  <a:lnTo>
                    <a:pt x="98" y="191"/>
                  </a:lnTo>
                  <a:lnTo>
                    <a:pt x="98" y="189"/>
                  </a:lnTo>
                  <a:lnTo>
                    <a:pt x="98" y="189"/>
                  </a:lnTo>
                  <a:lnTo>
                    <a:pt x="96" y="189"/>
                  </a:lnTo>
                  <a:lnTo>
                    <a:pt x="93" y="189"/>
                  </a:lnTo>
                  <a:lnTo>
                    <a:pt x="88" y="189"/>
                  </a:lnTo>
                  <a:lnTo>
                    <a:pt x="87" y="189"/>
                  </a:lnTo>
                  <a:lnTo>
                    <a:pt x="80" y="189"/>
                  </a:lnTo>
                  <a:lnTo>
                    <a:pt x="75" y="189"/>
                  </a:lnTo>
                  <a:lnTo>
                    <a:pt x="69" y="189"/>
                  </a:lnTo>
                  <a:lnTo>
                    <a:pt x="64" y="189"/>
                  </a:lnTo>
                  <a:lnTo>
                    <a:pt x="58" y="189"/>
                  </a:lnTo>
                  <a:lnTo>
                    <a:pt x="53" y="189"/>
                  </a:lnTo>
                  <a:lnTo>
                    <a:pt x="47" y="189"/>
                  </a:lnTo>
                  <a:lnTo>
                    <a:pt x="42" y="189"/>
                  </a:lnTo>
                  <a:lnTo>
                    <a:pt x="39" y="189"/>
                  </a:lnTo>
                  <a:lnTo>
                    <a:pt x="36" y="189"/>
                  </a:lnTo>
                  <a:lnTo>
                    <a:pt x="33" y="189"/>
                  </a:lnTo>
                  <a:lnTo>
                    <a:pt x="33" y="189"/>
                  </a:lnTo>
                  <a:lnTo>
                    <a:pt x="33" y="189"/>
                  </a:lnTo>
                  <a:lnTo>
                    <a:pt x="31" y="189"/>
                  </a:lnTo>
                  <a:lnTo>
                    <a:pt x="30" y="188"/>
                  </a:lnTo>
                  <a:lnTo>
                    <a:pt x="28" y="188"/>
                  </a:lnTo>
                  <a:lnTo>
                    <a:pt x="27" y="186"/>
                  </a:lnTo>
                  <a:lnTo>
                    <a:pt x="25" y="185"/>
                  </a:lnTo>
                  <a:lnTo>
                    <a:pt x="25" y="183"/>
                  </a:lnTo>
                  <a:lnTo>
                    <a:pt x="23" y="183"/>
                  </a:lnTo>
                  <a:lnTo>
                    <a:pt x="22" y="183"/>
                  </a:lnTo>
                  <a:lnTo>
                    <a:pt x="20" y="183"/>
                  </a:lnTo>
                  <a:lnTo>
                    <a:pt x="19" y="185"/>
                  </a:lnTo>
                  <a:lnTo>
                    <a:pt x="17" y="185"/>
                  </a:lnTo>
                  <a:lnTo>
                    <a:pt x="16" y="185"/>
                  </a:lnTo>
                  <a:lnTo>
                    <a:pt x="14" y="186"/>
                  </a:lnTo>
                  <a:lnTo>
                    <a:pt x="12" y="186"/>
                  </a:lnTo>
                  <a:lnTo>
                    <a:pt x="9" y="186"/>
                  </a:lnTo>
                  <a:lnTo>
                    <a:pt x="9" y="186"/>
                  </a:lnTo>
                  <a:lnTo>
                    <a:pt x="8" y="186"/>
                  </a:lnTo>
                  <a:lnTo>
                    <a:pt x="6" y="186"/>
                  </a:lnTo>
                  <a:lnTo>
                    <a:pt x="5" y="186"/>
                  </a:lnTo>
                  <a:lnTo>
                    <a:pt x="3" y="188"/>
                  </a:lnTo>
                  <a:lnTo>
                    <a:pt x="0" y="188"/>
                  </a:lnTo>
                  <a:lnTo>
                    <a:pt x="1" y="181"/>
                  </a:lnTo>
                  <a:lnTo>
                    <a:pt x="1" y="180"/>
                  </a:lnTo>
                  <a:lnTo>
                    <a:pt x="1" y="177"/>
                  </a:lnTo>
                  <a:lnTo>
                    <a:pt x="1" y="169"/>
                  </a:lnTo>
                  <a:lnTo>
                    <a:pt x="1" y="167"/>
                  </a:lnTo>
                  <a:lnTo>
                    <a:pt x="1" y="166"/>
                  </a:lnTo>
                  <a:lnTo>
                    <a:pt x="1" y="166"/>
                  </a:lnTo>
                  <a:lnTo>
                    <a:pt x="3" y="164"/>
                  </a:lnTo>
                  <a:lnTo>
                    <a:pt x="5" y="164"/>
                  </a:lnTo>
                  <a:lnTo>
                    <a:pt x="5" y="161"/>
                  </a:lnTo>
                  <a:lnTo>
                    <a:pt x="5" y="158"/>
                  </a:lnTo>
                  <a:lnTo>
                    <a:pt x="8" y="148"/>
                  </a:lnTo>
                  <a:lnTo>
                    <a:pt x="9" y="140"/>
                  </a:lnTo>
                  <a:lnTo>
                    <a:pt x="11" y="136"/>
                  </a:lnTo>
                  <a:lnTo>
                    <a:pt x="12" y="131"/>
                  </a:lnTo>
                  <a:lnTo>
                    <a:pt x="17" y="125"/>
                  </a:lnTo>
                  <a:lnTo>
                    <a:pt x="19" y="122"/>
                  </a:lnTo>
                  <a:lnTo>
                    <a:pt x="20" y="120"/>
                  </a:lnTo>
                  <a:lnTo>
                    <a:pt x="25" y="118"/>
                  </a:lnTo>
                  <a:lnTo>
                    <a:pt x="27" y="115"/>
                  </a:lnTo>
                  <a:lnTo>
                    <a:pt x="28" y="112"/>
                  </a:lnTo>
                  <a:lnTo>
                    <a:pt x="30" y="107"/>
                  </a:lnTo>
                  <a:lnTo>
                    <a:pt x="30" y="103"/>
                  </a:lnTo>
                  <a:lnTo>
                    <a:pt x="31" y="96"/>
                  </a:lnTo>
                  <a:lnTo>
                    <a:pt x="31" y="95"/>
                  </a:lnTo>
                  <a:lnTo>
                    <a:pt x="30" y="92"/>
                  </a:lnTo>
                  <a:lnTo>
                    <a:pt x="30" y="90"/>
                  </a:lnTo>
                  <a:lnTo>
                    <a:pt x="28" y="88"/>
                  </a:lnTo>
                  <a:lnTo>
                    <a:pt x="27" y="87"/>
                  </a:lnTo>
                  <a:lnTo>
                    <a:pt x="27" y="85"/>
                  </a:lnTo>
                  <a:lnTo>
                    <a:pt x="23" y="81"/>
                  </a:lnTo>
                  <a:lnTo>
                    <a:pt x="23" y="79"/>
                  </a:lnTo>
                  <a:lnTo>
                    <a:pt x="22" y="77"/>
                  </a:lnTo>
                  <a:lnTo>
                    <a:pt x="22" y="74"/>
                  </a:lnTo>
                  <a:lnTo>
                    <a:pt x="20" y="73"/>
                  </a:lnTo>
                  <a:lnTo>
                    <a:pt x="20" y="70"/>
                  </a:lnTo>
                  <a:lnTo>
                    <a:pt x="19" y="68"/>
                  </a:lnTo>
                  <a:lnTo>
                    <a:pt x="19" y="66"/>
                  </a:lnTo>
                  <a:lnTo>
                    <a:pt x="19" y="66"/>
                  </a:lnTo>
                  <a:lnTo>
                    <a:pt x="20" y="65"/>
                  </a:lnTo>
                  <a:lnTo>
                    <a:pt x="20" y="66"/>
                  </a:lnTo>
                  <a:lnTo>
                    <a:pt x="19" y="66"/>
                  </a:lnTo>
                  <a:lnTo>
                    <a:pt x="19" y="66"/>
                  </a:lnTo>
                  <a:lnTo>
                    <a:pt x="23" y="62"/>
                  </a:lnTo>
                  <a:lnTo>
                    <a:pt x="23" y="62"/>
                  </a:lnTo>
                  <a:lnTo>
                    <a:pt x="23" y="60"/>
                  </a:lnTo>
                  <a:lnTo>
                    <a:pt x="23" y="59"/>
                  </a:lnTo>
                  <a:lnTo>
                    <a:pt x="23" y="57"/>
                  </a:lnTo>
                  <a:lnTo>
                    <a:pt x="20" y="49"/>
                  </a:lnTo>
                  <a:lnTo>
                    <a:pt x="17" y="41"/>
                  </a:lnTo>
                  <a:lnTo>
                    <a:pt x="16" y="37"/>
                  </a:lnTo>
                  <a:lnTo>
                    <a:pt x="12" y="32"/>
                  </a:lnTo>
                  <a:lnTo>
                    <a:pt x="9" y="29"/>
                  </a:lnTo>
                  <a:lnTo>
                    <a:pt x="9" y="25"/>
                  </a:lnTo>
                  <a:lnTo>
                    <a:pt x="8" y="25"/>
                  </a:lnTo>
                  <a:lnTo>
                    <a:pt x="9" y="25"/>
                  </a:lnTo>
                  <a:lnTo>
                    <a:pt x="9" y="25"/>
                  </a:lnTo>
                  <a:lnTo>
                    <a:pt x="12" y="24"/>
                  </a:lnTo>
                  <a:lnTo>
                    <a:pt x="16" y="24"/>
                  </a:lnTo>
                  <a:lnTo>
                    <a:pt x="19" y="22"/>
                  </a:lnTo>
                  <a:lnTo>
                    <a:pt x="20" y="22"/>
                  </a:lnTo>
                  <a:lnTo>
                    <a:pt x="22" y="21"/>
                  </a:lnTo>
                  <a:lnTo>
                    <a:pt x="23" y="22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8" y="21"/>
                  </a:lnTo>
                  <a:lnTo>
                    <a:pt x="30" y="21"/>
                  </a:lnTo>
                  <a:close/>
                  <a:moveTo>
                    <a:pt x="17" y="0"/>
                  </a:moveTo>
                  <a:lnTo>
                    <a:pt x="17" y="2"/>
                  </a:lnTo>
                  <a:lnTo>
                    <a:pt x="19" y="3"/>
                  </a:lnTo>
                  <a:lnTo>
                    <a:pt x="19" y="3"/>
                  </a:lnTo>
                  <a:lnTo>
                    <a:pt x="20" y="3"/>
                  </a:lnTo>
                  <a:lnTo>
                    <a:pt x="19" y="3"/>
                  </a:lnTo>
                  <a:lnTo>
                    <a:pt x="17" y="5"/>
                  </a:lnTo>
                  <a:lnTo>
                    <a:pt x="16" y="5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2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0"/>
                  </a:lnTo>
                  <a:lnTo>
                    <a:pt x="11" y="11"/>
                  </a:lnTo>
                  <a:lnTo>
                    <a:pt x="12" y="11"/>
                  </a:lnTo>
                  <a:lnTo>
                    <a:pt x="12" y="16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9" y="19"/>
                  </a:lnTo>
                  <a:lnTo>
                    <a:pt x="8" y="19"/>
                  </a:lnTo>
                  <a:lnTo>
                    <a:pt x="8" y="21"/>
                  </a:lnTo>
                  <a:lnTo>
                    <a:pt x="8" y="19"/>
                  </a:lnTo>
                  <a:lnTo>
                    <a:pt x="6" y="18"/>
                  </a:lnTo>
                  <a:lnTo>
                    <a:pt x="6" y="18"/>
                  </a:lnTo>
                  <a:lnTo>
                    <a:pt x="8" y="16"/>
                  </a:lnTo>
                  <a:lnTo>
                    <a:pt x="6" y="14"/>
                  </a:lnTo>
                  <a:lnTo>
                    <a:pt x="6" y="11"/>
                  </a:lnTo>
                  <a:lnTo>
                    <a:pt x="5" y="10"/>
                  </a:lnTo>
                  <a:lnTo>
                    <a:pt x="5" y="10"/>
                  </a:lnTo>
                  <a:lnTo>
                    <a:pt x="6" y="8"/>
                  </a:lnTo>
                  <a:lnTo>
                    <a:pt x="6" y="7"/>
                  </a:lnTo>
                  <a:lnTo>
                    <a:pt x="8" y="7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11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"/>
            <p:cNvSpPr/>
            <p:nvPr/>
          </p:nvSpPr>
          <p:spPr>
            <a:xfrm>
              <a:off x="6989105" y="3191812"/>
              <a:ext cx="87716" cy="79919"/>
            </a:xfrm>
            <a:custGeom>
              <a:rect b="b" l="l" r="r" t="t"/>
              <a:pathLst>
                <a:path extrusionOk="0" h="41" w="45">
                  <a:moveTo>
                    <a:pt x="30" y="11"/>
                  </a:moveTo>
                  <a:lnTo>
                    <a:pt x="30" y="11"/>
                  </a:lnTo>
                  <a:lnTo>
                    <a:pt x="30" y="11"/>
                  </a:lnTo>
                  <a:lnTo>
                    <a:pt x="30" y="11"/>
                  </a:lnTo>
                  <a:lnTo>
                    <a:pt x="30" y="11"/>
                  </a:lnTo>
                  <a:lnTo>
                    <a:pt x="30" y="11"/>
                  </a:lnTo>
                  <a:lnTo>
                    <a:pt x="30" y="11"/>
                  </a:lnTo>
                  <a:lnTo>
                    <a:pt x="30" y="11"/>
                  </a:lnTo>
                  <a:close/>
                  <a:moveTo>
                    <a:pt x="22" y="3"/>
                  </a:moveTo>
                  <a:lnTo>
                    <a:pt x="22" y="3"/>
                  </a:lnTo>
                  <a:lnTo>
                    <a:pt x="22" y="3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23" y="4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2" y="3"/>
                  </a:lnTo>
                  <a:close/>
                  <a:moveTo>
                    <a:pt x="22" y="0"/>
                  </a:moveTo>
                  <a:lnTo>
                    <a:pt x="23" y="0"/>
                  </a:lnTo>
                  <a:lnTo>
                    <a:pt x="23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3" y="3"/>
                  </a:lnTo>
                  <a:lnTo>
                    <a:pt x="26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30" y="6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31" y="7"/>
                  </a:lnTo>
                  <a:lnTo>
                    <a:pt x="28" y="9"/>
                  </a:lnTo>
                  <a:lnTo>
                    <a:pt x="28" y="9"/>
                  </a:lnTo>
                  <a:lnTo>
                    <a:pt x="28" y="11"/>
                  </a:lnTo>
                  <a:lnTo>
                    <a:pt x="30" y="12"/>
                  </a:lnTo>
                  <a:lnTo>
                    <a:pt x="31" y="14"/>
                  </a:lnTo>
                  <a:lnTo>
                    <a:pt x="33" y="15"/>
                  </a:lnTo>
                  <a:lnTo>
                    <a:pt x="36" y="17"/>
                  </a:lnTo>
                  <a:lnTo>
                    <a:pt x="36" y="19"/>
                  </a:lnTo>
                  <a:lnTo>
                    <a:pt x="36" y="20"/>
                  </a:lnTo>
                  <a:lnTo>
                    <a:pt x="36" y="20"/>
                  </a:lnTo>
                  <a:lnTo>
                    <a:pt x="34" y="20"/>
                  </a:lnTo>
                  <a:lnTo>
                    <a:pt x="34" y="22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34" y="23"/>
                  </a:lnTo>
                  <a:lnTo>
                    <a:pt x="34" y="25"/>
                  </a:lnTo>
                  <a:lnTo>
                    <a:pt x="36" y="25"/>
                  </a:lnTo>
                  <a:lnTo>
                    <a:pt x="37" y="26"/>
                  </a:lnTo>
                  <a:lnTo>
                    <a:pt x="37" y="26"/>
                  </a:lnTo>
                  <a:lnTo>
                    <a:pt x="39" y="28"/>
                  </a:lnTo>
                  <a:lnTo>
                    <a:pt x="41" y="28"/>
                  </a:lnTo>
                  <a:lnTo>
                    <a:pt x="44" y="28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2" y="31"/>
                  </a:lnTo>
                  <a:lnTo>
                    <a:pt x="42" y="31"/>
                  </a:lnTo>
                  <a:lnTo>
                    <a:pt x="42" y="31"/>
                  </a:lnTo>
                  <a:lnTo>
                    <a:pt x="42" y="31"/>
                  </a:lnTo>
                  <a:lnTo>
                    <a:pt x="44" y="33"/>
                  </a:lnTo>
                  <a:lnTo>
                    <a:pt x="44" y="33"/>
                  </a:lnTo>
                  <a:lnTo>
                    <a:pt x="45" y="34"/>
                  </a:lnTo>
                  <a:lnTo>
                    <a:pt x="45" y="34"/>
                  </a:lnTo>
                  <a:lnTo>
                    <a:pt x="44" y="34"/>
                  </a:lnTo>
                  <a:lnTo>
                    <a:pt x="42" y="34"/>
                  </a:lnTo>
                  <a:lnTo>
                    <a:pt x="42" y="34"/>
                  </a:lnTo>
                  <a:lnTo>
                    <a:pt x="42" y="36"/>
                  </a:lnTo>
                  <a:lnTo>
                    <a:pt x="44" y="36"/>
                  </a:lnTo>
                  <a:lnTo>
                    <a:pt x="44" y="37"/>
                  </a:lnTo>
                  <a:lnTo>
                    <a:pt x="44" y="37"/>
                  </a:lnTo>
                  <a:lnTo>
                    <a:pt x="44" y="39"/>
                  </a:lnTo>
                  <a:lnTo>
                    <a:pt x="41" y="39"/>
                  </a:lnTo>
                  <a:lnTo>
                    <a:pt x="39" y="41"/>
                  </a:lnTo>
                  <a:lnTo>
                    <a:pt x="39" y="41"/>
                  </a:lnTo>
                  <a:lnTo>
                    <a:pt x="37" y="39"/>
                  </a:lnTo>
                  <a:lnTo>
                    <a:pt x="37" y="37"/>
                  </a:lnTo>
                  <a:lnTo>
                    <a:pt x="36" y="36"/>
                  </a:lnTo>
                  <a:lnTo>
                    <a:pt x="36" y="34"/>
                  </a:lnTo>
                  <a:lnTo>
                    <a:pt x="36" y="33"/>
                  </a:lnTo>
                  <a:lnTo>
                    <a:pt x="34" y="33"/>
                  </a:lnTo>
                  <a:lnTo>
                    <a:pt x="33" y="31"/>
                  </a:lnTo>
                  <a:lnTo>
                    <a:pt x="34" y="31"/>
                  </a:lnTo>
                  <a:lnTo>
                    <a:pt x="34" y="30"/>
                  </a:lnTo>
                  <a:lnTo>
                    <a:pt x="34" y="30"/>
                  </a:lnTo>
                  <a:lnTo>
                    <a:pt x="33" y="28"/>
                  </a:lnTo>
                  <a:lnTo>
                    <a:pt x="33" y="28"/>
                  </a:lnTo>
                  <a:lnTo>
                    <a:pt x="31" y="30"/>
                  </a:lnTo>
                  <a:lnTo>
                    <a:pt x="30" y="30"/>
                  </a:lnTo>
                  <a:lnTo>
                    <a:pt x="28" y="30"/>
                  </a:lnTo>
                  <a:lnTo>
                    <a:pt x="26" y="28"/>
                  </a:lnTo>
                  <a:lnTo>
                    <a:pt x="26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6"/>
                  </a:lnTo>
                  <a:lnTo>
                    <a:pt x="23" y="26"/>
                  </a:lnTo>
                  <a:lnTo>
                    <a:pt x="23" y="25"/>
                  </a:lnTo>
                  <a:lnTo>
                    <a:pt x="23" y="25"/>
                  </a:lnTo>
                  <a:lnTo>
                    <a:pt x="20" y="26"/>
                  </a:lnTo>
                  <a:lnTo>
                    <a:pt x="19" y="26"/>
                  </a:lnTo>
                  <a:lnTo>
                    <a:pt x="19" y="25"/>
                  </a:lnTo>
                  <a:lnTo>
                    <a:pt x="15" y="23"/>
                  </a:lnTo>
                  <a:lnTo>
                    <a:pt x="14" y="22"/>
                  </a:lnTo>
                  <a:lnTo>
                    <a:pt x="12" y="20"/>
                  </a:lnTo>
                  <a:lnTo>
                    <a:pt x="11" y="20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4" y="20"/>
                  </a:lnTo>
                  <a:lnTo>
                    <a:pt x="3" y="19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3" y="17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1" y="14"/>
                  </a:lnTo>
                  <a:lnTo>
                    <a:pt x="1" y="12"/>
                  </a:lnTo>
                  <a:lnTo>
                    <a:pt x="3" y="11"/>
                  </a:lnTo>
                  <a:lnTo>
                    <a:pt x="4" y="11"/>
                  </a:lnTo>
                  <a:lnTo>
                    <a:pt x="4" y="9"/>
                  </a:lnTo>
                  <a:lnTo>
                    <a:pt x="3" y="7"/>
                  </a:lnTo>
                  <a:lnTo>
                    <a:pt x="3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6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20" y="1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"/>
            <p:cNvSpPr/>
            <p:nvPr/>
          </p:nvSpPr>
          <p:spPr>
            <a:xfrm>
              <a:off x="6308826" y="3145031"/>
              <a:ext cx="48731" cy="97461"/>
            </a:xfrm>
            <a:custGeom>
              <a:rect b="b" l="l" r="r" t="t"/>
              <a:pathLst>
                <a:path extrusionOk="0" h="50" w="25">
                  <a:moveTo>
                    <a:pt x="5" y="0"/>
                  </a:moveTo>
                  <a:lnTo>
                    <a:pt x="6" y="0"/>
                  </a:lnTo>
                  <a:lnTo>
                    <a:pt x="6" y="0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1" y="2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4" y="6"/>
                  </a:lnTo>
                  <a:lnTo>
                    <a:pt x="16" y="6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18" y="11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8" y="16"/>
                  </a:lnTo>
                  <a:lnTo>
                    <a:pt x="18" y="17"/>
                  </a:lnTo>
                  <a:lnTo>
                    <a:pt x="18" y="19"/>
                  </a:lnTo>
                  <a:lnTo>
                    <a:pt x="18" y="19"/>
                  </a:lnTo>
                  <a:lnTo>
                    <a:pt x="16" y="19"/>
                  </a:lnTo>
                  <a:lnTo>
                    <a:pt x="18" y="22"/>
                  </a:lnTo>
                  <a:lnTo>
                    <a:pt x="18" y="22"/>
                  </a:lnTo>
                  <a:lnTo>
                    <a:pt x="18" y="24"/>
                  </a:lnTo>
                  <a:lnTo>
                    <a:pt x="18" y="25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30"/>
                  </a:lnTo>
                  <a:lnTo>
                    <a:pt x="21" y="30"/>
                  </a:lnTo>
                  <a:lnTo>
                    <a:pt x="22" y="3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4" y="31"/>
                  </a:lnTo>
                  <a:lnTo>
                    <a:pt x="24" y="31"/>
                  </a:lnTo>
                  <a:lnTo>
                    <a:pt x="24" y="33"/>
                  </a:lnTo>
                  <a:lnTo>
                    <a:pt x="25" y="35"/>
                  </a:lnTo>
                  <a:lnTo>
                    <a:pt x="25" y="35"/>
                  </a:lnTo>
                  <a:lnTo>
                    <a:pt x="24" y="36"/>
                  </a:lnTo>
                  <a:lnTo>
                    <a:pt x="24" y="36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1" y="38"/>
                  </a:lnTo>
                  <a:lnTo>
                    <a:pt x="21" y="39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19" y="43"/>
                  </a:lnTo>
                  <a:lnTo>
                    <a:pt x="19" y="43"/>
                  </a:lnTo>
                  <a:lnTo>
                    <a:pt x="19" y="44"/>
                  </a:lnTo>
                  <a:lnTo>
                    <a:pt x="18" y="44"/>
                  </a:lnTo>
                  <a:lnTo>
                    <a:pt x="16" y="44"/>
                  </a:lnTo>
                  <a:lnTo>
                    <a:pt x="16" y="44"/>
                  </a:lnTo>
                  <a:lnTo>
                    <a:pt x="16" y="46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47"/>
                  </a:lnTo>
                  <a:lnTo>
                    <a:pt x="16" y="47"/>
                  </a:lnTo>
                  <a:lnTo>
                    <a:pt x="16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49"/>
                  </a:lnTo>
                  <a:lnTo>
                    <a:pt x="14" y="50"/>
                  </a:lnTo>
                  <a:lnTo>
                    <a:pt x="14" y="50"/>
                  </a:lnTo>
                  <a:lnTo>
                    <a:pt x="13" y="50"/>
                  </a:lnTo>
                  <a:lnTo>
                    <a:pt x="13" y="50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0" y="50"/>
                  </a:lnTo>
                  <a:lnTo>
                    <a:pt x="10" y="50"/>
                  </a:lnTo>
                  <a:lnTo>
                    <a:pt x="10" y="49"/>
                  </a:lnTo>
                  <a:lnTo>
                    <a:pt x="10" y="47"/>
                  </a:lnTo>
                  <a:lnTo>
                    <a:pt x="8" y="44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39"/>
                  </a:lnTo>
                  <a:lnTo>
                    <a:pt x="2" y="38"/>
                  </a:lnTo>
                  <a:lnTo>
                    <a:pt x="2" y="38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2" y="30"/>
                  </a:lnTo>
                  <a:lnTo>
                    <a:pt x="2" y="27"/>
                  </a:lnTo>
                  <a:lnTo>
                    <a:pt x="2" y="24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3" y="19"/>
                  </a:lnTo>
                  <a:lnTo>
                    <a:pt x="3" y="17"/>
                  </a:lnTo>
                  <a:lnTo>
                    <a:pt x="3" y="17"/>
                  </a:lnTo>
                  <a:lnTo>
                    <a:pt x="3" y="14"/>
                  </a:lnTo>
                  <a:lnTo>
                    <a:pt x="2" y="14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9"/>
                  </a:lnTo>
                  <a:lnTo>
                    <a:pt x="0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9"/>
                  </a:lnTo>
                  <a:lnTo>
                    <a:pt x="2" y="8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5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"/>
            <p:cNvSpPr/>
            <p:nvPr/>
          </p:nvSpPr>
          <p:spPr>
            <a:xfrm>
              <a:off x="3985354" y="3901329"/>
              <a:ext cx="3898" cy="1950"/>
            </a:xfrm>
            <a:custGeom>
              <a:rect b="b" l="l" r="r" t="t"/>
              <a:pathLst>
                <a:path extrusionOk="0" h="1" w="2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"/>
            <p:cNvSpPr/>
            <p:nvPr/>
          </p:nvSpPr>
          <p:spPr>
            <a:xfrm>
              <a:off x="4018492" y="3914973"/>
              <a:ext cx="7797" cy="21442"/>
            </a:xfrm>
            <a:custGeom>
              <a:rect b="b" l="l" r="r" t="t"/>
              <a:pathLst>
                <a:path extrusionOk="0" h="11" w="4">
                  <a:moveTo>
                    <a:pt x="2" y="8"/>
                  </a:move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2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8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4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"/>
            <p:cNvSpPr/>
            <p:nvPr/>
          </p:nvSpPr>
          <p:spPr>
            <a:xfrm>
              <a:off x="7468614" y="3283425"/>
              <a:ext cx="405438" cy="284586"/>
            </a:xfrm>
            <a:custGeom>
              <a:rect b="b" l="l" r="r" t="t"/>
              <a:pathLst>
                <a:path extrusionOk="0" h="146" w="208">
                  <a:moveTo>
                    <a:pt x="151" y="0"/>
                  </a:moveTo>
                  <a:lnTo>
                    <a:pt x="153" y="1"/>
                  </a:lnTo>
                  <a:lnTo>
                    <a:pt x="156" y="3"/>
                  </a:lnTo>
                  <a:lnTo>
                    <a:pt x="157" y="5"/>
                  </a:lnTo>
                  <a:lnTo>
                    <a:pt x="156" y="8"/>
                  </a:lnTo>
                  <a:lnTo>
                    <a:pt x="156" y="9"/>
                  </a:lnTo>
                  <a:lnTo>
                    <a:pt x="157" y="9"/>
                  </a:lnTo>
                  <a:lnTo>
                    <a:pt x="157" y="9"/>
                  </a:lnTo>
                  <a:lnTo>
                    <a:pt x="159" y="9"/>
                  </a:lnTo>
                  <a:lnTo>
                    <a:pt x="160" y="9"/>
                  </a:lnTo>
                  <a:lnTo>
                    <a:pt x="160" y="9"/>
                  </a:lnTo>
                  <a:lnTo>
                    <a:pt x="160" y="11"/>
                  </a:lnTo>
                  <a:lnTo>
                    <a:pt x="160" y="11"/>
                  </a:lnTo>
                  <a:lnTo>
                    <a:pt x="159" y="14"/>
                  </a:lnTo>
                  <a:lnTo>
                    <a:pt x="159" y="17"/>
                  </a:lnTo>
                  <a:lnTo>
                    <a:pt x="159" y="20"/>
                  </a:lnTo>
                  <a:lnTo>
                    <a:pt x="159" y="22"/>
                  </a:lnTo>
                  <a:lnTo>
                    <a:pt x="159" y="24"/>
                  </a:lnTo>
                  <a:lnTo>
                    <a:pt x="160" y="27"/>
                  </a:lnTo>
                  <a:lnTo>
                    <a:pt x="160" y="28"/>
                  </a:lnTo>
                  <a:lnTo>
                    <a:pt x="162" y="30"/>
                  </a:lnTo>
                  <a:lnTo>
                    <a:pt x="162" y="30"/>
                  </a:lnTo>
                  <a:lnTo>
                    <a:pt x="164" y="30"/>
                  </a:lnTo>
                  <a:lnTo>
                    <a:pt x="165" y="28"/>
                  </a:lnTo>
                  <a:lnTo>
                    <a:pt x="168" y="27"/>
                  </a:lnTo>
                  <a:lnTo>
                    <a:pt x="172" y="25"/>
                  </a:lnTo>
                  <a:lnTo>
                    <a:pt x="176" y="24"/>
                  </a:lnTo>
                  <a:lnTo>
                    <a:pt x="178" y="22"/>
                  </a:lnTo>
                  <a:lnTo>
                    <a:pt x="179" y="20"/>
                  </a:lnTo>
                  <a:lnTo>
                    <a:pt x="184" y="17"/>
                  </a:lnTo>
                  <a:lnTo>
                    <a:pt x="187" y="17"/>
                  </a:lnTo>
                  <a:lnTo>
                    <a:pt x="187" y="17"/>
                  </a:lnTo>
                  <a:lnTo>
                    <a:pt x="190" y="17"/>
                  </a:lnTo>
                  <a:lnTo>
                    <a:pt x="190" y="17"/>
                  </a:lnTo>
                  <a:lnTo>
                    <a:pt x="190" y="17"/>
                  </a:lnTo>
                  <a:lnTo>
                    <a:pt x="192" y="17"/>
                  </a:lnTo>
                  <a:lnTo>
                    <a:pt x="192" y="19"/>
                  </a:lnTo>
                  <a:lnTo>
                    <a:pt x="192" y="19"/>
                  </a:lnTo>
                  <a:lnTo>
                    <a:pt x="190" y="20"/>
                  </a:lnTo>
                  <a:lnTo>
                    <a:pt x="190" y="20"/>
                  </a:lnTo>
                  <a:lnTo>
                    <a:pt x="190" y="20"/>
                  </a:lnTo>
                  <a:lnTo>
                    <a:pt x="192" y="20"/>
                  </a:lnTo>
                  <a:lnTo>
                    <a:pt x="195" y="20"/>
                  </a:lnTo>
                  <a:lnTo>
                    <a:pt x="197" y="19"/>
                  </a:lnTo>
                  <a:lnTo>
                    <a:pt x="198" y="19"/>
                  </a:lnTo>
                  <a:lnTo>
                    <a:pt x="198" y="19"/>
                  </a:lnTo>
                  <a:lnTo>
                    <a:pt x="200" y="17"/>
                  </a:lnTo>
                  <a:lnTo>
                    <a:pt x="200" y="17"/>
                  </a:lnTo>
                  <a:lnTo>
                    <a:pt x="201" y="17"/>
                  </a:lnTo>
                  <a:lnTo>
                    <a:pt x="203" y="19"/>
                  </a:lnTo>
                  <a:lnTo>
                    <a:pt x="205" y="17"/>
                  </a:lnTo>
                  <a:lnTo>
                    <a:pt x="206" y="19"/>
                  </a:lnTo>
                  <a:lnTo>
                    <a:pt x="208" y="20"/>
                  </a:lnTo>
                  <a:lnTo>
                    <a:pt x="208" y="20"/>
                  </a:lnTo>
                  <a:lnTo>
                    <a:pt x="208" y="20"/>
                  </a:lnTo>
                  <a:lnTo>
                    <a:pt x="208" y="20"/>
                  </a:lnTo>
                  <a:lnTo>
                    <a:pt x="206" y="20"/>
                  </a:lnTo>
                  <a:lnTo>
                    <a:pt x="206" y="20"/>
                  </a:lnTo>
                  <a:lnTo>
                    <a:pt x="206" y="20"/>
                  </a:lnTo>
                  <a:lnTo>
                    <a:pt x="205" y="20"/>
                  </a:lnTo>
                  <a:lnTo>
                    <a:pt x="203" y="20"/>
                  </a:lnTo>
                  <a:lnTo>
                    <a:pt x="201" y="22"/>
                  </a:lnTo>
                  <a:lnTo>
                    <a:pt x="201" y="22"/>
                  </a:lnTo>
                  <a:lnTo>
                    <a:pt x="203" y="24"/>
                  </a:lnTo>
                  <a:lnTo>
                    <a:pt x="203" y="24"/>
                  </a:lnTo>
                  <a:lnTo>
                    <a:pt x="203" y="24"/>
                  </a:lnTo>
                  <a:lnTo>
                    <a:pt x="201" y="25"/>
                  </a:lnTo>
                  <a:lnTo>
                    <a:pt x="198" y="27"/>
                  </a:lnTo>
                  <a:lnTo>
                    <a:pt x="197" y="27"/>
                  </a:lnTo>
                  <a:lnTo>
                    <a:pt x="195" y="27"/>
                  </a:lnTo>
                  <a:lnTo>
                    <a:pt x="194" y="27"/>
                  </a:lnTo>
                  <a:lnTo>
                    <a:pt x="192" y="27"/>
                  </a:lnTo>
                  <a:lnTo>
                    <a:pt x="192" y="27"/>
                  </a:lnTo>
                  <a:lnTo>
                    <a:pt x="187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78" y="27"/>
                  </a:lnTo>
                  <a:lnTo>
                    <a:pt x="176" y="27"/>
                  </a:lnTo>
                  <a:lnTo>
                    <a:pt x="175" y="28"/>
                  </a:lnTo>
                  <a:lnTo>
                    <a:pt x="173" y="28"/>
                  </a:lnTo>
                  <a:lnTo>
                    <a:pt x="172" y="28"/>
                  </a:lnTo>
                  <a:lnTo>
                    <a:pt x="170" y="28"/>
                  </a:lnTo>
                  <a:lnTo>
                    <a:pt x="168" y="30"/>
                  </a:lnTo>
                  <a:lnTo>
                    <a:pt x="168" y="30"/>
                  </a:lnTo>
                  <a:lnTo>
                    <a:pt x="165" y="33"/>
                  </a:lnTo>
                  <a:lnTo>
                    <a:pt x="164" y="33"/>
                  </a:lnTo>
                  <a:lnTo>
                    <a:pt x="164" y="35"/>
                  </a:lnTo>
                  <a:lnTo>
                    <a:pt x="162" y="35"/>
                  </a:lnTo>
                  <a:lnTo>
                    <a:pt x="160" y="35"/>
                  </a:lnTo>
                  <a:lnTo>
                    <a:pt x="160" y="35"/>
                  </a:lnTo>
                  <a:lnTo>
                    <a:pt x="159" y="36"/>
                  </a:lnTo>
                  <a:lnTo>
                    <a:pt x="157" y="38"/>
                  </a:lnTo>
                  <a:lnTo>
                    <a:pt x="156" y="39"/>
                  </a:lnTo>
                  <a:lnTo>
                    <a:pt x="154" y="41"/>
                  </a:lnTo>
                  <a:lnTo>
                    <a:pt x="156" y="41"/>
                  </a:lnTo>
                  <a:lnTo>
                    <a:pt x="157" y="42"/>
                  </a:lnTo>
                  <a:lnTo>
                    <a:pt x="157" y="42"/>
                  </a:lnTo>
                  <a:lnTo>
                    <a:pt x="159" y="44"/>
                  </a:lnTo>
                  <a:lnTo>
                    <a:pt x="159" y="46"/>
                  </a:lnTo>
                  <a:lnTo>
                    <a:pt x="159" y="47"/>
                  </a:lnTo>
                  <a:lnTo>
                    <a:pt x="160" y="49"/>
                  </a:lnTo>
                  <a:lnTo>
                    <a:pt x="160" y="50"/>
                  </a:lnTo>
                  <a:lnTo>
                    <a:pt x="160" y="50"/>
                  </a:lnTo>
                  <a:lnTo>
                    <a:pt x="160" y="52"/>
                  </a:lnTo>
                  <a:lnTo>
                    <a:pt x="160" y="52"/>
                  </a:lnTo>
                  <a:lnTo>
                    <a:pt x="160" y="52"/>
                  </a:lnTo>
                  <a:lnTo>
                    <a:pt x="160" y="53"/>
                  </a:lnTo>
                  <a:lnTo>
                    <a:pt x="160" y="53"/>
                  </a:lnTo>
                  <a:lnTo>
                    <a:pt x="160" y="55"/>
                  </a:lnTo>
                  <a:lnTo>
                    <a:pt x="160" y="55"/>
                  </a:lnTo>
                  <a:lnTo>
                    <a:pt x="160" y="55"/>
                  </a:lnTo>
                  <a:lnTo>
                    <a:pt x="159" y="57"/>
                  </a:lnTo>
                  <a:lnTo>
                    <a:pt x="159" y="58"/>
                  </a:lnTo>
                  <a:lnTo>
                    <a:pt x="157" y="58"/>
                  </a:lnTo>
                  <a:lnTo>
                    <a:pt x="156" y="60"/>
                  </a:lnTo>
                  <a:lnTo>
                    <a:pt x="156" y="61"/>
                  </a:lnTo>
                  <a:lnTo>
                    <a:pt x="154" y="63"/>
                  </a:lnTo>
                  <a:lnTo>
                    <a:pt x="153" y="64"/>
                  </a:lnTo>
                  <a:lnTo>
                    <a:pt x="153" y="64"/>
                  </a:lnTo>
                  <a:lnTo>
                    <a:pt x="151" y="64"/>
                  </a:lnTo>
                  <a:lnTo>
                    <a:pt x="153" y="66"/>
                  </a:lnTo>
                  <a:lnTo>
                    <a:pt x="153" y="66"/>
                  </a:lnTo>
                  <a:lnTo>
                    <a:pt x="154" y="68"/>
                  </a:lnTo>
                  <a:lnTo>
                    <a:pt x="154" y="69"/>
                  </a:lnTo>
                  <a:lnTo>
                    <a:pt x="154" y="71"/>
                  </a:lnTo>
                  <a:lnTo>
                    <a:pt x="154" y="72"/>
                  </a:lnTo>
                  <a:lnTo>
                    <a:pt x="153" y="72"/>
                  </a:lnTo>
                  <a:lnTo>
                    <a:pt x="149" y="74"/>
                  </a:lnTo>
                  <a:lnTo>
                    <a:pt x="148" y="74"/>
                  </a:lnTo>
                  <a:lnTo>
                    <a:pt x="143" y="74"/>
                  </a:lnTo>
                  <a:lnTo>
                    <a:pt x="143" y="74"/>
                  </a:lnTo>
                  <a:lnTo>
                    <a:pt x="142" y="74"/>
                  </a:lnTo>
                  <a:lnTo>
                    <a:pt x="137" y="72"/>
                  </a:lnTo>
                  <a:lnTo>
                    <a:pt x="137" y="74"/>
                  </a:lnTo>
                  <a:lnTo>
                    <a:pt x="135" y="76"/>
                  </a:lnTo>
                  <a:lnTo>
                    <a:pt x="138" y="79"/>
                  </a:lnTo>
                  <a:lnTo>
                    <a:pt x="140" y="80"/>
                  </a:lnTo>
                  <a:lnTo>
                    <a:pt x="142" y="82"/>
                  </a:lnTo>
                  <a:lnTo>
                    <a:pt x="142" y="83"/>
                  </a:lnTo>
                  <a:lnTo>
                    <a:pt x="142" y="85"/>
                  </a:lnTo>
                  <a:lnTo>
                    <a:pt x="138" y="87"/>
                  </a:lnTo>
                  <a:lnTo>
                    <a:pt x="137" y="88"/>
                  </a:lnTo>
                  <a:lnTo>
                    <a:pt x="134" y="88"/>
                  </a:lnTo>
                  <a:lnTo>
                    <a:pt x="132" y="88"/>
                  </a:lnTo>
                  <a:lnTo>
                    <a:pt x="131" y="90"/>
                  </a:lnTo>
                  <a:lnTo>
                    <a:pt x="131" y="93"/>
                  </a:lnTo>
                  <a:lnTo>
                    <a:pt x="129" y="93"/>
                  </a:lnTo>
                  <a:lnTo>
                    <a:pt x="129" y="94"/>
                  </a:lnTo>
                  <a:lnTo>
                    <a:pt x="129" y="96"/>
                  </a:lnTo>
                  <a:lnTo>
                    <a:pt x="127" y="98"/>
                  </a:lnTo>
                  <a:lnTo>
                    <a:pt x="127" y="99"/>
                  </a:lnTo>
                  <a:lnTo>
                    <a:pt x="127" y="102"/>
                  </a:lnTo>
                  <a:lnTo>
                    <a:pt x="127" y="107"/>
                  </a:lnTo>
                  <a:lnTo>
                    <a:pt x="126" y="109"/>
                  </a:lnTo>
                  <a:lnTo>
                    <a:pt x="124" y="110"/>
                  </a:lnTo>
                  <a:lnTo>
                    <a:pt x="123" y="112"/>
                  </a:lnTo>
                  <a:lnTo>
                    <a:pt x="121" y="112"/>
                  </a:lnTo>
                  <a:lnTo>
                    <a:pt x="119" y="112"/>
                  </a:lnTo>
                  <a:lnTo>
                    <a:pt x="119" y="110"/>
                  </a:lnTo>
                  <a:lnTo>
                    <a:pt x="118" y="110"/>
                  </a:lnTo>
                  <a:lnTo>
                    <a:pt x="118" y="109"/>
                  </a:lnTo>
                  <a:lnTo>
                    <a:pt x="116" y="109"/>
                  </a:lnTo>
                  <a:lnTo>
                    <a:pt x="115" y="110"/>
                  </a:lnTo>
                  <a:lnTo>
                    <a:pt x="113" y="110"/>
                  </a:lnTo>
                  <a:lnTo>
                    <a:pt x="112" y="109"/>
                  </a:lnTo>
                  <a:lnTo>
                    <a:pt x="112" y="109"/>
                  </a:lnTo>
                  <a:lnTo>
                    <a:pt x="110" y="110"/>
                  </a:lnTo>
                  <a:lnTo>
                    <a:pt x="108" y="110"/>
                  </a:lnTo>
                  <a:lnTo>
                    <a:pt x="105" y="113"/>
                  </a:lnTo>
                  <a:lnTo>
                    <a:pt x="104" y="113"/>
                  </a:lnTo>
                  <a:lnTo>
                    <a:pt x="102" y="113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105" y="115"/>
                  </a:lnTo>
                  <a:lnTo>
                    <a:pt x="105" y="116"/>
                  </a:lnTo>
                  <a:lnTo>
                    <a:pt x="104" y="116"/>
                  </a:lnTo>
                  <a:lnTo>
                    <a:pt x="102" y="116"/>
                  </a:lnTo>
                  <a:lnTo>
                    <a:pt x="101" y="118"/>
                  </a:lnTo>
                  <a:lnTo>
                    <a:pt x="99" y="118"/>
                  </a:lnTo>
                  <a:lnTo>
                    <a:pt x="96" y="118"/>
                  </a:lnTo>
                  <a:lnTo>
                    <a:pt x="94" y="116"/>
                  </a:lnTo>
                  <a:lnTo>
                    <a:pt x="93" y="116"/>
                  </a:lnTo>
                  <a:lnTo>
                    <a:pt x="91" y="118"/>
                  </a:lnTo>
                  <a:lnTo>
                    <a:pt x="91" y="118"/>
                  </a:lnTo>
                  <a:lnTo>
                    <a:pt x="90" y="121"/>
                  </a:lnTo>
                  <a:lnTo>
                    <a:pt x="88" y="121"/>
                  </a:lnTo>
                  <a:lnTo>
                    <a:pt x="88" y="121"/>
                  </a:lnTo>
                  <a:lnTo>
                    <a:pt x="86" y="123"/>
                  </a:lnTo>
                  <a:lnTo>
                    <a:pt x="85" y="123"/>
                  </a:lnTo>
                  <a:lnTo>
                    <a:pt x="85" y="124"/>
                  </a:lnTo>
                  <a:lnTo>
                    <a:pt x="83" y="128"/>
                  </a:lnTo>
                  <a:lnTo>
                    <a:pt x="85" y="129"/>
                  </a:lnTo>
                  <a:lnTo>
                    <a:pt x="85" y="132"/>
                  </a:lnTo>
                  <a:lnTo>
                    <a:pt x="83" y="134"/>
                  </a:lnTo>
                  <a:lnTo>
                    <a:pt x="83" y="135"/>
                  </a:lnTo>
                  <a:lnTo>
                    <a:pt x="83" y="137"/>
                  </a:lnTo>
                  <a:lnTo>
                    <a:pt x="85" y="139"/>
                  </a:lnTo>
                  <a:lnTo>
                    <a:pt x="83" y="139"/>
                  </a:lnTo>
                  <a:lnTo>
                    <a:pt x="83" y="140"/>
                  </a:lnTo>
                  <a:lnTo>
                    <a:pt x="82" y="140"/>
                  </a:lnTo>
                  <a:lnTo>
                    <a:pt x="80" y="140"/>
                  </a:lnTo>
                  <a:lnTo>
                    <a:pt x="75" y="142"/>
                  </a:lnTo>
                  <a:lnTo>
                    <a:pt x="72" y="143"/>
                  </a:lnTo>
                  <a:lnTo>
                    <a:pt x="67" y="143"/>
                  </a:lnTo>
                  <a:lnTo>
                    <a:pt x="67" y="145"/>
                  </a:lnTo>
                  <a:lnTo>
                    <a:pt x="64" y="145"/>
                  </a:lnTo>
                  <a:lnTo>
                    <a:pt x="63" y="145"/>
                  </a:lnTo>
                  <a:lnTo>
                    <a:pt x="61" y="145"/>
                  </a:lnTo>
                  <a:lnTo>
                    <a:pt x="58" y="145"/>
                  </a:lnTo>
                  <a:lnTo>
                    <a:pt x="56" y="145"/>
                  </a:lnTo>
                  <a:lnTo>
                    <a:pt x="55" y="145"/>
                  </a:lnTo>
                  <a:lnTo>
                    <a:pt x="53" y="146"/>
                  </a:lnTo>
                  <a:lnTo>
                    <a:pt x="53" y="146"/>
                  </a:lnTo>
                  <a:lnTo>
                    <a:pt x="52" y="146"/>
                  </a:lnTo>
                  <a:lnTo>
                    <a:pt x="50" y="146"/>
                  </a:lnTo>
                  <a:lnTo>
                    <a:pt x="45" y="145"/>
                  </a:lnTo>
                  <a:lnTo>
                    <a:pt x="30" y="146"/>
                  </a:lnTo>
                  <a:lnTo>
                    <a:pt x="28" y="146"/>
                  </a:lnTo>
                  <a:lnTo>
                    <a:pt x="22" y="145"/>
                  </a:lnTo>
                  <a:lnTo>
                    <a:pt x="15" y="143"/>
                  </a:lnTo>
                  <a:lnTo>
                    <a:pt x="11" y="142"/>
                  </a:lnTo>
                  <a:lnTo>
                    <a:pt x="6" y="140"/>
                  </a:lnTo>
                  <a:lnTo>
                    <a:pt x="9" y="135"/>
                  </a:lnTo>
                  <a:lnTo>
                    <a:pt x="12" y="132"/>
                  </a:lnTo>
                  <a:lnTo>
                    <a:pt x="15" y="128"/>
                  </a:lnTo>
                  <a:lnTo>
                    <a:pt x="19" y="124"/>
                  </a:lnTo>
                  <a:lnTo>
                    <a:pt x="19" y="123"/>
                  </a:lnTo>
                  <a:lnTo>
                    <a:pt x="19" y="121"/>
                  </a:lnTo>
                  <a:lnTo>
                    <a:pt x="19" y="116"/>
                  </a:lnTo>
                  <a:lnTo>
                    <a:pt x="17" y="115"/>
                  </a:lnTo>
                  <a:lnTo>
                    <a:pt x="12" y="115"/>
                  </a:lnTo>
                  <a:lnTo>
                    <a:pt x="9" y="115"/>
                  </a:lnTo>
                  <a:lnTo>
                    <a:pt x="6" y="113"/>
                  </a:lnTo>
                  <a:lnTo>
                    <a:pt x="4" y="113"/>
                  </a:lnTo>
                  <a:lnTo>
                    <a:pt x="4" y="112"/>
                  </a:lnTo>
                  <a:lnTo>
                    <a:pt x="4" y="110"/>
                  </a:lnTo>
                  <a:lnTo>
                    <a:pt x="4" y="107"/>
                  </a:lnTo>
                  <a:lnTo>
                    <a:pt x="4" y="105"/>
                  </a:lnTo>
                  <a:lnTo>
                    <a:pt x="4" y="102"/>
                  </a:lnTo>
                  <a:lnTo>
                    <a:pt x="4" y="102"/>
                  </a:lnTo>
                  <a:lnTo>
                    <a:pt x="3" y="96"/>
                  </a:lnTo>
                  <a:lnTo>
                    <a:pt x="3" y="93"/>
                  </a:lnTo>
                  <a:lnTo>
                    <a:pt x="1" y="90"/>
                  </a:lnTo>
                  <a:lnTo>
                    <a:pt x="1" y="88"/>
                  </a:lnTo>
                  <a:lnTo>
                    <a:pt x="1" y="88"/>
                  </a:lnTo>
                  <a:lnTo>
                    <a:pt x="3" y="85"/>
                  </a:lnTo>
                  <a:lnTo>
                    <a:pt x="4" y="83"/>
                  </a:lnTo>
                  <a:lnTo>
                    <a:pt x="6" y="82"/>
                  </a:lnTo>
                  <a:lnTo>
                    <a:pt x="6" y="82"/>
                  </a:lnTo>
                  <a:lnTo>
                    <a:pt x="6" y="82"/>
                  </a:lnTo>
                  <a:lnTo>
                    <a:pt x="4" y="80"/>
                  </a:lnTo>
                  <a:lnTo>
                    <a:pt x="3" y="80"/>
                  </a:lnTo>
                  <a:lnTo>
                    <a:pt x="1" y="80"/>
                  </a:lnTo>
                  <a:lnTo>
                    <a:pt x="1" y="79"/>
                  </a:lnTo>
                  <a:lnTo>
                    <a:pt x="0" y="79"/>
                  </a:lnTo>
                  <a:lnTo>
                    <a:pt x="1" y="76"/>
                  </a:lnTo>
                  <a:lnTo>
                    <a:pt x="0" y="72"/>
                  </a:lnTo>
                  <a:lnTo>
                    <a:pt x="1" y="71"/>
                  </a:lnTo>
                  <a:lnTo>
                    <a:pt x="3" y="69"/>
                  </a:lnTo>
                  <a:lnTo>
                    <a:pt x="6" y="69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6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4" y="64"/>
                  </a:lnTo>
                  <a:lnTo>
                    <a:pt x="6" y="64"/>
                  </a:lnTo>
                  <a:lnTo>
                    <a:pt x="6" y="63"/>
                  </a:lnTo>
                  <a:lnTo>
                    <a:pt x="8" y="63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8" y="61"/>
                  </a:lnTo>
                  <a:lnTo>
                    <a:pt x="9" y="60"/>
                  </a:lnTo>
                  <a:lnTo>
                    <a:pt x="9" y="58"/>
                  </a:lnTo>
                  <a:lnTo>
                    <a:pt x="9" y="57"/>
                  </a:lnTo>
                  <a:lnTo>
                    <a:pt x="9" y="57"/>
                  </a:lnTo>
                  <a:lnTo>
                    <a:pt x="9" y="57"/>
                  </a:lnTo>
                  <a:lnTo>
                    <a:pt x="9" y="55"/>
                  </a:lnTo>
                  <a:lnTo>
                    <a:pt x="9" y="53"/>
                  </a:lnTo>
                  <a:lnTo>
                    <a:pt x="9" y="53"/>
                  </a:lnTo>
                  <a:lnTo>
                    <a:pt x="9" y="52"/>
                  </a:lnTo>
                  <a:lnTo>
                    <a:pt x="11" y="52"/>
                  </a:lnTo>
                  <a:lnTo>
                    <a:pt x="11" y="52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12" y="49"/>
                  </a:lnTo>
                  <a:lnTo>
                    <a:pt x="12" y="49"/>
                  </a:lnTo>
                  <a:lnTo>
                    <a:pt x="11" y="47"/>
                  </a:lnTo>
                  <a:lnTo>
                    <a:pt x="12" y="47"/>
                  </a:lnTo>
                  <a:lnTo>
                    <a:pt x="12" y="47"/>
                  </a:lnTo>
                  <a:lnTo>
                    <a:pt x="14" y="49"/>
                  </a:lnTo>
                  <a:lnTo>
                    <a:pt x="15" y="50"/>
                  </a:lnTo>
                  <a:lnTo>
                    <a:pt x="17" y="50"/>
                  </a:lnTo>
                  <a:lnTo>
                    <a:pt x="19" y="50"/>
                  </a:lnTo>
                  <a:lnTo>
                    <a:pt x="20" y="50"/>
                  </a:lnTo>
                  <a:lnTo>
                    <a:pt x="22" y="50"/>
                  </a:lnTo>
                  <a:lnTo>
                    <a:pt x="22" y="50"/>
                  </a:lnTo>
                  <a:lnTo>
                    <a:pt x="23" y="52"/>
                  </a:lnTo>
                  <a:lnTo>
                    <a:pt x="25" y="52"/>
                  </a:lnTo>
                  <a:lnTo>
                    <a:pt x="26" y="53"/>
                  </a:lnTo>
                  <a:lnTo>
                    <a:pt x="26" y="55"/>
                  </a:lnTo>
                  <a:lnTo>
                    <a:pt x="26" y="55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53"/>
                  </a:lnTo>
                  <a:lnTo>
                    <a:pt x="31" y="53"/>
                  </a:lnTo>
                  <a:lnTo>
                    <a:pt x="31" y="53"/>
                  </a:lnTo>
                  <a:lnTo>
                    <a:pt x="33" y="53"/>
                  </a:lnTo>
                  <a:lnTo>
                    <a:pt x="34" y="52"/>
                  </a:lnTo>
                  <a:lnTo>
                    <a:pt x="36" y="50"/>
                  </a:lnTo>
                  <a:lnTo>
                    <a:pt x="37" y="50"/>
                  </a:lnTo>
                  <a:lnTo>
                    <a:pt x="37" y="49"/>
                  </a:lnTo>
                  <a:lnTo>
                    <a:pt x="37" y="47"/>
                  </a:lnTo>
                  <a:lnTo>
                    <a:pt x="39" y="46"/>
                  </a:lnTo>
                  <a:lnTo>
                    <a:pt x="39" y="46"/>
                  </a:lnTo>
                  <a:lnTo>
                    <a:pt x="39" y="46"/>
                  </a:lnTo>
                  <a:lnTo>
                    <a:pt x="37" y="44"/>
                  </a:lnTo>
                  <a:lnTo>
                    <a:pt x="39" y="44"/>
                  </a:lnTo>
                  <a:lnTo>
                    <a:pt x="39" y="44"/>
                  </a:lnTo>
                  <a:lnTo>
                    <a:pt x="41" y="44"/>
                  </a:lnTo>
                  <a:lnTo>
                    <a:pt x="44" y="42"/>
                  </a:lnTo>
                  <a:lnTo>
                    <a:pt x="47" y="41"/>
                  </a:lnTo>
                  <a:lnTo>
                    <a:pt x="49" y="41"/>
                  </a:lnTo>
                  <a:lnTo>
                    <a:pt x="50" y="41"/>
                  </a:lnTo>
                  <a:lnTo>
                    <a:pt x="52" y="41"/>
                  </a:lnTo>
                  <a:lnTo>
                    <a:pt x="52" y="41"/>
                  </a:lnTo>
                  <a:lnTo>
                    <a:pt x="52" y="39"/>
                  </a:lnTo>
                  <a:lnTo>
                    <a:pt x="52" y="39"/>
                  </a:lnTo>
                  <a:lnTo>
                    <a:pt x="53" y="39"/>
                  </a:lnTo>
                  <a:lnTo>
                    <a:pt x="56" y="38"/>
                  </a:lnTo>
                  <a:lnTo>
                    <a:pt x="58" y="36"/>
                  </a:lnTo>
                  <a:lnTo>
                    <a:pt x="60" y="35"/>
                  </a:lnTo>
                  <a:lnTo>
                    <a:pt x="60" y="31"/>
                  </a:lnTo>
                  <a:lnTo>
                    <a:pt x="61" y="28"/>
                  </a:lnTo>
                  <a:lnTo>
                    <a:pt x="61" y="25"/>
                  </a:lnTo>
                  <a:lnTo>
                    <a:pt x="63" y="24"/>
                  </a:lnTo>
                  <a:lnTo>
                    <a:pt x="63" y="22"/>
                  </a:lnTo>
                  <a:lnTo>
                    <a:pt x="64" y="22"/>
                  </a:lnTo>
                  <a:lnTo>
                    <a:pt x="67" y="20"/>
                  </a:lnTo>
                  <a:lnTo>
                    <a:pt x="69" y="20"/>
                  </a:lnTo>
                  <a:lnTo>
                    <a:pt x="74" y="20"/>
                  </a:lnTo>
                  <a:lnTo>
                    <a:pt x="74" y="19"/>
                  </a:lnTo>
                  <a:lnTo>
                    <a:pt x="75" y="17"/>
                  </a:lnTo>
                  <a:lnTo>
                    <a:pt x="75" y="16"/>
                  </a:lnTo>
                  <a:lnTo>
                    <a:pt x="77" y="16"/>
                  </a:lnTo>
                  <a:lnTo>
                    <a:pt x="77" y="16"/>
                  </a:lnTo>
                  <a:lnTo>
                    <a:pt x="78" y="16"/>
                  </a:lnTo>
                  <a:lnTo>
                    <a:pt x="82" y="17"/>
                  </a:lnTo>
                  <a:lnTo>
                    <a:pt x="85" y="19"/>
                  </a:lnTo>
                  <a:lnTo>
                    <a:pt x="86" y="19"/>
                  </a:lnTo>
                  <a:lnTo>
                    <a:pt x="88" y="19"/>
                  </a:lnTo>
                  <a:lnTo>
                    <a:pt x="91" y="19"/>
                  </a:lnTo>
                  <a:lnTo>
                    <a:pt x="96" y="19"/>
                  </a:lnTo>
                  <a:lnTo>
                    <a:pt x="97" y="20"/>
                  </a:lnTo>
                  <a:lnTo>
                    <a:pt x="99" y="20"/>
                  </a:lnTo>
                  <a:lnTo>
                    <a:pt x="101" y="20"/>
                  </a:lnTo>
                  <a:lnTo>
                    <a:pt x="102" y="20"/>
                  </a:lnTo>
                  <a:lnTo>
                    <a:pt x="102" y="20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105" y="22"/>
                  </a:lnTo>
                  <a:lnTo>
                    <a:pt x="105" y="22"/>
                  </a:lnTo>
                  <a:lnTo>
                    <a:pt x="105" y="22"/>
                  </a:lnTo>
                  <a:lnTo>
                    <a:pt x="107" y="24"/>
                  </a:lnTo>
                  <a:lnTo>
                    <a:pt x="108" y="25"/>
                  </a:lnTo>
                  <a:lnTo>
                    <a:pt x="110" y="25"/>
                  </a:lnTo>
                  <a:lnTo>
                    <a:pt x="112" y="24"/>
                  </a:lnTo>
                  <a:lnTo>
                    <a:pt x="113" y="24"/>
                  </a:lnTo>
                  <a:lnTo>
                    <a:pt x="113" y="24"/>
                  </a:lnTo>
                  <a:lnTo>
                    <a:pt x="113" y="24"/>
                  </a:lnTo>
                  <a:lnTo>
                    <a:pt x="115" y="22"/>
                  </a:lnTo>
                  <a:lnTo>
                    <a:pt x="116" y="22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9" y="20"/>
                  </a:lnTo>
                  <a:lnTo>
                    <a:pt x="119" y="20"/>
                  </a:lnTo>
                  <a:lnTo>
                    <a:pt x="121" y="20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21" y="19"/>
                  </a:lnTo>
                  <a:lnTo>
                    <a:pt x="123" y="19"/>
                  </a:lnTo>
                  <a:lnTo>
                    <a:pt x="123" y="19"/>
                  </a:lnTo>
                  <a:lnTo>
                    <a:pt x="124" y="20"/>
                  </a:lnTo>
                  <a:lnTo>
                    <a:pt x="126" y="22"/>
                  </a:lnTo>
                  <a:lnTo>
                    <a:pt x="127" y="22"/>
                  </a:lnTo>
                  <a:lnTo>
                    <a:pt x="127" y="22"/>
                  </a:lnTo>
                  <a:lnTo>
                    <a:pt x="129" y="22"/>
                  </a:lnTo>
                  <a:lnTo>
                    <a:pt x="129" y="20"/>
                  </a:lnTo>
                  <a:lnTo>
                    <a:pt x="129" y="20"/>
                  </a:lnTo>
                  <a:lnTo>
                    <a:pt x="129" y="17"/>
                  </a:lnTo>
                  <a:lnTo>
                    <a:pt x="129" y="17"/>
                  </a:lnTo>
                  <a:lnTo>
                    <a:pt x="131" y="16"/>
                  </a:lnTo>
                  <a:lnTo>
                    <a:pt x="132" y="14"/>
                  </a:lnTo>
                  <a:lnTo>
                    <a:pt x="135" y="14"/>
                  </a:lnTo>
                  <a:lnTo>
                    <a:pt x="137" y="14"/>
                  </a:lnTo>
                  <a:lnTo>
                    <a:pt x="137" y="16"/>
                  </a:lnTo>
                  <a:lnTo>
                    <a:pt x="138" y="16"/>
                  </a:lnTo>
                  <a:lnTo>
                    <a:pt x="140" y="16"/>
                  </a:lnTo>
                  <a:lnTo>
                    <a:pt x="140" y="14"/>
                  </a:lnTo>
                  <a:lnTo>
                    <a:pt x="142" y="14"/>
                  </a:lnTo>
                  <a:lnTo>
                    <a:pt x="142" y="12"/>
                  </a:lnTo>
                  <a:lnTo>
                    <a:pt x="140" y="9"/>
                  </a:lnTo>
                  <a:lnTo>
                    <a:pt x="140" y="9"/>
                  </a:lnTo>
                  <a:lnTo>
                    <a:pt x="142" y="9"/>
                  </a:lnTo>
                  <a:lnTo>
                    <a:pt x="142" y="8"/>
                  </a:lnTo>
                  <a:lnTo>
                    <a:pt x="143" y="6"/>
                  </a:lnTo>
                  <a:lnTo>
                    <a:pt x="145" y="5"/>
                  </a:lnTo>
                  <a:lnTo>
                    <a:pt x="146" y="3"/>
                  </a:lnTo>
                  <a:lnTo>
                    <a:pt x="148" y="1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"/>
            <p:cNvSpPr/>
            <p:nvPr/>
          </p:nvSpPr>
          <p:spPr>
            <a:xfrm>
              <a:off x="7219113" y="3669371"/>
              <a:ext cx="134497" cy="101360"/>
            </a:xfrm>
            <a:custGeom>
              <a:rect b="b" l="l" r="r" t="t"/>
              <a:pathLst>
                <a:path extrusionOk="0" h="52" w="69">
                  <a:moveTo>
                    <a:pt x="31" y="29"/>
                  </a:moveTo>
                  <a:lnTo>
                    <a:pt x="33" y="29"/>
                  </a:lnTo>
                  <a:lnTo>
                    <a:pt x="33" y="29"/>
                  </a:lnTo>
                  <a:lnTo>
                    <a:pt x="33" y="30"/>
                  </a:lnTo>
                  <a:lnTo>
                    <a:pt x="31" y="30"/>
                  </a:lnTo>
                  <a:lnTo>
                    <a:pt x="31" y="30"/>
                  </a:lnTo>
                  <a:lnTo>
                    <a:pt x="30" y="30"/>
                  </a:lnTo>
                  <a:lnTo>
                    <a:pt x="28" y="30"/>
                  </a:lnTo>
                  <a:lnTo>
                    <a:pt x="30" y="29"/>
                  </a:lnTo>
                  <a:lnTo>
                    <a:pt x="31" y="29"/>
                  </a:lnTo>
                  <a:close/>
                  <a:moveTo>
                    <a:pt x="14" y="27"/>
                  </a:moveTo>
                  <a:lnTo>
                    <a:pt x="16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4" y="27"/>
                  </a:lnTo>
                  <a:close/>
                  <a:moveTo>
                    <a:pt x="25" y="26"/>
                  </a:moveTo>
                  <a:lnTo>
                    <a:pt x="27" y="27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9"/>
                  </a:lnTo>
                  <a:lnTo>
                    <a:pt x="24" y="29"/>
                  </a:lnTo>
                  <a:lnTo>
                    <a:pt x="22" y="27"/>
                  </a:lnTo>
                  <a:lnTo>
                    <a:pt x="25" y="27"/>
                  </a:lnTo>
                  <a:lnTo>
                    <a:pt x="25" y="27"/>
                  </a:lnTo>
                  <a:lnTo>
                    <a:pt x="25" y="26"/>
                  </a:lnTo>
                  <a:close/>
                  <a:moveTo>
                    <a:pt x="41" y="24"/>
                  </a:moveTo>
                  <a:lnTo>
                    <a:pt x="41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41" y="26"/>
                  </a:lnTo>
                  <a:lnTo>
                    <a:pt x="39" y="26"/>
                  </a:lnTo>
                  <a:lnTo>
                    <a:pt x="39" y="26"/>
                  </a:lnTo>
                  <a:lnTo>
                    <a:pt x="39" y="24"/>
                  </a:lnTo>
                  <a:lnTo>
                    <a:pt x="41" y="24"/>
                  </a:lnTo>
                  <a:close/>
                  <a:moveTo>
                    <a:pt x="66" y="13"/>
                  </a:moveTo>
                  <a:lnTo>
                    <a:pt x="66" y="13"/>
                  </a:lnTo>
                  <a:lnTo>
                    <a:pt x="66" y="13"/>
                  </a:lnTo>
                  <a:lnTo>
                    <a:pt x="66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66" y="13"/>
                  </a:lnTo>
                  <a:close/>
                  <a:moveTo>
                    <a:pt x="65" y="0"/>
                  </a:moveTo>
                  <a:lnTo>
                    <a:pt x="66" y="0"/>
                  </a:lnTo>
                  <a:lnTo>
                    <a:pt x="66" y="2"/>
                  </a:lnTo>
                  <a:lnTo>
                    <a:pt x="66" y="4"/>
                  </a:lnTo>
                  <a:lnTo>
                    <a:pt x="66" y="5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8" y="7"/>
                  </a:lnTo>
                  <a:lnTo>
                    <a:pt x="68" y="7"/>
                  </a:lnTo>
                  <a:lnTo>
                    <a:pt x="69" y="8"/>
                  </a:lnTo>
                  <a:lnTo>
                    <a:pt x="69" y="16"/>
                  </a:lnTo>
                  <a:lnTo>
                    <a:pt x="69" y="18"/>
                  </a:lnTo>
                  <a:lnTo>
                    <a:pt x="68" y="18"/>
                  </a:lnTo>
                  <a:lnTo>
                    <a:pt x="68" y="18"/>
                  </a:lnTo>
                  <a:lnTo>
                    <a:pt x="68" y="19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5" y="21"/>
                  </a:lnTo>
                  <a:lnTo>
                    <a:pt x="65" y="21"/>
                  </a:lnTo>
                  <a:lnTo>
                    <a:pt x="63" y="19"/>
                  </a:lnTo>
                  <a:lnTo>
                    <a:pt x="63" y="19"/>
                  </a:lnTo>
                  <a:lnTo>
                    <a:pt x="63" y="19"/>
                  </a:lnTo>
                  <a:lnTo>
                    <a:pt x="63" y="19"/>
                  </a:lnTo>
                  <a:lnTo>
                    <a:pt x="63" y="18"/>
                  </a:lnTo>
                  <a:lnTo>
                    <a:pt x="63" y="18"/>
                  </a:lnTo>
                  <a:lnTo>
                    <a:pt x="63" y="18"/>
                  </a:lnTo>
                  <a:lnTo>
                    <a:pt x="61" y="18"/>
                  </a:lnTo>
                  <a:lnTo>
                    <a:pt x="61" y="18"/>
                  </a:lnTo>
                  <a:lnTo>
                    <a:pt x="61" y="18"/>
                  </a:lnTo>
                  <a:lnTo>
                    <a:pt x="60" y="19"/>
                  </a:lnTo>
                  <a:lnTo>
                    <a:pt x="60" y="21"/>
                  </a:lnTo>
                  <a:lnTo>
                    <a:pt x="60" y="22"/>
                  </a:lnTo>
                  <a:lnTo>
                    <a:pt x="60" y="22"/>
                  </a:lnTo>
                  <a:lnTo>
                    <a:pt x="60" y="24"/>
                  </a:lnTo>
                  <a:lnTo>
                    <a:pt x="60" y="24"/>
                  </a:lnTo>
                  <a:lnTo>
                    <a:pt x="60" y="26"/>
                  </a:lnTo>
                  <a:lnTo>
                    <a:pt x="60" y="26"/>
                  </a:lnTo>
                  <a:lnTo>
                    <a:pt x="60" y="27"/>
                  </a:lnTo>
                  <a:lnTo>
                    <a:pt x="60" y="29"/>
                  </a:lnTo>
                  <a:lnTo>
                    <a:pt x="60" y="29"/>
                  </a:lnTo>
                  <a:lnTo>
                    <a:pt x="63" y="29"/>
                  </a:lnTo>
                  <a:lnTo>
                    <a:pt x="63" y="30"/>
                  </a:lnTo>
                  <a:lnTo>
                    <a:pt x="63" y="30"/>
                  </a:lnTo>
                  <a:lnTo>
                    <a:pt x="63" y="32"/>
                  </a:lnTo>
                  <a:lnTo>
                    <a:pt x="61" y="32"/>
                  </a:lnTo>
                  <a:lnTo>
                    <a:pt x="60" y="32"/>
                  </a:lnTo>
                  <a:lnTo>
                    <a:pt x="58" y="32"/>
                  </a:lnTo>
                  <a:lnTo>
                    <a:pt x="57" y="32"/>
                  </a:lnTo>
                  <a:lnTo>
                    <a:pt x="55" y="33"/>
                  </a:lnTo>
                  <a:lnTo>
                    <a:pt x="57" y="33"/>
                  </a:lnTo>
                  <a:lnTo>
                    <a:pt x="57" y="33"/>
                  </a:lnTo>
                  <a:lnTo>
                    <a:pt x="57" y="35"/>
                  </a:lnTo>
                  <a:lnTo>
                    <a:pt x="57" y="37"/>
                  </a:lnTo>
                  <a:lnTo>
                    <a:pt x="55" y="37"/>
                  </a:lnTo>
                  <a:lnTo>
                    <a:pt x="55" y="40"/>
                  </a:lnTo>
                  <a:lnTo>
                    <a:pt x="54" y="41"/>
                  </a:lnTo>
                  <a:lnTo>
                    <a:pt x="52" y="45"/>
                  </a:lnTo>
                  <a:lnTo>
                    <a:pt x="52" y="46"/>
                  </a:lnTo>
                  <a:lnTo>
                    <a:pt x="52" y="49"/>
                  </a:lnTo>
                  <a:lnTo>
                    <a:pt x="52" y="49"/>
                  </a:lnTo>
                  <a:lnTo>
                    <a:pt x="52" y="52"/>
                  </a:lnTo>
                  <a:lnTo>
                    <a:pt x="50" y="52"/>
                  </a:lnTo>
                  <a:lnTo>
                    <a:pt x="50" y="52"/>
                  </a:lnTo>
                  <a:lnTo>
                    <a:pt x="49" y="52"/>
                  </a:lnTo>
                  <a:lnTo>
                    <a:pt x="49" y="52"/>
                  </a:lnTo>
                  <a:lnTo>
                    <a:pt x="47" y="52"/>
                  </a:lnTo>
                  <a:lnTo>
                    <a:pt x="46" y="52"/>
                  </a:lnTo>
                  <a:lnTo>
                    <a:pt x="44" y="52"/>
                  </a:lnTo>
                  <a:lnTo>
                    <a:pt x="41" y="52"/>
                  </a:lnTo>
                  <a:lnTo>
                    <a:pt x="38" y="51"/>
                  </a:lnTo>
                  <a:lnTo>
                    <a:pt x="35" y="51"/>
                  </a:lnTo>
                  <a:lnTo>
                    <a:pt x="31" y="51"/>
                  </a:lnTo>
                  <a:lnTo>
                    <a:pt x="28" y="51"/>
                  </a:lnTo>
                  <a:lnTo>
                    <a:pt x="25" y="49"/>
                  </a:lnTo>
                  <a:lnTo>
                    <a:pt x="22" y="49"/>
                  </a:lnTo>
                  <a:lnTo>
                    <a:pt x="20" y="49"/>
                  </a:lnTo>
                  <a:lnTo>
                    <a:pt x="17" y="49"/>
                  </a:lnTo>
                  <a:lnTo>
                    <a:pt x="16" y="49"/>
                  </a:lnTo>
                  <a:lnTo>
                    <a:pt x="16" y="49"/>
                  </a:lnTo>
                  <a:lnTo>
                    <a:pt x="14" y="49"/>
                  </a:lnTo>
                  <a:lnTo>
                    <a:pt x="14" y="48"/>
                  </a:lnTo>
                  <a:lnTo>
                    <a:pt x="13" y="48"/>
                  </a:lnTo>
                  <a:lnTo>
                    <a:pt x="13" y="46"/>
                  </a:lnTo>
                  <a:lnTo>
                    <a:pt x="11" y="46"/>
                  </a:lnTo>
                  <a:lnTo>
                    <a:pt x="11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8" y="41"/>
                  </a:lnTo>
                  <a:lnTo>
                    <a:pt x="8" y="41"/>
                  </a:lnTo>
                  <a:lnTo>
                    <a:pt x="6" y="40"/>
                  </a:lnTo>
                  <a:lnTo>
                    <a:pt x="6" y="38"/>
                  </a:lnTo>
                  <a:lnTo>
                    <a:pt x="5" y="37"/>
                  </a:lnTo>
                  <a:lnTo>
                    <a:pt x="5" y="37"/>
                  </a:lnTo>
                  <a:lnTo>
                    <a:pt x="3" y="35"/>
                  </a:lnTo>
                  <a:lnTo>
                    <a:pt x="3" y="35"/>
                  </a:lnTo>
                  <a:lnTo>
                    <a:pt x="1" y="33"/>
                  </a:lnTo>
                  <a:lnTo>
                    <a:pt x="1" y="32"/>
                  </a:lnTo>
                  <a:lnTo>
                    <a:pt x="0" y="3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9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3" y="30"/>
                  </a:lnTo>
                  <a:lnTo>
                    <a:pt x="3" y="32"/>
                  </a:lnTo>
                  <a:lnTo>
                    <a:pt x="5" y="32"/>
                  </a:lnTo>
                  <a:lnTo>
                    <a:pt x="8" y="32"/>
                  </a:lnTo>
                  <a:lnTo>
                    <a:pt x="9" y="32"/>
                  </a:lnTo>
                  <a:lnTo>
                    <a:pt x="13" y="30"/>
                  </a:lnTo>
                  <a:lnTo>
                    <a:pt x="14" y="30"/>
                  </a:lnTo>
                  <a:lnTo>
                    <a:pt x="20" y="30"/>
                  </a:lnTo>
                  <a:lnTo>
                    <a:pt x="25" y="30"/>
                  </a:lnTo>
                  <a:lnTo>
                    <a:pt x="31" y="32"/>
                  </a:lnTo>
                  <a:lnTo>
                    <a:pt x="33" y="30"/>
                  </a:lnTo>
                  <a:lnTo>
                    <a:pt x="36" y="30"/>
                  </a:lnTo>
                  <a:lnTo>
                    <a:pt x="39" y="29"/>
                  </a:lnTo>
                  <a:lnTo>
                    <a:pt x="39" y="27"/>
                  </a:lnTo>
                  <a:lnTo>
                    <a:pt x="41" y="27"/>
                  </a:lnTo>
                  <a:lnTo>
                    <a:pt x="41" y="26"/>
                  </a:lnTo>
                  <a:lnTo>
                    <a:pt x="42" y="24"/>
                  </a:lnTo>
                  <a:lnTo>
                    <a:pt x="42" y="24"/>
                  </a:lnTo>
                  <a:lnTo>
                    <a:pt x="44" y="22"/>
                  </a:lnTo>
                  <a:lnTo>
                    <a:pt x="44" y="21"/>
                  </a:lnTo>
                  <a:lnTo>
                    <a:pt x="46" y="19"/>
                  </a:lnTo>
                  <a:lnTo>
                    <a:pt x="50" y="16"/>
                  </a:lnTo>
                  <a:lnTo>
                    <a:pt x="54" y="13"/>
                  </a:lnTo>
                  <a:lnTo>
                    <a:pt x="54" y="13"/>
                  </a:lnTo>
                  <a:lnTo>
                    <a:pt x="55" y="11"/>
                  </a:lnTo>
                  <a:lnTo>
                    <a:pt x="57" y="10"/>
                  </a:lnTo>
                  <a:lnTo>
                    <a:pt x="63" y="5"/>
                  </a:lnTo>
                  <a:lnTo>
                    <a:pt x="63" y="4"/>
                  </a:lnTo>
                  <a:lnTo>
                    <a:pt x="65" y="0"/>
                  </a:lnTo>
                  <a:lnTo>
                    <a:pt x="65" y="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"/>
            <p:cNvSpPr/>
            <p:nvPr/>
          </p:nvSpPr>
          <p:spPr>
            <a:xfrm>
              <a:off x="5805927" y="3145031"/>
              <a:ext cx="7797" cy="5848"/>
            </a:xfrm>
            <a:custGeom>
              <a:rect b="b" l="l" r="r" t="t"/>
              <a:pathLst>
                <a:path extrusionOk="0" h="3" w="4">
                  <a:moveTo>
                    <a:pt x="1" y="0"/>
                  </a:moveTo>
                  <a:lnTo>
                    <a:pt x="1" y="0"/>
                  </a:lnTo>
                  <a:lnTo>
                    <a:pt x="3" y="0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"/>
            <p:cNvSpPr/>
            <p:nvPr/>
          </p:nvSpPr>
          <p:spPr>
            <a:xfrm>
              <a:off x="3698820" y="4367192"/>
              <a:ext cx="7026944" cy="1602260"/>
            </a:xfrm>
            <a:custGeom>
              <a:rect b="b" l="l" r="r" t="t"/>
              <a:pathLst>
                <a:path extrusionOk="0" h="822" w="3605">
                  <a:moveTo>
                    <a:pt x="2" y="810"/>
                  </a:moveTo>
                  <a:lnTo>
                    <a:pt x="2" y="811"/>
                  </a:lnTo>
                  <a:lnTo>
                    <a:pt x="4" y="813"/>
                  </a:lnTo>
                  <a:lnTo>
                    <a:pt x="5" y="815"/>
                  </a:lnTo>
                  <a:lnTo>
                    <a:pt x="7" y="815"/>
                  </a:lnTo>
                  <a:lnTo>
                    <a:pt x="8" y="815"/>
                  </a:lnTo>
                  <a:lnTo>
                    <a:pt x="13" y="815"/>
                  </a:lnTo>
                  <a:lnTo>
                    <a:pt x="18" y="813"/>
                  </a:lnTo>
                  <a:lnTo>
                    <a:pt x="18" y="815"/>
                  </a:lnTo>
                  <a:lnTo>
                    <a:pt x="19" y="815"/>
                  </a:lnTo>
                  <a:lnTo>
                    <a:pt x="19" y="816"/>
                  </a:lnTo>
                  <a:lnTo>
                    <a:pt x="18" y="816"/>
                  </a:lnTo>
                  <a:lnTo>
                    <a:pt x="15" y="816"/>
                  </a:lnTo>
                  <a:lnTo>
                    <a:pt x="13" y="816"/>
                  </a:lnTo>
                  <a:lnTo>
                    <a:pt x="10" y="816"/>
                  </a:lnTo>
                  <a:lnTo>
                    <a:pt x="10" y="816"/>
                  </a:lnTo>
                  <a:lnTo>
                    <a:pt x="7" y="816"/>
                  </a:lnTo>
                  <a:lnTo>
                    <a:pt x="5" y="818"/>
                  </a:lnTo>
                  <a:lnTo>
                    <a:pt x="5" y="819"/>
                  </a:lnTo>
                  <a:lnTo>
                    <a:pt x="5" y="819"/>
                  </a:lnTo>
                  <a:lnTo>
                    <a:pt x="7" y="819"/>
                  </a:lnTo>
                  <a:lnTo>
                    <a:pt x="7" y="819"/>
                  </a:lnTo>
                  <a:lnTo>
                    <a:pt x="8" y="821"/>
                  </a:lnTo>
                  <a:lnTo>
                    <a:pt x="7" y="821"/>
                  </a:lnTo>
                  <a:lnTo>
                    <a:pt x="5" y="822"/>
                  </a:lnTo>
                  <a:lnTo>
                    <a:pt x="5" y="822"/>
                  </a:lnTo>
                  <a:lnTo>
                    <a:pt x="4" y="821"/>
                  </a:lnTo>
                  <a:lnTo>
                    <a:pt x="4" y="818"/>
                  </a:lnTo>
                  <a:lnTo>
                    <a:pt x="2" y="818"/>
                  </a:lnTo>
                  <a:lnTo>
                    <a:pt x="2" y="818"/>
                  </a:lnTo>
                  <a:lnTo>
                    <a:pt x="0" y="818"/>
                  </a:lnTo>
                  <a:lnTo>
                    <a:pt x="0" y="818"/>
                  </a:lnTo>
                  <a:lnTo>
                    <a:pt x="2" y="816"/>
                  </a:lnTo>
                  <a:lnTo>
                    <a:pt x="4" y="816"/>
                  </a:lnTo>
                  <a:lnTo>
                    <a:pt x="5" y="816"/>
                  </a:lnTo>
                  <a:lnTo>
                    <a:pt x="5" y="815"/>
                  </a:lnTo>
                  <a:lnTo>
                    <a:pt x="4" y="815"/>
                  </a:lnTo>
                  <a:lnTo>
                    <a:pt x="2" y="813"/>
                  </a:lnTo>
                  <a:lnTo>
                    <a:pt x="0" y="815"/>
                  </a:lnTo>
                  <a:lnTo>
                    <a:pt x="0" y="815"/>
                  </a:lnTo>
                  <a:lnTo>
                    <a:pt x="0" y="815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811"/>
                  </a:lnTo>
                  <a:lnTo>
                    <a:pt x="2" y="811"/>
                  </a:lnTo>
                  <a:lnTo>
                    <a:pt x="2" y="810"/>
                  </a:lnTo>
                  <a:close/>
                  <a:moveTo>
                    <a:pt x="5" y="800"/>
                  </a:moveTo>
                  <a:lnTo>
                    <a:pt x="7" y="800"/>
                  </a:lnTo>
                  <a:lnTo>
                    <a:pt x="7" y="800"/>
                  </a:lnTo>
                  <a:lnTo>
                    <a:pt x="11" y="802"/>
                  </a:lnTo>
                  <a:lnTo>
                    <a:pt x="15" y="804"/>
                  </a:lnTo>
                  <a:lnTo>
                    <a:pt x="16" y="804"/>
                  </a:lnTo>
                  <a:lnTo>
                    <a:pt x="18" y="805"/>
                  </a:lnTo>
                  <a:lnTo>
                    <a:pt x="18" y="805"/>
                  </a:lnTo>
                  <a:lnTo>
                    <a:pt x="18" y="807"/>
                  </a:lnTo>
                  <a:lnTo>
                    <a:pt x="18" y="807"/>
                  </a:lnTo>
                  <a:lnTo>
                    <a:pt x="16" y="807"/>
                  </a:lnTo>
                  <a:lnTo>
                    <a:pt x="16" y="807"/>
                  </a:lnTo>
                  <a:lnTo>
                    <a:pt x="15" y="807"/>
                  </a:lnTo>
                  <a:lnTo>
                    <a:pt x="11" y="805"/>
                  </a:lnTo>
                  <a:lnTo>
                    <a:pt x="10" y="804"/>
                  </a:lnTo>
                  <a:lnTo>
                    <a:pt x="8" y="804"/>
                  </a:lnTo>
                  <a:lnTo>
                    <a:pt x="8" y="805"/>
                  </a:lnTo>
                  <a:lnTo>
                    <a:pt x="7" y="805"/>
                  </a:lnTo>
                  <a:lnTo>
                    <a:pt x="5" y="805"/>
                  </a:lnTo>
                  <a:lnTo>
                    <a:pt x="4" y="805"/>
                  </a:lnTo>
                  <a:lnTo>
                    <a:pt x="4" y="805"/>
                  </a:lnTo>
                  <a:lnTo>
                    <a:pt x="5" y="804"/>
                  </a:lnTo>
                  <a:lnTo>
                    <a:pt x="5" y="804"/>
                  </a:lnTo>
                  <a:lnTo>
                    <a:pt x="5" y="804"/>
                  </a:lnTo>
                  <a:lnTo>
                    <a:pt x="5" y="802"/>
                  </a:lnTo>
                  <a:lnTo>
                    <a:pt x="4" y="802"/>
                  </a:lnTo>
                  <a:lnTo>
                    <a:pt x="5" y="802"/>
                  </a:lnTo>
                  <a:lnTo>
                    <a:pt x="5" y="800"/>
                  </a:lnTo>
                  <a:close/>
                  <a:moveTo>
                    <a:pt x="24" y="742"/>
                  </a:moveTo>
                  <a:lnTo>
                    <a:pt x="24" y="744"/>
                  </a:lnTo>
                  <a:lnTo>
                    <a:pt x="26" y="744"/>
                  </a:lnTo>
                  <a:lnTo>
                    <a:pt x="27" y="745"/>
                  </a:lnTo>
                  <a:lnTo>
                    <a:pt x="29" y="745"/>
                  </a:lnTo>
                  <a:lnTo>
                    <a:pt x="30" y="745"/>
                  </a:lnTo>
                  <a:lnTo>
                    <a:pt x="30" y="747"/>
                  </a:lnTo>
                  <a:lnTo>
                    <a:pt x="30" y="747"/>
                  </a:lnTo>
                  <a:lnTo>
                    <a:pt x="27" y="748"/>
                  </a:lnTo>
                  <a:lnTo>
                    <a:pt x="24" y="747"/>
                  </a:lnTo>
                  <a:lnTo>
                    <a:pt x="23" y="747"/>
                  </a:lnTo>
                  <a:lnTo>
                    <a:pt x="19" y="747"/>
                  </a:lnTo>
                  <a:lnTo>
                    <a:pt x="15" y="748"/>
                  </a:lnTo>
                  <a:lnTo>
                    <a:pt x="11" y="752"/>
                  </a:lnTo>
                  <a:lnTo>
                    <a:pt x="8" y="753"/>
                  </a:lnTo>
                  <a:lnTo>
                    <a:pt x="7" y="753"/>
                  </a:lnTo>
                  <a:lnTo>
                    <a:pt x="7" y="755"/>
                  </a:lnTo>
                  <a:lnTo>
                    <a:pt x="7" y="755"/>
                  </a:lnTo>
                  <a:lnTo>
                    <a:pt x="5" y="756"/>
                  </a:lnTo>
                  <a:lnTo>
                    <a:pt x="7" y="753"/>
                  </a:lnTo>
                  <a:lnTo>
                    <a:pt x="7" y="752"/>
                  </a:lnTo>
                  <a:lnTo>
                    <a:pt x="8" y="750"/>
                  </a:lnTo>
                  <a:lnTo>
                    <a:pt x="10" y="750"/>
                  </a:lnTo>
                  <a:lnTo>
                    <a:pt x="8" y="748"/>
                  </a:lnTo>
                  <a:lnTo>
                    <a:pt x="8" y="747"/>
                  </a:lnTo>
                  <a:lnTo>
                    <a:pt x="8" y="747"/>
                  </a:lnTo>
                  <a:lnTo>
                    <a:pt x="10" y="747"/>
                  </a:lnTo>
                  <a:lnTo>
                    <a:pt x="10" y="748"/>
                  </a:lnTo>
                  <a:lnTo>
                    <a:pt x="11" y="748"/>
                  </a:lnTo>
                  <a:lnTo>
                    <a:pt x="16" y="747"/>
                  </a:lnTo>
                  <a:lnTo>
                    <a:pt x="19" y="745"/>
                  </a:lnTo>
                  <a:lnTo>
                    <a:pt x="21" y="744"/>
                  </a:lnTo>
                  <a:lnTo>
                    <a:pt x="21" y="744"/>
                  </a:lnTo>
                  <a:lnTo>
                    <a:pt x="21" y="744"/>
                  </a:lnTo>
                  <a:lnTo>
                    <a:pt x="21" y="744"/>
                  </a:lnTo>
                  <a:lnTo>
                    <a:pt x="23" y="744"/>
                  </a:lnTo>
                  <a:lnTo>
                    <a:pt x="24" y="742"/>
                  </a:lnTo>
                  <a:close/>
                  <a:moveTo>
                    <a:pt x="64" y="725"/>
                  </a:moveTo>
                  <a:lnTo>
                    <a:pt x="64" y="725"/>
                  </a:lnTo>
                  <a:lnTo>
                    <a:pt x="65" y="726"/>
                  </a:lnTo>
                  <a:lnTo>
                    <a:pt x="65" y="726"/>
                  </a:lnTo>
                  <a:lnTo>
                    <a:pt x="65" y="726"/>
                  </a:lnTo>
                  <a:lnTo>
                    <a:pt x="65" y="726"/>
                  </a:lnTo>
                  <a:lnTo>
                    <a:pt x="67" y="726"/>
                  </a:lnTo>
                  <a:lnTo>
                    <a:pt x="67" y="726"/>
                  </a:lnTo>
                  <a:lnTo>
                    <a:pt x="67" y="728"/>
                  </a:lnTo>
                  <a:lnTo>
                    <a:pt x="68" y="728"/>
                  </a:lnTo>
                  <a:lnTo>
                    <a:pt x="68" y="729"/>
                  </a:lnTo>
                  <a:lnTo>
                    <a:pt x="68" y="729"/>
                  </a:lnTo>
                  <a:lnTo>
                    <a:pt x="68" y="729"/>
                  </a:lnTo>
                  <a:lnTo>
                    <a:pt x="68" y="731"/>
                  </a:lnTo>
                  <a:lnTo>
                    <a:pt x="67" y="731"/>
                  </a:lnTo>
                  <a:lnTo>
                    <a:pt x="65" y="731"/>
                  </a:lnTo>
                  <a:lnTo>
                    <a:pt x="64" y="729"/>
                  </a:lnTo>
                  <a:lnTo>
                    <a:pt x="64" y="728"/>
                  </a:lnTo>
                  <a:lnTo>
                    <a:pt x="62" y="725"/>
                  </a:lnTo>
                  <a:lnTo>
                    <a:pt x="64" y="725"/>
                  </a:lnTo>
                  <a:lnTo>
                    <a:pt x="64" y="725"/>
                  </a:lnTo>
                  <a:close/>
                  <a:moveTo>
                    <a:pt x="3515" y="701"/>
                  </a:moveTo>
                  <a:lnTo>
                    <a:pt x="3515" y="701"/>
                  </a:lnTo>
                  <a:lnTo>
                    <a:pt x="3515" y="703"/>
                  </a:lnTo>
                  <a:lnTo>
                    <a:pt x="3515" y="703"/>
                  </a:lnTo>
                  <a:lnTo>
                    <a:pt x="3517" y="701"/>
                  </a:lnTo>
                  <a:lnTo>
                    <a:pt x="3517" y="701"/>
                  </a:lnTo>
                  <a:lnTo>
                    <a:pt x="3517" y="703"/>
                  </a:lnTo>
                  <a:lnTo>
                    <a:pt x="3517" y="703"/>
                  </a:lnTo>
                  <a:lnTo>
                    <a:pt x="3515" y="704"/>
                  </a:lnTo>
                  <a:lnTo>
                    <a:pt x="3517" y="706"/>
                  </a:lnTo>
                  <a:lnTo>
                    <a:pt x="3517" y="706"/>
                  </a:lnTo>
                  <a:lnTo>
                    <a:pt x="3517" y="706"/>
                  </a:lnTo>
                  <a:lnTo>
                    <a:pt x="3517" y="707"/>
                  </a:lnTo>
                  <a:lnTo>
                    <a:pt x="3517" y="707"/>
                  </a:lnTo>
                  <a:lnTo>
                    <a:pt x="3515" y="706"/>
                  </a:lnTo>
                  <a:lnTo>
                    <a:pt x="3515" y="706"/>
                  </a:lnTo>
                  <a:lnTo>
                    <a:pt x="3515" y="706"/>
                  </a:lnTo>
                  <a:lnTo>
                    <a:pt x="3515" y="704"/>
                  </a:lnTo>
                  <a:lnTo>
                    <a:pt x="3515" y="703"/>
                  </a:lnTo>
                  <a:lnTo>
                    <a:pt x="3515" y="701"/>
                  </a:lnTo>
                  <a:lnTo>
                    <a:pt x="3515" y="701"/>
                  </a:lnTo>
                  <a:close/>
                  <a:moveTo>
                    <a:pt x="3520" y="696"/>
                  </a:moveTo>
                  <a:lnTo>
                    <a:pt x="3520" y="696"/>
                  </a:lnTo>
                  <a:lnTo>
                    <a:pt x="3520" y="698"/>
                  </a:lnTo>
                  <a:lnTo>
                    <a:pt x="3520" y="698"/>
                  </a:lnTo>
                  <a:lnTo>
                    <a:pt x="3520" y="701"/>
                  </a:lnTo>
                  <a:lnTo>
                    <a:pt x="3522" y="703"/>
                  </a:lnTo>
                  <a:lnTo>
                    <a:pt x="3522" y="704"/>
                  </a:lnTo>
                  <a:lnTo>
                    <a:pt x="3520" y="704"/>
                  </a:lnTo>
                  <a:lnTo>
                    <a:pt x="3520" y="704"/>
                  </a:lnTo>
                  <a:lnTo>
                    <a:pt x="3520" y="704"/>
                  </a:lnTo>
                  <a:lnTo>
                    <a:pt x="3520" y="703"/>
                  </a:lnTo>
                  <a:lnTo>
                    <a:pt x="3520" y="700"/>
                  </a:lnTo>
                  <a:lnTo>
                    <a:pt x="3518" y="698"/>
                  </a:lnTo>
                  <a:lnTo>
                    <a:pt x="3520" y="698"/>
                  </a:lnTo>
                  <a:lnTo>
                    <a:pt x="3520" y="698"/>
                  </a:lnTo>
                  <a:lnTo>
                    <a:pt x="3520" y="696"/>
                  </a:lnTo>
                  <a:lnTo>
                    <a:pt x="3520" y="696"/>
                  </a:lnTo>
                  <a:close/>
                  <a:moveTo>
                    <a:pt x="3525" y="693"/>
                  </a:moveTo>
                  <a:lnTo>
                    <a:pt x="3525" y="695"/>
                  </a:lnTo>
                  <a:lnTo>
                    <a:pt x="3525" y="696"/>
                  </a:lnTo>
                  <a:lnTo>
                    <a:pt x="3525" y="696"/>
                  </a:lnTo>
                  <a:lnTo>
                    <a:pt x="3526" y="696"/>
                  </a:lnTo>
                  <a:lnTo>
                    <a:pt x="3526" y="696"/>
                  </a:lnTo>
                  <a:lnTo>
                    <a:pt x="3526" y="696"/>
                  </a:lnTo>
                  <a:lnTo>
                    <a:pt x="3526" y="696"/>
                  </a:lnTo>
                  <a:lnTo>
                    <a:pt x="3526" y="696"/>
                  </a:lnTo>
                  <a:lnTo>
                    <a:pt x="3526" y="696"/>
                  </a:lnTo>
                  <a:lnTo>
                    <a:pt x="3526" y="700"/>
                  </a:lnTo>
                  <a:lnTo>
                    <a:pt x="3526" y="701"/>
                  </a:lnTo>
                  <a:lnTo>
                    <a:pt x="3525" y="701"/>
                  </a:lnTo>
                  <a:lnTo>
                    <a:pt x="3525" y="701"/>
                  </a:lnTo>
                  <a:lnTo>
                    <a:pt x="3525" y="700"/>
                  </a:lnTo>
                  <a:lnTo>
                    <a:pt x="3525" y="700"/>
                  </a:lnTo>
                  <a:lnTo>
                    <a:pt x="3525" y="698"/>
                  </a:lnTo>
                  <a:lnTo>
                    <a:pt x="3525" y="695"/>
                  </a:lnTo>
                  <a:lnTo>
                    <a:pt x="3525" y="693"/>
                  </a:lnTo>
                  <a:close/>
                  <a:moveTo>
                    <a:pt x="7" y="649"/>
                  </a:moveTo>
                  <a:lnTo>
                    <a:pt x="8" y="649"/>
                  </a:lnTo>
                  <a:lnTo>
                    <a:pt x="8" y="651"/>
                  </a:lnTo>
                  <a:lnTo>
                    <a:pt x="10" y="651"/>
                  </a:lnTo>
                  <a:lnTo>
                    <a:pt x="10" y="652"/>
                  </a:lnTo>
                  <a:lnTo>
                    <a:pt x="10" y="654"/>
                  </a:lnTo>
                  <a:lnTo>
                    <a:pt x="8" y="652"/>
                  </a:lnTo>
                  <a:lnTo>
                    <a:pt x="7" y="654"/>
                  </a:lnTo>
                  <a:lnTo>
                    <a:pt x="5" y="654"/>
                  </a:lnTo>
                  <a:lnTo>
                    <a:pt x="5" y="654"/>
                  </a:lnTo>
                  <a:lnTo>
                    <a:pt x="5" y="652"/>
                  </a:lnTo>
                  <a:lnTo>
                    <a:pt x="5" y="651"/>
                  </a:lnTo>
                  <a:lnTo>
                    <a:pt x="5" y="649"/>
                  </a:lnTo>
                  <a:lnTo>
                    <a:pt x="7" y="649"/>
                  </a:lnTo>
                  <a:close/>
                  <a:moveTo>
                    <a:pt x="11" y="643"/>
                  </a:moveTo>
                  <a:lnTo>
                    <a:pt x="13" y="643"/>
                  </a:lnTo>
                  <a:lnTo>
                    <a:pt x="13" y="643"/>
                  </a:lnTo>
                  <a:lnTo>
                    <a:pt x="13" y="644"/>
                  </a:lnTo>
                  <a:lnTo>
                    <a:pt x="11" y="644"/>
                  </a:lnTo>
                  <a:lnTo>
                    <a:pt x="11" y="644"/>
                  </a:lnTo>
                  <a:lnTo>
                    <a:pt x="10" y="644"/>
                  </a:lnTo>
                  <a:lnTo>
                    <a:pt x="11" y="643"/>
                  </a:lnTo>
                  <a:close/>
                  <a:moveTo>
                    <a:pt x="15" y="635"/>
                  </a:moveTo>
                  <a:lnTo>
                    <a:pt x="15" y="635"/>
                  </a:lnTo>
                  <a:lnTo>
                    <a:pt x="15" y="635"/>
                  </a:lnTo>
                  <a:lnTo>
                    <a:pt x="15" y="635"/>
                  </a:lnTo>
                  <a:lnTo>
                    <a:pt x="15" y="637"/>
                  </a:lnTo>
                  <a:lnTo>
                    <a:pt x="15" y="637"/>
                  </a:lnTo>
                  <a:lnTo>
                    <a:pt x="15" y="638"/>
                  </a:lnTo>
                  <a:lnTo>
                    <a:pt x="15" y="638"/>
                  </a:lnTo>
                  <a:lnTo>
                    <a:pt x="15" y="638"/>
                  </a:lnTo>
                  <a:lnTo>
                    <a:pt x="13" y="638"/>
                  </a:lnTo>
                  <a:lnTo>
                    <a:pt x="11" y="637"/>
                  </a:lnTo>
                  <a:lnTo>
                    <a:pt x="11" y="637"/>
                  </a:lnTo>
                  <a:lnTo>
                    <a:pt x="11" y="637"/>
                  </a:lnTo>
                  <a:lnTo>
                    <a:pt x="11" y="635"/>
                  </a:lnTo>
                  <a:lnTo>
                    <a:pt x="13" y="635"/>
                  </a:lnTo>
                  <a:lnTo>
                    <a:pt x="15" y="635"/>
                  </a:lnTo>
                  <a:close/>
                  <a:moveTo>
                    <a:pt x="3602" y="610"/>
                  </a:moveTo>
                  <a:lnTo>
                    <a:pt x="3604" y="610"/>
                  </a:lnTo>
                  <a:lnTo>
                    <a:pt x="3605" y="611"/>
                  </a:lnTo>
                  <a:lnTo>
                    <a:pt x="3605" y="611"/>
                  </a:lnTo>
                  <a:lnTo>
                    <a:pt x="3605" y="613"/>
                  </a:lnTo>
                  <a:lnTo>
                    <a:pt x="3604" y="613"/>
                  </a:lnTo>
                  <a:lnTo>
                    <a:pt x="3604" y="614"/>
                  </a:lnTo>
                  <a:lnTo>
                    <a:pt x="3602" y="614"/>
                  </a:lnTo>
                  <a:lnTo>
                    <a:pt x="3600" y="614"/>
                  </a:lnTo>
                  <a:lnTo>
                    <a:pt x="3600" y="614"/>
                  </a:lnTo>
                  <a:lnTo>
                    <a:pt x="3600" y="613"/>
                  </a:lnTo>
                  <a:lnTo>
                    <a:pt x="3600" y="613"/>
                  </a:lnTo>
                  <a:lnTo>
                    <a:pt x="3600" y="611"/>
                  </a:lnTo>
                  <a:lnTo>
                    <a:pt x="3600" y="611"/>
                  </a:lnTo>
                  <a:lnTo>
                    <a:pt x="3602" y="610"/>
                  </a:lnTo>
                  <a:close/>
                  <a:moveTo>
                    <a:pt x="297" y="504"/>
                  </a:moveTo>
                  <a:lnTo>
                    <a:pt x="298" y="504"/>
                  </a:lnTo>
                  <a:lnTo>
                    <a:pt x="298" y="504"/>
                  </a:lnTo>
                  <a:lnTo>
                    <a:pt x="298" y="506"/>
                  </a:lnTo>
                  <a:lnTo>
                    <a:pt x="298" y="507"/>
                  </a:lnTo>
                  <a:lnTo>
                    <a:pt x="298" y="509"/>
                  </a:lnTo>
                  <a:lnTo>
                    <a:pt x="300" y="509"/>
                  </a:lnTo>
                  <a:lnTo>
                    <a:pt x="300" y="509"/>
                  </a:lnTo>
                  <a:lnTo>
                    <a:pt x="300" y="511"/>
                  </a:lnTo>
                  <a:lnTo>
                    <a:pt x="298" y="511"/>
                  </a:lnTo>
                  <a:lnTo>
                    <a:pt x="298" y="512"/>
                  </a:lnTo>
                  <a:lnTo>
                    <a:pt x="298" y="514"/>
                  </a:lnTo>
                  <a:lnTo>
                    <a:pt x="297" y="514"/>
                  </a:lnTo>
                  <a:lnTo>
                    <a:pt x="297" y="515"/>
                  </a:lnTo>
                  <a:lnTo>
                    <a:pt x="297" y="515"/>
                  </a:lnTo>
                  <a:lnTo>
                    <a:pt x="295" y="515"/>
                  </a:lnTo>
                  <a:lnTo>
                    <a:pt x="295" y="515"/>
                  </a:lnTo>
                  <a:lnTo>
                    <a:pt x="294" y="515"/>
                  </a:lnTo>
                  <a:lnTo>
                    <a:pt x="294" y="514"/>
                  </a:lnTo>
                  <a:lnTo>
                    <a:pt x="294" y="514"/>
                  </a:lnTo>
                  <a:lnTo>
                    <a:pt x="292" y="514"/>
                  </a:lnTo>
                  <a:lnTo>
                    <a:pt x="292" y="515"/>
                  </a:lnTo>
                  <a:lnTo>
                    <a:pt x="291" y="517"/>
                  </a:lnTo>
                  <a:lnTo>
                    <a:pt x="291" y="518"/>
                  </a:lnTo>
                  <a:lnTo>
                    <a:pt x="289" y="518"/>
                  </a:lnTo>
                  <a:lnTo>
                    <a:pt x="289" y="518"/>
                  </a:lnTo>
                  <a:lnTo>
                    <a:pt x="289" y="518"/>
                  </a:lnTo>
                  <a:lnTo>
                    <a:pt x="287" y="518"/>
                  </a:lnTo>
                  <a:lnTo>
                    <a:pt x="287" y="520"/>
                  </a:lnTo>
                  <a:lnTo>
                    <a:pt x="287" y="522"/>
                  </a:lnTo>
                  <a:lnTo>
                    <a:pt x="287" y="523"/>
                  </a:lnTo>
                  <a:lnTo>
                    <a:pt x="287" y="525"/>
                  </a:lnTo>
                  <a:lnTo>
                    <a:pt x="287" y="526"/>
                  </a:lnTo>
                  <a:lnTo>
                    <a:pt x="286" y="526"/>
                  </a:lnTo>
                  <a:lnTo>
                    <a:pt x="286" y="526"/>
                  </a:lnTo>
                  <a:lnTo>
                    <a:pt x="286" y="526"/>
                  </a:lnTo>
                  <a:lnTo>
                    <a:pt x="286" y="526"/>
                  </a:lnTo>
                  <a:lnTo>
                    <a:pt x="286" y="525"/>
                  </a:lnTo>
                  <a:lnTo>
                    <a:pt x="286" y="525"/>
                  </a:lnTo>
                  <a:lnTo>
                    <a:pt x="286" y="525"/>
                  </a:lnTo>
                  <a:lnTo>
                    <a:pt x="286" y="523"/>
                  </a:lnTo>
                  <a:lnTo>
                    <a:pt x="286" y="522"/>
                  </a:lnTo>
                  <a:lnTo>
                    <a:pt x="284" y="522"/>
                  </a:lnTo>
                  <a:lnTo>
                    <a:pt x="284" y="520"/>
                  </a:lnTo>
                  <a:lnTo>
                    <a:pt x="284" y="518"/>
                  </a:lnTo>
                  <a:lnTo>
                    <a:pt x="284" y="518"/>
                  </a:lnTo>
                  <a:lnTo>
                    <a:pt x="286" y="517"/>
                  </a:lnTo>
                  <a:lnTo>
                    <a:pt x="287" y="517"/>
                  </a:lnTo>
                  <a:lnTo>
                    <a:pt x="287" y="517"/>
                  </a:lnTo>
                  <a:lnTo>
                    <a:pt x="289" y="515"/>
                  </a:lnTo>
                  <a:lnTo>
                    <a:pt x="289" y="515"/>
                  </a:lnTo>
                  <a:lnTo>
                    <a:pt x="289" y="514"/>
                  </a:lnTo>
                  <a:lnTo>
                    <a:pt x="289" y="514"/>
                  </a:lnTo>
                  <a:lnTo>
                    <a:pt x="289" y="514"/>
                  </a:lnTo>
                  <a:lnTo>
                    <a:pt x="289" y="512"/>
                  </a:lnTo>
                  <a:lnTo>
                    <a:pt x="291" y="512"/>
                  </a:lnTo>
                  <a:lnTo>
                    <a:pt x="291" y="512"/>
                  </a:lnTo>
                  <a:lnTo>
                    <a:pt x="292" y="512"/>
                  </a:lnTo>
                  <a:lnTo>
                    <a:pt x="292" y="511"/>
                  </a:lnTo>
                  <a:lnTo>
                    <a:pt x="294" y="511"/>
                  </a:lnTo>
                  <a:lnTo>
                    <a:pt x="294" y="509"/>
                  </a:lnTo>
                  <a:lnTo>
                    <a:pt x="294" y="509"/>
                  </a:lnTo>
                  <a:lnTo>
                    <a:pt x="295" y="507"/>
                  </a:lnTo>
                  <a:lnTo>
                    <a:pt x="297" y="507"/>
                  </a:lnTo>
                  <a:lnTo>
                    <a:pt x="297" y="506"/>
                  </a:lnTo>
                  <a:lnTo>
                    <a:pt x="297" y="506"/>
                  </a:lnTo>
                  <a:lnTo>
                    <a:pt x="297" y="506"/>
                  </a:lnTo>
                  <a:lnTo>
                    <a:pt x="297" y="504"/>
                  </a:lnTo>
                  <a:lnTo>
                    <a:pt x="297" y="504"/>
                  </a:lnTo>
                  <a:close/>
                  <a:moveTo>
                    <a:pt x="155" y="477"/>
                  </a:moveTo>
                  <a:lnTo>
                    <a:pt x="157" y="477"/>
                  </a:lnTo>
                  <a:lnTo>
                    <a:pt x="158" y="477"/>
                  </a:lnTo>
                  <a:lnTo>
                    <a:pt x="158" y="477"/>
                  </a:lnTo>
                  <a:lnTo>
                    <a:pt x="160" y="479"/>
                  </a:lnTo>
                  <a:lnTo>
                    <a:pt x="160" y="481"/>
                  </a:lnTo>
                  <a:lnTo>
                    <a:pt x="160" y="482"/>
                  </a:lnTo>
                  <a:lnTo>
                    <a:pt x="158" y="482"/>
                  </a:lnTo>
                  <a:lnTo>
                    <a:pt x="155" y="482"/>
                  </a:lnTo>
                  <a:lnTo>
                    <a:pt x="153" y="484"/>
                  </a:lnTo>
                  <a:lnTo>
                    <a:pt x="152" y="482"/>
                  </a:lnTo>
                  <a:lnTo>
                    <a:pt x="152" y="482"/>
                  </a:lnTo>
                  <a:lnTo>
                    <a:pt x="150" y="481"/>
                  </a:lnTo>
                  <a:lnTo>
                    <a:pt x="149" y="481"/>
                  </a:lnTo>
                  <a:lnTo>
                    <a:pt x="150" y="479"/>
                  </a:lnTo>
                  <a:lnTo>
                    <a:pt x="152" y="479"/>
                  </a:lnTo>
                  <a:lnTo>
                    <a:pt x="153" y="479"/>
                  </a:lnTo>
                  <a:lnTo>
                    <a:pt x="153" y="477"/>
                  </a:lnTo>
                  <a:lnTo>
                    <a:pt x="155" y="477"/>
                  </a:lnTo>
                  <a:close/>
                  <a:moveTo>
                    <a:pt x="275" y="378"/>
                  </a:moveTo>
                  <a:lnTo>
                    <a:pt x="275" y="378"/>
                  </a:lnTo>
                  <a:lnTo>
                    <a:pt x="275" y="380"/>
                  </a:lnTo>
                  <a:lnTo>
                    <a:pt x="275" y="381"/>
                  </a:lnTo>
                  <a:lnTo>
                    <a:pt x="275" y="383"/>
                  </a:lnTo>
                  <a:lnTo>
                    <a:pt x="275" y="386"/>
                  </a:lnTo>
                  <a:lnTo>
                    <a:pt x="276" y="388"/>
                  </a:lnTo>
                  <a:lnTo>
                    <a:pt x="276" y="388"/>
                  </a:lnTo>
                  <a:lnTo>
                    <a:pt x="276" y="388"/>
                  </a:lnTo>
                  <a:lnTo>
                    <a:pt x="275" y="388"/>
                  </a:lnTo>
                  <a:lnTo>
                    <a:pt x="275" y="389"/>
                  </a:lnTo>
                  <a:lnTo>
                    <a:pt x="275" y="389"/>
                  </a:lnTo>
                  <a:lnTo>
                    <a:pt x="275" y="389"/>
                  </a:lnTo>
                  <a:lnTo>
                    <a:pt x="276" y="391"/>
                  </a:lnTo>
                  <a:lnTo>
                    <a:pt x="275" y="391"/>
                  </a:lnTo>
                  <a:lnTo>
                    <a:pt x="275" y="391"/>
                  </a:lnTo>
                  <a:lnTo>
                    <a:pt x="273" y="391"/>
                  </a:lnTo>
                  <a:lnTo>
                    <a:pt x="273" y="391"/>
                  </a:lnTo>
                  <a:lnTo>
                    <a:pt x="273" y="391"/>
                  </a:lnTo>
                  <a:lnTo>
                    <a:pt x="273" y="391"/>
                  </a:lnTo>
                  <a:lnTo>
                    <a:pt x="275" y="392"/>
                  </a:lnTo>
                  <a:lnTo>
                    <a:pt x="275" y="392"/>
                  </a:lnTo>
                  <a:lnTo>
                    <a:pt x="275" y="394"/>
                  </a:lnTo>
                  <a:lnTo>
                    <a:pt x="275" y="394"/>
                  </a:lnTo>
                  <a:lnTo>
                    <a:pt x="273" y="394"/>
                  </a:lnTo>
                  <a:lnTo>
                    <a:pt x="273" y="394"/>
                  </a:lnTo>
                  <a:lnTo>
                    <a:pt x="275" y="395"/>
                  </a:lnTo>
                  <a:lnTo>
                    <a:pt x="276" y="395"/>
                  </a:lnTo>
                  <a:lnTo>
                    <a:pt x="275" y="395"/>
                  </a:lnTo>
                  <a:lnTo>
                    <a:pt x="275" y="395"/>
                  </a:lnTo>
                  <a:lnTo>
                    <a:pt x="273" y="397"/>
                  </a:lnTo>
                  <a:lnTo>
                    <a:pt x="273" y="397"/>
                  </a:lnTo>
                  <a:lnTo>
                    <a:pt x="273" y="397"/>
                  </a:lnTo>
                  <a:lnTo>
                    <a:pt x="273" y="397"/>
                  </a:lnTo>
                  <a:lnTo>
                    <a:pt x="273" y="397"/>
                  </a:lnTo>
                  <a:lnTo>
                    <a:pt x="272" y="397"/>
                  </a:lnTo>
                  <a:lnTo>
                    <a:pt x="272" y="397"/>
                  </a:lnTo>
                  <a:lnTo>
                    <a:pt x="272" y="399"/>
                  </a:lnTo>
                  <a:lnTo>
                    <a:pt x="270" y="399"/>
                  </a:lnTo>
                  <a:lnTo>
                    <a:pt x="270" y="399"/>
                  </a:lnTo>
                  <a:lnTo>
                    <a:pt x="270" y="399"/>
                  </a:lnTo>
                  <a:lnTo>
                    <a:pt x="270" y="397"/>
                  </a:lnTo>
                  <a:lnTo>
                    <a:pt x="270" y="395"/>
                  </a:lnTo>
                  <a:lnTo>
                    <a:pt x="272" y="395"/>
                  </a:lnTo>
                  <a:lnTo>
                    <a:pt x="272" y="394"/>
                  </a:lnTo>
                  <a:lnTo>
                    <a:pt x="272" y="394"/>
                  </a:lnTo>
                  <a:lnTo>
                    <a:pt x="272" y="394"/>
                  </a:lnTo>
                  <a:lnTo>
                    <a:pt x="270" y="394"/>
                  </a:lnTo>
                  <a:lnTo>
                    <a:pt x="270" y="394"/>
                  </a:lnTo>
                  <a:lnTo>
                    <a:pt x="270" y="394"/>
                  </a:lnTo>
                  <a:lnTo>
                    <a:pt x="268" y="392"/>
                  </a:lnTo>
                  <a:lnTo>
                    <a:pt x="268" y="392"/>
                  </a:lnTo>
                  <a:lnTo>
                    <a:pt x="268" y="392"/>
                  </a:lnTo>
                  <a:lnTo>
                    <a:pt x="270" y="392"/>
                  </a:lnTo>
                  <a:lnTo>
                    <a:pt x="272" y="392"/>
                  </a:lnTo>
                  <a:lnTo>
                    <a:pt x="272" y="392"/>
                  </a:lnTo>
                  <a:lnTo>
                    <a:pt x="272" y="391"/>
                  </a:lnTo>
                  <a:lnTo>
                    <a:pt x="272" y="391"/>
                  </a:lnTo>
                  <a:lnTo>
                    <a:pt x="270" y="391"/>
                  </a:lnTo>
                  <a:lnTo>
                    <a:pt x="267" y="389"/>
                  </a:lnTo>
                  <a:lnTo>
                    <a:pt x="268" y="389"/>
                  </a:lnTo>
                  <a:lnTo>
                    <a:pt x="268" y="389"/>
                  </a:lnTo>
                  <a:lnTo>
                    <a:pt x="270" y="389"/>
                  </a:lnTo>
                  <a:lnTo>
                    <a:pt x="272" y="389"/>
                  </a:lnTo>
                  <a:lnTo>
                    <a:pt x="272" y="389"/>
                  </a:lnTo>
                  <a:lnTo>
                    <a:pt x="272" y="389"/>
                  </a:lnTo>
                  <a:lnTo>
                    <a:pt x="272" y="388"/>
                  </a:lnTo>
                  <a:lnTo>
                    <a:pt x="272" y="388"/>
                  </a:lnTo>
                  <a:lnTo>
                    <a:pt x="273" y="388"/>
                  </a:lnTo>
                  <a:lnTo>
                    <a:pt x="273" y="386"/>
                  </a:lnTo>
                  <a:lnTo>
                    <a:pt x="273" y="386"/>
                  </a:lnTo>
                  <a:lnTo>
                    <a:pt x="273" y="386"/>
                  </a:lnTo>
                  <a:lnTo>
                    <a:pt x="273" y="384"/>
                  </a:lnTo>
                  <a:lnTo>
                    <a:pt x="273" y="384"/>
                  </a:lnTo>
                  <a:lnTo>
                    <a:pt x="273" y="383"/>
                  </a:lnTo>
                  <a:lnTo>
                    <a:pt x="273" y="383"/>
                  </a:lnTo>
                  <a:lnTo>
                    <a:pt x="275" y="383"/>
                  </a:lnTo>
                  <a:lnTo>
                    <a:pt x="275" y="381"/>
                  </a:lnTo>
                  <a:lnTo>
                    <a:pt x="275" y="381"/>
                  </a:lnTo>
                  <a:lnTo>
                    <a:pt x="275" y="380"/>
                  </a:lnTo>
                  <a:lnTo>
                    <a:pt x="273" y="380"/>
                  </a:lnTo>
                  <a:lnTo>
                    <a:pt x="273" y="380"/>
                  </a:lnTo>
                  <a:lnTo>
                    <a:pt x="275" y="378"/>
                  </a:lnTo>
                  <a:lnTo>
                    <a:pt x="275" y="378"/>
                  </a:lnTo>
                  <a:lnTo>
                    <a:pt x="275" y="378"/>
                  </a:lnTo>
                  <a:close/>
                  <a:moveTo>
                    <a:pt x="322" y="312"/>
                  </a:moveTo>
                  <a:lnTo>
                    <a:pt x="324" y="312"/>
                  </a:lnTo>
                  <a:lnTo>
                    <a:pt x="324" y="315"/>
                  </a:lnTo>
                  <a:lnTo>
                    <a:pt x="324" y="315"/>
                  </a:lnTo>
                  <a:lnTo>
                    <a:pt x="325" y="315"/>
                  </a:lnTo>
                  <a:lnTo>
                    <a:pt x="327" y="314"/>
                  </a:lnTo>
                  <a:lnTo>
                    <a:pt x="328" y="314"/>
                  </a:lnTo>
                  <a:lnTo>
                    <a:pt x="327" y="315"/>
                  </a:lnTo>
                  <a:lnTo>
                    <a:pt x="325" y="317"/>
                  </a:lnTo>
                  <a:lnTo>
                    <a:pt x="325" y="317"/>
                  </a:lnTo>
                  <a:lnTo>
                    <a:pt x="324" y="318"/>
                  </a:lnTo>
                  <a:lnTo>
                    <a:pt x="322" y="318"/>
                  </a:lnTo>
                  <a:lnTo>
                    <a:pt x="322" y="320"/>
                  </a:lnTo>
                  <a:lnTo>
                    <a:pt x="324" y="320"/>
                  </a:lnTo>
                  <a:lnTo>
                    <a:pt x="324" y="321"/>
                  </a:lnTo>
                  <a:lnTo>
                    <a:pt x="322" y="321"/>
                  </a:lnTo>
                  <a:lnTo>
                    <a:pt x="322" y="321"/>
                  </a:lnTo>
                  <a:lnTo>
                    <a:pt x="321" y="321"/>
                  </a:lnTo>
                  <a:lnTo>
                    <a:pt x="321" y="321"/>
                  </a:lnTo>
                  <a:lnTo>
                    <a:pt x="321" y="321"/>
                  </a:lnTo>
                  <a:lnTo>
                    <a:pt x="319" y="321"/>
                  </a:lnTo>
                  <a:lnTo>
                    <a:pt x="319" y="321"/>
                  </a:lnTo>
                  <a:lnTo>
                    <a:pt x="321" y="323"/>
                  </a:lnTo>
                  <a:lnTo>
                    <a:pt x="322" y="325"/>
                  </a:lnTo>
                  <a:lnTo>
                    <a:pt x="322" y="325"/>
                  </a:lnTo>
                  <a:lnTo>
                    <a:pt x="319" y="323"/>
                  </a:lnTo>
                  <a:lnTo>
                    <a:pt x="317" y="323"/>
                  </a:lnTo>
                  <a:lnTo>
                    <a:pt x="317" y="323"/>
                  </a:lnTo>
                  <a:lnTo>
                    <a:pt x="317" y="323"/>
                  </a:lnTo>
                  <a:lnTo>
                    <a:pt x="316" y="323"/>
                  </a:lnTo>
                  <a:lnTo>
                    <a:pt x="316" y="321"/>
                  </a:lnTo>
                  <a:lnTo>
                    <a:pt x="316" y="321"/>
                  </a:lnTo>
                  <a:lnTo>
                    <a:pt x="317" y="321"/>
                  </a:lnTo>
                  <a:lnTo>
                    <a:pt x="316" y="320"/>
                  </a:lnTo>
                  <a:lnTo>
                    <a:pt x="316" y="320"/>
                  </a:lnTo>
                  <a:lnTo>
                    <a:pt x="317" y="320"/>
                  </a:lnTo>
                  <a:lnTo>
                    <a:pt x="317" y="320"/>
                  </a:lnTo>
                  <a:lnTo>
                    <a:pt x="319" y="320"/>
                  </a:lnTo>
                  <a:lnTo>
                    <a:pt x="321" y="320"/>
                  </a:lnTo>
                  <a:lnTo>
                    <a:pt x="321" y="320"/>
                  </a:lnTo>
                  <a:lnTo>
                    <a:pt x="321" y="318"/>
                  </a:lnTo>
                  <a:lnTo>
                    <a:pt x="321" y="318"/>
                  </a:lnTo>
                  <a:lnTo>
                    <a:pt x="321" y="318"/>
                  </a:lnTo>
                  <a:lnTo>
                    <a:pt x="322" y="318"/>
                  </a:lnTo>
                  <a:lnTo>
                    <a:pt x="322" y="318"/>
                  </a:lnTo>
                  <a:lnTo>
                    <a:pt x="322" y="317"/>
                  </a:lnTo>
                  <a:lnTo>
                    <a:pt x="322" y="314"/>
                  </a:lnTo>
                  <a:lnTo>
                    <a:pt x="322" y="312"/>
                  </a:lnTo>
                  <a:lnTo>
                    <a:pt x="322" y="312"/>
                  </a:lnTo>
                  <a:close/>
                  <a:moveTo>
                    <a:pt x="406" y="290"/>
                  </a:moveTo>
                  <a:lnTo>
                    <a:pt x="406" y="290"/>
                  </a:lnTo>
                  <a:lnTo>
                    <a:pt x="406" y="290"/>
                  </a:lnTo>
                  <a:lnTo>
                    <a:pt x="406" y="292"/>
                  </a:lnTo>
                  <a:lnTo>
                    <a:pt x="406" y="293"/>
                  </a:lnTo>
                  <a:lnTo>
                    <a:pt x="406" y="293"/>
                  </a:lnTo>
                  <a:lnTo>
                    <a:pt x="406" y="293"/>
                  </a:lnTo>
                  <a:lnTo>
                    <a:pt x="406" y="295"/>
                  </a:lnTo>
                  <a:lnTo>
                    <a:pt x="407" y="295"/>
                  </a:lnTo>
                  <a:lnTo>
                    <a:pt x="407" y="295"/>
                  </a:lnTo>
                  <a:lnTo>
                    <a:pt x="407" y="295"/>
                  </a:lnTo>
                  <a:lnTo>
                    <a:pt x="407" y="296"/>
                  </a:lnTo>
                  <a:lnTo>
                    <a:pt x="407" y="296"/>
                  </a:lnTo>
                  <a:lnTo>
                    <a:pt x="407" y="296"/>
                  </a:lnTo>
                  <a:lnTo>
                    <a:pt x="407" y="298"/>
                  </a:lnTo>
                  <a:lnTo>
                    <a:pt x="407" y="298"/>
                  </a:lnTo>
                  <a:lnTo>
                    <a:pt x="409" y="298"/>
                  </a:lnTo>
                  <a:lnTo>
                    <a:pt x="409" y="298"/>
                  </a:lnTo>
                  <a:lnTo>
                    <a:pt x="409" y="298"/>
                  </a:lnTo>
                  <a:lnTo>
                    <a:pt x="409" y="298"/>
                  </a:lnTo>
                  <a:lnTo>
                    <a:pt x="410" y="298"/>
                  </a:lnTo>
                  <a:lnTo>
                    <a:pt x="410" y="298"/>
                  </a:lnTo>
                  <a:lnTo>
                    <a:pt x="410" y="299"/>
                  </a:lnTo>
                  <a:lnTo>
                    <a:pt x="410" y="299"/>
                  </a:lnTo>
                  <a:lnTo>
                    <a:pt x="410" y="299"/>
                  </a:lnTo>
                  <a:lnTo>
                    <a:pt x="410" y="299"/>
                  </a:lnTo>
                  <a:lnTo>
                    <a:pt x="409" y="299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7" y="299"/>
                  </a:lnTo>
                  <a:lnTo>
                    <a:pt x="409" y="301"/>
                  </a:lnTo>
                  <a:lnTo>
                    <a:pt x="407" y="303"/>
                  </a:lnTo>
                  <a:lnTo>
                    <a:pt x="407" y="301"/>
                  </a:lnTo>
                  <a:lnTo>
                    <a:pt x="407" y="301"/>
                  </a:lnTo>
                  <a:lnTo>
                    <a:pt x="406" y="301"/>
                  </a:lnTo>
                  <a:lnTo>
                    <a:pt x="406" y="301"/>
                  </a:lnTo>
                  <a:lnTo>
                    <a:pt x="404" y="301"/>
                  </a:lnTo>
                  <a:lnTo>
                    <a:pt x="404" y="301"/>
                  </a:lnTo>
                  <a:lnTo>
                    <a:pt x="404" y="301"/>
                  </a:lnTo>
                  <a:lnTo>
                    <a:pt x="404" y="299"/>
                  </a:lnTo>
                  <a:lnTo>
                    <a:pt x="406" y="299"/>
                  </a:lnTo>
                  <a:lnTo>
                    <a:pt x="406" y="299"/>
                  </a:lnTo>
                  <a:lnTo>
                    <a:pt x="406" y="299"/>
                  </a:lnTo>
                  <a:lnTo>
                    <a:pt x="406" y="298"/>
                  </a:lnTo>
                  <a:lnTo>
                    <a:pt x="406" y="298"/>
                  </a:lnTo>
                  <a:lnTo>
                    <a:pt x="406" y="299"/>
                  </a:lnTo>
                  <a:lnTo>
                    <a:pt x="406" y="299"/>
                  </a:lnTo>
                  <a:lnTo>
                    <a:pt x="404" y="299"/>
                  </a:lnTo>
                  <a:lnTo>
                    <a:pt x="404" y="298"/>
                  </a:lnTo>
                  <a:lnTo>
                    <a:pt x="406" y="298"/>
                  </a:lnTo>
                  <a:lnTo>
                    <a:pt x="406" y="296"/>
                  </a:lnTo>
                  <a:lnTo>
                    <a:pt x="406" y="296"/>
                  </a:lnTo>
                  <a:lnTo>
                    <a:pt x="406" y="296"/>
                  </a:lnTo>
                  <a:lnTo>
                    <a:pt x="404" y="296"/>
                  </a:lnTo>
                  <a:lnTo>
                    <a:pt x="404" y="296"/>
                  </a:lnTo>
                  <a:lnTo>
                    <a:pt x="404" y="296"/>
                  </a:lnTo>
                  <a:lnTo>
                    <a:pt x="404" y="295"/>
                  </a:lnTo>
                  <a:lnTo>
                    <a:pt x="406" y="295"/>
                  </a:lnTo>
                  <a:lnTo>
                    <a:pt x="404" y="293"/>
                  </a:lnTo>
                  <a:lnTo>
                    <a:pt x="404" y="293"/>
                  </a:lnTo>
                  <a:lnTo>
                    <a:pt x="404" y="295"/>
                  </a:lnTo>
                  <a:lnTo>
                    <a:pt x="403" y="295"/>
                  </a:lnTo>
                  <a:lnTo>
                    <a:pt x="403" y="295"/>
                  </a:lnTo>
                  <a:lnTo>
                    <a:pt x="403" y="295"/>
                  </a:lnTo>
                  <a:lnTo>
                    <a:pt x="403" y="295"/>
                  </a:lnTo>
                  <a:lnTo>
                    <a:pt x="403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4" y="290"/>
                  </a:lnTo>
                  <a:lnTo>
                    <a:pt x="404" y="290"/>
                  </a:lnTo>
                  <a:lnTo>
                    <a:pt x="404" y="290"/>
                  </a:lnTo>
                  <a:lnTo>
                    <a:pt x="406" y="290"/>
                  </a:lnTo>
                  <a:close/>
                  <a:moveTo>
                    <a:pt x="1473" y="265"/>
                  </a:moveTo>
                  <a:lnTo>
                    <a:pt x="1475" y="265"/>
                  </a:lnTo>
                  <a:lnTo>
                    <a:pt x="1475" y="265"/>
                  </a:lnTo>
                  <a:lnTo>
                    <a:pt x="1476" y="265"/>
                  </a:lnTo>
                  <a:lnTo>
                    <a:pt x="1478" y="265"/>
                  </a:lnTo>
                  <a:lnTo>
                    <a:pt x="1478" y="265"/>
                  </a:lnTo>
                  <a:lnTo>
                    <a:pt x="1478" y="266"/>
                  </a:lnTo>
                  <a:lnTo>
                    <a:pt x="1480" y="266"/>
                  </a:lnTo>
                  <a:lnTo>
                    <a:pt x="1478" y="266"/>
                  </a:lnTo>
                  <a:lnTo>
                    <a:pt x="1478" y="266"/>
                  </a:lnTo>
                  <a:lnTo>
                    <a:pt x="1478" y="266"/>
                  </a:lnTo>
                  <a:lnTo>
                    <a:pt x="1478" y="266"/>
                  </a:lnTo>
                  <a:lnTo>
                    <a:pt x="1476" y="266"/>
                  </a:lnTo>
                  <a:lnTo>
                    <a:pt x="1476" y="268"/>
                  </a:lnTo>
                  <a:lnTo>
                    <a:pt x="1476" y="268"/>
                  </a:lnTo>
                  <a:lnTo>
                    <a:pt x="1476" y="268"/>
                  </a:lnTo>
                  <a:lnTo>
                    <a:pt x="1475" y="269"/>
                  </a:lnTo>
                  <a:lnTo>
                    <a:pt x="1475" y="268"/>
                  </a:lnTo>
                  <a:lnTo>
                    <a:pt x="1475" y="268"/>
                  </a:lnTo>
                  <a:lnTo>
                    <a:pt x="1475" y="268"/>
                  </a:lnTo>
                  <a:lnTo>
                    <a:pt x="1475" y="268"/>
                  </a:lnTo>
                  <a:lnTo>
                    <a:pt x="1473" y="268"/>
                  </a:lnTo>
                  <a:lnTo>
                    <a:pt x="1473" y="268"/>
                  </a:lnTo>
                  <a:lnTo>
                    <a:pt x="1473" y="268"/>
                  </a:lnTo>
                  <a:lnTo>
                    <a:pt x="1473" y="268"/>
                  </a:lnTo>
                  <a:lnTo>
                    <a:pt x="1472" y="268"/>
                  </a:lnTo>
                  <a:lnTo>
                    <a:pt x="1472" y="268"/>
                  </a:lnTo>
                  <a:lnTo>
                    <a:pt x="1472" y="269"/>
                  </a:lnTo>
                  <a:lnTo>
                    <a:pt x="1472" y="269"/>
                  </a:lnTo>
                  <a:lnTo>
                    <a:pt x="1472" y="269"/>
                  </a:lnTo>
                  <a:lnTo>
                    <a:pt x="1470" y="269"/>
                  </a:lnTo>
                  <a:lnTo>
                    <a:pt x="1470" y="268"/>
                  </a:lnTo>
                  <a:lnTo>
                    <a:pt x="1470" y="268"/>
                  </a:lnTo>
                  <a:lnTo>
                    <a:pt x="1468" y="269"/>
                  </a:lnTo>
                  <a:lnTo>
                    <a:pt x="1467" y="269"/>
                  </a:lnTo>
                  <a:lnTo>
                    <a:pt x="1467" y="269"/>
                  </a:lnTo>
                  <a:lnTo>
                    <a:pt x="1465" y="269"/>
                  </a:lnTo>
                  <a:lnTo>
                    <a:pt x="1465" y="271"/>
                  </a:lnTo>
                  <a:lnTo>
                    <a:pt x="1465" y="271"/>
                  </a:lnTo>
                  <a:lnTo>
                    <a:pt x="1465" y="271"/>
                  </a:lnTo>
                  <a:lnTo>
                    <a:pt x="1465" y="273"/>
                  </a:lnTo>
                  <a:lnTo>
                    <a:pt x="1465" y="273"/>
                  </a:lnTo>
                  <a:lnTo>
                    <a:pt x="1465" y="273"/>
                  </a:lnTo>
                  <a:lnTo>
                    <a:pt x="1464" y="273"/>
                  </a:lnTo>
                  <a:lnTo>
                    <a:pt x="1464" y="273"/>
                  </a:lnTo>
                  <a:lnTo>
                    <a:pt x="1464" y="273"/>
                  </a:lnTo>
                  <a:lnTo>
                    <a:pt x="1464" y="273"/>
                  </a:lnTo>
                  <a:lnTo>
                    <a:pt x="1462" y="273"/>
                  </a:lnTo>
                  <a:lnTo>
                    <a:pt x="1462" y="274"/>
                  </a:lnTo>
                  <a:lnTo>
                    <a:pt x="1462" y="274"/>
                  </a:lnTo>
                  <a:lnTo>
                    <a:pt x="1461" y="274"/>
                  </a:lnTo>
                  <a:lnTo>
                    <a:pt x="1461" y="274"/>
                  </a:lnTo>
                  <a:lnTo>
                    <a:pt x="1461" y="276"/>
                  </a:lnTo>
                  <a:lnTo>
                    <a:pt x="1459" y="276"/>
                  </a:lnTo>
                  <a:lnTo>
                    <a:pt x="1459" y="276"/>
                  </a:lnTo>
                  <a:lnTo>
                    <a:pt x="1459" y="277"/>
                  </a:lnTo>
                  <a:lnTo>
                    <a:pt x="1459" y="279"/>
                  </a:lnTo>
                  <a:lnTo>
                    <a:pt x="1459" y="279"/>
                  </a:lnTo>
                  <a:lnTo>
                    <a:pt x="1457" y="279"/>
                  </a:lnTo>
                  <a:lnTo>
                    <a:pt x="1457" y="279"/>
                  </a:lnTo>
                  <a:lnTo>
                    <a:pt x="1456" y="279"/>
                  </a:lnTo>
                  <a:lnTo>
                    <a:pt x="1456" y="280"/>
                  </a:lnTo>
                  <a:lnTo>
                    <a:pt x="1456" y="280"/>
                  </a:lnTo>
                  <a:lnTo>
                    <a:pt x="1457" y="280"/>
                  </a:lnTo>
                  <a:lnTo>
                    <a:pt x="1456" y="280"/>
                  </a:lnTo>
                  <a:lnTo>
                    <a:pt x="1456" y="280"/>
                  </a:lnTo>
                  <a:lnTo>
                    <a:pt x="1456" y="280"/>
                  </a:lnTo>
                  <a:lnTo>
                    <a:pt x="1454" y="280"/>
                  </a:lnTo>
                  <a:lnTo>
                    <a:pt x="1454" y="282"/>
                  </a:lnTo>
                  <a:lnTo>
                    <a:pt x="1453" y="282"/>
                  </a:lnTo>
                  <a:lnTo>
                    <a:pt x="1453" y="284"/>
                  </a:lnTo>
                  <a:lnTo>
                    <a:pt x="1453" y="284"/>
                  </a:lnTo>
                  <a:lnTo>
                    <a:pt x="1451" y="285"/>
                  </a:lnTo>
                  <a:lnTo>
                    <a:pt x="1451" y="285"/>
                  </a:lnTo>
                  <a:lnTo>
                    <a:pt x="1451" y="285"/>
                  </a:lnTo>
                  <a:lnTo>
                    <a:pt x="1451" y="285"/>
                  </a:lnTo>
                  <a:lnTo>
                    <a:pt x="1450" y="285"/>
                  </a:lnTo>
                  <a:lnTo>
                    <a:pt x="1451" y="285"/>
                  </a:lnTo>
                  <a:lnTo>
                    <a:pt x="1451" y="285"/>
                  </a:lnTo>
                  <a:lnTo>
                    <a:pt x="1451" y="284"/>
                  </a:lnTo>
                  <a:lnTo>
                    <a:pt x="1451" y="284"/>
                  </a:lnTo>
                  <a:lnTo>
                    <a:pt x="1451" y="284"/>
                  </a:lnTo>
                  <a:lnTo>
                    <a:pt x="1453" y="282"/>
                  </a:lnTo>
                  <a:lnTo>
                    <a:pt x="1454" y="280"/>
                  </a:lnTo>
                  <a:lnTo>
                    <a:pt x="1454" y="280"/>
                  </a:lnTo>
                  <a:lnTo>
                    <a:pt x="1454" y="280"/>
                  </a:lnTo>
                  <a:lnTo>
                    <a:pt x="1454" y="280"/>
                  </a:lnTo>
                  <a:lnTo>
                    <a:pt x="1456" y="279"/>
                  </a:lnTo>
                  <a:lnTo>
                    <a:pt x="1456" y="279"/>
                  </a:lnTo>
                  <a:lnTo>
                    <a:pt x="1456" y="279"/>
                  </a:lnTo>
                  <a:lnTo>
                    <a:pt x="1454" y="279"/>
                  </a:lnTo>
                  <a:lnTo>
                    <a:pt x="1456" y="277"/>
                  </a:lnTo>
                  <a:lnTo>
                    <a:pt x="1456" y="276"/>
                  </a:lnTo>
                  <a:lnTo>
                    <a:pt x="1457" y="276"/>
                  </a:lnTo>
                  <a:lnTo>
                    <a:pt x="1457" y="274"/>
                  </a:lnTo>
                  <a:lnTo>
                    <a:pt x="1459" y="273"/>
                  </a:lnTo>
                  <a:lnTo>
                    <a:pt x="1459" y="273"/>
                  </a:lnTo>
                  <a:lnTo>
                    <a:pt x="1459" y="273"/>
                  </a:lnTo>
                  <a:lnTo>
                    <a:pt x="1461" y="273"/>
                  </a:lnTo>
                  <a:lnTo>
                    <a:pt x="1461" y="273"/>
                  </a:lnTo>
                  <a:lnTo>
                    <a:pt x="1461" y="271"/>
                  </a:lnTo>
                  <a:lnTo>
                    <a:pt x="1461" y="271"/>
                  </a:lnTo>
                  <a:lnTo>
                    <a:pt x="1461" y="271"/>
                  </a:lnTo>
                  <a:lnTo>
                    <a:pt x="1461" y="271"/>
                  </a:lnTo>
                  <a:lnTo>
                    <a:pt x="1461" y="271"/>
                  </a:lnTo>
                  <a:lnTo>
                    <a:pt x="1462" y="271"/>
                  </a:lnTo>
                  <a:lnTo>
                    <a:pt x="1462" y="269"/>
                  </a:lnTo>
                  <a:lnTo>
                    <a:pt x="1462" y="269"/>
                  </a:lnTo>
                  <a:lnTo>
                    <a:pt x="1462" y="269"/>
                  </a:lnTo>
                  <a:lnTo>
                    <a:pt x="1462" y="269"/>
                  </a:lnTo>
                  <a:lnTo>
                    <a:pt x="1462" y="269"/>
                  </a:lnTo>
                  <a:lnTo>
                    <a:pt x="1462" y="268"/>
                  </a:lnTo>
                  <a:lnTo>
                    <a:pt x="1462" y="268"/>
                  </a:lnTo>
                  <a:lnTo>
                    <a:pt x="1464" y="268"/>
                  </a:lnTo>
                  <a:lnTo>
                    <a:pt x="1464" y="268"/>
                  </a:lnTo>
                  <a:lnTo>
                    <a:pt x="1464" y="268"/>
                  </a:lnTo>
                  <a:lnTo>
                    <a:pt x="1464" y="269"/>
                  </a:lnTo>
                  <a:lnTo>
                    <a:pt x="1465" y="269"/>
                  </a:lnTo>
                  <a:lnTo>
                    <a:pt x="1465" y="269"/>
                  </a:lnTo>
                  <a:lnTo>
                    <a:pt x="1465" y="268"/>
                  </a:lnTo>
                  <a:lnTo>
                    <a:pt x="1465" y="268"/>
                  </a:lnTo>
                  <a:lnTo>
                    <a:pt x="1467" y="268"/>
                  </a:lnTo>
                  <a:lnTo>
                    <a:pt x="1467" y="268"/>
                  </a:lnTo>
                  <a:lnTo>
                    <a:pt x="1467" y="266"/>
                  </a:lnTo>
                  <a:lnTo>
                    <a:pt x="1467" y="266"/>
                  </a:lnTo>
                  <a:lnTo>
                    <a:pt x="1467" y="266"/>
                  </a:lnTo>
                  <a:lnTo>
                    <a:pt x="1468" y="266"/>
                  </a:lnTo>
                  <a:lnTo>
                    <a:pt x="1468" y="266"/>
                  </a:lnTo>
                  <a:lnTo>
                    <a:pt x="1468" y="265"/>
                  </a:lnTo>
                  <a:lnTo>
                    <a:pt x="1468" y="265"/>
                  </a:lnTo>
                  <a:lnTo>
                    <a:pt x="1468" y="265"/>
                  </a:lnTo>
                  <a:lnTo>
                    <a:pt x="1470" y="265"/>
                  </a:lnTo>
                  <a:lnTo>
                    <a:pt x="1470" y="265"/>
                  </a:lnTo>
                  <a:lnTo>
                    <a:pt x="1470" y="265"/>
                  </a:lnTo>
                  <a:lnTo>
                    <a:pt x="1472" y="265"/>
                  </a:lnTo>
                  <a:lnTo>
                    <a:pt x="1472" y="265"/>
                  </a:lnTo>
                  <a:lnTo>
                    <a:pt x="1472" y="265"/>
                  </a:lnTo>
                  <a:lnTo>
                    <a:pt x="1473" y="265"/>
                  </a:lnTo>
                  <a:lnTo>
                    <a:pt x="1473" y="265"/>
                  </a:lnTo>
                  <a:lnTo>
                    <a:pt x="1473" y="265"/>
                  </a:lnTo>
                  <a:lnTo>
                    <a:pt x="1473" y="265"/>
                  </a:lnTo>
                  <a:close/>
                  <a:moveTo>
                    <a:pt x="2922" y="258"/>
                  </a:moveTo>
                  <a:lnTo>
                    <a:pt x="2922" y="258"/>
                  </a:lnTo>
                  <a:lnTo>
                    <a:pt x="2921" y="258"/>
                  </a:lnTo>
                  <a:lnTo>
                    <a:pt x="2921" y="258"/>
                  </a:lnTo>
                  <a:lnTo>
                    <a:pt x="2922" y="260"/>
                  </a:lnTo>
                  <a:lnTo>
                    <a:pt x="2922" y="260"/>
                  </a:lnTo>
                  <a:lnTo>
                    <a:pt x="2922" y="260"/>
                  </a:lnTo>
                  <a:lnTo>
                    <a:pt x="2922" y="258"/>
                  </a:lnTo>
                  <a:lnTo>
                    <a:pt x="2924" y="258"/>
                  </a:lnTo>
                  <a:lnTo>
                    <a:pt x="2924" y="258"/>
                  </a:lnTo>
                  <a:lnTo>
                    <a:pt x="2925" y="258"/>
                  </a:lnTo>
                  <a:lnTo>
                    <a:pt x="2925" y="258"/>
                  </a:lnTo>
                  <a:lnTo>
                    <a:pt x="2925" y="260"/>
                  </a:lnTo>
                  <a:lnTo>
                    <a:pt x="2924" y="260"/>
                  </a:lnTo>
                  <a:lnTo>
                    <a:pt x="2924" y="260"/>
                  </a:lnTo>
                  <a:lnTo>
                    <a:pt x="2924" y="262"/>
                  </a:lnTo>
                  <a:lnTo>
                    <a:pt x="2924" y="262"/>
                  </a:lnTo>
                  <a:lnTo>
                    <a:pt x="2924" y="262"/>
                  </a:lnTo>
                  <a:lnTo>
                    <a:pt x="2924" y="262"/>
                  </a:lnTo>
                  <a:lnTo>
                    <a:pt x="2924" y="262"/>
                  </a:lnTo>
                  <a:lnTo>
                    <a:pt x="2924" y="263"/>
                  </a:lnTo>
                  <a:lnTo>
                    <a:pt x="2922" y="263"/>
                  </a:lnTo>
                  <a:lnTo>
                    <a:pt x="2922" y="263"/>
                  </a:lnTo>
                  <a:lnTo>
                    <a:pt x="2922" y="263"/>
                  </a:lnTo>
                  <a:lnTo>
                    <a:pt x="2922" y="263"/>
                  </a:lnTo>
                  <a:lnTo>
                    <a:pt x="2922" y="263"/>
                  </a:lnTo>
                  <a:lnTo>
                    <a:pt x="2922" y="263"/>
                  </a:lnTo>
                  <a:lnTo>
                    <a:pt x="2922" y="265"/>
                  </a:lnTo>
                  <a:lnTo>
                    <a:pt x="2922" y="265"/>
                  </a:lnTo>
                  <a:lnTo>
                    <a:pt x="2922" y="266"/>
                  </a:lnTo>
                  <a:lnTo>
                    <a:pt x="2921" y="266"/>
                  </a:lnTo>
                  <a:lnTo>
                    <a:pt x="2921" y="268"/>
                  </a:lnTo>
                  <a:lnTo>
                    <a:pt x="2921" y="268"/>
                  </a:lnTo>
                  <a:lnTo>
                    <a:pt x="2921" y="268"/>
                  </a:lnTo>
                  <a:lnTo>
                    <a:pt x="2921" y="268"/>
                  </a:lnTo>
                  <a:lnTo>
                    <a:pt x="2921" y="268"/>
                  </a:lnTo>
                  <a:lnTo>
                    <a:pt x="2919" y="266"/>
                  </a:lnTo>
                  <a:lnTo>
                    <a:pt x="2919" y="266"/>
                  </a:lnTo>
                  <a:lnTo>
                    <a:pt x="2919" y="266"/>
                  </a:lnTo>
                  <a:lnTo>
                    <a:pt x="2919" y="266"/>
                  </a:lnTo>
                  <a:lnTo>
                    <a:pt x="2919" y="266"/>
                  </a:lnTo>
                  <a:lnTo>
                    <a:pt x="2919" y="266"/>
                  </a:lnTo>
                  <a:lnTo>
                    <a:pt x="2919" y="265"/>
                  </a:lnTo>
                  <a:lnTo>
                    <a:pt x="2919" y="265"/>
                  </a:lnTo>
                  <a:lnTo>
                    <a:pt x="2918" y="265"/>
                  </a:lnTo>
                  <a:lnTo>
                    <a:pt x="2918" y="265"/>
                  </a:lnTo>
                  <a:lnTo>
                    <a:pt x="2918" y="263"/>
                  </a:lnTo>
                  <a:lnTo>
                    <a:pt x="2919" y="262"/>
                  </a:lnTo>
                  <a:lnTo>
                    <a:pt x="2919" y="260"/>
                  </a:lnTo>
                  <a:lnTo>
                    <a:pt x="2919" y="260"/>
                  </a:lnTo>
                  <a:lnTo>
                    <a:pt x="2919" y="260"/>
                  </a:lnTo>
                  <a:lnTo>
                    <a:pt x="2919" y="260"/>
                  </a:lnTo>
                  <a:lnTo>
                    <a:pt x="2919" y="260"/>
                  </a:lnTo>
                  <a:lnTo>
                    <a:pt x="2919" y="258"/>
                  </a:lnTo>
                  <a:lnTo>
                    <a:pt x="2921" y="258"/>
                  </a:lnTo>
                  <a:lnTo>
                    <a:pt x="2921" y="258"/>
                  </a:lnTo>
                  <a:lnTo>
                    <a:pt x="2921" y="258"/>
                  </a:lnTo>
                  <a:lnTo>
                    <a:pt x="2922" y="258"/>
                  </a:lnTo>
                  <a:close/>
                  <a:moveTo>
                    <a:pt x="52" y="246"/>
                  </a:moveTo>
                  <a:lnTo>
                    <a:pt x="52" y="247"/>
                  </a:lnTo>
                  <a:lnTo>
                    <a:pt x="54" y="247"/>
                  </a:lnTo>
                  <a:lnTo>
                    <a:pt x="56" y="249"/>
                  </a:lnTo>
                  <a:lnTo>
                    <a:pt x="57" y="249"/>
                  </a:lnTo>
                  <a:lnTo>
                    <a:pt x="57" y="249"/>
                  </a:lnTo>
                  <a:lnTo>
                    <a:pt x="57" y="251"/>
                  </a:lnTo>
                  <a:lnTo>
                    <a:pt x="59" y="252"/>
                  </a:lnTo>
                  <a:lnTo>
                    <a:pt x="59" y="252"/>
                  </a:lnTo>
                  <a:lnTo>
                    <a:pt x="59" y="252"/>
                  </a:lnTo>
                  <a:lnTo>
                    <a:pt x="60" y="252"/>
                  </a:lnTo>
                  <a:lnTo>
                    <a:pt x="60" y="252"/>
                  </a:lnTo>
                  <a:lnTo>
                    <a:pt x="60" y="254"/>
                  </a:lnTo>
                  <a:lnTo>
                    <a:pt x="62" y="254"/>
                  </a:lnTo>
                  <a:lnTo>
                    <a:pt x="62" y="255"/>
                  </a:lnTo>
                  <a:lnTo>
                    <a:pt x="62" y="255"/>
                  </a:lnTo>
                  <a:lnTo>
                    <a:pt x="62" y="255"/>
                  </a:lnTo>
                  <a:lnTo>
                    <a:pt x="64" y="255"/>
                  </a:lnTo>
                  <a:lnTo>
                    <a:pt x="65" y="257"/>
                  </a:lnTo>
                  <a:lnTo>
                    <a:pt x="65" y="257"/>
                  </a:lnTo>
                  <a:lnTo>
                    <a:pt x="65" y="257"/>
                  </a:lnTo>
                  <a:lnTo>
                    <a:pt x="65" y="257"/>
                  </a:lnTo>
                  <a:lnTo>
                    <a:pt x="65" y="257"/>
                  </a:lnTo>
                  <a:lnTo>
                    <a:pt x="64" y="258"/>
                  </a:lnTo>
                  <a:lnTo>
                    <a:pt x="64" y="258"/>
                  </a:lnTo>
                  <a:lnTo>
                    <a:pt x="65" y="260"/>
                  </a:lnTo>
                  <a:lnTo>
                    <a:pt x="65" y="260"/>
                  </a:lnTo>
                  <a:lnTo>
                    <a:pt x="67" y="260"/>
                  </a:lnTo>
                  <a:lnTo>
                    <a:pt x="68" y="260"/>
                  </a:lnTo>
                  <a:lnTo>
                    <a:pt x="68" y="260"/>
                  </a:lnTo>
                  <a:lnTo>
                    <a:pt x="68" y="262"/>
                  </a:lnTo>
                  <a:lnTo>
                    <a:pt x="68" y="262"/>
                  </a:lnTo>
                  <a:lnTo>
                    <a:pt x="68" y="262"/>
                  </a:lnTo>
                  <a:lnTo>
                    <a:pt x="68" y="262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7" y="263"/>
                  </a:lnTo>
                  <a:lnTo>
                    <a:pt x="65" y="263"/>
                  </a:lnTo>
                  <a:lnTo>
                    <a:pt x="65" y="263"/>
                  </a:lnTo>
                  <a:lnTo>
                    <a:pt x="64" y="263"/>
                  </a:lnTo>
                  <a:lnTo>
                    <a:pt x="64" y="263"/>
                  </a:lnTo>
                  <a:lnTo>
                    <a:pt x="64" y="263"/>
                  </a:lnTo>
                  <a:lnTo>
                    <a:pt x="64" y="265"/>
                  </a:lnTo>
                  <a:lnTo>
                    <a:pt x="65" y="265"/>
                  </a:lnTo>
                  <a:lnTo>
                    <a:pt x="65" y="265"/>
                  </a:lnTo>
                  <a:lnTo>
                    <a:pt x="64" y="265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4" y="265"/>
                  </a:lnTo>
                  <a:lnTo>
                    <a:pt x="62" y="265"/>
                  </a:lnTo>
                  <a:lnTo>
                    <a:pt x="62" y="265"/>
                  </a:lnTo>
                  <a:lnTo>
                    <a:pt x="62" y="265"/>
                  </a:lnTo>
                  <a:lnTo>
                    <a:pt x="60" y="265"/>
                  </a:lnTo>
                  <a:lnTo>
                    <a:pt x="62" y="263"/>
                  </a:lnTo>
                  <a:lnTo>
                    <a:pt x="62" y="262"/>
                  </a:lnTo>
                  <a:lnTo>
                    <a:pt x="62" y="262"/>
                  </a:lnTo>
                  <a:lnTo>
                    <a:pt x="62" y="262"/>
                  </a:lnTo>
                  <a:lnTo>
                    <a:pt x="62" y="260"/>
                  </a:lnTo>
                  <a:lnTo>
                    <a:pt x="64" y="260"/>
                  </a:lnTo>
                  <a:lnTo>
                    <a:pt x="64" y="260"/>
                  </a:lnTo>
                  <a:lnTo>
                    <a:pt x="64" y="260"/>
                  </a:lnTo>
                  <a:lnTo>
                    <a:pt x="64" y="260"/>
                  </a:lnTo>
                  <a:lnTo>
                    <a:pt x="64" y="260"/>
                  </a:lnTo>
                  <a:lnTo>
                    <a:pt x="62" y="258"/>
                  </a:lnTo>
                  <a:lnTo>
                    <a:pt x="62" y="258"/>
                  </a:lnTo>
                  <a:lnTo>
                    <a:pt x="60" y="258"/>
                  </a:lnTo>
                  <a:lnTo>
                    <a:pt x="60" y="258"/>
                  </a:lnTo>
                  <a:lnTo>
                    <a:pt x="60" y="260"/>
                  </a:lnTo>
                  <a:lnTo>
                    <a:pt x="60" y="260"/>
                  </a:lnTo>
                  <a:lnTo>
                    <a:pt x="60" y="260"/>
                  </a:lnTo>
                  <a:lnTo>
                    <a:pt x="59" y="260"/>
                  </a:lnTo>
                  <a:lnTo>
                    <a:pt x="59" y="260"/>
                  </a:lnTo>
                  <a:lnTo>
                    <a:pt x="57" y="260"/>
                  </a:lnTo>
                  <a:lnTo>
                    <a:pt x="57" y="260"/>
                  </a:lnTo>
                  <a:lnTo>
                    <a:pt x="57" y="260"/>
                  </a:lnTo>
                  <a:lnTo>
                    <a:pt x="56" y="260"/>
                  </a:lnTo>
                  <a:lnTo>
                    <a:pt x="56" y="260"/>
                  </a:lnTo>
                  <a:lnTo>
                    <a:pt x="56" y="260"/>
                  </a:lnTo>
                  <a:lnTo>
                    <a:pt x="56" y="258"/>
                  </a:lnTo>
                  <a:lnTo>
                    <a:pt x="56" y="258"/>
                  </a:lnTo>
                  <a:lnTo>
                    <a:pt x="56" y="257"/>
                  </a:lnTo>
                  <a:lnTo>
                    <a:pt x="56" y="257"/>
                  </a:lnTo>
                  <a:lnTo>
                    <a:pt x="54" y="257"/>
                  </a:lnTo>
                  <a:lnTo>
                    <a:pt x="52" y="257"/>
                  </a:lnTo>
                  <a:lnTo>
                    <a:pt x="52" y="255"/>
                  </a:lnTo>
                  <a:lnTo>
                    <a:pt x="52" y="255"/>
                  </a:lnTo>
                  <a:lnTo>
                    <a:pt x="52" y="255"/>
                  </a:lnTo>
                  <a:lnTo>
                    <a:pt x="51" y="255"/>
                  </a:lnTo>
                  <a:lnTo>
                    <a:pt x="51" y="255"/>
                  </a:lnTo>
                  <a:lnTo>
                    <a:pt x="51" y="254"/>
                  </a:lnTo>
                  <a:lnTo>
                    <a:pt x="51" y="254"/>
                  </a:lnTo>
                  <a:lnTo>
                    <a:pt x="49" y="254"/>
                  </a:lnTo>
                  <a:lnTo>
                    <a:pt x="49" y="255"/>
                  </a:lnTo>
                  <a:lnTo>
                    <a:pt x="49" y="255"/>
                  </a:lnTo>
                  <a:lnTo>
                    <a:pt x="51" y="255"/>
                  </a:lnTo>
                  <a:lnTo>
                    <a:pt x="51" y="255"/>
                  </a:lnTo>
                  <a:lnTo>
                    <a:pt x="51" y="255"/>
                  </a:lnTo>
                  <a:lnTo>
                    <a:pt x="49" y="255"/>
                  </a:lnTo>
                  <a:lnTo>
                    <a:pt x="49" y="255"/>
                  </a:lnTo>
                  <a:lnTo>
                    <a:pt x="49" y="255"/>
                  </a:lnTo>
                  <a:lnTo>
                    <a:pt x="49" y="255"/>
                  </a:lnTo>
                  <a:lnTo>
                    <a:pt x="49" y="255"/>
                  </a:lnTo>
                  <a:lnTo>
                    <a:pt x="48" y="255"/>
                  </a:lnTo>
                  <a:lnTo>
                    <a:pt x="48" y="255"/>
                  </a:lnTo>
                  <a:lnTo>
                    <a:pt x="48" y="254"/>
                  </a:lnTo>
                  <a:lnTo>
                    <a:pt x="48" y="254"/>
                  </a:lnTo>
                  <a:lnTo>
                    <a:pt x="48" y="254"/>
                  </a:lnTo>
                  <a:lnTo>
                    <a:pt x="48" y="254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48" y="252"/>
                  </a:lnTo>
                  <a:lnTo>
                    <a:pt x="49" y="252"/>
                  </a:lnTo>
                  <a:lnTo>
                    <a:pt x="49" y="252"/>
                  </a:lnTo>
                  <a:lnTo>
                    <a:pt x="51" y="252"/>
                  </a:lnTo>
                  <a:lnTo>
                    <a:pt x="51" y="252"/>
                  </a:lnTo>
                  <a:lnTo>
                    <a:pt x="51" y="252"/>
                  </a:lnTo>
                  <a:lnTo>
                    <a:pt x="49" y="251"/>
                  </a:lnTo>
                  <a:lnTo>
                    <a:pt x="49" y="249"/>
                  </a:lnTo>
                  <a:lnTo>
                    <a:pt x="49" y="247"/>
                  </a:lnTo>
                  <a:lnTo>
                    <a:pt x="49" y="247"/>
                  </a:lnTo>
                  <a:lnTo>
                    <a:pt x="49" y="247"/>
                  </a:lnTo>
                  <a:lnTo>
                    <a:pt x="49" y="247"/>
                  </a:lnTo>
                  <a:lnTo>
                    <a:pt x="51" y="247"/>
                  </a:lnTo>
                  <a:lnTo>
                    <a:pt x="51" y="246"/>
                  </a:lnTo>
                  <a:lnTo>
                    <a:pt x="51" y="246"/>
                  </a:lnTo>
                  <a:lnTo>
                    <a:pt x="51" y="246"/>
                  </a:lnTo>
                  <a:lnTo>
                    <a:pt x="52" y="246"/>
                  </a:lnTo>
                  <a:close/>
                  <a:moveTo>
                    <a:pt x="1569" y="235"/>
                  </a:moveTo>
                  <a:lnTo>
                    <a:pt x="1569" y="235"/>
                  </a:lnTo>
                  <a:lnTo>
                    <a:pt x="1569" y="236"/>
                  </a:lnTo>
                  <a:lnTo>
                    <a:pt x="1571" y="236"/>
                  </a:lnTo>
                  <a:lnTo>
                    <a:pt x="1569" y="238"/>
                  </a:lnTo>
                  <a:lnTo>
                    <a:pt x="1569" y="238"/>
                  </a:lnTo>
                  <a:lnTo>
                    <a:pt x="1569" y="238"/>
                  </a:lnTo>
                  <a:lnTo>
                    <a:pt x="1568" y="238"/>
                  </a:lnTo>
                  <a:lnTo>
                    <a:pt x="1568" y="236"/>
                  </a:lnTo>
                  <a:lnTo>
                    <a:pt x="1569" y="235"/>
                  </a:lnTo>
                  <a:lnTo>
                    <a:pt x="1569" y="235"/>
                  </a:lnTo>
                  <a:close/>
                  <a:moveTo>
                    <a:pt x="1562" y="199"/>
                  </a:moveTo>
                  <a:lnTo>
                    <a:pt x="1562" y="199"/>
                  </a:lnTo>
                  <a:lnTo>
                    <a:pt x="1562" y="199"/>
                  </a:lnTo>
                  <a:lnTo>
                    <a:pt x="1562" y="200"/>
                  </a:lnTo>
                  <a:lnTo>
                    <a:pt x="1562" y="200"/>
                  </a:lnTo>
                  <a:lnTo>
                    <a:pt x="1562" y="200"/>
                  </a:lnTo>
                  <a:lnTo>
                    <a:pt x="1562" y="200"/>
                  </a:lnTo>
                  <a:lnTo>
                    <a:pt x="1562" y="199"/>
                  </a:lnTo>
                  <a:lnTo>
                    <a:pt x="1562" y="199"/>
                  </a:lnTo>
                  <a:lnTo>
                    <a:pt x="1562" y="199"/>
                  </a:lnTo>
                  <a:lnTo>
                    <a:pt x="1562" y="199"/>
                  </a:lnTo>
                  <a:close/>
                  <a:moveTo>
                    <a:pt x="1560" y="199"/>
                  </a:moveTo>
                  <a:lnTo>
                    <a:pt x="1560" y="199"/>
                  </a:lnTo>
                  <a:lnTo>
                    <a:pt x="1558" y="199"/>
                  </a:lnTo>
                  <a:lnTo>
                    <a:pt x="1560" y="199"/>
                  </a:lnTo>
                  <a:lnTo>
                    <a:pt x="1560" y="199"/>
                  </a:lnTo>
                  <a:lnTo>
                    <a:pt x="1560" y="199"/>
                  </a:lnTo>
                  <a:lnTo>
                    <a:pt x="1560" y="199"/>
                  </a:lnTo>
                  <a:lnTo>
                    <a:pt x="1560" y="199"/>
                  </a:lnTo>
                  <a:close/>
                  <a:moveTo>
                    <a:pt x="1492" y="183"/>
                  </a:moveTo>
                  <a:lnTo>
                    <a:pt x="1494" y="183"/>
                  </a:lnTo>
                  <a:lnTo>
                    <a:pt x="1494" y="184"/>
                  </a:lnTo>
                  <a:lnTo>
                    <a:pt x="1494" y="184"/>
                  </a:lnTo>
                  <a:lnTo>
                    <a:pt x="1492" y="188"/>
                  </a:lnTo>
                  <a:lnTo>
                    <a:pt x="1492" y="188"/>
                  </a:lnTo>
                  <a:lnTo>
                    <a:pt x="1491" y="189"/>
                  </a:lnTo>
                  <a:lnTo>
                    <a:pt x="1491" y="189"/>
                  </a:lnTo>
                  <a:lnTo>
                    <a:pt x="1489" y="189"/>
                  </a:lnTo>
                  <a:lnTo>
                    <a:pt x="1487" y="189"/>
                  </a:lnTo>
                  <a:lnTo>
                    <a:pt x="1487" y="188"/>
                  </a:lnTo>
                  <a:lnTo>
                    <a:pt x="1487" y="188"/>
                  </a:lnTo>
                  <a:lnTo>
                    <a:pt x="1486" y="188"/>
                  </a:lnTo>
                  <a:lnTo>
                    <a:pt x="1486" y="186"/>
                  </a:lnTo>
                  <a:lnTo>
                    <a:pt x="1486" y="186"/>
                  </a:lnTo>
                  <a:lnTo>
                    <a:pt x="1487" y="186"/>
                  </a:lnTo>
                  <a:lnTo>
                    <a:pt x="1489" y="183"/>
                  </a:lnTo>
                  <a:lnTo>
                    <a:pt x="1491" y="183"/>
                  </a:lnTo>
                  <a:lnTo>
                    <a:pt x="1491" y="183"/>
                  </a:lnTo>
                  <a:lnTo>
                    <a:pt x="1492" y="183"/>
                  </a:lnTo>
                  <a:close/>
                  <a:moveTo>
                    <a:pt x="442" y="181"/>
                  </a:moveTo>
                  <a:lnTo>
                    <a:pt x="440" y="181"/>
                  </a:lnTo>
                  <a:lnTo>
                    <a:pt x="440" y="183"/>
                  </a:lnTo>
                  <a:lnTo>
                    <a:pt x="439" y="183"/>
                  </a:lnTo>
                  <a:lnTo>
                    <a:pt x="439" y="183"/>
                  </a:lnTo>
                  <a:lnTo>
                    <a:pt x="440" y="183"/>
                  </a:lnTo>
                  <a:lnTo>
                    <a:pt x="440" y="183"/>
                  </a:lnTo>
                  <a:lnTo>
                    <a:pt x="439" y="184"/>
                  </a:lnTo>
                  <a:lnTo>
                    <a:pt x="439" y="184"/>
                  </a:lnTo>
                  <a:lnTo>
                    <a:pt x="439" y="186"/>
                  </a:lnTo>
                  <a:lnTo>
                    <a:pt x="440" y="186"/>
                  </a:lnTo>
                  <a:lnTo>
                    <a:pt x="440" y="186"/>
                  </a:lnTo>
                  <a:lnTo>
                    <a:pt x="440" y="184"/>
                  </a:lnTo>
                  <a:lnTo>
                    <a:pt x="440" y="183"/>
                  </a:lnTo>
                  <a:lnTo>
                    <a:pt x="440" y="183"/>
                  </a:lnTo>
                  <a:lnTo>
                    <a:pt x="440" y="183"/>
                  </a:lnTo>
                  <a:lnTo>
                    <a:pt x="440" y="181"/>
                  </a:lnTo>
                  <a:lnTo>
                    <a:pt x="442" y="181"/>
                  </a:lnTo>
                  <a:lnTo>
                    <a:pt x="442" y="181"/>
                  </a:lnTo>
                  <a:close/>
                  <a:moveTo>
                    <a:pt x="1550" y="162"/>
                  </a:moveTo>
                  <a:lnTo>
                    <a:pt x="1552" y="162"/>
                  </a:lnTo>
                  <a:lnTo>
                    <a:pt x="1555" y="165"/>
                  </a:lnTo>
                  <a:lnTo>
                    <a:pt x="1557" y="165"/>
                  </a:lnTo>
                  <a:lnTo>
                    <a:pt x="1558" y="169"/>
                  </a:lnTo>
                  <a:lnTo>
                    <a:pt x="1558" y="170"/>
                  </a:lnTo>
                  <a:lnTo>
                    <a:pt x="1558" y="170"/>
                  </a:lnTo>
                  <a:lnTo>
                    <a:pt x="1560" y="173"/>
                  </a:lnTo>
                  <a:lnTo>
                    <a:pt x="1560" y="173"/>
                  </a:lnTo>
                  <a:lnTo>
                    <a:pt x="1560" y="175"/>
                  </a:lnTo>
                  <a:lnTo>
                    <a:pt x="1560" y="175"/>
                  </a:lnTo>
                  <a:lnTo>
                    <a:pt x="1560" y="176"/>
                  </a:lnTo>
                  <a:lnTo>
                    <a:pt x="1560" y="176"/>
                  </a:lnTo>
                  <a:lnTo>
                    <a:pt x="1560" y="178"/>
                  </a:lnTo>
                  <a:lnTo>
                    <a:pt x="1562" y="180"/>
                  </a:lnTo>
                  <a:lnTo>
                    <a:pt x="1562" y="181"/>
                  </a:lnTo>
                  <a:lnTo>
                    <a:pt x="1560" y="181"/>
                  </a:lnTo>
                  <a:lnTo>
                    <a:pt x="1560" y="184"/>
                  </a:lnTo>
                  <a:lnTo>
                    <a:pt x="1560" y="184"/>
                  </a:lnTo>
                  <a:lnTo>
                    <a:pt x="1560" y="184"/>
                  </a:lnTo>
                  <a:lnTo>
                    <a:pt x="1560" y="186"/>
                  </a:lnTo>
                  <a:lnTo>
                    <a:pt x="1562" y="186"/>
                  </a:lnTo>
                  <a:lnTo>
                    <a:pt x="1562" y="188"/>
                  </a:lnTo>
                  <a:lnTo>
                    <a:pt x="1562" y="188"/>
                  </a:lnTo>
                  <a:lnTo>
                    <a:pt x="1563" y="189"/>
                  </a:lnTo>
                  <a:lnTo>
                    <a:pt x="1563" y="189"/>
                  </a:lnTo>
                  <a:lnTo>
                    <a:pt x="1563" y="189"/>
                  </a:lnTo>
                  <a:lnTo>
                    <a:pt x="1565" y="189"/>
                  </a:lnTo>
                  <a:lnTo>
                    <a:pt x="1565" y="191"/>
                  </a:lnTo>
                  <a:lnTo>
                    <a:pt x="1565" y="192"/>
                  </a:lnTo>
                  <a:lnTo>
                    <a:pt x="1565" y="194"/>
                  </a:lnTo>
                  <a:lnTo>
                    <a:pt x="1565" y="197"/>
                  </a:lnTo>
                  <a:lnTo>
                    <a:pt x="1565" y="199"/>
                  </a:lnTo>
                  <a:lnTo>
                    <a:pt x="1563" y="199"/>
                  </a:lnTo>
                  <a:lnTo>
                    <a:pt x="1563" y="199"/>
                  </a:lnTo>
                  <a:lnTo>
                    <a:pt x="1563" y="200"/>
                  </a:lnTo>
                  <a:lnTo>
                    <a:pt x="1562" y="200"/>
                  </a:lnTo>
                  <a:lnTo>
                    <a:pt x="1562" y="202"/>
                  </a:lnTo>
                  <a:lnTo>
                    <a:pt x="1562" y="202"/>
                  </a:lnTo>
                  <a:lnTo>
                    <a:pt x="1562" y="202"/>
                  </a:lnTo>
                  <a:lnTo>
                    <a:pt x="1562" y="203"/>
                  </a:lnTo>
                  <a:lnTo>
                    <a:pt x="1562" y="205"/>
                  </a:lnTo>
                  <a:lnTo>
                    <a:pt x="1562" y="205"/>
                  </a:lnTo>
                  <a:lnTo>
                    <a:pt x="1563" y="208"/>
                  </a:lnTo>
                  <a:lnTo>
                    <a:pt x="1563" y="210"/>
                  </a:lnTo>
                  <a:lnTo>
                    <a:pt x="1563" y="211"/>
                  </a:lnTo>
                  <a:lnTo>
                    <a:pt x="1563" y="213"/>
                  </a:lnTo>
                  <a:lnTo>
                    <a:pt x="1563" y="214"/>
                  </a:lnTo>
                  <a:lnTo>
                    <a:pt x="1563" y="214"/>
                  </a:lnTo>
                  <a:lnTo>
                    <a:pt x="1563" y="217"/>
                  </a:lnTo>
                  <a:lnTo>
                    <a:pt x="1563" y="217"/>
                  </a:lnTo>
                  <a:lnTo>
                    <a:pt x="1563" y="219"/>
                  </a:lnTo>
                  <a:lnTo>
                    <a:pt x="1563" y="219"/>
                  </a:lnTo>
                  <a:lnTo>
                    <a:pt x="1563" y="222"/>
                  </a:lnTo>
                  <a:lnTo>
                    <a:pt x="1563" y="224"/>
                  </a:lnTo>
                  <a:lnTo>
                    <a:pt x="1565" y="224"/>
                  </a:lnTo>
                  <a:lnTo>
                    <a:pt x="1566" y="224"/>
                  </a:lnTo>
                  <a:lnTo>
                    <a:pt x="1566" y="224"/>
                  </a:lnTo>
                  <a:lnTo>
                    <a:pt x="1568" y="225"/>
                  </a:lnTo>
                  <a:lnTo>
                    <a:pt x="1568" y="228"/>
                  </a:lnTo>
                  <a:lnTo>
                    <a:pt x="1568" y="228"/>
                  </a:lnTo>
                  <a:lnTo>
                    <a:pt x="1569" y="232"/>
                  </a:lnTo>
                  <a:lnTo>
                    <a:pt x="1569" y="233"/>
                  </a:lnTo>
                  <a:lnTo>
                    <a:pt x="1569" y="233"/>
                  </a:lnTo>
                  <a:lnTo>
                    <a:pt x="1569" y="233"/>
                  </a:lnTo>
                  <a:lnTo>
                    <a:pt x="1569" y="233"/>
                  </a:lnTo>
                  <a:lnTo>
                    <a:pt x="1568" y="233"/>
                  </a:lnTo>
                  <a:lnTo>
                    <a:pt x="1568" y="232"/>
                  </a:lnTo>
                  <a:lnTo>
                    <a:pt x="1566" y="230"/>
                  </a:lnTo>
                  <a:lnTo>
                    <a:pt x="1566" y="230"/>
                  </a:lnTo>
                  <a:lnTo>
                    <a:pt x="1565" y="230"/>
                  </a:lnTo>
                  <a:lnTo>
                    <a:pt x="1565" y="230"/>
                  </a:lnTo>
                  <a:lnTo>
                    <a:pt x="1565" y="228"/>
                  </a:lnTo>
                  <a:lnTo>
                    <a:pt x="1565" y="228"/>
                  </a:lnTo>
                  <a:lnTo>
                    <a:pt x="1565" y="228"/>
                  </a:lnTo>
                  <a:lnTo>
                    <a:pt x="1565" y="228"/>
                  </a:lnTo>
                  <a:lnTo>
                    <a:pt x="1563" y="228"/>
                  </a:lnTo>
                  <a:lnTo>
                    <a:pt x="1563" y="228"/>
                  </a:lnTo>
                  <a:lnTo>
                    <a:pt x="1563" y="228"/>
                  </a:lnTo>
                  <a:lnTo>
                    <a:pt x="1563" y="228"/>
                  </a:lnTo>
                  <a:lnTo>
                    <a:pt x="1563" y="230"/>
                  </a:lnTo>
                  <a:lnTo>
                    <a:pt x="1563" y="230"/>
                  </a:lnTo>
                  <a:lnTo>
                    <a:pt x="1563" y="230"/>
                  </a:lnTo>
                  <a:lnTo>
                    <a:pt x="1563" y="230"/>
                  </a:lnTo>
                  <a:lnTo>
                    <a:pt x="1563" y="232"/>
                  </a:lnTo>
                  <a:lnTo>
                    <a:pt x="1562" y="232"/>
                  </a:lnTo>
                  <a:lnTo>
                    <a:pt x="1562" y="232"/>
                  </a:lnTo>
                  <a:lnTo>
                    <a:pt x="1562" y="232"/>
                  </a:lnTo>
                  <a:lnTo>
                    <a:pt x="1562" y="230"/>
                  </a:lnTo>
                  <a:lnTo>
                    <a:pt x="1560" y="230"/>
                  </a:lnTo>
                  <a:lnTo>
                    <a:pt x="1560" y="230"/>
                  </a:lnTo>
                  <a:lnTo>
                    <a:pt x="1560" y="228"/>
                  </a:lnTo>
                  <a:lnTo>
                    <a:pt x="1560" y="228"/>
                  </a:lnTo>
                  <a:lnTo>
                    <a:pt x="1558" y="227"/>
                  </a:lnTo>
                  <a:lnTo>
                    <a:pt x="1560" y="227"/>
                  </a:lnTo>
                  <a:lnTo>
                    <a:pt x="1560" y="227"/>
                  </a:lnTo>
                  <a:lnTo>
                    <a:pt x="1560" y="225"/>
                  </a:lnTo>
                  <a:lnTo>
                    <a:pt x="1560" y="224"/>
                  </a:lnTo>
                  <a:lnTo>
                    <a:pt x="1560" y="222"/>
                  </a:lnTo>
                  <a:lnTo>
                    <a:pt x="1560" y="222"/>
                  </a:lnTo>
                  <a:lnTo>
                    <a:pt x="1558" y="221"/>
                  </a:lnTo>
                  <a:lnTo>
                    <a:pt x="1558" y="221"/>
                  </a:lnTo>
                  <a:lnTo>
                    <a:pt x="1557" y="221"/>
                  </a:lnTo>
                  <a:lnTo>
                    <a:pt x="1555" y="219"/>
                  </a:lnTo>
                  <a:lnTo>
                    <a:pt x="1555" y="217"/>
                  </a:lnTo>
                  <a:lnTo>
                    <a:pt x="1555" y="217"/>
                  </a:lnTo>
                  <a:lnTo>
                    <a:pt x="1557" y="217"/>
                  </a:lnTo>
                  <a:lnTo>
                    <a:pt x="1557" y="216"/>
                  </a:lnTo>
                  <a:lnTo>
                    <a:pt x="1557" y="213"/>
                  </a:lnTo>
                  <a:lnTo>
                    <a:pt x="1555" y="211"/>
                  </a:lnTo>
                  <a:lnTo>
                    <a:pt x="1555" y="211"/>
                  </a:lnTo>
                  <a:lnTo>
                    <a:pt x="1555" y="210"/>
                  </a:lnTo>
                  <a:lnTo>
                    <a:pt x="1555" y="210"/>
                  </a:lnTo>
                  <a:lnTo>
                    <a:pt x="1555" y="210"/>
                  </a:lnTo>
                  <a:lnTo>
                    <a:pt x="1555" y="210"/>
                  </a:lnTo>
                  <a:lnTo>
                    <a:pt x="1555" y="208"/>
                  </a:lnTo>
                  <a:lnTo>
                    <a:pt x="1554" y="208"/>
                  </a:lnTo>
                  <a:lnTo>
                    <a:pt x="1554" y="208"/>
                  </a:lnTo>
                  <a:lnTo>
                    <a:pt x="1554" y="205"/>
                  </a:lnTo>
                  <a:lnTo>
                    <a:pt x="1554" y="205"/>
                  </a:lnTo>
                  <a:lnTo>
                    <a:pt x="1554" y="203"/>
                  </a:lnTo>
                  <a:lnTo>
                    <a:pt x="1552" y="203"/>
                  </a:lnTo>
                  <a:lnTo>
                    <a:pt x="1552" y="203"/>
                  </a:lnTo>
                  <a:lnTo>
                    <a:pt x="1552" y="202"/>
                  </a:lnTo>
                  <a:lnTo>
                    <a:pt x="1552" y="202"/>
                  </a:lnTo>
                  <a:lnTo>
                    <a:pt x="1552" y="199"/>
                  </a:lnTo>
                  <a:lnTo>
                    <a:pt x="1552" y="199"/>
                  </a:lnTo>
                  <a:lnTo>
                    <a:pt x="1554" y="197"/>
                  </a:lnTo>
                  <a:lnTo>
                    <a:pt x="1554" y="197"/>
                  </a:lnTo>
                  <a:lnTo>
                    <a:pt x="1554" y="195"/>
                  </a:lnTo>
                  <a:lnTo>
                    <a:pt x="1555" y="195"/>
                  </a:lnTo>
                  <a:lnTo>
                    <a:pt x="1555" y="194"/>
                  </a:lnTo>
                  <a:lnTo>
                    <a:pt x="1555" y="194"/>
                  </a:lnTo>
                  <a:lnTo>
                    <a:pt x="1555" y="191"/>
                  </a:lnTo>
                  <a:lnTo>
                    <a:pt x="1555" y="189"/>
                  </a:lnTo>
                  <a:lnTo>
                    <a:pt x="1555" y="188"/>
                  </a:lnTo>
                  <a:lnTo>
                    <a:pt x="1555" y="186"/>
                  </a:lnTo>
                  <a:lnTo>
                    <a:pt x="1555" y="186"/>
                  </a:lnTo>
                  <a:lnTo>
                    <a:pt x="1555" y="186"/>
                  </a:lnTo>
                  <a:lnTo>
                    <a:pt x="1555" y="184"/>
                  </a:lnTo>
                  <a:lnTo>
                    <a:pt x="1554" y="178"/>
                  </a:lnTo>
                  <a:lnTo>
                    <a:pt x="1554" y="178"/>
                  </a:lnTo>
                  <a:lnTo>
                    <a:pt x="1554" y="178"/>
                  </a:lnTo>
                  <a:lnTo>
                    <a:pt x="1554" y="176"/>
                  </a:lnTo>
                  <a:lnTo>
                    <a:pt x="1555" y="176"/>
                  </a:lnTo>
                  <a:lnTo>
                    <a:pt x="1555" y="176"/>
                  </a:lnTo>
                  <a:lnTo>
                    <a:pt x="1555" y="176"/>
                  </a:lnTo>
                  <a:lnTo>
                    <a:pt x="1555" y="176"/>
                  </a:lnTo>
                  <a:lnTo>
                    <a:pt x="1555" y="175"/>
                  </a:lnTo>
                  <a:lnTo>
                    <a:pt x="1554" y="173"/>
                  </a:lnTo>
                  <a:lnTo>
                    <a:pt x="1554" y="173"/>
                  </a:lnTo>
                  <a:lnTo>
                    <a:pt x="1552" y="172"/>
                  </a:lnTo>
                  <a:lnTo>
                    <a:pt x="1552" y="170"/>
                  </a:lnTo>
                  <a:lnTo>
                    <a:pt x="1550" y="170"/>
                  </a:lnTo>
                  <a:lnTo>
                    <a:pt x="1550" y="167"/>
                  </a:lnTo>
                  <a:lnTo>
                    <a:pt x="1550" y="167"/>
                  </a:lnTo>
                  <a:lnTo>
                    <a:pt x="1550" y="167"/>
                  </a:lnTo>
                  <a:lnTo>
                    <a:pt x="1550" y="165"/>
                  </a:lnTo>
                  <a:lnTo>
                    <a:pt x="1550" y="165"/>
                  </a:lnTo>
                  <a:lnTo>
                    <a:pt x="1550" y="164"/>
                  </a:lnTo>
                  <a:lnTo>
                    <a:pt x="1550" y="164"/>
                  </a:lnTo>
                  <a:lnTo>
                    <a:pt x="1550" y="162"/>
                  </a:lnTo>
                  <a:lnTo>
                    <a:pt x="1550" y="162"/>
                  </a:lnTo>
                  <a:lnTo>
                    <a:pt x="1550" y="162"/>
                  </a:lnTo>
                  <a:close/>
                  <a:moveTo>
                    <a:pt x="467" y="154"/>
                  </a:moveTo>
                  <a:lnTo>
                    <a:pt x="467" y="154"/>
                  </a:lnTo>
                  <a:lnTo>
                    <a:pt x="467" y="156"/>
                  </a:lnTo>
                  <a:lnTo>
                    <a:pt x="469" y="156"/>
                  </a:lnTo>
                  <a:lnTo>
                    <a:pt x="467" y="158"/>
                  </a:lnTo>
                  <a:lnTo>
                    <a:pt x="469" y="159"/>
                  </a:lnTo>
                  <a:lnTo>
                    <a:pt x="470" y="161"/>
                  </a:lnTo>
                  <a:lnTo>
                    <a:pt x="470" y="161"/>
                  </a:lnTo>
                  <a:lnTo>
                    <a:pt x="469" y="161"/>
                  </a:lnTo>
                  <a:lnTo>
                    <a:pt x="466" y="162"/>
                  </a:lnTo>
                  <a:lnTo>
                    <a:pt x="466" y="164"/>
                  </a:lnTo>
                  <a:lnTo>
                    <a:pt x="466" y="164"/>
                  </a:lnTo>
                  <a:lnTo>
                    <a:pt x="464" y="165"/>
                  </a:lnTo>
                  <a:lnTo>
                    <a:pt x="462" y="165"/>
                  </a:lnTo>
                  <a:lnTo>
                    <a:pt x="462" y="165"/>
                  </a:lnTo>
                  <a:lnTo>
                    <a:pt x="461" y="167"/>
                  </a:lnTo>
                  <a:lnTo>
                    <a:pt x="459" y="167"/>
                  </a:lnTo>
                  <a:lnTo>
                    <a:pt x="459" y="165"/>
                  </a:lnTo>
                  <a:lnTo>
                    <a:pt x="458" y="167"/>
                  </a:lnTo>
                  <a:lnTo>
                    <a:pt x="455" y="167"/>
                  </a:lnTo>
                  <a:lnTo>
                    <a:pt x="455" y="165"/>
                  </a:lnTo>
                  <a:lnTo>
                    <a:pt x="453" y="165"/>
                  </a:lnTo>
                  <a:lnTo>
                    <a:pt x="453" y="167"/>
                  </a:lnTo>
                  <a:lnTo>
                    <a:pt x="451" y="167"/>
                  </a:lnTo>
                  <a:lnTo>
                    <a:pt x="450" y="170"/>
                  </a:lnTo>
                  <a:lnTo>
                    <a:pt x="450" y="170"/>
                  </a:lnTo>
                  <a:lnTo>
                    <a:pt x="451" y="170"/>
                  </a:lnTo>
                  <a:lnTo>
                    <a:pt x="453" y="172"/>
                  </a:lnTo>
                  <a:lnTo>
                    <a:pt x="455" y="173"/>
                  </a:lnTo>
                  <a:lnTo>
                    <a:pt x="455" y="173"/>
                  </a:lnTo>
                  <a:lnTo>
                    <a:pt x="455" y="173"/>
                  </a:lnTo>
                  <a:lnTo>
                    <a:pt x="453" y="173"/>
                  </a:lnTo>
                  <a:lnTo>
                    <a:pt x="453" y="172"/>
                  </a:lnTo>
                  <a:lnTo>
                    <a:pt x="451" y="172"/>
                  </a:lnTo>
                  <a:lnTo>
                    <a:pt x="450" y="172"/>
                  </a:lnTo>
                  <a:lnTo>
                    <a:pt x="450" y="170"/>
                  </a:lnTo>
                  <a:lnTo>
                    <a:pt x="448" y="170"/>
                  </a:lnTo>
                  <a:lnTo>
                    <a:pt x="448" y="170"/>
                  </a:lnTo>
                  <a:lnTo>
                    <a:pt x="447" y="172"/>
                  </a:lnTo>
                  <a:lnTo>
                    <a:pt x="448" y="176"/>
                  </a:lnTo>
                  <a:lnTo>
                    <a:pt x="450" y="180"/>
                  </a:lnTo>
                  <a:lnTo>
                    <a:pt x="450" y="180"/>
                  </a:lnTo>
                  <a:lnTo>
                    <a:pt x="450" y="183"/>
                  </a:lnTo>
                  <a:lnTo>
                    <a:pt x="448" y="183"/>
                  </a:lnTo>
                  <a:lnTo>
                    <a:pt x="448" y="183"/>
                  </a:lnTo>
                  <a:lnTo>
                    <a:pt x="448" y="184"/>
                  </a:lnTo>
                  <a:lnTo>
                    <a:pt x="448" y="184"/>
                  </a:lnTo>
                  <a:lnTo>
                    <a:pt x="448" y="181"/>
                  </a:lnTo>
                  <a:lnTo>
                    <a:pt x="450" y="180"/>
                  </a:lnTo>
                  <a:lnTo>
                    <a:pt x="448" y="176"/>
                  </a:lnTo>
                  <a:lnTo>
                    <a:pt x="448" y="176"/>
                  </a:lnTo>
                  <a:lnTo>
                    <a:pt x="447" y="175"/>
                  </a:lnTo>
                  <a:lnTo>
                    <a:pt x="447" y="175"/>
                  </a:lnTo>
                  <a:lnTo>
                    <a:pt x="445" y="176"/>
                  </a:lnTo>
                  <a:lnTo>
                    <a:pt x="445" y="176"/>
                  </a:lnTo>
                  <a:lnTo>
                    <a:pt x="444" y="180"/>
                  </a:lnTo>
                  <a:lnTo>
                    <a:pt x="442" y="181"/>
                  </a:lnTo>
                  <a:lnTo>
                    <a:pt x="442" y="181"/>
                  </a:lnTo>
                  <a:lnTo>
                    <a:pt x="442" y="184"/>
                  </a:lnTo>
                  <a:lnTo>
                    <a:pt x="442" y="186"/>
                  </a:lnTo>
                  <a:lnTo>
                    <a:pt x="440" y="186"/>
                  </a:lnTo>
                  <a:lnTo>
                    <a:pt x="440" y="188"/>
                  </a:lnTo>
                  <a:lnTo>
                    <a:pt x="440" y="188"/>
                  </a:lnTo>
                  <a:lnTo>
                    <a:pt x="439" y="188"/>
                  </a:lnTo>
                  <a:lnTo>
                    <a:pt x="439" y="188"/>
                  </a:lnTo>
                  <a:lnTo>
                    <a:pt x="439" y="186"/>
                  </a:lnTo>
                  <a:lnTo>
                    <a:pt x="437" y="186"/>
                  </a:lnTo>
                  <a:lnTo>
                    <a:pt x="437" y="186"/>
                  </a:lnTo>
                  <a:lnTo>
                    <a:pt x="436" y="186"/>
                  </a:lnTo>
                  <a:lnTo>
                    <a:pt x="436" y="186"/>
                  </a:lnTo>
                  <a:lnTo>
                    <a:pt x="437" y="184"/>
                  </a:lnTo>
                  <a:lnTo>
                    <a:pt x="437" y="183"/>
                  </a:lnTo>
                  <a:lnTo>
                    <a:pt x="437" y="183"/>
                  </a:lnTo>
                  <a:lnTo>
                    <a:pt x="439" y="181"/>
                  </a:lnTo>
                  <a:lnTo>
                    <a:pt x="440" y="181"/>
                  </a:lnTo>
                  <a:lnTo>
                    <a:pt x="439" y="180"/>
                  </a:lnTo>
                  <a:lnTo>
                    <a:pt x="439" y="180"/>
                  </a:lnTo>
                  <a:lnTo>
                    <a:pt x="439" y="180"/>
                  </a:lnTo>
                  <a:lnTo>
                    <a:pt x="439" y="178"/>
                  </a:lnTo>
                  <a:lnTo>
                    <a:pt x="439" y="178"/>
                  </a:lnTo>
                  <a:lnTo>
                    <a:pt x="439" y="178"/>
                  </a:lnTo>
                  <a:lnTo>
                    <a:pt x="440" y="180"/>
                  </a:lnTo>
                  <a:lnTo>
                    <a:pt x="442" y="180"/>
                  </a:lnTo>
                  <a:lnTo>
                    <a:pt x="442" y="180"/>
                  </a:lnTo>
                  <a:lnTo>
                    <a:pt x="442" y="178"/>
                  </a:lnTo>
                  <a:lnTo>
                    <a:pt x="442" y="178"/>
                  </a:lnTo>
                  <a:lnTo>
                    <a:pt x="440" y="176"/>
                  </a:lnTo>
                  <a:lnTo>
                    <a:pt x="440" y="176"/>
                  </a:lnTo>
                  <a:lnTo>
                    <a:pt x="440" y="176"/>
                  </a:lnTo>
                  <a:lnTo>
                    <a:pt x="442" y="176"/>
                  </a:lnTo>
                  <a:lnTo>
                    <a:pt x="444" y="176"/>
                  </a:lnTo>
                  <a:lnTo>
                    <a:pt x="444" y="176"/>
                  </a:lnTo>
                  <a:lnTo>
                    <a:pt x="444" y="176"/>
                  </a:lnTo>
                  <a:lnTo>
                    <a:pt x="444" y="175"/>
                  </a:lnTo>
                  <a:lnTo>
                    <a:pt x="442" y="175"/>
                  </a:lnTo>
                  <a:lnTo>
                    <a:pt x="444" y="173"/>
                  </a:lnTo>
                  <a:lnTo>
                    <a:pt x="444" y="173"/>
                  </a:lnTo>
                  <a:lnTo>
                    <a:pt x="445" y="175"/>
                  </a:lnTo>
                  <a:lnTo>
                    <a:pt x="445" y="173"/>
                  </a:lnTo>
                  <a:lnTo>
                    <a:pt x="445" y="173"/>
                  </a:lnTo>
                  <a:lnTo>
                    <a:pt x="445" y="172"/>
                  </a:lnTo>
                  <a:lnTo>
                    <a:pt x="444" y="170"/>
                  </a:lnTo>
                  <a:lnTo>
                    <a:pt x="442" y="169"/>
                  </a:lnTo>
                  <a:lnTo>
                    <a:pt x="440" y="169"/>
                  </a:lnTo>
                  <a:lnTo>
                    <a:pt x="442" y="169"/>
                  </a:lnTo>
                  <a:lnTo>
                    <a:pt x="442" y="169"/>
                  </a:lnTo>
                  <a:lnTo>
                    <a:pt x="442" y="169"/>
                  </a:lnTo>
                  <a:lnTo>
                    <a:pt x="442" y="169"/>
                  </a:lnTo>
                  <a:lnTo>
                    <a:pt x="442" y="169"/>
                  </a:lnTo>
                  <a:lnTo>
                    <a:pt x="444" y="169"/>
                  </a:lnTo>
                  <a:lnTo>
                    <a:pt x="444" y="169"/>
                  </a:lnTo>
                  <a:lnTo>
                    <a:pt x="444" y="169"/>
                  </a:lnTo>
                  <a:lnTo>
                    <a:pt x="444" y="170"/>
                  </a:lnTo>
                  <a:lnTo>
                    <a:pt x="445" y="170"/>
                  </a:lnTo>
                  <a:lnTo>
                    <a:pt x="445" y="170"/>
                  </a:lnTo>
                  <a:lnTo>
                    <a:pt x="445" y="170"/>
                  </a:lnTo>
                  <a:lnTo>
                    <a:pt x="445" y="170"/>
                  </a:lnTo>
                  <a:lnTo>
                    <a:pt x="445" y="169"/>
                  </a:lnTo>
                  <a:lnTo>
                    <a:pt x="445" y="169"/>
                  </a:lnTo>
                  <a:lnTo>
                    <a:pt x="445" y="169"/>
                  </a:lnTo>
                  <a:lnTo>
                    <a:pt x="447" y="169"/>
                  </a:lnTo>
                  <a:lnTo>
                    <a:pt x="447" y="169"/>
                  </a:lnTo>
                  <a:lnTo>
                    <a:pt x="448" y="169"/>
                  </a:lnTo>
                  <a:lnTo>
                    <a:pt x="448" y="169"/>
                  </a:lnTo>
                  <a:lnTo>
                    <a:pt x="448" y="167"/>
                  </a:lnTo>
                  <a:lnTo>
                    <a:pt x="448" y="167"/>
                  </a:lnTo>
                  <a:lnTo>
                    <a:pt x="448" y="165"/>
                  </a:lnTo>
                  <a:lnTo>
                    <a:pt x="448" y="165"/>
                  </a:lnTo>
                  <a:lnTo>
                    <a:pt x="448" y="165"/>
                  </a:lnTo>
                  <a:lnTo>
                    <a:pt x="450" y="165"/>
                  </a:lnTo>
                  <a:lnTo>
                    <a:pt x="450" y="164"/>
                  </a:lnTo>
                  <a:lnTo>
                    <a:pt x="450" y="164"/>
                  </a:lnTo>
                  <a:lnTo>
                    <a:pt x="451" y="164"/>
                  </a:lnTo>
                  <a:lnTo>
                    <a:pt x="451" y="162"/>
                  </a:lnTo>
                  <a:lnTo>
                    <a:pt x="451" y="162"/>
                  </a:lnTo>
                  <a:lnTo>
                    <a:pt x="453" y="162"/>
                  </a:lnTo>
                  <a:lnTo>
                    <a:pt x="453" y="164"/>
                  </a:lnTo>
                  <a:lnTo>
                    <a:pt x="453" y="164"/>
                  </a:lnTo>
                  <a:lnTo>
                    <a:pt x="456" y="162"/>
                  </a:lnTo>
                  <a:lnTo>
                    <a:pt x="458" y="164"/>
                  </a:lnTo>
                  <a:lnTo>
                    <a:pt x="459" y="164"/>
                  </a:lnTo>
                  <a:lnTo>
                    <a:pt x="461" y="164"/>
                  </a:lnTo>
                  <a:lnTo>
                    <a:pt x="461" y="164"/>
                  </a:lnTo>
                  <a:lnTo>
                    <a:pt x="462" y="164"/>
                  </a:lnTo>
                  <a:lnTo>
                    <a:pt x="462" y="164"/>
                  </a:lnTo>
                  <a:lnTo>
                    <a:pt x="462" y="164"/>
                  </a:lnTo>
                  <a:lnTo>
                    <a:pt x="464" y="164"/>
                  </a:lnTo>
                  <a:lnTo>
                    <a:pt x="464" y="162"/>
                  </a:lnTo>
                  <a:lnTo>
                    <a:pt x="464" y="161"/>
                  </a:lnTo>
                  <a:lnTo>
                    <a:pt x="464" y="161"/>
                  </a:lnTo>
                  <a:lnTo>
                    <a:pt x="464" y="159"/>
                  </a:lnTo>
                  <a:lnTo>
                    <a:pt x="464" y="161"/>
                  </a:lnTo>
                  <a:lnTo>
                    <a:pt x="464" y="159"/>
                  </a:lnTo>
                  <a:lnTo>
                    <a:pt x="464" y="159"/>
                  </a:lnTo>
                  <a:lnTo>
                    <a:pt x="464" y="159"/>
                  </a:lnTo>
                  <a:lnTo>
                    <a:pt x="466" y="159"/>
                  </a:lnTo>
                  <a:lnTo>
                    <a:pt x="466" y="159"/>
                  </a:lnTo>
                  <a:lnTo>
                    <a:pt x="467" y="158"/>
                  </a:lnTo>
                  <a:lnTo>
                    <a:pt x="467" y="158"/>
                  </a:lnTo>
                  <a:lnTo>
                    <a:pt x="466" y="158"/>
                  </a:lnTo>
                  <a:lnTo>
                    <a:pt x="467" y="156"/>
                  </a:lnTo>
                  <a:lnTo>
                    <a:pt x="467" y="156"/>
                  </a:lnTo>
                  <a:lnTo>
                    <a:pt x="467" y="154"/>
                  </a:lnTo>
                  <a:close/>
                  <a:moveTo>
                    <a:pt x="1476" y="148"/>
                  </a:moveTo>
                  <a:lnTo>
                    <a:pt x="1478" y="148"/>
                  </a:lnTo>
                  <a:lnTo>
                    <a:pt x="1480" y="150"/>
                  </a:lnTo>
                  <a:lnTo>
                    <a:pt x="1481" y="150"/>
                  </a:lnTo>
                  <a:lnTo>
                    <a:pt x="1481" y="151"/>
                  </a:lnTo>
                  <a:lnTo>
                    <a:pt x="1480" y="154"/>
                  </a:lnTo>
                  <a:lnTo>
                    <a:pt x="1478" y="156"/>
                  </a:lnTo>
                  <a:lnTo>
                    <a:pt x="1476" y="159"/>
                  </a:lnTo>
                  <a:lnTo>
                    <a:pt x="1475" y="161"/>
                  </a:lnTo>
                  <a:lnTo>
                    <a:pt x="1473" y="161"/>
                  </a:lnTo>
                  <a:lnTo>
                    <a:pt x="1472" y="161"/>
                  </a:lnTo>
                  <a:lnTo>
                    <a:pt x="1472" y="161"/>
                  </a:lnTo>
                  <a:lnTo>
                    <a:pt x="1472" y="162"/>
                  </a:lnTo>
                  <a:lnTo>
                    <a:pt x="1472" y="162"/>
                  </a:lnTo>
                  <a:lnTo>
                    <a:pt x="1470" y="162"/>
                  </a:lnTo>
                  <a:lnTo>
                    <a:pt x="1470" y="161"/>
                  </a:lnTo>
                  <a:lnTo>
                    <a:pt x="1468" y="161"/>
                  </a:lnTo>
                  <a:lnTo>
                    <a:pt x="1468" y="158"/>
                  </a:lnTo>
                  <a:lnTo>
                    <a:pt x="1470" y="156"/>
                  </a:lnTo>
                  <a:lnTo>
                    <a:pt x="1473" y="151"/>
                  </a:lnTo>
                  <a:lnTo>
                    <a:pt x="1476" y="148"/>
                  </a:lnTo>
                  <a:close/>
                  <a:moveTo>
                    <a:pt x="1521" y="134"/>
                  </a:moveTo>
                  <a:lnTo>
                    <a:pt x="1522" y="136"/>
                  </a:lnTo>
                  <a:lnTo>
                    <a:pt x="1525" y="137"/>
                  </a:lnTo>
                  <a:lnTo>
                    <a:pt x="1528" y="140"/>
                  </a:lnTo>
                  <a:lnTo>
                    <a:pt x="1530" y="140"/>
                  </a:lnTo>
                  <a:lnTo>
                    <a:pt x="1530" y="142"/>
                  </a:lnTo>
                  <a:lnTo>
                    <a:pt x="1530" y="142"/>
                  </a:lnTo>
                  <a:lnTo>
                    <a:pt x="1527" y="140"/>
                  </a:lnTo>
                  <a:lnTo>
                    <a:pt x="1525" y="140"/>
                  </a:lnTo>
                  <a:lnTo>
                    <a:pt x="1524" y="140"/>
                  </a:lnTo>
                  <a:lnTo>
                    <a:pt x="1522" y="140"/>
                  </a:lnTo>
                  <a:lnTo>
                    <a:pt x="1521" y="140"/>
                  </a:lnTo>
                  <a:lnTo>
                    <a:pt x="1521" y="139"/>
                  </a:lnTo>
                  <a:lnTo>
                    <a:pt x="1521" y="137"/>
                  </a:lnTo>
                  <a:lnTo>
                    <a:pt x="1519" y="136"/>
                  </a:lnTo>
                  <a:lnTo>
                    <a:pt x="1519" y="136"/>
                  </a:lnTo>
                  <a:lnTo>
                    <a:pt x="1521" y="136"/>
                  </a:lnTo>
                  <a:lnTo>
                    <a:pt x="1521" y="134"/>
                  </a:lnTo>
                  <a:close/>
                  <a:moveTo>
                    <a:pt x="341" y="80"/>
                  </a:moveTo>
                  <a:lnTo>
                    <a:pt x="343" y="80"/>
                  </a:lnTo>
                  <a:lnTo>
                    <a:pt x="343" y="82"/>
                  </a:lnTo>
                  <a:lnTo>
                    <a:pt x="344" y="85"/>
                  </a:lnTo>
                  <a:lnTo>
                    <a:pt x="344" y="87"/>
                  </a:lnTo>
                  <a:lnTo>
                    <a:pt x="344" y="87"/>
                  </a:lnTo>
                  <a:lnTo>
                    <a:pt x="344" y="87"/>
                  </a:lnTo>
                  <a:lnTo>
                    <a:pt x="344" y="88"/>
                  </a:lnTo>
                  <a:lnTo>
                    <a:pt x="346" y="90"/>
                  </a:lnTo>
                  <a:lnTo>
                    <a:pt x="346" y="90"/>
                  </a:lnTo>
                  <a:lnTo>
                    <a:pt x="346" y="91"/>
                  </a:lnTo>
                  <a:lnTo>
                    <a:pt x="347" y="93"/>
                  </a:lnTo>
                  <a:lnTo>
                    <a:pt x="347" y="93"/>
                  </a:lnTo>
                  <a:lnTo>
                    <a:pt x="347" y="95"/>
                  </a:lnTo>
                  <a:lnTo>
                    <a:pt x="347" y="95"/>
                  </a:lnTo>
                  <a:lnTo>
                    <a:pt x="346" y="96"/>
                  </a:lnTo>
                  <a:lnTo>
                    <a:pt x="346" y="96"/>
                  </a:lnTo>
                  <a:lnTo>
                    <a:pt x="347" y="99"/>
                  </a:lnTo>
                  <a:lnTo>
                    <a:pt x="349" y="101"/>
                  </a:lnTo>
                  <a:lnTo>
                    <a:pt x="352" y="101"/>
                  </a:lnTo>
                  <a:lnTo>
                    <a:pt x="352" y="101"/>
                  </a:lnTo>
                  <a:lnTo>
                    <a:pt x="352" y="102"/>
                  </a:lnTo>
                  <a:lnTo>
                    <a:pt x="349" y="102"/>
                  </a:lnTo>
                  <a:lnTo>
                    <a:pt x="347" y="101"/>
                  </a:lnTo>
                  <a:lnTo>
                    <a:pt x="346" y="99"/>
                  </a:lnTo>
                  <a:lnTo>
                    <a:pt x="346" y="98"/>
                  </a:lnTo>
                  <a:lnTo>
                    <a:pt x="344" y="95"/>
                  </a:lnTo>
                  <a:lnTo>
                    <a:pt x="344" y="93"/>
                  </a:lnTo>
                  <a:lnTo>
                    <a:pt x="343" y="91"/>
                  </a:lnTo>
                  <a:lnTo>
                    <a:pt x="341" y="91"/>
                  </a:lnTo>
                  <a:lnTo>
                    <a:pt x="341" y="91"/>
                  </a:lnTo>
                  <a:lnTo>
                    <a:pt x="341" y="90"/>
                  </a:lnTo>
                  <a:lnTo>
                    <a:pt x="343" y="90"/>
                  </a:lnTo>
                  <a:lnTo>
                    <a:pt x="341" y="88"/>
                  </a:lnTo>
                  <a:lnTo>
                    <a:pt x="341" y="88"/>
                  </a:lnTo>
                  <a:lnTo>
                    <a:pt x="339" y="88"/>
                  </a:lnTo>
                  <a:lnTo>
                    <a:pt x="339" y="88"/>
                  </a:lnTo>
                  <a:lnTo>
                    <a:pt x="339" y="87"/>
                  </a:lnTo>
                  <a:lnTo>
                    <a:pt x="339" y="87"/>
                  </a:lnTo>
                  <a:lnTo>
                    <a:pt x="339" y="87"/>
                  </a:lnTo>
                  <a:lnTo>
                    <a:pt x="339" y="85"/>
                  </a:lnTo>
                  <a:lnTo>
                    <a:pt x="339" y="85"/>
                  </a:lnTo>
                  <a:lnTo>
                    <a:pt x="341" y="85"/>
                  </a:lnTo>
                  <a:lnTo>
                    <a:pt x="341" y="84"/>
                  </a:lnTo>
                  <a:lnTo>
                    <a:pt x="341" y="84"/>
                  </a:lnTo>
                  <a:lnTo>
                    <a:pt x="341" y="82"/>
                  </a:lnTo>
                  <a:lnTo>
                    <a:pt x="341" y="80"/>
                  </a:lnTo>
                  <a:lnTo>
                    <a:pt x="341" y="80"/>
                  </a:lnTo>
                  <a:close/>
                  <a:moveTo>
                    <a:pt x="1577" y="74"/>
                  </a:moveTo>
                  <a:lnTo>
                    <a:pt x="1579" y="74"/>
                  </a:lnTo>
                  <a:lnTo>
                    <a:pt x="1579" y="76"/>
                  </a:lnTo>
                  <a:lnTo>
                    <a:pt x="1579" y="77"/>
                  </a:lnTo>
                  <a:lnTo>
                    <a:pt x="1577" y="79"/>
                  </a:lnTo>
                  <a:lnTo>
                    <a:pt x="1577" y="79"/>
                  </a:lnTo>
                  <a:lnTo>
                    <a:pt x="1577" y="79"/>
                  </a:lnTo>
                  <a:lnTo>
                    <a:pt x="1577" y="79"/>
                  </a:lnTo>
                  <a:lnTo>
                    <a:pt x="1576" y="79"/>
                  </a:lnTo>
                  <a:lnTo>
                    <a:pt x="1576" y="77"/>
                  </a:lnTo>
                  <a:lnTo>
                    <a:pt x="1577" y="76"/>
                  </a:lnTo>
                  <a:lnTo>
                    <a:pt x="1577" y="76"/>
                  </a:lnTo>
                  <a:lnTo>
                    <a:pt x="1577" y="74"/>
                  </a:lnTo>
                  <a:lnTo>
                    <a:pt x="1577" y="74"/>
                  </a:lnTo>
                  <a:close/>
                  <a:moveTo>
                    <a:pt x="1481" y="73"/>
                  </a:moveTo>
                  <a:lnTo>
                    <a:pt x="1483" y="74"/>
                  </a:lnTo>
                  <a:lnTo>
                    <a:pt x="1484" y="74"/>
                  </a:lnTo>
                  <a:lnTo>
                    <a:pt x="1484" y="76"/>
                  </a:lnTo>
                  <a:lnTo>
                    <a:pt x="1484" y="77"/>
                  </a:lnTo>
                  <a:lnTo>
                    <a:pt x="1484" y="80"/>
                  </a:lnTo>
                  <a:lnTo>
                    <a:pt x="1484" y="80"/>
                  </a:lnTo>
                  <a:lnTo>
                    <a:pt x="1486" y="82"/>
                  </a:lnTo>
                  <a:lnTo>
                    <a:pt x="1486" y="84"/>
                  </a:lnTo>
                  <a:lnTo>
                    <a:pt x="1486" y="85"/>
                  </a:lnTo>
                  <a:lnTo>
                    <a:pt x="1487" y="87"/>
                  </a:lnTo>
                  <a:lnTo>
                    <a:pt x="1487" y="88"/>
                  </a:lnTo>
                  <a:lnTo>
                    <a:pt x="1489" y="88"/>
                  </a:lnTo>
                  <a:lnTo>
                    <a:pt x="1489" y="90"/>
                  </a:lnTo>
                  <a:lnTo>
                    <a:pt x="1487" y="95"/>
                  </a:lnTo>
                  <a:lnTo>
                    <a:pt x="1487" y="96"/>
                  </a:lnTo>
                  <a:lnTo>
                    <a:pt x="1487" y="96"/>
                  </a:lnTo>
                  <a:lnTo>
                    <a:pt x="1487" y="96"/>
                  </a:lnTo>
                  <a:lnTo>
                    <a:pt x="1487" y="96"/>
                  </a:lnTo>
                  <a:lnTo>
                    <a:pt x="1489" y="96"/>
                  </a:lnTo>
                  <a:lnTo>
                    <a:pt x="1491" y="96"/>
                  </a:lnTo>
                  <a:lnTo>
                    <a:pt x="1491" y="98"/>
                  </a:lnTo>
                  <a:lnTo>
                    <a:pt x="1491" y="99"/>
                  </a:lnTo>
                  <a:lnTo>
                    <a:pt x="1491" y="99"/>
                  </a:lnTo>
                  <a:lnTo>
                    <a:pt x="1491" y="99"/>
                  </a:lnTo>
                  <a:lnTo>
                    <a:pt x="1491" y="101"/>
                  </a:lnTo>
                  <a:lnTo>
                    <a:pt x="1491" y="101"/>
                  </a:lnTo>
                  <a:lnTo>
                    <a:pt x="1491" y="102"/>
                  </a:lnTo>
                  <a:lnTo>
                    <a:pt x="1491" y="102"/>
                  </a:lnTo>
                  <a:lnTo>
                    <a:pt x="1491" y="104"/>
                  </a:lnTo>
                  <a:lnTo>
                    <a:pt x="1491" y="104"/>
                  </a:lnTo>
                  <a:lnTo>
                    <a:pt x="1492" y="106"/>
                  </a:lnTo>
                  <a:lnTo>
                    <a:pt x="1492" y="109"/>
                  </a:lnTo>
                  <a:lnTo>
                    <a:pt x="1492" y="109"/>
                  </a:lnTo>
                  <a:lnTo>
                    <a:pt x="1492" y="110"/>
                  </a:lnTo>
                  <a:lnTo>
                    <a:pt x="1492" y="110"/>
                  </a:lnTo>
                  <a:lnTo>
                    <a:pt x="1492" y="112"/>
                  </a:lnTo>
                  <a:lnTo>
                    <a:pt x="1491" y="112"/>
                  </a:lnTo>
                  <a:lnTo>
                    <a:pt x="1491" y="112"/>
                  </a:lnTo>
                  <a:lnTo>
                    <a:pt x="1491" y="112"/>
                  </a:lnTo>
                  <a:lnTo>
                    <a:pt x="1491" y="112"/>
                  </a:lnTo>
                  <a:lnTo>
                    <a:pt x="1489" y="113"/>
                  </a:lnTo>
                  <a:lnTo>
                    <a:pt x="1489" y="115"/>
                  </a:lnTo>
                  <a:lnTo>
                    <a:pt x="1489" y="115"/>
                  </a:lnTo>
                  <a:lnTo>
                    <a:pt x="1491" y="115"/>
                  </a:lnTo>
                  <a:lnTo>
                    <a:pt x="1491" y="117"/>
                  </a:lnTo>
                  <a:lnTo>
                    <a:pt x="1492" y="118"/>
                  </a:lnTo>
                  <a:lnTo>
                    <a:pt x="1492" y="118"/>
                  </a:lnTo>
                  <a:lnTo>
                    <a:pt x="1494" y="118"/>
                  </a:lnTo>
                  <a:lnTo>
                    <a:pt x="1494" y="118"/>
                  </a:lnTo>
                  <a:lnTo>
                    <a:pt x="1495" y="118"/>
                  </a:lnTo>
                  <a:lnTo>
                    <a:pt x="1495" y="118"/>
                  </a:lnTo>
                  <a:lnTo>
                    <a:pt x="1495" y="118"/>
                  </a:lnTo>
                  <a:lnTo>
                    <a:pt x="1495" y="118"/>
                  </a:lnTo>
                  <a:lnTo>
                    <a:pt x="1498" y="120"/>
                  </a:lnTo>
                  <a:lnTo>
                    <a:pt x="1498" y="121"/>
                  </a:lnTo>
                  <a:lnTo>
                    <a:pt x="1498" y="123"/>
                  </a:lnTo>
                  <a:lnTo>
                    <a:pt x="1500" y="125"/>
                  </a:lnTo>
                  <a:lnTo>
                    <a:pt x="1502" y="125"/>
                  </a:lnTo>
                  <a:lnTo>
                    <a:pt x="1502" y="126"/>
                  </a:lnTo>
                  <a:lnTo>
                    <a:pt x="1502" y="128"/>
                  </a:lnTo>
                  <a:lnTo>
                    <a:pt x="1502" y="128"/>
                  </a:lnTo>
                  <a:lnTo>
                    <a:pt x="1502" y="128"/>
                  </a:lnTo>
                  <a:lnTo>
                    <a:pt x="1502" y="128"/>
                  </a:lnTo>
                  <a:lnTo>
                    <a:pt x="1502" y="128"/>
                  </a:lnTo>
                  <a:lnTo>
                    <a:pt x="1502" y="129"/>
                  </a:lnTo>
                  <a:lnTo>
                    <a:pt x="1502" y="131"/>
                  </a:lnTo>
                  <a:lnTo>
                    <a:pt x="1502" y="132"/>
                  </a:lnTo>
                  <a:lnTo>
                    <a:pt x="1502" y="134"/>
                  </a:lnTo>
                  <a:lnTo>
                    <a:pt x="1503" y="134"/>
                  </a:lnTo>
                  <a:lnTo>
                    <a:pt x="1503" y="136"/>
                  </a:lnTo>
                  <a:lnTo>
                    <a:pt x="1505" y="139"/>
                  </a:lnTo>
                  <a:lnTo>
                    <a:pt x="1506" y="140"/>
                  </a:lnTo>
                  <a:lnTo>
                    <a:pt x="1506" y="142"/>
                  </a:lnTo>
                  <a:lnTo>
                    <a:pt x="1506" y="142"/>
                  </a:lnTo>
                  <a:lnTo>
                    <a:pt x="1508" y="142"/>
                  </a:lnTo>
                  <a:lnTo>
                    <a:pt x="1508" y="142"/>
                  </a:lnTo>
                  <a:lnTo>
                    <a:pt x="1508" y="143"/>
                  </a:lnTo>
                  <a:lnTo>
                    <a:pt x="1508" y="143"/>
                  </a:lnTo>
                  <a:lnTo>
                    <a:pt x="1508" y="143"/>
                  </a:lnTo>
                  <a:lnTo>
                    <a:pt x="1508" y="145"/>
                  </a:lnTo>
                  <a:lnTo>
                    <a:pt x="1509" y="147"/>
                  </a:lnTo>
                  <a:lnTo>
                    <a:pt x="1509" y="147"/>
                  </a:lnTo>
                  <a:lnTo>
                    <a:pt x="1509" y="148"/>
                  </a:lnTo>
                  <a:lnTo>
                    <a:pt x="1509" y="148"/>
                  </a:lnTo>
                  <a:lnTo>
                    <a:pt x="1511" y="150"/>
                  </a:lnTo>
                  <a:lnTo>
                    <a:pt x="1511" y="150"/>
                  </a:lnTo>
                  <a:lnTo>
                    <a:pt x="1511" y="151"/>
                  </a:lnTo>
                  <a:lnTo>
                    <a:pt x="1511" y="151"/>
                  </a:lnTo>
                  <a:lnTo>
                    <a:pt x="1511" y="151"/>
                  </a:lnTo>
                  <a:lnTo>
                    <a:pt x="1509" y="151"/>
                  </a:lnTo>
                  <a:lnTo>
                    <a:pt x="1509" y="151"/>
                  </a:lnTo>
                  <a:lnTo>
                    <a:pt x="1509" y="151"/>
                  </a:lnTo>
                  <a:lnTo>
                    <a:pt x="1509" y="151"/>
                  </a:lnTo>
                  <a:lnTo>
                    <a:pt x="1508" y="151"/>
                  </a:lnTo>
                  <a:lnTo>
                    <a:pt x="1508" y="151"/>
                  </a:lnTo>
                  <a:lnTo>
                    <a:pt x="1508" y="151"/>
                  </a:lnTo>
                  <a:lnTo>
                    <a:pt x="1505" y="148"/>
                  </a:lnTo>
                  <a:lnTo>
                    <a:pt x="1505" y="148"/>
                  </a:lnTo>
                  <a:lnTo>
                    <a:pt x="1503" y="148"/>
                  </a:lnTo>
                  <a:lnTo>
                    <a:pt x="1503" y="148"/>
                  </a:lnTo>
                  <a:lnTo>
                    <a:pt x="1503" y="148"/>
                  </a:lnTo>
                  <a:lnTo>
                    <a:pt x="1503" y="148"/>
                  </a:lnTo>
                  <a:lnTo>
                    <a:pt x="1503" y="148"/>
                  </a:lnTo>
                  <a:lnTo>
                    <a:pt x="1502" y="148"/>
                  </a:lnTo>
                  <a:lnTo>
                    <a:pt x="1502" y="148"/>
                  </a:lnTo>
                  <a:lnTo>
                    <a:pt x="1502" y="148"/>
                  </a:lnTo>
                  <a:lnTo>
                    <a:pt x="1502" y="148"/>
                  </a:lnTo>
                  <a:lnTo>
                    <a:pt x="1502" y="148"/>
                  </a:lnTo>
                  <a:lnTo>
                    <a:pt x="1502" y="148"/>
                  </a:lnTo>
                  <a:lnTo>
                    <a:pt x="1500" y="148"/>
                  </a:lnTo>
                  <a:lnTo>
                    <a:pt x="1500" y="148"/>
                  </a:lnTo>
                  <a:lnTo>
                    <a:pt x="1500" y="147"/>
                  </a:lnTo>
                  <a:lnTo>
                    <a:pt x="1500" y="147"/>
                  </a:lnTo>
                  <a:lnTo>
                    <a:pt x="1500" y="145"/>
                  </a:lnTo>
                  <a:lnTo>
                    <a:pt x="1500" y="145"/>
                  </a:lnTo>
                  <a:lnTo>
                    <a:pt x="1502" y="145"/>
                  </a:lnTo>
                  <a:lnTo>
                    <a:pt x="1502" y="143"/>
                  </a:lnTo>
                  <a:lnTo>
                    <a:pt x="1502" y="143"/>
                  </a:lnTo>
                  <a:lnTo>
                    <a:pt x="1502" y="142"/>
                  </a:lnTo>
                  <a:lnTo>
                    <a:pt x="1502" y="142"/>
                  </a:lnTo>
                  <a:lnTo>
                    <a:pt x="1500" y="140"/>
                  </a:lnTo>
                  <a:lnTo>
                    <a:pt x="1500" y="140"/>
                  </a:lnTo>
                  <a:lnTo>
                    <a:pt x="1500" y="140"/>
                  </a:lnTo>
                  <a:lnTo>
                    <a:pt x="1498" y="139"/>
                  </a:lnTo>
                  <a:lnTo>
                    <a:pt x="1498" y="139"/>
                  </a:lnTo>
                  <a:lnTo>
                    <a:pt x="1498" y="139"/>
                  </a:lnTo>
                  <a:lnTo>
                    <a:pt x="1497" y="139"/>
                  </a:lnTo>
                  <a:lnTo>
                    <a:pt x="1497" y="137"/>
                  </a:lnTo>
                  <a:lnTo>
                    <a:pt x="1497" y="136"/>
                  </a:lnTo>
                  <a:lnTo>
                    <a:pt x="1497" y="134"/>
                  </a:lnTo>
                  <a:lnTo>
                    <a:pt x="1497" y="134"/>
                  </a:lnTo>
                  <a:lnTo>
                    <a:pt x="1497" y="132"/>
                  </a:lnTo>
                  <a:lnTo>
                    <a:pt x="1495" y="131"/>
                  </a:lnTo>
                  <a:lnTo>
                    <a:pt x="1495" y="129"/>
                  </a:lnTo>
                  <a:lnTo>
                    <a:pt x="1494" y="128"/>
                  </a:lnTo>
                  <a:lnTo>
                    <a:pt x="1492" y="128"/>
                  </a:lnTo>
                  <a:lnTo>
                    <a:pt x="1491" y="126"/>
                  </a:lnTo>
                  <a:lnTo>
                    <a:pt x="1491" y="126"/>
                  </a:lnTo>
                  <a:lnTo>
                    <a:pt x="1487" y="123"/>
                  </a:lnTo>
                  <a:lnTo>
                    <a:pt x="1487" y="123"/>
                  </a:lnTo>
                  <a:lnTo>
                    <a:pt x="1486" y="121"/>
                  </a:lnTo>
                  <a:lnTo>
                    <a:pt x="1486" y="121"/>
                  </a:lnTo>
                  <a:lnTo>
                    <a:pt x="1486" y="120"/>
                  </a:lnTo>
                  <a:lnTo>
                    <a:pt x="1486" y="118"/>
                  </a:lnTo>
                  <a:lnTo>
                    <a:pt x="1486" y="118"/>
                  </a:lnTo>
                  <a:lnTo>
                    <a:pt x="1486" y="118"/>
                  </a:lnTo>
                  <a:lnTo>
                    <a:pt x="1486" y="118"/>
                  </a:lnTo>
                  <a:lnTo>
                    <a:pt x="1484" y="115"/>
                  </a:lnTo>
                  <a:lnTo>
                    <a:pt x="1483" y="113"/>
                  </a:lnTo>
                  <a:lnTo>
                    <a:pt x="1483" y="113"/>
                  </a:lnTo>
                  <a:lnTo>
                    <a:pt x="1483" y="113"/>
                  </a:lnTo>
                  <a:lnTo>
                    <a:pt x="1483" y="113"/>
                  </a:lnTo>
                  <a:lnTo>
                    <a:pt x="1481" y="112"/>
                  </a:lnTo>
                  <a:lnTo>
                    <a:pt x="1481" y="110"/>
                  </a:lnTo>
                  <a:lnTo>
                    <a:pt x="1481" y="110"/>
                  </a:lnTo>
                  <a:lnTo>
                    <a:pt x="1483" y="110"/>
                  </a:lnTo>
                  <a:lnTo>
                    <a:pt x="1484" y="109"/>
                  </a:lnTo>
                  <a:lnTo>
                    <a:pt x="1484" y="109"/>
                  </a:lnTo>
                  <a:lnTo>
                    <a:pt x="1484" y="107"/>
                  </a:lnTo>
                  <a:lnTo>
                    <a:pt x="1484" y="107"/>
                  </a:lnTo>
                  <a:lnTo>
                    <a:pt x="1484" y="106"/>
                  </a:lnTo>
                  <a:lnTo>
                    <a:pt x="1484" y="106"/>
                  </a:lnTo>
                  <a:lnTo>
                    <a:pt x="1484" y="106"/>
                  </a:lnTo>
                  <a:lnTo>
                    <a:pt x="1483" y="102"/>
                  </a:lnTo>
                  <a:lnTo>
                    <a:pt x="1481" y="101"/>
                  </a:lnTo>
                  <a:lnTo>
                    <a:pt x="1481" y="99"/>
                  </a:lnTo>
                  <a:lnTo>
                    <a:pt x="1481" y="98"/>
                  </a:lnTo>
                  <a:lnTo>
                    <a:pt x="1481" y="98"/>
                  </a:lnTo>
                  <a:lnTo>
                    <a:pt x="1481" y="93"/>
                  </a:lnTo>
                  <a:lnTo>
                    <a:pt x="1481" y="91"/>
                  </a:lnTo>
                  <a:lnTo>
                    <a:pt x="1481" y="90"/>
                  </a:lnTo>
                  <a:lnTo>
                    <a:pt x="1481" y="90"/>
                  </a:lnTo>
                  <a:lnTo>
                    <a:pt x="1483" y="90"/>
                  </a:lnTo>
                  <a:lnTo>
                    <a:pt x="1483" y="88"/>
                  </a:lnTo>
                  <a:lnTo>
                    <a:pt x="1483" y="84"/>
                  </a:lnTo>
                  <a:lnTo>
                    <a:pt x="1483" y="84"/>
                  </a:lnTo>
                  <a:lnTo>
                    <a:pt x="1483" y="84"/>
                  </a:lnTo>
                  <a:lnTo>
                    <a:pt x="1483" y="85"/>
                  </a:lnTo>
                  <a:lnTo>
                    <a:pt x="1481" y="88"/>
                  </a:lnTo>
                  <a:lnTo>
                    <a:pt x="1481" y="88"/>
                  </a:lnTo>
                  <a:lnTo>
                    <a:pt x="1480" y="87"/>
                  </a:lnTo>
                  <a:lnTo>
                    <a:pt x="1480" y="87"/>
                  </a:lnTo>
                  <a:lnTo>
                    <a:pt x="1480" y="87"/>
                  </a:lnTo>
                  <a:lnTo>
                    <a:pt x="1481" y="85"/>
                  </a:lnTo>
                  <a:lnTo>
                    <a:pt x="1480" y="85"/>
                  </a:lnTo>
                  <a:lnTo>
                    <a:pt x="1480" y="84"/>
                  </a:lnTo>
                  <a:lnTo>
                    <a:pt x="1481" y="82"/>
                  </a:lnTo>
                  <a:lnTo>
                    <a:pt x="1481" y="80"/>
                  </a:lnTo>
                  <a:lnTo>
                    <a:pt x="1481" y="80"/>
                  </a:lnTo>
                  <a:lnTo>
                    <a:pt x="1481" y="80"/>
                  </a:lnTo>
                  <a:lnTo>
                    <a:pt x="1481" y="79"/>
                  </a:lnTo>
                  <a:lnTo>
                    <a:pt x="1481" y="79"/>
                  </a:lnTo>
                  <a:lnTo>
                    <a:pt x="1481" y="77"/>
                  </a:lnTo>
                  <a:lnTo>
                    <a:pt x="1481" y="76"/>
                  </a:lnTo>
                  <a:lnTo>
                    <a:pt x="1481" y="74"/>
                  </a:lnTo>
                  <a:lnTo>
                    <a:pt x="1481" y="74"/>
                  </a:lnTo>
                  <a:lnTo>
                    <a:pt x="1481" y="74"/>
                  </a:lnTo>
                  <a:lnTo>
                    <a:pt x="1481" y="73"/>
                  </a:lnTo>
                  <a:close/>
                  <a:moveTo>
                    <a:pt x="1519" y="57"/>
                  </a:moveTo>
                  <a:lnTo>
                    <a:pt x="1519" y="57"/>
                  </a:lnTo>
                  <a:lnTo>
                    <a:pt x="1519" y="58"/>
                  </a:lnTo>
                  <a:lnTo>
                    <a:pt x="1521" y="60"/>
                  </a:lnTo>
                  <a:lnTo>
                    <a:pt x="1521" y="60"/>
                  </a:lnTo>
                  <a:lnTo>
                    <a:pt x="1521" y="60"/>
                  </a:lnTo>
                  <a:lnTo>
                    <a:pt x="1521" y="60"/>
                  </a:lnTo>
                  <a:lnTo>
                    <a:pt x="1522" y="60"/>
                  </a:lnTo>
                  <a:lnTo>
                    <a:pt x="1524" y="58"/>
                  </a:lnTo>
                  <a:lnTo>
                    <a:pt x="1524" y="58"/>
                  </a:lnTo>
                  <a:lnTo>
                    <a:pt x="1524" y="58"/>
                  </a:lnTo>
                  <a:lnTo>
                    <a:pt x="1524" y="57"/>
                  </a:lnTo>
                  <a:lnTo>
                    <a:pt x="1522" y="58"/>
                  </a:lnTo>
                  <a:lnTo>
                    <a:pt x="1521" y="58"/>
                  </a:lnTo>
                  <a:lnTo>
                    <a:pt x="1521" y="58"/>
                  </a:lnTo>
                  <a:lnTo>
                    <a:pt x="1521" y="57"/>
                  </a:lnTo>
                  <a:lnTo>
                    <a:pt x="1519" y="57"/>
                  </a:lnTo>
                  <a:close/>
                  <a:moveTo>
                    <a:pt x="1536" y="52"/>
                  </a:moveTo>
                  <a:lnTo>
                    <a:pt x="1535" y="52"/>
                  </a:lnTo>
                  <a:lnTo>
                    <a:pt x="1535" y="54"/>
                  </a:lnTo>
                  <a:lnTo>
                    <a:pt x="1535" y="54"/>
                  </a:lnTo>
                  <a:lnTo>
                    <a:pt x="1535" y="55"/>
                  </a:lnTo>
                  <a:lnTo>
                    <a:pt x="1535" y="55"/>
                  </a:lnTo>
                  <a:lnTo>
                    <a:pt x="1536" y="55"/>
                  </a:lnTo>
                  <a:lnTo>
                    <a:pt x="1538" y="57"/>
                  </a:lnTo>
                  <a:lnTo>
                    <a:pt x="1538" y="57"/>
                  </a:lnTo>
                  <a:lnTo>
                    <a:pt x="1539" y="57"/>
                  </a:lnTo>
                  <a:lnTo>
                    <a:pt x="1539" y="55"/>
                  </a:lnTo>
                  <a:lnTo>
                    <a:pt x="1539" y="55"/>
                  </a:lnTo>
                  <a:lnTo>
                    <a:pt x="1538" y="54"/>
                  </a:lnTo>
                  <a:lnTo>
                    <a:pt x="1538" y="54"/>
                  </a:lnTo>
                  <a:lnTo>
                    <a:pt x="1538" y="54"/>
                  </a:lnTo>
                  <a:lnTo>
                    <a:pt x="1536" y="54"/>
                  </a:lnTo>
                  <a:lnTo>
                    <a:pt x="1536" y="52"/>
                  </a:lnTo>
                  <a:close/>
                  <a:moveTo>
                    <a:pt x="1480" y="49"/>
                  </a:moveTo>
                  <a:lnTo>
                    <a:pt x="1481" y="49"/>
                  </a:lnTo>
                  <a:lnTo>
                    <a:pt x="1483" y="50"/>
                  </a:lnTo>
                  <a:lnTo>
                    <a:pt x="1483" y="52"/>
                  </a:lnTo>
                  <a:lnTo>
                    <a:pt x="1484" y="54"/>
                  </a:lnTo>
                  <a:lnTo>
                    <a:pt x="1484" y="55"/>
                  </a:lnTo>
                  <a:lnTo>
                    <a:pt x="1483" y="55"/>
                  </a:lnTo>
                  <a:lnTo>
                    <a:pt x="1483" y="55"/>
                  </a:lnTo>
                  <a:lnTo>
                    <a:pt x="1483" y="57"/>
                  </a:lnTo>
                  <a:lnTo>
                    <a:pt x="1481" y="58"/>
                  </a:lnTo>
                  <a:lnTo>
                    <a:pt x="1481" y="58"/>
                  </a:lnTo>
                  <a:lnTo>
                    <a:pt x="1480" y="58"/>
                  </a:lnTo>
                  <a:lnTo>
                    <a:pt x="1480" y="60"/>
                  </a:lnTo>
                  <a:lnTo>
                    <a:pt x="1480" y="60"/>
                  </a:lnTo>
                  <a:lnTo>
                    <a:pt x="1478" y="60"/>
                  </a:lnTo>
                  <a:lnTo>
                    <a:pt x="1476" y="60"/>
                  </a:lnTo>
                  <a:lnTo>
                    <a:pt x="1476" y="60"/>
                  </a:lnTo>
                  <a:lnTo>
                    <a:pt x="1478" y="58"/>
                  </a:lnTo>
                  <a:lnTo>
                    <a:pt x="1478" y="57"/>
                  </a:lnTo>
                  <a:lnTo>
                    <a:pt x="1478" y="57"/>
                  </a:lnTo>
                  <a:lnTo>
                    <a:pt x="1476" y="57"/>
                  </a:lnTo>
                  <a:lnTo>
                    <a:pt x="1478" y="57"/>
                  </a:lnTo>
                  <a:lnTo>
                    <a:pt x="1478" y="55"/>
                  </a:lnTo>
                  <a:lnTo>
                    <a:pt x="1478" y="54"/>
                  </a:lnTo>
                  <a:lnTo>
                    <a:pt x="1480" y="52"/>
                  </a:lnTo>
                  <a:lnTo>
                    <a:pt x="1480" y="49"/>
                  </a:lnTo>
                  <a:lnTo>
                    <a:pt x="1480" y="49"/>
                  </a:lnTo>
                  <a:close/>
                  <a:moveTo>
                    <a:pt x="1320" y="35"/>
                  </a:moveTo>
                  <a:lnTo>
                    <a:pt x="1320" y="35"/>
                  </a:lnTo>
                  <a:lnTo>
                    <a:pt x="1322" y="35"/>
                  </a:lnTo>
                  <a:lnTo>
                    <a:pt x="1322" y="36"/>
                  </a:lnTo>
                  <a:lnTo>
                    <a:pt x="1322" y="36"/>
                  </a:lnTo>
                  <a:lnTo>
                    <a:pt x="1322" y="36"/>
                  </a:lnTo>
                  <a:lnTo>
                    <a:pt x="1322" y="36"/>
                  </a:lnTo>
                  <a:lnTo>
                    <a:pt x="1322" y="38"/>
                  </a:lnTo>
                  <a:lnTo>
                    <a:pt x="1322" y="39"/>
                  </a:lnTo>
                  <a:lnTo>
                    <a:pt x="1322" y="39"/>
                  </a:lnTo>
                  <a:lnTo>
                    <a:pt x="1322" y="39"/>
                  </a:lnTo>
                  <a:lnTo>
                    <a:pt x="1322" y="39"/>
                  </a:lnTo>
                  <a:lnTo>
                    <a:pt x="1320" y="39"/>
                  </a:lnTo>
                  <a:lnTo>
                    <a:pt x="1320" y="39"/>
                  </a:lnTo>
                  <a:lnTo>
                    <a:pt x="1320" y="39"/>
                  </a:lnTo>
                  <a:lnTo>
                    <a:pt x="1320" y="38"/>
                  </a:lnTo>
                  <a:lnTo>
                    <a:pt x="1319" y="38"/>
                  </a:lnTo>
                  <a:lnTo>
                    <a:pt x="1319" y="36"/>
                  </a:lnTo>
                  <a:lnTo>
                    <a:pt x="1319" y="36"/>
                  </a:lnTo>
                  <a:lnTo>
                    <a:pt x="1319" y="36"/>
                  </a:lnTo>
                  <a:lnTo>
                    <a:pt x="1317" y="36"/>
                  </a:lnTo>
                  <a:lnTo>
                    <a:pt x="1317" y="35"/>
                  </a:lnTo>
                  <a:lnTo>
                    <a:pt x="1317" y="35"/>
                  </a:lnTo>
                  <a:lnTo>
                    <a:pt x="1317" y="35"/>
                  </a:lnTo>
                  <a:lnTo>
                    <a:pt x="1319" y="35"/>
                  </a:lnTo>
                  <a:lnTo>
                    <a:pt x="1320" y="35"/>
                  </a:lnTo>
                  <a:close/>
                  <a:moveTo>
                    <a:pt x="1524" y="28"/>
                  </a:moveTo>
                  <a:lnTo>
                    <a:pt x="1524" y="28"/>
                  </a:lnTo>
                  <a:lnTo>
                    <a:pt x="1524" y="30"/>
                  </a:lnTo>
                  <a:lnTo>
                    <a:pt x="1524" y="30"/>
                  </a:lnTo>
                  <a:lnTo>
                    <a:pt x="1524" y="30"/>
                  </a:lnTo>
                  <a:lnTo>
                    <a:pt x="1525" y="30"/>
                  </a:lnTo>
                  <a:lnTo>
                    <a:pt x="1525" y="32"/>
                  </a:lnTo>
                  <a:lnTo>
                    <a:pt x="1525" y="32"/>
                  </a:lnTo>
                  <a:lnTo>
                    <a:pt x="1524" y="32"/>
                  </a:lnTo>
                  <a:lnTo>
                    <a:pt x="1524" y="33"/>
                  </a:lnTo>
                  <a:lnTo>
                    <a:pt x="1527" y="32"/>
                  </a:lnTo>
                  <a:lnTo>
                    <a:pt x="1527" y="32"/>
                  </a:lnTo>
                  <a:lnTo>
                    <a:pt x="1527" y="30"/>
                  </a:lnTo>
                  <a:lnTo>
                    <a:pt x="1527" y="30"/>
                  </a:lnTo>
                  <a:lnTo>
                    <a:pt x="1525" y="30"/>
                  </a:lnTo>
                  <a:lnTo>
                    <a:pt x="1525" y="30"/>
                  </a:lnTo>
                  <a:lnTo>
                    <a:pt x="1525" y="28"/>
                  </a:lnTo>
                  <a:lnTo>
                    <a:pt x="1525" y="28"/>
                  </a:lnTo>
                  <a:lnTo>
                    <a:pt x="1524" y="28"/>
                  </a:lnTo>
                  <a:close/>
                  <a:moveTo>
                    <a:pt x="1489" y="27"/>
                  </a:moveTo>
                  <a:lnTo>
                    <a:pt x="1491" y="27"/>
                  </a:lnTo>
                  <a:lnTo>
                    <a:pt x="1492" y="28"/>
                  </a:lnTo>
                  <a:lnTo>
                    <a:pt x="1492" y="30"/>
                  </a:lnTo>
                  <a:lnTo>
                    <a:pt x="1489" y="33"/>
                  </a:lnTo>
                  <a:lnTo>
                    <a:pt x="1486" y="35"/>
                  </a:lnTo>
                  <a:lnTo>
                    <a:pt x="1486" y="35"/>
                  </a:lnTo>
                  <a:lnTo>
                    <a:pt x="1484" y="35"/>
                  </a:lnTo>
                  <a:lnTo>
                    <a:pt x="1484" y="35"/>
                  </a:lnTo>
                  <a:lnTo>
                    <a:pt x="1484" y="33"/>
                  </a:lnTo>
                  <a:lnTo>
                    <a:pt x="1484" y="33"/>
                  </a:lnTo>
                  <a:lnTo>
                    <a:pt x="1484" y="32"/>
                  </a:lnTo>
                  <a:lnTo>
                    <a:pt x="1484" y="30"/>
                  </a:lnTo>
                  <a:lnTo>
                    <a:pt x="1486" y="28"/>
                  </a:lnTo>
                  <a:lnTo>
                    <a:pt x="1487" y="27"/>
                  </a:lnTo>
                  <a:lnTo>
                    <a:pt x="1489" y="27"/>
                  </a:lnTo>
                  <a:close/>
                  <a:moveTo>
                    <a:pt x="1541" y="21"/>
                  </a:moveTo>
                  <a:lnTo>
                    <a:pt x="1539" y="22"/>
                  </a:lnTo>
                  <a:lnTo>
                    <a:pt x="1539" y="22"/>
                  </a:lnTo>
                  <a:lnTo>
                    <a:pt x="1539" y="22"/>
                  </a:lnTo>
                  <a:lnTo>
                    <a:pt x="1539" y="22"/>
                  </a:lnTo>
                  <a:lnTo>
                    <a:pt x="1539" y="24"/>
                  </a:lnTo>
                  <a:lnTo>
                    <a:pt x="1541" y="24"/>
                  </a:lnTo>
                  <a:lnTo>
                    <a:pt x="1541" y="24"/>
                  </a:lnTo>
                  <a:lnTo>
                    <a:pt x="1541" y="24"/>
                  </a:lnTo>
                  <a:lnTo>
                    <a:pt x="1541" y="24"/>
                  </a:lnTo>
                  <a:lnTo>
                    <a:pt x="1541" y="22"/>
                  </a:lnTo>
                  <a:lnTo>
                    <a:pt x="1543" y="22"/>
                  </a:lnTo>
                  <a:lnTo>
                    <a:pt x="1543" y="22"/>
                  </a:lnTo>
                  <a:lnTo>
                    <a:pt x="1541" y="21"/>
                  </a:lnTo>
                  <a:close/>
                  <a:moveTo>
                    <a:pt x="1543" y="19"/>
                  </a:moveTo>
                  <a:lnTo>
                    <a:pt x="1543" y="19"/>
                  </a:lnTo>
                  <a:lnTo>
                    <a:pt x="1541" y="21"/>
                  </a:lnTo>
                  <a:lnTo>
                    <a:pt x="1543" y="21"/>
                  </a:lnTo>
                  <a:lnTo>
                    <a:pt x="1544" y="21"/>
                  </a:lnTo>
                  <a:lnTo>
                    <a:pt x="1544" y="21"/>
                  </a:lnTo>
                  <a:lnTo>
                    <a:pt x="1544" y="21"/>
                  </a:lnTo>
                  <a:lnTo>
                    <a:pt x="1543" y="22"/>
                  </a:lnTo>
                  <a:lnTo>
                    <a:pt x="1543" y="22"/>
                  </a:lnTo>
                  <a:lnTo>
                    <a:pt x="1544" y="22"/>
                  </a:lnTo>
                  <a:lnTo>
                    <a:pt x="1544" y="22"/>
                  </a:lnTo>
                  <a:lnTo>
                    <a:pt x="1546" y="22"/>
                  </a:lnTo>
                  <a:lnTo>
                    <a:pt x="1546" y="21"/>
                  </a:lnTo>
                  <a:lnTo>
                    <a:pt x="1547" y="21"/>
                  </a:lnTo>
                  <a:lnTo>
                    <a:pt x="1547" y="21"/>
                  </a:lnTo>
                  <a:lnTo>
                    <a:pt x="1547" y="22"/>
                  </a:lnTo>
                  <a:lnTo>
                    <a:pt x="1547" y="22"/>
                  </a:lnTo>
                  <a:lnTo>
                    <a:pt x="1549" y="22"/>
                  </a:lnTo>
                  <a:lnTo>
                    <a:pt x="1550" y="22"/>
                  </a:lnTo>
                  <a:lnTo>
                    <a:pt x="1550" y="22"/>
                  </a:lnTo>
                  <a:lnTo>
                    <a:pt x="1550" y="24"/>
                  </a:lnTo>
                  <a:lnTo>
                    <a:pt x="1550" y="25"/>
                  </a:lnTo>
                  <a:lnTo>
                    <a:pt x="1552" y="25"/>
                  </a:lnTo>
                  <a:lnTo>
                    <a:pt x="1552" y="27"/>
                  </a:lnTo>
                  <a:lnTo>
                    <a:pt x="1552" y="27"/>
                  </a:lnTo>
                  <a:lnTo>
                    <a:pt x="1554" y="27"/>
                  </a:lnTo>
                  <a:lnTo>
                    <a:pt x="1554" y="27"/>
                  </a:lnTo>
                  <a:lnTo>
                    <a:pt x="1552" y="27"/>
                  </a:lnTo>
                  <a:lnTo>
                    <a:pt x="1554" y="28"/>
                  </a:lnTo>
                  <a:lnTo>
                    <a:pt x="1555" y="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557" y="30"/>
                  </a:lnTo>
                  <a:lnTo>
                    <a:pt x="1557" y="30"/>
                  </a:lnTo>
                  <a:lnTo>
                    <a:pt x="1557" y="28"/>
                  </a:lnTo>
                  <a:lnTo>
                    <a:pt x="1557" y="28"/>
                  </a:lnTo>
                  <a:lnTo>
                    <a:pt x="1558" y="27"/>
                  </a:lnTo>
                  <a:lnTo>
                    <a:pt x="1562" y="27"/>
                  </a:lnTo>
                  <a:lnTo>
                    <a:pt x="1563" y="30"/>
                  </a:lnTo>
                  <a:lnTo>
                    <a:pt x="1563" y="30"/>
                  </a:lnTo>
                  <a:lnTo>
                    <a:pt x="1562" y="30"/>
                  </a:lnTo>
                  <a:lnTo>
                    <a:pt x="1560" y="30"/>
                  </a:lnTo>
                  <a:lnTo>
                    <a:pt x="1558" y="30"/>
                  </a:lnTo>
                  <a:lnTo>
                    <a:pt x="1558" y="30"/>
                  </a:lnTo>
                  <a:lnTo>
                    <a:pt x="1558" y="32"/>
                  </a:lnTo>
                  <a:lnTo>
                    <a:pt x="1558" y="33"/>
                  </a:lnTo>
                  <a:lnTo>
                    <a:pt x="1557" y="33"/>
                  </a:lnTo>
                  <a:lnTo>
                    <a:pt x="1557" y="32"/>
                  </a:lnTo>
                  <a:lnTo>
                    <a:pt x="1557" y="32"/>
                  </a:lnTo>
                  <a:lnTo>
                    <a:pt x="1555" y="32"/>
                  </a:lnTo>
                  <a:lnTo>
                    <a:pt x="1554" y="32"/>
                  </a:lnTo>
                  <a:lnTo>
                    <a:pt x="1554" y="32"/>
                  </a:lnTo>
                  <a:lnTo>
                    <a:pt x="1552" y="33"/>
                  </a:lnTo>
                  <a:lnTo>
                    <a:pt x="1552" y="35"/>
                  </a:lnTo>
                  <a:lnTo>
                    <a:pt x="1552" y="36"/>
                  </a:lnTo>
                  <a:lnTo>
                    <a:pt x="1552" y="36"/>
                  </a:lnTo>
                  <a:lnTo>
                    <a:pt x="1554" y="38"/>
                  </a:lnTo>
                  <a:lnTo>
                    <a:pt x="1554" y="39"/>
                  </a:lnTo>
                  <a:lnTo>
                    <a:pt x="1554" y="39"/>
                  </a:lnTo>
                  <a:lnTo>
                    <a:pt x="1552" y="39"/>
                  </a:lnTo>
                  <a:lnTo>
                    <a:pt x="1552" y="39"/>
                  </a:lnTo>
                  <a:lnTo>
                    <a:pt x="1550" y="43"/>
                  </a:lnTo>
                  <a:lnTo>
                    <a:pt x="1550" y="43"/>
                  </a:lnTo>
                  <a:lnTo>
                    <a:pt x="1550" y="44"/>
                  </a:lnTo>
                  <a:lnTo>
                    <a:pt x="1550" y="44"/>
                  </a:lnTo>
                  <a:lnTo>
                    <a:pt x="1550" y="44"/>
                  </a:lnTo>
                  <a:lnTo>
                    <a:pt x="1549" y="44"/>
                  </a:lnTo>
                  <a:lnTo>
                    <a:pt x="1549" y="44"/>
                  </a:lnTo>
                  <a:lnTo>
                    <a:pt x="1549" y="46"/>
                  </a:lnTo>
                  <a:lnTo>
                    <a:pt x="1549" y="46"/>
                  </a:lnTo>
                  <a:lnTo>
                    <a:pt x="1549" y="46"/>
                  </a:lnTo>
                  <a:lnTo>
                    <a:pt x="1550" y="47"/>
                  </a:lnTo>
                  <a:lnTo>
                    <a:pt x="1550" y="47"/>
                  </a:lnTo>
                  <a:lnTo>
                    <a:pt x="1549" y="47"/>
                  </a:lnTo>
                  <a:lnTo>
                    <a:pt x="1549" y="47"/>
                  </a:lnTo>
                  <a:lnTo>
                    <a:pt x="1547" y="47"/>
                  </a:lnTo>
                  <a:lnTo>
                    <a:pt x="1547" y="47"/>
                  </a:lnTo>
                  <a:lnTo>
                    <a:pt x="1546" y="47"/>
                  </a:lnTo>
                  <a:lnTo>
                    <a:pt x="1546" y="47"/>
                  </a:lnTo>
                  <a:lnTo>
                    <a:pt x="1546" y="49"/>
                  </a:lnTo>
                  <a:lnTo>
                    <a:pt x="1547" y="49"/>
                  </a:lnTo>
                  <a:lnTo>
                    <a:pt x="1546" y="49"/>
                  </a:lnTo>
                  <a:lnTo>
                    <a:pt x="1546" y="50"/>
                  </a:lnTo>
                  <a:lnTo>
                    <a:pt x="1544" y="50"/>
                  </a:lnTo>
                  <a:lnTo>
                    <a:pt x="1544" y="52"/>
                  </a:lnTo>
                  <a:lnTo>
                    <a:pt x="1543" y="52"/>
                  </a:lnTo>
                  <a:lnTo>
                    <a:pt x="1543" y="52"/>
                  </a:lnTo>
                  <a:lnTo>
                    <a:pt x="1541" y="52"/>
                  </a:lnTo>
                  <a:lnTo>
                    <a:pt x="1541" y="54"/>
                  </a:lnTo>
                  <a:lnTo>
                    <a:pt x="1543" y="54"/>
                  </a:lnTo>
                  <a:lnTo>
                    <a:pt x="1544" y="54"/>
                  </a:lnTo>
                  <a:lnTo>
                    <a:pt x="1544" y="54"/>
                  </a:lnTo>
                  <a:lnTo>
                    <a:pt x="1544" y="54"/>
                  </a:lnTo>
                  <a:lnTo>
                    <a:pt x="1544" y="54"/>
                  </a:lnTo>
                  <a:lnTo>
                    <a:pt x="1543" y="54"/>
                  </a:lnTo>
                  <a:lnTo>
                    <a:pt x="1543" y="55"/>
                  </a:lnTo>
                  <a:lnTo>
                    <a:pt x="1541" y="54"/>
                  </a:lnTo>
                  <a:lnTo>
                    <a:pt x="1539" y="55"/>
                  </a:lnTo>
                  <a:lnTo>
                    <a:pt x="1539" y="55"/>
                  </a:lnTo>
                  <a:lnTo>
                    <a:pt x="1541" y="55"/>
                  </a:lnTo>
                  <a:lnTo>
                    <a:pt x="1544" y="57"/>
                  </a:lnTo>
                  <a:lnTo>
                    <a:pt x="1546" y="57"/>
                  </a:lnTo>
                  <a:lnTo>
                    <a:pt x="1547" y="55"/>
                  </a:lnTo>
                  <a:lnTo>
                    <a:pt x="1549" y="55"/>
                  </a:lnTo>
                  <a:lnTo>
                    <a:pt x="1549" y="57"/>
                  </a:lnTo>
                  <a:lnTo>
                    <a:pt x="1549" y="57"/>
                  </a:lnTo>
                  <a:lnTo>
                    <a:pt x="1547" y="57"/>
                  </a:lnTo>
                  <a:lnTo>
                    <a:pt x="1546" y="60"/>
                  </a:lnTo>
                  <a:lnTo>
                    <a:pt x="1544" y="60"/>
                  </a:lnTo>
                  <a:lnTo>
                    <a:pt x="1543" y="60"/>
                  </a:lnTo>
                  <a:lnTo>
                    <a:pt x="1543" y="61"/>
                  </a:lnTo>
                  <a:lnTo>
                    <a:pt x="1543" y="61"/>
                  </a:lnTo>
                  <a:lnTo>
                    <a:pt x="1543" y="61"/>
                  </a:lnTo>
                  <a:lnTo>
                    <a:pt x="1539" y="61"/>
                  </a:lnTo>
                  <a:lnTo>
                    <a:pt x="1538" y="60"/>
                  </a:lnTo>
                  <a:lnTo>
                    <a:pt x="1536" y="60"/>
                  </a:lnTo>
                  <a:lnTo>
                    <a:pt x="1536" y="60"/>
                  </a:lnTo>
                  <a:lnTo>
                    <a:pt x="1535" y="60"/>
                  </a:lnTo>
                  <a:lnTo>
                    <a:pt x="1535" y="61"/>
                  </a:lnTo>
                  <a:lnTo>
                    <a:pt x="1535" y="63"/>
                  </a:lnTo>
                  <a:lnTo>
                    <a:pt x="1536" y="66"/>
                  </a:lnTo>
                  <a:lnTo>
                    <a:pt x="1536" y="66"/>
                  </a:lnTo>
                  <a:lnTo>
                    <a:pt x="1535" y="66"/>
                  </a:lnTo>
                  <a:lnTo>
                    <a:pt x="1533" y="68"/>
                  </a:lnTo>
                  <a:lnTo>
                    <a:pt x="1533" y="68"/>
                  </a:lnTo>
                  <a:lnTo>
                    <a:pt x="1533" y="68"/>
                  </a:lnTo>
                  <a:lnTo>
                    <a:pt x="1533" y="66"/>
                  </a:lnTo>
                  <a:lnTo>
                    <a:pt x="1535" y="66"/>
                  </a:lnTo>
                  <a:lnTo>
                    <a:pt x="1535" y="65"/>
                  </a:lnTo>
                  <a:lnTo>
                    <a:pt x="1535" y="63"/>
                  </a:lnTo>
                  <a:lnTo>
                    <a:pt x="1535" y="61"/>
                  </a:lnTo>
                  <a:lnTo>
                    <a:pt x="1535" y="61"/>
                  </a:lnTo>
                  <a:lnTo>
                    <a:pt x="1533" y="61"/>
                  </a:lnTo>
                  <a:lnTo>
                    <a:pt x="1533" y="61"/>
                  </a:lnTo>
                  <a:lnTo>
                    <a:pt x="1532" y="61"/>
                  </a:lnTo>
                  <a:lnTo>
                    <a:pt x="1532" y="60"/>
                  </a:lnTo>
                  <a:lnTo>
                    <a:pt x="1532" y="60"/>
                  </a:lnTo>
                  <a:lnTo>
                    <a:pt x="1530" y="61"/>
                  </a:lnTo>
                  <a:lnTo>
                    <a:pt x="1530" y="61"/>
                  </a:lnTo>
                  <a:lnTo>
                    <a:pt x="1530" y="60"/>
                  </a:lnTo>
                  <a:lnTo>
                    <a:pt x="1530" y="60"/>
                  </a:lnTo>
                  <a:lnTo>
                    <a:pt x="1528" y="60"/>
                  </a:lnTo>
                  <a:lnTo>
                    <a:pt x="1528" y="60"/>
                  </a:lnTo>
                  <a:lnTo>
                    <a:pt x="1527" y="60"/>
                  </a:lnTo>
                  <a:lnTo>
                    <a:pt x="1527" y="58"/>
                  </a:lnTo>
                  <a:lnTo>
                    <a:pt x="1527" y="58"/>
                  </a:lnTo>
                  <a:lnTo>
                    <a:pt x="1525" y="58"/>
                  </a:lnTo>
                  <a:lnTo>
                    <a:pt x="1525" y="58"/>
                  </a:lnTo>
                  <a:lnTo>
                    <a:pt x="1525" y="60"/>
                  </a:lnTo>
                  <a:lnTo>
                    <a:pt x="1524" y="60"/>
                  </a:lnTo>
                  <a:lnTo>
                    <a:pt x="1524" y="60"/>
                  </a:lnTo>
                  <a:lnTo>
                    <a:pt x="1524" y="61"/>
                  </a:lnTo>
                  <a:lnTo>
                    <a:pt x="1525" y="61"/>
                  </a:lnTo>
                  <a:lnTo>
                    <a:pt x="1524" y="61"/>
                  </a:lnTo>
                  <a:lnTo>
                    <a:pt x="1522" y="61"/>
                  </a:lnTo>
                  <a:lnTo>
                    <a:pt x="1522" y="61"/>
                  </a:lnTo>
                  <a:lnTo>
                    <a:pt x="1522" y="63"/>
                  </a:lnTo>
                  <a:lnTo>
                    <a:pt x="1522" y="63"/>
                  </a:lnTo>
                  <a:lnTo>
                    <a:pt x="1522" y="65"/>
                  </a:lnTo>
                  <a:lnTo>
                    <a:pt x="1522" y="65"/>
                  </a:lnTo>
                  <a:lnTo>
                    <a:pt x="1521" y="63"/>
                  </a:lnTo>
                  <a:lnTo>
                    <a:pt x="1521" y="63"/>
                  </a:lnTo>
                  <a:lnTo>
                    <a:pt x="1521" y="65"/>
                  </a:lnTo>
                  <a:lnTo>
                    <a:pt x="1521" y="65"/>
                  </a:lnTo>
                  <a:lnTo>
                    <a:pt x="1521" y="66"/>
                  </a:lnTo>
                  <a:lnTo>
                    <a:pt x="1519" y="65"/>
                  </a:lnTo>
                  <a:lnTo>
                    <a:pt x="1519" y="65"/>
                  </a:lnTo>
                  <a:lnTo>
                    <a:pt x="1519" y="65"/>
                  </a:lnTo>
                  <a:lnTo>
                    <a:pt x="1519" y="63"/>
                  </a:lnTo>
                  <a:lnTo>
                    <a:pt x="1519" y="63"/>
                  </a:lnTo>
                  <a:lnTo>
                    <a:pt x="1519" y="61"/>
                  </a:lnTo>
                  <a:lnTo>
                    <a:pt x="1519" y="61"/>
                  </a:lnTo>
                  <a:lnTo>
                    <a:pt x="1519" y="61"/>
                  </a:lnTo>
                  <a:lnTo>
                    <a:pt x="1519" y="60"/>
                  </a:lnTo>
                  <a:lnTo>
                    <a:pt x="1519" y="60"/>
                  </a:lnTo>
                  <a:lnTo>
                    <a:pt x="1519" y="60"/>
                  </a:lnTo>
                  <a:lnTo>
                    <a:pt x="1517" y="58"/>
                  </a:lnTo>
                  <a:lnTo>
                    <a:pt x="1517" y="58"/>
                  </a:lnTo>
                  <a:lnTo>
                    <a:pt x="1517" y="55"/>
                  </a:lnTo>
                  <a:lnTo>
                    <a:pt x="1517" y="54"/>
                  </a:lnTo>
                  <a:lnTo>
                    <a:pt x="1517" y="54"/>
                  </a:lnTo>
                  <a:lnTo>
                    <a:pt x="1519" y="47"/>
                  </a:lnTo>
                  <a:lnTo>
                    <a:pt x="1519" y="46"/>
                  </a:lnTo>
                  <a:lnTo>
                    <a:pt x="1521" y="44"/>
                  </a:lnTo>
                  <a:lnTo>
                    <a:pt x="1521" y="41"/>
                  </a:lnTo>
                  <a:lnTo>
                    <a:pt x="1521" y="41"/>
                  </a:lnTo>
                  <a:lnTo>
                    <a:pt x="1521" y="39"/>
                  </a:lnTo>
                  <a:lnTo>
                    <a:pt x="1521" y="39"/>
                  </a:lnTo>
                  <a:lnTo>
                    <a:pt x="1519" y="39"/>
                  </a:lnTo>
                  <a:lnTo>
                    <a:pt x="1519" y="39"/>
                  </a:lnTo>
                  <a:lnTo>
                    <a:pt x="1519" y="39"/>
                  </a:lnTo>
                  <a:lnTo>
                    <a:pt x="1519" y="38"/>
                  </a:lnTo>
                  <a:lnTo>
                    <a:pt x="1519" y="38"/>
                  </a:lnTo>
                  <a:lnTo>
                    <a:pt x="1519" y="36"/>
                  </a:lnTo>
                  <a:lnTo>
                    <a:pt x="1519" y="33"/>
                  </a:lnTo>
                  <a:lnTo>
                    <a:pt x="1521" y="32"/>
                  </a:lnTo>
                  <a:lnTo>
                    <a:pt x="1522" y="30"/>
                  </a:lnTo>
                  <a:lnTo>
                    <a:pt x="1522" y="28"/>
                  </a:lnTo>
                  <a:lnTo>
                    <a:pt x="1522" y="28"/>
                  </a:lnTo>
                  <a:lnTo>
                    <a:pt x="1522" y="28"/>
                  </a:lnTo>
                  <a:lnTo>
                    <a:pt x="1522" y="28"/>
                  </a:lnTo>
                  <a:lnTo>
                    <a:pt x="1522" y="27"/>
                  </a:lnTo>
                  <a:lnTo>
                    <a:pt x="1522" y="27"/>
                  </a:lnTo>
                  <a:lnTo>
                    <a:pt x="1524" y="27"/>
                  </a:lnTo>
                  <a:lnTo>
                    <a:pt x="1525" y="25"/>
                  </a:lnTo>
                  <a:lnTo>
                    <a:pt x="1525" y="25"/>
                  </a:lnTo>
                  <a:lnTo>
                    <a:pt x="1527" y="25"/>
                  </a:lnTo>
                  <a:lnTo>
                    <a:pt x="1527" y="25"/>
                  </a:lnTo>
                  <a:lnTo>
                    <a:pt x="1527" y="25"/>
                  </a:lnTo>
                  <a:lnTo>
                    <a:pt x="1528" y="24"/>
                  </a:lnTo>
                  <a:lnTo>
                    <a:pt x="1528" y="24"/>
                  </a:lnTo>
                  <a:lnTo>
                    <a:pt x="1528" y="24"/>
                  </a:lnTo>
                  <a:lnTo>
                    <a:pt x="1528" y="25"/>
                  </a:lnTo>
                  <a:lnTo>
                    <a:pt x="1530" y="25"/>
                  </a:lnTo>
                  <a:lnTo>
                    <a:pt x="1530" y="24"/>
                  </a:lnTo>
                  <a:lnTo>
                    <a:pt x="1530" y="24"/>
                  </a:lnTo>
                  <a:lnTo>
                    <a:pt x="1532" y="22"/>
                  </a:lnTo>
                  <a:lnTo>
                    <a:pt x="1532" y="22"/>
                  </a:lnTo>
                  <a:lnTo>
                    <a:pt x="1532" y="22"/>
                  </a:lnTo>
                  <a:lnTo>
                    <a:pt x="1532" y="22"/>
                  </a:lnTo>
                  <a:lnTo>
                    <a:pt x="1533" y="22"/>
                  </a:lnTo>
                  <a:lnTo>
                    <a:pt x="1532" y="24"/>
                  </a:lnTo>
                  <a:lnTo>
                    <a:pt x="1532" y="24"/>
                  </a:lnTo>
                  <a:lnTo>
                    <a:pt x="1533" y="24"/>
                  </a:lnTo>
                  <a:lnTo>
                    <a:pt x="1533" y="24"/>
                  </a:lnTo>
                  <a:lnTo>
                    <a:pt x="1533" y="24"/>
                  </a:lnTo>
                  <a:lnTo>
                    <a:pt x="1535" y="24"/>
                  </a:lnTo>
                  <a:lnTo>
                    <a:pt x="1535" y="24"/>
                  </a:lnTo>
                  <a:lnTo>
                    <a:pt x="1535" y="24"/>
                  </a:lnTo>
                  <a:lnTo>
                    <a:pt x="1536" y="24"/>
                  </a:lnTo>
                  <a:lnTo>
                    <a:pt x="1536" y="24"/>
                  </a:lnTo>
                  <a:lnTo>
                    <a:pt x="1538" y="24"/>
                  </a:lnTo>
                  <a:lnTo>
                    <a:pt x="1538" y="22"/>
                  </a:lnTo>
                  <a:lnTo>
                    <a:pt x="1538" y="22"/>
                  </a:lnTo>
                  <a:lnTo>
                    <a:pt x="1539" y="22"/>
                  </a:lnTo>
                  <a:lnTo>
                    <a:pt x="1539" y="21"/>
                  </a:lnTo>
                  <a:lnTo>
                    <a:pt x="1539" y="19"/>
                  </a:lnTo>
                  <a:lnTo>
                    <a:pt x="1541" y="19"/>
                  </a:lnTo>
                  <a:lnTo>
                    <a:pt x="1541" y="19"/>
                  </a:lnTo>
                  <a:lnTo>
                    <a:pt x="1541" y="19"/>
                  </a:lnTo>
                  <a:lnTo>
                    <a:pt x="1543" y="19"/>
                  </a:lnTo>
                  <a:close/>
                  <a:moveTo>
                    <a:pt x="1543" y="0"/>
                  </a:moveTo>
                  <a:lnTo>
                    <a:pt x="1543" y="0"/>
                  </a:lnTo>
                  <a:lnTo>
                    <a:pt x="1544" y="2"/>
                  </a:lnTo>
                  <a:lnTo>
                    <a:pt x="1544" y="2"/>
                  </a:lnTo>
                  <a:lnTo>
                    <a:pt x="1544" y="2"/>
                  </a:lnTo>
                  <a:lnTo>
                    <a:pt x="1544" y="2"/>
                  </a:lnTo>
                  <a:lnTo>
                    <a:pt x="1543" y="2"/>
                  </a:lnTo>
                  <a:lnTo>
                    <a:pt x="1541" y="2"/>
                  </a:lnTo>
                  <a:lnTo>
                    <a:pt x="1539" y="3"/>
                  </a:lnTo>
                  <a:lnTo>
                    <a:pt x="1539" y="3"/>
                  </a:lnTo>
                  <a:lnTo>
                    <a:pt x="1538" y="3"/>
                  </a:lnTo>
                  <a:lnTo>
                    <a:pt x="1539" y="5"/>
                  </a:lnTo>
                  <a:lnTo>
                    <a:pt x="1539" y="5"/>
                  </a:lnTo>
                  <a:lnTo>
                    <a:pt x="1541" y="5"/>
                  </a:lnTo>
                  <a:lnTo>
                    <a:pt x="1541" y="5"/>
                  </a:lnTo>
                  <a:lnTo>
                    <a:pt x="1539" y="5"/>
                  </a:lnTo>
                  <a:lnTo>
                    <a:pt x="1539" y="5"/>
                  </a:lnTo>
                  <a:lnTo>
                    <a:pt x="1541" y="5"/>
                  </a:lnTo>
                  <a:lnTo>
                    <a:pt x="1541" y="5"/>
                  </a:lnTo>
                  <a:lnTo>
                    <a:pt x="1541" y="5"/>
                  </a:lnTo>
                  <a:lnTo>
                    <a:pt x="1541" y="5"/>
                  </a:lnTo>
                  <a:lnTo>
                    <a:pt x="1541" y="5"/>
                  </a:lnTo>
                  <a:lnTo>
                    <a:pt x="1541" y="6"/>
                  </a:lnTo>
                  <a:lnTo>
                    <a:pt x="1541" y="6"/>
                  </a:lnTo>
                  <a:lnTo>
                    <a:pt x="1541" y="8"/>
                  </a:lnTo>
                  <a:lnTo>
                    <a:pt x="1541" y="8"/>
                  </a:lnTo>
                  <a:lnTo>
                    <a:pt x="1539" y="8"/>
                  </a:lnTo>
                  <a:lnTo>
                    <a:pt x="1539" y="6"/>
                  </a:lnTo>
                  <a:lnTo>
                    <a:pt x="1538" y="6"/>
                  </a:lnTo>
                  <a:lnTo>
                    <a:pt x="1538" y="5"/>
                  </a:lnTo>
                  <a:lnTo>
                    <a:pt x="1535" y="5"/>
                  </a:lnTo>
                  <a:lnTo>
                    <a:pt x="1535" y="5"/>
                  </a:lnTo>
                  <a:lnTo>
                    <a:pt x="1535" y="5"/>
                  </a:lnTo>
                  <a:lnTo>
                    <a:pt x="1535" y="5"/>
                  </a:lnTo>
                  <a:lnTo>
                    <a:pt x="1535" y="5"/>
                  </a:lnTo>
                  <a:lnTo>
                    <a:pt x="1535" y="6"/>
                  </a:lnTo>
                  <a:lnTo>
                    <a:pt x="1535" y="6"/>
                  </a:lnTo>
                  <a:lnTo>
                    <a:pt x="1535" y="5"/>
                  </a:lnTo>
                  <a:lnTo>
                    <a:pt x="1533" y="5"/>
                  </a:lnTo>
                  <a:lnTo>
                    <a:pt x="1533" y="5"/>
                  </a:lnTo>
                  <a:lnTo>
                    <a:pt x="1533" y="6"/>
                  </a:lnTo>
                  <a:lnTo>
                    <a:pt x="1533" y="6"/>
                  </a:lnTo>
                  <a:lnTo>
                    <a:pt x="1532" y="6"/>
                  </a:lnTo>
                  <a:lnTo>
                    <a:pt x="1530" y="5"/>
                  </a:lnTo>
                  <a:lnTo>
                    <a:pt x="1530" y="5"/>
                  </a:lnTo>
                  <a:lnTo>
                    <a:pt x="1530" y="3"/>
                  </a:lnTo>
                  <a:lnTo>
                    <a:pt x="1530" y="3"/>
                  </a:lnTo>
                  <a:lnTo>
                    <a:pt x="1532" y="3"/>
                  </a:lnTo>
                  <a:lnTo>
                    <a:pt x="1533" y="3"/>
                  </a:lnTo>
                  <a:lnTo>
                    <a:pt x="1535" y="3"/>
                  </a:lnTo>
                  <a:lnTo>
                    <a:pt x="1535" y="3"/>
                  </a:lnTo>
                  <a:lnTo>
                    <a:pt x="1533" y="3"/>
                  </a:lnTo>
                  <a:lnTo>
                    <a:pt x="1535" y="3"/>
                  </a:lnTo>
                  <a:lnTo>
                    <a:pt x="1535" y="3"/>
                  </a:lnTo>
                  <a:lnTo>
                    <a:pt x="1536" y="3"/>
                  </a:lnTo>
                  <a:lnTo>
                    <a:pt x="1536" y="3"/>
                  </a:lnTo>
                  <a:lnTo>
                    <a:pt x="1536" y="3"/>
                  </a:lnTo>
                  <a:lnTo>
                    <a:pt x="1538" y="3"/>
                  </a:lnTo>
                  <a:lnTo>
                    <a:pt x="1538" y="2"/>
                  </a:lnTo>
                  <a:lnTo>
                    <a:pt x="1538" y="2"/>
                  </a:lnTo>
                  <a:lnTo>
                    <a:pt x="1538" y="2"/>
                  </a:lnTo>
                  <a:lnTo>
                    <a:pt x="1539" y="2"/>
                  </a:lnTo>
                  <a:lnTo>
                    <a:pt x="1539" y="2"/>
                  </a:lnTo>
                  <a:lnTo>
                    <a:pt x="1539" y="2"/>
                  </a:lnTo>
                  <a:lnTo>
                    <a:pt x="1541" y="2"/>
                  </a:lnTo>
                  <a:lnTo>
                    <a:pt x="1541" y="2"/>
                  </a:lnTo>
                  <a:lnTo>
                    <a:pt x="1541" y="2"/>
                  </a:lnTo>
                  <a:lnTo>
                    <a:pt x="1543" y="2"/>
                  </a:lnTo>
                  <a:lnTo>
                    <a:pt x="1543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"/>
            <p:cNvSpPr/>
            <p:nvPr/>
          </p:nvSpPr>
          <p:spPr>
            <a:xfrm>
              <a:off x="2806076" y="3445211"/>
              <a:ext cx="6354462" cy="943423"/>
            </a:xfrm>
            <a:custGeom>
              <a:rect b="b" l="l" r="r" t="t"/>
              <a:pathLst>
                <a:path extrusionOk="0" h="484" w="3260">
                  <a:moveTo>
                    <a:pt x="1972" y="464"/>
                  </a:moveTo>
                  <a:lnTo>
                    <a:pt x="1972" y="464"/>
                  </a:lnTo>
                  <a:lnTo>
                    <a:pt x="1972" y="465"/>
                  </a:lnTo>
                  <a:lnTo>
                    <a:pt x="1972" y="465"/>
                  </a:lnTo>
                  <a:lnTo>
                    <a:pt x="1972" y="467"/>
                  </a:lnTo>
                  <a:lnTo>
                    <a:pt x="1972" y="471"/>
                  </a:lnTo>
                  <a:lnTo>
                    <a:pt x="1972" y="471"/>
                  </a:lnTo>
                  <a:lnTo>
                    <a:pt x="1971" y="471"/>
                  </a:lnTo>
                  <a:lnTo>
                    <a:pt x="1971" y="471"/>
                  </a:lnTo>
                  <a:lnTo>
                    <a:pt x="1971" y="473"/>
                  </a:lnTo>
                  <a:lnTo>
                    <a:pt x="1971" y="473"/>
                  </a:lnTo>
                  <a:lnTo>
                    <a:pt x="1969" y="475"/>
                  </a:lnTo>
                  <a:lnTo>
                    <a:pt x="1969" y="475"/>
                  </a:lnTo>
                  <a:lnTo>
                    <a:pt x="1967" y="476"/>
                  </a:lnTo>
                  <a:lnTo>
                    <a:pt x="1966" y="476"/>
                  </a:lnTo>
                  <a:lnTo>
                    <a:pt x="1966" y="476"/>
                  </a:lnTo>
                  <a:lnTo>
                    <a:pt x="1966" y="476"/>
                  </a:lnTo>
                  <a:lnTo>
                    <a:pt x="1964" y="478"/>
                  </a:lnTo>
                  <a:lnTo>
                    <a:pt x="1963" y="479"/>
                  </a:lnTo>
                  <a:lnTo>
                    <a:pt x="1961" y="481"/>
                  </a:lnTo>
                  <a:lnTo>
                    <a:pt x="1961" y="481"/>
                  </a:lnTo>
                  <a:lnTo>
                    <a:pt x="1960" y="484"/>
                  </a:lnTo>
                  <a:lnTo>
                    <a:pt x="1960" y="484"/>
                  </a:lnTo>
                  <a:lnTo>
                    <a:pt x="1960" y="484"/>
                  </a:lnTo>
                  <a:lnTo>
                    <a:pt x="1958" y="484"/>
                  </a:lnTo>
                  <a:lnTo>
                    <a:pt x="1958" y="484"/>
                  </a:lnTo>
                  <a:lnTo>
                    <a:pt x="1958" y="482"/>
                  </a:lnTo>
                  <a:lnTo>
                    <a:pt x="1958" y="481"/>
                  </a:lnTo>
                  <a:lnTo>
                    <a:pt x="1958" y="481"/>
                  </a:lnTo>
                  <a:lnTo>
                    <a:pt x="1958" y="481"/>
                  </a:lnTo>
                  <a:lnTo>
                    <a:pt x="1958" y="481"/>
                  </a:lnTo>
                  <a:lnTo>
                    <a:pt x="1958" y="481"/>
                  </a:lnTo>
                  <a:lnTo>
                    <a:pt x="1958" y="481"/>
                  </a:lnTo>
                  <a:lnTo>
                    <a:pt x="1958" y="481"/>
                  </a:lnTo>
                  <a:lnTo>
                    <a:pt x="1958" y="481"/>
                  </a:lnTo>
                  <a:lnTo>
                    <a:pt x="1956" y="481"/>
                  </a:lnTo>
                  <a:lnTo>
                    <a:pt x="1956" y="479"/>
                  </a:lnTo>
                  <a:lnTo>
                    <a:pt x="1958" y="478"/>
                  </a:lnTo>
                  <a:lnTo>
                    <a:pt x="1958" y="478"/>
                  </a:lnTo>
                  <a:lnTo>
                    <a:pt x="1960" y="476"/>
                  </a:lnTo>
                  <a:lnTo>
                    <a:pt x="1960" y="476"/>
                  </a:lnTo>
                  <a:lnTo>
                    <a:pt x="1961" y="475"/>
                  </a:lnTo>
                  <a:lnTo>
                    <a:pt x="1961" y="475"/>
                  </a:lnTo>
                  <a:lnTo>
                    <a:pt x="1964" y="471"/>
                  </a:lnTo>
                  <a:lnTo>
                    <a:pt x="1964" y="471"/>
                  </a:lnTo>
                  <a:lnTo>
                    <a:pt x="1966" y="470"/>
                  </a:lnTo>
                  <a:lnTo>
                    <a:pt x="1969" y="468"/>
                  </a:lnTo>
                  <a:lnTo>
                    <a:pt x="1969" y="467"/>
                  </a:lnTo>
                  <a:lnTo>
                    <a:pt x="1971" y="467"/>
                  </a:lnTo>
                  <a:lnTo>
                    <a:pt x="1971" y="465"/>
                  </a:lnTo>
                  <a:lnTo>
                    <a:pt x="1972" y="464"/>
                  </a:lnTo>
                  <a:lnTo>
                    <a:pt x="1972" y="464"/>
                  </a:lnTo>
                  <a:close/>
                  <a:moveTo>
                    <a:pt x="2942" y="457"/>
                  </a:moveTo>
                  <a:lnTo>
                    <a:pt x="2944" y="457"/>
                  </a:lnTo>
                  <a:lnTo>
                    <a:pt x="2945" y="457"/>
                  </a:lnTo>
                  <a:lnTo>
                    <a:pt x="2945" y="459"/>
                  </a:lnTo>
                  <a:lnTo>
                    <a:pt x="2947" y="459"/>
                  </a:lnTo>
                  <a:lnTo>
                    <a:pt x="2948" y="460"/>
                  </a:lnTo>
                  <a:lnTo>
                    <a:pt x="2948" y="462"/>
                  </a:lnTo>
                  <a:lnTo>
                    <a:pt x="2950" y="462"/>
                  </a:lnTo>
                  <a:lnTo>
                    <a:pt x="2950" y="464"/>
                  </a:lnTo>
                  <a:lnTo>
                    <a:pt x="2951" y="464"/>
                  </a:lnTo>
                  <a:lnTo>
                    <a:pt x="2951" y="464"/>
                  </a:lnTo>
                  <a:lnTo>
                    <a:pt x="2950" y="464"/>
                  </a:lnTo>
                  <a:lnTo>
                    <a:pt x="2948" y="465"/>
                  </a:lnTo>
                  <a:lnTo>
                    <a:pt x="2948" y="465"/>
                  </a:lnTo>
                  <a:lnTo>
                    <a:pt x="2947" y="465"/>
                  </a:lnTo>
                  <a:lnTo>
                    <a:pt x="2947" y="464"/>
                  </a:lnTo>
                  <a:lnTo>
                    <a:pt x="2945" y="464"/>
                  </a:lnTo>
                  <a:lnTo>
                    <a:pt x="2945" y="462"/>
                  </a:lnTo>
                  <a:lnTo>
                    <a:pt x="2945" y="462"/>
                  </a:lnTo>
                  <a:lnTo>
                    <a:pt x="2945" y="462"/>
                  </a:lnTo>
                  <a:lnTo>
                    <a:pt x="2947" y="464"/>
                  </a:lnTo>
                  <a:lnTo>
                    <a:pt x="2948" y="462"/>
                  </a:lnTo>
                  <a:lnTo>
                    <a:pt x="2948" y="462"/>
                  </a:lnTo>
                  <a:lnTo>
                    <a:pt x="2948" y="462"/>
                  </a:lnTo>
                  <a:lnTo>
                    <a:pt x="2947" y="460"/>
                  </a:lnTo>
                  <a:lnTo>
                    <a:pt x="2945" y="459"/>
                  </a:lnTo>
                  <a:lnTo>
                    <a:pt x="2945" y="459"/>
                  </a:lnTo>
                  <a:lnTo>
                    <a:pt x="2945" y="460"/>
                  </a:lnTo>
                  <a:lnTo>
                    <a:pt x="2944" y="460"/>
                  </a:lnTo>
                  <a:lnTo>
                    <a:pt x="2944" y="460"/>
                  </a:lnTo>
                  <a:lnTo>
                    <a:pt x="2944" y="459"/>
                  </a:lnTo>
                  <a:lnTo>
                    <a:pt x="2942" y="457"/>
                  </a:lnTo>
                  <a:lnTo>
                    <a:pt x="2942" y="457"/>
                  </a:lnTo>
                  <a:lnTo>
                    <a:pt x="2942" y="457"/>
                  </a:lnTo>
                  <a:close/>
                  <a:moveTo>
                    <a:pt x="2040" y="432"/>
                  </a:moveTo>
                  <a:lnTo>
                    <a:pt x="2040" y="432"/>
                  </a:lnTo>
                  <a:lnTo>
                    <a:pt x="2042" y="435"/>
                  </a:lnTo>
                  <a:lnTo>
                    <a:pt x="2042" y="438"/>
                  </a:lnTo>
                  <a:lnTo>
                    <a:pt x="2042" y="440"/>
                  </a:lnTo>
                  <a:lnTo>
                    <a:pt x="2042" y="443"/>
                  </a:lnTo>
                  <a:lnTo>
                    <a:pt x="2042" y="448"/>
                  </a:lnTo>
                  <a:lnTo>
                    <a:pt x="2043" y="453"/>
                  </a:lnTo>
                  <a:lnTo>
                    <a:pt x="2045" y="456"/>
                  </a:lnTo>
                  <a:lnTo>
                    <a:pt x="2046" y="456"/>
                  </a:lnTo>
                  <a:lnTo>
                    <a:pt x="2048" y="457"/>
                  </a:lnTo>
                  <a:lnTo>
                    <a:pt x="2048" y="459"/>
                  </a:lnTo>
                  <a:lnTo>
                    <a:pt x="2048" y="462"/>
                  </a:lnTo>
                  <a:lnTo>
                    <a:pt x="2048" y="464"/>
                  </a:lnTo>
                  <a:lnTo>
                    <a:pt x="2046" y="464"/>
                  </a:lnTo>
                  <a:lnTo>
                    <a:pt x="2046" y="464"/>
                  </a:lnTo>
                  <a:lnTo>
                    <a:pt x="2045" y="459"/>
                  </a:lnTo>
                  <a:lnTo>
                    <a:pt x="2043" y="457"/>
                  </a:lnTo>
                  <a:lnTo>
                    <a:pt x="2042" y="456"/>
                  </a:lnTo>
                  <a:lnTo>
                    <a:pt x="2042" y="456"/>
                  </a:lnTo>
                  <a:lnTo>
                    <a:pt x="2040" y="454"/>
                  </a:lnTo>
                  <a:lnTo>
                    <a:pt x="2040" y="453"/>
                  </a:lnTo>
                  <a:lnTo>
                    <a:pt x="2038" y="451"/>
                  </a:lnTo>
                  <a:lnTo>
                    <a:pt x="2038" y="449"/>
                  </a:lnTo>
                  <a:lnTo>
                    <a:pt x="2037" y="448"/>
                  </a:lnTo>
                  <a:lnTo>
                    <a:pt x="2037" y="448"/>
                  </a:lnTo>
                  <a:lnTo>
                    <a:pt x="2037" y="446"/>
                  </a:lnTo>
                  <a:lnTo>
                    <a:pt x="2035" y="445"/>
                  </a:lnTo>
                  <a:lnTo>
                    <a:pt x="2037" y="443"/>
                  </a:lnTo>
                  <a:lnTo>
                    <a:pt x="2037" y="440"/>
                  </a:lnTo>
                  <a:lnTo>
                    <a:pt x="2037" y="437"/>
                  </a:lnTo>
                  <a:lnTo>
                    <a:pt x="2037" y="435"/>
                  </a:lnTo>
                  <a:lnTo>
                    <a:pt x="2037" y="434"/>
                  </a:lnTo>
                  <a:lnTo>
                    <a:pt x="2038" y="432"/>
                  </a:lnTo>
                  <a:lnTo>
                    <a:pt x="2038" y="434"/>
                  </a:lnTo>
                  <a:lnTo>
                    <a:pt x="2040" y="434"/>
                  </a:lnTo>
                  <a:lnTo>
                    <a:pt x="2040" y="432"/>
                  </a:lnTo>
                  <a:lnTo>
                    <a:pt x="2040" y="432"/>
                  </a:lnTo>
                  <a:lnTo>
                    <a:pt x="2040" y="432"/>
                  </a:lnTo>
                  <a:close/>
                  <a:moveTo>
                    <a:pt x="720" y="426"/>
                  </a:moveTo>
                  <a:lnTo>
                    <a:pt x="722" y="426"/>
                  </a:lnTo>
                  <a:lnTo>
                    <a:pt x="722" y="427"/>
                  </a:lnTo>
                  <a:lnTo>
                    <a:pt x="723" y="427"/>
                  </a:lnTo>
                  <a:lnTo>
                    <a:pt x="723" y="427"/>
                  </a:lnTo>
                  <a:lnTo>
                    <a:pt x="725" y="427"/>
                  </a:lnTo>
                  <a:lnTo>
                    <a:pt x="725" y="427"/>
                  </a:lnTo>
                  <a:lnTo>
                    <a:pt x="725" y="427"/>
                  </a:lnTo>
                  <a:lnTo>
                    <a:pt x="725" y="429"/>
                  </a:lnTo>
                  <a:lnTo>
                    <a:pt x="725" y="429"/>
                  </a:lnTo>
                  <a:lnTo>
                    <a:pt x="725" y="429"/>
                  </a:lnTo>
                  <a:lnTo>
                    <a:pt x="725" y="429"/>
                  </a:lnTo>
                  <a:lnTo>
                    <a:pt x="725" y="429"/>
                  </a:lnTo>
                  <a:lnTo>
                    <a:pt x="723" y="431"/>
                  </a:lnTo>
                  <a:lnTo>
                    <a:pt x="723" y="431"/>
                  </a:lnTo>
                  <a:lnTo>
                    <a:pt x="723" y="431"/>
                  </a:lnTo>
                  <a:lnTo>
                    <a:pt x="723" y="431"/>
                  </a:lnTo>
                  <a:lnTo>
                    <a:pt x="725" y="432"/>
                  </a:lnTo>
                  <a:lnTo>
                    <a:pt x="725" y="432"/>
                  </a:lnTo>
                  <a:lnTo>
                    <a:pt x="725" y="432"/>
                  </a:lnTo>
                  <a:lnTo>
                    <a:pt x="725" y="432"/>
                  </a:lnTo>
                  <a:lnTo>
                    <a:pt x="723" y="432"/>
                  </a:lnTo>
                  <a:lnTo>
                    <a:pt x="723" y="432"/>
                  </a:lnTo>
                  <a:lnTo>
                    <a:pt x="723" y="432"/>
                  </a:lnTo>
                  <a:lnTo>
                    <a:pt x="723" y="432"/>
                  </a:lnTo>
                  <a:lnTo>
                    <a:pt x="722" y="432"/>
                  </a:lnTo>
                  <a:lnTo>
                    <a:pt x="722" y="432"/>
                  </a:lnTo>
                  <a:lnTo>
                    <a:pt x="722" y="434"/>
                  </a:lnTo>
                  <a:lnTo>
                    <a:pt x="722" y="434"/>
                  </a:lnTo>
                  <a:lnTo>
                    <a:pt x="720" y="434"/>
                  </a:lnTo>
                  <a:lnTo>
                    <a:pt x="720" y="434"/>
                  </a:lnTo>
                  <a:lnTo>
                    <a:pt x="720" y="434"/>
                  </a:lnTo>
                  <a:lnTo>
                    <a:pt x="720" y="434"/>
                  </a:lnTo>
                  <a:lnTo>
                    <a:pt x="719" y="434"/>
                  </a:lnTo>
                  <a:lnTo>
                    <a:pt x="719" y="434"/>
                  </a:lnTo>
                  <a:lnTo>
                    <a:pt x="719" y="434"/>
                  </a:lnTo>
                  <a:lnTo>
                    <a:pt x="719" y="434"/>
                  </a:lnTo>
                  <a:lnTo>
                    <a:pt x="719" y="432"/>
                  </a:lnTo>
                  <a:lnTo>
                    <a:pt x="719" y="432"/>
                  </a:lnTo>
                  <a:lnTo>
                    <a:pt x="719" y="432"/>
                  </a:lnTo>
                  <a:lnTo>
                    <a:pt x="719" y="432"/>
                  </a:lnTo>
                  <a:lnTo>
                    <a:pt x="719" y="431"/>
                  </a:lnTo>
                  <a:lnTo>
                    <a:pt x="719" y="431"/>
                  </a:lnTo>
                  <a:lnTo>
                    <a:pt x="720" y="429"/>
                  </a:lnTo>
                  <a:lnTo>
                    <a:pt x="720" y="427"/>
                  </a:lnTo>
                  <a:lnTo>
                    <a:pt x="720" y="426"/>
                  </a:lnTo>
                  <a:close/>
                  <a:moveTo>
                    <a:pt x="2067" y="404"/>
                  </a:moveTo>
                  <a:lnTo>
                    <a:pt x="2068" y="404"/>
                  </a:lnTo>
                  <a:lnTo>
                    <a:pt x="2068" y="404"/>
                  </a:lnTo>
                  <a:lnTo>
                    <a:pt x="2068" y="404"/>
                  </a:lnTo>
                  <a:lnTo>
                    <a:pt x="2068" y="404"/>
                  </a:lnTo>
                  <a:lnTo>
                    <a:pt x="2068" y="405"/>
                  </a:lnTo>
                  <a:lnTo>
                    <a:pt x="2068" y="405"/>
                  </a:lnTo>
                  <a:lnTo>
                    <a:pt x="2068" y="405"/>
                  </a:lnTo>
                  <a:lnTo>
                    <a:pt x="2068" y="405"/>
                  </a:lnTo>
                  <a:lnTo>
                    <a:pt x="2068" y="407"/>
                  </a:lnTo>
                  <a:lnTo>
                    <a:pt x="2067" y="408"/>
                  </a:lnTo>
                  <a:lnTo>
                    <a:pt x="2067" y="410"/>
                  </a:lnTo>
                  <a:lnTo>
                    <a:pt x="2065" y="410"/>
                  </a:lnTo>
                  <a:lnTo>
                    <a:pt x="2065" y="412"/>
                  </a:lnTo>
                  <a:lnTo>
                    <a:pt x="2064" y="412"/>
                  </a:lnTo>
                  <a:lnTo>
                    <a:pt x="2064" y="412"/>
                  </a:lnTo>
                  <a:lnTo>
                    <a:pt x="2062" y="412"/>
                  </a:lnTo>
                  <a:lnTo>
                    <a:pt x="2062" y="412"/>
                  </a:lnTo>
                  <a:lnTo>
                    <a:pt x="2062" y="412"/>
                  </a:lnTo>
                  <a:lnTo>
                    <a:pt x="2064" y="410"/>
                  </a:lnTo>
                  <a:lnTo>
                    <a:pt x="2064" y="410"/>
                  </a:lnTo>
                  <a:lnTo>
                    <a:pt x="2065" y="410"/>
                  </a:lnTo>
                  <a:lnTo>
                    <a:pt x="2065" y="408"/>
                  </a:lnTo>
                  <a:lnTo>
                    <a:pt x="2065" y="408"/>
                  </a:lnTo>
                  <a:lnTo>
                    <a:pt x="2065" y="407"/>
                  </a:lnTo>
                  <a:lnTo>
                    <a:pt x="2065" y="405"/>
                  </a:lnTo>
                  <a:lnTo>
                    <a:pt x="2065" y="405"/>
                  </a:lnTo>
                  <a:lnTo>
                    <a:pt x="2067" y="404"/>
                  </a:lnTo>
                  <a:lnTo>
                    <a:pt x="2067" y="404"/>
                  </a:lnTo>
                  <a:close/>
                  <a:moveTo>
                    <a:pt x="1518" y="401"/>
                  </a:moveTo>
                  <a:lnTo>
                    <a:pt x="1518" y="401"/>
                  </a:lnTo>
                  <a:lnTo>
                    <a:pt x="1518" y="402"/>
                  </a:lnTo>
                  <a:lnTo>
                    <a:pt x="1518" y="402"/>
                  </a:lnTo>
                  <a:lnTo>
                    <a:pt x="1520" y="402"/>
                  </a:lnTo>
                  <a:lnTo>
                    <a:pt x="1520" y="402"/>
                  </a:lnTo>
                  <a:lnTo>
                    <a:pt x="1520" y="402"/>
                  </a:lnTo>
                  <a:lnTo>
                    <a:pt x="1520" y="401"/>
                  </a:lnTo>
                  <a:lnTo>
                    <a:pt x="1520" y="401"/>
                  </a:lnTo>
                  <a:lnTo>
                    <a:pt x="1518" y="401"/>
                  </a:lnTo>
                  <a:close/>
                  <a:moveTo>
                    <a:pt x="1501" y="367"/>
                  </a:moveTo>
                  <a:lnTo>
                    <a:pt x="1501" y="367"/>
                  </a:lnTo>
                  <a:lnTo>
                    <a:pt x="1501" y="369"/>
                  </a:lnTo>
                  <a:lnTo>
                    <a:pt x="1501" y="369"/>
                  </a:lnTo>
                  <a:lnTo>
                    <a:pt x="1502" y="371"/>
                  </a:lnTo>
                  <a:lnTo>
                    <a:pt x="1502" y="371"/>
                  </a:lnTo>
                  <a:lnTo>
                    <a:pt x="1502" y="371"/>
                  </a:lnTo>
                  <a:lnTo>
                    <a:pt x="1502" y="371"/>
                  </a:lnTo>
                  <a:lnTo>
                    <a:pt x="1502" y="371"/>
                  </a:lnTo>
                  <a:lnTo>
                    <a:pt x="1504" y="372"/>
                  </a:lnTo>
                  <a:lnTo>
                    <a:pt x="1504" y="374"/>
                  </a:lnTo>
                  <a:lnTo>
                    <a:pt x="1505" y="375"/>
                  </a:lnTo>
                  <a:lnTo>
                    <a:pt x="1505" y="375"/>
                  </a:lnTo>
                  <a:lnTo>
                    <a:pt x="1505" y="375"/>
                  </a:lnTo>
                  <a:lnTo>
                    <a:pt x="1505" y="374"/>
                  </a:lnTo>
                  <a:lnTo>
                    <a:pt x="1505" y="374"/>
                  </a:lnTo>
                  <a:lnTo>
                    <a:pt x="1505" y="372"/>
                  </a:lnTo>
                  <a:lnTo>
                    <a:pt x="1507" y="372"/>
                  </a:lnTo>
                  <a:lnTo>
                    <a:pt x="1507" y="372"/>
                  </a:lnTo>
                  <a:lnTo>
                    <a:pt x="1507" y="372"/>
                  </a:lnTo>
                  <a:lnTo>
                    <a:pt x="1505" y="374"/>
                  </a:lnTo>
                  <a:lnTo>
                    <a:pt x="1507" y="374"/>
                  </a:lnTo>
                  <a:lnTo>
                    <a:pt x="1507" y="374"/>
                  </a:lnTo>
                  <a:lnTo>
                    <a:pt x="1507" y="374"/>
                  </a:lnTo>
                  <a:lnTo>
                    <a:pt x="1507" y="374"/>
                  </a:lnTo>
                  <a:lnTo>
                    <a:pt x="1507" y="375"/>
                  </a:lnTo>
                  <a:lnTo>
                    <a:pt x="1505" y="375"/>
                  </a:lnTo>
                  <a:lnTo>
                    <a:pt x="1505" y="375"/>
                  </a:lnTo>
                  <a:lnTo>
                    <a:pt x="1507" y="377"/>
                  </a:lnTo>
                  <a:lnTo>
                    <a:pt x="1507" y="377"/>
                  </a:lnTo>
                  <a:lnTo>
                    <a:pt x="1509" y="379"/>
                  </a:lnTo>
                  <a:lnTo>
                    <a:pt x="1509" y="379"/>
                  </a:lnTo>
                  <a:lnTo>
                    <a:pt x="1509" y="379"/>
                  </a:lnTo>
                  <a:lnTo>
                    <a:pt x="1510" y="380"/>
                  </a:lnTo>
                  <a:lnTo>
                    <a:pt x="1510" y="380"/>
                  </a:lnTo>
                  <a:lnTo>
                    <a:pt x="1510" y="380"/>
                  </a:lnTo>
                  <a:lnTo>
                    <a:pt x="1510" y="380"/>
                  </a:lnTo>
                  <a:lnTo>
                    <a:pt x="1512" y="380"/>
                  </a:lnTo>
                  <a:lnTo>
                    <a:pt x="1512" y="380"/>
                  </a:lnTo>
                  <a:lnTo>
                    <a:pt x="1513" y="380"/>
                  </a:lnTo>
                  <a:lnTo>
                    <a:pt x="1513" y="380"/>
                  </a:lnTo>
                  <a:lnTo>
                    <a:pt x="1513" y="380"/>
                  </a:lnTo>
                  <a:lnTo>
                    <a:pt x="1515" y="380"/>
                  </a:lnTo>
                  <a:lnTo>
                    <a:pt x="1515" y="380"/>
                  </a:lnTo>
                  <a:lnTo>
                    <a:pt x="1515" y="380"/>
                  </a:lnTo>
                  <a:lnTo>
                    <a:pt x="1513" y="380"/>
                  </a:lnTo>
                  <a:lnTo>
                    <a:pt x="1513" y="380"/>
                  </a:lnTo>
                  <a:lnTo>
                    <a:pt x="1513" y="382"/>
                  </a:lnTo>
                  <a:lnTo>
                    <a:pt x="1513" y="382"/>
                  </a:lnTo>
                  <a:lnTo>
                    <a:pt x="1513" y="382"/>
                  </a:lnTo>
                  <a:lnTo>
                    <a:pt x="1515" y="383"/>
                  </a:lnTo>
                  <a:lnTo>
                    <a:pt x="1516" y="383"/>
                  </a:lnTo>
                  <a:lnTo>
                    <a:pt x="1516" y="383"/>
                  </a:lnTo>
                  <a:lnTo>
                    <a:pt x="1516" y="385"/>
                  </a:lnTo>
                  <a:lnTo>
                    <a:pt x="1516" y="386"/>
                  </a:lnTo>
                  <a:lnTo>
                    <a:pt x="1518" y="386"/>
                  </a:lnTo>
                  <a:lnTo>
                    <a:pt x="1518" y="386"/>
                  </a:lnTo>
                  <a:lnTo>
                    <a:pt x="1518" y="386"/>
                  </a:lnTo>
                  <a:lnTo>
                    <a:pt x="1518" y="386"/>
                  </a:lnTo>
                  <a:lnTo>
                    <a:pt x="1518" y="386"/>
                  </a:lnTo>
                  <a:lnTo>
                    <a:pt x="1518" y="385"/>
                  </a:lnTo>
                  <a:lnTo>
                    <a:pt x="1518" y="385"/>
                  </a:lnTo>
                  <a:lnTo>
                    <a:pt x="1518" y="385"/>
                  </a:lnTo>
                  <a:lnTo>
                    <a:pt x="1518" y="383"/>
                  </a:lnTo>
                  <a:lnTo>
                    <a:pt x="1520" y="383"/>
                  </a:lnTo>
                  <a:lnTo>
                    <a:pt x="1518" y="383"/>
                  </a:lnTo>
                  <a:lnTo>
                    <a:pt x="1518" y="382"/>
                  </a:lnTo>
                  <a:lnTo>
                    <a:pt x="1520" y="382"/>
                  </a:lnTo>
                  <a:lnTo>
                    <a:pt x="1520" y="382"/>
                  </a:lnTo>
                  <a:lnTo>
                    <a:pt x="1520" y="382"/>
                  </a:lnTo>
                  <a:lnTo>
                    <a:pt x="1520" y="382"/>
                  </a:lnTo>
                  <a:lnTo>
                    <a:pt x="1520" y="382"/>
                  </a:lnTo>
                  <a:lnTo>
                    <a:pt x="1520" y="382"/>
                  </a:lnTo>
                  <a:lnTo>
                    <a:pt x="1520" y="380"/>
                  </a:lnTo>
                  <a:lnTo>
                    <a:pt x="1520" y="380"/>
                  </a:lnTo>
                  <a:lnTo>
                    <a:pt x="1520" y="380"/>
                  </a:lnTo>
                  <a:lnTo>
                    <a:pt x="1520" y="379"/>
                  </a:lnTo>
                  <a:lnTo>
                    <a:pt x="1521" y="379"/>
                  </a:lnTo>
                  <a:lnTo>
                    <a:pt x="1521" y="379"/>
                  </a:lnTo>
                  <a:lnTo>
                    <a:pt x="1520" y="379"/>
                  </a:lnTo>
                  <a:lnTo>
                    <a:pt x="1520" y="377"/>
                  </a:lnTo>
                  <a:lnTo>
                    <a:pt x="1520" y="377"/>
                  </a:lnTo>
                  <a:lnTo>
                    <a:pt x="1520" y="377"/>
                  </a:lnTo>
                  <a:lnTo>
                    <a:pt x="1520" y="375"/>
                  </a:lnTo>
                  <a:lnTo>
                    <a:pt x="1520" y="375"/>
                  </a:lnTo>
                  <a:lnTo>
                    <a:pt x="1520" y="375"/>
                  </a:lnTo>
                  <a:lnTo>
                    <a:pt x="1520" y="375"/>
                  </a:lnTo>
                  <a:lnTo>
                    <a:pt x="1520" y="374"/>
                  </a:lnTo>
                  <a:lnTo>
                    <a:pt x="1520" y="374"/>
                  </a:lnTo>
                  <a:lnTo>
                    <a:pt x="1520" y="372"/>
                  </a:lnTo>
                  <a:lnTo>
                    <a:pt x="1521" y="372"/>
                  </a:lnTo>
                  <a:lnTo>
                    <a:pt x="1520" y="374"/>
                  </a:lnTo>
                  <a:lnTo>
                    <a:pt x="1520" y="374"/>
                  </a:lnTo>
                  <a:lnTo>
                    <a:pt x="1520" y="375"/>
                  </a:lnTo>
                  <a:lnTo>
                    <a:pt x="1520" y="375"/>
                  </a:lnTo>
                  <a:lnTo>
                    <a:pt x="1520" y="375"/>
                  </a:lnTo>
                  <a:lnTo>
                    <a:pt x="1520" y="377"/>
                  </a:lnTo>
                  <a:lnTo>
                    <a:pt x="1520" y="377"/>
                  </a:lnTo>
                  <a:lnTo>
                    <a:pt x="1520" y="377"/>
                  </a:lnTo>
                  <a:lnTo>
                    <a:pt x="1520" y="377"/>
                  </a:lnTo>
                  <a:lnTo>
                    <a:pt x="1521" y="379"/>
                  </a:lnTo>
                  <a:lnTo>
                    <a:pt x="1521" y="379"/>
                  </a:lnTo>
                  <a:lnTo>
                    <a:pt x="1521" y="379"/>
                  </a:lnTo>
                  <a:lnTo>
                    <a:pt x="1521" y="379"/>
                  </a:lnTo>
                  <a:lnTo>
                    <a:pt x="1521" y="379"/>
                  </a:lnTo>
                  <a:lnTo>
                    <a:pt x="1521" y="379"/>
                  </a:lnTo>
                  <a:lnTo>
                    <a:pt x="1521" y="379"/>
                  </a:lnTo>
                  <a:lnTo>
                    <a:pt x="1521" y="379"/>
                  </a:lnTo>
                  <a:lnTo>
                    <a:pt x="1521" y="380"/>
                  </a:lnTo>
                  <a:lnTo>
                    <a:pt x="1520" y="380"/>
                  </a:lnTo>
                  <a:lnTo>
                    <a:pt x="1521" y="382"/>
                  </a:lnTo>
                  <a:lnTo>
                    <a:pt x="1521" y="382"/>
                  </a:lnTo>
                  <a:lnTo>
                    <a:pt x="1521" y="382"/>
                  </a:lnTo>
                  <a:lnTo>
                    <a:pt x="1521" y="382"/>
                  </a:lnTo>
                  <a:lnTo>
                    <a:pt x="1521" y="382"/>
                  </a:lnTo>
                  <a:lnTo>
                    <a:pt x="1521" y="382"/>
                  </a:lnTo>
                  <a:lnTo>
                    <a:pt x="1520" y="383"/>
                  </a:lnTo>
                  <a:lnTo>
                    <a:pt x="1520" y="383"/>
                  </a:lnTo>
                  <a:lnTo>
                    <a:pt x="1520" y="383"/>
                  </a:lnTo>
                  <a:lnTo>
                    <a:pt x="1520" y="385"/>
                  </a:lnTo>
                  <a:lnTo>
                    <a:pt x="1520" y="385"/>
                  </a:lnTo>
                  <a:lnTo>
                    <a:pt x="1520" y="385"/>
                  </a:lnTo>
                  <a:lnTo>
                    <a:pt x="1520" y="385"/>
                  </a:lnTo>
                  <a:lnTo>
                    <a:pt x="1521" y="385"/>
                  </a:lnTo>
                  <a:lnTo>
                    <a:pt x="1521" y="385"/>
                  </a:lnTo>
                  <a:lnTo>
                    <a:pt x="1521" y="385"/>
                  </a:lnTo>
                  <a:lnTo>
                    <a:pt x="1521" y="385"/>
                  </a:lnTo>
                  <a:lnTo>
                    <a:pt x="1521" y="385"/>
                  </a:lnTo>
                  <a:lnTo>
                    <a:pt x="1521" y="386"/>
                  </a:lnTo>
                  <a:lnTo>
                    <a:pt x="1521" y="386"/>
                  </a:lnTo>
                  <a:lnTo>
                    <a:pt x="1521" y="386"/>
                  </a:lnTo>
                  <a:lnTo>
                    <a:pt x="1521" y="388"/>
                  </a:lnTo>
                  <a:lnTo>
                    <a:pt x="1521" y="390"/>
                  </a:lnTo>
                  <a:lnTo>
                    <a:pt x="1521" y="390"/>
                  </a:lnTo>
                  <a:lnTo>
                    <a:pt x="1521" y="390"/>
                  </a:lnTo>
                  <a:lnTo>
                    <a:pt x="1521" y="390"/>
                  </a:lnTo>
                  <a:lnTo>
                    <a:pt x="1521" y="390"/>
                  </a:lnTo>
                  <a:lnTo>
                    <a:pt x="1521" y="390"/>
                  </a:lnTo>
                  <a:lnTo>
                    <a:pt x="1521" y="391"/>
                  </a:lnTo>
                  <a:lnTo>
                    <a:pt x="1521" y="391"/>
                  </a:lnTo>
                  <a:lnTo>
                    <a:pt x="1521" y="391"/>
                  </a:lnTo>
                  <a:lnTo>
                    <a:pt x="1523" y="390"/>
                  </a:lnTo>
                  <a:lnTo>
                    <a:pt x="1523" y="391"/>
                  </a:lnTo>
                  <a:lnTo>
                    <a:pt x="1523" y="391"/>
                  </a:lnTo>
                  <a:lnTo>
                    <a:pt x="1523" y="391"/>
                  </a:lnTo>
                  <a:lnTo>
                    <a:pt x="1523" y="391"/>
                  </a:lnTo>
                  <a:lnTo>
                    <a:pt x="1521" y="393"/>
                  </a:lnTo>
                  <a:lnTo>
                    <a:pt x="1521" y="393"/>
                  </a:lnTo>
                  <a:lnTo>
                    <a:pt x="1521" y="393"/>
                  </a:lnTo>
                  <a:lnTo>
                    <a:pt x="1521" y="393"/>
                  </a:lnTo>
                  <a:lnTo>
                    <a:pt x="1521" y="393"/>
                  </a:lnTo>
                  <a:lnTo>
                    <a:pt x="1521" y="394"/>
                  </a:lnTo>
                  <a:lnTo>
                    <a:pt x="1521" y="394"/>
                  </a:lnTo>
                  <a:lnTo>
                    <a:pt x="1521" y="394"/>
                  </a:lnTo>
                  <a:lnTo>
                    <a:pt x="1521" y="394"/>
                  </a:lnTo>
                  <a:lnTo>
                    <a:pt x="1521" y="394"/>
                  </a:lnTo>
                  <a:lnTo>
                    <a:pt x="1521" y="396"/>
                  </a:lnTo>
                  <a:lnTo>
                    <a:pt x="1521" y="396"/>
                  </a:lnTo>
                  <a:lnTo>
                    <a:pt x="1521" y="396"/>
                  </a:lnTo>
                  <a:lnTo>
                    <a:pt x="1521" y="396"/>
                  </a:lnTo>
                  <a:lnTo>
                    <a:pt x="1523" y="396"/>
                  </a:lnTo>
                  <a:lnTo>
                    <a:pt x="1523" y="397"/>
                  </a:lnTo>
                  <a:lnTo>
                    <a:pt x="1521" y="397"/>
                  </a:lnTo>
                  <a:lnTo>
                    <a:pt x="1521" y="397"/>
                  </a:lnTo>
                  <a:lnTo>
                    <a:pt x="1521" y="399"/>
                  </a:lnTo>
                  <a:lnTo>
                    <a:pt x="1521" y="399"/>
                  </a:lnTo>
                  <a:lnTo>
                    <a:pt x="1521" y="401"/>
                  </a:lnTo>
                  <a:lnTo>
                    <a:pt x="1521" y="402"/>
                  </a:lnTo>
                  <a:lnTo>
                    <a:pt x="1521" y="402"/>
                  </a:lnTo>
                  <a:lnTo>
                    <a:pt x="1523" y="402"/>
                  </a:lnTo>
                  <a:lnTo>
                    <a:pt x="1523" y="402"/>
                  </a:lnTo>
                  <a:lnTo>
                    <a:pt x="1523" y="402"/>
                  </a:lnTo>
                  <a:lnTo>
                    <a:pt x="1521" y="402"/>
                  </a:lnTo>
                  <a:lnTo>
                    <a:pt x="1521" y="404"/>
                  </a:lnTo>
                  <a:lnTo>
                    <a:pt x="1521" y="404"/>
                  </a:lnTo>
                  <a:lnTo>
                    <a:pt x="1520" y="404"/>
                  </a:lnTo>
                  <a:lnTo>
                    <a:pt x="1520" y="404"/>
                  </a:lnTo>
                  <a:lnTo>
                    <a:pt x="1520" y="404"/>
                  </a:lnTo>
                  <a:lnTo>
                    <a:pt x="1520" y="404"/>
                  </a:lnTo>
                  <a:lnTo>
                    <a:pt x="1520" y="404"/>
                  </a:lnTo>
                  <a:lnTo>
                    <a:pt x="1520" y="404"/>
                  </a:lnTo>
                  <a:lnTo>
                    <a:pt x="1520" y="405"/>
                  </a:lnTo>
                  <a:lnTo>
                    <a:pt x="1520" y="405"/>
                  </a:lnTo>
                  <a:lnTo>
                    <a:pt x="1520" y="407"/>
                  </a:lnTo>
                  <a:lnTo>
                    <a:pt x="1520" y="407"/>
                  </a:lnTo>
                  <a:lnTo>
                    <a:pt x="1520" y="407"/>
                  </a:lnTo>
                  <a:lnTo>
                    <a:pt x="1518" y="407"/>
                  </a:lnTo>
                  <a:lnTo>
                    <a:pt x="1518" y="407"/>
                  </a:lnTo>
                  <a:lnTo>
                    <a:pt x="1518" y="407"/>
                  </a:lnTo>
                  <a:lnTo>
                    <a:pt x="1516" y="407"/>
                  </a:lnTo>
                  <a:lnTo>
                    <a:pt x="1516" y="405"/>
                  </a:lnTo>
                  <a:lnTo>
                    <a:pt x="1516" y="405"/>
                  </a:lnTo>
                  <a:lnTo>
                    <a:pt x="1515" y="404"/>
                  </a:lnTo>
                  <a:lnTo>
                    <a:pt x="1513" y="404"/>
                  </a:lnTo>
                  <a:lnTo>
                    <a:pt x="1513" y="404"/>
                  </a:lnTo>
                  <a:lnTo>
                    <a:pt x="1512" y="402"/>
                  </a:lnTo>
                  <a:lnTo>
                    <a:pt x="1510" y="402"/>
                  </a:lnTo>
                  <a:lnTo>
                    <a:pt x="1509" y="401"/>
                  </a:lnTo>
                  <a:lnTo>
                    <a:pt x="1509" y="401"/>
                  </a:lnTo>
                  <a:lnTo>
                    <a:pt x="1509" y="401"/>
                  </a:lnTo>
                  <a:lnTo>
                    <a:pt x="1509" y="401"/>
                  </a:lnTo>
                  <a:lnTo>
                    <a:pt x="1509" y="401"/>
                  </a:lnTo>
                  <a:lnTo>
                    <a:pt x="1509" y="401"/>
                  </a:lnTo>
                  <a:lnTo>
                    <a:pt x="1510" y="401"/>
                  </a:lnTo>
                  <a:lnTo>
                    <a:pt x="1510" y="401"/>
                  </a:lnTo>
                  <a:lnTo>
                    <a:pt x="1510" y="402"/>
                  </a:lnTo>
                  <a:lnTo>
                    <a:pt x="1512" y="402"/>
                  </a:lnTo>
                  <a:lnTo>
                    <a:pt x="1512" y="402"/>
                  </a:lnTo>
                  <a:lnTo>
                    <a:pt x="1512" y="402"/>
                  </a:lnTo>
                  <a:lnTo>
                    <a:pt x="1512" y="401"/>
                  </a:lnTo>
                  <a:lnTo>
                    <a:pt x="1512" y="401"/>
                  </a:lnTo>
                  <a:lnTo>
                    <a:pt x="1512" y="401"/>
                  </a:lnTo>
                  <a:lnTo>
                    <a:pt x="1512" y="401"/>
                  </a:lnTo>
                  <a:lnTo>
                    <a:pt x="1513" y="402"/>
                  </a:lnTo>
                  <a:lnTo>
                    <a:pt x="1513" y="402"/>
                  </a:lnTo>
                  <a:lnTo>
                    <a:pt x="1513" y="402"/>
                  </a:lnTo>
                  <a:lnTo>
                    <a:pt x="1515" y="402"/>
                  </a:lnTo>
                  <a:lnTo>
                    <a:pt x="1515" y="402"/>
                  </a:lnTo>
                  <a:lnTo>
                    <a:pt x="1515" y="402"/>
                  </a:lnTo>
                  <a:lnTo>
                    <a:pt x="1515" y="402"/>
                  </a:lnTo>
                  <a:lnTo>
                    <a:pt x="1515" y="402"/>
                  </a:lnTo>
                  <a:lnTo>
                    <a:pt x="1516" y="404"/>
                  </a:lnTo>
                  <a:lnTo>
                    <a:pt x="1516" y="404"/>
                  </a:lnTo>
                  <a:lnTo>
                    <a:pt x="1516" y="402"/>
                  </a:lnTo>
                  <a:lnTo>
                    <a:pt x="1518" y="402"/>
                  </a:lnTo>
                  <a:lnTo>
                    <a:pt x="1518" y="402"/>
                  </a:lnTo>
                  <a:lnTo>
                    <a:pt x="1518" y="402"/>
                  </a:lnTo>
                  <a:lnTo>
                    <a:pt x="1516" y="401"/>
                  </a:lnTo>
                  <a:lnTo>
                    <a:pt x="1516" y="401"/>
                  </a:lnTo>
                  <a:lnTo>
                    <a:pt x="1516" y="401"/>
                  </a:lnTo>
                  <a:lnTo>
                    <a:pt x="1516" y="401"/>
                  </a:lnTo>
                  <a:lnTo>
                    <a:pt x="1516" y="401"/>
                  </a:lnTo>
                  <a:lnTo>
                    <a:pt x="1518" y="401"/>
                  </a:lnTo>
                  <a:lnTo>
                    <a:pt x="1518" y="401"/>
                  </a:lnTo>
                  <a:lnTo>
                    <a:pt x="1518" y="401"/>
                  </a:lnTo>
                  <a:lnTo>
                    <a:pt x="1520" y="399"/>
                  </a:lnTo>
                  <a:lnTo>
                    <a:pt x="1520" y="399"/>
                  </a:lnTo>
                  <a:lnTo>
                    <a:pt x="1520" y="399"/>
                  </a:lnTo>
                  <a:lnTo>
                    <a:pt x="1518" y="399"/>
                  </a:lnTo>
                  <a:lnTo>
                    <a:pt x="1518" y="399"/>
                  </a:lnTo>
                  <a:lnTo>
                    <a:pt x="1520" y="397"/>
                  </a:lnTo>
                  <a:lnTo>
                    <a:pt x="1520" y="397"/>
                  </a:lnTo>
                  <a:lnTo>
                    <a:pt x="1520" y="397"/>
                  </a:lnTo>
                  <a:lnTo>
                    <a:pt x="1520" y="397"/>
                  </a:lnTo>
                  <a:lnTo>
                    <a:pt x="1520" y="397"/>
                  </a:lnTo>
                  <a:lnTo>
                    <a:pt x="1520" y="397"/>
                  </a:lnTo>
                  <a:lnTo>
                    <a:pt x="1520" y="397"/>
                  </a:lnTo>
                  <a:lnTo>
                    <a:pt x="1520" y="396"/>
                  </a:lnTo>
                  <a:lnTo>
                    <a:pt x="1520" y="396"/>
                  </a:lnTo>
                  <a:lnTo>
                    <a:pt x="1520" y="396"/>
                  </a:lnTo>
                  <a:lnTo>
                    <a:pt x="1518" y="396"/>
                  </a:lnTo>
                  <a:lnTo>
                    <a:pt x="1518" y="396"/>
                  </a:lnTo>
                  <a:lnTo>
                    <a:pt x="1518" y="396"/>
                  </a:lnTo>
                  <a:lnTo>
                    <a:pt x="1518" y="396"/>
                  </a:lnTo>
                  <a:lnTo>
                    <a:pt x="1518" y="394"/>
                  </a:lnTo>
                  <a:lnTo>
                    <a:pt x="1518" y="394"/>
                  </a:lnTo>
                  <a:lnTo>
                    <a:pt x="1518" y="394"/>
                  </a:lnTo>
                  <a:lnTo>
                    <a:pt x="1518" y="394"/>
                  </a:lnTo>
                  <a:lnTo>
                    <a:pt x="1520" y="394"/>
                  </a:lnTo>
                  <a:lnTo>
                    <a:pt x="1520" y="394"/>
                  </a:lnTo>
                  <a:lnTo>
                    <a:pt x="1520" y="394"/>
                  </a:lnTo>
                  <a:lnTo>
                    <a:pt x="1520" y="394"/>
                  </a:lnTo>
                  <a:lnTo>
                    <a:pt x="1520" y="394"/>
                  </a:lnTo>
                  <a:lnTo>
                    <a:pt x="1520" y="394"/>
                  </a:lnTo>
                  <a:lnTo>
                    <a:pt x="1520" y="394"/>
                  </a:lnTo>
                  <a:lnTo>
                    <a:pt x="1520" y="394"/>
                  </a:lnTo>
                  <a:lnTo>
                    <a:pt x="1520" y="394"/>
                  </a:lnTo>
                  <a:lnTo>
                    <a:pt x="1520" y="393"/>
                  </a:lnTo>
                  <a:lnTo>
                    <a:pt x="1520" y="393"/>
                  </a:lnTo>
                  <a:lnTo>
                    <a:pt x="1520" y="393"/>
                  </a:lnTo>
                  <a:lnTo>
                    <a:pt x="1520" y="393"/>
                  </a:lnTo>
                  <a:lnTo>
                    <a:pt x="1518" y="393"/>
                  </a:lnTo>
                  <a:lnTo>
                    <a:pt x="1518" y="391"/>
                  </a:lnTo>
                  <a:lnTo>
                    <a:pt x="1518" y="391"/>
                  </a:lnTo>
                  <a:lnTo>
                    <a:pt x="1518" y="391"/>
                  </a:lnTo>
                  <a:lnTo>
                    <a:pt x="1518" y="391"/>
                  </a:lnTo>
                  <a:lnTo>
                    <a:pt x="1518" y="391"/>
                  </a:lnTo>
                  <a:lnTo>
                    <a:pt x="1516" y="391"/>
                  </a:lnTo>
                  <a:lnTo>
                    <a:pt x="1516" y="391"/>
                  </a:lnTo>
                  <a:lnTo>
                    <a:pt x="1516" y="391"/>
                  </a:lnTo>
                  <a:lnTo>
                    <a:pt x="1516" y="391"/>
                  </a:lnTo>
                  <a:lnTo>
                    <a:pt x="1516" y="391"/>
                  </a:lnTo>
                  <a:lnTo>
                    <a:pt x="1516" y="391"/>
                  </a:lnTo>
                  <a:lnTo>
                    <a:pt x="1515" y="391"/>
                  </a:lnTo>
                  <a:lnTo>
                    <a:pt x="1515" y="391"/>
                  </a:lnTo>
                  <a:lnTo>
                    <a:pt x="1515" y="390"/>
                  </a:lnTo>
                  <a:lnTo>
                    <a:pt x="1515" y="390"/>
                  </a:lnTo>
                  <a:lnTo>
                    <a:pt x="1515" y="390"/>
                  </a:lnTo>
                  <a:lnTo>
                    <a:pt x="1515" y="390"/>
                  </a:lnTo>
                  <a:lnTo>
                    <a:pt x="1516" y="390"/>
                  </a:lnTo>
                  <a:lnTo>
                    <a:pt x="1516" y="390"/>
                  </a:lnTo>
                  <a:lnTo>
                    <a:pt x="1516" y="390"/>
                  </a:lnTo>
                  <a:lnTo>
                    <a:pt x="1518" y="390"/>
                  </a:lnTo>
                  <a:lnTo>
                    <a:pt x="1518" y="390"/>
                  </a:lnTo>
                  <a:lnTo>
                    <a:pt x="1518" y="390"/>
                  </a:lnTo>
                  <a:lnTo>
                    <a:pt x="1516" y="388"/>
                  </a:lnTo>
                  <a:lnTo>
                    <a:pt x="1516" y="388"/>
                  </a:lnTo>
                  <a:lnTo>
                    <a:pt x="1515" y="388"/>
                  </a:lnTo>
                  <a:lnTo>
                    <a:pt x="1515" y="388"/>
                  </a:lnTo>
                  <a:lnTo>
                    <a:pt x="1513" y="390"/>
                  </a:lnTo>
                  <a:lnTo>
                    <a:pt x="1512" y="390"/>
                  </a:lnTo>
                  <a:lnTo>
                    <a:pt x="1510" y="390"/>
                  </a:lnTo>
                  <a:lnTo>
                    <a:pt x="1510" y="390"/>
                  </a:lnTo>
                  <a:lnTo>
                    <a:pt x="1510" y="390"/>
                  </a:lnTo>
                  <a:lnTo>
                    <a:pt x="1509" y="390"/>
                  </a:lnTo>
                  <a:lnTo>
                    <a:pt x="1509" y="390"/>
                  </a:lnTo>
                  <a:lnTo>
                    <a:pt x="1509" y="390"/>
                  </a:lnTo>
                  <a:lnTo>
                    <a:pt x="1510" y="390"/>
                  </a:lnTo>
                  <a:lnTo>
                    <a:pt x="1510" y="388"/>
                  </a:lnTo>
                  <a:lnTo>
                    <a:pt x="1512" y="388"/>
                  </a:lnTo>
                  <a:lnTo>
                    <a:pt x="1513" y="388"/>
                  </a:lnTo>
                  <a:lnTo>
                    <a:pt x="1513" y="388"/>
                  </a:lnTo>
                  <a:lnTo>
                    <a:pt x="1513" y="388"/>
                  </a:lnTo>
                  <a:lnTo>
                    <a:pt x="1513" y="388"/>
                  </a:lnTo>
                  <a:lnTo>
                    <a:pt x="1513" y="388"/>
                  </a:lnTo>
                  <a:lnTo>
                    <a:pt x="1515" y="388"/>
                  </a:lnTo>
                  <a:lnTo>
                    <a:pt x="1515" y="388"/>
                  </a:lnTo>
                  <a:lnTo>
                    <a:pt x="1516" y="386"/>
                  </a:lnTo>
                  <a:lnTo>
                    <a:pt x="1516" y="386"/>
                  </a:lnTo>
                  <a:lnTo>
                    <a:pt x="1516" y="386"/>
                  </a:lnTo>
                  <a:lnTo>
                    <a:pt x="1516" y="386"/>
                  </a:lnTo>
                  <a:lnTo>
                    <a:pt x="1515" y="386"/>
                  </a:lnTo>
                  <a:lnTo>
                    <a:pt x="1515" y="386"/>
                  </a:lnTo>
                  <a:lnTo>
                    <a:pt x="1515" y="386"/>
                  </a:lnTo>
                  <a:lnTo>
                    <a:pt x="1515" y="386"/>
                  </a:lnTo>
                  <a:lnTo>
                    <a:pt x="1515" y="385"/>
                  </a:lnTo>
                  <a:lnTo>
                    <a:pt x="1515" y="385"/>
                  </a:lnTo>
                  <a:lnTo>
                    <a:pt x="1515" y="383"/>
                  </a:lnTo>
                  <a:lnTo>
                    <a:pt x="1515" y="383"/>
                  </a:lnTo>
                  <a:lnTo>
                    <a:pt x="1513" y="383"/>
                  </a:lnTo>
                  <a:lnTo>
                    <a:pt x="1513" y="383"/>
                  </a:lnTo>
                  <a:lnTo>
                    <a:pt x="1513" y="383"/>
                  </a:lnTo>
                  <a:lnTo>
                    <a:pt x="1513" y="383"/>
                  </a:lnTo>
                  <a:lnTo>
                    <a:pt x="1512" y="383"/>
                  </a:lnTo>
                  <a:lnTo>
                    <a:pt x="1512" y="383"/>
                  </a:lnTo>
                  <a:lnTo>
                    <a:pt x="1512" y="383"/>
                  </a:lnTo>
                  <a:lnTo>
                    <a:pt x="1512" y="383"/>
                  </a:lnTo>
                  <a:lnTo>
                    <a:pt x="1512" y="382"/>
                  </a:lnTo>
                  <a:lnTo>
                    <a:pt x="1512" y="382"/>
                  </a:lnTo>
                  <a:lnTo>
                    <a:pt x="1510" y="383"/>
                  </a:lnTo>
                  <a:lnTo>
                    <a:pt x="1510" y="382"/>
                  </a:lnTo>
                  <a:lnTo>
                    <a:pt x="1510" y="382"/>
                  </a:lnTo>
                  <a:lnTo>
                    <a:pt x="1510" y="382"/>
                  </a:lnTo>
                  <a:lnTo>
                    <a:pt x="1510" y="382"/>
                  </a:lnTo>
                  <a:lnTo>
                    <a:pt x="1509" y="382"/>
                  </a:lnTo>
                  <a:lnTo>
                    <a:pt x="1509" y="382"/>
                  </a:lnTo>
                  <a:lnTo>
                    <a:pt x="1509" y="382"/>
                  </a:lnTo>
                  <a:lnTo>
                    <a:pt x="1509" y="382"/>
                  </a:lnTo>
                  <a:lnTo>
                    <a:pt x="1507" y="382"/>
                  </a:lnTo>
                  <a:lnTo>
                    <a:pt x="1507" y="382"/>
                  </a:lnTo>
                  <a:lnTo>
                    <a:pt x="1507" y="382"/>
                  </a:lnTo>
                  <a:lnTo>
                    <a:pt x="1507" y="382"/>
                  </a:lnTo>
                  <a:lnTo>
                    <a:pt x="1507" y="382"/>
                  </a:lnTo>
                  <a:lnTo>
                    <a:pt x="1509" y="382"/>
                  </a:lnTo>
                  <a:lnTo>
                    <a:pt x="1509" y="382"/>
                  </a:lnTo>
                  <a:lnTo>
                    <a:pt x="1509" y="380"/>
                  </a:lnTo>
                  <a:lnTo>
                    <a:pt x="1509" y="380"/>
                  </a:lnTo>
                  <a:lnTo>
                    <a:pt x="1509" y="380"/>
                  </a:lnTo>
                  <a:lnTo>
                    <a:pt x="1507" y="379"/>
                  </a:lnTo>
                  <a:lnTo>
                    <a:pt x="1507" y="379"/>
                  </a:lnTo>
                  <a:lnTo>
                    <a:pt x="1507" y="379"/>
                  </a:lnTo>
                  <a:lnTo>
                    <a:pt x="1505" y="379"/>
                  </a:lnTo>
                  <a:lnTo>
                    <a:pt x="1507" y="379"/>
                  </a:lnTo>
                  <a:lnTo>
                    <a:pt x="1505" y="377"/>
                  </a:lnTo>
                  <a:lnTo>
                    <a:pt x="1504" y="375"/>
                  </a:lnTo>
                  <a:lnTo>
                    <a:pt x="1504" y="375"/>
                  </a:lnTo>
                  <a:lnTo>
                    <a:pt x="1504" y="374"/>
                  </a:lnTo>
                  <a:lnTo>
                    <a:pt x="1502" y="374"/>
                  </a:lnTo>
                  <a:lnTo>
                    <a:pt x="1502" y="374"/>
                  </a:lnTo>
                  <a:lnTo>
                    <a:pt x="1501" y="374"/>
                  </a:lnTo>
                  <a:lnTo>
                    <a:pt x="1501" y="375"/>
                  </a:lnTo>
                  <a:lnTo>
                    <a:pt x="1501" y="375"/>
                  </a:lnTo>
                  <a:lnTo>
                    <a:pt x="1501" y="375"/>
                  </a:lnTo>
                  <a:lnTo>
                    <a:pt x="1501" y="374"/>
                  </a:lnTo>
                  <a:lnTo>
                    <a:pt x="1499" y="374"/>
                  </a:lnTo>
                  <a:lnTo>
                    <a:pt x="1499" y="374"/>
                  </a:lnTo>
                  <a:lnTo>
                    <a:pt x="1498" y="372"/>
                  </a:lnTo>
                  <a:lnTo>
                    <a:pt x="1498" y="372"/>
                  </a:lnTo>
                  <a:lnTo>
                    <a:pt x="1498" y="372"/>
                  </a:lnTo>
                  <a:lnTo>
                    <a:pt x="1496" y="374"/>
                  </a:lnTo>
                  <a:lnTo>
                    <a:pt x="1496" y="374"/>
                  </a:lnTo>
                  <a:lnTo>
                    <a:pt x="1494" y="374"/>
                  </a:lnTo>
                  <a:lnTo>
                    <a:pt x="1494" y="374"/>
                  </a:lnTo>
                  <a:lnTo>
                    <a:pt x="1493" y="374"/>
                  </a:lnTo>
                  <a:lnTo>
                    <a:pt x="1494" y="374"/>
                  </a:lnTo>
                  <a:lnTo>
                    <a:pt x="1494" y="374"/>
                  </a:lnTo>
                  <a:lnTo>
                    <a:pt x="1496" y="372"/>
                  </a:lnTo>
                  <a:lnTo>
                    <a:pt x="1496" y="372"/>
                  </a:lnTo>
                  <a:lnTo>
                    <a:pt x="1498" y="372"/>
                  </a:lnTo>
                  <a:lnTo>
                    <a:pt x="1498" y="372"/>
                  </a:lnTo>
                  <a:lnTo>
                    <a:pt x="1498" y="372"/>
                  </a:lnTo>
                  <a:lnTo>
                    <a:pt x="1499" y="372"/>
                  </a:lnTo>
                  <a:lnTo>
                    <a:pt x="1499" y="372"/>
                  </a:lnTo>
                  <a:lnTo>
                    <a:pt x="1501" y="374"/>
                  </a:lnTo>
                  <a:lnTo>
                    <a:pt x="1502" y="372"/>
                  </a:lnTo>
                  <a:lnTo>
                    <a:pt x="1502" y="372"/>
                  </a:lnTo>
                  <a:lnTo>
                    <a:pt x="1502" y="372"/>
                  </a:lnTo>
                  <a:lnTo>
                    <a:pt x="1501" y="372"/>
                  </a:lnTo>
                  <a:lnTo>
                    <a:pt x="1501" y="371"/>
                  </a:lnTo>
                  <a:lnTo>
                    <a:pt x="1501" y="369"/>
                  </a:lnTo>
                  <a:lnTo>
                    <a:pt x="1501" y="369"/>
                  </a:lnTo>
                  <a:lnTo>
                    <a:pt x="1501" y="369"/>
                  </a:lnTo>
                  <a:lnTo>
                    <a:pt x="1501" y="367"/>
                  </a:lnTo>
                  <a:lnTo>
                    <a:pt x="1501" y="367"/>
                  </a:lnTo>
                  <a:close/>
                  <a:moveTo>
                    <a:pt x="364" y="364"/>
                  </a:moveTo>
                  <a:lnTo>
                    <a:pt x="364" y="364"/>
                  </a:lnTo>
                  <a:lnTo>
                    <a:pt x="364" y="364"/>
                  </a:lnTo>
                  <a:lnTo>
                    <a:pt x="364" y="366"/>
                  </a:lnTo>
                  <a:lnTo>
                    <a:pt x="364" y="366"/>
                  </a:lnTo>
                  <a:lnTo>
                    <a:pt x="364" y="366"/>
                  </a:lnTo>
                  <a:lnTo>
                    <a:pt x="364" y="366"/>
                  </a:lnTo>
                  <a:lnTo>
                    <a:pt x="364" y="366"/>
                  </a:lnTo>
                  <a:lnTo>
                    <a:pt x="364" y="366"/>
                  </a:lnTo>
                  <a:lnTo>
                    <a:pt x="364" y="367"/>
                  </a:lnTo>
                  <a:lnTo>
                    <a:pt x="365" y="367"/>
                  </a:lnTo>
                  <a:lnTo>
                    <a:pt x="365" y="367"/>
                  </a:lnTo>
                  <a:lnTo>
                    <a:pt x="365" y="367"/>
                  </a:lnTo>
                  <a:lnTo>
                    <a:pt x="365" y="367"/>
                  </a:lnTo>
                  <a:lnTo>
                    <a:pt x="365" y="367"/>
                  </a:lnTo>
                  <a:lnTo>
                    <a:pt x="365" y="367"/>
                  </a:lnTo>
                  <a:lnTo>
                    <a:pt x="364" y="367"/>
                  </a:lnTo>
                  <a:lnTo>
                    <a:pt x="364" y="367"/>
                  </a:lnTo>
                  <a:lnTo>
                    <a:pt x="364" y="367"/>
                  </a:lnTo>
                  <a:lnTo>
                    <a:pt x="364" y="367"/>
                  </a:lnTo>
                  <a:lnTo>
                    <a:pt x="364" y="367"/>
                  </a:lnTo>
                  <a:lnTo>
                    <a:pt x="364" y="367"/>
                  </a:lnTo>
                  <a:lnTo>
                    <a:pt x="364" y="367"/>
                  </a:lnTo>
                  <a:lnTo>
                    <a:pt x="364" y="367"/>
                  </a:lnTo>
                  <a:lnTo>
                    <a:pt x="362" y="366"/>
                  </a:lnTo>
                  <a:lnTo>
                    <a:pt x="362" y="367"/>
                  </a:lnTo>
                  <a:lnTo>
                    <a:pt x="362" y="367"/>
                  </a:lnTo>
                  <a:lnTo>
                    <a:pt x="362" y="367"/>
                  </a:lnTo>
                  <a:lnTo>
                    <a:pt x="362" y="367"/>
                  </a:lnTo>
                  <a:lnTo>
                    <a:pt x="362" y="369"/>
                  </a:lnTo>
                  <a:lnTo>
                    <a:pt x="362" y="369"/>
                  </a:lnTo>
                  <a:lnTo>
                    <a:pt x="361" y="369"/>
                  </a:lnTo>
                  <a:lnTo>
                    <a:pt x="361" y="367"/>
                  </a:lnTo>
                  <a:lnTo>
                    <a:pt x="361" y="367"/>
                  </a:lnTo>
                  <a:lnTo>
                    <a:pt x="361" y="369"/>
                  </a:lnTo>
                  <a:lnTo>
                    <a:pt x="361" y="369"/>
                  </a:lnTo>
                  <a:lnTo>
                    <a:pt x="361" y="369"/>
                  </a:lnTo>
                  <a:lnTo>
                    <a:pt x="361" y="369"/>
                  </a:lnTo>
                  <a:lnTo>
                    <a:pt x="361" y="369"/>
                  </a:lnTo>
                  <a:lnTo>
                    <a:pt x="361" y="367"/>
                  </a:lnTo>
                  <a:lnTo>
                    <a:pt x="362" y="366"/>
                  </a:lnTo>
                  <a:lnTo>
                    <a:pt x="362" y="364"/>
                  </a:lnTo>
                  <a:lnTo>
                    <a:pt x="364" y="364"/>
                  </a:lnTo>
                  <a:lnTo>
                    <a:pt x="364" y="364"/>
                  </a:lnTo>
                  <a:close/>
                  <a:moveTo>
                    <a:pt x="1583" y="345"/>
                  </a:moveTo>
                  <a:lnTo>
                    <a:pt x="1584" y="345"/>
                  </a:lnTo>
                  <a:lnTo>
                    <a:pt x="1584" y="345"/>
                  </a:lnTo>
                  <a:lnTo>
                    <a:pt x="1584" y="345"/>
                  </a:lnTo>
                  <a:lnTo>
                    <a:pt x="1586" y="345"/>
                  </a:lnTo>
                  <a:lnTo>
                    <a:pt x="1584" y="347"/>
                  </a:lnTo>
                  <a:lnTo>
                    <a:pt x="1586" y="349"/>
                  </a:lnTo>
                  <a:lnTo>
                    <a:pt x="1586" y="349"/>
                  </a:lnTo>
                  <a:lnTo>
                    <a:pt x="1586" y="350"/>
                  </a:lnTo>
                  <a:lnTo>
                    <a:pt x="1584" y="352"/>
                  </a:lnTo>
                  <a:lnTo>
                    <a:pt x="1584" y="353"/>
                  </a:lnTo>
                  <a:lnTo>
                    <a:pt x="1584" y="355"/>
                  </a:lnTo>
                  <a:lnTo>
                    <a:pt x="1586" y="356"/>
                  </a:lnTo>
                  <a:lnTo>
                    <a:pt x="1584" y="356"/>
                  </a:lnTo>
                  <a:lnTo>
                    <a:pt x="1584" y="356"/>
                  </a:lnTo>
                  <a:lnTo>
                    <a:pt x="1584" y="356"/>
                  </a:lnTo>
                  <a:lnTo>
                    <a:pt x="1583" y="353"/>
                  </a:lnTo>
                  <a:lnTo>
                    <a:pt x="1583" y="353"/>
                  </a:lnTo>
                  <a:lnTo>
                    <a:pt x="1583" y="353"/>
                  </a:lnTo>
                  <a:lnTo>
                    <a:pt x="1583" y="353"/>
                  </a:lnTo>
                  <a:lnTo>
                    <a:pt x="1583" y="353"/>
                  </a:lnTo>
                  <a:lnTo>
                    <a:pt x="1583" y="352"/>
                  </a:lnTo>
                  <a:lnTo>
                    <a:pt x="1583" y="352"/>
                  </a:lnTo>
                  <a:lnTo>
                    <a:pt x="1583" y="352"/>
                  </a:lnTo>
                  <a:lnTo>
                    <a:pt x="1583" y="352"/>
                  </a:lnTo>
                  <a:lnTo>
                    <a:pt x="1583" y="352"/>
                  </a:lnTo>
                  <a:lnTo>
                    <a:pt x="1583" y="350"/>
                  </a:lnTo>
                  <a:lnTo>
                    <a:pt x="1581" y="349"/>
                  </a:lnTo>
                  <a:lnTo>
                    <a:pt x="1581" y="349"/>
                  </a:lnTo>
                  <a:lnTo>
                    <a:pt x="1581" y="349"/>
                  </a:lnTo>
                  <a:lnTo>
                    <a:pt x="1583" y="349"/>
                  </a:lnTo>
                  <a:lnTo>
                    <a:pt x="1583" y="347"/>
                  </a:lnTo>
                  <a:lnTo>
                    <a:pt x="1583" y="345"/>
                  </a:lnTo>
                  <a:lnTo>
                    <a:pt x="1583" y="345"/>
                  </a:lnTo>
                  <a:close/>
                  <a:moveTo>
                    <a:pt x="2131" y="330"/>
                  </a:moveTo>
                  <a:lnTo>
                    <a:pt x="2131" y="330"/>
                  </a:lnTo>
                  <a:lnTo>
                    <a:pt x="2131" y="330"/>
                  </a:lnTo>
                  <a:lnTo>
                    <a:pt x="2131" y="331"/>
                  </a:lnTo>
                  <a:lnTo>
                    <a:pt x="2131" y="331"/>
                  </a:lnTo>
                  <a:lnTo>
                    <a:pt x="2130" y="331"/>
                  </a:lnTo>
                  <a:lnTo>
                    <a:pt x="2130" y="330"/>
                  </a:lnTo>
                  <a:lnTo>
                    <a:pt x="2130" y="330"/>
                  </a:lnTo>
                  <a:lnTo>
                    <a:pt x="2131" y="330"/>
                  </a:lnTo>
                  <a:close/>
                  <a:moveTo>
                    <a:pt x="277" y="323"/>
                  </a:moveTo>
                  <a:lnTo>
                    <a:pt x="277" y="323"/>
                  </a:lnTo>
                  <a:lnTo>
                    <a:pt x="279" y="323"/>
                  </a:lnTo>
                  <a:lnTo>
                    <a:pt x="279" y="325"/>
                  </a:lnTo>
                  <a:lnTo>
                    <a:pt x="280" y="325"/>
                  </a:lnTo>
                  <a:lnTo>
                    <a:pt x="282" y="327"/>
                  </a:lnTo>
                  <a:lnTo>
                    <a:pt x="283" y="327"/>
                  </a:lnTo>
                  <a:lnTo>
                    <a:pt x="283" y="328"/>
                  </a:lnTo>
                  <a:lnTo>
                    <a:pt x="285" y="328"/>
                  </a:lnTo>
                  <a:lnTo>
                    <a:pt x="287" y="330"/>
                  </a:lnTo>
                  <a:lnTo>
                    <a:pt x="288" y="333"/>
                  </a:lnTo>
                  <a:lnTo>
                    <a:pt x="290" y="334"/>
                  </a:lnTo>
                  <a:lnTo>
                    <a:pt x="291" y="334"/>
                  </a:lnTo>
                  <a:lnTo>
                    <a:pt x="291" y="336"/>
                  </a:lnTo>
                  <a:lnTo>
                    <a:pt x="291" y="338"/>
                  </a:lnTo>
                  <a:lnTo>
                    <a:pt x="293" y="338"/>
                  </a:lnTo>
                  <a:lnTo>
                    <a:pt x="293" y="338"/>
                  </a:lnTo>
                  <a:lnTo>
                    <a:pt x="291" y="339"/>
                  </a:lnTo>
                  <a:lnTo>
                    <a:pt x="291" y="339"/>
                  </a:lnTo>
                  <a:lnTo>
                    <a:pt x="290" y="339"/>
                  </a:lnTo>
                  <a:lnTo>
                    <a:pt x="290" y="339"/>
                  </a:lnTo>
                  <a:lnTo>
                    <a:pt x="288" y="339"/>
                  </a:lnTo>
                  <a:lnTo>
                    <a:pt x="288" y="339"/>
                  </a:lnTo>
                  <a:lnTo>
                    <a:pt x="285" y="338"/>
                  </a:lnTo>
                  <a:lnTo>
                    <a:pt x="283" y="338"/>
                  </a:lnTo>
                  <a:lnTo>
                    <a:pt x="282" y="336"/>
                  </a:lnTo>
                  <a:lnTo>
                    <a:pt x="280" y="336"/>
                  </a:lnTo>
                  <a:lnTo>
                    <a:pt x="280" y="336"/>
                  </a:lnTo>
                  <a:lnTo>
                    <a:pt x="279" y="336"/>
                  </a:lnTo>
                  <a:lnTo>
                    <a:pt x="279" y="334"/>
                  </a:lnTo>
                  <a:lnTo>
                    <a:pt x="279" y="334"/>
                  </a:lnTo>
                  <a:lnTo>
                    <a:pt x="277" y="333"/>
                  </a:lnTo>
                  <a:lnTo>
                    <a:pt x="277" y="331"/>
                  </a:lnTo>
                  <a:lnTo>
                    <a:pt x="277" y="331"/>
                  </a:lnTo>
                  <a:lnTo>
                    <a:pt x="277" y="330"/>
                  </a:lnTo>
                  <a:lnTo>
                    <a:pt x="277" y="330"/>
                  </a:lnTo>
                  <a:lnTo>
                    <a:pt x="276" y="330"/>
                  </a:lnTo>
                  <a:lnTo>
                    <a:pt x="276" y="330"/>
                  </a:lnTo>
                  <a:lnTo>
                    <a:pt x="276" y="330"/>
                  </a:lnTo>
                  <a:lnTo>
                    <a:pt x="276" y="330"/>
                  </a:lnTo>
                  <a:lnTo>
                    <a:pt x="276" y="328"/>
                  </a:lnTo>
                  <a:lnTo>
                    <a:pt x="276" y="327"/>
                  </a:lnTo>
                  <a:lnTo>
                    <a:pt x="276" y="327"/>
                  </a:lnTo>
                  <a:lnTo>
                    <a:pt x="276" y="325"/>
                  </a:lnTo>
                  <a:lnTo>
                    <a:pt x="276" y="325"/>
                  </a:lnTo>
                  <a:lnTo>
                    <a:pt x="277" y="323"/>
                  </a:lnTo>
                  <a:lnTo>
                    <a:pt x="277" y="323"/>
                  </a:lnTo>
                  <a:close/>
                  <a:moveTo>
                    <a:pt x="2059" y="320"/>
                  </a:moveTo>
                  <a:lnTo>
                    <a:pt x="2060" y="322"/>
                  </a:lnTo>
                  <a:lnTo>
                    <a:pt x="2060" y="322"/>
                  </a:lnTo>
                  <a:lnTo>
                    <a:pt x="2060" y="322"/>
                  </a:lnTo>
                  <a:lnTo>
                    <a:pt x="2060" y="323"/>
                  </a:lnTo>
                  <a:lnTo>
                    <a:pt x="2060" y="323"/>
                  </a:lnTo>
                  <a:lnTo>
                    <a:pt x="2060" y="323"/>
                  </a:lnTo>
                  <a:lnTo>
                    <a:pt x="2060" y="325"/>
                  </a:lnTo>
                  <a:lnTo>
                    <a:pt x="2060" y="325"/>
                  </a:lnTo>
                  <a:lnTo>
                    <a:pt x="2060" y="325"/>
                  </a:lnTo>
                  <a:lnTo>
                    <a:pt x="2060" y="327"/>
                  </a:lnTo>
                  <a:lnTo>
                    <a:pt x="2060" y="327"/>
                  </a:lnTo>
                  <a:lnTo>
                    <a:pt x="2060" y="327"/>
                  </a:lnTo>
                  <a:lnTo>
                    <a:pt x="2060" y="328"/>
                  </a:lnTo>
                  <a:lnTo>
                    <a:pt x="2059" y="330"/>
                  </a:lnTo>
                  <a:lnTo>
                    <a:pt x="2059" y="331"/>
                  </a:lnTo>
                  <a:lnTo>
                    <a:pt x="2057" y="331"/>
                  </a:lnTo>
                  <a:lnTo>
                    <a:pt x="2057" y="331"/>
                  </a:lnTo>
                  <a:lnTo>
                    <a:pt x="2057" y="331"/>
                  </a:lnTo>
                  <a:lnTo>
                    <a:pt x="2057" y="331"/>
                  </a:lnTo>
                  <a:lnTo>
                    <a:pt x="2057" y="330"/>
                  </a:lnTo>
                  <a:lnTo>
                    <a:pt x="2057" y="330"/>
                  </a:lnTo>
                  <a:lnTo>
                    <a:pt x="2057" y="330"/>
                  </a:lnTo>
                  <a:lnTo>
                    <a:pt x="2057" y="328"/>
                  </a:lnTo>
                  <a:lnTo>
                    <a:pt x="2057" y="328"/>
                  </a:lnTo>
                  <a:lnTo>
                    <a:pt x="2056" y="328"/>
                  </a:lnTo>
                  <a:lnTo>
                    <a:pt x="2056" y="328"/>
                  </a:lnTo>
                  <a:lnTo>
                    <a:pt x="2056" y="328"/>
                  </a:lnTo>
                  <a:lnTo>
                    <a:pt x="2054" y="328"/>
                  </a:lnTo>
                  <a:lnTo>
                    <a:pt x="2054" y="328"/>
                  </a:lnTo>
                  <a:lnTo>
                    <a:pt x="2054" y="328"/>
                  </a:lnTo>
                  <a:lnTo>
                    <a:pt x="2054" y="328"/>
                  </a:lnTo>
                  <a:lnTo>
                    <a:pt x="2054" y="328"/>
                  </a:lnTo>
                  <a:lnTo>
                    <a:pt x="2053" y="328"/>
                  </a:lnTo>
                  <a:lnTo>
                    <a:pt x="2053" y="327"/>
                  </a:lnTo>
                  <a:lnTo>
                    <a:pt x="2053" y="327"/>
                  </a:lnTo>
                  <a:lnTo>
                    <a:pt x="2053" y="327"/>
                  </a:lnTo>
                  <a:lnTo>
                    <a:pt x="2053" y="325"/>
                  </a:lnTo>
                  <a:lnTo>
                    <a:pt x="2053" y="323"/>
                  </a:lnTo>
                  <a:lnTo>
                    <a:pt x="2053" y="323"/>
                  </a:lnTo>
                  <a:lnTo>
                    <a:pt x="2053" y="322"/>
                  </a:lnTo>
                  <a:lnTo>
                    <a:pt x="2054" y="322"/>
                  </a:lnTo>
                  <a:lnTo>
                    <a:pt x="2054" y="322"/>
                  </a:lnTo>
                  <a:lnTo>
                    <a:pt x="2054" y="322"/>
                  </a:lnTo>
                  <a:lnTo>
                    <a:pt x="2056" y="322"/>
                  </a:lnTo>
                  <a:lnTo>
                    <a:pt x="2056" y="322"/>
                  </a:lnTo>
                  <a:lnTo>
                    <a:pt x="2056" y="322"/>
                  </a:lnTo>
                  <a:lnTo>
                    <a:pt x="2056" y="322"/>
                  </a:lnTo>
                  <a:lnTo>
                    <a:pt x="2057" y="322"/>
                  </a:lnTo>
                  <a:lnTo>
                    <a:pt x="2057" y="322"/>
                  </a:lnTo>
                  <a:lnTo>
                    <a:pt x="2059" y="322"/>
                  </a:lnTo>
                  <a:lnTo>
                    <a:pt x="2059" y="320"/>
                  </a:lnTo>
                  <a:close/>
                  <a:moveTo>
                    <a:pt x="269" y="319"/>
                  </a:moveTo>
                  <a:lnTo>
                    <a:pt x="271" y="319"/>
                  </a:lnTo>
                  <a:lnTo>
                    <a:pt x="271" y="320"/>
                  </a:lnTo>
                  <a:lnTo>
                    <a:pt x="272" y="320"/>
                  </a:lnTo>
                  <a:lnTo>
                    <a:pt x="272" y="320"/>
                  </a:lnTo>
                  <a:lnTo>
                    <a:pt x="272" y="320"/>
                  </a:lnTo>
                  <a:lnTo>
                    <a:pt x="272" y="322"/>
                  </a:lnTo>
                  <a:lnTo>
                    <a:pt x="272" y="322"/>
                  </a:lnTo>
                  <a:lnTo>
                    <a:pt x="272" y="323"/>
                  </a:lnTo>
                  <a:lnTo>
                    <a:pt x="271" y="323"/>
                  </a:lnTo>
                  <a:lnTo>
                    <a:pt x="269" y="323"/>
                  </a:lnTo>
                  <a:lnTo>
                    <a:pt x="271" y="322"/>
                  </a:lnTo>
                  <a:lnTo>
                    <a:pt x="271" y="322"/>
                  </a:lnTo>
                  <a:lnTo>
                    <a:pt x="271" y="322"/>
                  </a:lnTo>
                  <a:lnTo>
                    <a:pt x="269" y="322"/>
                  </a:lnTo>
                  <a:lnTo>
                    <a:pt x="269" y="322"/>
                  </a:lnTo>
                  <a:lnTo>
                    <a:pt x="268" y="322"/>
                  </a:lnTo>
                  <a:lnTo>
                    <a:pt x="268" y="320"/>
                  </a:lnTo>
                  <a:lnTo>
                    <a:pt x="266" y="320"/>
                  </a:lnTo>
                  <a:lnTo>
                    <a:pt x="266" y="320"/>
                  </a:lnTo>
                  <a:lnTo>
                    <a:pt x="266" y="320"/>
                  </a:lnTo>
                  <a:lnTo>
                    <a:pt x="266" y="319"/>
                  </a:lnTo>
                  <a:lnTo>
                    <a:pt x="268" y="319"/>
                  </a:lnTo>
                  <a:lnTo>
                    <a:pt x="269" y="319"/>
                  </a:lnTo>
                  <a:lnTo>
                    <a:pt x="269" y="319"/>
                  </a:lnTo>
                  <a:close/>
                  <a:moveTo>
                    <a:pt x="1728" y="308"/>
                  </a:moveTo>
                  <a:lnTo>
                    <a:pt x="1728" y="308"/>
                  </a:lnTo>
                  <a:lnTo>
                    <a:pt x="1729" y="308"/>
                  </a:lnTo>
                  <a:lnTo>
                    <a:pt x="1729" y="308"/>
                  </a:lnTo>
                  <a:lnTo>
                    <a:pt x="1729" y="308"/>
                  </a:lnTo>
                  <a:lnTo>
                    <a:pt x="1731" y="309"/>
                  </a:lnTo>
                  <a:lnTo>
                    <a:pt x="1731" y="309"/>
                  </a:lnTo>
                  <a:lnTo>
                    <a:pt x="1731" y="309"/>
                  </a:lnTo>
                  <a:lnTo>
                    <a:pt x="1731" y="311"/>
                  </a:lnTo>
                  <a:lnTo>
                    <a:pt x="1731" y="311"/>
                  </a:lnTo>
                  <a:lnTo>
                    <a:pt x="1729" y="311"/>
                  </a:lnTo>
                  <a:lnTo>
                    <a:pt x="1729" y="311"/>
                  </a:lnTo>
                  <a:lnTo>
                    <a:pt x="1729" y="311"/>
                  </a:lnTo>
                  <a:lnTo>
                    <a:pt x="1729" y="311"/>
                  </a:lnTo>
                  <a:lnTo>
                    <a:pt x="1728" y="311"/>
                  </a:lnTo>
                  <a:lnTo>
                    <a:pt x="1726" y="311"/>
                  </a:lnTo>
                  <a:lnTo>
                    <a:pt x="1726" y="312"/>
                  </a:lnTo>
                  <a:lnTo>
                    <a:pt x="1725" y="312"/>
                  </a:lnTo>
                  <a:lnTo>
                    <a:pt x="1725" y="312"/>
                  </a:lnTo>
                  <a:lnTo>
                    <a:pt x="1725" y="312"/>
                  </a:lnTo>
                  <a:lnTo>
                    <a:pt x="1725" y="311"/>
                  </a:lnTo>
                  <a:lnTo>
                    <a:pt x="1725" y="311"/>
                  </a:lnTo>
                  <a:lnTo>
                    <a:pt x="1725" y="311"/>
                  </a:lnTo>
                  <a:lnTo>
                    <a:pt x="1725" y="311"/>
                  </a:lnTo>
                  <a:lnTo>
                    <a:pt x="1725" y="309"/>
                  </a:lnTo>
                  <a:lnTo>
                    <a:pt x="1725" y="309"/>
                  </a:lnTo>
                  <a:lnTo>
                    <a:pt x="1725" y="309"/>
                  </a:lnTo>
                  <a:lnTo>
                    <a:pt x="1725" y="309"/>
                  </a:lnTo>
                  <a:lnTo>
                    <a:pt x="1725" y="309"/>
                  </a:lnTo>
                  <a:lnTo>
                    <a:pt x="1725" y="309"/>
                  </a:lnTo>
                  <a:lnTo>
                    <a:pt x="1726" y="308"/>
                  </a:lnTo>
                  <a:lnTo>
                    <a:pt x="1726" y="308"/>
                  </a:lnTo>
                  <a:lnTo>
                    <a:pt x="1728" y="308"/>
                  </a:lnTo>
                  <a:close/>
                  <a:moveTo>
                    <a:pt x="3018" y="308"/>
                  </a:moveTo>
                  <a:lnTo>
                    <a:pt x="3019" y="308"/>
                  </a:lnTo>
                  <a:lnTo>
                    <a:pt x="3021" y="308"/>
                  </a:lnTo>
                  <a:lnTo>
                    <a:pt x="3022" y="311"/>
                  </a:lnTo>
                  <a:lnTo>
                    <a:pt x="3024" y="312"/>
                  </a:lnTo>
                  <a:lnTo>
                    <a:pt x="3024" y="314"/>
                  </a:lnTo>
                  <a:lnTo>
                    <a:pt x="3026" y="314"/>
                  </a:lnTo>
                  <a:lnTo>
                    <a:pt x="3027" y="314"/>
                  </a:lnTo>
                  <a:lnTo>
                    <a:pt x="3027" y="315"/>
                  </a:lnTo>
                  <a:lnTo>
                    <a:pt x="3029" y="315"/>
                  </a:lnTo>
                  <a:lnTo>
                    <a:pt x="3029" y="317"/>
                  </a:lnTo>
                  <a:lnTo>
                    <a:pt x="3029" y="317"/>
                  </a:lnTo>
                  <a:lnTo>
                    <a:pt x="3029" y="317"/>
                  </a:lnTo>
                  <a:lnTo>
                    <a:pt x="3029" y="317"/>
                  </a:lnTo>
                  <a:lnTo>
                    <a:pt x="3029" y="319"/>
                  </a:lnTo>
                  <a:lnTo>
                    <a:pt x="3029" y="319"/>
                  </a:lnTo>
                  <a:lnTo>
                    <a:pt x="3030" y="319"/>
                  </a:lnTo>
                  <a:lnTo>
                    <a:pt x="3029" y="319"/>
                  </a:lnTo>
                  <a:lnTo>
                    <a:pt x="3029" y="319"/>
                  </a:lnTo>
                  <a:lnTo>
                    <a:pt x="3027" y="319"/>
                  </a:lnTo>
                  <a:lnTo>
                    <a:pt x="3027" y="319"/>
                  </a:lnTo>
                  <a:lnTo>
                    <a:pt x="3026" y="317"/>
                  </a:lnTo>
                  <a:lnTo>
                    <a:pt x="3024" y="315"/>
                  </a:lnTo>
                  <a:lnTo>
                    <a:pt x="3022" y="314"/>
                  </a:lnTo>
                  <a:lnTo>
                    <a:pt x="3021" y="314"/>
                  </a:lnTo>
                  <a:lnTo>
                    <a:pt x="3019" y="312"/>
                  </a:lnTo>
                  <a:lnTo>
                    <a:pt x="3018" y="311"/>
                  </a:lnTo>
                  <a:lnTo>
                    <a:pt x="3018" y="311"/>
                  </a:lnTo>
                  <a:lnTo>
                    <a:pt x="3018" y="309"/>
                  </a:lnTo>
                  <a:lnTo>
                    <a:pt x="3016" y="308"/>
                  </a:lnTo>
                  <a:lnTo>
                    <a:pt x="3018" y="308"/>
                  </a:lnTo>
                  <a:close/>
                  <a:moveTo>
                    <a:pt x="233" y="270"/>
                  </a:moveTo>
                  <a:lnTo>
                    <a:pt x="233" y="271"/>
                  </a:lnTo>
                  <a:lnTo>
                    <a:pt x="233" y="271"/>
                  </a:lnTo>
                  <a:lnTo>
                    <a:pt x="233" y="271"/>
                  </a:lnTo>
                  <a:lnTo>
                    <a:pt x="231" y="271"/>
                  </a:lnTo>
                  <a:lnTo>
                    <a:pt x="231" y="273"/>
                  </a:lnTo>
                  <a:lnTo>
                    <a:pt x="231" y="275"/>
                  </a:lnTo>
                  <a:lnTo>
                    <a:pt x="230" y="275"/>
                  </a:lnTo>
                  <a:lnTo>
                    <a:pt x="228" y="276"/>
                  </a:lnTo>
                  <a:lnTo>
                    <a:pt x="228" y="276"/>
                  </a:lnTo>
                  <a:lnTo>
                    <a:pt x="227" y="276"/>
                  </a:lnTo>
                  <a:lnTo>
                    <a:pt x="227" y="276"/>
                  </a:lnTo>
                  <a:lnTo>
                    <a:pt x="227" y="276"/>
                  </a:lnTo>
                  <a:lnTo>
                    <a:pt x="227" y="275"/>
                  </a:lnTo>
                  <a:lnTo>
                    <a:pt x="225" y="275"/>
                  </a:lnTo>
                  <a:lnTo>
                    <a:pt x="225" y="275"/>
                  </a:lnTo>
                  <a:lnTo>
                    <a:pt x="227" y="275"/>
                  </a:lnTo>
                  <a:lnTo>
                    <a:pt x="228" y="273"/>
                  </a:lnTo>
                  <a:lnTo>
                    <a:pt x="228" y="273"/>
                  </a:lnTo>
                  <a:lnTo>
                    <a:pt x="230" y="273"/>
                  </a:lnTo>
                  <a:lnTo>
                    <a:pt x="231" y="271"/>
                  </a:lnTo>
                  <a:lnTo>
                    <a:pt x="233" y="270"/>
                  </a:lnTo>
                  <a:lnTo>
                    <a:pt x="233" y="270"/>
                  </a:lnTo>
                  <a:close/>
                  <a:moveTo>
                    <a:pt x="482" y="229"/>
                  </a:moveTo>
                  <a:lnTo>
                    <a:pt x="484" y="230"/>
                  </a:lnTo>
                  <a:lnTo>
                    <a:pt x="484" y="230"/>
                  </a:lnTo>
                  <a:lnTo>
                    <a:pt x="484" y="230"/>
                  </a:lnTo>
                  <a:lnTo>
                    <a:pt x="482" y="230"/>
                  </a:lnTo>
                  <a:lnTo>
                    <a:pt x="481" y="230"/>
                  </a:lnTo>
                  <a:lnTo>
                    <a:pt x="481" y="229"/>
                  </a:lnTo>
                  <a:lnTo>
                    <a:pt x="482" y="229"/>
                  </a:lnTo>
                  <a:close/>
                  <a:moveTo>
                    <a:pt x="3000" y="226"/>
                  </a:moveTo>
                  <a:lnTo>
                    <a:pt x="3000" y="226"/>
                  </a:lnTo>
                  <a:lnTo>
                    <a:pt x="3000" y="227"/>
                  </a:lnTo>
                  <a:lnTo>
                    <a:pt x="3002" y="227"/>
                  </a:lnTo>
                  <a:lnTo>
                    <a:pt x="3002" y="227"/>
                  </a:lnTo>
                  <a:lnTo>
                    <a:pt x="3002" y="227"/>
                  </a:lnTo>
                  <a:lnTo>
                    <a:pt x="3002" y="227"/>
                  </a:lnTo>
                  <a:lnTo>
                    <a:pt x="3003" y="227"/>
                  </a:lnTo>
                  <a:lnTo>
                    <a:pt x="3003" y="229"/>
                  </a:lnTo>
                  <a:lnTo>
                    <a:pt x="3003" y="229"/>
                  </a:lnTo>
                  <a:lnTo>
                    <a:pt x="3005" y="229"/>
                  </a:lnTo>
                  <a:lnTo>
                    <a:pt x="3005" y="229"/>
                  </a:lnTo>
                  <a:lnTo>
                    <a:pt x="3005" y="229"/>
                  </a:lnTo>
                  <a:lnTo>
                    <a:pt x="3005" y="229"/>
                  </a:lnTo>
                  <a:lnTo>
                    <a:pt x="3003" y="229"/>
                  </a:lnTo>
                  <a:lnTo>
                    <a:pt x="3002" y="230"/>
                  </a:lnTo>
                  <a:lnTo>
                    <a:pt x="3002" y="230"/>
                  </a:lnTo>
                  <a:lnTo>
                    <a:pt x="3002" y="230"/>
                  </a:lnTo>
                  <a:lnTo>
                    <a:pt x="3002" y="230"/>
                  </a:lnTo>
                  <a:lnTo>
                    <a:pt x="3000" y="229"/>
                  </a:lnTo>
                  <a:lnTo>
                    <a:pt x="3000" y="229"/>
                  </a:lnTo>
                  <a:lnTo>
                    <a:pt x="3000" y="227"/>
                  </a:lnTo>
                  <a:lnTo>
                    <a:pt x="3000" y="226"/>
                  </a:lnTo>
                  <a:lnTo>
                    <a:pt x="3000" y="226"/>
                  </a:lnTo>
                  <a:close/>
                  <a:moveTo>
                    <a:pt x="30" y="202"/>
                  </a:moveTo>
                  <a:lnTo>
                    <a:pt x="31" y="202"/>
                  </a:lnTo>
                  <a:lnTo>
                    <a:pt x="33" y="205"/>
                  </a:lnTo>
                  <a:lnTo>
                    <a:pt x="33" y="205"/>
                  </a:lnTo>
                  <a:lnTo>
                    <a:pt x="33" y="205"/>
                  </a:lnTo>
                  <a:lnTo>
                    <a:pt x="33" y="205"/>
                  </a:lnTo>
                  <a:lnTo>
                    <a:pt x="33" y="205"/>
                  </a:lnTo>
                  <a:lnTo>
                    <a:pt x="33" y="205"/>
                  </a:lnTo>
                  <a:lnTo>
                    <a:pt x="31" y="205"/>
                  </a:lnTo>
                  <a:lnTo>
                    <a:pt x="31" y="205"/>
                  </a:lnTo>
                  <a:lnTo>
                    <a:pt x="30" y="205"/>
                  </a:lnTo>
                  <a:lnTo>
                    <a:pt x="28" y="205"/>
                  </a:lnTo>
                  <a:lnTo>
                    <a:pt x="28" y="205"/>
                  </a:lnTo>
                  <a:lnTo>
                    <a:pt x="26" y="205"/>
                  </a:lnTo>
                  <a:lnTo>
                    <a:pt x="25" y="205"/>
                  </a:lnTo>
                  <a:lnTo>
                    <a:pt x="23" y="204"/>
                  </a:lnTo>
                  <a:lnTo>
                    <a:pt x="23" y="204"/>
                  </a:lnTo>
                  <a:lnTo>
                    <a:pt x="25" y="204"/>
                  </a:lnTo>
                  <a:lnTo>
                    <a:pt x="28" y="204"/>
                  </a:lnTo>
                  <a:lnTo>
                    <a:pt x="30" y="202"/>
                  </a:lnTo>
                  <a:close/>
                  <a:moveTo>
                    <a:pt x="0" y="180"/>
                  </a:moveTo>
                  <a:lnTo>
                    <a:pt x="0" y="180"/>
                  </a:lnTo>
                  <a:lnTo>
                    <a:pt x="0" y="180"/>
                  </a:lnTo>
                  <a:lnTo>
                    <a:pt x="0" y="180"/>
                  </a:lnTo>
                  <a:close/>
                  <a:moveTo>
                    <a:pt x="1993" y="147"/>
                  </a:moveTo>
                  <a:lnTo>
                    <a:pt x="1994" y="148"/>
                  </a:lnTo>
                  <a:lnTo>
                    <a:pt x="1994" y="150"/>
                  </a:lnTo>
                  <a:lnTo>
                    <a:pt x="1994" y="152"/>
                  </a:lnTo>
                  <a:lnTo>
                    <a:pt x="1994" y="152"/>
                  </a:lnTo>
                  <a:lnTo>
                    <a:pt x="1994" y="152"/>
                  </a:lnTo>
                  <a:lnTo>
                    <a:pt x="1994" y="152"/>
                  </a:lnTo>
                  <a:lnTo>
                    <a:pt x="1993" y="152"/>
                  </a:lnTo>
                  <a:lnTo>
                    <a:pt x="1994" y="153"/>
                  </a:lnTo>
                  <a:lnTo>
                    <a:pt x="1994" y="153"/>
                  </a:lnTo>
                  <a:lnTo>
                    <a:pt x="1994" y="153"/>
                  </a:lnTo>
                  <a:lnTo>
                    <a:pt x="1994" y="153"/>
                  </a:lnTo>
                  <a:lnTo>
                    <a:pt x="1994" y="155"/>
                  </a:lnTo>
                  <a:lnTo>
                    <a:pt x="1994" y="155"/>
                  </a:lnTo>
                  <a:lnTo>
                    <a:pt x="1994" y="155"/>
                  </a:lnTo>
                  <a:lnTo>
                    <a:pt x="1994" y="155"/>
                  </a:lnTo>
                  <a:lnTo>
                    <a:pt x="1994" y="156"/>
                  </a:lnTo>
                  <a:lnTo>
                    <a:pt x="1994" y="156"/>
                  </a:lnTo>
                  <a:lnTo>
                    <a:pt x="1994" y="156"/>
                  </a:lnTo>
                  <a:lnTo>
                    <a:pt x="1994" y="158"/>
                  </a:lnTo>
                  <a:lnTo>
                    <a:pt x="1994" y="158"/>
                  </a:lnTo>
                  <a:lnTo>
                    <a:pt x="1994" y="158"/>
                  </a:lnTo>
                  <a:lnTo>
                    <a:pt x="1994" y="160"/>
                  </a:lnTo>
                  <a:lnTo>
                    <a:pt x="1994" y="160"/>
                  </a:lnTo>
                  <a:lnTo>
                    <a:pt x="1994" y="160"/>
                  </a:lnTo>
                  <a:lnTo>
                    <a:pt x="1994" y="158"/>
                  </a:lnTo>
                  <a:lnTo>
                    <a:pt x="1994" y="160"/>
                  </a:lnTo>
                  <a:lnTo>
                    <a:pt x="1994" y="160"/>
                  </a:lnTo>
                  <a:lnTo>
                    <a:pt x="1993" y="160"/>
                  </a:lnTo>
                  <a:lnTo>
                    <a:pt x="1993" y="160"/>
                  </a:lnTo>
                  <a:lnTo>
                    <a:pt x="1993" y="161"/>
                  </a:lnTo>
                  <a:lnTo>
                    <a:pt x="1993" y="161"/>
                  </a:lnTo>
                  <a:lnTo>
                    <a:pt x="1993" y="161"/>
                  </a:lnTo>
                  <a:lnTo>
                    <a:pt x="1994" y="163"/>
                  </a:lnTo>
                  <a:lnTo>
                    <a:pt x="1994" y="163"/>
                  </a:lnTo>
                  <a:lnTo>
                    <a:pt x="1994" y="163"/>
                  </a:lnTo>
                  <a:lnTo>
                    <a:pt x="1993" y="163"/>
                  </a:lnTo>
                  <a:lnTo>
                    <a:pt x="1991" y="161"/>
                  </a:lnTo>
                  <a:lnTo>
                    <a:pt x="1991" y="163"/>
                  </a:lnTo>
                  <a:lnTo>
                    <a:pt x="1991" y="163"/>
                  </a:lnTo>
                  <a:lnTo>
                    <a:pt x="1991" y="163"/>
                  </a:lnTo>
                  <a:lnTo>
                    <a:pt x="1991" y="163"/>
                  </a:lnTo>
                  <a:lnTo>
                    <a:pt x="1990" y="163"/>
                  </a:lnTo>
                  <a:lnTo>
                    <a:pt x="1990" y="164"/>
                  </a:lnTo>
                  <a:lnTo>
                    <a:pt x="1990" y="164"/>
                  </a:lnTo>
                  <a:lnTo>
                    <a:pt x="1990" y="164"/>
                  </a:lnTo>
                  <a:lnTo>
                    <a:pt x="1990" y="164"/>
                  </a:lnTo>
                  <a:lnTo>
                    <a:pt x="1990" y="166"/>
                  </a:lnTo>
                  <a:lnTo>
                    <a:pt x="1990" y="166"/>
                  </a:lnTo>
                  <a:lnTo>
                    <a:pt x="1988" y="166"/>
                  </a:lnTo>
                  <a:lnTo>
                    <a:pt x="1986" y="167"/>
                  </a:lnTo>
                  <a:lnTo>
                    <a:pt x="1986" y="169"/>
                  </a:lnTo>
                  <a:lnTo>
                    <a:pt x="1985" y="169"/>
                  </a:lnTo>
                  <a:lnTo>
                    <a:pt x="1985" y="169"/>
                  </a:lnTo>
                  <a:lnTo>
                    <a:pt x="1985" y="169"/>
                  </a:lnTo>
                  <a:lnTo>
                    <a:pt x="1983" y="169"/>
                  </a:lnTo>
                  <a:lnTo>
                    <a:pt x="1983" y="169"/>
                  </a:lnTo>
                  <a:lnTo>
                    <a:pt x="1985" y="169"/>
                  </a:lnTo>
                  <a:lnTo>
                    <a:pt x="1985" y="169"/>
                  </a:lnTo>
                  <a:lnTo>
                    <a:pt x="1985" y="169"/>
                  </a:lnTo>
                  <a:lnTo>
                    <a:pt x="1985" y="167"/>
                  </a:lnTo>
                  <a:lnTo>
                    <a:pt x="1985" y="167"/>
                  </a:lnTo>
                  <a:lnTo>
                    <a:pt x="1983" y="167"/>
                  </a:lnTo>
                  <a:lnTo>
                    <a:pt x="1983" y="167"/>
                  </a:lnTo>
                  <a:lnTo>
                    <a:pt x="1983" y="167"/>
                  </a:lnTo>
                  <a:lnTo>
                    <a:pt x="1982" y="167"/>
                  </a:lnTo>
                  <a:lnTo>
                    <a:pt x="1982" y="167"/>
                  </a:lnTo>
                  <a:lnTo>
                    <a:pt x="1982" y="167"/>
                  </a:lnTo>
                  <a:lnTo>
                    <a:pt x="1980" y="167"/>
                  </a:lnTo>
                  <a:lnTo>
                    <a:pt x="1980" y="169"/>
                  </a:lnTo>
                  <a:lnTo>
                    <a:pt x="1980" y="169"/>
                  </a:lnTo>
                  <a:lnTo>
                    <a:pt x="1980" y="169"/>
                  </a:lnTo>
                  <a:lnTo>
                    <a:pt x="1980" y="171"/>
                  </a:lnTo>
                  <a:lnTo>
                    <a:pt x="1979" y="171"/>
                  </a:lnTo>
                  <a:lnTo>
                    <a:pt x="1979" y="171"/>
                  </a:lnTo>
                  <a:lnTo>
                    <a:pt x="1979" y="172"/>
                  </a:lnTo>
                  <a:lnTo>
                    <a:pt x="1979" y="172"/>
                  </a:lnTo>
                  <a:lnTo>
                    <a:pt x="1977" y="172"/>
                  </a:lnTo>
                  <a:lnTo>
                    <a:pt x="1977" y="172"/>
                  </a:lnTo>
                  <a:lnTo>
                    <a:pt x="1977" y="172"/>
                  </a:lnTo>
                  <a:lnTo>
                    <a:pt x="1975" y="172"/>
                  </a:lnTo>
                  <a:lnTo>
                    <a:pt x="1975" y="172"/>
                  </a:lnTo>
                  <a:lnTo>
                    <a:pt x="1975" y="172"/>
                  </a:lnTo>
                  <a:lnTo>
                    <a:pt x="1975" y="172"/>
                  </a:lnTo>
                  <a:lnTo>
                    <a:pt x="1975" y="174"/>
                  </a:lnTo>
                  <a:lnTo>
                    <a:pt x="1975" y="174"/>
                  </a:lnTo>
                  <a:lnTo>
                    <a:pt x="1975" y="174"/>
                  </a:lnTo>
                  <a:lnTo>
                    <a:pt x="1974" y="174"/>
                  </a:lnTo>
                  <a:lnTo>
                    <a:pt x="1972" y="175"/>
                  </a:lnTo>
                  <a:lnTo>
                    <a:pt x="1972" y="175"/>
                  </a:lnTo>
                  <a:lnTo>
                    <a:pt x="1972" y="177"/>
                  </a:lnTo>
                  <a:lnTo>
                    <a:pt x="1972" y="178"/>
                  </a:lnTo>
                  <a:lnTo>
                    <a:pt x="1971" y="180"/>
                  </a:lnTo>
                  <a:lnTo>
                    <a:pt x="1971" y="180"/>
                  </a:lnTo>
                  <a:lnTo>
                    <a:pt x="1971" y="180"/>
                  </a:lnTo>
                  <a:lnTo>
                    <a:pt x="1969" y="182"/>
                  </a:lnTo>
                  <a:lnTo>
                    <a:pt x="1969" y="182"/>
                  </a:lnTo>
                  <a:lnTo>
                    <a:pt x="1967" y="183"/>
                  </a:lnTo>
                  <a:lnTo>
                    <a:pt x="1967" y="183"/>
                  </a:lnTo>
                  <a:lnTo>
                    <a:pt x="1967" y="183"/>
                  </a:lnTo>
                  <a:lnTo>
                    <a:pt x="1967" y="183"/>
                  </a:lnTo>
                  <a:lnTo>
                    <a:pt x="1969" y="182"/>
                  </a:lnTo>
                  <a:lnTo>
                    <a:pt x="1969" y="180"/>
                  </a:lnTo>
                  <a:lnTo>
                    <a:pt x="1971" y="178"/>
                  </a:lnTo>
                  <a:lnTo>
                    <a:pt x="1971" y="177"/>
                  </a:lnTo>
                  <a:lnTo>
                    <a:pt x="1971" y="175"/>
                  </a:lnTo>
                  <a:lnTo>
                    <a:pt x="1972" y="174"/>
                  </a:lnTo>
                  <a:lnTo>
                    <a:pt x="1974" y="172"/>
                  </a:lnTo>
                  <a:lnTo>
                    <a:pt x="1975" y="171"/>
                  </a:lnTo>
                  <a:lnTo>
                    <a:pt x="1975" y="171"/>
                  </a:lnTo>
                  <a:lnTo>
                    <a:pt x="1977" y="171"/>
                  </a:lnTo>
                  <a:lnTo>
                    <a:pt x="1977" y="171"/>
                  </a:lnTo>
                  <a:lnTo>
                    <a:pt x="1977" y="169"/>
                  </a:lnTo>
                  <a:lnTo>
                    <a:pt x="1975" y="169"/>
                  </a:lnTo>
                  <a:lnTo>
                    <a:pt x="1975" y="167"/>
                  </a:lnTo>
                  <a:lnTo>
                    <a:pt x="1977" y="169"/>
                  </a:lnTo>
                  <a:lnTo>
                    <a:pt x="1977" y="169"/>
                  </a:lnTo>
                  <a:lnTo>
                    <a:pt x="1979" y="169"/>
                  </a:lnTo>
                  <a:lnTo>
                    <a:pt x="1979" y="169"/>
                  </a:lnTo>
                  <a:lnTo>
                    <a:pt x="1979" y="169"/>
                  </a:lnTo>
                  <a:lnTo>
                    <a:pt x="1979" y="167"/>
                  </a:lnTo>
                  <a:lnTo>
                    <a:pt x="1979" y="167"/>
                  </a:lnTo>
                  <a:lnTo>
                    <a:pt x="1980" y="167"/>
                  </a:lnTo>
                  <a:lnTo>
                    <a:pt x="1980" y="166"/>
                  </a:lnTo>
                  <a:lnTo>
                    <a:pt x="1982" y="166"/>
                  </a:lnTo>
                  <a:lnTo>
                    <a:pt x="1982" y="166"/>
                  </a:lnTo>
                  <a:lnTo>
                    <a:pt x="1982" y="166"/>
                  </a:lnTo>
                  <a:lnTo>
                    <a:pt x="1983" y="166"/>
                  </a:lnTo>
                  <a:lnTo>
                    <a:pt x="1983" y="166"/>
                  </a:lnTo>
                  <a:lnTo>
                    <a:pt x="1983" y="166"/>
                  </a:lnTo>
                  <a:lnTo>
                    <a:pt x="1985" y="166"/>
                  </a:lnTo>
                  <a:lnTo>
                    <a:pt x="1985" y="167"/>
                  </a:lnTo>
                  <a:lnTo>
                    <a:pt x="1986" y="167"/>
                  </a:lnTo>
                  <a:lnTo>
                    <a:pt x="1988" y="166"/>
                  </a:lnTo>
                  <a:lnTo>
                    <a:pt x="1988" y="166"/>
                  </a:lnTo>
                  <a:lnTo>
                    <a:pt x="1988" y="164"/>
                  </a:lnTo>
                  <a:lnTo>
                    <a:pt x="1988" y="164"/>
                  </a:lnTo>
                  <a:lnTo>
                    <a:pt x="1988" y="163"/>
                  </a:lnTo>
                  <a:lnTo>
                    <a:pt x="1990" y="163"/>
                  </a:lnTo>
                  <a:lnTo>
                    <a:pt x="1990" y="163"/>
                  </a:lnTo>
                  <a:lnTo>
                    <a:pt x="1990" y="161"/>
                  </a:lnTo>
                  <a:lnTo>
                    <a:pt x="1991" y="160"/>
                  </a:lnTo>
                  <a:lnTo>
                    <a:pt x="1991" y="160"/>
                  </a:lnTo>
                  <a:lnTo>
                    <a:pt x="1991" y="158"/>
                  </a:lnTo>
                  <a:lnTo>
                    <a:pt x="1993" y="158"/>
                  </a:lnTo>
                  <a:lnTo>
                    <a:pt x="1993" y="158"/>
                  </a:lnTo>
                  <a:lnTo>
                    <a:pt x="1993" y="158"/>
                  </a:lnTo>
                  <a:lnTo>
                    <a:pt x="1993" y="158"/>
                  </a:lnTo>
                  <a:lnTo>
                    <a:pt x="1993" y="156"/>
                  </a:lnTo>
                  <a:lnTo>
                    <a:pt x="1993" y="156"/>
                  </a:lnTo>
                  <a:lnTo>
                    <a:pt x="1993" y="155"/>
                  </a:lnTo>
                  <a:lnTo>
                    <a:pt x="1991" y="155"/>
                  </a:lnTo>
                  <a:lnTo>
                    <a:pt x="1991" y="155"/>
                  </a:lnTo>
                  <a:lnTo>
                    <a:pt x="1991" y="155"/>
                  </a:lnTo>
                  <a:lnTo>
                    <a:pt x="1990" y="155"/>
                  </a:lnTo>
                  <a:lnTo>
                    <a:pt x="1990" y="155"/>
                  </a:lnTo>
                  <a:lnTo>
                    <a:pt x="1990" y="155"/>
                  </a:lnTo>
                  <a:lnTo>
                    <a:pt x="1990" y="155"/>
                  </a:lnTo>
                  <a:lnTo>
                    <a:pt x="1991" y="153"/>
                  </a:lnTo>
                  <a:lnTo>
                    <a:pt x="1991" y="153"/>
                  </a:lnTo>
                  <a:lnTo>
                    <a:pt x="1990" y="153"/>
                  </a:lnTo>
                  <a:lnTo>
                    <a:pt x="1990" y="153"/>
                  </a:lnTo>
                  <a:lnTo>
                    <a:pt x="1990" y="153"/>
                  </a:lnTo>
                  <a:lnTo>
                    <a:pt x="1990" y="153"/>
                  </a:lnTo>
                  <a:lnTo>
                    <a:pt x="1990" y="152"/>
                  </a:lnTo>
                  <a:lnTo>
                    <a:pt x="1991" y="152"/>
                  </a:lnTo>
                  <a:lnTo>
                    <a:pt x="1991" y="153"/>
                  </a:lnTo>
                  <a:lnTo>
                    <a:pt x="1993" y="152"/>
                  </a:lnTo>
                  <a:lnTo>
                    <a:pt x="1993" y="152"/>
                  </a:lnTo>
                  <a:lnTo>
                    <a:pt x="1993" y="152"/>
                  </a:lnTo>
                  <a:lnTo>
                    <a:pt x="1993" y="152"/>
                  </a:lnTo>
                  <a:lnTo>
                    <a:pt x="1993" y="152"/>
                  </a:lnTo>
                  <a:lnTo>
                    <a:pt x="1993" y="150"/>
                  </a:lnTo>
                  <a:lnTo>
                    <a:pt x="1993" y="150"/>
                  </a:lnTo>
                  <a:lnTo>
                    <a:pt x="1993" y="148"/>
                  </a:lnTo>
                  <a:lnTo>
                    <a:pt x="1993" y="148"/>
                  </a:lnTo>
                  <a:lnTo>
                    <a:pt x="1993" y="147"/>
                  </a:lnTo>
                  <a:close/>
                  <a:moveTo>
                    <a:pt x="108" y="125"/>
                  </a:moveTo>
                  <a:lnTo>
                    <a:pt x="108" y="125"/>
                  </a:lnTo>
                  <a:lnTo>
                    <a:pt x="110" y="126"/>
                  </a:lnTo>
                  <a:lnTo>
                    <a:pt x="110" y="126"/>
                  </a:lnTo>
                  <a:lnTo>
                    <a:pt x="108" y="128"/>
                  </a:lnTo>
                  <a:lnTo>
                    <a:pt x="108" y="131"/>
                  </a:lnTo>
                  <a:lnTo>
                    <a:pt x="107" y="136"/>
                  </a:lnTo>
                  <a:lnTo>
                    <a:pt x="105" y="141"/>
                  </a:lnTo>
                  <a:lnTo>
                    <a:pt x="105" y="144"/>
                  </a:lnTo>
                  <a:lnTo>
                    <a:pt x="105" y="148"/>
                  </a:lnTo>
                  <a:lnTo>
                    <a:pt x="105" y="148"/>
                  </a:lnTo>
                  <a:lnTo>
                    <a:pt x="104" y="145"/>
                  </a:lnTo>
                  <a:lnTo>
                    <a:pt x="105" y="145"/>
                  </a:lnTo>
                  <a:lnTo>
                    <a:pt x="105" y="144"/>
                  </a:lnTo>
                  <a:lnTo>
                    <a:pt x="105" y="141"/>
                  </a:lnTo>
                  <a:lnTo>
                    <a:pt x="104" y="141"/>
                  </a:lnTo>
                  <a:lnTo>
                    <a:pt x="104" y="141"/>
                  </a:lnTo>
                  <a:lnTo>
                    <a:pt x="104" y="141"/>
                  </a:lnTo>
                  <a:lnTo>
                    <a:pt x="104" y="139"/>
                  </a:lnTo>
                  <a:lnTo>
                    <a:pt x="104" y="139"/>
                  </a:lnTo>
                  <a:lnTo>
                    <a:pt x="104" y="139"/>
                  </a:lnTo>
                  <a:lnTo>
                    <a:pt x="105" y="139"/>
                  </a:lnTo>
                  <a:lnTo>
                    <a:pt x="105" y="139"/>
                  </a:lnTo>
                  <a:lnTo>
                    <a:pt x="105" y="137"/>
                  </a:lnTo>
                  <a:lnTo>
                    <a:pt x="105" y="136"/>
                  </a:lnTo>
                  <a:lnTo>
                    <a:pt x="105" y="134"/>
                  </a:lnTo>
                  <a:lnTo>
                    <a:pt x="107" y="133"/>
                  </a:lnTo>
                  <a:lnTo>
                    <a:pt x="107" y="133"/>
                  </a:lnTo>
                  <a:lnTo>
                    <a:pt x="105" y="133"/>
                  </a:lnTo>
                  <a:lnTo>
                    <a:pt x="105" y="133"/>
                  </a:lnTo>
                  <a:lnTo>
                    <a:pt x="105" y="130"/>
                  </a:lnTo>
                  <a:lnTo>
                    <a:pt x="105" y="130"/>
                  </a:lnTo>
                  <a:lnTo>
                    <a:pt x="105" y="128"/>
                  </a:lnTo>
                  <a:lnTo>
                    <a:pt x="105" y="128"/>
                  </a:lnTo>
                  <a:lnTo>
                    <a:pt x="105" y="128"/>
                  </a:lnTo>
                  <a:lnTo>
                    <a:pt x="105" y="126"/>
                  </a:lnTo>
                  <a:lnTo>
                    <a:pt x="107" y="126"/>
                  </a:lnTo>
                  <a:lnTo>
                    <a:pt x="107" y="126"/>
                  </a:lnTo>
                  <a:lnTo>
                    <a:pt x="107" y="126"/>
                  </a:lnTo>
                  <a:lnTo>
                    <a:pt x="107" y="126"/>
                  </a:lnTo>
                  <a:lnTo>
                    <a:pt x="108" y="126"/>
                  </a:lnTo>
                  <a:lnTo>
                    <a:pt x="108" y="126"/>
                  </a:lnTo>
                  <a:lnTo>
                    <a:pt x="108" y="125"/>
                  </a:lnTo>
                  <a:lnTo>
                    <a:pt x="108" y="125"/>
                  </a:lnTo>
                  <a:close/>
                  <a:moveTo>
                    <a:pt x="80" y="100"/>
                  </a:moveTo>
                  <a:lnTo>
                    <a:pt x="80" y="101"/>
                  </a:lnTo>
                  <a:lnTo>
                    <a:pt x="82" y="101"/>
                  </a:lnTo>
                  <a:lnTo>
                    <a:pt x="83" y="103"/>
                  </a:lnTo>
                  <a:lnTo>
                    <a:pt x="83" y="103"/>
                  </a:lnTo>
                  <a:lnTo>
                    <a:pt x="83" y="104"/>
                  </a:lnTo>
                  <a:lnTo>
                    <a:pt x="85" y="104"/>
                  </a:lnTo>
                  <a:lnTo>
                    <a:pt x="85" y="104"/>
                  </a:lnTo>
                  <a:lnTo>
                    <a:pt x="85" y="104"/>
                  </a:lnTo>
                  <a:lnTo>
                    <a:pt x="85" y="106"/>
                  </a:lnTo>
                  <a:lnTo>
                    <a:pt x="85" y="106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83" y="108"/>
                  </a:lnTo>
                  <a:lnTo>
                    <a:pt x="83" y="108"/>
                  </a:lnTo>
                  <a:lnTo>
                    <a:pt x="83" y="106"/>
                  </a:lnTo>
                  <a:lnTo>
                    <a:pt x="83" y="104"/>
                  </a:lnTo>
                  <a:lnTo>
                    <a:pt x="82" y="104"/>
                  </a:lnTo>
                  <a:lnTo>
                    <a:pt x="82" y="104"/>
                  </a:lnTo>
                  <a:lnTo>
                    <a:pt x="82" y="104"/>
                  </a:lnTo>
                  <a:lnTo>
                    <a:pt x="82" y="104"/>
                  </a:lnTo>
                  <a:lnTo>
                    <a:pt x="82" y="103"/>
                  </a:lnTo>
                  <a:lnTo>
                    <a:pt x="82" y="101"/>
                  </a:lnTo>
                  <a:lnTo>
                    <a:pt x="80" y="101"/>
                  </a:lnTo>
                  <a:lnTo>
                    <a:pt x="80" y="100"/>
                  </a:lnTo>
                  <a:close/>
                  <a:moveTo>
                    <a:pt x="350" y="98"/>
                  </a:moveTo>
                  <a:lnTo>
                    <a:pt x="350" y="98"/>
                  </a:lnTo>
                  <a:lnTo>
                    <a:pt x="351" y="100"/>
                  </a:lnTo>
                  <a:lnTo>
                    <a:pt x="351" y="100"/>
                  </a:lnTo>
                  <a:lnTo>
                    <a:pt x="351" y="100"/>
                  </a:lnTo>
                  <a:lnTo>
                    <a:pt x="351" y="100"/>
                  </a:lnTo>
                  <a:lnTo>
                    <a:pt x="353" y="101"/>
                  </a:lnTo>
                  <a:lnTo>
                    <a:pt x="353" y="101"/>
                  </a:lnTo>
                  <a:lnTo>
                    <a:pt x="353" y="103"/>
                  </a:lnTo>
                  <a:lnTo>
                    <a:pt x="351" y="104"/>
                  </a:lnTo>
                  <a:lnTo>
                    <a:pt x="351" y="106"/>
                  </a:lnTo>
                  <a:lnTo>
                    <a:pt x="351" y="106"/>
                  </a:lnTo>
                  <a:lnTo>
                    <a:pt x="350" y="106"/>
                  </a:lnTo>
                  <a:lnTo>
                    <a:pt x="350" y="106"/>
                  </a:lnTo>
                  <a:lnTo>
                    <a:pt x="350" y="106"/>
                  </a:lnTo>
                  <a:lnTo>
                    <a:pt x="348" y="104"/>
                  </a:lnTo>
                  <a:lnTo>
                    <a:pt x="348" y="104"/>
                  </a:lnTo>
                  <a:lnTo>
                    <a:pt x="346" y="103"/>
                  </a:lnTo>
                  <a:lnTo>
                    <a:pt x="346" y="103"/>
                  </a:lnTo>
                  <a:lnTo>
                    <a:pt x="346" y="103"/>
                  </a:lnTo>
                  <a:lnTo>
                    <a:pt x="345" y="101"/>
                  </a:lnTo>
                  <a:lnTo>
                    <a:pt x="346" y="101"/>
                  </a:lnTo>
                  <a:lnTo>
                    <a:pt x="346" y="101"/>
                  </a:lnTo>
                  <a:lnTo>
                    <a:pt x="348" y="100"/>
                  </a:lnTo>
                  <a:lnTo>
                    <a:pt x="348" y="100"/>
                  </a:lnTo>
                  <a:lnTo>
                    <a:pt x="350" y="98"/>
                  </a:lnTo>
                  <a:close/>
                  <a:moveTo>
                    <a:pt x="2827" y="67"/>
                  </a:moveTo>
                  <a:lnTo>
                    <a:pt x="2828" y="67"/>
                  </a:lnTo>
                  <a:lnTo>
                    <a:pt x="2828" y="68"/>
                  </a:lnTo>
                  <a:lnTo>
                    <a:pt x="2830" y="68"/>
                  </a:lnTo>
                  <a:lnTo>
                    <a:pt x="2830" y="68"/>
                  </a:lnTo>
                  <a:lnTo>
                    <a:pt x="2828" y="68"/>
                  </a:lnTo>
                  <a:lnTo>
                    <a:pt x="2828" y="70"/>
                  </a:lnTo>
                  <a:lnTo>
                    <a:pt x="2830" y="70"/>
                  </a:lnTo>
                  <a:lnTo>
                    <a:pt x="2830" y="70"/>
                  </a:lnTo>
                  <a:lnTo>
                    <a:pt x="2830" y="70"/>
                  </a:lnTo>
                  <a:lnTo>
                    <a:pt x="2830" y="70"/>
                  </a:lnTo>
                  <a:lnTo>
                    <a:pt x="2832" y="70"/>
                  </a:lnTo>
                  <a:lnTo>
                    <a:pt x="2832" y="70"/>
                  </a:lnTo>
                  <a:lnTo>
                    <a:pt x="2832" y="70"/>
                  </a:lnTo>
                  <a:lnTo>
                    <a:pt x="2833" y="70"/>
                  </a:lnTo>
                  <a:lnTo>
                    <a:pt x="2833" y="70"/>
                  </a:lnTo>
                  <a:lnTo>
                    <a:pt x="2833" y="71"/>
                  </a:lnTo>
                  <a:lnTo>
                    <a:pt x="2833" y="71"/>
                  </a:lnTo>
                  <a:lnTo>
                    <a:pt x="2833" y="71"/>
                  </a:lnTo>
                  <a:lnTo>
                    <a:pt x="2833" y="71"/>
                  </a:lnTo>
                  <a:lnTo>
                    <a:pt x="2832" y="71"/>
                  </a:lnTo>
                  <a:lnTo>
                    <a:pt x="2832" y="71"/>
                  </a:lnTo>
                  <a:lnTo>
                    <a:pt x="2832" y="71"/>
                  </a:lnTo>
                  <a:lnTo>
                    <a:pt x="2832" y="71"/>
                  </a:lnTo>
                  <a:lnTo>
                    <a:pt x="2832" y="71"/>
                  </a:lnTo>
                  <a:lnTo>
                    <a:pt x="2830" y="71"/>
                  </a:lnTo>
                  <a:lnTo>
                    <a:pt x="2830" y="71"/>
                  </a:lnTo>
                  <a:lnTo>
                    <a:pt x="2830" y="71"/>
                  </a:lnTo>
                  <a:lnTo>
                    <a:pt x="2830" y="73"/>
                  </a:lnTo>
                  <a:lnTo>
                    <a:pt x="2828" y="71"/>
                  </a:lnTo>
                  <a:lnTo>
                    <a:pt x="2828" y="73"/>
                  </a:lnTo>
                  <a:lnTo>
                    <a:pt x="2828" y="73"/>
                  </a:lnTo>
                  <a:lnTo>
                    <a:pt x="2827" y="73"/>
                  </a:lnTo>
                  <a:lnTo>
                    <a:pt x="2827" y="73"/>
                  </a:lnTo>
                  <a:lnTo>
                    <a:pt x="2827" y="73"/>
                  </a:lnTo>
                  <a:lnTo>
                    <a:pt x="2827" y="73"/>
                  </a:lnTo>
                  <a:lnTo>
                    <a:pt x="2825" y="73"/>
                  </a:lnTo>
                  <a:lnTo>
                    <a:pt x="2825" y="73"/>
                  </a:lnTo>
                  <a:lnTo>
                    <a:pt x="2825" y="71"/>
                  </a:lnTo>
                  <a:lnTo>
                    <a:pt x="2825" y="71"/>
                  </a:lnTo>
                  <a:lnTo>
                    <a:pt x="2825" y="71"/>
                  </a:lnTo>
                  <a:lnTo>
                    <a:pt x="2825" y="73"/>
                  </a:lnTo>
                  <a:lnTo>
                    <a:pt x="2827" y="73"/>
                  </a:lnTo>
                  <a:lnTo>
                    <a:pt x="2827" y="73"/>
                  </a:lnTo>
                  <a:lnTo>
                    <a:pt x="2827" y="71"/>
                  </a:lnTo>
                  <a:lnTo>
                    <a:pt x="2827" y="71"/>
                  </a:lnTo>
                  <a:lnTo>
                    <a:pt x="2828" y="71"/>
                  </a:lnTo>
                  <a:lnTo>
                    <a:pt x="2828" y="70"/>
                  </a:lnTo>
                  <a:lnTo>
                    <a:pt x="2828" y="70"/>
                  </a:lnTo>
                  <a:lnTo>
                    <a:pt x="2828" y="70"/>
                  </a:lnTo>
                  <a:lnTo>
                    <a:pt x="2828" y="68"/>
                  </a:lnTo>
                  <a:lnTo>
                    <a:pt x="2828" y="68"/>
                  </a:lnTo>
                  <a:lnTo>
                    <a:pt x="2828" y="68"/>
                  </a:lnTo>
                  <a:lnTo>
                    <a:pt x="2827" y="68"/>
                  </a:lnTo>
                  <a:lnTo>
                    <a:pt x="2827" y="68"/>
                  </a:lnTo>
                  <a:lnTo>
                    <a:pt x="2825" y="68"/>
                  </a:lnTo>
                  <a:lnTo>
                    <a:pt x="2825" y="68"/>
                  </a:lnTo>
                  <a:lnTo>
                    <a:pt x="2824" y="68"/>
                  </a:lnTo>
                  <a:lnTo>
                    <a:pt x="2824" y="68"/>
                  </a:lnTo>
                  <a:lnTo>
                    <a:pt x="2825" y="68"/>
                  </a:lnTo>
                  <a:lnTo>
                    <a:pt x="2825" y="67"/>
                  </a:lnTo>
                  <a:lnTo>
                    <a:pt x="2827" y="67"/>
                  </a:lnTo>
                  <a:close/>
                  <a:moveTo>
                    <a:pt x="337" y="62"/>
                  </a:moveTo>
                  <a:lnTo>
                    <a:pt x="337" y="63"/>
                  </a:lnTo>
                  <a:lnTo>
                    <a:pt x="339" y="65"/>
                  </a:lnTo>
                  <a:lnTo>
                    <a:pt x="339" y="67"/>
                  </a:lnTo>
                  <a:lnTo>
                    <a:pt x="339" y="67"/>
                  </a:lnTo>
                  <a:lnTo>
                    <a:pt x="337" y="67"/>
                  </a:lnTo>
                  <a:lnTo>
                    <a:pt x="337" y="65"/>
                  </a:lnTo>
                  <a:lnTo>
                    <a:pt x="337" y="65"/>
                  </a:lnTo>
                  <a:lnTo>
                    <a:pt x="337" y="62"/>
                  </a:lnTo>
                  <a:close/>
                  <a:moveTo>
                    <a:pt x="53" y="60"/>
                  </a:moveTo>
                  <a:lnTo>
                    <a:pt x="55" y="60"/>
                  </a:lnTo>
                  <a:lnTo>
                    <a:pt x="55" y="60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9" y="62"/>
                  </a:lnTo>
                  <a:lnTo>
                    <a:pt x="59" y="62"/>
                  </a:lnTo>
                  <a:lnTo>
                    <a:pt x="58" y="62"/>
                  </a:lnTo>
                  <a:lnTo>
                    <a:pt x="58" y="62"/>
                  </a:lnTo>
                  <a:lnTo>
                    <a:pt x="58" y="63"/>
                  </a:lnTo>
                  <a:lnTo>
                    <a:pt x="56" y="63"/>
                  </a:lnTo>
                  <a:lnTo>
                    <a:pt x="55" y="63"/>
                  </a:lnTo>
                  <a:lnTo>
                    <a:pt x="55" y="62"/>
                  </a:lnTo>
                  <a:lnTo>
                    <a:pt x="55" y="62"/>
                  </a:lnTo>
                  <a:lnTo>
                    <a:pt x="53" y="62"/>
                  </a:lnTo>
                  <a:lnTo>
                    <a:pt x="53" y="62"/>
                  </a:lnTo>
                  <a:lnTo>
                    <a:pt x="53" y="62"/>
                  </a:lnTo>
                  <a:lnTo>
                    <a:pt x="53" y="62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3" y="60"/>
                  </a:lnTo>
                  <a:lnTo>
                    <a:pt x="53" y="60"/>
                  </a:lnTo>
                  <a:close/>
                  <a:moveTo>
                    <a:pt x="3197" y="59"/>
                  </a:moveTo>
                  <a:lnTo>
                    <a:pt x="3197" y="59"/>
                  </a:lnTo>
                  <a:lnTo>
                    <a:pt x="3197" y="59"/>
                  </a:lnTo>
                  <a:lnTo>
                    <a:pt x="3197" y="60"/>
                  </a:lnTo>
                  <a:lnTo>
                    <a:pt x="3197" y="60"/>
                  </a:lnTo>
                  <a:lnTo>
                    <a:pt x="3197" y="60"/>
                  </a:lnTo>
                  <a:lnTo>
                    <a:pt x="3197" y="62"/>
                  </a:lnTo>
                  <a:lnTo>
                    <a:pt x="3197" y="62"/>
                  </a:lnTo>
                  <a:lnTo>
                    <a:pt x="3197" y="63"/>
                  </a:lnTo>
                  <a:lnTo>
                    <a:pt x="3196" y="63"/>
                  </a:lnTo>
                  <a:lnTo>
                    <a:pt x="3196" y="63"/>
                  </a:lnTo>
                  <a:lnTo>
                    <a:pt x="3197" y="63"/>
                  </a:lnTo>
                  <a:lnTo>
                    <a:pt x="3197" y="63"/>
                  </a:lnTo>
                  <a:lnTo>
                    <a:pt x="3197" y="65"/>
                  </a:lnTo>
                  <a:lnTo>
                    <a:pt x="3197" y="65"/>
                  </a:lnTo>
                  <a:lnTo>
                    <a:pt x="3196" y="65"/>
                  </a:lnTo>
                  <a:lnTo>
                    <a:pt x="3197" y="67"/>
                  </a:lnTo>
                  <a:lnTo>
                    <a:pt x="3199" y="67"/>
                  </a:lnTo>
                  <a:lnTo>
                    <a:pt x="3199" y="67"/>
                  </a:lnTo>
                  <a:lnTo>
                    <a:pt x="3201" y="67"/>
                  </a:lnTo>
                  <a:lnTo>
                    <a:pt x="3201" y="67"/>
                  </a:lnTo>
                  <a:lnTo>
                    <a:pt x="3201" y="68"/>
                  </a:lnTo>
                  <a:lnTo>
                    <a:pt x="3201" y="67"/>
                  </a:lnTo>
                  <a:lnTo>
                    <a:pt x="3201" y="67"/>
                  </a:lnTo>
                  <a:lnTo>
                    <a:pt x="3202" y="67"/>
                  </a:lnTo>
                  <a:lnTo>
                    <a:pt x="3202" y="67"/>
                  </a:lnTo>
                  <a:lnTo>
                    <a:pt x="3204" y="67"/>
                  </a:lnTo>
                  <a:lnTo>
                    <a:pt x="3204" y="67"/>
                  </a:lnTo>
                  <a:lnTo>
                    <a:pt x="3204" y="67"/>
                  </a:lnTo>
                  <a:lnTo>
                    <a:pt x="3204" y="67"/>
                  </a:lnTo>
                  <a:lnTo>
                    <a:pt x="3204" y="68"/>
                  </a:lnTo>
                  <a:lnTo>
                    <a:pt x="3205" y="68"/>
                  </a:lnTo>
                  <a:lnTo>
                    <a:pt x="3205" y="68"/>
                  </a:lnTo>
                  <a:lnTo>
                    <a:pt x="3204" y="68"/>
                  </a:lnTo>
                  <a:lnTo>
                    <a:pt x="3204" y="68"/>
                  </a:lnTo>
                  <a:lnTo>
                    <a:pt x="3204" y="68"/>
                  </a:lnTo>
                  <a:lnTo>
                    <a:pt x="3204" y="68"/>
                  </a:lnTo>
                  <a:lnTo>
                    <a:pt x="3202" y="68"/>
                  </a:lnTo>
                  <a:lnTo>
                    <a:pt x="3202" y="68"/>
                  </a:lnTo>
                  <a:lnTo>
                    <a:pt x="3202" y="70"/>
                  </a:lnTo>
                  <a:lnTo>
                    <a:pt x="3202" y="71"/>
                  </a:lnTo>
                  <a:lnTo>
                    <a:pt x="3202" y="71"/>
                  </a:lnTo>
                  <a:lnTo>
                    <a:pt x="3202" y="73"/>
                  </a:lnTo>
                  <a:lnTo>
                    <a:pt x="3202" y="73"/>
                  </a:lnTo>
                  <a:lnTo>
                    <a:pt x="3202" y="73"/>
                  </a:lnTo>
                  <a:lnTo>
                    <a:pt x="3201" y="73"/>
                  </a:lnTo>
                  <a:lnTo>
                    <a:pt x="3201" y="71"/>
                  </a:lnTo>
                  <a:lnTo>
                    <a:pt x="3201" y="71"/>
                  </a:lnTo>
                  <a:lnTo>
                    <a:pt x="3199" y="71"/>
                  </a:lnTo>
                  <a:lnTo>
                    <a:pt x="3199" y="71"/>
                  </a:lnTo>
                  <a:lnTo>
                    <a:pt x="3196" y="68"/>
                  </a:lnTo>
                  <a:lnTo>
                    <a:pt x="3196" y="68"/>
                  </a:lnTo>
                  <a:lnTo>
                    <a:pt x="3196" y="67"/>
                  </a:lnTo>
                  <a:lnTo>
                    <a:pt x="3194" y="65"/>
                  </a:lnTo>
                  <a:lnTo>
                    <a:pt x="3194" y="65"/>
                  </a:lnTo>
                  <a:lnTo>
                    <a:pt x="3194" y="63"/>
                  </a:lnTo>
                  <a:lnTo>
                    <a:pt x="3194" y="63"/>
                  </a:lnTo>
                  <a:lnTo>
                    <a:pt x="3196" y="62"/>
                  </a:lnTo>
                  <a:lnTo>
                    <a:pt x="3196" y="60"/>
                  </a:lnTo>
                  <a:lnTo>
                    <a:pt x="3196" y="59"/>
                  </a:lnTo>
                  <a:lnTo>
                    <a:pt x="3196" y="59"/>
                  </a:lnTo>
                  <a:lnTo>
                    <a:pt x="3196" y="59"/>
                  </a:lnTo>
                  <a:lnTo>
                    <a:pt x="3197" y="59"/>
                  </a:lnTo>
                  <a:close/>
                  <a:moveTo>
                    <a:pt x="3156" y="56"/>
                  </a:moveTo>
                  <a:lnTo>
                    <a:pt x="3158" y="56"/>
                  </a:lnTo>
                  <a:lnTo>
                    <a:pt x="3158" y="56"/>
                  </a:lnTo>
                  <a:lnTo>
                    <a:pt x="3158" y="57"/>
                  </a:lnTo>
                  <a:lnTo>
                    <a:pt x="3156" y="57"/>
                  </a:lnTo>
                  <a:lnTo>
                    <a:pt x="3156" y="57"/>
                  </a:lnTo>
                  <a:lnTo>
                    <a:pt x="3156" y="59"/>
                  </a:lnTo>
                  <a:lnTo>
                    <a:pt x="3156" y="59"/>
                  </a:lnTo>
                  <a:lnTo>
                    <a:pt x="3155" y="57"/>
                  </a:lnTo>
                  <a:lnTo>
                    <a:pt x="3155" y="57"/>
                  </a:lnTo>
                  <a:lnTo>
                    <a:pt x="3155" y="56"/>
                  </a:lnTo>
                  <a:lnTo>
                    <a:pt x="3155" y="56"/>
                  </a:lnTo>
                  <a:lnTo>
                    <a:pt x="3156" y="56"/>
                  </a:lnTo>
                  <a:lnTo>
                    <a:pt x="3156" y="56"/>
                  </a:lnTo>
                  <a:lnTo>
                    <a:pt x="3156" y="56"/>
                  </a:lnTo>
                  <a:lnTo>
                    <a:pt x="3156" y="56"/>
                  </a:lnTo>
                  <a:close/>
                  <a:moveTo>
                    <a:pt x="3167" y="54"/>
                  </a:moveTo>
                  <a:lnTo>
                    <a:pt x="3167" y="54"/>
                  </a:lnTo>
                  <a:lnTo>
                    <a:pt x="3167" y="56"/>
                  </a:lnTo>
                  <a:lnTo>
                    <a:pt x="3167" y="56"/>
                  </a:lnTo>
                  <a:lnTo>
                    <a:pt x="3167" y="57"/>
                  </a:lnTo>
                  <a:lnTo>
                    <a:pt x="3167" y="57"/>
                  </a:lnTo>
                  <a:lnTo>
                    <a:pt x="3167" y="56"/>
                  </a:lnTo>
                  <a:lnTo>
                    <a:pt x="3167" y="56"/>
                  </a:lnTo>
                  <a:lnTo>
                    <a:pt x="3166" y="56"/>
                  </a:lnTo>
                  <a:lnTo>
                    <a:pt x="3166" y="56"/>
                  </a:lnTo>
                  <a:lnTo>
                    <a:pt x="3166" y="56"/>
                  </a:lnTo>
                  <a:lnTo>
                    <a:pt x="3166" y="56"/>
                  </a:lnTo>
                  <a:lnTo>
                    <a:pt x="3166" y="56"/>
                  </a:lnTo>
                  <a:lnTo>
                    <a:pt x="3166" y="56"/>
                  </a:lnTo>
                  <a:lnTo>
                    <a:pt x="3166" y="56"/>
                  </a:lnTo>
                  <a:lnTo>
                    <a:pt x="3166" y="56"/>
                  </a:lnTo>
                  <a:lnTo>
                    <a:pt x="3166" y="56"/>
                  </a:lnTo>
                  <a:lnTo>
                    <a:pt x="3164" y="56"/>
                  </a:lnTo>
                  <a:lnTo>
                    <a:pt x="3164" y="54"/>
                  </a:lnTo>
                  <a:lnTo>
                    <a:pt x="3166" y="54"/>
                  </a:lnTo>
                  <a:lnTo>
                    <a:pt x="3167" y="54"/>
                  </a:lnTo>
                  <a:close/>
                  <a:moveTo>
                    <a:pt x="3197" y="54"/>
                  </a:moveTo>
                  <a:lnTo>
                    <a:pt x="3197" y="54"/>
                  </a:lnTo>
                  <a:lnTo>
                    <a:pt x="3197" y="54"/>
                  </a:lnTo>
                  <a:lnTo>
                    <a:pt x="3199" y="54"/>
                  </a:lnTo>
                  <a:lnTo>
                    <a:pt x="3199" y="56"/>
                  </a:lnTo>
                  <a:lnTo>
                    <a:pt x="3199" y="56"/>
                  </a:lnTo>
                  <a:lnTo>
                    <a:pt x="3197" y="56"/>
                  </a:lnTo>
                  <a:lnTo>
                    <a:pt x="3196" y="56"/>
                  </a:lnTo>
                  <a:lnTo>
                    <a:pt x="3196" y="56"/>
                  </a:lnTo>
                  <a:lnTo>
                    <a:pt x="3194" y="56"/>
                  </a:lnTo>
                  <a:lnTo>
                    <a:pt x="3194" y="54"/>
                  </a:lnTo>
                  <a:lnTo>
                    <a:pt x="3196" y="54"/>
                  </a:lnTo>
                  <a:lnTo>
                    <a:pt x="3196" y="54"/>
                  </a:lnTo>
                  <a:lnTo>
                    <a:pt x="3196" y="54"/>
                  </a:lnTo>
                  <a:lnTo>
                    <a:pt x="3197" y="54"/>
                  </a:lnTo>
                  <a:close/>
                  <a:moveTo>
                    <a:pt x="3199" y="52"/>
                  </a:moveTo>
                  <a:lnTo>
                    <a:pt x="3199" y="52"/>
                  </a:lnTo>
                  <a:lnTo>
                    <a:pt x="3199" y="52"/>
                  </a:lnTo>
                  <a:lnTo>
                    <a:pt x="3199" y="52"/>
                  </a:lnTo>
                  <a:lnTo>
                    <a:pt x="3201" y="54"/>
                  </a:lnTo>
                  <a:lnTo>
                    <a:pt x="3201" y="54"/>
                  </a:lnTo>
                  <a:lnTo>
                    <a:pt x="3201" y="54"/>
                  </a:lnTo>
                  <a:lnTo>
                    <a:pt x="3202" y="54"/>
                  </a:lnTo>
                  <a:lnTo>
                    <a:pt x="3202" y="54"/>
                  </a:lnTo>
                  <a:lnTo>
                    <a:pt x="3202" y="56"/>
                  </a:lnTo>
                  <a:lnTo>
                    <a:pt x="3201" y="56"/>
                  </a:lnTo>
                  <a:lnTo>
                    <a:pt x="3199" y="54"/>
                  </a:lnTo>
                  <a:lnTo>
                    <a:pt x="3199" y="54"/>
                  </a:lnTo>
                  <a:lnTo>
                    <a:pt x="3199" y="52"/>
                  </a:lnTo>
                  <a:close/>
                  <a:moveTo>
                    <a:pt x="3169" y="52"/>
                  </a:moveTo>
                  <a:lnTo>
                    <a:pt x="3169" y="52"/>
                  </a:lnTo>
                  <a:lnTo>
                    <a:pt x="3169" y="52"/>
                  </a:lnTo>
                  <a:lnTo>
                    <a:pt x="3169" y="52"/>
                  </a:lnTo>
                  <a:lnTo>
                    <a:pt x="3169" y="54"/>
                  </a:lnTo>
                  <a:lnTo>
                    <a:pt x="3169" y="54"/>
                  </a:lnTo>
                  <a:lnTo>
                    <a:pt x="3171" y="54"/>
                  </a:lnTo>
                  <a:lnTo>
                    <a:pt x="3171" y="54"/>
                  </a:lnTo>
                  <a:lnTo>
                    <a:pt x="3171" y="54"/>
                  </a:lnTo>
                  <a:lnTo>
                    <a:pt x="3169" y="56"/>
                  </a:lnTo>
                  <a:lnTo>
                    <a:pt x="3169" y="56"/>
                  </a:lnTo>
                  <a:lnTo>
                    <a:pt x="3169" y="56"/>
                  </a:lnTo>
                  <a:lnTo>
                    <a:pt x="3169" y="56"/>
                  </a:lnTo>
                  <a:lnTo>
                    <a:pt x="3169" y="56"/>
                  </a:lnTo>
                  <a:lnTo>
                    <a:pt x="3167" y="56"/>
                  </a:lnTo>
                  <a:lnTo>
                    <a:pt x="3167" y="54"/>
                  </a:lnTo>
                  <a:lnTo>
                    <a:pt x="3167" y="52"/>
                  </a:lnTo>
                  <a:lnTo>
                    <a:pt x="3169" y="52"/>
                  </a:lnTo>
                  <a:lnTo>
                    <a:pt x="3169" y="52"/>
                  </a:lnTo>
                  <a:close/>
                  <a:moveTo>
                    <a:pt x="3201" y="51"/>
                  </a:moveTo>
                  <a:lnTo>
                    <a:pt x="3201" y="51"/>
                  </a:lnTo>
                  <a:lnTo>
                    <a:pt x="3201" y="51"/>
                  </a:lnTo>
                  <a:lnTo>
                    <a:pt x="3201" y="51"/>
                  </a:lnTo>
                  <a:lnTo>
                    <a:pt x="3202" y="51"/>
                  </a:lnTo>
                  <a:lnTo>
                    <a:pt x="3202" y="51"/>
                  </a:lnTo>
                  <a:lnTo>
                    <a:pt x="3202" y="51"/>
                  </a:lnTo>
                  <a:lnTo>
                    <a:pt x="3202" y="51"/>
                  </a:lnTo>
                  <a:lnTo>
                    <a:pt x="3202" y="52"/>
                  </a:lnTo>
                  <a:lnTo>
                    <a:pt x="3202" y="52"/>
                  </a:lnTo>
                  <a:lnTo>
                    <a:pt x="3202" y="52"/>
                  </a:lnTo>
                  <a:lnTo>
                    <a:pt x="3202" y="54"/>
                  </a:lnTo>
                  <a:lnTo>
                    <a:pt x="3202" y="52"/>
                  </a:lnTo>
                  <a:lnTo>
                    <a:pt x="3202" y="52"/>
                  </a:lnTo>
                  <a:lnTo>
                    <a:pt x="3201" y="52"/>
                  </a:lnTo>
                  <a:lnTo>
                    <a:pt x="3201" y="52"/>
                  </a:lnTo>
                  <a:lnTo>
                    <a:pt x="3201" y="52"/>
                  </a:lnTo>
                  <a:lnTo>
                    <a:pt x="3201" y="52"/>
                  </a:lnTo>
                  <a:lnTo>
                    <a:pt x="3199" y="52"/>
                  </a:lnTo>
                  <a:lnTo>
                    <a:pt x="3199" y="51"/>
                  </a:lnTo>
                  <a:lnTo>
                    <a:pt x="3199" y="51"/>
                  </a:lnTo>
                  <a:lnTo>
                    <a:pt x="3199" y="51"/>
                  </a:lnTo>
                  <a:lnTo>
                    <a:pt x="3201" y="51"/>
                  </a:lnTo>
                  <a:close/>
                  <a:moveTo>
                    <a:pt x="3177" y="49"/>
                  </a:moveTo>
                  <a:lnTo>
                    <a:pt x="3177" y="49"/>
                  </a:lnTo>
                  <a:lnTo>
                    <a:pt x="3177" y="49"/>
                  </a:lnTo>
                  <a:lnTo>
                    <a:pt x="3178" y="49"/>
                  </a:lnTo>
                  <a:lnTo>
                    <a:pt x="3178" y="49"/>
                  </a:lnTo>
                  <a:lnTo>
                    <a:pt x="3178" y="49"/>
                  </a:lnTo>
                  <a:lnTo>
                    <a:pt x="3177" y="49"/>
                  </a:lnTo>
                  <a:lnTo>
                    <a:pt x="3177" y="51"/>
                  </a:lnTo>
                  <a:lnTo>
                    <a:pt x="3177" y="49"/>
                  </a:lnTo>
                  <a:lnTo>
                    <a:pt x="3177" y="49"/>
                  </a:lnTo>
                  <a:lnTo>
                    <a:pt x="3177" y="51"/>
                  </a:lnTo>
                  <a:lnTo>
                    <a:pt x="3177" y="51"/>
                  </a:lnTo>
                  <a:lnTo>
                    <a:pt x="3177" y="51"/>
                  </a:lnTo>
                  <a:lnTo>
                    <a:pt x="3177" y="51"/>
                  </a:lnTo>
                  <a:lnTo>
                    <a:pt x="3177" y="51"/>
                  </a:lnTo>
                  <a:lnTo>
                    <a:pt x="3177" y="51"/>
                  </a:lnTo>
                  <a:lnTo>
                    <a:pt x="3175" y="51"/>
                  </a:lnTo>
                  <a:lnTo>
                    <a:pt x="3175" y="51"/>
                  </a:lnTo>
                  <a:lnTo>
                    <a:pt x="3175" y="51"/>
                  </a:lnTo>
                  <a:lnTo>
                    <a:pt x="3175" y="51"/>
                  </a:lnTo>
                  <a:lnTo>
                    <a:pt x="3175" y="49"/>
                  </a:lnTo>
                  <a:lnTo>
                    <a:pt x="3175" y="49"/>
                  </a:lnTo>
                  <a:lnTo>
                    <a:pt x="3177" y="49"/>
                  </a:lnTo>
                  <a:close/>
                  <a:moveTo>
                    <a:pt x="209" y="49"/>
                  </a:moveTo>
                  <a:lnTo>
                    <a:pt x="211" y="49"/>
                  </a:lnTo>
                  <a:lnTo>
                    <a:pt x="211" y="51"/>
                  </a:lnTo>
                  <a:lnTo>
                    <a:pt x="209" y="51"/>
                  </a:lnTo>
                  <a:lnTo>
                    <a:pt x="209" y="51"/>
                  </a:lnTo>
                  <a:lnTo>
                    <a:pt x="208" y="51"/>
                  </a:lnTo>
                  <a:lnTo>
                    <a:pt x="208" y="51"/>
                  </a:lnTo>
                  <a:lnTo>
                    <a:pt x="209" y="49"/>
                  </a:lnTo>
                  <a:lnTo>
                    <a:pt x="209" y="49"/>
                  </a:lnTo>
                  <a:close/>
                  <a:moveTo>
                    <a:pt x="3174" y="49"/>
                  </a:moveTo>
                  <a:lnTo>
                    <a:pt x="3174" y="49"/>
                  </a:lnTo>
                  <a:lnTo>
                    <a:pt x="3174" y="49"/>
                  </a:lnTo>
                  <a:lnTo>
                    <a:pt x="3175" y="51"/>
                  </a:lnTo>
                  <a:lnTo>
                    <a:pt x="3175" y="52"/>
                  </a:lnTo>
                  <a:lnTo>
                    <a:pt x="3175" y="52"/>
                  </a:lnTo>
                  <a:lnTo>
                    <a:pt x="3174" y="52"/>
                  </a:lnTo>
                  <a:lnTo>
                    <a:pt x="3174" y="51"/>
                  </a:lnTo>
                  <a:lnTo>
                    <a:pt x="3174" y="51"/>
                  </a:lnTo>
                  <a:lnTo>
                    <a:pt x="3172" y="52"/>
                  </a:lnTo>
                  <a:lnTo>
                    <a:pt x="3172" y="52"/>
                  </a:lnTo>
                  <a:lnTo>
                    <a:pt x="3172" y="52"/>
                  </a:lnTo>
                  <a:lnTo>
                    <a:pt x="3171" y="52"/>
                  </a:lnTo>
                  <a:lnTo>
                    <a:pt x="3171" y="51"/>
                  </a:lnTo>
                  <a:lnTo>
                    <a:pt x="3171" y="51"/>
                  </a:lnTo>
                  <a:lnTo>
                    <a:pt x="3172" y="51"/>
                  </a:lnTo>
                  <a:lnTo>
                    <a:pt x="3172" y="51"/>
                  </a:lnTo>
                  <a:lnTo>
                    <a:pt x="3172" y="49"/>
                  </a:lnTo>
                  <a:lnTo>
                    <a:pt x="3172" y="49"/>
                  </a:lnTo>
                  <a:lnTo>
                    <a:pt x="3174" y="49"/>
                  </a:lnTo>
                  <a:lnTo>
                    <a:pt x="3172" y="49"/>
                  </a:lnTo>
                  <a:lnTo>
                    <a:pt x="3172" y="49"/>
                  </a:lnTo>
                  <a:lnTo>
                    <a:pt x="3174" y="49"/>
                  </a:lnTo>
                  <a:close/>
                  <a:moveTo>
                    <a:pt x="3175" y="46"/>
                  </a:moveTo>
                  <a:lnTo>
                    <a:pt x="3177" y="46"/>
                  </a:lnTo>
                  <a:lnTo>
                    <a:pt x="3177" y="48"/>
                  </a:lnTo>
                  <a:lnTo>
                    <a:pt x="3177" y="48"/>
                  </a:lnTo>
                  <a:lnTo>
                    <a:pt x="3177" y="48"/>
                  </a:lnTo>
                  <a:lnTo>
                    <a:pt x="3177" y="48"/>
                  </a:lnTo>
                  <a:lnTo>
                    <a:pt x="3177" y="48"/>
                  </a:lnTo>
                  <a:lnTo>
                    <a:pt x="3175" y="48"/>
                  </a:lnTo>
                  <a:lnTo>
                    <a:pt x="3175" y="49"/>
                  </a:lnTo>
                  <a:lnTo>
                    <a:pt x="3175" y="49"/>
                  </a:lnTo>
                  <a:lnTo>
                    <a:pt x="3174" y="49"/>
                  </a:lnTo>
                  <a:lnTo>
                    <a:pt x="3174" y="48"/>
                  </a:lnTo>
                  <a:lnTo>
                    <a:pt x="3172" y="48"/>
                  </a:lnTo>
                  <a:lnTo>
                    <a:pt x="3172" y="48"/>
                  </a:lnTo>
                  <a:lnTo>
                    <a:pt x="3172" y="48"/>
                  </a:lnTo>
                  <a:lnTo>
                    <a:pt x="3174" y="48"/>
                  </a:lnTo>
                  <a:lnTo>
                    <a:pt x="3174" y="48"/>
                  </a:lnTo>
                  <a:lnTo>
                    <a:pt x="3174" y="48"/>
                  </a:lnTo>
                  <a:lnTo>
                    <a:pt x="3175" y="48"/>
                  </a:lnTo>
                  <a:lnTo>
                    <a:pt x="3175" y="48"/>
                  </a:lnTo>
                  <a:lnTo>
                    <a:pt x="3175" y="48"/>
                  </a:lnTo>
                  <a:lnTo>
                    <a:pt x="3174" y="46"/>
                  </a:lnTo>
                  <a:lnTo>
                    <a:pt x="3174" y="46"/>
                  </a:lnTo>
                  <a:lnTo>
                    <a:pt x="3175" y="46"/>
                  </a:lnTo>
                  <a:lnTo>
                    <a:pt x="3175" y="46"/>
                  </a:lnTo>
                  <a:lnTo>
                    <a:pt x="3175" y="46"/>
                  </a:lnTo>
                  <a:lnTo>
                    <a:pt x="3175" y="46"/>
                  </a:lnTo>
                  <a:close/>
                  <a:moveTo>
                    <a:pt x="3177" y="43"/>
                  </a:moveTo>
                  <a:lnTo>
                    <a:pt x="3177" y="43"/>
                  </a:lnTo>
                  <a:lnTo>
                    <a:pt x="3177" y="43"/>
                  </a:lnTo>
                  <a:lnTo>
                    <a:pt x="3177" y="45"/>
                  </a:lnTo>
                  <a:lnTo>
                    <a:pt x="3177" y="45"/>
                  </a:lnTo>
                  <a:lnTo>
                    <a:pt x="3175" y="45"/>
                  </a:lnTo>
                  <a:lnTo>
                    <a:pt x="3175" y="45"/>
                  </a:lnTo>
                  <a:lnTo>
                    <a:pt x="3174" y="45"/>
                  </a:lnTo>
                  <a:lnTo>
                    <a:pt x="3174" y="45"/>
                  </a:lnTo>
                  <a:lnTo>
                    <a:pt x="3174" y="45"/>
                  </a:lnTo>
                  <a:lnTo>
                    <a:pt x="3175" y="45"/>
                  </a:lnTo>
                  <a:lnTo>
                    <a:pt x="3175" y="45"/>
                  </a:lnTo>
                  <a:lnTo>
                    <a:pt x="3175" y="45"/>
                  </a:lnTo>
                  <a:lnTo>
                    <a:pt x="3175" y="43"/>
                  </a:lnTo>
                  <a:lnTo>
                    <a:pt x="3175" y="43"/>
                  </a:lnTo>
                  <a:lnTo>
                    <a:pt x="3175" y="43"/>
                  </a:lnTo>
                  <a:lnTo>
                    <a:pt x="3177" y="43"/>
                  </a:lnTo>
                  <a:close/>
                  <a:moveTo>
                    <a:pt x="2694" y="41"/>
                  </a:moveTo>
                  <a:lnTo>
                    <a:pt x="2696" y="43"/>
                  </a:lnTo>
                  <a:lnTo>
                    <a:pt x="2696" y="43"/>
                  </a:lnTo>
                  <a:lnTo>
                    <a:pt x="2698" y="43"/>
                  </a:lnTo>
                  <a:lnTo>
                    <a:pt x="2698" y="43"/>
                  </a:lnTo>
                  <a:lnTo>
                    <a:pt x="2696" y="45"/>
                  </a:lnTo>
                  <a:lnTo>
                    <a:pt x="2696" y="45"/>
                  </a:lnTo>
                  <a:lnTo>
                    <a:pt x="2694" y="45"/>
                  </a:lnTo>
                  <a:lnTo>
                    <a:pt x="2694" y="45"/>
                  </a:lnTo>
                  <a:lnTo>
                    <a:pt x="2694" y="45"/>
                  </a:lnTo>
                  <a:lnTo>
                    <a:pt x="2694" y="43"/>
                  </a:lnTo>
                  <a:lnTo>
                    <a:pt x="2694" y="41"/>
                  </a:lnTo>
                  <a:close/>
                  <a:moveTo>
                    <a:pt x="2693" y="41"/>
                  </a:moveTo>
                  <a:lnTo>
                    <a:pt x="2693" y="41"/>
                  </a:lnTo>
                  <a:lnTo>
                    <a:pt x="2693" y="41"/>
                  </a:lnTo>
                  <a:lnTo>
                    <a:pt x="2693" y="41"/>
                  </a:lnTo>
                  <a:lnTo>
                    <a:pt x="2693" y="43"/>
                  </a:lnTo>
                  <a:lnTo>
                    <a:pt x="2693" y="43"/>
                  </a:lnTo>
                  <a:lnTo>
                    <a:pt x="2693" y="45"/>
                  </a:lnTo>
                  <a:lnTo>
                    <a:pt x="2693" y="45"/>
                  </a:lnTo>
                  <a:lnTo>
                    <a:pt x="2693" y="45"/>
                  </a:lnTo>
                  <a:lnTo>
                    <a:pt x="2693" y="45"/>
                  </a:lnTo>
                  <a:lnTo>
                    <a:pt x="2691" y="45"/>
                  </a:lnTo>
                  <a:lnTo>
                    <a:pt x="2691" y="45"/>
                  </a:lnTo>
                  <a:lnTo>
                    <a:pt x="2691" y="45"/>
                  </a:lnTo>
                  <a:lnTo>
                    <a:pt x="2691" y="43"/>
                  </a:lnTo>
                  <a:lnTo>
                    <a:pt x="2691" y="43"/>
                  </a:lnTo>
                  <a:lnTo>
                    <a:pt x="2691" y="41"/>
                  </a:lnTo>
                  <a:lnTo>
                    <a:pt x="2691" y="41"/>
                  </a:lnTo>
                  <a:lnTo>
                    <a:pt x="2693" y="41"/>
                  </a:lnTo>
                  <a:close/>
                  <a:moveTo>
                    <a:pt x="2195" y="40"/>
                  </a:moveTo>
                  <a:lnTo>
                    <a:pt x="2196" y="40"/>
                  </a:lnTo>
                  <a:lnTo>
                    <a:pt x="2196" y="40"/>
                  </a:lnTo>
                  <a:lnTo>
                    <a:pt x="2198" y="41"/>
                  </a:lnTo>
                  <a:lnTo>
                    <a:pt x="2198" y="41"/>
                  </a:lnTo>
                  <a:lnTo>
                    <a:pt x="2199" y="41"/>
                  </a:lnTo>
                  <a:lnTo>
                    <a:pt x="2199" y="41"/>
                  </a:lnTo>
                  <a:lnTo>
                    <a:pt x="2199" y="41"/>
                  </a:lnTo>
                  <a:lnTo>
                    <a:pt x="2201" y="43"/>
                  </a:lnTo>
                  <a:lnTo>
                    <a:pt x="2202" y="41"/>
                  </a:lnTo>
                  <a:lnTo>
                    <a:pt x="2204" y="41"/>
                  </a:lnTo>
                  <a:lnTo>
                    <a:pt x="2204" y="41"/>
                  </a:lnTo>
                  <a:lnTo>
                    <a:pt x="2204" y="41"/>
                  </a:lnTo>
                  <a:lnTo>
                    <a:pt x="2204" y="41"/>
                  </a:lnTo>
                  <a:lnTo>
                    <a:pt x="2206" y="43"/>
                  </a:lnTo>
                  <a:lnTo>
                    <a:pt x="2206" y="43"/>
                  </a:lnTo>
                  <a:lnTo>
                    <a:pt x="2206" y="43"/>
                  </a:lnTo>
                  <a:lnTo>
                    <a:pt x="2206" y="45"/>
                  </a:lnTo>
                  <a:lnTo>
                    <a:pt x="2204" y="45"/>
                  </a:lnTo>
                  <a:lnTo>
                    <a:pt x="2202" y="43"/>
                  </a:lnTo>
                  <a:lnTo>
                    <a:pt x="2201" y="43"/>
                  </a:lnTo>
                  <a:lnTo>
                    <a:pt x="2199" y="43"/>
                  </a:lnTo>
                  <a:lnTo>
                    <a:pt x="2198" y="43"/>
                  </a:lnTo>
                  <a:lnTo>
                    <a:pt x="2196" y="43"/>
                  </a:lnTo>
                  <a:lnTo>
                    <a:pt x="2196" y="43"/>
                  </a:lnTo>
                  <a:lnTo>
                    <a:pt x="2195" y="43"/>
                  </a:lnTo>
                  <a:lnTo>
                    <a:pt x="2195" y="43"/>
                  </a:lnTo>
                  <a:lnTo>
                    <a:pt x="2195" y="43"/>
                  </a:lnTo>
                  <a:lnTo>
                    <a:pt x="2195" y="43"/>
                  </a:lnTo>
                  <a:lnTo>
                    <a:pt x="2195" y="41"/>
                  </a:lnTo>
                  <a:lnTo>
                    <a:pt x="2195" y="41"/>
                  </a:lnTo>
                  <a:lnTo>
                    <a:pt x="2195" y="41"/>
                  </a:lnTo>
                  <a:lnTo>
                    <a:pt x="2193" y="41"/>
                  </a:lnTo>
                  <a:lnTo>
                    <a:pt x="2193" y="41"/>
                  </a:lnTo>
                  <a:lnTo>
                    <a:pt x="2193" y="41"/>
                  </a:lnTo>
                  <a:lnTo>
                    <a:pt x="2193" y="40"/>
                  </a:lnTo>
                  <a:lnTo>
                    <a:pt x="2195" y="40"/>
                  </a:lnTo>
                  <a:lnTo>
                    <a:pt x="2195" y="40"/>
                  </a:lnTo>
                  <a:lnTo>
                    <a:pt x="2195" y="40"/>
                  </a:lnTo>
                  <a:close/>
                  <a:moveTo>
                    <a:pt x="2833" y="40"/>
                  </a:moveTo>
                  <a:lnTo>
                    <a:pt x="2833" y="40"/>
                  </a:lnTo>
                  <a:lnTo>
                    <a:pt x="2833" y="40"/>
                  </a:lnTo>
                  <a:lnTo>
                    <a:pt x="2833" y="41"/>
                  </a:lnTo>
                  <a:lnTo>
                    <a:pt x="2832" y="41"/>
                  </a:lnTo>
                  <a:lnTo>
                    <a:pt x="2832" y="43"/>
                  </a:lnTo>
                  <a:lnTo>
                    <a:pt x="2828" y="45"/>
                  </a:lnTo>
                  <a:lnTo>
                    <a:pt x="2827" y="45"/>
                  </a:lnTo>
                  <a:lnTo>
                    <a:pt x="2824" y="46"/>
                  </a:lnTo>
                  <a:lnTo>
                    <a:pt x="2824" y="46"/>
                  </a:lnTo>
                  <a:lnTo>
                    <a:pt x="2824" y="43"/>
                  </a:lnTo>
                  <a:lnTo>
                    <a:pt x="2824" y="41"/>
                  </a:lnTo>
                  <a:lnTo>
                    <a:pt x="2824" y="40"/>
                  </a:lnTo>
                  <a:lnTo>
                    <a:pt x="2825" y="41"/>
                  </a:lnTo>
                  <a:lnTo>
                    <a:pt x="2827" y="41"/>
                  </a:lnTo>
                  <a:lnTo>
                    <a:pt x="2828" y="41"/>
                  </a:lnTo>
                  <a:lnTo>
                    <a:pt x="2828" y="41"/>
                  </a:lnTo>
                  <a:lnTo>
                    <a:pt x="2828" y="40"/>
                  </a:lnTo>
                  <a:lnTo>
                    <a:pt x="2832" y="40"/>
                  </a:lnTo>
                  <a:lnTo>
                    <a:pt x="2833" y="40"/>
                  </a:lnTo>
                  <a:close/>
                  <a:moveTo>
                    <a:pt x="2753" y="38"/>
                  </a:moveTo>
                  <a:lnTo>
                    <a:pt x="2754" y="38"/>
                  </a:lnTo>
                  <a:lnTo>
                    <a:pt x="2756" y="38"/>
                  </a:lnTo>
                  <a:lnTo>
                    <a:pt x="2757" y="38"/>
                  </a:lnTo>
                  <a:lnTo>
                    <a:pt x="2757" y="38"/>
                  </a:lnTo>
                  <a:lnTo>
                    <a:pt x="2759" y="38"/>
                  </a:lnTo>
                  <a:lnTo>
                    <a:pt x="2759" y="40"/>
                  </a:lnTo>
                  <a:lnTo>
                    <a:pt x="2759" y="40"/>
                  </a:lnTo>
                  <a:lnTo>
                    <a:pt x="2759" y="40"/>
                  </a:lnTo>
                  <a:lnTo>
                    <a:pt x="2759" y="41"/>
                  </a:lnTo>
                  <a:lnTo>
                    <a:pt x="2759" y="41"/>
                  </a:lnTo>
                  <a:lnTo>
                    <a:pt x="2757" y="43"/>
                  </a:lnTo>
                  <a:lnTo>
                    <a:pt x="2757" y="43"/>
                  </a:lnTo>
                  <a:lnTo>
                    <a:pt x="2757" y="41"/>
                  </a:lnTo>
                  <a:lnTo>
                    <a:pt x="2757" y="41"/>
                  </a:lnTo>
                  <a:lnTo>
                    <a:pt x="2756" y="41"/>
                  </a:lnTo>
                  <a:lnTo>
                    <a:pt x="2756" y="41"/>
                  </a:lnTo>
                  <a:lnTo>
                    <a:pt x="2756" y="41"/>
                  </a:lnTo>
                  <a:lnTo>
                    <a:pt x="2754" y="41"/>
                  </a:lnTo>
                  <a:lnTo>
                    <a:pt x="2754" y="41"/>
                  </a:lnTo>
                  <a:lnTo>
                    <a:pt x="2753" y="41"/>
                  </a:lnTo>
                  <a:lnTo>
                    <a:pt x="2753" y="40"/>
                  </a:lnTo>
                  <a:lnTo>
                    <a:pt x="2751" y="40"/>
                  </a:lnTo>
                  <a:lnTo>
                    <a:pt x="2751" y="38"/>
                  </a:lnTo>
                  <a:lnTo>
                    <a:pt x="2753" y="38"/>
                  </a:lnTo>
                  <a:lnTo>
                    <a:pt x="2753" y="38"/>
                  </a:lnTo>
                  <a:close/>
                  <a:moveTo>
                    <a:pt x="2031" y="35"/>
                  </a:moveTo>
                  <a:lnTo>
                    <a:pt x="2031" y="35"/>
                  </a:lnTo>
                  <a:lnTo>
                    <a:pt x="2031" y="35"/>
                  </a:lnTo>
                  <a:lnTo>
                    <a:pt x="2031" y="37"/>
                  </a:lnTo>
                  <a:lnTo>
                    <a:pt x="2031" y="37"/>
                  </a:lnTo>
                  <a:lnTo>
                    <a:pt x="2031" y="37"/>
                  </a:lnTo>
                  <a:lnTo>
                    <a:pt x="2031" y="37"/>
                  </a:lnTo>
                  <a:lnTo>
                    <a:pt x="2029" y="37"/>
                  </a:lnTo>
                  <a:lnTo>
                    <a:pt x="2029" y="37"/>
                  </a:lnTo>
                  <a:lnTo>
                    <a:pt x="2029" y="35"/>
                  </a:lnTo>
                  <a:lnTo>
                    <a:pt x="2029" y="35"/>
                  </a:lnTo>
                  <a:lnTo>
                    <a:pt x="2029" y="35"/>
                  </a:lnTo>
                  <a:lnTo>
                    <a:pt x="2031" y="35"/>
                  </a:lnTo>
                  <a:close/>
                  <a:moveTo>
                    <a:pt x="2770" y="33"/>
                  </a:moveTo>
                  <a:lnTo>
                    <a:pt x="2772" y="33"/>
                  </a:lnTo>
                  <a:lnTo>
                    <a:pt x="2772" y="35"/>
                  </a:lnTo>
                  <a:lnTo>
                    <a:pt x="2772" y="37"/>
                  </a:lnTo>
                  <a:lnTo>
                    <a:pt x="2772" y="37"/>
                  </a:lnTo>
                  <a:lnTo>
                    <a:pt x="2772" y="37"/>
                  </a:lnTo>
                  <a:lnTo>
                    <a:pt x="2770" y="37"/>
                  </a:lnTo>
                  <a:lnTo>
                    <a:pt x="2770" y="38"/>
                  </a:lnTo>
                  <a:lnTo>
                    <a:pt x="2769" y="40"/>
                  </a:lnTo>
                  <a:lnTo>
                    <a:pt x="2769" y="41"/>
                  </a:lnTo>
                  <a:lnTo>
                    <a:pt x="2769" y="41"/>
                  </a:lnTo>
                  <a:lnTo>
                    <a:pt x="2767" y="41"/>
                  </a:lnTo>
                  <a:lnTo>
                    <a:pt x="2767" y="41"/>
                  </a:lnTo>
                  <a:lnTo>
                    <a:pt x="2767" y="41"/>
                  </a:lnTo>
                  <a:lnTo>
                    <a:pt x="2767" y="41"/>
                  </a:lnTo>
                  <a:lnTo>
                    <a:pt x="2767" y="40"/>
                  </a:lnTo>
                  <a:lnTo>
                    <a:pt x="2767" y="40"/>
                  </a:lnTo>
                  <a:lnTo>
                    <a:pt x="2769" y="38"/>
                  </a:lnTo>
                  <a:lnTo>
                    <a:pt x="2770" y="35"/>
                  </a:lnTo>
                  <a:lnTo>
                    <a:pt x="2770" y="33"/>
                  </a:lnTo>
                  <a:close/>
                  <a:moveTo>
                    <a:pt x="3256" y="30"/>
                  </a:moveTo>
                  <a:lnTo>
                    <a:pt x="3256" y="30"/>
                  </a:lnTo>
                  <a:lnTo>
                    <a:pt x="3256" y="30"/>
                  </a:lnTo>
                  <a:lnTo>
                    <a:pt x="3256" y="30"/>
                  </a:lnTo>
                  <a:lnTo>
                    <a:pt x="3256" y="32"/>
                  </a:lnTo>
                  <a:lnTo>
                    <a:pt x="3257" y="32"/>
                  </a:lnTo>
                  <a:lnTo>
                    <a:pt x="3257" y="32"/>
                  </a:lnTo>
                  <a:lnTo>
                    <a:pt x="3257" y="32"/>
                  </a:lnTo>
                  <a:lnTo>
                    <a:pt x="3257" y="33"/>
                  </a:lnTo>
                  <a:lnTo>
                    <a:pt x="3257" y="33"/>
                  </a:lnTo>
                  <a:lnTo>
                    <a:pt x="3257" y="35"/>
                  </a:lnTo>
                  <a:lnTo>
                    <a:pt x="3257" y="35"/>
                  </a:lnTo>
                  <a:lnTo>
                    <a:pt x="3259" y="35"/>
                  </a:lnTo>
                  <a:lnTo>
                    <a:pt x="3259" y="37"/>
                  </a:lnTo>
                  <a:lnTo>
                    <a:pt x="3259" y="37"/>
                  </a:lnTo>
                  <a:lnTo>
                    <a:pt x="3259" y="37"/>
                  </a:lnTo>
                  <a:lnTo>
                    <a:pt x="3259" y="37"/>
                  </a:lnTo>
                  <a:lnTo>
                    <a:pt x="3260" y="37"/>
                  </a:lnTo>
                  <a:lnTo>
                    <a:pt x="3260" y="37"/>
                  </a:lnTo>
                  <a:lnTo>
                    <a:pt x="3259" y="40"/>
                  </a:lnTo>
                  <a:lnTo>
                    <a:pt x="3256" y="40"/>
                  </a:lnTo>
                  <a:lnTo>
                    <a:pt x="3254" y="40"/>
                  </a:lnTo>
                  <a:lnTo>
                    <a:pt x="3253" y="37"/>
                  </a:lnTo>
                  <a:lnTo>
                    <a:pt x="3251" y="35"/>
                  </a:lnTo>
                  <a:lnTo>
                    <a:pt x="3253" y="32"/>
                  </a:lnTo>
                  <a:lnTo>
                    <a:pt x="3254" y="30"/>
                  </a:lnTo>
                  <a:lnTo>
                    <a:pt x="3256" y="30"/>
                  </a:lnTo>
                  <a:close/>
                  <a:moveTo>
                    <a:pt x="3237" y="30"/>
                  </a:moveTo>
                  <a:lnTo>
                    <a:pt x="3237" y="30"/>
                  </a:lnTo>
                  <a:lnTo>
                    <a:pt x="3237" y="32"/>
                  </a:lnTo>
                  <a:lnTo>
                    <a:pt x="3237" y="32"/>
                  </a:lnTo>
                  <a:lnTo>
                    <a:pt x="3235" y="32"/>
                  </a:lnTo>
                  <a:lnTo>
                    <a:pt x="3235" y="32"/>
                  </a:lnTo>
                  <a:lnTo>
                    <a:pt x="3235" y="32"/>
                  </a:lnTo>
                  <a:lnTo>
                    <a:pt x="3235" y="32"/>
                  </a:lnTo>
                  <a:lnTo>
                    <a:pt x="3234" y="32"/>
                  </a:lnTo>
                  <a:lnTo>
                    <a:pt x="3234" y="30"/>
                  </a:lnTo>
                  <a:lnTo>
                    <a:pt x="3234" y="30"/>
                  </a:lnTo>
                  <a:lnTo>
                    <a:pt x="3234" y="30"/>
                  </a:lnTo>
                  <a:lnTo>
                    <a:pt x="3235" y="30"/>
                  </a:lnTo>
                  <a:lnTo>
                    <a:pt x="3237" y="30"/>
                  </a:lnTo>
                  <a:lnTo>
                    <a:pt x="3237" y="30"/>
                  </a:lnTo>
                  <a:close/>
                  <a:moveTo>
                    <a:pt x="2720" y="29"/>
                  </a:moveTo>
                  <a:lnTo>
                    <a:pt x="2720" y="29"/>
                  </a:lnTo>
                  <a:lnTo>
                    <a:pt x="2721" y="30"/>
                  </a:lnTo>
                  <a:lnTo>
                    <a:pt x="2721" y="30"/>
                  </a:lnTo>
                  <a:lnTo>
                    <a:pt x="2723" y="32"/>
                  </a:lnTo>
                  <a:lnTo>
                    <a:pt x="2723" y="32"/>
                  </a:lnTo>
                  <a:lnTo>
                    <a:pt x="2721" y="32"/>
                  </a:lnTo>
                  <a:lnTo>
                    <a:pt x="2721" y="32"/>
                  </a:lnTo>
                  <a:lnTo>
                    <a:pt x="2721" y="32"/>
                  </a:lnTo>
                  <a:lnTo>
                    <a:pt x="2720" y="30"/>
                  </a:lnTo>
                  <a:lnTo>
                    <a:pt x="2718" y="30"/>
                  </a:lnTo>
                  <a:lnTo>
                    <a:pt x="2716" y="30"/>
                  </a:lnTo>
                  <a:lnTo>
                    <a:pt x="2715" y="30"/>
                  </a:lnTo>
                  <a:lnTo>
                    <a:pt x="2715" y="30"/>
                  </a:lnTo>
                  <a:lnTo>
                    <a:pt x="2716" y="29"/>
                  </a:lnTo>
                  <a:lnTo>
                    <a:pt x="2716" y="29"/>
                  </a:lnTo>
                  <a:lnTo>
                    <a:pt x="2716" y="29"/>
                  </a:lnTo>
                  <a:lnTo>
                    <a:pt x="2716" y="29"/>
                  </a:lnTo>
                  <a:lnTo>
                    <a:pt x="2718" y="29"/>
                  </a:lnTo>
                  <a:lnTo>
                    <a:pt x="2720" y="29"/>
                  </a:lnTo>
                  <a:close/>
                  <a:moveTo>
                    <a:pt x="3215" y="27"/>
                  </a:moveTo>
                  <a:lnTo>
                    <a:pt x="3215" y="27"/>
                  </a:lnTo>
                  <a:lnTo>
                    <a:pt x="3215" y="29"/>
                  </a:lnTo>
                  <a:lnTo>
                    <a:pt x="3216" y="29"/>
                  </a:lnTo>
                  <a:lnTo>
                    <a:pt x="3216" y="29"/>
                  </a:lnTo>
                  <a:lnTo>
                    <a:pt x="3216" y="29"/>
                  </a:lnTo>
                  <a:lnTo>
                    <a:pt x="3218" y="29"/>
                  </a:lnTo>
                  <a:lnTo>
                    <a:pt x="3218" y="29"/>
                  </a:lnTo>
                  <a:lnTo>
                    <a:pt x="3219" y="29"/>
                  </a:lnTo>
                  <a:lnTo>
                    <a:pt x="3221" y="29"/>
                  </a:lnTo>
                  <a:lnTo>
                    <a:pt x="3223" y="30"/>
                  </a:lnTo>
                  <a:lnTo>
                    <a:pt x="3223" y="30"/>
                  </a:lnTo>
                  <a:lnTo>
                    <a:pt x="3223" y="30"/>
                  </a:lnTo>
                  <a:lnTo>
                    <a:pt x="3221" y="30"/>
                  </a:lnTo>
                  <a:lnTo>
                    <a:pt x="3221" y="29"/>
                  </a:lnTo>
                  <a:lnTo>
                    <a:pt x="3219" y="30"/>
                  </a:lnTo>
                  <a:lnTo>
                    <a:pt x="3218" y="32"/>
                  </a:lnTo>
                  <a:lnTo>
                    <a:pt x="3218" y="32"/>
                  </a:lnTo>
                  <a:lnTo>
                    <a:pt x="3216" y="32"/>
                  </a:lnTo>
                  <a:lnTo>
                    <a:pt x="3215" y="30"/>
                  </a:lnTo>
                  <a:lnTo>
                    <a:pt x="3213" y="29"/>
                  </a:lnTo>
                  <a:lnTo>
                    <a:pt x="3213" y="29"/>
                  </a:lnTo>
                  <a:lnTo>
                    <a:pt x="3213" y="27"/>
                  </a:lnTo>
                  <a:lnTo>
                    <a:pt x="3215" y="27"/>
                  </a:lnTo>
                  <a:close/>
                  <a:moveTo>
                    <a:pt x="2032" y="27"/>
                  </a:moveTo>
                  <a:lnTo>
                    <a:pt x="2032" y="27"/>
                  </a:lnTo>
                  <a:lnTo>
                    <a:pt x="2032" y="29"/>
                  </a:lnTo>
                  <a:lnTo>
                    <a:pt x="2032" y="33"/>
                  </a:lnTo>
                  <a:lnTo>
                    <a:pt x="2031" y="33"/>
                  </a:lnTo>
                  <a:lnTo>
                    <a:pt x="2031" y="33"/>
                  </a:lnTo>
                  <a:lnTo>
                    <a:pt x="2029" y="33"/>
                  </a:lnTo>
                  <a:lnTo>
                    <a:pt x="2029" y="30"/>
                  </a:lnTo>
                  <a:lnTo>
                    <a:pt x="2031" y="29"/>
                  </a:lnTo>
                  <a:lnTo>
                    <a:pt x="2031" y="27"/>
                  </a:lnTo>
                  <a:lnTo>
                    <a:pt x="2031" y="27"/>
                  </a:lnTo>
                  <a:lnTo>
                    <a:pt x="2032" y="27"/>
                  </a:lnTo>
                  <a:close/>
                  <a:moveTo>
                    <a:pt x="2803" y="24"/>
                  </a:moveTo>
                  <a:lnTo>
                    <a:pt x="2806" y="24"/>
                  </a:lnTo>
                  <a:lnTo>
                    <a:pt x="2808" y="24"/>
                  </a:lnTo>
                  <a:lnTo>
                    <a:pt x="2809" y="26"/>
                  </a:lnTo>
                  <a:lnTo>
                    <a:pt x="2809" y="26"/>
                  </a:lnTo>
                  <a:lnTo>
                    <a:pt x="2808" y="26"/>
                  </a:lnTo>
                  <a:lnTo>
                    <a:pt x="2808" y="27"/>
                  </a:lnTo>
                  <a:lnTo>
                    <a:pt x="2808" y="27"/>
                  </a:lnTo>
                  <a:lnTo>
                    <a:pt x="2806" y="29"/>
                  </a:lnTo>
                  <a:lnTo>
                    <a:pt x="2805" y="29"/>
                  </a:lnTo>
                  <a:lnTo>
                    <a:pt x="2805" y="29"/>
                  </a:lnTo>
                  <a:lnTo>
                    <a:pt x="2803" y="29"/>
                  </a:lnTo>
                  <a:lnTo>
                    <a:pt x="2803" y="29"/>
                  </a:lnTo>
                  <a:lnTo>
                    <a:pt x="2803" y="27"/>
                  </a:lnTo>
                  <a:lnTo>
                    <a:pt x="2803" y="27"/>
                  </a:lnTo>
                  <a:lnTo>
                    <a:pt x="2802" y="27"/>
                  </a:lnTo>
                  <a:lnTo>
                    <a:pt x="2802" y="27"/>
                  </a:lnTo>
                  <a:lnTo>
                    <a:pt x="2800" y="27"/>
                  </a:lnTo>
                  <a:lnTo>
                    <a:pt x="2798" y="26"/>
                  </a:lnTo>
                  <a:lnTo>
                    <a:pt x="2798" y="26"/>
                  </a:lnTo>
                  <a:lnTo>
                    <a:pt x="2798" y="24"/>
                  </a:lnTo>
                  <a:lnTo>
                    <a:pt x="2800" y="26"/>
                  </a:lnTo>
                  <a:lnTo>
                    <a:pt x="2802" y="26"/>
                  </a:lnTo>
                  <a:lnTo>
                    <a:pt x="2802" y="26"/>
                  </a:lnTo>
                  <a:lnTo>
                    <a:pt x="2802" y="26"/>
                  </a:lnTo>
                  <a:lnTo>
                    <a:pt x="2802" y="24"/>
                  </a:lnTo>
                  <a:lnTo>
                    <a:pt x="2803" y="24"/>
                  </a:lnTo>
                  <a:close/>
                  <a:moveTo>
                    <a:pt x="2783" y="22"/>
                  </a:moveTo>
                  <a:lnTo>
                    <a:pt x="2784" y="24"/>
                  </a:lnTo>
                  <a:lnTo>
                    <a:pt x="2784" y="24"/>
                  </a:lnTo>
                  <a:lnTo>
                    <a:pt x="2783" y="26"/>
                  </a:lnTo>
                  <a:lnTo>
                    <a:pt x="2781" y="26"/>
                  </a:lnTo>
                  <a:lnTo>
                    <a:pt x="2781" y="24"/>
                  </a:lnTo>
                  <a:lnTo>
                    <a:pt x="2783" y="24"/>
                  </a:lnTo>
                  <a:lnTo>
                    <a:pt x="2783" y="22"/>
                  </a:lnTo>
                  <a:close/>
                  <a:moveTo>
                    <a:pt x="2841" y="21"/>
                  </a:moveTo>
                  <a:lnTo>
                    <a:pt x="2841" y="21"/>
                  </a:lnTo>
                  <a:lnTo>
                    <a:pt x="2841" y="24"/>
                  </a:lnTo>
                  <a:lnTo>
                    <a:pt x="2841" y="24"/>
                  </a:lnTo>
                  <a:lnTo>
                    <a:pt x="2839" y="24"/>
                  </a:lnTo>
                  <a:lnTo>
                    <a:pt x="2839" y="22"/>
                  </a:lnTo>
                  <a:lnTo>
                    <a:pt x="2839" y="22"/>
                  </a:lnTo>
                  <a:lnTo>
                    <a:pt x="2839" y="21"/>
                  </a:lnTo>
                  <a:lnTo>
                    <a:pt x="2841" y="21"/>
                  </a:lnTo>
                  <a:close/>
                  <a:moveTo>
                    <a:pt x="2616" y="21"/>
                  </a:moveTo>
                  <a:lnTo>
                    <a:pt x="2617" y="21"/>
                  </a:lnTo>
                  <a:lnTo>
                    <a:pt x="2619" y="24"/>
                  </a:lnTo>
                  <a:lnTo>
                    <a:pt x="2619" y="24"/>
                  </a:lnTo>
                  <a:lnTo>
                    <a:pt x="2617" y="24"/>
                  </a:lnTo>
                  <a:lnTo>
                    <a:pt x="2616" y="22"/>
                  </a:lnTo>
                  <a:lnTo>
                    <a:pt x="2616" y="22"/>
                  </a:lnTo>
                  <a:lnTo>
                    <a:pt x="2616" y="21"/>
                  </a:lnTo>
                  <a:lnTo>
                    <a:pt x="2616" y="21"/>
                  </a:lnTo>
                  <a:close/>
                  <a:moveTo>
                    <a:pt x="2032" y="8"/>
                  </a:moveTo>
                  <a:lnTo>
                    <a:pt x="2032" y="8"/>
                  </a:lnTo>
                  <a:lnTo>
                    <a:pt x="2032" y="10"/>
                  </a:lnTo>
                  <a:lnTo>
                    <a:pt x="2032" y="10"/>
                  </a:lnTo>
                  <a:lnTo>
                    <a:pt x="2032" y="11"/>
                  </a:lnTo>
                  <a:lnTo>
                    <a:pt x="2032" y="11"/>
                  </a:lnTo>
                  <a:lnTo>
                    <a:pt x="2032" y="11"/>
                  </a:lnTo>
                  <a:lnTo>
                    <a:pt x="2032" y="10"/>
                  </a:lnTo>
                  <a:lnTo>
                    <a:pt x="2032" y="8"/>
                  </a:lnTo>
                  <a:lnTo>
                    <a:pt x="2032" y="8"/>
                  </a:lnTo>
                  <a:lnTo>
                    <a:pt x="2032" y="8"/>
                  </a:lnTo>
                  <a:close/>
                  <a:moveTo>
                    <a:pt x="2147" y="5"/>
                  </a:moveTo>
                  <a:lnTo>
                    <a:pt x="2147" y="7"/>
                  </a:lnTo>
                  <a:lnTo>
                    <a:pt x="2150" y="10"/>
                  </a:lnTo>
                  <a:lnTo>
                    <a:pt x="2152" y="11"/>
                  </a:lnTo>
                  <a:lnTo>
                    <a:pt x="2152" y="11"/>
                  </a:lnTo>
                  <a:lnTo>
                    <a:pt x="2152" y="13"/>
                  </a:lnTo>
                  <a:lnTo>
                    <a:pt x="2150" y="15"/>
                  </a:lnTo>
                  <a:lnTo>
                    <a:pt x="2150" y="15"/>
                  </a:lnTo>
                  <a:lnTo>
                    <a:pt x="2149" y="15"/>
                  </a:lnTo>
                  <a:lnTo>
                    <a:pt x="2149" y="13"/>
                  </a:lnTo>
                  <a:lnTo>
                    <a:pt x="2147" y="13"/>
                  </a:lnTo>
                  <a:lnTo>
                    <a:pt x="2146" y="13"/>
                  </a:lnTo>
                  <a:lnTo>
                    <a:pt x="2146" y="11"/>
                  </a:lnTo>
                  <a:lnTo>
                    <a:pt x="2146" y="10"/>
                  </a:lnTo>
                  <a:lnTo>
                    <a:pt x="2146" y="8"/>
                  </a:lnTo>
                  <a:lnTo>
                    <a:pt x="2146" y="8"/>
                  </a:lnTo>
                  <a:lnTo>
                    <a:pt x="2146" y="8"/>
                  </a:lnTo>
                  <a:lnTo>
                    <a:pt x="2146" y="7"/>
                  </a:lnTo>
                  <a:lnTo>
                    <a:pt x="2147" y="5"/>
                  </a:lnTo>
                  <a:lnTo>
                    <a:pt x="2147" y="5"/>
                  </a:lnTo>
                  <a:close/>
                  <a:moveTo>
                    <a:pt x="3242" y="4"/>
                  </a:moveTo>
                  <a:lnTo>
                    <a:pt x="3243" y="4"/>
                  </a:lnTo>
                  <a:lnTo>
                    <a:pt x="3243" y="5"/>
                  </a:lnTo>
                  <a:lnTo>
                    <a:pt x="3243" y="7"/>
                  </a:lnTo>
                  <a:lnTo>
                    <a:pt x="3243" y="7"/>
                  </a:lnTo>
                  <a:lnTo>
                    <a:pt x="3243" y="8"/>
                  </a:lnTo>
                  <a:lnTo>
                    <a:pt x="3243" y="10"/>
                  </a:lnTo>
                  <a:lnTo>
                    <a:pt x="3243" y="11"/>
                  </a:lnTo>
                  <a:lnTo>
                    <a:pt x="3243" y="11"/>
                  </a:lnTo>
                  <a:lnTo>
                    <a:pt x="3242" y="11"/>
                  </a:lnTo>
                  <a:lnTo>
                    <a:pt x="3242" y="11"/>
                  </a:lnTo>
                  <a:lnTo>
                    <a:pt x="3242" y="11"/>
                  </a:lnTo>
                  <a:lnTo>
                    <a:pt x="3240" y="11"/>
                  </a:lnTo>
                  <a:lnTo>
                    <a:pt x="3240" y="11"/>
                  </a:lnTo>
                  <a:lnTo>
                    <a:pt x="3240" y="11"/>
                  </a:lnTo>
                  <a:lnTo>
                    <a:pt x="3240" y="10"/>
                  </a:lnTo>
                  <a:lnTo>
                    <a:pt x="3240" y="10"/>
                  </a:lnTo>
                  <a:lnTo>
                    <a:pt x="3238" y="8"/>
                  </a:lnTo>
                  <a:lnTo>
                    <a:pt x="3240" y="8"/>
                  </a:lnTo>
                  <a:lnTo>
                    <a:pt x="3240" y="8"/>
                  </a:lnTo>
                  <a:lnTo>
                    <a:pt x="3240" y="8"/>
                  </a:lnTo>
                  <a:lnTo>
                    <a:pt x="3242" y="8"/>
                  </a:lnTo>
                  <a:lnTo>
                    <a:pt x="3242" y="8"/>
                  </a:lnTo>
                  <a:lnTo>
                    <a:pt x="3242" y="8"/>
                  </a:lnTo>
                  <a:lnTo>
                    <a:pt x="3242" y="8"/>
                  </a:lnTo>
                  <a:lnTo>
                    <a:pt x="3242" y="7"/>
                  </a:lnTo>
                  <a:lnTo>
                    <a:pt x="3242" y="7"/>
                  </a:lnTo>
                  <a:lnTo>
                    <a:pt x="3242" y="7"/>
                  </a:lnTo>
                  <a:lnTo>
                    <a:pt x="3242" y="7"/>
                  </a:lnTo>
                  <a:lnTo>
                    <a:pt x="3243" y="5"/>
                  </a:lnTo>
                  <a:lnTo>
                    <a:pt x="3243" y="5"/>
                  </a:lnTo>
                  <a:lnTo>
                    <a:pt x="3242" y="5"/>
                  </a:lnTo>
                  <a:lnTo>
                    <a:pt x="3242" y="4"/>
                  </a:lnTo>
                  <a:lnTo>
                    <a:pt x="3242" y="4"/>
                  </a:lnTo>
                  <a:lnTo>
                    <a:pt x="3240" y="5"/>
                  </a:lnTo>
                  <a:lnTo>
                    <a:pt x="3240" y="5"/>
                  </a:lnTo>
                  <a:lnTo>
                    <a:pt x="3240" y="5"/>
                  </a:lnTo>
                  <a:lnTo>
                    <a:pt x="3240" y="5"/>
                  </a:lnTo>
                  <a:lnTo>
                    <a:pt x="3240" y="7"/>
                  </a:lnTo>
                  <a:lnTo>
                    <a:pt x="3238" y="7"/>
                  </a:lnTo>
                  <a:lnTo>
                    <a:pt x="3237" y="7"/>
                  </a:lnTo>
                  <a:lnTo>
                    <a:pt x="3237" y="5"/>
                  </a:lnTo>
                  <a:lnTo>
                    <a:pt x="3237" y="5"/>
                  </a:lnTo>
                  <a:lnTo>
                    <a:pt x="3237" y="5"/>
                  </a:lnTo>
                  <a:lnTo>
                    <a:pt x="3238" y="5"/>
                  </a:lnTo>
                  <a:lnTo>
                    <a:pt x="3240" y="5"/>
                  </a:lnTo>
                  <a:lnTo>
                    <a:pt x="3240" y="5"/>
                  </a:lnTo>
                  <a:lnTo>
                    <a:pt x="3240" y="4"/>
                  </a:lnTo>
                  <a:lnTo>
                    <a:pt x="3242" y="4"/>
                  </a:lnTo>
                  <a:lnTo>
                    <a:pt x="3242" y="4"/>
                  </a:lnTo>
                  <a:close/>
                  <a:moveTo>
                    <a:pt x="2146" y="0"/>
                  </a:moveTo>
                  <a:lnTo>
                    <a:pt x="2146" y="0"/>
                  </a:lnTo>
                  <a:lnTo>
                    <a:pt x="2146" y="2"/>
                  </a:lnTo>
                  <a:lnTo>
                    <a:pt x="2147" y="0"/>
                  </a:lnTo>
                  <a:lnTo>
                    <a:pt x="2147" y="2"/>
                  </a:lnTo>
                  <a:lnTo>
                    <a:pt x="2147" y="4"/>
                  </a:lnTo>
                  <a:lnTo>
                    <a:pt x="2146" y="4"/>
                  </a:lnTo>
                  <a:lnTo>
                    <a:pt x="2146" y="4"/>
                  </a:lnTo>
                  <a:lnTo>
                    <a:pt x="2146" y="2"/>
                  </a:lnTo>
                  <a:lnTo>
                    <a:pt x="2144" y="2"/>
                  </a:lnTo>
                  <a:lnTo>
                    <a:pt x="2144" y="0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"/>
            <p:cNvSpPr/>
            <p:nvPr/>
          </p:nvSpPr>
          <p:spPr>
            <a:xfrm>
              <a:off x="2312923" y="3016382"/>
              <a:ext cx="7292038" cy="444422"/>
            </a:xfrm>
            <a:custGeom>
              <a:rect b="b" l="l" r="r" t="t"/>
              <a:pathLst>
                <a:path extrusionOk="0" h="228" w="3741">
                  <a:moveTo>
                    <a:pt x="93" y="219"/>
                  </a:moveTo>
                  <a:lnTo>
                    <a:pt x="95" y="219"/>
                  </a:lnTo>
                  <a:lnTo>
                    <a:pt x="95" y="219"/>
                  </a:lnTo>
                  <a:lnTo>
                    <a:pt x="98" y="222"/>
                  </a:lnTo>
                  <a:lnTo>
                    <a:pt x="100" y="222"/>
                  </a:lnTo>
                  <a:lnTo>
                    <a:pt x="100" y="224"/>
                  </a:lnTo>
                  <a:lnTo>
                    <a:pt x="98" y="225"/>
                  </a:lnTo>
                  <a:lnTo>
                    <a:pt x="96" y="225"/>
                  </a:lnTo>
                  <a:lnTo>
                    <a:pt x="95" y="222"/>
                  </a:lnTo>
                  <a:lnTo>
                    <a:pt x="93" y="220"/>
                  </a:lnTo>
                  <a:lnTo>
                    <a:pt x="93" y="219"/>
                  </a:lnTo>
                  <a:lnTo>
                    <a:pt x="93" y="219"/>
                  </a:lnTo>
                  <a:close/>
                  <a:moveTo>
                    <a:pt x="3070" y="219"/>
                  </a:moveTo>
                  <a:lnTo>
                    <a:pt x="3072" y="219"/>
                  </a:lnTo>
                  <a:lnTo>
                    <a:pt x="3070" y="220"/>
                  </a:lnTo>
                  <a:lnTo>
                    <a:pt x="3070" y="222"/>
                  </a:lnTo>
                  <a:lnTo>
                    <a:pt x="3069" y="222"/>
                  </a:lnTo>
                  <a:lnTo>
                    <a:pt x="3069" y="222"/>
                  </a:lnTo>
                  <a:lnTo>
                    <a:pt x="3069" y="220"/>
                  </a:lnTo>
                  <a:lnTo>
                    <a:pt x="3067" y="219"/>
                  </a:lnTo>
                  <a:lnTo>
                    <a:pt x="3067" y="219"/>
                  </a:lnTo>
                  <a:lnTo>
                    <a:pt x="3069" y="219"/>
                  </a:lnTo>
                  <a:lnTo>
                    <a:pt x="3069" y="219"/>
                  </a:lnTo>
                  <a:lnTo>
                    <a:pt x="3070" y="219"/>
                  </a:lnTo>
                  <a:lnTo>
                    <a:pt x="3070" y="219"/>
                  </a:lnTo>
                  <a:close/>
                  <a:moveTo>
                    <a:pt x="3485" y="216"/>
                  </a:moveTo>
                  <a:lnTo>
                    <a:pt x="3485" y="217"/>
                  </a:lnTo>
                  <a:lnTo>
                    <a:pt x="3485" y="219"/>
                  </a:lnTo>
                  <a:lnTo>
                    <a:pt x="3487" y="219"/>
                  </a:lnTo>
                  <a:lnTo>
                    <a:pt x="3488" y="219"/>
                  </a:lnTo>
                  <a:lnTo>
                    <a:pt x="3488" y="220"/>
                  </a:lnTo>
                  <a:lnTo>
                    <a:pt x="3488" y="222"/>
                  </a:lnTo>
                  <a:lnTo>
                    <a:pt x="3488" y="222"/>
                  </a:lnTo>
                  <a:lnTo>
                    <a:pt x="3488" y="224"/>
                  </a:lnTo>
                  <a:lnTo>
                    <a:pt x="3487" y="225"/>
                  </a:lnTo>
                  <a:lnTo>
                    <a:pt x="3487" y="225"/>
                  </a:lnTo>
                  <a:lnTo>
                    <a:pt x="3487" y="225"/>
                  </a:lnTo>
                  <a:lnTo>
                    <a:pt x="3487" y="224"/>
                  </a:lnTo>
                  <a:lnTo>
                    <a:pt x="3485" y="224"/>
                  </a:lnTo>
                  <a:lnTo>
                    <a:pt x="3485" y="225"/>
                  </a:lnTo>
                  <a:lnTo>
                    <a:pt x="3484" y="227"/>
                  </a:lnTo>
                  <a:lnTo>
                    <a:pt x="3484" y="227"/>
                  </a:lnTo>
                  <a:lnTo>
                    <a:pt x="3484" y="227"/>
                  </a:lnTo>
                  <a:lnTo>
                    <a:pt x="3480" y="228"/>
                  </a:lnTo>
                  <a:lnTo>
                    <a:pt x="3480" y="228"/>
                  </a:lnTo>
                  <a:lnTo>
                    <a:pt x="3479" y="228"/>
                  </a:lnTo>
                  <a:lnTo>
                    <a:pt x="3479" y="228"/>
                  </a:lnTo>
                  <a:lnTo>
                    <a:pt x="3479" y="228"/>
                  </a:lnTo>
                  <a:lnTo>
                    <a:pt x="3479" y="227"/>
                  </a:lnTo>
                  <a:lnTo>
                    <a:pt x="3479" y="227"/>
                  </a:lnTo>
                  <a:lnTo>
                    <a:pt x="3477" y="227"/>
                  </a:lnTo>
                  <a:lnTo>
                    <a:pt x="3477" y="228"/>
                  </a:lnTo>
                  <a:lnTo>
                    <a:pt x="3477" y="227"/>
                  </a:lnTo>
                  <a:lnTo>
                    <a:pt x="3477" y="227"/>
                  </a:lnTo>
                  <a:lnTo>
                    <a:pt x="3479" y="227"/>
                  </a:lnTo>
                  <a:lnTo>
                    <a:pt x="3480" y="227"/>
                  </a:lnTo>
                  <a:lnTo>
                    <a:pt x="3480" y="227"/>
                  </a:lnTo>
                  <a:lnTo>
                    <a:pt x="3480" y="227"/>
                  </a:lnTo>
                  <a:lnTo>
                    <a:pt x="3479" y="225"/>
                  </a:lnTo>
                  <a:lnTo>
                    <a:pt x="3479" y="225"/>
                  </a:lnTo>
                  <a:lnTo>
                    <a:pt x="3476" y="225"/>
                  </a:lnTo>
                  <a:lnTo>
                    <a:pt x="3476" y="225"/>
                  </a:lnTo>
                  <a:lnTo>
                    <a:pt x="3476" y="225"/>
                  </a:lnTo>
                  <a:lnTo>
                    <a:pt x="3474" y="227"/>
                  </a:lnTo>
                  <a:lnTo>
                    <a:pt x="3474" y="227"/>
                  </a:lnTo>
                  <a:lnTo>
                    <a:pt x="3474" y="225"/>
                  </a:lnTo>
                  <a:lnTo>
                    <a:pt x="3474" y="225"/>
                  </a:lnTo>
                  <a:lnTo>
                    <a:pt x="3476" y="224"/>
                  </a:lnTo>
                  <a:lnTo>
                    <a:pt x="3476" y="224"/>
                  </a:lnTo>
                  <a:lnTo>
                    <a:pt x="3476" y="224"/>
                  </a:lnTo>
                  <a:lnTo>
                    <a:pt x="3479" y="224"/>
                  </a:lnTo>
                  <a:lnTo>
                    <a:pt x="3479" y="224"/>
                  </a:lnTo>
                  <a:lnTo>
                    <a:pt x="3480" y="225"/>
                  </a:lnTo>
                  <a:lnTo>
                    <a:pt x="3480" y="227"/>
                  </a:lnTo>
                  <a:lnTo>
                    <a:pt x="3482" y="227"/>
                  </a:lnTo>
                  <a:lnTo>
                    <a:pt x="3482" y="227"/>
                  </a:lnTo>
                  <a:lnTo>
                    <a:pt x="3482" y="227"/>
                  </a:lnTo>
                  <a:lnTo>
                    <a:pt x="3484" y="225"/>
                  </a:lnTo>
                  <a:lnTo>
                    <a:pt x="3484" y="225"/>
                  </a:lnTo>
                  <a:lnTo>
                    <a:pt x="3484" y="225"/>
                  </a:lnTo>
                  <a:lnTo>
                    <a:pt x="3484" y="224"/>
                  </a:lnTo>
                  <a:lnTo>
                    <a:pt x="3482" y="224"/>
                  </a:lnTo>
                  <a:lnTo>
                    <a:pt x="3480" y="224"/>
                  </a:lnTo>
                  <a:lnTo>
                    <a:pt x="3480" y="222"/>
                  </a:lnTo>
                  <a:lnTo>
                    <a:pt x="3480" y="222"/>
                  </a:lnTo>
                  <a:lnTo>
                    <a:pt x="3480" y="222"/>
                  </a:lnTo>
                  <a:lnTo>
                    <a:pt x="3482" y="222"/>
                  </a:lnTo>
                  <a:lnTo>
                    <a:pt x="3484" y="220"/>
                  </a:lnTo>
                  <a:lnTo>
                    <a:pt x="3484" y="220"/>
                  </a:lnTo>
                  <a:lnTo>
                    <a:pt x="3485" y="220"/>
                  </a:lnTo>
                  <a:lnTo>
                    <a:pt x="3485" y="220"/>
                  </a:lnTo>
                  <a:lnTo>
                    <a:pt x="3485" y="220"/>
                  </a:lnTo>
                  <a:lnTo>
                    <a:pt x="3484" y="217"/>
                  </a:lnTo>
                  <a:lnTo>
                    <a:pt x="3484" y="217"/>
                  </a:lnTo>
                  <a:lnTo>
                    <a:pt x="3485" y="216"/>
                  </a:lnTo>
                  <a:close/>
                  <a:moveTo>
                    <a:pt x="3077" y="216"/>
                  </a:moveTo>
                  <a:lnTo>
                    <a:pt x="3078" y="219"/>
                  </a:lnTo>
                  <a:lnTo>
                    <a:pt x="3077" y="220"/>
                  </a:lnTo>
                  <a:lnTo>
                    <a:pt x="3077" y="220"/>
                  </a:lnTo>
                  <a:lnTo>
                    <a:pt x="3075" y="222"/>
                  </a:lnTo>
                  <a:lnTo>
                    <a:pt x="3074" y="220"/>
                  </a:lnTo>
                  <a:lnTo>
                    <a:pt x="3072" y="220"/>
                  </a:lnTo>
                  <a:lnTo>
                    <a:pt x="3072" y="220"/>
                  </a:lnTo>
                  <a:lnTo>
                    <a:pt x="3072" y="219"/>
                  </a:lnTo>
                  <a:lnTo>
                    <a:pt x="3075" y="220"/>
                  </a:lnTo>
                  <a:lnTo>
                    <a:pt x="3077" y="219"/>
                  </a:lnTo>
                  <a:lnTo>
                    <a:pt x="3075" y="217"/>
                  </a:lnTo>
                  <a:lnTo>
                    <a:pt x="3077" y="216"/>
                  </a:lnTo>
                  <a:lnTo>
                    <a:pt x="3077" y="216"/>
                  </a:lnTo>
                  <a:close/>
                  <a:moveTo>
                    <a:pt x="2905" y="211"/>
                  </a:moveTo>
                  <a:lnTo>
                    <a:pt x="2908" y="214"/>
                  </a:lnTo>
                  <a:lnTo>
                    <a:pt x="2910" y="214"/>
                  </a:lnTo>
                  <a:lnTo>
                    <a:pt x="2913" y="214"/>
                  </a:lnTo>
                  <a:lnTo>
                    <a:pt x="2913" y="216"/>
                  </a:lnTo>
                  <a:lnTo>
                    <a:pt x="2911" y="216"/>
                  </a:lnTo>
                  <a:lnTo>
                    <a:pt x="2910" y="216"/>
                  </a:lnTo>
                  <a:lnTo>
                    <a:pt x="2906" y="213"/>
                  </a:lnTo>
                  <a:lnTo>
                    <a:pt x="2905" y="211"/>
                  </a:lnTo>
                  <a:lnTo>
                    <a:pt x="2905" y="211"/>
                  </a:lnTo>
                  <a:close/>
                  <a:moveTo>
                    <a:pt x="577" y="211"/>
                  </a:moveTo>
                  <a:lnTo>
                    <a:pt x="577" y="211"/>
                  </a:lnTo>
                  <a:lnTo>
                    <a:pt x="579" y="211"/>
                  </a:lnTo>
                  <a:lnTo>
                    <a:pt x="579" y="211"/>
                  </a:lnTo>
                  <a:lnTo>
                    <a:pt x="579" y="211"/>
                  </a:lnTo>
                  <a:lnTo>
                    <a:pt x="581" y="213"/>
                  </a:lnTo>
                  <a:lnTo>
                    <a:pt x="581" y="213"/>
                  </a:lnTo>
                  <a:lnTo>
                    <a:pt x="582" y="214"/>
                  </a:lnTo>
                  <a:lnTo>
                    <a:pt x="582" y="216"/>
                  </a:lnTo>
                  <a:lnTo>
                    <a:pt x="582" y="216"/>
                  </a:lnTo>
                  <a:lnTo>
                    <a:pt x="581" y="216"/>
                  </a:lnTo>
                  <a:lnTo>
                    <a:pt x="579" y="216"/>
                  </a:lnTo>
                  <a:lnTo>
                    <a:pt x="577" y="216"/>
                  </a:lnTo>
                  <a:lnTo>
                    <a:pt x="577" y="216"/>
                  </a:lnTo>
                  <a:lnTo>
                    <a:pt x="579" y="216"/>
                  </a:lnTo>
                  <a:lnTo>
                    <a:pt x="582" y="216"/>
                  </a:lnTo>
                  <a:lnTo>
                    <a:pt x="581" y="214"/>
                  </a:lnTo>
                  <a:lnTo>
                    <a:pt x="579" y="213"/>
                  </a:lnTo>
                  <a:lnTo>
                    <a:pt x="579" y="213"/>
                  </a:lnTo>
                  <a:lnTo>
                    <a:pt x="577" y="213"/>
                  </a:lnTo>
                  <a:lnTo>
                    <a:pt x="577" y="213"/>
                  </a:lnTo>
                  <a:lnTo>
                    <a:pt x="577" y="213"/>
                  </a:lnTo>
                  <a:lnTo>
                    <a:pt x="577" y="211"/>
                  </a:lnTo>
                  <a:lnTo>
                    <a:pt x="577" y="211"/>
                  </a:lnTo>
                  <a:lnTo>
                    <a:pt x="577" y="211"/>
                  </a:lnTo>
                  <a:close/>
                  <a:moveTo>
                    <a:pt x="2394" y="205"/>
                  </a:moveTo>
                  <a:lnTo>
                    <a:pt x="2395" y="208"/>
                  </a:lnTo>
                  <a:lnTo>
                    <a:pt x="2397" y="209"/>
                  </a:lnTo>
                  <a:lnTo>
                    <a:pt x="2399" y="211"/>
                  </a:lnTo>
                  <a:lnTo>
                    <a:pt x="2400" y="213"/>
                  </a:lnTo>
                  <a:lnTo>
                    <a:pt x="2399" y="214"/>
                  </a:lnTo>
                  <a:lnTo>
                    <a:pt x="2399" y="216"/>
                  </a:lnTo>
                  <a:lnTo>
                    <a:pt x="2399" y="216"/>
                  </a:lnTo>
                  <a:lnTo>
                    <a:pt x="2397" y="216"/>
                  </a:lnTo>
                  <a:lnTo>
                    <a:pt x="2395" y="216"/>
                  </a:lnTo>
                  <a:lnTo>
                    <a:pt x="2395" y="214"/>
                  </a:lnTo>
                  <a:lnTo>
                    <a:pt x="2394" y="213"/>
                  </a:lnTo>
                  <a:lnTo>
                    <a:pt x="2394" y="209"/>
                  </a:lnTo>
                  <a:lnTo>
                    <a:pt x="2394" y="206"/>
                  </a:lnTo>
                  <a:lnTo>
                    <a:pt x="2394" y="206"/>
                  </a:lnTo>
                  <a:lnTo>
                    <a:pt x="2394" y="205"/>
                  </a:lnTo>
                  <a:close/>
                  <a:moveTo>
                    <a:pt x="117" y="201"/>
                  </a:moveTo>
                  <a:lnTo>
                    <a:pt x="119" y="203"/>
                  </a:lnTo>
                  <a:lnTo>
                    <a:pt x="120" y="203"/>
                  </a:lnTo>
                  <a:lnTo>
                    <a:pt x="122" y="206"/>
                  </a:lnTo>
                  <a:lnTo>
                    <a:pt x="120" y="206"/>
                  </a:lnTo>
                  <a:lnTo>
                    <a:pt x="120" y="206"/>
                  </a:lnTo>
                  <a:lnTo>
                    <a:pt x="120" y="206"/>
                  </a:lnTo>
                  <a:lnTo>
                    <a:pt x="119" y="205"/>
                  </a:lnTo>
                  <a:lnTo>
                    <a:pt x="117" y="203"/>
                  </a:lnTo>
                  <a:lnTo>
                    <a:pt x="117" y="203"/>
                  </a:lnTo>
                  <a:lnTo>
                    <a:pt x="117" y="201"/>
                  </a:lnTo>
                  <a:close/>
                  <a:moveTo>
                    <a:pt x="3465" y="198"/>
                  </a:moveTo>
                  <a:lnTo>
                    <a:pt x="3465" y="198"/>
                  </a:lnTo>
                  <a:lnTo>
                    <a:pt x="3466" y="200"/>
                  </a:lnTo>
                  <a:lnTo>
                    <a:pt x="3466" y="200"/>
                  </a:lnTo>
                  <a:lnTo>
                    <a:pt x="3466" y="201"/>
                  </a:lnTo>
                  <a:lnTo>
                    <a:pt x="3466" y="201"/>
                  </a:lnTo>
                  <a:lnTo>
                    <a:pt x="3466" y="203"/>
                  </a:lnTo>
                  <a:lnTo>
                    <a:pt x="3465" y="203"/>
                  </a:lnTo>
                  <a:lnTo>
                    <a:pt x="3465" y="201"/>
                  </a:lnTo>
                  <a:lnTo>
                    <a:pt x="3465" y="200"/>
                  </a:lnTo>
                  <a:lnTo>
                    <a:pt x="3465" y="200"/>
                  </a:lnTo>
                  <a:lnTo>
                    <a:pt x="3465" y="198"/>
                  </a:lnTo>
                  <a:close/>
                  <a:moveTo>
                    <a:pt x="508" y="197"/>
                  </a:moveTo>
                  <a:lnTo>
                    <a:pt x="510" y="197"/>
                  </a:lnTo>
                  <a:lnTo>
                    <a:pt x="513" y="200"/>
                  </a:lnTo>
                  <a:lnTo>
                    <a:pt x="514" y="201"/>
                  </a:lnTo>
                  <a:lnTo>
                    <a:pt x="514" y="201"/>
                  </a:lnTo>
                  <a:lnTo>
                    <a:pt x="514" y="201"/>
                  </a:lnTo>
                  <a:lnTo>
                    <a:pt x="508" y="198"/>
                  </a:lnTo>
                  <a:lnTo>
                    <a:pt x="506" y="198"/>
                  </a:lnTo>
                  <a:lnTo>
                    <a:pt x="503" y="198"/>
                  </a:lnTo>
                  <a:lnTo>
                    <a:pt x="503" y="198"/>
                  </a:lnTo>
                  <a:lnTo>
                    <a:pt x="503" y="197"/>
                  </a:lnTo>
                  <a:lnTo>
                    <a:pt x="505" y="197"/>
                  </a:lnTo>
                  <a:lnTo>
                    <a:pt x="508" y="197"/>
                  </a:lnTo>
                  <a:close/>
                  <a:moveTo>
                    <a:pt x="3176" y="194"/>
                  </a:moveTo>
                  <a:lnTo>
                    <a:pt x="3178" y="194"/>
                  </a:lnTo>
                  <a:lnTo>
                    <a:pt x="3179" y="195"/>
                  </a:lnTo>
                  <a:lnTo>
                    <a:pt x="3179" y="195"/>
                  </a:lnTo>
                  <a:lnTo>
                    <a:pt x="3179" y="195"/>
                  </a:lnTo>
                  <a:lnTo>
                    <a:pt x="3179" y="195"/>
                  </a:lnTo>
                  <a:lnTo>
                    <a:pt x="3178" y="197"/>
                  </a:lnTo>
                  <a:lnTo>
                    <a:pt x="3178" y="197"/>
                  </a:lnTo>
                  <a:lnTo>
                    <a:pt x="3176" y="197"/>
                  </a:lnTo>
                  <a:lnTo>
                    <a:pt x="3174" y="195"/>
                  </a:lnTo>
                  <a:lnTo>
                    <a:pt x="3174" y="195"/>
                  </a:lnTo>
                  <a:lnTo>
                    <a:pt x="3174" y="195"/>
                  </a:lnTo>
                  <a:lnTo>
                    <a:pt x="3174" y="195"/>
                  </a:lnTo>
                  <a:lnTo>
                    <a:pt x="3174" y="194"/>
                  </a:lnTo>
                  <a:lnTo>
                    <a:pt x="3174" y="194"/>
                  </a:lnTo>
                  <a:lnTo>
                    <a:pt x="3176" y="194"/>
                  </a:lnTo>
                  <a:close/>
                  <a:moveTo>
                    <a:pt x="3184" y="194"/>
                  </a:moveTo>
                  <a:lnTo>
                    <a:pt x="3184" y="194"/>
                  </a:lnTo>
                  <a:lnTo>
                    <a:pt x="3184" y="195"/>
                  </a:lnTo>
                  <a:lnTo>
                    <a:pt x="3184" y="195"/>
                  </a:lnTo>
                  <a:lnTo>
                    <a:pt x="3185" y="197"/>
                  </a:lnTo>
                  <a:lnTo>
                    <a:pt x="3185" y="197"/>
                  </a:lnTo>
                  <a:lnTo>
                    <a:pt x="3185" y="197"/>
                  </a:lnTo>
                  <a:lnTo>
                    <a:pt x="3184" y="197"/>
                  </a:lnTo>
                  <a:lnTo>
                    <a:pt x="3184" y="197"/>
                  </a:lnTo>
                  <a:lnTo>
                    <a:pt x="3184" y="197"/>
                  </a:lnTo>
                  <a:lnTo>
                    <a:pt x="3182" y="197"/>
                  </a:lnTo>
                  <a:lnTo>
                    <a:pt x="3182" y="197"/>
                  </a:lnTo>
                  <a:lnTo>
                    <a:pt x="3182" y="198"/>
                  </a:lnTo>
                  <a:lnTo>
                    <a:pt x="3182" y="198"/>
                  </a:lnTo>
                  <a:lnTo>
                    <a:pt x="3182" y="198"/>
                  </a:lnTo>
                  <a:lnTo>
                    <a:pt x="3181" y="197"/>
                  </a:lnTo>
                  <a:lnTo>
                    <a:pt x="3181" y="197"/>
                  </a:lnTo>
                  <a:lnTo>
                    <a:pt x="3181" y="195"/>
                  </a:lnTo>
                  <a:lnTo>
                    <a:pt x="3181" y="195"/>
                  </a:lnTo>
                  <a:lnTo>
                    <a:pt x="3182" y="195"/>
                  </a:lnTo>
                  <a:lnTo>
                    <a:pt x="3182" y="195"/>
                  </a:lnTo>
                  <a:lnTo>
                    <a:pt x="3182" y="194"/>
                  </a:lnTo>
                  <a:lnTo>
                    <a:pt x="3182" y="194"/>
                  </a:lnTo>
                  <a:lnTo>
                    <a:pt x="3182" y="194"/>
                  </a:lnTo>
                  <a:lnTo>
                    <a:pt x="3184" y="194"/>
                  </a:lnTo>
                  <a:lnTo>
                    <a:pt x="3184" y="194"/>
                  </a:lnTo>
                  <a:close/>
                  <a:moveTo>
                    <a:pt x="3739" y="187"/>
                  </a:moveTo>
                  <a:lnTo>
                    <a:pt x="3739" y="187"/>
                  </a:lnTo>
                  <a:lnTo>
                    <a:pt x="3741" y="187"/>
                  </a:lnTo>
                  <a:lnTo>
                    <a:pt x="3741" y="189"/>
                  </a:lnTo>
                  <a:lnTo>
                    <a:pt x="3741" y="190"/>
                  </a:lnTo>
                  <a:lnTo>
                    <a:pt x="3736" y="192"/>
                  </a:lnTo>
                  <a:lnTo>
                    <a:pt x="3736" y="194"/>
                  </a:lnTo>
                  <a:lnTo>
                    <a:pt x="3736" y="194"/>
                  </a:lnTo>
                  <a:lnTo>
                    <a:pt x="3736" y="194"/>
                  </a:lnTo>
                  <a:lnTo>
                    <a:pt x="3736" y="190"/>
                  </a:lnTo>
                  <a:lnTo>
                    <a:pt x="3737" y="189"/>
                  </a:lnTo>
                  <a:lnTo>
                    <a:pt x="3737" y="187"/>
                  </a:lnTo>
                  <a:lnTo>
                    <a:pt x="3737" y="187"/>
                  </a:lnTo>
                  <a:lnTo>
                    <a:pt x="3739" y="187"/>
                  </a:lnTo>
                  <a:close/>
                  <a:moveTo>
                    <a:pt x="3086" y="184"/>
                  </a:moveTo>
                  <a:lnTo>
                    <a:pt x="3086" y="184"/>
                  </a:lnTo>
                  <a:lnTo>
                    <a:pt x="3088" y="184"/>
                  </a:lnTo>
                  <a:lnTo>
                    <a:pt x="3089" y="184"/>
                  </a:lnTo>
                  <a:lnTo>
                    <a:pt x="3089" y="184"/>
                  </a:lnTo>
                  <a:lnTo>
                    <a:pt x="3091" y="184"/>
                  </a:lnTo>
                  <a:lnTo>
                    <a:pt x="3091" y="184"/>
                  </a:lnTo>
                  <a:lnTo>
                    <a:pt x="3091" y="186"/>
                  </a:lnTo>
                  <a:lnTo>
                    <a:pt x="3091" y="186"/>
                  </a:lnTo>
                  <a:lnTo>
                    <a:pt x="3091" y="186"/>
                  </a:lnTo>
                  <a:lnTo>
                    <a:pt x="3089" y="186"/>
                  </a:lnTo>
                  <a:lnTo>
                    <a:pt x="3086" y="186"/>
                  </a:lnTo>
                  <a:lnTo>
                    <a:pt x="3086" y="184"/>
                  </a:lnTo>
                  <a:lnTo>
                    <a:pt x="3086" y="184"/>
                  </a:lnTo>
                  <a:lnTo>
                    <a:pt x="3086" y="184"/>
                  </a:lnTo>
                  <a:lnTo>
                    <a:pt x="3086" y="184"/>
                  </a:lnTo>
                  <a:close/>
                  <a:moveTo>
                    <a:pt x="119" y="170"/>
                  </a:moveTo>
                  <a:lnTo>
                    <a:pt x="119" y="170"/>
                  </a:lnTo>
                  <a:lnTo>
                    <a:pt x="117" y="173"/>
                  </a:lnTo>
                  <a:lnTo>
                    <a:pt x="117" y="175"/>
                  </a:lnTo>
                  <a:lnTo>
                    <a:pt x="119" y="176"/>
                  </a:lnTo>
                  <a:lnTo>
                    <a:pt x="120" y="178"/>
                  </a:lnTo>
                  <a:lnTo>
                    <a:pt x="120" y="176"/>
                  </a:lnTo>
                  <a:lnTo>
                    <a:pt x="122" y="176"/>
                  </a:lnTo>
                  <a:lnTo>
                    <a:pt x="122" y="175"/>
                  </a:lnTo>
                  <a:lnTo>
                    <a:pt x="123" y="175"/>
                  </a:lnTo>
                  <a:lnTo>
                    <a:pt x="123" y="175"/>
                  </a:lnTo>
                  <a:lnTo>
                    <a:pt x="125" y="176"/>
                  </a:lnTo>
                  <a:lnTo>
                    <a:pt x="126" y="178"/>
                  </a:lnTo>
                  <a:lnTo>
                    <a:pt x="126" y="179"/>
                  </a:lnTo>
                  <a:lnTo>
                    <a:pt x="128" y="181"/>
                  </a:lnTo>
                  <a:lnTo>
                    <a:pt x="128" y="181"/>
                  </a:lnTo>
                  <a:lnTo>
                    <a:pt x="128" y="181"/>
                  </a:lnTo>
                  <a:lnTo>
                    <a:pt x="126" y="179"/>
                  </a:lnTo>
                  <a:lnTo>
                    <a:pt x="126" y="178"/>
                  </a:lnTo>
                  <a:lnTo>
                    <a:pt x="125" y="176"/>
                  </a:lnTo>
                  <a:lnTo>
                    <a:pt x="123" y="176"/>
                  </a:lnTo>
                  <a:lnTo>
                    <a:pt x="123" y="175"/>
                  </a:lnTo>
                  <a:lnTo>
                    <a:pt x="122" y="175"/>
                  </a:lnTo>
                  <a:lnTo>
                    <a:pt x="122" y="178"/>
                  </a:lnTo>
                  <a:lnTo>
                    <a:pt x="120" y="178"/>
                  </a:lnTo>
                  <a:lnTo>
                    <a:pt x="119" y="178"/>
                  </a:lnTo>
                  <a:lnTo>
                    <a:pt x="119" y="176"/>
                  </a:lnTo>
                  <a:lnTo>
                    <a:pt x="117" y="176"/>
                  </a:lnTo>
                  <a:lnTo>
                    <a:pt x="117" y="176"/>
                  </a:lnTo>
                  <a:lnTo>
                    <a:pt x="117" y="176"/>
                  </a:lnTo>
                  <a:lnTo>
                    <a:pt x="115" y="176"/>
                  </a:lnTo>
                  <a:lnTo>
                    <a:pt x="114" y="176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1" y="176"/>
                  </a:lnTo>
                  <a:lnTo>
                    <a:pt x="111" y="176"/>
                  </a:lnTo>
                  <a:lnTo>
                    <a:pt x="114" y="175"/>
                  </a:lnTo>
                  <a:lnTo>
                    <a:pt x="115" y="175"/>
                  </a:lnTo>
                  <a:lnTo>
                    <a:pt x="117" y="175"/>
                  </a:lnTo>
                  <a:lnTo>
                    <a:pt x="117" y="172"/>
                  </a:lnTo>
                  <a:lnTo>
                    <a:pt x="117" y="170"/>
                  </a:lnTo>
                  <a:lnTo>
                    <a:pt x="117" y="170"/>
                  </a:lnTo>
                  <a:lnTo>
                    <a:pt x="119" y="170"/>
                  </a:lnTo>
                  <a:close/>
                  <a:moveTo>
                    <a:pt x="494" y="161"/>
                  </a:moveTo>
                  <a:lnTo>
                    <a:pt x="495" y="162"/>
                  </a:lnTo>
                  <a:lnTo>
                    <a:pt x="499" y="167"/>
                  </a:lnTo>
                  <a:lnTo>
                    <a:pt x="499" y="170"/>
                  </a:lnTo>
                  <a:lnTo>
                    <a:pt x="499" y="172"/>
                  </a:lnTo>
                  <a:lnTo>
                    <a:pt x="499" y="173"/>
                  </a:lnTo>
                  <a:lnTo>
                    <a:pt x="500" y="175"/>
                  </a:lnTo>
                  <a:lnTo>
                    <a:pt x="500" y="176"/>
                  </a:lnTo>
                  <a:lnTo>
                    <a:pt x="499" y="179"/>
                  </a:lnTo>
                  <a:lnTo>
                    <a:pt x="499" y="179"/>
                  </a:lnTo>
                  <a:lnTo>
                    <a:pt x="499" y="176"/>
                  </a:lnTo>
                  <a:lnTo>
                    <a:pt x="499" y="175"/>
                  </a:lnTo>
                  <a:lnTo>
                    <a:pt x="499" y="173"/>
                  </a:lnTo>
                  <a:lnTo>
                    <a:pt x="497" y="173"/>
                  </a:lnTo>
                  <a:lnTo>
                    <a:pt x="497" y="173"/>
                  </a:lnTo>
                  <a:lnTo>
                    <a:pt x="497" y="173"/>
                  </a:lnTo>
                  <a:lnTo>
                    <a:pt x="497" y="172"/>
                  </a:lnTo>
                  <a:lnTo>
                    <a:pt x="497" y="170"/>
                  </a:lnTo>
                  <a:lnTo>
                    <a:pt x="497" y="168"/>
                  </a:lnTo>
                  <a:lnTo>
                    <a:pt x="497" y="167"/>
                  </a:lnTo>
                  <a:lnTo>
                    <a:pt x="495" y="162"/>
                  </a:lnTo>
                  <a:lnTo>
                    <a:pt x="494" y="161"/>
                  </a:lnTo>
                  <a:close/>
                  <a:moveTo>
                    <a:pt x="41" y="161"/>
                  </a:moveTo>
                  <a:lnTo>
                    <a:pt x="41" y="161"/>
                  </a:lnTo>
                  <a:lnTo>
                    <a:pt x="41" y="161"/>
                  </a:lnTo>
                  <a:lnTo>
                    <a:pt x="41" y="162"/>
                  </a:lnTo>
                  <a:lnTo>
                    <a:pt x="40" y="162"/>
                  </a:lnTo>
                  <a:lnTo>
                    <a:pt x="41" y="161"/>
                  </a:lnTo>
                  <a:lnTo>
                    <a:pt x="41" y="161"/>
                  </a:lnTo>
                  <a:lnTo>
                    <a:pt x="41" y="161"/>
                  </a:lnTo>
                  <a:close/>
                  <a:moveTo>
                    <a:pt x="3215" y="157"/>
                  </a:moveTo>
                  <a:lnTo>
                    <a:pt x="3219" y="159"/>
                  </a:lnTo>
                  <a:lnTo>
                    <a:pt x="3220" y="159"/>
                  </a:lnTo>
                  <a:lnTo>
                    <a:pt x="3223" y="161"/>
                  </a:lnTo>
                  <a:lnTo>
                    <a:pt x="3225" y="164"/>
                  </a:lnTo>
                  <a:lnTo>
                    <a:pt x="3226" y="165"/>
                  </a:lnTo>
                  <a:lnTo>
                    <a:pt x="3226" y="165"/>
                  </a:lnTo>
                  <a:lnTo>
                    <a:pt x="3226" y="165"/>
                  </a:lnTo>
                  <a:lnTo>
                    <a:pt x="3226" y="167"/>
                  </a:lnTo>
                  <a:lnTo>
                    <a:pt x="3226" y="168"/>
                  </a:lnTo>
                  <a:lnTo>
                    <a:pt x="3225" y="168"/>
                  </a:lnTo>
                  <a:lnTo>
                    <a:pt x="3223" y="168"/>
                  </a:lnTo>
                  <a:lnTo>
                    <a:pt x="3223" y="167"/>
                  </a:lnTo>
                  <a:lnTo>
                    <a:pt x="3220" y="167"/>
                  </a:lnTo>
                  <a:lnTo>
                    <a:pt x="3215" y="167"/>
                  </a:lnTo>
                  <a:lnTo>
                    <a:pt x="3214" y="165"/>
                  </a:lnTo>
                  <a:lnTo>
                    <a:pt x="3212" y="164"/>
                  </a:lnTo>
                  <a:lnTo>
                    <a:pt x="3211" y="164"/>
                  </a:lnTo>
                  <a:lnTo>
                    <a:pt x="3212" y="162"/>
                  </a:lnTo>
                  <a:lnTo>
                    <a:pt x="3212" y="162"/>
                  </a:lnTo>
                  <a:lnTo>
                    <a:pt x="3214" y="162"/>
                  </a:lnTo>
                  <a:lnTo>
                    <a:pt x="3214" y="162"/>
                  </a:lnTo>
                  <a:lnTo>
                    <a:pt x="3214" y="161"/>
                  </a:lnTo>
                  <a:lnTo>
                    <a:pt x="3214" y="159"/>
                  </a:lnTo>
                  <a:lnTo>
                    <a:pt x="3214" y="159"/>
                  </a:lnTo>
                  <a:lnTo>
                    <a:pt x="3215" y="157"/>
                  </a:lnTo>
                  <a:close/>
                  <a:moveTo>
                    <a:pt x="3062" y="151"/>
                  </a:moveTo>
                  <a:lnTo>
                    <a:pt x="3064" y="151"/>
                  </a:lnTo>
                  <a:lnTo>
                    <a:pt x="3066" y="151"/>
                  </a:lnTo>
                  <a:lnTo>
                    <a:pt x="3066" y="151"/>
                  </a:lnTo>
                  <a:lnTo>
                    <a:pt x="3067" y="153"/>
                  </a:lnTo>
                  <a:lnTo>
                    <a:pt x="3067" y="153"/>
                  </a:lnTo>
                  <a:lnTo>
                    <a:pt x="3067" y="153"/>
                  </a:lnTo>
                  <a:lnTo>
                    <a:pt x="3067" y="153"/>
                  </a:lnTo>
                  <a:lnTo>
                    <a:pt x="3066" y="153"/>
                  </a:lnTo>
                  <a:lnTo>
                    <a:pt x="3064" y="154"/>
                  </a:lnTo>
                  <a:lnTo>
                    <a:pt x="3062" y="153"/>
                  </a:lnTo>
                  <a:lnTo>
                    <a:pt x="3061" y="153"/>
                  </a:lnTo>
                  <a:lnTo>
                    <a:pt x="3059" y="153"/>
                  </a:lnTo>
                  <a:lnTo>
                    <a:pt x="3059" y="153"/>
                  </a:lnTo>
                  <a:lnTo>
                    <a:pt x="3058" y="151"/>
                  </a:lnTo>
                  <a:lnTo>
                    <a:pt x="3059" y="151"/>
                  </a:lnTo>
                  <a:lnTo>
                    <a:pt x="3061" y="151"/>
                  </a:lnTo>
                  <a:lnTo>
                    <a:pt x="3062" y="151"/>
                  </a:lnTo>
                  <a:close/>
                  <a:moveTo>
                    <a:pt x="175" y="146"/>
                  </a:moveTo>
                  <a:lnTo>
                    <a:pt x="175" y="146"/>
                  </a:lnTo>
                  <a:lnTo>
                    <a:pt x="175" y="146"/>
                  </a:lnTo>
                  <a:lnTo>
                    <a:pt x="175" y="148"/>
                  </a:lnTo>
                  <a:lnTo>
                    <a:pt x="174" y="149"/>
                  </a:lnTo>
                  <a:lnTo>
                    <a:pt x="172" y="151"/>
                  </a:lnTo>
                  <a:lnTo>
                    <a:pt x="171" y="154"/>
                  </a:lnTo>
                  <a:lnTo>
                    <a:pt x="171" y="154"/>
                  </a:lnTo>
                  <a:lnTo>
                    <a:pt x="169" y="156"/>
                  </a:lnTo>
                  <a:lnTo>
                    <a:pt x="169" y="157"/>
                  </a:lnTo>
                  <a:lnTo>
                    <a:pt x="169" y="159"/>
                  </a:lnTo>
                  <a:lnTo>
                    <a:pt x="171" y="157"/>
                  </a:lnTo>
                  <a:lnTo>
                    <a:pt x="171" y="159"/>
                  </a:lnTo>
                  <a:lnTo>
                    <a:pt x="169" y="159"/>
                  </a:lnTo>
                  <a:lnTo>
                    <a:pt x="166" y="159"/>
                  </a:lnTo>
                  <a:lnTo>
                    <a:pt x="164" y="161"/>
                  </a:lnTo>
                  <a:lnTo>
                    <a:pt x="163" y="161"/>
                  </a:lnTo>
                  <a:lnTo>
                    <a:pt x="161" y="161"/>
                  </a:lnTo>
                  <a:lnTo>
                    <a:pt x="161" y="162"/>
                  </a:lnTo>
                  <a:lnTo>
                    <a:pt x="160" y="162"/>
                  </a:lnTo>
                  <a:lnTo>
                    <a:pt x="160" y="162"/>
                  </a:lnTo>
                  <a:lnTo>
                    <a:pt x="158" y="161"/>
                  </a:lnTo>
                  <a:lnTo>
                    <a:pt x="160" y="161"/>
                  </a:lnTo>
                  <a:lnTo>
                    <a:pt x="161" y="161"/>
                  </a:lnTo>
                  <a:lnTo>
                    <a:pt x="161" y="161"/>
                  </a:lnTo>
                  <a:lnTo>
                    <a:pt x="161" y="161"/>
                  </a:lnTo>
                  <a:lnTo>
                    <a:pt x="163" y="159"/>
                  </a:lnTo>
                  <a:lnTo>
                    <a:pt x="163" y="159"/>
                  </a:lnTo>
                  <a:lnTo>
                    <a:pt x="164" y="159"/>
                  </a:lnTo>
                  <a:lnTo>
                    <a:pt x="164" y="159"/>
                  </a:lnTo>
                  <a:lnTo>
                    <a:pt x="166" y="159"/>
                  </a:lnTo>
                  <a:lnTo>
                    <a:pt x="167" y="159"/>
                  </a:lnTo>
                  <a:lnTo>
                    <a:pt x="167" y="157"/>
                  </a:lnTo>
                  <a:lnTo>
                    <a:pt x="167" y="156"/>
                  </a:lnTo>
                  <a:lnTo>
                    <a:pt x="169" y="156"/>
                  </a:lnTo>
                  <a:lnTo>
                    <a:pt x="171" y="154"/>
                  </a:lnTo>
                  <a:lnTo>
                    <a:pt x="169" y="153"/>
                  </a:lnTo>
                  <a:lnTo>
                    <a:pt x="171" y="153"/>
                  </a:lnTo>
                  <a:lnTo>
                    <a:pt x="171" y="153"/>
                  </a:lnTo>
                  <a:lnTo>
                    <a:pt x="172" y="151"/>
                  </a:lnTo>
                  <a:lnTo>
                    <a:pt x="172" y="151"/>
                  </a:lnTo>
                  <a:lnTo>
                    <a:pt x="174" y="151"/>
                  </a:lnTo>
                  <a:lnTo>
                    <a:pt x="174" y="149"/>
                  </a:lnTo>
                  <a:lnTo>
                    <a:pt x="174" y="146"/>
                  </a:lnTo>
                  <a:lnTo>
                    <a:pt x="175" y="146"/>
                  </a:lnTo>
                  <a:close/>
                  <a:moveTo>
                    <a:pt x="2422" y="140"/>
                  </a:moveTo>
                  <a:lnTo>
                    <a:pt x="2427" y="140"/>
                  </a:lnTo>
                  <a:lnTo>
                    <a:pt x="2429" y="142"/>
                  </a:lnTo>
                  <a:lnTo>
                    <a:pt x="2429" y="143"/>
                  </a:lnTo>
                  <a:lnTo>
                    <a:pt x="2427" y="146"/>
                  </a:lnTo>
                  <a:lnTo>
                    <a:pt x="2427" y="148"/>
                  </a:lnTo>
                  <a:lnTo>
                    <a:pt x="2429" y="149"/>
                  </a:lnTo>
                  <a:lnTo>
                    <a:pt x="2429" y="149"/>
                  </a:lnTo>
                  <a:lnTo>
                    <a:pt x="2430" y="149"/>
                  </a:lnTo>
                  <a:lnTo>
                    <a:pt x="2432" y="149"/>
                  </a:lnTo>
                  <a:lnTo>
                    <a:pt x="2432" y="151"/>
                  </a:lnTo>
                  <a:lnTo>
                    <a:pt x="2432" y="153"/>
                  </a:lnTo>
                  <a:lnTo>
                    <a:pt x="2433" y="154"/>
                  </a:lnTo>
                  <a:lnTo>
                    <a:pt x="2433" y="156"/>
                  </a:lnTo>
                  <a:lnTo>
                    <a:pt x="2432" y="156"/>
                  </a:lnTo>
                  <a:lnTo>
                    <a:pt x="2430" y="157"/>
                  </a:lnTo>
                  <a:lnTo>
                    <a:pt x="2430" y="157"/>
                  </a:lnTo>
                  <a:lnTo>
                    <a:pt x="2429" y="159"/>
                  </a:lnTo>
                  <a:lnTo>
                    <a:pt x="2427" y="159"/>
                  </a:lnTo>
                  <a:lnTo>
                    <a:pt x="2427" y="157"/>
                  </a:lnTo>
                  <a:lnTo>
                    <a:pt x="2425" y="154"/>
                  </a:lnTo>
                  <a:lnTo>
                    <a:pt x="2425" y="151"/>
                  </a:lnTo>
                  <a:lnTo>
                    <a:pt x="2425" y="149"/>
                  </a:lnTo>
                  <a:lnTo>
                    <a:pt x="2424" y="149"/>
                  </a:lnTo>
                  <a:lnTo>
                    <a:pt x="2422" y="146"/>
                  </a:lnTo>
                  <a:lnTo>
                    <a:pt x="2422" y="145"/>
                  </a:lnTo>
                  <a:lnTo>
                    <a:pt x="2424" y="145"/>
                  </a:lnTo>
                  <a:lnTo>
                    <a:pt x="2424" y="143"/>
                  </a:lnTo>
                  <a:lnTo>
                    <a:pt x="2424" y="143"/>
                  </a:lnTo>
                  <a:lnTo>
                    <a:pt x="2422" y="143"/>
                  </a:lnTo>
                  <a:lnTo>
                    <a:pt x="2421" y="143"/>
                  </a:lnTo>
                  <a:lnTo>
                    <a:pt x="2422" y="142"/>
                  </a:lnTo>
                  <a:lnTo>
                    <a:pt x="2422" y="140"/>
                  </a:lnTo>
                  <a:close/>
                  <a:moveTo>
                    <a:pt x="2399" y="129"/>
                  </a:moveTo>
                  <a:lnTo>
                    <a:pt x="2400" y="129"/>
                  </a:lnTo>
                  <a:lnTo>
                    <a:pt x="2402" y="129"/>
                  </a:lnTo>
                  <a:lnTo>
                    <a:pt x="2400" y="131"/>
                  </a:lnTo>
                  <a:lnTo>
                    <a:pt x="2399" y="131"/>
                  </a:lnTo>
                  <a:lnTo>
                    <a:pt x="2397" y="131"/>
                  </a:lnTo>
                  <a:lnTo>
                    <a:pt x="2395" y="132"/>
                  </a:lnTo>
                  <a:lnTo>
                    <a:pt x="2395" y="135"/>
                  </a:lnTo>
                  <a:lnTo>
                    <a:pt x="2397" y="135"/>
                  </a:lnTo>
                  <a:lnTo>
                    <a:pt x="2397" y="137"/>
                  </a:lnTo>
                  <a:lnTo>
                    <a:pt x="2395" y="138"/>
                  </a:lnTo>
                  <a:lnTo>
                    <a:pt x="2394" y="140"/>
                  </a:lnTo>
                  <a:lnTo>
                    <a:pt x="2394" y="140"/>
                  </a:lnTo>
                  <a:lnTo>
                    <a:pt x="2392" y="138"/>
                  </a:lnTo>
                  <a:lnTo>
                    <a:pt x="2391" y="138"/>
                  </a:lnTo>
                  <a:lnTo>
                    <a:pt x="2391" y="138"/>
                  </a:lnTo>
                  <a:lnTo>
                    <a:pt x="2391" y="137"/>
                  </a:lnTo>
                  <a:lnTo>
                    <a:pt x="2391" y="137"/>
                  </a:lnTo>
                  <a:lnTo>
                    <a:pt x="2389" y="137"/>
                  </a:lnTo>
                  <a:lnTo>
                    <a:pt x="2388" y="137"/>
                  </a:lnTo>
                  <a:lnTo>
                    <a:pt x="2386" y="137"/>
                  </a:lnTo>
                  <a:lnTo>
                    <a:pt x="2386" y="137"/>
                  </a:lnTo>
                  <a:lnTo>
                    <a:pt x="2383" y="137"/>
                  </a:lnTo>
                  <a:lnTo>
                    <a:pt x="2383" y="135"/>
                  </a:lnTo>
                  <a:lnTo>
                    <a:pt x="2384" y="135"/>
                  </a:lnTo>
                  <a:lnTo>
                    <a:pt x="2384" y="134"/>
                  </a:lnTo>
                  <a:lnTo>
                    <a:pt x="2384" y="134"/>
                  </a:lnTo>
                  <a:lnTo>
                    <a:pt x="2386" y="132"/>
                  </a:lnTo>
                  <a:lnTo>
                    <a:pt x="2388" y="132"/>
                  </a:lnTo>
                  <a:lnTo>
                    <a:pt x="2391" y="132"/>
                  </a:lnTo>
                  <a:lnTo>
                    <a:pt x="2391" y="132"/>
                  </a:lnTo>
                  <a:lnTo>
                    <a:pt x="2394" y="131"/>
                  </a:lnTo>
                  <a:lnTo>
                    <a:pt x="2394" y="131"/>
                  </a:lnTo>
                  <a:lnTo>
                    <a:pt x="2394" y="131"/>
                  </a:lnTo>
                  <a:lnTo>
                    <a:pt x="2394" y="131"/>
                  </a:lnTo>
                  <a:lnTo>
                    <a:pt x="2394" y="131"/>
                  </a:lnTo>
                  <a:lnTo>
                    <a:pt x="2394" y="129"/>
                  </a:lnTo>
                  <a:lnTo>
                    <a:pt x="2394" y="129"/>
                  </a:lnTo>
                  <a:lnTo>
                    <a:pt x="2397" y="129"/>
                  </a:lnTo>
                  <a:lnTo>
                    <a:pt x="2399" y="129"/>
                  </a:lnTo>
                  <a:close/>
                  <a:moveTo>
                    <a:pt x="2252" y="126"/>
                  </a:moveTo>
                  <a:lnTo>
                    <a:pt x="2254" y="126"/>
                  </a:lnTo>
                  <a:lnTo>
                    <a:pt x="2254" y="127"/>
                  </a:lnTo>
                  <a:lnTo>
                    <a:pt x="2254" y="129"/>
                  </a:lnTo>
                  <a:lnTo>
                    <a:pt x="2254" y="129"/>
                  </a:lnTo>
                  <a:lnTo>
                    <a:pt x="2255" y="131"/>
                  </a:lnTo>
                  <a:lnTo>
                    <a:pt x="2255" y="131"/>
                  </a:lnTo>
                  <a:lnTo>
                    <a:pt x="2257" y="132"/>
                  </a:lnTo>
                  <a:lnTo>
                    <a:pt x="2258" y="134"/>
                  </a:lnTo>
                  <a:lnTo>
                    <a:pt x="2257" y="135"/>
                  </a:lnTo>
                  <a:lnTo>
                    <a:pt x="2255" y="137"/>
                  </a:lnTo>
                  <a:lnTo>
                    <a:pt x="2254" y="135"/>
                  </a:lnTo>
                  <a:lnTo>
                    <a:pt x="2252" y="135"/>
                  </a:lnTo>
                  <a:lnTo>
                    <a:pt x="2250" y="134"/>
                  </a:lnTo>
                  <a:lnTo>
                    <a:pt x="2250" y="132"/>
                  </a:lnTo>
                  <a:lnTo>
                    <a:pt x="2250" y="131"/>
                  </a:lnTo>
                  <a:lnTo>
                    <a:pt x="2252" y="129"/>
                  </a:lnTo>
                  <a:lnTo>
                    <a:pt x="2252" y="127"/>
                  </a:lnTo>
                  <a:lnTo>
                    <a:pt x="2252" y="126"/>
                  </a:lnTo>
                  <a:close/>
                  <a:moveTo>
                    <a:pt x="37" y="124"/>
                  </a:moveTo>
                  <a:lnTo>
                    <a:pt x="37" y="124"/>
                  </a:lnTo>
                  <a:lnTo>
                    <a:pt x="37" y="124"/>
                  </a:lnTo>
                  <a:lnTo>
                    <a:pt x="37" y="127"/>
                  </a:lnTo>
                  <a:lnTo>
                    <a:pt x="37" y="129"/>
                  </a:lnTo>
                  <a:lnTo>
                    <a:pt x="35" y="129"/>
                  </a:lnTo>
                  <a:lnTo>
                    <a:pt x="35" y="129"/>
                  </a:lnTo>
                  <a:lnTo>
                    <a:pt x="35" y="127"/>
                  </a:lnTo>
                  <a:lnTo>
                    <a:pt x="33" y="126"/>
                  </a:lnTo>
                  <a:lnTo>
                    <a:pt x="33" y="126"/>
                  </a:lnTo>
                  <a:lnTo>
                    <a:pt x="35" y="124"/>
                  </a:lnTo>
                  <a:lnTo>
                    <a:pt x="37" y="124"/>
                  </a:lnTo>
                  <a:lnTo>
                    <a:pt x="37" y="124"/>
                  </a:lnTo>
                  <a:close/>
                  <a:moveTo>
                    <a:pt x="43" y="107"/>
                  </a:moveTo>
                  <a:lnTo>
                    <a:pt x="43" y="109"/>
                  </a:lnTo>
                  <a:lnTo>
                    <a:pt x="43" y="110"/>
                  </a:lnTo>
                  <a:lnTo>
                    <a:pt x="43" y="112"/>
                  </a:lnTo>
                  <a:lnTo>
                    <a:pt x="44" y="112"/>
                  </a:lnTo>
                  <a:lnTo>
                    <a:pt x="44" y="113"/>
                  </a:lnTo>
                  <a:lnTo>
                    <a:pt x="44" y="113"/>
                  </a:lnTo>
                  <a:lnTo>
                    <a:pt x="44" y="113"/>
                  </a:lnTo>
                  <a:lnTo>
                    <a:pt x="43" y="113"/>
                  </a:lnTo>
                  <a:lnTo>
                    <a:pt x="43" y="112"/>
                  </a:lnTo>
                  <a:lnTo>
                    <a:pt x="41" y="110"/>
                  </a:lnTo>
                  <a:lnTo>
                    <a:pt x="40" y="109"/>
                  </a:lnTo>
                  <a:lnTo>
                    <a:pt x="41" y="109"/>
                  </a:lnTo>
                  <a:lnTo>
                    <a:pt x="41" y="109"/>
                  </a:lnTo>
                  <a:lnTo>
                    <a:pt x="43" y="107"/>
                  </a:lnTo>
                  <a:close/>
                  <a:moveTo>
                    <a:pt x="153" y="105"/>
                  </a:moveTo>
                  <a:lnTo>
                    <a:pt x="155" y="105"/>
                  </a:lnTo>
                  <a:lnTo>
                    <a:pt x="155" y="105"/>
                  </a:lnTo>
                  <a:lnTo>
                    <a:pt x="155" y="107"/>
                  </a:lnTo>
                  <a:lnTo>
                    <a:pt x="156" y="107"/>
                  </a:lnTo>
                  <a:lnTo>
                    <a:pt x="156" y="107"/>
                  </a:lnTo>
                  <a:lnTo>
                    <a:pt x="156" y="107"/>
                  </a:lnTo>
                  <a:lnTo>
                    <a:pt x="155" y="109"/>
                  </a:lnTo>
                  <a:lnTo>
                    <a:pt x="155" y="109"/>
                  </a:lnTo>
                  <a:lnTo>
                    <a:pt x="153" y="110"/>
                  </a:lnTo>
                  <a:lnTo>
                    <a:pt x="153" y="110"/>
                  </a:lnTo>
                  <a:lnTo>
                    <a:pt x="153" y="110"/>
                  </a:lnTo>
                  <a:lnTo>
                    <a:pt x="153" y="110"/>
                  </a:lnTo>
                  <a:lnTo>
                    <a:pt x="153" y="109"/>
                  </a:lnTo>
                  <a:lnTo>
                    <a:pt x="153" y="109"/>
                  </a:lnTo>
                  <a:lnTo>
                    <a:pt x="153" y="109"/>
                  </a:lnTo>
                  <a:lnTo>
                    <a:pt x="153" y="107"/>
                  </a:lnTo>
                  <a:lnTo>
                    <a:pt x="153" y="105"/>
                  </a:lnTo>
                  <a:lnTo>
                    <a:pt x="153" y="105"/>
                  </a:lnTo>
                  <a:close/>
                  <a:moveTo>
                    <a:pt x="2421" y="101"/>
                  </a:moveTo>
                  <a:lnTo>
                    <a:pt x="2422" y="101"/>
                  </a:lnTo>
                  <a:lnTo>
                    <a:pt x="2425" y="102"/>
                  </a:lnTo>
                  <a:lnTo>
                    <a:pt x="2425" y="102"/>
                  </a:lnTo>
                  <a:lnTo>
                    <a:pt x="2427" y="104"/>
                  </a:lnTo>
                  <a:lnTo>
                    <a:pt x="2427" y="104"/>
                  </a:lnTo>
                  <a:lnTo>
                    <a:pt x="2429" y="105"/>
                  </a:lnTo>
                  <a:lnTo>
                    <a:pt x="2430" y="105"/>
                  </a:lnTo>
                  <a:lnTo>
                    <a:pt x="2430" y="107"/>
                  </a:lnTo>
                  <a:lnTo>
                    <a:pt x="2430" y="107"/>
                  </a:lnTo>
                  <a:lnTo>
                    <a:pt x="2430" y="107"/>
                  </a:lnTo>
                  <a:lnTo>
                    <a:pt x="2430" y="109"/>
                  </a:lnTo>
                  <a:lnTo>
                    <a:pt x="2430" y="109"/>
                  </a:lnTo>
                  <a:lnTo>
                    <a:pt x="2429" y="109"/>
                  </a:lnTo>
                  <a:lnTo>
                    <a:pt x="2429" y="109"/>
                  </a:lnTo>
                  <a:lnTo>
                    <a:pt x="2427" y="109"/>
                  </a:lnTo>
                  <a:lnTo>
                    <a:pt x="2425" y="109"/>
                  </a:lnTo>
                  <a:lnTo>
                    <a:pt x="2425" y="109"/>
                  </a:lnTo>
                  <a:lnTo>
                    <a:pt x="2425" y="109"/>
                  </a:lnTo>
                  <a:lnTo>
                    <a:pt x="2424" y="107"/>
                  </a:lnTo>
                  <a:lnTo>
                    <a:pt x="2424" y="105"/>
                  </a:lnTo>
                  <a:lnTo>
                    <a:pt x="2424" y="104"/>
                  </a:lnTo>
                  <a:lnTo>
                    <a:pt x="2422" y="104"/>
                  </a:lnTo>
                  <a:lnTo>
                    <a:pt x="2422" y="104"/>
                  </a:lnTo>
                  <a:lnTo>
                    <a:pt x="2422" y="102"/>
                  </a:lnTo>
                  <a:lnTo>
                    <a:pt x="2421" y="102"/>
                  </a:lnTo>
                  <a:lnTo>
                    <a:pt x="2421" y="102"/>
                  </a:lnTo>
                  <a:lnTo>
                    <a:pt x="2421" y="101"/>
                  </a:lnTo>
                  <a:lnTo>
                    <a:pt x="2421" y="101"/>
                  </a:lnTo>
                  <a:lnTo>
                    <a:pt x="2421" y="101"/>
                  </a:lnTo>
                  <a:close/>
                  <a:moveTo>
                    <a:pt x="3075" y="97"/>
                  </a:moveTo>
                  <a:lnTo>
                    <a:pt x="3075" y="97"/>
                  </a:lnTo>
                  <a:lnTo>
                    <a:pt x="3075" y="99"/>
                  </a:lnTo>
                  <a:lnTo>
                    <a:pt x="3077" y="102"/>
                  </a:lnTo>
                  <a:lnTo>
                    <a:pt x="3077" y="104"/>
                  </a:lnTo>
                  <a:lnTo>
                    <a:pt x="3077" y="105"/>
                  </a:lnTo>
                  <a:lnTo>
                    <a:pt x="3078" y="107"/>
                  </a:lnTo>
                  <a:lnTo>
                    <a:pt x="3077" y="109"/>
                  </a:lnTo>
                  <a:lnTo>
                    <a:pt x="3077" y="109"/>
                  </a:lnTo>
                  <a:lnTo>
                    <a:pt x="3075" y="105"/>
                  </a:lnTo>
                  <a:lnTo>
                    <a:pt x="3075" y="105"/>
                  </a:lnTo>
                  <a:lnTo>
                    <a:pt x="3075" y="104"/>
                  </a:lnTo>
                  <a:lnTo>
                    <a:pt x="3074" y="101"/>
                  </a:lnTo>
                  <a:lnTo>
                    <a:pt x="3074" y="99"/>
                  </a:lnTo>
                  <a:lnTo>
                    <a:pt x="3074" y="97"/>
                  </a:lnTo>
                  <a:lnTo>
                    <a:pt x="3075" y="97"/>
                  </a:lnTo>
                  <a:close/>
                  <a:moveTo>
                    <a:pt x="3" y="96"/>
                  </a:moveTo>
                  <a:lnTo>
                    <a:pt x="3" y="97"/>
                  </a:lnTo>
                  <a:lnTo>
                    <a:pt x="3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5" y="99"/>
                  </a:lnTo>
                  <a:lnTo>
                    <a:pt x="3" y="99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0" y="99"/>
                  </a:lnTo>
                  <a:lnTo>
                    <a:pt x="2" y="97"/>
                  </a:lnTo>
                  <a:lnTo>
                    <a:pt x="2" y="97"/>
                  </a:lnTo>
                  <a:lnTo>
                    <a:pt x="2" y="97"/>
                  </a:lnTo>
                  <a:lnTo>
                    <a:pt x="2" y="97"/>
                  </a:lnTo>
                  <a:lnTo>
                    <a:pt x="3" y="97"/>
                  </a:lnTo>
                  <a:lnTo>
                    <a:pt x="3" y="96"/>
                  </a:lnTo>
                  <a:lnTo>
                    <a:pt x="3" y="96"/>
                  </a:lnTo>
                  <a:close/>
                  <a:moveTo>
                    <a:pt x="148" y="93"/>
                  </a:moveTo>
                  <a:lnTo>
                    <a:pt x="148" y="93"/>
                  </a:lnTo>
                  <a:lnTo>
                    <a:pt x="148" y="94"/>
                  </a:lnTo>
                  <a:lnTo>
                    <a:pt x="148" y="94"/>
                  </a:lnTo>
                  <a:lnTo>
                    <a:pt x="148" y="96"/>
                  </a:lnTo>
                  <a:lnTo>
                    <a:pt x="148" y="96"/>
                  </a:lnTo>
                  <a:lnTo>
                    <a:pt x="150" y="94"/>
                  </a:lnTo>
                  <a:lnTo>
                    <a:pt x="148" y="93"/>
                  </a:lnTo>
                  <a:lnTo>
                    <a:pt x="148" y="93"/>
                  </a:lnTo>
                  <a:close/>
                  <a:moveTo>
                    <a:pt x="2753" y="90"/>
                  </a:moveTo>
                  <a:lnTo>
                    <a:pt x="2757" y="91"/>
                  </a:lnTo>
                  <a:lnTo>
                    <a:pt x="2757" y="91"/>
                  </a:lnTo>
                  <a:lnTo>
                    <a:pt x="2760" y="91"/>
                  </a:lnTo>
                  <a:lnTo>
                    <a:pt x="2760" y="93"/>
                  </a:lnTo>
                  <a:lnTo>
                    <a:pt x="2760" y="93"/>
                  </a:lnTo>
                  <a:lnTo>
                    <a:pt x="2758" y="93"/>
                  </a:lnTo>
                  <a:lnTo>
                    <a:pt x="2755" y="93"/>
                  </a:lnTo>
                  <a:lnTo>
                    <a:pt x="2753" y="93"/>
                  </a:lnTo>
                  <a:lnTo>
                    <a:pt x="2753" y="90"/>
                  </a:lnTo>
                  <a:lnTo>
                    <a:pt x="2753" y="90"/>
                  </a:lnTo>
                  <a:close/>
                  <a:moveTo>
                    <a:pt x="141" y="83"/>
                  </a:moveTo>
                  <a:lnTo>
                    <a:pt x="141" y="83"/>
                  </a:lnTo>
                  <a:lnTo>
                    <a:pt x="141" y="83"/>
                  </a:lnTo>
                  <a:lnTo>
                    <a:pt x="141" y="83"/>
                  </a:lnTo>
                  <a:lnTo>
                    <a:pt x="142" y="83"/>
                  </a:lnTo>
                  <a:lnTo>
                    <a:pt x="141" y="85"/>
                  </a:lnTo>
                  <a:lnTo>
                    <a:pt x="141" y="85"/>
                  </a:lnTo>
                  <a:lnTo>
                    <a:pt x="142" y="85"/>
                  </a:lnTo>
                  <a:lnTo>
                    <a:pt x="142" y="86"/>
                  </a:lnTo>
                  <a:lnTo>
                    <a:pt x="142" y="86"/>
                  </a:lnTo>
                  <a:lnTo>
                    <a:pt x="144" y="86"/>
                  </a:lnTo>
                  <a:lnTo>
                    <a:pt x="144" y="86"/>
                  </a:lnTo>
                  <a:lnTo>
                    <a:pt x="144" y="88"/>
                  </a:lnTo>
                  <a:lnTo>
                    <a:pt x="145" y="90"/>
                  </a:lnTo>
                  <a:lnTo>
                    <a:pt x="145" y="90"/>
                  </a:lnTo>
                  <a:lnTo>
                    <a:pt x="145" y="90"/>
                  </a:lnTo>
                  <a:lnTo>
                    <a:pt x="145" y="91"/>
                  </a:lnTo>
                  <a:lnTo>
                    <a:pt x="145" y="91"/>
                  </a:lnTo>
                  <a:lnTo>
                    <a:pt x="145" y="90"/>
                  </a:lnTo>
                  <a:lnTo>
                    <a:pt x="147" y="90"/>
                  </a:lnTo>
                  <a:lnTo>
                    <a:pt x="147" y="90"/>
                  </a:lnTo>
                  <a:lnTo>
                    <a:pt x="147" y="88"/>
                  </a:lnTo>
                  <a:lnTo>
                    <a:pt x="145" y="88"/>
                  </a:lnTo>
                  <a:lnTo>
                    <a:pt x="145" y="86"/>
                  </a:lnTo>
                  <a:lnTo>
                    <a:pt x="145" y="86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47" y="86"/>
                  </a:lnTo>
                  <a:lnTo>
                    <a:pt x="148" y="88"/>
                  </a:lnTo>
                  <a:lnTo>
                    <a:pt x="148" y="88"/>
                  </a:lnTo>
                  <a:lnTo>
                    <a:pt x="150" y="86"/>
                  </a:lnTo>
                  <a:lnTo>
                    <a:pt x="150" y="88"/>
                  </a:lnTo>
                  <a:lnTo>
                    <a:pt x="150" y="88"/>
                  </a:lnTo>
                  <a:lnTo>
                    <a:pt x="150" y="88"/>
                  </a:lnTo>
                  <a:lnTo>
                    <a:pt x="150" y="88"/>
                  </a:lnTo>
                  <a:lnTo>
                    <a:pt x="148" y="88"/>
                  </a:lnTo>
                  <a:lnTo>
                    <a:pt x="148" y="88"/>
                  </a:lnTo>
                  <a:lnTo>
                    <a:pt x="148" y="88"/>
                  </a:lnTo>
                  <a:lnTo>
                    <a:pt x="147" y="88"/>
                  </a:lnTo>
                  <a:lnTo>
                    <a:pt x="147" y="90"/>
                  </a:lnTo>
                  <a:lnTo>
                    <a:pt x="147" y="90"/>
                  </a:lnTo>
                  <a:lnTo>
                    <a:pt x="148" y="90"/>
                  </a:lnTo>
                  <a:lnTo>
                    <a:pt x="148" y="91"/>
                  </a:lnTo>
                  <a:lnTo>
                    <a:pt x="148" y="91"/>
                  </a:lnTo>
                  <a:lnTo>
                    <a:pt x="150" y="91"/>
                  </a:lnTo>
                  <a:lnTo>
                    <a:pt x="150" y="93"/>
                  </a:lnTo>
                  <a:lnTo>
                    <a:pt x="152" y="94"/>
                  </a:lnTo>
                  <a:lnTo>
                    <a:pt x="152" y="94"/>
                  </a:lnTo>
                  <a:lnTo>
                    <a:pt x="152" y="96"/>
                  </a:lnTo>
                  <a:lnTo>
                    <a:pt x="152" y="96"/>
                  </a:lnTo>
                  <a:lnTo>
                    <a:pt x="150" y="96"/>
                  </a:lnTo>
                  <a:lnTo>
                    <a:pt x="148" y="97"/>
                  </a:lnTo>
                  <a:lnTo>
                    <a:pt x="148" y="99"/>
                  </a:lnTo>
                  <a:lnTo>
                    <a:pt x="147" y="99"/>
                  </a:lnTo>
                  <a:lnTo>
                    <a:pt x="147" y="99"/>
                  </a:lnTo>
                  <a:lnTo>
                    <a:pt x="145" y="99"/>
                  </a:lnTo>
                  <a:lnTo>
                    <a:pt x="145" y="97"/>
                  </a:lnTo>
                  <a:lnTo>
                    <a:pt x="145" y="96"/>
                  </a:lnTo>
                  <a:lnTo>
                    <a:pt x="145" y="94"/>
                  </a:lnTo>
                  <a:lnTo>
                    <a:pt x="144" y="96"/>
                  </a:lnTo>
                  <a:lnTo>
                    <a:pt x="144" y="96"/>
                  </a:lnTo>
                  <a:lnTo>
                    <a:pt x="144" y="96"/>
                  </a:lnTo>
                  <a:lnTo>
                    <a:pt x="144" y="97"/>
                  </a:lnTo>
                  <a:lnTo>
                    <a:pt x="144" y="97"/>
                  </a:lnTo>
                  <a:lnTo>
                    <a:pt x="142" y="96"/>
                  </a:lnTo>
                  <a:lnTo>
                    <a:pt x="142" y="94"/>
                  </a:lnTo>
                  <a:lnTo>
                    <a:pt x="141" y="94"/>
                  </a:lnTo>
                  <a:lnTo>
                    <a:pt x="141" y="93"/>
                  </a:lnTo>
                  <a:lnTo>
                    <a:pt x="141" y="93"/>
                  </a:lnTo>
                  <a:lnTo>
                    <a:pt x="141" y="91"/>
                  </a:lnTo>
                  <a:lnTo>
                    <a:pt x="141" y="90"/>
                  </a:lnTo>
                  <a:lnTo>
                    <a:pt x="139" y="90"/>
                  </a:lnTo>
                  <a:lnTo>
                    <a:pt x="139" y="90"/>
                  </a:lnTo>
                  <a:lnTo>
                    <a:pt x="139" y="88"/>
                  </a:lnTo>
                  <a:lnTo>
                    <a:pt x="137" y="88"/>
                  </a:lnTo>
                  <a:lnTo>
                    <a:pt x="137" y="86"/>
                  </a:lnTo>
                  <a:lnTo>
                    <a:pt x="137" y="86"/>
                  </a:lnTo>
                  <a:lnTo>
                    <a:pt x="137" y="85"/>
                  </a:lnTo>
                  <a:lnTo>
                    <a:pt x="137" y="85"/>
                  </a:lnTo>
                  <a:lnTo>
                    <a:pt x="137" y="85"/>
                  </a:lnTo>
                  <a:lnTo>
                    <a:pt x="137" y="85"/>
                  </a:lnTo>
                  <a:lnTo>
                    <a:pt x="137" y="83"/>
                  </a:lnTo>
                  <a:lnTo>
                    <a:pt x="137" y="83"/>
                  </a:lnTo>
                  <a:lnTo>
                    <a:pt x="137" y="83"/>
                  </a:lnTo>
                  <a:lnTo>
                    <a:pt x="139" y="83"/>
                  </a:lnTo>
                  <a:lnTo>
                    <a:pt x="139" y="83"/>
                  </a:lnTo>
                  <a:lnTo>
                    <a:pt x="141" y="83"/>
                  </a:lnTo>
                  <a:close/>
                  <a:moveTo>
                    <a:pt x="576" y="80"/>
                  </a:moveTo>
                  <a:lnTo>
                    <a:pt x="576" y="80"/>
                  </a:lnTo>
                  <a:lnTo>
                    <a:pt x="576" y="82"/>
                  </a:lnTo>
                  <a:lnTo>
                    <a:pt x="576" y="82"/>
                  </a:lnTo>
                  <a:lnTo>
                    <a:pt x="576" y="82"/>
                  </a:lnTo>
                  <a:lnTo>
                    <a:pt x="576" y="80"/>
                  </a:lnTo>
                  <a:lnTo>
                    <a:pt x="576" y="80"/>
                  </a:lnTo>
                  <a:lnTo>
                    <a:pt x="576" y="80"/>
                  </a:lnTo>
                  <a:close/>
                  <a:moveTo>
                    <a:pt x="2821" y="79"/>
                  </a:moveTo>
                  <a:lnTo>
                    <a:pt x="2823" y="79"/>
                  </a:lnTo>
                  <a:lnTo>
                    <a:pt x="2824" y="79"/>
                  </a:lnTo>
                  <a:lnTo>
                    <a:pt x="2826" y="80"/>
                  </a:lnTo>
                  <a:lnTo>
                    <a:pt x="2828" y="80"/>
                  </a:lnTo>
                  <a:lnTo>
                    <a:pt x="2829" y="80"/>
                  </a:lnTo>
                  <a:lnTo>
                    <a:pt x="2831" y="80"/>
                  </a:lnTo>
                  <a:lnTo>
                    <a:pt x="2831" y="82"/>
                  </a:lnTo>
                  <a:lnTo>
                    <a:pt x="2829" y="82"/>
                  </a:lnTo>
                  <a:lnTo>
                    <a:pt x="2829" y="82"/>
                  </a:lnTo>
                  <a:lnTo>
                    <a:pt x="2828" y="82"/>
                  </a:lnTo>
                  <a:lnTo>
                    <a:pt x="2826" y="82"/>
                  </a:lnTo>
                  <a:lnTo>
                    <a:pt x="2824" y="82"/>
                  </a:lnTo>
                  <a:lnTo>
                    <a:pt x="2821" y="83"/>
                  </a:lnTo>
                  <a:lnTo>
                    <a:pt x="2821" y="83"/>
                  </a:lnTo>
                  <a:lnTo>
                    <a:pt x="2821" y="82"/>
                  </a:lnTo>
                  <a:lnTo>
                    <a:pt x="2821" y="82"/>
                  </a:lnTo>
                  <a:lnTo>
                    <a:pt x="2821" y="82"/>
                  </a:lnTo>
                  <a:lnTo>
                    <a:pt x="2821" y="80"/>
                  </a:lnTo>
                  <a:lnTo>
                    <a:pt x="2821" y="80"/>
                  </a:lnTo>
                  <a:lnTo>
                    <a:pt x="2821" y="79"/>
                  </a:lnTo>
                  <a:lnTo>
                    <a:pt x="2821" y="79"/>
                  </a:lnTo>
                  <a:close/>
                  <a:moveTo>
                    <a:pt x="30" y="75"/>
                  </a:moveTo>
                  <a:lnTo>
                    <a:pt x="30" y="75"/>
                  </a:lnTo>
                  <a:lnTo>
                    <a:pt x="32" y="75"/>
                  </a:lnTo>
                  <a:lnTo>
                    <a:pt x="32" y="75"/>
                  </a:lnTo>
                  <a:lnTo>
                    <a:pt x="32" y="77"/>
                  </a:lnTo>
                  <a:lnTo>
                    <a:pt x="30" y="79"/>
                  </a:lnTo>
                  <a:lnTo>
                    <a:pt x="30" y="80"/>
                  </a:lnTo>
                  <a:lnTo>
                    <a:pt x="30" y="80"/>
                  </a:lnTo>
                  <a:lnTo>
                    <a:pt x="30" y="80"/>
                  </a:lnTo>
                  <a:lnTo>
                    <a:pt x="29" y="80"/>
                  </a:lnTo>
                  <a:lnTo>
                    <a:pt x="29" y="79"/>
                  </a:lnTo>
                  <a:lnTo>
                    <a:pt x="29" y="77"/>
                  </a:lnTo>
                  <a:lnTo>
                    <a:pt x="29" y="75"/>
                  </a:lnTo>
                  <a:lnTo>
                    <a:pt x="30" y="75"/>
                  </a:lnTo>
                  <a:lnTo>
                    <a:pt x="30" y="75"/>
                  </a:lnTo>
                  <a:close/>
                  <a:moveTo>
                    <a:pt x="3026" y="75"/>
                  </a:moveTo>
                  <a:lnTo>
                    <a:pt x="3028" y="75"/>
                  </a:lnTo>
                  <a:lnTo>
                    <a:pt x="3033" y="77"/>
                  </a:lnTo>
                  <a:lnTo>
                    <a:pt x="3034" y="79"/>
                  </a:lnTo>
                  <a:lnTo>
                    <a:pt x="3034" y="80"/>
                  </a:lnTo>
                  <a:lnTo>
                    <a:pt x="3033" y="79"/>
                  </a:lnTo>
                  <a:lnTo>
                    <a:pt x="3029" y="79"/>
                  </a:lnTo>
                  <a:lnTo>
                    <a:pt x="3026" y="79"/>
                  </a:lnTo>
                  <a:lnTo>
                    <a:pt x="3025" y="80"/>
                  </a:lnTo>
                  <a:lnTo>
                    <a:pt x="3025" y="80"/>
                  </a:lnTo>
                  <a:lnTo>
                    <a:pt x="3025" y="79"/>
                  </a:lnTo>
                  <a:lnTo>
                    <a:pt x="3026" y="77"/>
                  </a:lnTo>
                  <a:lnTo>
                    <a:pt x="3026" y="75"/>
                  </a:lnTo>
                  <a:lnTo>
                    <a:pt x="3026" y="75"/>
                  </a:lnTo>
                  <a:close/>
                  <a:moveTo>
                    <a:pt x="161" y="74"/>
                  </a:moveTo>
                  <a:lnTo>
                    <a:pt x="161" y="74"/>
                  </a:lnTo>
                  <a:lnTo>
                    <a:pt x="163" y="75"/>
                  </a:lnTo>
                  <a:lnTo>
                    <a:pt x="163" y="75"/>
                  </a:lnTo>
                  <a:lnTo>
                    <a:pt x="163" y="77"/>
                  </a:lnTo>
                  <a:lnTo>
                    <a:pt x="161" y="79"/>
                  </a:lnTo>
                  <a:lnTo>
                    <a:pt x="161" y="79"/>
                  </a:lnTo>
                  <a:lnTo>
                    <a:pt x="161" y="79"/>
                  </a:lnTo>
                  <a:lnTo>
                    <a:pt x="161" y="79"/>
                  </a:lnTo>
                  <a:lnTo>
                    <a:pt x="161" y="79"/>
                  </a:lnTo>
                  <a:lnTo>
                    <a:pt x="160" y="77"/>
                  </a:lnTo>
                  <a:lnTo>
                    <a:pt x="161" y="75"/>
                  </a:lnTo>
                  <a:lnTo>
                    <a:pt x="161" y="75"/>
                  </a:lnTo>
                  <a:lnTo>
                    <a:pt x="161" y="74"/>
                  </a:lnTo>
                  <a:close/>
                  <a:moveTo>
                    <a:pt x="2050" y="72"/>
                  </a:moveTo>
                  <a:lnTo>
                    <a:pt x="2052" y="72"/>
                  </a:lnTo>
                  <a:lnTo>
                    <a:pt x="2052" y="74"/>
                  </a:lnTo>
                  <a:lnTo>
                    <a:pt x="2052" y="75"/>
                  </a:lnTo>
                  <a:lnTo>
                    <a:pt x="2052" y="75"/>
                  </a:lnTo>
                  <a:lnTo>
                    <a:pt x="2052" y="75"/>
                  </a:lnTo>
                  <a:lnTo>
                    <a:pt x="2049" y="74"/>
                  </a:lnTo>
                  <a:lnTo>
                    <a:pt x="2047" y="72"/>
                  </a:lnTo>
                  <a:lnTo>
                    <a:pt x="2049" y="72"/>
                  </a:lnTo>
                  <a:lnTo>
                    <a:pt x="2050" y="72"/>
                  </a:lnTo>
                  <a:lnTo>
                    <a:pt x="2050" y="72"/>
                  </a:lnTo>
                  <a:close/>
                  <a:moveTo>
                    <a:pt x="2600" y="71"/>
                  </a:moveTo>
                  <a:lnTo>
                    <a:pt x="2602" y="72"/>
                  </a:lnTo>
                  <a:lnTo>
                    <a:pt x="2604" y="74"/>
                  </a:lnTo>
                  <a:lnTo>
                    <a:pt x="2604" y="75"/>
                  </a:lnTo>
                  <a:lnTo>
                    <a:pt x="2604" y="75"/>
                  </a:lnTo>
                  <a:lnTo>
                    <a:pt x="2605" y="77"/>
                  </a:lnTo>
                  <a:lnTo>
                    <a:pt x="2605" y="79"/>
                  </a:lnTo>
                  <a:lnTo>
                    <a:pt x="2607" y="80"/>
                  </a:lnTo>
                  <a:lnTo>
                    <a:pt x="2607" y="80"/>
                  </a:lnTo>
                  <a:lnTo>
                    <a:pt x="2607" y="82"/>
                  </a:lnTo>
                  <a:lnTo>
                    <a:pt x="2605" y="83"/>
                  </a:lnTo>
                  <a:lnTo>
                    <a:pt x="2602" y="83"/>
                  </a:lnTo>
                  <a:lnTo>
                    <a:pt x="2600" y="85"/>
                  </a:lnTo>
                  <a:lnTo>
                    <a:pt x="2600" y="85"/>
                  </a:lnTo>
                  <a:lnTo>
                    <a:pt x="2599" y="83"/>
                  </a:lnTo>
                  <a:lnTo>
                    <a:pt x="2597" y="82"/>
                  </a:lnTo>
                  <a:lnTo>
                    <a:pt x="2596" y="82"/>
                  </a:lnTo>
                  <a:lnTo>
                    <a:pt x="2596" y="82"/>
                  </a:lnTo>
                  <a:lnTo>
                    <a:pt x="2596" y="80"/>
                  </a:lnTo>
                  <a:lnTo>
                    <a:pt x="2596" y="77"/>
                  </a:lnTo>
                  <a:lnTo>
                    <a:pt x="2597" y="74"/>
                  </a:lnTo>
                  <a:lnTo>
                    <a:pt x="2599" y="72"/>
                  </a:lnTo>
                  <a:lnTo>
                    <a:pt x="2600" y="71"/>
                  </a:lnTo>
                  <a:close/>
                  <a:moveTo>
                    <a:pt x="8" y="66"/>
                  </a:moveTo>
                  <a:lnTo>
                    <a:pt x="8" y="68"/>
                  </a:lnTo>
                  <a:lnTo>
                    <a:pt x="8" y="69"/>
                  </a:lnTo>
                  <a:lnTo>
                    <a:pt x="10" y="69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10" y="72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7" y="69"/>
                  </a:lnTo>
                  <a:lnTo>
                    <a:pt x="7" y="69"/>
                  </a:lnTo>
                  <a:lnTo>
                    <a:pt x="7" y="68"/>
                  </a:lnTo>
                  <a:lnTo>
                    <a:pt x="8" y="66"/>
                  </a:lnTo>
                  <a:lnTo>
                    <a:pt x="8" y="66"/>
                  </a:lnTo>
                  <a:close/>
                  <a:moveTo>
                    <a:pt x="656" y="66"/>
                  </a:moveTo>
                  <a:lnTo>
                    <a:pt x="656" y="66"/>
                  </a:lnTo>
                  <a:lnTo>
                    <a:pt x="656" y="68"/>
                  </a:lnTo>
                  <a:lnTo>
                    <a:pt x="655" y="69"/>
                  </a:lnTo>
                  <a:lnTo>
                    <a:pt x="655" y="69"/>
                  </a:lnTo>
                  <a:lnTo>
                    <a:pt x="655" y="68"/>
                  </a:lnTo>
                  <a:lnTo>
                    <a:pt x="656" y="68"/>
                  </a:lnTo>
                  <a:lnTo>
                    <a:pt x="656" y="68"/>
                  </a:lnTo>
                  <a:lnTo>
                    <a:pt x="656" y="66"/>
                  </a:lnTo>
                  <a:close/>
                  <a:moveTo>
                    <a:pt x="2902" y="64"/>
                  </a:moveTo>
                  <a:lnTo>
                    <a:pt x="2900" y="66"/>
                  </a:lnTo>
                  <a:lnTo>
                    <a:pt x="2900" y="66"/>
                  </a:lnTo>
                  <a:lnTo>
                    <a:pt x="2900" y="66"/>
                  </a:lnTo>
                  <a:lnTo>
                    <a:pt x="2903" y="66"/>
                  </a:lnTo>
                  <a:lnTo>
                    <a:pt x="2903" y="68"/>
                  </a:lnTo>
                  <a:lnTo>
                    <a:pt x="2900" y="68"/>
                  </a:lnTo>
                  <a:lnTo>
                    <a:pt x="2899" y="69"/>
                  </a:lnTo>
                  <a:lnTo>
                    <a:pt x="2897" y="69"/>
                  </a:lnTo>
                  <a:lnTo>
                    <a:pt x="2897" y="71"/>
                  </a:lnTo>
                  <a:lnTo>
                    <a:pt x="2897" y="71"/>
                  </a:lnTo>
                  <a:lnTo>
                    <a:pt x="2894" y="72"/>
                  </a:lnTo>
                  <a:lnTo>
                    <a:pt x="2892" y="74"/>
                  </a:lnTo>
                  <a:lnTo>
                    <a:pt x="2891" y="74"/>
                  </a:lnTo>
                  <a:lnTo>
                    <a:pt x="2886" y="74"/>
                  </a:lnTo>
                  <a:lnTo>
                    <a:pt x="2884" y="74"/>
                  </a:lnTo>
                  <a:lnTo>
                    <a:pt x="2883" y="74"/>
                  </a:lnTo>
                  <a:lnTo>
                    <a:pt x="2878" y="72"/>
                  </a:lnTo>
                  <a:lnTo>
                    <a:pt x="2875" y="71"/>
                  </a:lnTo>
                  <a:lnTo>
                    <a:pt x="2875" y="71"/>
                  </a:lnTo>
                  <a:lnTo>
                    <a:pt x="2873" y="71"/>
                  </a:lnTo>
                  <a:lnTo>
                    <a:pt x="2873" y="71"/>
                  </a:lnTo>
                  <a:lnTo>
                    <a:pt x="2873" y="69"/>
                  </a:lnTo>
                  <a:lnTo>
                    <a:pt x="2873" y="69"/>
                  </a:lnTo>
                  <a:lnTo>
                    <a:pt x="2876" y="69"/>
                  </a:lnTo>
                  <a:lnTo>
                    <a:pt x="2880" y="68"/>
                  </a:lnTo>
                  <a:lnTo>
                    <a:pt x="2883" y="66"/>
                  </a:lnTo>
                  <a:lnTo>
                    <a:pt x="2886" y="66"/>
                  </a:lnTo>
                  <a:lnTo>
                    <a:pt x="2889" y="66"/>
                  </a:lnTo>
                  <a:lnTo>
                    <a:pt x="2892" y="66"/>
                  </a:lnTo>
                  <a:lnTo>
                    <a:pt x="2894" y="64"/>
                  </a:lnTo>
                  <a:lnTo>
                    <a:pt x="2899" y="64"/>
                  </a:lnTo>
                  <a:lnTo>
                    <a:pt x="2902" y="64"/>
                  </a:lnTo>
                  <a:close/>
                  <a:moveTo>
                    <a:pt x="658" y="61"/>
                  </a:moveTo>
                  <a:lnTo>
                    <a:pt x="658" y="61"/>
                  </a:lnTo>
                  <a:lnTo>
                    <a:pt x="659" y="64"/>
                  </a:lnTo>
                  <a:lnTo>
                    <a:pt x="659" y="68"/>
                  </a:lnTo>
                  <a:lnTo>
                    <a:pt x="659" y="69"/>
                  </a:lnTo>
                  <a:lnTo>
                    <a:pt x="659" y="69"/>
                  </a:lnTo>
                  <a:lnTo>
                    <a:pt x="659" y="69"/>
                  </a:lnTo>
                  <a:lnTo>
                    <a:pt x="659" y="66"/>
                  </a:lnTo>
                  <a:lnTo>
                    <a:pt x="658" y="64"/>
                  </a:lnTo>
                  <a:lnTo>
                    <a:pt x="658" y="61"/>
                  </a:lnTo>
                  <a:close/>
                  <a:moveTo>
                    <a:pt x="653" y="61"/>
                  </a:moveTo>
                  <a:lnTo>
                    <a:pt x="655" y="61"/>
                  </a:lnTo>
                  <a:lnTo>
                    <a:pt x="653" y="63"/>
                  </a:lnTo>
                  <a:lnTo>
                    <a:pt x="653" y="63"/>
                  </a:lnTo>
                  <a:lnTo>
                    <a:pt x="653" y="64"/>
                  </a:lnTo>
                  <a:lnTo>
                    <a:pt x="653" y="64"/>
                  </a:lnTo>
                  <a:lnTo>
                    <a:pt x="653" y="64"/>
                  </a:lnTo>
                  <a:lnTo>
                    <a:pt x="653" y="63"/>
                  </a:lnTo>
                  <a:lnTo>
                    <a:pt x="653" y="63"/>
                  </a:lnTo>
                  <a:lnTo>
                    <a:pt x="653" y="61"/>
                  </a:lnTo>
                  <a:close/>
                  <a:moveTo>
                    <a:pt x="664" y="61"/>
                  </a:moveTo>
                  <a:lnTo>
                    <a:pt x="666" y="63"/>
                  </a:lnTo>
                  <a:lnTo>
                    <a:pt x="666" y="63"/>
                  </a:lnTo>
                  <a:lnTo>
                    <a:pt x="666" y="63"/>
                  </a:lnTo>
                  <a:lnTo>
                    <a:pt x="664" y="63"/>
                  </a:lnTo>
                  <a:lnTo>
                    <a:pt x="664" y="61"/>
                  </a:lnTo>
                  <a:lnTo>
                    <a:pt x="664" y="61"/>
                  </a:lnTo>
                  <a:close/>
                  <a:moveTo>
                    <a:pt x="661" y="61"/>
                  </a:moveTo>
                  <a:lnTo>
                    <a:pt x="663" y="64"/>
                  </a:lnTo>
                  <a:lnTo>
                    <a:pt x="663" y="66"/>
                  </a:lnTo>
                  <a:lnTo>
                    <a:pt x="664" y="66"/>
                  </a:lnTo>
                  <a:lnTo>
                    <a:pt x="664" y="68"/>
                  </a:lnTo>
                  <a:lnTo>
                    <a:pt x="664" y="69"/>
                  </a:lnTo>
                  <a:lnTo>
                    <a:pt x="664" y="68"/>
                  </a:lnTo>
                  <a:lnTo>
                    <a:pt x="663" y="66"/>
                  </a:lnTo>
                  <a:lnTo>
                    <a:pt x="661" y="63"/>
                  </a:lnTo>
                  <a:lnTo>
                    <a:pt x="661" y="61"/>
                  </a:lnTo>
                  <a:lnTo>
                    <a:pt x="661" y="61"/>
                  </a:lnTo>
                  <a:close/>
                  <a:moveTo>
                    <a:pt x="666" y="60"/>
                  </a:moveTo>
                  <a:lnTo>
                    <a:pt x="667" y="61"/>
                  </a:lnTo>
                  <a:lnTo>
                    <a:pt x="667" y="63"/>
                  </a:lnTo>
                  <a:lnTo>
                    <a:pt x="669" y="63"/>
                  </a:lnTo>
                  <a:lnTo>
                    <a:pt x="667" y="63"/>
                  </a:lnTo>
                  <a:lnTo>
                    <a:pt x="666" y="61"/>
                  </a:lnTo>
                  <a:lnTo>
                    <a:pt x="666" y="60"/>
                  </a:lnTo>
                  <a:close/>
                  <a:moveTo>
                    <a:pt x="629" y="58"/>
                  </a:moveTo>
                  <a:lnTo>
                    <a:pt x="628" y="58"/>
                  </a:lnTo>
                  <a:lnTo>
                    <a:pt x="628" y="60"/>
                  </a:lnTo>
                  <a:lnTo>
                    <a:pt x="628" y="60"/>
                  </a:lnTo>
                  <a:lnTo>
                    <a:pt x="629" y="60"/>
                  </a:lnTo>
                  <a:lnTo>
                    <a:pt x="629" y="60"/>
                  </a:lnTo>
                  <a:lnTo>
                    <a:pt x="629" y="60"/>
                  </a:lnTo>
                  <a:lnTo>
                    <a:pt x="629" y="58"/>
                  </a:lnTo>
                  <a:lnTo>
                    <a:pt x="629" y="58"/>
                  </a:lnTo>
                  <a:lnTo>
                    <a:pt x="629" y="58"/>
                  </a:lnTo>
                  <a:close/>
                  <a:moveTo>
                    <a:pt x="628" y="58"/>
                  </a:moveTo>
                  <a:lnTo>
                    <a:pt x="629" y="58"/>
                  </a:lnTo>
                  <a:lnTo>
                    <a:pt x="631" y="58"/>
                  </a:lnTo>
                  <a:lnTo>
                    <a:pt x="629" y="60"/>
                  </a:lnTo>
                  <a:lnTo>
                    <a:pt x="629" y="60"/>
                  </a:lnTo>
                  <a:lnTo>
                    <a:pt x="629" y="60"/>
                  </a:lnTo>
                  <a:lnTo>
                    <a:pt x="631" y="61"/>
                  </a:lnTo>
                  <a:lnTo>
                    <a:pt x="631" y="63"/>
                  </a:lnTo>
                  <a:lnTo>
                    <a:pt x="631" y="63"/>
                  </a:lnTo>
                  <a:lnTo>
                    <a:pt x="629" y="64"/>
                  </a:lnTo>
                  <a:lnTo>
                    <a:pt x="629" y="64"/>
                  </a:lnTo>
                  <a:lnTo>
                    <a:pt x="628" y="64"/>
                  </a:lnTo>
                  <a:lnTo>
                    <a:pt x="626" y="66"/>
                  </a:lnTo>
                  <a:lnTo>
                    <a:pt x="626" y="68"/>
                  </a:lnTo>
                  <a:lnTo>
                    <a:pt x="625" y="68"/>
                  </a:lnTo>
                  <a:lnTo>
                    <a:pt x="623" y="69"/>
                  </a:lnTo>
                  <a:lnTo>
                    <a:pt x="622" y="71"/>
                  </a:lnTo>
                  <a:lnTo>
                    <a:pt x="618" y="72"/>
                  </a:lnTo>
                  <a:lnTo>
                    <a:pt x="614" y="74"/>
                  </a:lnTo>
                  <a:lnTo>
                    <a:pt x="612" y="75"/>
                  </a:lnTo>
                  <a:lnTo>
                    <a:pt x="612" y="75"/>
                  </a:lnTo>
                  <a:lnTo>
                    <a:pt x="611" y="75"/>
                  </a:lnTo>
                  <a:lnTo>
                    <a:pt x="609" y="75"/>
                  </a:lnTo>
                  <a:lnTo>
                    <a:pt x="601" y="79"/>
                  </a:lnTo>
                  <a:lnTo>
                    <a:pt x="596" y="80"/>
                  </a:lnTo>
                  <a:lnTo>
                    <a:pt x="593" y="83"/>
                  </a:lnTo>
                  <a:lnTo>
                    <a:pt x="590" y="85"/>
                  </a:lnTo>
                  <a:lnTo>
                    <a:pt x="590" y="85"/>
                  </a:lnTo>
                  <a:lnTo>
                    <a:pt x="588" y="85"/>
                  </a:lnTo>
                  <a:lnTo>
                    <a:pt x="585" y="85"/>
                  </a:lnTo>
                  <a:lnTo>
                    <a:pt x="584" y="85"/>
                  </a:lnTo>
                  <a:lnTo>
                    <a:pt x="581" y="86"/>
                  </a:lnTo>
                  <a:lnTo>
                    <a:pt x="581" y="86"/>
                  </a:lnTo>
                  <a:lnTo>
                    <a:pt x="579" y="86"/>
                  </a:lnTo>
                  <a:lnTo>
                    <a:pt x="579" y="88"/>
                  </a:lnTo>
                  <a:lnTo>
                    <a:pt x="577" y="86"/>
                  </a:lnTo>
                  <a:lnTo>
                    <a:pt x="576" y="86"/>
                  </a:lnTo>
                  <a:lnTo>
                    <a:pt x="576" y="86"/>
                  </a:lnTo>
                  <a:lnTo>
                    <a:pt x="576" y="86"/>
                  </a:lnTo>
                  <a:lnTo>
                    <a:pt x="574" y="86"/>
                  </a:lnTo>
                  <a:lnTo>
                    <a:pt x="574" y="86"/>
                  </a:lnTo>
                  <a:lnTo>
                    <a:pt x="573" y="86"/>
                  </a:lnTo>
                  <a:lnTo>
                    <a:pt x="571" y="86"/>
                  </a:lnTo>
                  <a:lnTo>
                    <a:pt x="571" y="86"/>
                  </a:lnTo>
                  <a:lnTo>
                    <a:pt x="571" y="86"/>
                  </a:lnTo>
                  <a:lnTo>
                    <a:pt x="576" y="85"/>
                  </a:lnTo>
                  <a:lnTo>
                    <a:pt x="576" y="85"/>
                  </a:lnTo>
                  <a:lnTo>
                    <a:pt x="574" y="85"/>
                  </a:lnTo>
                  <a:lnTo>
                    <a:pt x="573" y="85"/>
                  </a:lnTo>
                  <a:lnTo>
                    <a:pt x="573" y="85"/>
                  </a:lnTo>
                  <a:lnTo>
                    <a:pt x="573" y="85"/>
                  </a:lnTo>
                  <a:lnTo>
                    <a:pt x="573" y="85"/>
                  </a:lnTo>
                  <a:lnTo>
                    <a:pt x="571" y="85"/>
                  </a:lnTo>
                  <a:lnTo>
                    <a:pt x="571" y="85"/>
                  </a:lnTo>
                  <a:lnTo>
                    <a:pt x="570" y="83"/>
                  </a:lnTo>
                  <a:lnTo>
                    <a:pt x="568" y="83"/>
                  </a:lnTo>
                  <a:lnTo>
                    <a:pt x="566" y="82"/>
                  </a:lnTo>
                  <a:lnTo>
                    <a:pt x="566" y="82"/>
                  </a:lnTo>
                  <a:lnTo>
                    <a:pt x="565" y="82"/>
                  </a:lnTo>
                  <a:lnTo>
                    <a:pt x="565" y="82"/>
                  </a:lnTo>
                  <a:lnTo>
                    <a:pt x="565" y="82"/>
                  </a:lnTo>
                  <a:lnTo>
                    <a:pt x="566" y="79"/>
                  </a:lnTo>
                  <a:lnTo>
                    <a:pt x="566" y="79"/>
                  </a:lnTo>
                  <a:lnTo>
                    <a:pt x="566" y="79"/>
                  </a:lnTo>
                  <a:lnTo>
                    <a:pt x="566" y="79"/>
                  </a:lnTo>
                  <a:lnTo>
                    <a:pt x="566" y="79"/>
                  </a:lnTo>
                  <a:lnTo>
                    <a:pt x="566" y="77"/>
                  </a:lnTo>
                  <a:lnTo>
                    <a:pt x="568" y="77"/>
                  </a:lnTo>
                  <a:lnTo>
                    <a:pt x="568" y="77"/>
                  </a:lnTo>
                  <a:lnTo>
                    <a:pt x="568" y="75"/>
                  </a:lnTo>
                  <a:lnTo>
                    <a:pt x="568" y="75"/>
                  </a:lnTo>
                  <a:lnTo>
                    <a:pt x="568" y="74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70" y="71"/>
                  </a:lnTo>
                  <a:lnTo>
                    <a:pt x="571" y="71"/>
                  </a:lnTo>
                  <a:lnTo>
                    <a:pt x="573" y="71"/>
                  </a:lnTo>
                  <a:lnTo>
                    <a:pt x="573" y="71"/>
                  </a:lnTo>
                  <a:lnTo>
                    <a:pt x="573" y="69"/>
                  </a:lnTo>
                  <a:lnTo>
                    <a:pt x="573" y="68"/>
                  </a:lnTo>
                  <a:lnTo>
                    <a:pt x="573" y="68"/>
                  </a:lnTo>
                  <a:lnTo>
                    <a:pt x="574" y="66"/>
                  </a:lnTo>
                  <a:lnTo>
                    <a:pt x="574" y="66"/>
                  </a:lnTo>
                  <a:lnTo>
                    <a:pt x="574" y="66"/>
                  </a:lnTo>
                  <a:lnTo>
                    <a:pt x="574" y="66"/>
                  </a:lnTo>
                  <a:lnTo>
                    <a:pt x="574" y="64"/>
                  </a:lnTo>
                  <a:lnTo>
                    <a:pt x="576" y="64"/>
                  </a:lnTo>
                  <a:lnTo>
                    <a:pt x="576" y="64"/>
                  </a:lnTo>
                  <a:lnTo>
                    <a:pt x="576" y="66"/>
                  </a:lnTo>
                  <a:lnTo>
                    <a:pt x="576" y="66"/>
                  </a:lnTo>
                  <a:lnTo>
                    <a:pt x="576" y="68"/>
                  </a:lnTo>
                  <a:lnTo>
                    <a:pt x="576" y="68"/>
                  </a:lnTo>
                  <a:lnTo>
                    <a:pt x="576" y="68"/>
                  </a:lnTo>
                  <a:lnTo>
                    <a:pt x="576" y="68"/>
                  </a:lnTo>
                  <a:lnTo>
                    <a:pt x="579" y="68"/>
                  </a:lnTo>
                  <a:lnTo>
                    <a:pt x="579" y="68"/>
                  </a:lnTo>
                  <a:lnTo>
                    <a:pt x="579" y="68"/>
                  </a:lnTo>
                  <a:lnTo>
                    <a:pt x="579" y="69"/>
                  </a:lnTo>
                  <a:lnTo>
                    <a:pt x="579" y="69"/>
                  </a:lnTo>
                  <a:lnTo>
                    <a:pt x="579" y="71"/>
                  </a:lnTo>
                  <a:lnTo>
                    <a:pt x="579" y="71"/>
                  </a:lnTo>
                  <a:lnTo>
                    <a:pt x="577" y="71"/>
                  </a:lnTo>
                  <a:lnTo>
                    <a:pt x="577" y="71"/>
                  </a:lnTo>
                  <a:lnTo>
                    <a:pt x="573" y="71"/>
                  </a:lnTo>
                  <a:lnTo>
                    <a:pt x="571" y="71"/>
                  </a:lnTo>
                  <a:lnTo>
                    <a:pt x="571" y="72"/>
                  </a:lnTo>
                  <a:lnTo>
                    <a:pt x="570" y="72"/>
                  </a:lnTo>
                  <a:lnTo>
                    <a:pt x="570" y="72"/>
                  </a:lnTo>
                  <a:lnTo>
                    <a:pt x="570" y="74"/>
                  </a:lnTo>
                  <a:lnTo>
                    <a:pt x="570" y="75"/>
                  </a:lnTo>
                  <a:lnTo>
                    <a:pt x="570" y="75"/>
                  </a:lnTo>
                  <a:lnTo>
                    <a:pt x="570" y="75"/>
                  </a:lnTo>
                  <a:lnTo>
                    <a:pt x="571" y="77"/>
                  </a:lnTo>
                  <a:lnTo>
                    <a:pt x="573" y="77"/>
                  </a:lnTo>
                  <a:lnTo>
                    <a:pt x="576" y="77"/>
                  </a:lnTo>
                  <a:lnTo>
                    <a:pt x="576" y="77"/>
                  </a:lnTo>
                  <a:lnTo>
                    <a:pt x="577" y="77"/>
                  </a:lnTo>
                  <a:lnTo>
                    <a:pt x="577" y="77"/>
                  </a:lnTo>
                  <a:lnTo>
                    <a:pt x="577" y="79"/>
                  </a:lnTo>
                  <a:lnTo>
                    <a:pt x="579" y="79"/>
                  </a:lnTo>
                  <a:lnTo>
                    <a:pt x="579" y="77"/>
                  </a:lnTo>
                  <a:lnTo>
                    <a:pt x="579" y="75"/>
                  </a:lnTo>
                  <a:lnTo>
                    <a:pt x="579" y="75"/>
                  </a:lnTo>
                  <a:lnTo>
                    <a:pt x="581" y="74"/>
                  </a:lnTo>
                  <a:lnTo>
                    <a:pt x="584" y="72"/>
                  </a:lnTo>
                  <a:lnTo>
                    <a:pt x="585" y="72"/>
                  </a:lnTo>
                  <a:lnTo>
                    <a:pt x="587" y="72"/>
                  </a:lnTo>
                  <a:lnTo>
                    <a:pt x="587" y="72"/>
                  </a:lnTo>
                  <a:lnTo>
                    <a:pt x="587" y="71"/>
                  </a:lnTo>
                  <a:lnTo>
                    <a:pt x="587" y="72"/>
                  </a:lnTo>
                  <a:lnTo>
                    <a:pt x="587" y="72"/>
                  </a:lnTo>
                  <a:lnTo>
                    <a:pt x="587" y="72"/>
                  </a:lnTo>
                  <a:lnTo>
                    <a:pt x="587" y="72"/>
                  </a:lnTo>
                  <a:lnTo>
                    <a:pt x="588" y="72"/>
                  </a:lnTo>
                  <a:lnTo>
                    <a:pt x="588" y="71"/>
                  </a:lnTo>
                  <a:lnTo>
                    <a:pt x="590" y="69"/>
                  </a:lnTo>
                  <a:lnTo>
                    <a:pt x="593" y="66"/>
                  </a:lnTo>
                  <a:lnTo>
                    <a:pt x="595" y="66"/>
                  </a:lnTo>
                  <a:lnTo>
                    <a:pt x="596" y="66"/>
                  </a:lnTo>
                  <a:lnTo>
                    <a:pt x="599" y="66"/>
                  </a:lnTo>
                  <a:lnTo>
                    <a:pt x="603" y="66"/>
                  </a:lnTo>
                  <a:lnTo>
                    <a:pt x="606" y="66"/>
                  </a:lnTo>
                  <a:lnTo>
                    <a:pt x="607" y="68"/>
                  </a:lnTo>
                  <a:lnTo>
                    <a:pt x="609" y="68"/>
                  </a:lnTo>
                  <a:lnTo>
                    <a:pt x="614" y="68"/>
                  </a:lnTo>
                  <a:lnTo>
                    <a:pt x="614" y="68"/>
                  </a:lnTo>
                  <a:lnTo>
                    <a:pt x="612" y="68"/>
                  </a:lnTo>
                  <a:lnTo>
                    <a:pt x="611" y="66"/>
                  </a:lnTo>
                  <a:lnTo>
                    <a:pt x="609" y="66"/>
                  </a:lnTo>
                  <a:lnTo>
                    <a:pt x="607" y="66"/>
                  </a:lnTo>
                  <a:lnTo>
                    <a:pt x="607" y="66"/>
                  </a:lnTo>
                  <a:lnTo>
                    <a:pt x="609" y="64"/>
                  </a:lnTo>
                  <a:lnTo>
                    <a:pt x="609" y="64"/>
                  </a:lnTo>
                  <a:lnTo>
                    <a:pt x="609" y="64"/>
                  </a:lnTo>
                  <a:lnTo>
                    <a:pt x="611" y="64"/>
                  </a:lnTo>
                  <a:lnTo>
                    <a:pt x="611" y="63"/>
                  </a:lnTo>
                  <a:lnTo>
                    <a:pt x="612" y="63"/>
                  </a:lnTo>
                  <a:lnTo>
                    <a:pt x="615" y="63"/>
                  </a:lnTo>
                  <a:lnTo>
                    <a:pt x="618" y="61"/>
                  </a:lnTo>
                  <a:lnTo>
                    <a:pt x="618" y="61"/>
                  </a:lnTo>
                  <a:lnTo>
                    <a:pt x="618" y="63"/>
                  </a:lnTo>
                  <a:lnTo>
                    <a:pt x="620" y="63"/>
                  </a:lnTo>
                  <a:lnTo>
                    <a:pt x="623" y="61"/>
                  </a:lnTo>
                  <a:lnTo>
                    <a:pt x="625" y="61"/>
                  </a:lnTo>
                  <a:lnTo>
                    <a:pt x="626" y="61"/>
                  </a:lnTo>
                  <a:lnTo>
                    <a:pt x="626" y="61"/>
                  </a:lnTo>
                  <a:lnTo>
                    <a:pt x="628" y="61"/>
                  </a:lnTo>
                  <a:lnTo>
                    <a:pt x="629" y="61"/>
                  </a:lnTo>
                  <a:lnTo>
                    <a:pt x="629" y="61"/>
                  </a:lnTo>
                  <a:lnTo>
                    <a:pt x="629" y="60"/>
                  </a:lnTo>
                  <a:lnTo>
                    <a:pt x="628" y="60"/>
                  </a:lnTo>
                  <a:lnTo>
                    <a:pt x="628" y="60"/>
                  </a:lnTo>
                  <a:lnTo>
                    <a:pt x="628" y="58"/>
                  </a:lnTo>
                  <a:lnTo>
                    <a:pt x="628" y="58"/>
                  </a:lnTo>
                  <a:lnTo>
                    <a:pt x="628" y="58"/>
                  </a:lnTo>
                  <a:lnTo>
                    <a:pt x="628" y="58"/>
                  </a:lnTo>
                  <a:close/>
                  <a:moveTo>
                    <a:pt x="672" y="55"/>
                  </a:moveTo>
                  <a:lnTo>
                    <a:pt x="674" y="55"/>
                  </a:lnTo>
                  <a:lnTo>
                    <a:pt x="675" y="55"/>
                  </a:lnTo>
                  <a:lnTo>
                    <a:pt x="677" y="57"/>
                  </a:lnTo>
                  <a:lnTo>
                    <a:pt x="675" y="57"/>
                  </a:lnTo>
                  <a:lnTo>
                    <a:pt x="672" y="57"/>
                  </a:lnTo>
                  <a:lnTo>
                    <a:pt x="670" y="55"/>
                  </a:lnTo>
                  <a:lnTo>
                    <a:pt x="670" y="55"/>
                  </a:lnTo>
                  <a:lnTo>
                    <a:pt x="672" y="55"/>
                  </a:lnTo>
                  <a:close/>
                  <a:moveTo>
                    <a:pt x="49" y="53"/>
                  </a:moveTo>
                  <a:lnTo>
                    <a:pt x="51" y="55"/>
                  </a:lnTo>
                  <a:lnTo>
                    <a:pt x="51" y="55"/>
                  </a:lnTo>
                  <a:lnTo>
                    <a:pt x="51" y="57"/>
                  </a:lnTo>
                  <a:lnTo>
                    <a:pt x="49" y="57"/>
                  </a:lnTo>
                  <a:lnTo>
                    <a:pt x="48" y="57"/>
                  </a:lnTo>
                  <a:lnTo>
                    <a:pt x="48" y="55"/>
                  </a:lnTo>
                  <a:lnTo>
                    <a:pt x="48" y="55"/>
                  </a:lnTo>
                  <a:lnTo>
                    <a:pt x="48" y="55"/>
                  </a:lnTo>
                  <a:lnTo>
                    <a:pt x="49" y="53"/>
                  </a:lnTo>
                  <a:close/>
                  <a:moveTo>
                    <a:pt x="54" y="52"/>
                  </a:moveTo>
                  <a:lnTo>
                    <a:pt x="55" y="52"/>
                  </a:lnTo>
                  <a:lnTo>
                    <a:pt x="55" y="53"/>
                  </a:lnTo>
                  <a:lnTo>
                    <a:pt x="55" y="55"/>
                  </a:lnTo>
                  <a:lnTo>
                    <a:pt x="55" y="55"/>
                  </a:lnTo>
                  <a:lnTo>
                    <a:pt x="55" y="55"/>
                  </a:lnTo>
                  <a:lnTo>
                    <a:pt x="55" y="55"/>
                  </a:lnTo>
                  <a:lnTo>
                    <a:pt x="55" y="55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2" y="55"/>
                  </a:lnTo>
                  <a:lnTo>
                    <a:pt x="51" y="53"/>
                  </a:lnTo>
                  <a:lnTo>
                    <a:pt x="51" y="53"/>
                  </a:lnTo>
                  <a:lnTo>
                    <a:pt x="52" y="52"/>
                  </a:lnTo>
                  <a:lnTo>
                    <a:pt x="54" y="52"/>
                  </a:lnTo>
                  <a:close/>
                  <a:moveTo>
                    <a:pt x="738" y="47"/>
                  </a:moveTo>
                  <a:lnTo>
                    <a:pt x="738" y="47"/>
                  </a:lnTo>
                  <a:lnTo>
                    <a:pt x="740" y="47"/>
                  </a:lnTo>
                  <a:lnTo>
                    <a:pt x="740" y="47"/>
                  </a:lnTo>
                  <a:lnTo>
                    <a:pt x="740" y="49"/>
                  </a:lnTo>
                  <a:lnTo>
                    <a:pt x="740" y="49"/>
                  </a:lnTo>
                  <a:lnTo>
                    <a:pt x="741" y="49"/>
                  </a:lnTo>
                  <a:lnTo>
                    <a:pt x="741" y="50"/>
                  </a:lnTo>
                  <a:lnTo>
                    <a:pt x="741" y="50"/>
                  </a:lnTo>
                  <a:lnTo>
                    <a:pt x="740" y="50"/>
                  </a:lnTo>
                  <a:lnTo>
                    <a:pt x="738" y="49"/>
                  </a:lnTo>
                  <a:lnTo>
                    <a:pt x="738" y="49"/>
                  </a:lnTo>
                  <a:lnTo>
                    <a:pt x="738" y="49"/>
                  </a:lnTo>
                  <a:lnTo>
                    <a:pt x="738" y="47"/>
                  </a:lnTo>
                  <a:lnTo>
                    <a:pt x="738" y="47"/>
                  </a:lnTo>
                  <a:lnTo>
                    <a:pt x="738" y="47"/>
                  </a:lnTo>
                  <a:lnTo>
                    <a:pt x="738" y="47"/>
                  </a:lnTo>
                  <a:close/>
                  <a:moveTo>
                    <a:pt x="335" y="42"/>
                  </a:moveTo>
                  <a:lnTo>
                    <a:pt x="335" y="42"/>
                  </a:lnTo>
                  <a:lnTo>
                    <a:pt x="335" y="44"/>
                  </a:lnTo>
                  <a:lnTo>
                    <a:pt x="335" y="46"/>
                  </a:lnTo>
                  <a:lnTo>
                    <a:pt x="335" y="46"/>
                  </a:lnTo>
                  <a:lnTo>
                    <a:pt x="333" y="47"/>
                  </a:lnTo>
                  <a:lnTo>
                    <a:pt x="335" y="49"/>
                  </a:lnTo>
                  <a:lnTo>
                    <a:pt x="336" y="52"/>
                  </a:lnTo>
                  <a:lnTo>
                    <a:pt x="338" y="52"/>
                  </a:lnTo>
                  <a:lnTo>
                    <a:pt x="339" y="53"/>
                  </a:lnTo>
                  <a:lnTo>
                    <a:pt x="341" y="55"/>
                  </a:lnTo>
                  <a:lnTo>
                    <a:pt x="342" y="57"/>
                  </a:lnTo>
                  <a:lnTo>
                    <a:pt x="344" y="57"/>
                  </a:lnTo>
                  <a:lnTo>
                    <a:pt x="346" y="58"/>
                  </a:lnTo>
                  <a:lnTo>
                    <a:pt x="346" y="58"/>
                  </a:lnTo>
                  <a:lnTo>
                    <a:pt x="344" y="58"/>
                  </a:lnTo>
                  <a:lnTo>
                    <a:pt x="344" y="58"/>
                  </a:lnTo>
                  <a:lnTo>
                    <a:pt x="341" y="57"/>
                  </a:lnTo>
                  <a:lnTo>
                    <a:pt x="341" y="55"/>
                  </a:lnTo>
                  <a:lnTo>
                    <a:pt x="339" y="53"/>
                  </a:lnTo>
                  <a:lnTo>
                    <a:pt x="338" y="53"/>
                  </a:lnTo>
                  <a:lnTo>
                    <a:pt x="335" y="52"/>
                  </a:lnTo>
                  <a:lnTo>
                    <a:pt x="335" y="50"/>
                  </a:lnTo>
                  <a:lnTo>
                    <a:pt x="335" y="49"/>
                  </a:lnTo>
                  <a:lnTo>
                    <a:pt x="333" y="47"/>
                  </a:lnTo>
                  <a:lnTo>
                    <a:pt x="333" y="47"/>
                  </a:lnTo>
                  <a:lnTo>
                    <a:pt x="335" y="46"/>
                  </a:lnTo>
                  <a:lnTo>
                    <a:pt x="335" y="44"/>
                  </a:lnTo>
                  <a:lnTo>
                    <a:pt x="335" y="42"/>
                  </a:lnTo>
                  <a:lnTo>
                    <a:pt x="335" y="42"/>
                  </a:lnTo>
                  <a:close/>
                  <a:moveTo>
                    <a:pt x="669" y="41"/>
                  </a:moveTo>
                  <a:lnTo>
                    <a:pt x="669" y="42"/>
                  </a:lnTo>
                  <a:lnTo>
                    <a:pt x="669" y="42"/>
                  </a:lnTo>
                  <a:lnTo>
                    <a:pt x="669" y="42"/>
                  </a:lnTo>
                  <a:lnTo>
                    <a:pt x="669" y="42"/>
                  </a:lnTo>
                  <a:lnTo>
                    <a:pt x="669" y="42"/>
                  </a:lnTo>
                  <a:lnTo>
                    <a:pt x="669" y="41"/>
                  </a:lnTo>
                  <a:close/>
                  <a:moveTo>
                    <a:pt x="494" y="39"/>
                  </a:moveTo>
                  <a:lnTo>
                    <a:pt x="494" y="39"/>
                  </a:lnTo>
                  <a:lnTo>
                    <a:pt x="494" y="41"/>
                  </a:lnTo>
                  <a:lnTo>
                    <a:pt x="494" y="42"/>
                  </a:lnTo>
                  <a:lnTo>
                    <a:pt x="494" y="44"/>
                  </a:lnTo>
                  <a:lnTo>
                    <a:pt x="492" y="46"/>
                  </a:lnTo>
                  <a:lnTo>
                    <a:pt x="492" y="46"/>
                  </a:lnTo>
                  <a:lnTo>
                    <a:pt x="492" y="42"/>
                  </a:lnTo>
                  <a:lnTo>
                    <a:pt x="491" y="41"/>
                  </a:lnTo>
                  <a:lnTo>
                    <a:pt x="492" y="41"/>
                  </a:lnTo>
                  <a:lnTo>
                    <a:pt x="492" y="39"/>
                  </a:lnTo>
                  <a:lnTo>
                    <a:pt x="494" y="39"/>
                  </a:lnTo>
                  <a:close/>
                  <a:moveTo>
                    <a:pt x="663" y="39"/>
                  </a:moveTo>
                  <a:lnTo>
                    <a:pt x="661" y="39"/>
                  </a:lnTo>
                  <a:lnTo>
                    <a:pt x="661" y="39"/>
                  </a:lnTo>
                  <a:lnTo>
                    <a:pt x="661" y="39"/>
                  </a:lnTo>
                  <a:lnTo>
                    <a:pt x="661" y="39"/>
                  </a:lnTo>
                  <a:lnTo>
                    <a:pt x="661" y="39"/>
                  </a:lnTo>
                  <a:lnTo>
                    <a:pt x="663" y="39"/>
                  </a:lnTo>
                  <a:lnTo>
                    <a:pt x="663" y="39"/>
                  </a:lnTo>
                  <a:lnTo>
                    <a:pt x="663" y="39"/>
                  </a:lnTo>
                  <a:close/>
                  <a:moveTo>
                    <a:pt x="669" y="38"/>
                  </a:moveTo>
                  <a:lnTo>
                    <a:pt x="669" y="38"/>
                  </a:lnTo>
                  <a:lnTo>
                    <a:pt x="667" y="38"/>
                  </a:lnTo>
                  <a:lnTo>
                    <a:pt x="666" y="38"/>
                  </a:lnTo>
                  <a:lnTo>
                    <a:pt x="666" y="39"/>
                  </a:lnTo>
                  <a:lnTo>
                    <a:pt x="666" y="39"/>
                  </a:lnTo>
                  <a:lnTo>
                    <a:pt x="666" y="39"/>
                  </a:lnTo>
                  <a:lnTo>
                    <a:pt x="666" y="39"/>
                  </a:lnTo>
                  <a:lnTo>
                    <a:pt x="666" y="39"/>
                  </a:lnTo>
                  <a:lnTo>
                    <a:pt x="666" y="39"/>
                  </a:lnTo>
                  <a:lnTo>
                    <a:pt x="666" y="39"/>
                  </a:lnTo>
                  <a:lnTo>
                    <a:pt x="666" y="39"/>
                  </a:lnTo>
                  <a:lnTo>
                    <a:pt x="667" y="39"/>
                  </a:lnTo>
                  <a:lnTo>
                    <a:pt x="667" y="39"/>
                  </a:lnTo>
                  <a:lnTo>
                    <a:pt x="667" y="38"/>
                  </a:lnTo>
                  <a:lnTo>
                    <a:pt x="669" y="38"/>
                  </a:lnTo>
                  <a:lnTo>
                    <a:pt x="669" y="38"/>
                  </a:lnTo>
                  <a:close/>
                  <a:moveTo>
                    <a:pt x="830" y="38"/>
                  </a:moveTo>
                  <a:lnTo>
                    <a:pt x="830" y="38"/>
                  </a:lnTo>
                  <a:lnTo>
                    <a:pt x="830" y="38"/>
                  </a:lnTo>
                  <a:lnTo>
                    <a:pt x="830" y="38"/>
                  </a:lnTo>
                  <a:lnTo>
                    <a:pt x="831" y="38"/>
                  </a:lnTo>
                  <a:lnTo>
                    <a:pt x="831" y="38"/>
                  </a:lnTo>
                  <a:lnTo>
                    <a:pt x="831" y="38"/>
                  </a:lnTo>
                  <a:lnTo>
                    <a:pt x="831" y="39"/>
                  </a:lnTo>
                  <a:lnTo>
                    <a:pt x="831" y="39"/>
                  </a:lnTo>
                  <a:lnTo>
                    <a:pt x="830" y="39"/>
                  </a:lnTo>
                  <a:lnTo>
                    <a:pt x="828" y="39"/>
                  </a:lnTo>
                  <a:lnTo>
                    <a:pt x="828" y="39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28" y="38"/>
                  </a:lnTo>
                  <a:lnTo>
                    <a:pt x="830" y="38"/>
                  </a:lnTo>
                  <a:lnTo>
                    <a:pt x="830" y="38"/>
                  </a:lnTo>
                  <a:close/>
                  <a:moveTo>
                    <a:pt x="670" y="36"/>
                  </a:moveTo>
                  <a:lnTo>
                    <a:pt x="670" y="38"/>
                  </a:lnTo>
                  <a:lnTo>
                    <a:pt x="670" y="38"/>
                  </a:lnTo>
                  <a:lnTo>
                    <a:pt x="670" y="38"/>
                  </a:lnTo>
                  <a:lnTo>
                    <a:pt x="670" y="38"/>
                  </a:lnTo>
                  <a:lnTo>
                    <a:pt x="670" y="36"/>
                  </a:lnTo>
                  <a:lnTo>
                    <a:pt x="670" y="36"/>
                  </a:lnTo>
                  <a:lnTo>
                    <a:pt x="670" y="36"/>
                  </a:lnTo>
                  <a:close/>
                  <a:moveTo>
                    <a:pt x="675" y="33"/>
                  </a:moveTo>
                  <a:lnTo>
                    <a:pt x="675" y="33"/>
                  </a:lnTo>
                  <a:lnTo>
                    <a:pt x="675" y="34"/>
                  </a:lnTo>
                  <a:lnTo>
                    <a:pt x="675" y="34"/>
                  </a:lnTo>
                  <a:lnTo>
                    <a:pt x="675" y="34"/>
                  </a:lnTo>
                  <a:lnTo>
                    <a:pt x="669" y="39"/>
                  </a:lnTo>
                  <a:lnTo>
                    <a:pt x="667" y="41"/>
                  </a:lnTo>
                  <a:lnTo>
                    <a:pt x="667" y="41"/>
                  </a:lnTo>
                  <a:lnTo>
                    <a:pt x="667" y="41"/>
                  </a:lnTo>
                  <a:lnTo>
                    <a:pt x="667" y="41"/>
                  </a:lnTo>
                  <a:lnTo>
                    <a:pt x="669" y="41"/>
                  </a:lnTo>
                  <a:lnTo>
                    <a:pt x="669" y="41"/>
                  </a:lnTo>
                  <a:lnTo>
                    <a:pt x="670" y="41"/>
                  </a:lnTo>
                  <a:lnTo>
                    <a:pt x="670" y="41"/>
                  </a:lnTo>
                  <a:lnTo>
                    <a:pt x="669" y="42"/>
                  </a:lnTo>
                  <a:lnTo>
                    <a:pt x="669" y="42"/>
                  </a:lnTo>
                  <a:lnTo>
                    <a:pt x="670" y="42"/>
                  </a:lnTo>
                  <a:lnTo>
                    <a:pt x="670" y="42"/>
                  </a:lnTo>
                  <a:lnTo>
                    <a:pt x="670" y="42"/>
                  </a:lnTo>
                  <a:lnTo>
                    <a:pt x="670" y="42"/>
                  </a:lnTo>
                  <a:lnTo>
                    <a:pt x="670" y="44"/>
                  </a:lnTo>
                  <a:lnTo>
                    <a:pt x="669" y="44"/>
                  </a:lnTo>
                  <a:lnTo>
                    <a:pt x="669" y="44"/>
                  </a:lnTo>
                  <a:lnTo>
                    <a:pt x="669" y="44"/>
                  </a:lnTo>
                  <a:lnTo>
                    <a:pt x="669" y="44"/>
                  </a:lnTo>
                  <a:lnTo>
                    <a:pt x="667" y="44"/>
                  </a:lnTo>
                  <a:lnTo>
                    <a:pt x="667" y="44"/>
                  </a:lnTo>
                  <a:lnTo>
                    <a:pt x="669" y="46"/>
                  </a:lnTo>
                  <a:lnTo>
                    <a:pt x="669" y="46"/>
                  </a:lnTo>
                  <a:lnTo>
                    <a:pt x="669" y="46"/>
                  </a:lnTo>
                  <a:lnTo>
                    <a:pt x="669" y="47"/>
                  </a:lnTo>
                  <a:lnTo>
                    <a:pt x="669" y="49"/>
                  </a:lnTo>
                  <a:lnTo>
                    <a:pt x="669" y="49"/>
                  </a:lnTo>
                  <a:lnTo>
                    <a:pt x="669" y="49"/>
                  </a:lnTo>
                  <a:lnTo>
                    <a:pt x="669" y="49"/>
                  </a:lnTo>
                  <a:lnTo>
                    <a:pt x="669" y="49"/>
                  </a:lnTo>
                  <a:lnTo>
                    <a:pt x="669" y="50"/>
                  </a:lnTo>
                  <a:lnTo>
                    <a:pt x="669" y="50"/>
                  </a:lnTo>
                  <a:lnTo>
                    <a:pt x="667" y="50"/>
                  </a:lnTo>
                  <a:lnTo>
                    <a:pt x="667" y="50"/>
                  </a:lnTo>
                  <a:lnTo>
                    <a:pt x="666" y="50"/>
                  </a:lnTo>
                  <a:lnTo>
                    <a:pt x="664" y="52"/>
                  </a:lnTo>
                  <a:lnTo>
                    <a:pt x="663" y="52"/>
                  </a:lnTo>
                  <a:lnTo>
                    <a:pt x="663" y="53"/>
                  </a:lnTo>
                  <a:lnTo>
                    <a:pt x="661" y="53"/>
                  </a:lnTo>
                  <a:lnTo>
                    <a:pt x="661" y="53"/>
                  </a:lnTo>
                  <a:lnTo>
                    <a:pt x="659" y="53"/>
                  </a:lnTo>
                  <a:lnTo>
                    <a:pt x="658" y="55"/>
                  </a:lnTo>
                  <a:lnTo>
                    <a:pt x="658" y="55"/>
                  </a:lnTo>
                  <a:lnTo>
                    <a:pt x="658" y="55"/>
                  </a:lnTo>
                  <a:lnTo>
                    <a:pt x="658" y="55"/>
                  </a:lnTo>
                  <a:lnTo>
                    <a:pt x="656" y="55"/>
                  </a:lnTo>
                  <a:lnTo>
                    <a:pt x="653" y="55"/>
                  </a:lnTo>
                  <a:lnTo>
                    <a:pt x="652" y="55"/>
                  </a:lnTo>
                  <a:lnTo>
                    <a:pt x="650" y="55"/>
                  </a:lnTo>
                  <a:lnTo>
                    <a:pt x="648" y="55"/>
                  </a:lnTo>
                  <a:lnTo>
                    <a:pt x="647" y="53"/>
                  </a:lnTo>
                  <a:lnTo>
                    <a:pt x="645" y="53"/>
                  </a:lnTo>
                  <a:lnTo>
                    <a:pt x="640" y="53"/>
                  </a:lnTo>
                  <a:lnTo>
                    <a:pt x="637" y="53"/>
                  </a:lnTo>
                  <a:lnTo>
                    <a:pt x="633" y="53"/>
                  </a:lnTo>
                  <a:lnTo>
                    <a:pt x="628" y="55"/>
                  </a:lnTo>
                  <a:lnTo>
                    <a:pt x="626" y="55"/>
                  </a:lnTo>
                  <a:lnTo>
                    <a:pt x="625" y="57"/>
                  </a:lnTo>
                  <a:lnTo>
                    <a:pt x="623" y="57"/>
                  </a:lnTo>
                  <a:lnTo>
                    <a:pt x="623" y="57"/>
                  </a:lnTo>
                  <a:lnTo>
                    <a:pt x="622" y="57"/>
                  </a:lnTo>
                  <a:lnTo>
                    <a:pt x="620" y="55"/>
                  </a:lnTo>
                  <a:lnTo>
                    <a:pt x="618" y="55"/>
                  </a:lnTo>
                  <a:lnTo>
                    <a:pt x="617" y="55"/>
                  </a:lnTo>
                  <a:lnTo>
                    <a:pt x="617" y="53"/>
                  </a:lnTo>
                  <a:lnTo>
                    <a:pt x="620" y="52"/>
                  </a:lnTo>
                  <a:lnTo>
                    <a:pt x="620" y="50"/>
                  </a:lnTo>
                  <a:lnTo>
                    <a:pt x="620" y="50"/>
                  </a:lnTo>
                  <a:lnTo>
                    <a:pt x="620" y="49"/>
                  </a:lnTo>
                  <a:lnTo>
                    <a:pt x="622" y="49"/>
                  </a:lnTo>
                  <a:lnTo>
                    <a:pt x="622" y="49"/>
                  </a:lnTo>
                  <a:lnTo>
                    <a:pt x="622" y="49"/>
                  </a:lnTo>
                  <a:lnTo>
                    <a:pt x="623" y="49"/>
                  </a:lnTo>
                  <a:lnTo>
                    <a:pt x="625" y="47"/>
                  </a:lnTo>
                  <a:lnTo>
                    <a:pt x="626" y="46"/>
                  </a:lnTo>
                  <a:lnTo>
                    <a:pt x="628" y="46"/>
                  </a:lnTo>
                  <a:lnTo>
                    <a:pt x="629" y="44"/>
                  </a:lnTo>
                  <a:lnTo>
                    <a:pt x="631" y="44"/>
                  </a:lnTo>
                  <a:lnTo>
                    <a:pt x="634" y="44"/>
                  </a:lnTo>
                  <a:lnTo>
                    <a:pt x="634" y="44"/>
                  </a:lnTo>
                  <a:lnTo>
                    <a:pt x="636" y="44"/>
                  </a:lnTo>
                  <a:lnTo>
                    <a:pt x="637" y="44"/>
                  </a:lnTo>
                  <a:lnTo>
                    <a:pt x="639" y="42"/>
                  </a:lnTo>
                  <a:lnTo>
                    <a:pt x="640" y="42"/>
                  </a:lnTo>
                  <a:lnTo>
                    <a:pt x="644" y="42"/>
                  </a:lnTo>
                  <a:lnTo>
                    <a:pt x="645" y="42"/>
                  </a:lnTo>
                  <a:lnTo>
                    <a:pt x="645" y="42"/>
                  </a:lnTo>
                  <a:lnTo>
                    <a:pt x="647" y="42"/>
                  </a:lnTo>
                  <a:lnTo>
                    <a:pt x="647" y="41"/>
                  </a:lnTo>
                  <a:lnTo>
                    <a:pt x="648" y="41"/>
                  </a:lnTo>
                  <a:lnTo>
                    <a:pt x="650" y="41"/>
                  </a:lnTo>
                  <a:lnTo>
                    <a:pt x="650" y="41"/>
                  </a:lnTo>
                  <a:lnTo>
                    <a:pt x="650" y="42"/>
                  </a:lnTo>
                  <a:lnTo>
                    <a:pt x="650" y="42"/>
                  </a:lnTo>
                  <a:lnTo>
                    <a:pt x="650" y="42"/>
                  </a:lnTo>
                  <a:lnTo>
                    <a:pt x="650" y="42"/>
                  </a:lnTo>
                  <a:lnTo>
                    <a:pt x="652" y="42"/>
                  </a:lnTo>
                  <a:lnTo>
                    <a:pt x="653" y="42"/>
                  </a:lnTo>
                  <a:lnTo>
                    <a:pt x="655" y="42"/>
                  </a:lnTo>
                  <a:lnTo>
                    <a:pt x="653" y="42"/>
                  </a:lnTo>
                  <a:lnTo>
                    <a:pt x="653" y="42"/>
                  </a:lnTo>
                  <a:lnTo>
                    <a:pt x="653" y="42"/>
                  </a:lnTo>
                  <a:lnTo>
                    <a:pt x="653" y="44"/>
                  </a:lnTo>
                  <a:lnTo>
                    <a:pt x="653" y="44"/>
                  </a:lnTo>
                  <a:lnTo>
                    <a:pt x="655" y="42"/>
                  </a:lnTo>
                  <a:lnTo>
                    <a:pt x="655" y="42"/>
                  </a:lnTo>
                  <a:lnTo>
                    <a:pt x="655" y="44"/>
                  </a:lnTo>
                  <a:lnTo>
                    <a:pt x="655" y="44"/>
                  </a:lnTo>
                  <a:lnTo>
                    <a:pt x="656" y="44"/>
                  </a:lnTo>
                  <a:lnTo>
                    <a:pt x="656" y="44"/>
                  </a:lnTo>
                  <a:lnTo>
                    <a:pt x="658" y="44"/>
                  </a:lnTo>
                  <a:lnTo>
                    <a:pt x="659" y="42"/>
                  </a:lnTo>
                  <a:lnTo>
                    <a:pt x="659" y="42"/>
                  </a:lnTo>
                  <a:lnTo>
                    <a:pt x="659" y="42"/>
                  </a:lnTo>
                  <a:lnTo>
                    <a:pt x="658" y="42"/>
                  </a:lnTo>
                  <a:lnTo>
                    <a:pt x="658" y="42"/>
                  </a:lnTo>
                  <a:lnTo>
                    <a:pt x="656" y="42"/>
                  </a:lnTo>
                  <a:lnTo>
                    <a:pt x="658" y="42"/>
                  </a:lnTo>
                  <a:lnTo>
                    <a:pt x="659" y="41"/>
                  </a:lnTo>
                  <a:lnTo>
                    <a:pt x="659" y="41"/>
                  </a:lnTo>
                  <a:lnTo>
                    <a:pt x="659" y="41"/>
                  </a:lnTo>
                  <a:lnTo>
                    <a:pt x="659" y="41"/>
                  </a:lnTo>
                  <a:lnTo>
                    <a:pt x="658" y="41"/>
                  </a:lnTo>
                  <a:lnTo>
                    <a:pt x="658" y="41"/>
                  </a:lnTo>
                  <a:lnTo>
                    <a:pt x="656" y="41"/>
                  </a:lnTo>
                  <a:lnTo>
                    <a:pt x="656" y="41"/>
                  </a:lnTo>
                  <a:lnTo>
                    <a:pt x="656" y="39"/>
                  </a:lnTo>
                  <a:lnTo>
                    <a:pt x="656" y="39"/>
                  </a:lnTo>
                  <a:lnTo>
                    <a:pt x="653" y="39"/>
                  </a:lnTo>
                  <a:lnTo>
                    <a:pt x="653" y="39"/>
                  </a:lnTo>
                  <a:lnTo>
                    <a:pt x="653" y="39"/>
                  </a:lnTo>
                  <a:lnTo>
                    <a:pt x="653" y="41"/>
                  </a:lnTo>
                  <a:lnTo>
                    <a:pt x="653" y="41"/>
                  </a:lnTo>
                  <a:lnTo>
                    <a:pt x="653" y="41"/>
                  </a:lnTo>
                  <a:lnTo>
                    <a:pt x="653" y="41"/>
                  </a:lnTo>
                  <a:lnTo>
                    <a:pt x="653" y="39"/>
                  </a:lnTo>
                  <a:lnTo>
                    <a:pt x="653" y="39"/>
                  </a:lnTo>
                  <a:lnTo>
                    <a:pt x="653" y="39"/>
                  </a:lnTo>
                  <a:lnTo>
                    <a:pt x="652" y="39"/>
                  </a:lnTo>
                  <a:lnTo>
                    <a:pt x="652" y="39"/>
                  </a:lnTo>
                  <a:lnTo>
                    <a:pt x="650" y="41"/>
                  </a:lnTo>
                  <a:lnTo>
                    <a:pt x="650" y="41"/>
                  </a:lnTo>
                  <a:lnTo>
                    <a:pt x="650" y="39"/>
                  </a:lnTo>
                  <a:lnTo>
                    <a:pt x="652" y="39"/>
                  </a:lnTo>
                  <a:lnTo>
                    <a:pt x="653" y="39"/>
                  </a:lnTo>
                  <a:lnTo>
                    <a:pt x="653" y="39"/>
                  </a:lnTo>
                  <a:lnTo>
                    <a:pt x="655" y="39"/>
                  </a:lnTo>
                  <a:lnTo>
                    <a:pt x="655" y="39"/>
                  </a:lnTo>
                  <a:lnTo>
                    <a:pt x="655" y="39"/>
                  </a:lnTo>
                  <a:lnTo>
                    <a:pt x="656" y="39"/>
                  </a:lnTo>
                  <a:lnTo>
                    <a:pt x="656" y="38"/>
                  </a:lnTo>
                  <a:lnTo>
                    <a:pt x="658" y="39"/>
                  </a:lnTo>
                  <a:lnTo>
                    <a:pt x="658" y="39"/>
                  </a:lnTo>
                  <a:lnTo>
                    <a:pt x="658" y="39"/>
                  </a:lnTo>
                  <a:lnTo>
                    <a:pt x="658" y="39"/>
                  </a:lnTo>
                  <a:lnTo>
                    <a:pt x="659" y="39"/>
                  </a:lnTo>
                  <a:lnTo>
                    <a:pt x="659" y="39"/>
                  </a:lnTo>
                  <a:lnTo>
                    <a:pt x="658" y="39"/>
                  </a:lnTo>
                  <a:lnTo>
                    <a:pt x="656" y="41"/>
                  </a:lnTo>
                  <a:lnTo>
                    <a:pt x="656" y="41"/>
                  </a:lnTo>
                  <a:lnTo>
                    <a:pt x="658" y="41"/>
                  </a:lnTo>
                  <a:lnTo>
                    <a:pt x="658" y="41"/>
                  </a:lnTo>
                  <a:lnTo>
                    <a:pt x="661" y="39"/>
                  </a:lnTo>
                  <a:lnTo>
                    <a:pt x="663" y="38"/>
                  </a:lnTo>
                  <a:lnTo>
                    <a:pt x="664" y="38"/>
                  </a:lnTo>
                  <a:lnTo>
                    <a:pt x="666" y="38"/>
                  </a:lnTo>
                  <a:lnTo>
                    <a:pt x="666" y="38"/>
                  </a:lnTo>
                  <a:lnTo>
                    <a:pt x="667" y="36"/>
                  </a:lnTo>
                  <a:lnTo>
                    <a:pt x="672" y="36"/>
                  </a:lnTo>
                  <a:lnTo>
                    <a:pt x="674" y="34"/>
                  </a:lnTo>
                  <a:lnTo>
                    <a:pt x="675" y="33"/>
                  </a:lnTo>
                  <a:lnTo>
                    <a:pt x="675" y="33"/>
                  </a:lnTo>
                  <a:close/>
                  <a:moveTo>
                    <a:pt x="175" y="31"/>
                  </a:moveTo>
                  <a:lnTo>
                    <a:pt x="177" y="33"/>
                  </a:lnTo>
                  <a:lnTo>
                    <a:pt x="177" y="34"/>
                  </a:lnTo>
                  <a:lnTo>
                    <a:pt x="178" y="34"/>
                  </a:lnTo>
                  <a:lnTo>
                    <a:pt x="178" y="36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77" y="36"/>
                  </a:lnTo>
                  <a:lnTo>
                    <a:pt x="175" y="36"/>
                  </a:lnTo>
                  <a:lnTo>
                    <a:pt x="175" y="34"/>
                  </a:lnTo>
                  <a:lnTo>
                    <a:pt x="175" y="34"/>
                  </a:lnTo>
                  <a:lnTo>
                    <a:pt x="175" y="34"/>
                  </a:lnTo>
                  <a:lnTo>
                    <a:pt x="174" y="34"/>
                  </a:lnTo>
                  <a:lnTo>
                    <a:pt x="174" y="34"/>
                  </a:lnTo>
                  <a:lnTo>
                    <a:pt x="172" y="34"/>
                  </a:lnTo>
                  <a:lnTo>
                    <a:pt x="172" y="34"/>
                  </a:lnTo>
                  <a:lnTo>
                    <a:pt x="174" y="33"/>
                  </a:lnTo>
                  <a:lnTo>
                    <a:pt x="174" y="33"/>
                  </a:lnTo>
                  <a:lnTo>
                    <a:pt x="174" y="33"/>
                  </a:lnTo>
                  <a:lnTo>
                    <a:pt x="175" y="33"/>
                  </a:lnTo>
                  <a:lnTo>
                    <a:pt x="175" y="33"/>
                  </a:lnTo>
                  <a:lnTo>
                    <a:pt x="175" y="31"/>
                  </a:lnTo>
                  <a:close/>
                  <a:moveTo>
                    <a:pt x="623" y="30"/>
                  </a:moveTo>
                  <a:lnTo>
                    <a:pt x="623" y="30"/>
                  </a:lnTo>
                  <a:lnTo>
                    <a:pt x="623" y="31"/>
                  </a:lnTo>
                  <a:lnTo>
                    <a:pt x="625" y="31"/>
                  </a:lnTo>
                  <a:lnTo>
                    <a:pt x="626" y="33"/>
                  </a:lnTo>
                  <a:lnTo>
                    <a:pt x="626" y="33"/>
                  </a:lnTo>
                  <a:lnTo>
                    <a:pt x="626" y="34"/>
                  </a:lnTo>
                  <a:lnTo>
                    <a:pt x="626" y="34"/>
                  </a:lnTo>
                  <a:lnTo>
                    <a:pt x="626" y="34"/>
                  </a:lnTo>
                  <a:lnTo>
                    <a:pt x="623" y="36"/>
                  </a:lnTo>
                  <a:lnTo>
                    <a:pt x="622" y="36"/>
                  </a:lnTo>
                  <a:lnTo>
                    <a:pt x="622" y="38"/>
                  </a:lnTo>
                  <a:lnTo>
                    <a:pt x="622" y="38"/>
                  </a:lnTo>
                  <a:lnTo>
                    <a:pt x="622" y="38"/>
                  </a:lnTo>
                  <a:lnTo>
                    <a:pt x="622" y="38"/>
                  </a:lnTo>
                  <a:lnTo>
                    <a:pt x="622" y="36"/>
                  </a:lnTo>
                  <a:lnTo>
                    <a:pt x="620" y="34"/>
                  </a:lnTo>
                  <a:lnTo>
                    <a:pt x="620" y="34"/>
                  </a:lnTo>
                  <a:lnTo>
                    <a:pt x="620" y="34"/>
                  </a:lnTo>
                  <a:lnTo>
                    <a:pt x="622" y="34"/>
                  </a:lnTo>
                  <a:lnTo>
                    <a:pt x="622" y="33"/>
                  </a:lnTo>
                  <a:lnTo>
                    <a:pt x="623" y="31"/>
                  </a:lnTo>
                  <a:lnTo>
                    <a:pt x="623" y="31"/>
                  </a:lnTo>
                  <a:lnTo>
                    <a:pt x="623" y="31"/>
                  </a:lnTo>
                  <a:lnTo>
                    <a:pt x="623" y="30"/>
                  </a:lnTo>
                  <a:close/>
                  <a:moveTo>
                    <a:pt x="611" y="27"/>
                  </a:moveTo>
                  <a:lnTo>
                    <a:pt x="611" y="27"/>
                  </a:lnTo>
                  <a:lnTo>
                    <a:pt x="611" y="27"/>
                  </a:lnTo>
                  <a:lnTo>
                    <a:pt x="611" y="28"/>
                  </a:lnTo>
                  <a:lnTo>
                    <a:pt x="612" y="28"/>
                  </a:lnTo>
                  <a:lnTo>
                    <a:pt x="612" y="28"/>
                  </a:lnTo>
                  <a:lnTo>
                    <a:pt x="612" y="27"/>
                  </a:lnTo>
                  <a:lnTo>
                    <a:pt x="612" y="27"/>
                  </a:lnTo>
                  <a:lnTo>
                    <a:pt x="611" y="27"/>
                  </a:lnTo>
                  <a:close/>
                  <a:moveTo>
                    <a:pt x="715" y="23"/>
                  </a:moveTo>
                  <a:lnTo>
                    <a:pt x="715" y="23"/>
                  </a:lnTo>
                  <a:lnTo>
                    <a:pt x="715" y="23"/>
                  </a:lnTo>
                  <a:lnTo>
                    <a:pt x="713" y="25"/>
                  </a:lnTo>
                  <a:lnTo>
                    <a:pt x="713" y="25"/>
                  </a:lnTo>
                  <a:lnTo>
                    <a:pt x="713" y="25"/>
                  </a:lnTo>
                  <a:lnTo>
                    <a:pt x="713" y="27"/>
                  </a:lnTo>
                  <a:lnTo>
                    <a:pt x="713" y="30"/>
                  </a:lnTo>
                  <a:lnTo>
                    <a:pt x="713" y="31"/>
                  </a:lnTo>
                  <a:lnTo>
                    <a:pt x="711" y="31"/>
                  </a:lnTo>
                  <a:lnTo>
                    <a:pt x="711" y="33"/>
                  </a:lnTo>
                  <a:lnTo>
                    <a:pt x="711" y="33"/>
                  </a:lnTo>
                  <a:lnTo>
                    <a:pt x="711" y="33"/>
                  </a:lnTo>
                  <a:lnTo>
                    <a:pt x="711" y="34"/>
                  </a:lnTo>
                  <a:lnTo>
                    <a:pt x="711" y="34"/>
                  </a:lnTo>
                  <a:lnTo>
                    <a:pt x="711" y="34"/>
                  </a:lnTo>
                  <a:lnTo>
                    <a:pt x="711" y="34"/>
                  </a:lnTo>
                  <a:lnTo>
                    <a:pt x="711" y="36"/>
                  </a:lnTo>
                  <a:lnTo>
                    <a:pt x="711" y="38"/>
                  </a:lnTo>
                  <a:lnTo>
                    <a:pt x="710" y="39"/>
                  </a:lnTo>
                  <a:lnTo>
                    <a:pt x="710" y="41"/>
                  </a:lnTo>
                  <a:lnTo>
                    <a:pt x="710" y="44"/>
                  </a:lnTo>
                  <a:lnTo>
                    <a:pt x="710" y="46"/>
                  </a:lnTo>
                  <a:lnTo>
                    <a:pt x="710" y="46"/>
                  </a:lnTo>
                  <a:lnTo>
                    <a:pt x="710" y="46"/>
                  </a:lnTo>
                  <a:lnTo>
                    <a:pt x="710" y="44"/>
                  </a:lnTo>
                  <a:lnTo>
                    <a:pt x="710" y="42"/>
                  </a:lnTo>
                  <a:lnTo>
                    <a:pt x="708" y="41"/>
                  </a:lnTo>
                  <a:lnTo>
                    <a:pt x="708" y="41"/>
                  </a:lnTo>
                  <a:lnTo>
                    <a:pt x="708" y="39"/>
                  </a:lnTo>
                  <a:lnTo>
                    <a:pt x="710" y="38"/>
                  </a:lnTo>
                  <a:lnTo>
                    <a:pt x="710" y="34"/>
                  </a:lnTo>
                  <a:lnTo>
                    <a:pt x="710" y="34"/>
                  </a:lnTo>
                  <a:lnTo>
                    <a:pt x="708" y="31"/>
                  </a:lnTo>
                  <a:lnTo>
                    <a:pt x="710" y="28"/>
                  </a:lnTo>
                  <a:lnTo>
                    <a:pt x="710" y="25"/>
                  </a:lnTo>
                  <a:lnTo>
                    <a:pt x="710" y="23"/>
                  </a:lnTo>
                  <a:lnTo>
                    <a:pt x="711" y="23"/>
                  </a:lnTo>
                  <a:lnTo>
                    <a:pt x="711" y="25"/>
                  </a:lnTo>
                  <a:lnTo>
                    <a:pt x="711" y="25"/>
                  </a:lnTo>
                  <a:lnTo>
                    <a:pt x="711" y="27"/>
                  </a:lnTo>
                  <a:lnTo>
                    <a:pt x="711" y="25"/>
                  </a:lnTo>
                  <a:lnTo>
                    <a:pt x="713" y="23"/>
                  </a:lnTo>
                  <a:lnTo>
                    <a:pt x="713" y="23"/>
                  </a:lnTo>
                  <a:lnTo>
                    <a:pt x="715" y="23"/>
                  </a:lnTo>
                  <a:close/>
                  <a:moveTo>
                    <a:pt x="527" y="22"/>
                  </a:moveTo>
                  <a:lnTo>
                    <a:pt x="527" y="22"/>
                  </a:lnTo>
                  <a:lnTo>
                    <a:pt x="527" y="22"/>
                  </a:lnTo>
                  <a:lnTo>
                    <a:pt x="527" y="23"/>
                  </a:lnTo>
                  <a:lnTo>
                    <a:pt x="527" y="23"/>
                  </a:lnTo>
                  <a:lnTo>
                    <a:pt x="529" y="22"/>
                  </a:lnTo>
                  <a:lnTo>
                    <a:pt x="529" y="22"/>
                  </a:lnTo>
                  <a:lnTo>
                    <a:pt x="527" y="22"/>
                  </a:lnTo>
                  <a:lnTo>
                    <a:pt x="527" y="22"/>
                  </a:lnTo>
                  <a:close/>
                  <a:moveTo>
                    <a:pt x="513" y="19"/>
                  </a:moveTo>
                  <a:lnTo>
                    <a:pt x="511" y="19"/>
                  </a:lnTo>
                  <a:lnTo>
                    <a:pt x="511" y="20"/>
                  </a:lnTo>
                  <a:lnTo>
                    <a:pt x="511" y="20"/>
                  </a:lnTo>
                  <a:lnTo>
                    <a:pt x="510" y="22"/>
                  </a:lnTo>
                  <a:lnTo>
                    <a:pt x="510" y="22"/>
                  </a:lnTo>
                  <a:lnTo>
                    <a:pt x="510" y="23"/>
                  </a:lnTo>
                  <a:lnTo>
                    <a:pt x="508" y="23"/>
                  </a:lnTo>
                  <a:lnTo>
                    <a:pt x="508" y="25"/>
                  </a:lnTo>
                  <a:lnTo>
                    <a:pt x="508" y="25"/>
                  </a:lnTo>
                  <a:lnTo>
                    <a:pt x="508" y="27"/>
                  </a:lnTo>
                  <a:lnTo>
                    <a:pt x="508" y="27"/>
                  </a:lnTo>
                  <a:lnTo>
                    <a:pt x="508" y="27"/>
                  </a:lnTo>
                  <a:lnTo>
                    <a:pt x="508" y="27"/>
                  </a:lnTo>
                  <a:lnTo>
                    <a:pt x="510" y="27"/>
                  </a:lnTo>
                  <a:lnTo>
                    <a:pt x="510" y="25"/>
                  </a:lnTo>
                  <a:lnTo>
                    <a:pt x="511" y="25"/>
                  </a:lnTo>
                  <a:lnTo>
                    <a:pt x="510" y="25"/>
                  </a:lnTo>
                  <a:lnTo>
                    <a:pt x="511" y="25"/>
                  </a:lnTo>
                  <a:lnTo>
                    <a:pt x="511" y="23"/>
                  </a:lnTo>
                  <a:lnTo>
                    <a:pt x="511" y="23"/>
                  </a:lnTo>
                  <a:lnTo>
                    <a:pt x="511" y="23"/>
                  </a:lnTo>
                  <a:lnTo>
                    <a:pt x="513" y="23"/>
                  </a:lnTo>
                  <a:lnTo>
                    <a:pt x="513" y="22"/>
                  </a:lnTo>
                  <a:lnTo>
                    <a:pt x="513" y="22"/>
                  </a:lnTo>
                  <a:lnTo>
                    <a:pt x="511" y="22"/>
                  </a:lnTo>
                  <a:lnTo>
                    <a:pt x="511" y="22"/>
                  </a:lnTo>
                  <a:lnTo>
                    <a:pt x="513" y="22"/>
                  </a:lnTo>
                  <a:lnTo>
                    <a:pt x="513" y="22"/>
                  </a:lnTo>
                  <a:lnTo>
                    <a:pt x="513" y="20"/>
                  </a:lnTo>
                  <a:lnTo>
                    <a:pt x="513" y="20"/>
                  </a:lnTo>
                  <a:lnTo>
                    <a:pt x="513" y="20"/>
                  </a:lnTo>
                  <a:lnTo>
                    <a:pt x="513" y="20"/>
                  </a:lnTo>
                  <a:lnTo>
                    <a:pt x="513" y="19"/>
                  </a:lnTo>
                  <a:lnTo>
                    <a:pt x="513" y="19"/>
                  </a:lnTo>
                  <a:lnTo>
                    <a:pt x="513" y="19"/>
                  </a:lnTo>
                  <a:close/>
                  <a:moveTo>
                    <a:pt x="3685" y="19"/>
                  </a:moveTo>
                  <a:lnTo>
                    <a:pt x="3687" y="19"/>
                  </a:lnTo>
                  <a:lnTo>
                    <a:pt x="3690" y="20"/>
                  </a:lnTo>
                  <a:lnTo>
                    <a:pt x="3690" y="22"/>
                  </a:lnTo>
                  <a:lnTo>
                    <a:pt x="3690" y="23"/>
                  </a:lnTo>
                  <a:lnTo>
                    <a:pt x="3690" y="25"/>
                  </a:lnTo>
                  <a:lnTo>
                    <a:pt x="3689" y="30"/>
                  </a:lnTo>
                  <a:lnTo>
                    <a:pt x="3685" y="31"/>
                  </a:lnTo>
                  <a:lnTo>
                    <a:pt x="3684" y="33"/>
                  </a:lnTo>
                  <a:lnTo>
                    <a:pt x="3682" y="31"/>
                  </a:lnTo>
                  <a:lnTo>
                    <a:pt x="3682" y="31"/>
                  </a:lnTo>
                  <a:lnTo>
                    <a:pt x="3682" y="31"/>
                  </a:lnTo>
                  <a:lnTo>
                    <a:pt x="3681" y="30"/>
                  </a:lnTo>
                  <a:lnTo>
                    <a:pt x="3681" y="28"/>
                  </a:lnTo>
                  <a:lnTo>
                    <a:pt x="3681" y="27"/>
                  </a:lnTo>
                  <a:lnTo>
                    <a:pt x="3681" y="25"/>
                  </a:lnTo>
                  <a:lnTo>
                    <a:pt x="3679" y="23"/>
                  </a:lnTo>
                  <a:lnTo>
                    <a:pt x="3679" y="22"/>
                  </a:lnTo>
                  <a:lnTo>
                    <a:pt x="3679" y="20"/>
                  </a:lnTo>
                  <a:lnTo>
                    <a:pt x="3681" y="19"/>
                  </a:lnTo>
                  <a:lnTo>
                    <a:pt x="3682" y="19"/>
                  </a:lnTo>
                  <a:lnTo>
                    <a:pt x="3685" y="19"/>
                  </a:lnTo>
                  <a:close/>
                  <a:moveTo>
                    <a:pt x="514" y="17"/>
                  </a:moveTo>
                  <a:lnTo>
                    <a:pt x="514" y="17"/>
                  </a:lnTo>
                  <a:lnTo>
                    <a:pt x="514" y="19"/>
                  </a:lnTo>
                  <a:lnTo>
                    <a:pt x="514" y="19"/>
                  </a:lnTo>
                  <a:lnTo>
                    <a:pt x="514" y="19"/>
                  </a:lnTo>
                  <a:lnTo>
                    <a:pt x="516" y="17"/>
                  </a:lnTo>
                  <a:lnTo>
                    <a:pt x="514" y="17"/>
                  </a:lnTo>
                  <a:lnTo>
                    <a:pt x="514" y="17"/>
                  </a:lnTo>
                  <a:lnTo>
                    <a:pt x="514" y="17"/>
                  </a:lnTo>
                  <a:lnTo>
                    <a:pt x="514" y="17"/>
                  </a:lnTo>
                  <a:close/>
                  <a:moveTo>
                    <a:pt x="588" y="16"/>
                  </a:moveTo>
                  <a:lnTo>
                    <a:pt x="588" y="16"/>
                  </a:lnTo>
                  <a:lnTo>
                    <a:pt x="588" y="16"/>
                  </a:lnTo>
                  <a:lnTo>
                    <a:pt x="588" y="16"/>
                  </a:lnTo>
                  <a:lnTo>
                    <a:pt x="588" y="16"/>
                  </a:lnTo>
                  <a:lnTo>
                    <a:pt x="588" y="16"/>
                  </a:lnTo>
                  <a:lnTo>
                    <a:pt x="590" y="16"/>
                  </a:lnTo>
                  <a:lnTo>
                    <a:pt x="590" y="16"/>
                  </a:lnTo>
                  <a:lnTo>
                    <a:pt x="588" y="16"/>
                  </a:lnTo>
                  <a:close/>
                  <a:moveTo>
                    <a:pt x="790" y="11"/>
                  </a:moveTo>
                  <a:lnTo>
                    <a:pt x="792" y="12"/>
                  </a:lnTo>
                  <a:lnTo>
                    <a:pt x="793" y="12"/>
                  </a:lnTo>
                  <a:lnTo>
                    <a:pt x="795" y="12"/>
                  </a:lnTo>
                  <a:lnTo>
                    <a:pt x="795" y="12"/>
                  </a:lnTo>
                  <a:lnTo>
                    <a:pt x="795" y="12"/>
                  </a:lnTo>
                  <a:lnTo>
                    <a:pt x="795" y="14"/>
                  </a:lnTo>
                  <a:lnTo>
                    <a:pt x="795" y="14"/>
                  </a:lnTo>
                  <a:lnTo>
                    <a:pt x="793" y="14"/>
                  </a:lnTo>
                  <a:lnTo>
                    <a:pt x="790" y="12"/>
                  </a:lnTo>
                  <a:lnTo>
                    <a:pt x="790" y="11"/>
                  </a:lnTo>
                  <a:lnTo>
                    <a:pt x="790" y="11"/>
                  </a:lnTo>
                  <a:close/>
                  <a:moveTo>
                    <a:pt x="535" y="11"/>
                  </a:moveTo>
                  <a:lnTo>
                    <a:pt x="533" y="11"/>
                  </a:lnTo>
                  <a:lnTo>
                    <a:pt x="533" y="12"/>
                  </a:lnTo>
                  <a:lnTo>
                    <a:pt x="533" y="14"/>
                  </a:lnTo>
                  <a:lnTo>
                    <a:pt x="533" y="14"/>
                  </a:lnTo>
                  <a:lnTo>
                    <a:pt x="533" y="14"/>
                  </a:lnTo>
                  <a:lnTo>
                    <a:pt x="535" y="12"/>
                  </a:lnTo>
                  <a:lnTo>
                    <a:pt x="535" y="12"/>
                  </a:lnTo>
                  <a:lnTo>
                    <a:pt x="535" y="11"/>
                  </a:lnTo>
                  <a:lnTo>
                    <a:pt x="535" y="11"/>
                  </a:lnTo>
                  <a:lnTo>
                    <a:pt x="535" y="11"/>
                  </a:lnTo>
                  <a:close/>
                  <a:moveTo>
                    <a:pt x="549" y="9"/>
                  </a:moveTo>
                  <a:lnTo>
                    <a:pt x="549" y="9"/>
                  </a:lnTo>
                  <a:lnTo>
                    <a:pt x="549" y="11"/>
                  </a:lnTo>
                  <a:lnTo>
                    <a:pt x="551" y="11"/>
                  </a:lnTo>
                  <a:lnTo>
                    <a:pt x="551" y="11"/>
                  </a:lnTo>
                  <a:lnTo>
                    <a:pt x="551" y="11"/>
                  </a:lnTo>
                  <a:lnTo>
                    <a:pt x="551" y="11"/>
                  </a:lnTo>
                  <a:lnTo>
                    <a:pt x="551" y="11"/>
                  </a:lnTo>
                  <a:lnTo>
                    <a:pt x="551" y="9"/>
                  </a:lnTo>
                  <a:lnTo>
                    <a:pt x="551" y="9"/>
                  </a:lnTo>
                  <a:lnTo>
                    <a:pt x="549" y="9"/>
                  </a:lnTo>
                  <a:close/>
                  <a:moveTo>
                    <a:pt x="573" y="6"/>
                  </a:moveTo>
                  <a:lnTo>
                    <a:pt x="573" y="6"/>
                  </a:lnTo>
                  <a:lnTo>
                    <a:pt x="571" y="8"/>
                  </a:lnTo>
                  <a:lnTo>
                    <a:pt x="571" y="8"/>
                  </a:lnTo>
                  <a:lnTo>
                    <a:pt x="571" y="8"/>
                  </a:lnTo>
                  <a:lnTo>
                    <a:pt x="571" y="8"/>
                  </a:lnTo>
                  <a:lnTo>
                    <a:pt x="570" y="8"/>
                  </a:lnTo>
                  <a:lnTo>
                    <a:pt x="570" y="8"/>
                  </a:lnTo>
                  <a:lnTo>
                    <a:pt x="570" y="8"/>
                  </a:lnTo>
                  <a:lnTo>
                    <a:pt x="570" y="8"/>
                  </a:lnTo>
                  <a:lnTo>
                    <a:pt x="568" y="8"/>
                  </a:lnTo>
                  <a:lnTo>
                    <a:pt x="568" y="8"/>
                  </a:lnTo>
                  <a:lnTo>
                    <a:pt x="568" y="8"/>
                  </a:lnTo>
                  <a:lnTo>
                    <a:pt x="568" y="8"/>
                  </a:lnTo>
                  <a:lnTo>
                    <a:pt x="568" y="9"/>
                  </a:lnTo>
                  <a:lnTo>
                    <a:pt x="571" y="9"/>
                  </a:lnTo>
                  <a:lnTo>
                    <a:pt x="571" y="9"/>
                  </a:lnTo>
                  <a:lnTo>
                    <a:pt x="574" y="9"/>
                  </a:lnTo>
                  <a:lnTo>
                    <a:pt x="576" y="11"/>
                  </a:lnTo>
                  <a:lnTo>
                    <a:pt x="577" y="11"/>
                  </a:lnTo>
                  <a:lnTo>
                    <a:pt x="579" y="12"/>
                  </a:lnTo>
                  <a:lnTo>
                    <a:pt x="581" y="12"/>
                  </a:lnTo>
                  <a:lnTo>
                    <a:pt x="582" y="12"/>
                  </a:lnTo>
                  <a:lnTo>
                    <a:pt x="582" y="12"/>
                  </a:lnTo>
                  <a:lnTo>
                    <a:pt x="584" y="14"/>
                  </a:lnTo>
                  <a:lnTo>
                    <a:pt x="584" y="14"/>
                  </a:lnTo>
                  <a:lnTo>
                    <a:pt x="585" y="14"/>
                  </a:lnTo>
                  <a:lnTo>
                    <a:pt x="585" y="14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8" y="12"/>
                  </a:lnTo>
                  <a:lnTo>
                    <a:pt x="587" y="14"/>
                  </a:lnTo>
                  <a:lnTo>
                    <a:pt x="587" y="14"/>
                  </a:lnTo>
                  <a:lnTo>
                    <a:pt x="587" y="14"/>
                  </a:lnTo>
                  <a:lnTo>
                    <a:pt x="585" y="14"/>
                  </a:lnTo>
                  <a:lnTo>
                    <a:pt x="585" y="14"/>
                  </a:lnTo>
                  <a:lnTo>
                    <a:pt x="587" y="14"/>
                  </a:lnTo>
                  <a:lnTo>
                    <a:pt x="587" y="14"/>
                  </a:lnTo>
                  <a:lnTo>
                    <a:pt x="587" y="14"/>
                  </a:lnTo>
                  <a:lnTo>
                    <a:pt x="588" y="14"/>
                  </a:lnTo>
                  <a:lnTo>
                    <a:pt x="588" y="14"/>
                  </a:lnTo>
                  <a:lnTo>
                    <a:pt x="590" y="12"/>
                  </a:lnTo>
                  <a:lnTo>
                    <a:pt x="592" y="11"/>
                  </a:lnTo>
                  <a:lnTo>
                    <a:pt x="592" y="9"/>
                  </a:lnTo>
                  <a:lnTo>
                    <a:pt x="590" y="9"/>
                  </a:lnTo>
                  <a:lnTo>
                    <a:pt x="590" y="9"/>
                  </a:lnTo>
                  <a:lnTo>
                    <a:pt x="590" y="9"/>
                  </a:lnTo>
                  <a:lnTo>
                    <a:pt x="590" y="9"/>
                  </a:lnTo>
                  <a:lnTo>
                    <a:pt x="590" y="8"/>
                  </a:lnTo>
                  <a:lnTo>
                    <a:pt x="590" y="8"/>
                  </a:lnTo>
                  <a:lnTo>
                    <a:pt x="588" y="9"/>
                  </a:lnTo>
                  <a:lnTo>
                    <a:pt x="588" y="9"/>
                  </a:lnTo>
                  <a:lnTo>
                    <a:pt x="588" y="11"/>
                  </a:lnTo>
                  <a:lnTo>
                    <a:pt x="588" y="11"/>
                  </a:lnTo>
                  <a:lnTo>
                    <a:pt x="588" y="11"/>
                  </a:lnTo>
                  <a:lnTo>
                    <a:pt x="588" y="9"/>
                  </a:lnTo>
                  <a:lnTo>
                    <a:pt x="588" y="9"/>
                  </a:lnTo>
                  <a:lnTo>
                    <a:pt x="588" y="8"/>
                  </a:lnTo>
                  <a:lnTo>
                    <a:pt x="587" y="8"/>
                  </a:lnTo>
                  <a:lnTo>
                    <a:pt x="587" y="8"/>
                  </a:lnTo>
                  <a:lnTo>
                    <a:pt x="587" y="8"/>
                  </a:lnTo>
                  <a:lnTo>
                    <a:pt x="587" y="8"/>
                  </a:lnTo>
                  <a:lnTo>
                    <a:pt x="587" y="6"/>
                  </a:lnTo>
                  <a:lnTo>
                    <a:pt x="585" y="6"/>
                  </a:lnTo>
                  <a:lnTo>
                    <a:pt x="585" y="8"/>
                  </a:lnTo>
                  <a:lnTo>
                    <a:pt x="584" y="8"/>
                  </a:lnTo>
                  <a:lnTo>
                    <a:pt x="584" y="9"/>
                  </a:lnTo>
                  <a:lnTo>
                    <a:pt x="582" y="9"/>
                  </a:lnTo>
                  <a:lnTo>
                    <a:pt x="582" y="8"/>
                  </a:lnTo>
                  <a:lnTo>
                    <a:pt x="582" y="8"/>
                  </a:lnTo>
                  <a:lnTo>
                    <a:pt x="582" y="8"/>
                  </a:lnTo>
                  <a:lnTo>
                    <a:pt x="581" y="8"/>
                  </a:lnTo>
                  <a:lnTo>
                    <a:pt x="581" y="6"/>
                  </a:lnTo>
                  <a:lnTo>
                    <a:pt x="581" y="6"/>
                  </a:lnTo>
                  <a:lnTo>
                    <a:pt x="579" y="6"/>
                  </a:lnTo>
                  <a:lnTo>
                    <a:pt x="579" y="8"/>
                  </a:lnTo>
                  <a:lnTo>
                    <a:pt x="579" y="8"/>
                  </a:lnTo>
                  <a:lnTo>
                    <a:pt x="579" y="8"/>
                  </a:lnTo>
                  <a:lnTo>
                    <a:pt x="577" y="8"/>
                  </a:lnTo>
                  <a:lnTo>
                    <a:pt x="577" y="8"/>
                  </a:lnTo>
                  <a:lnTo>
                    <a:pt x="577" y="8"/>
                  </a:lnTo>
                  <a:lnTo>
                    <a:pt x="577" y="8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7" y="9"/>
                  </a:lnTo>
                  <a:lnTo>
                    <a:pt x="576" y="9"/>
                  </a:lnTo>
                  <a:lnTo>
                    <a:pt x="576" y="9"/>
                  </a:lnTo>
                  <a:lnTo>
                    <a:pt x="576" y="9"/>
                  </a:lnTo>
                  <a:lnTo>
                    <a:pt x="576" y="9"/>
                  </a:lnTo>
                  <a:lnTo>
                    <a:pt x="576" y="9"/>
                  </a:lnTo>
                  <a:lnTo>
                    <a:pt x="574" y="9"/>
                  </a:lnTo>
                  <a:lnTo>
                    <a:pt x="574" y="9"/>
                  </a:lnTo>
                  <a:lnTo>
                    <a:pt x="574" y="9"/>
                  </a:lnTo>
                  <a:lnTo>
                    <a:pt x="574" y="8"/>
                  </a:lnTo>
                  <a:lnTo>
                    <a:pt x="574" y="8"/>
                  </a:lnTo>
                  <a:lnTo>
                    <a:pt x="573" y="8"/>
                  </a:lnTo>
                  <a:lnTo>
                    <a:pt x="574" y="6"/>
                  </a:lnTo>
                  <a:lnTo>
                    <a:pt x="573" y="6"/>
                  </a:lnTo>
                  <a:close/>
                  <a:moveTo>
                    <a:pt x="566" y="6"/>
                  </a:moveTo>
                  <a:lnTo>
                    <a:pt x="565" y="6"/>
                  </a:lnTo>
                  <a:lnTo>
                    <a:pt x="565" y="8"/>
                  </a:lnTo>
                  <a:lnTo>
                    <a:pt x="565" y="8"/>
                  </a:lnTo>
                  <a:lnTo>
                    <a:pt x="563" y="8"/>
                  </a:lnTo>
                  <a:lnTo>
                    <a:pt x="565" y="8"/>
                  </a:lnTo>
                  <a:lnTo>
                    <a:pt x="565" y="9"/>
                  </a:lnTo>
                  <a:lnTo>
                    <a:pt x="566" y="9"/>
                  </a:lnTo>
                  <a:lnTo>
                    <a:pt x="566" y="8"/>
                  </a:lnTo>
                  <a:lnTo>
                    <a:pt x="566" y="8"/>
                  </a:lnTo>
                  <a:lnTo>
                    <a:pt x="566" y="6"/>
                  </a:lnTo>
                  <a:lnTo>
                    <a:pt x="566" y="6"/>
                  </a:lnTo>
                  <a:close/>
                  <a:moveTo>
                    <a:pt x="817" y="5"/>
                  </a:moveTo>
                  <a:lnTo>
                    <a:pt x="817" y="5"/>
                  </a:lnTo>
                  <a:lnTo>
                    <a:pt x="817" y="5"/>
                  </a:lnTo>
                  <a:lnTo>
                    <a:pt x="817" y="6"/>
                  </a:lnTo>
                  <a:lnTo>
                    <a:pt x="817" y="6"/>
                  </a:lnTo>
                  <a:lnTo>
                    <a:pt x="817" y="8"/>
                  </a:lnTo>
                  <a:lnTo>
                    <a:pt x="817" y="8"/>
                  </a:lnTo>
                  <a:lnTo>
                    <a:pt x="816" y="8"/>
                  </a:lnTo>
                  <a:lnTo>
                    <a:pt x="816" y="9"/>
                  </a:lnTo>
                  <a:lnTo>
                    <a:pt x="814" y="9"/>
                  </a:lnTo>
                  <a:lnTo>
                    <a:pt x="814" y="9"/>
                  </a:lnTo>
                  <a:lnTo>
                    <a:pt x="816" y="8"/>
                  </a:lnTo>
                  <a:lnTo>
                    <a:pt x="816" y="8"/>
                  </a:lnTo>
                  <a:lnTo>
                    <a:pt x="816" y="6"/>
                  </a:lnTo>
                  <a:lnTo>
                    <a:pt x="816" y="6"/>
                  </a:lnTo>
                  <a:lnTo>
                    <a:pt x="817" y="5"/>
                  </a:lnTo>
                  <a:lnTo>
                    <a:pt x="817" y="5"/>
                  </a:lnTo>
                  <a:lnTo>
                    <a:pt x="817" y="5"/>
                  </a:lnTo>
                  <a:lnTo>
                    <a:pt x="817" y="5"/>
                  </a:lnTo>
                  <a:close/>
                  <a:moveTo>
                    <a:pt x="562" y="5"/>
                  </a:moveTo>
                  <a:lnTo>
                    <a:pt x="560" y="5"/>
                  </a:lnTo>
                  <a:lnTo>
                    <a:pt x="562" y="5"/>
                  </a:lnTo>
                  <a:lnTo>
                    <a:pt x="562" y="5"/>
                  </a:lnTo>
                  <a:lnTo>
                    <a:pt x="560" y="6"/>
                  </a:lnTo>
                  <a:lnTo>
                    <a:pt x="560" y="6"/>
                  </a:lnTo>
                  <a:lnTo>
                    <a:pt x="558" y="6"/>
                  </a:lnTo>
                  <a:lnTo>
                    <a:pt x="558" y="6"/>
                  </a:lnTo>
                  <a:lnTo>
                    <a:pt x="558" y="6"/>
                  </a:lnTo>
                  <a:lnTo>
                    <a:pt x="558" y="6"/>
                  </a:lnTo>
                  <a:lnTo>
                    <a:pt x="558" y="6"/>
                  </a:lnTo>
                  <a:lnTo>
                    <a:pt x="558" y="8"/>
                  </a:lnTo>
                  <a:lnTo>
                    <a:pt x="560" y="8"/>
                  </a:lnTo>
                  <a:lnTo>
                    <a:pt x="562" y="8"/>
                  </a:lnTo>
                  <a:lnTo>
                    <a:pt x="563" y="8"/>
                  </a:lnTo>
                  <a:lnTo>
                    <a:pt x="563" y="6"/>
                  </a:lnTo>
                  <a:lnTo>
                    <a:pt x="563" y="6"/>
                  </a:lnTo>
                  <a:lnTo>
                    <a:pt x="563" y="6"/>
                  </a:lnTo>
                  <a:lnTo>
                    <a:pt x="563" y="5"/>
                  </a:lnTo>
                  <a:lnTo>
                    <a:pt x="562" y="5"/>
                  </a:lnTo>
                  <a:lnTo>
                    <a:pt x="562" y="5"/>
                  </a:lnTo>
                  <a:close/>
                  <a:moveTo>
                    <a:pt x="2265" y="1"/>
                  </a:moveTo>
                  <a:lnTo>
                    <a:pt x="2265" y="1"/>
                  </a:lnTo>
                  <a:lnTo>
                    <a:pt x="2266" y="3"/>
                  </a:lnTo>
                  <a:lnTo>
                    <a:pt x="2266" y="3"/>
                  </a:lnTo>
                  <a:lnTo>
                    <a:pt x="2266" y="3"/>
                  </a:lnTo>
                  <a:lnTo>
                    <a:pt x="2266" y="3"/>
                  </a:lnTo>
                  <a:lnTo>
                    <a:pt x="2268" y="3"/>
                  </a:lnTo>
                  <a:lnTo>
                    <a:pt x="2269" y="3"/>
                  </a:lnTo>
                  <a:lnTo>
                    <a:pt x="2271" y="5"/>
                  </a:lnTo>
                  <a:lnTo>
                    <a:pt x="2271" y="5"/>
                  </a:lnTo>
                  <a:lnTo>
                    <a:pt x="2269" y="5"/>
                  </a:lnTo>
                  <a:lnTo>
                    <a:pt x="2269" y="5"/>
                  </a:lnTo>
                  <a:lnTo>
                    <a:pt x="2268" y="6"/>
                  </a:lnTo>
                  <a:lnTo>
                    <a:pt x="2269" y="6"/>
                  </a:lnTo>
                  <a:lnTo>
                    <a:pt x="2269" y="6"/>
                  </a:lnTo>
                  <a:lnTo>
                    <a:pt x="2269" y="6"/>
                  </a:lnTo>
                  <a:lnTo>
                    <a:pt x="2271" y="6"/>
                  </a:lnTo>
                  <a:lnTo>
                    <a:pt x="2271" y="3"/>
                  </a:lnTo>
                  <a:lnTo>
                    <a:pt x="2273" y="3"/>
                  </a:lnTo>
                  <a:lnTo>
                    <a:pt x="2273" y="3"/>
                  </a:lnTo>
                  <a:lnTo>
                    <a:pt x="2273" y="5"/>
                  </a:lnTo>
                  <a:lnTo>
                    <a:pt x="2273" y="5"/>
                  </a:lnTo>
                  <a:lnTo>
                    <a:pt x="2273" y="5"/>
                  </a:lnTo>
                  <a:lnTo>
                    <a:pt x="2273" y="6"/>
                  </a:lnTo>
                  <a:lnTo>
                    <a:pt x="2273" y="6"/>
                  </a:lnTo>
                  <a:lnTo>
                    <a:pt x="2274" y="6"/>
                  </a:lnTo>
                  <a:lnTo>
                    <a:pt x="2274" y="8"/>
                  </a:lnTo>
                  <a:lnTo>
                    <a:pt x="2274" y="9"/>
                  </a:lnTo>
                  <a:lnTo>
                    <a:pt x="2276" y="11"/>
                  </a:lnTo>
                  <a:lnTo>
                    <a:pt x="2277" y="12"/>
                  </a:lnTo>
                  <a:lnTo>
                    <a:pt x="2279" y="16"/>
                  </a:lnTo>
                  <a:lnTo>
                    <a:pt x="2280" y="17"/>
                  </a:lnTo>
                  <a:lnTo>
                    <a:pt x="2284" y="19"/>
                  </a:lnTo>
                  <a:lnTo>
                    <a:pt x="2284" y="19"/>
                  </a:lnTo>
                  <a:lnTo>
                    <a:pt x="2282" y="20"/>
                  </a:lnTo>
                  <a:lnTo>
                    <a:pt x="2280" y="19"/>
                  </a:lnTo>
                  <a:lnTo>
                    <a:pt x="2277" y="17"/>
                  </a:lnTo>
                  <a:lnTo>
                    <a:pt x="2277" y="17"/>
                  </a:lnTo>
                  <a:lnTo>
                    <a:pt x="2277" y="17"/>
                  </a:lnTo>
                  <a:lnTo>
                    <a:pt x="2277" y="17"/>
                  </a:lnTo>
                  <a:lnTo>
                    <a:pt x="2277" y="16"/>
                  </a:lnTo>
                  <a:lnTo>
                    <a:pt x="2277" y="14"/>
                  </a:lnTo>
                  <a:lnTo>
                    <a:pt x="2277" y="14"/>
                  </a:lnTo>
                  <a:lnTo>
                    <a:pt x="2277" y="12"/>
                  </a:lnTo>
                  <a:lnTo>
                    <a:pt x="2276" y="12"/>
                  </a:lnTo>
                  <a:lnTo>
                    <a:pt x="2274" y="11"/>
                  </a:lnTo>
                  <a:lnTo>
                    <a:pt x="2273" y="11"/>
                  </a:lnTo>
                  <a:lnTo>
                    <a:pt x="2273" y="11"/>
                  </a:lnTo>
                  <a:lnTo>
                    <a:pt x="2273" y="9"/>
                  </a:lnTo>
                  <a:lnTo>
                    <a:pt x="2273" y="9"/>
                  </a:lnTo>
                  <a:lnTo>
                    <a:pt x="2271" y="9"/>
                  </a:lnTo>
                  <a:lnTo>
                    <a:pt x="2269" y="11"/>
                  </a:lnTo>
                  <a:lnTo>
                    <a:pt x="2269" y="9"/>
                  </a:lnTo>
                  <a:lnTo>
                    <a:pt x="2271" y="8"/>
                  </a:lnTo>
                  <a:lnTo>
                    <a:pt x="2271" y="8"/>
                  </a:lnTo>
                  <a:lnTo>
                    <a:pt x="2271" y="8"/>
                  </a:lnTo>
                  <a:lnTo>
                    <a:pt x="2271" y="8"/>
                  </a:lnTo>
                  <a:lnTo>
                    <a:pt x="2269" y="8"/>
                  </a:lnTo>
                  <a:lnTo>
                    <a:pt x="2269" y="8"/>
                  </a:lnTo>
                  <a:lnTo>
                    <a:pt x="2269" y="8"/>
                  </a:lnTo>
                  <a:lnTo>
                    <a:pt x="2268" y="8"/>
                  </a:lnTo>
                  <a:lnTo>
                    <a:pt x="2268" y="8"/>
                  </a:lnTo>
                  <a:lnTo>
                    <a:pt x="2268" y="8"/>
                  </a:lnTo>
                  <a:lnTo>
                    <a:pt x="2268" y="8"/>
                  </a:lnTo>
                  <a:lnTo>
                    <a:pt x="2268" y="6"/>
                  </a:lnTo>
                  <a:lnTo>
                    <a:pt x="2268" y="6"/>
                  </a:lnTo>
                  <a:lnTo>
                    <a:pt x="2266" y="6"/>
                  </a:lnTo>
                  <a:lnTo>
                    <a:pt x="2266" y="6"/>
                  </a:lnTo>
                  <a:lnTo>
                    <a:pt x="2265" y="6"/>
                  </a:lnTo>
                  <a:lnTo>
                    <a:pt x="2265" y="6"/>
                  </a:lnTo>
                  <a:lnTo>
                    <a:pt x="2265" y="6"/>
                  </a:lnTo>
                  <a:lnTo>
                    <a:pt x="2265" y="8"/>
                  </a:lnTo>
                  <a:lnTo>
                    <a:pt x="2265" y="8"/>
                  </a:lnTo>
                  <a:lnTo>
                    <a:pt x="2265" y="8"/>
                  </a:lnTo>
                  <a:lnTo>
                    <a:pt x="2265" y="6"/>
                  </a:lnTo>
                  <a:lnTo>
                    <a:pt x="2265" y="6"/>
                  </a:lnTo>
                  <a:lnTo>
                    <a:pt x="2263" y="5"/>
                  </a:lnTo>
                  <a:lnTo>
                    <a:pt x="2261" y="5"/>
                  </a:lnTo>
                  <a:lnTo>
                    <a:pt x="2261" y="6"/>
                  </a:lnTo>
                  <a:lnTo>
                    <a:pt x="2261" y="6"/>
                  </a:lnTo>
                  <a:lnTo>
                    <a:pt x="2261" y="6"/>
                  </a:lnTo>
                  <a:lnTo>
                    <a:pt x="2260" y="5"/>
                  </a:lnTo>
                  <a:lnTo>
                    <a:pt x="2260" y="5"/>
                  </a:lnTo>
                  <a:lnTo>
                    <a:pt x="2260" y="5"/>
                  </a:lnTo>
                  <a:lnTo>
                    <a:pt x="2258" y="5"/>
                  </a:lnTo>
                  <a:lnTo>
                    <a:pt x="2258" y="3"/>
                  </a:lnTo>
                  <a:lnTo>
                    <a:pt x="2258" y="3"/>
                  </a:lnTo>
                  <a:lnTo>
                    <a:pt x="2258" y="3"/>
                  </a:lnTo>
                  <a:lnTo>
                    <a:pt x="2258" y="3"/>
                  </a:lnTo>
                  <a:lnTo>
                    <a:pt x="2258" y="1"/>
                  </a:lnTo>
                  <a:lnTo>
                    <a:pt x="2260" y="3"/>
                  </a:lnTo>
                  <a:lnTo>
                    <a:pt x="2261" y="3"/>
                  </a:lnTo>
                  <a:lnTo>
                    <a:pt x="2263" y="3"/>
                  </a:lnTo>
                  <a:lnTo>
                    <a:pt x="2263" y="5"/>
                  </a:lnTo>
                  <a:lnTo>
                    <a:pt x="2263" y="5"/>
                  </a:lnTo>
                  <a:lnTo>
                    <a:pt x="2263" y="3"/>
                  </a:lnTo>
                  <a:lnTo>
                    <a:pt x="2265" y="3"/>
                  </a:lnTo>
                  <a:lnTo>
                    <a:pt x="2265" y="3"/>
                  </a:lnTo>
                  <a:lnTo>
                    <a:pt x="2265" y="3"/>
                  </a:lnTo>
                  <a:lnTo>
                    <a:pt x="2265" y="3"/>
                  </a:lnTo>
                  <a:lnTo>
                    <a:pt x="2265" y="1"/>
                  </a:lnTo>
                  <a:lnTo>
                    <a:pt x="2265" y="1"/>
                  </a:lnTo>
                  <a:close/>
                  <a:moveTo>
                    <a:pt x="555" y="1"/>
                  </a:moveTo>
                  <a:lnTo>
                    <a:pt x="555" y="1"/>
                  </a:lnTo>
                  <a:lnTo>
                    <a:pt x="555" y="1"/>
                  </a:lnTo>
                  <a:lnTo>
                    <a:pt x="555" y="3"/>
                  </a:lnTo>
                  <a:lnTo>
                    <a:pt x="557" y="5"/>
                  </a:lnTo>
                  <a:lnTo>
                    <a:pt x="557" y="5"/>
                  </a:lnTo>
                  <a:lnTo>
                    <a:pt x="558" y="5"/>
                  </a:lnTo>
                  <a:lnTo>
                    <a:pt x="558" y="5"/>
                  </a:lnTo>
                  <a:lnTo>
                    <a:pt x="558" y="3"/>
                  </a:lnTo>
                  <a:lnTo>
                    <a:pt x="558" y="3"/>
                  </a:lnTo>
                  <a:lnTo>
                    <a:pt x="558" y="3"/>
                  </a:lnTo>
                  <a:lnTo>
                    <a:pt x="558" y="3"/>
                  </a:lnTo>
                  <a:lnTo>
                    <a:pt x="560" y="3"/>
                  </a:lnTo>
                  <a:lnTo>
                    <a:pt x="558" y="1"/>
                  </a:lnTo>
                  <a:lnTo>
                    <a:pt x="558" y="1"/>
                  </a:lnTo>
                  <a:lnTo>
                    <a:pt x="557" y="1"/>
                  </a:lnTo>
                  <a:lnTo>
                    <a:pt x="555" y="1"/>
                  </a:lnTo>
                  <a:close/>
                  <a:moveTo>
                    <a:pt x="554" y="0"/>
                  </a:moveTo>
                  <a:lnTo>
                    <a:pt x="554" y="0"/>
                  </a:lnTo>
                  <a:lnTo>
                    <a:pt x="554" y="1"/>
                  </a:lnTo>
                  <a:lnTo>
                    <a:pt x="554" y="1"/>
                  </a:lnTo>
                  <a:lnTo>
                    <a:pt x="554" y="1"/>
                  </a:lnTo>
                  <a:lnTo>
                    <a:pt x="555" y="1"/>
                  </a:lnTo>
                  <a:lnTo>
                    <a:pt x="555" y="1"/>
                  </a:lnTo>
                  <a:lnTo>
                    <a:pt x="555" y="1"/>
                  </a:lnTo>
                  <a:lnTo>
                    <a:pt x="554" y="1"/>
                  </a:lnTo>
                  <a:lnTo>
                    <a:pt x="554" y="0"/>
                  </a:lnTo>
                  <a:close/>
                  <a:moveTo>
                    <a:pt x="620" y="0"/>
                  </a:moveTo>
                  <a:lnTo>
                    <a:pt x="622" y="1"/>
                  </a:lnTo>
                  <a:lnTo>
                    <a:pt x="623" y="1"/>
                  </a:lnTo>
                  <a:lnTo>
                    <a:pt x="622" y="3"/>
                  </a:lnTo>
                  <a:lnTo>
                    <a:pt x="620" y="3"/>
                  </a:lnTo>
                  <a:lnTo>
                    <a:pt x="617" y="3"/>
                  </a:lnTo>
                  <a:lnTo>
                    <a:pt x="617" y="3"/>
                  </a:lnTo>
                  <a:lnTo>
                    <a:pt x="615" y="3"/>
                  </a:lnTo>
                  <a:lnTo>
                    <a:pt x="614" y="3"/>
                  </a:lnTo>
                  <a:lnTo>
                    <a:pt x="614" y="3"/>
                  </a:lnTo>
                  <a:lnTo>
                    <a:pt x="614" y="1"/>
                  </a:lnTo>
                  <a:lnTo>
                    <a:pt x="614" y="1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9" y="1"/>
                  </a:lnTo>
                  <a:lnTo>
                    <a:pt x="609" y="1"/>
                  </a:lnTo>
                  <a:lnTo>
                    <a:pt x="611" y="1"/>
                  </a:lnTo>
                  <a:lnTo>
                    <a:pt x="611" y="1"/>
                  </a:lnTo>
                  <a:lnTo>
                    <a:pt x="612" y="1"/>
                  </a:lnTo>
                  <a:lnTo>
                    <a:pt x="612" y="1"/>
                  </a:lnTo>
                  <a:lnTo>
                    <a:pt x="612" y="1"/>
                  </a:lnTo>
                  <a:lnTo>
                    <a:pt x="612" y="0"/>
                  </a:lnTo>
                  <a:lnTo>
                    <a:pt x="614" y="0"/>
                  </a:lnTo>
                  <a:lnTo>
                    <a:pt x="617" y="0"/>
                  </a:lnTo>
                  <a:lnTo>
                    <a:pt x="617" y="0"/>
                  </a:lnTo>
                  <a:lnTo>
                    <a:pt x="620" y="0"/>
                  </a:lnTo>
                  <a:close/>
                  <a:moveTo>
                    <a:pt x="418" y="0"/>
                  </a:moveTo>
                  <a:lnTo>
                    <a:pt x="418" y="0"/>
                  </a:lnTo>
                  <a:lnTo>
                    <a:pt x="418" y="0"/>
                  </a:lnTo>
                  <a:lnTo>
                    <a:pt x="418" y="1"/>
                  </a:lnTo>
                  <a:lnTo>
                    <a:pt x="418" y="1"/>
                  </a:lnTo>
                  <a:lnTo>
                    <a:pt x="418" y="1"/>
                  </a:lnTo>
                  <a:lnTo>
                    <a:pt x="418" y="3"/>
                  </a:lnTo>
                  <a:lnTo>
                    <a:pt x="420" y="3"/>
                  </a:lnTo>
                  <a:lnTo>
                    <a:pt x="418" y="3"/>
                  </a:lnTo>
                  <a:lnTo>
                    <a:pt x="418" y="5"/>
                  </a:lnTo>
                  <a:lnTo>
                    <a:pt x="417" y="5"/>
                  </a:lnTo>
                  <a:lnTo>
                    <a:pt x="417" y="3"/>
                  </a:lnTo>
                  <a:lnTo>
                    <a:pt x="415" y="3"/>
                  </a:lnTo>
                  <a:lnTo>
                    <a:pt x="415" y="1"/>
                  </a:lnTo>
                  <a:lnTo>
                    <a:pt x="415" y="1"/>
                  </a:lnTo>
                  <a:lnTo>
                    <a:pt x="417" y="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"/>
            <p:cNvSpPr/>
            <p:nvPr/>
          </p:nvSpPr>
          <p:spPr>
            <a:xfrm>
              <a:off x="2365552" y="2920870"/>
              <a:ext cx="6718967" cy="257297"/>
            </a:xfrm>
            <a:custGeom>
              <a:rect b="b" l="l" r="r" t="t"/>
              <a:pathLst>
                <a:path extrusionOk="0" h="132" w="3447">
                  <a:moveTo>
                    <a:pt x="2924" y="47"/>
                  </a:moveTo>
                  <a:lnTo>
                    <a:pt x="2925" y="47"/>
                  </a:lnTo>
                  <a:lnTo>
                    <a:pt x="2927" y="49"/>
                  </a:lnTo>
                  <a:lnTo>
                    <a:pt x="2928" y="49"/>
                  </a:lnTo>
                  <a:lnTo>
                    <a:pt x="2928" y="50"/>
                  </a:lnTo>
                  <a:lnTo>
                    <a:pt x="2930" y="52"/>
                  </a:lnTo>
                  <a:lnTo>
                    <a:pt x="2930" y="54"/>
                  </a:lnTo>
                  <a:lnTo>
                    <a:pt x="2930" y="57"/>
                  </a:lnTo>
                  <a:lnTo>
                    <a:pt x="2931" y="60"/>
                  </a:lnTo>
                  <a:lnTo>
                    <a:pt x="2925" y="58"/>
                  </a:lnTo>
                  <a:lnTo>
                    <a:pt x="2922" y="57"/>
                  </a:lnTo>
                  <a:lnTo>
                    <a:pt x="2920" y="55"/>
                  </a:lnTo>
                  <a:lnTo>
                    <a:pt x="2920" y="52"/>
                  </a:lnTo>
                  <a:lnTo>
                    <a:pt x="2920" y="50"/>
                  </a:lnTo>
                  <a:lnTo>
                    <a:pt x="2920" y="50"/>
                  </a:lnTo>
                  <a:lnTo>
                    <a:pt x="2920" y="49"/>
                  </a:lnTo>
                  <a:lnTo>
                    <a:pt x="2922" y="47"/>
                  </a:lnTo>
                  <a:lnTo>
                    <a:pt x="2924" y="47"/>
                  </a:lnTo>
                  <a:close/>
                  <a:moveTo>
                    <a:pt x="1839" y="46"/>
                  </a:moveTo>
                  <a:lnTo>
                    <a:pt x="1842" y="47"/>
                  </a:lnTo>
                  <a:lnTo>
                    <a:pt x="1843" y="47"/>
                  </a:lnTo>
                  <a:lnTo>
                    <a:pt x="1843" y="49"/>
                  </a:lnTo>
                  <a:lnTo>
                    <a:pt x="1843" y="49"/>
                  </a:lnTo>
                  <a:lnTo>
                    <a:pt x="1840" y="49"/>
                  </a:lnTo>
                  <a:lnTo>
                    <a:pt x="1837" y="49"/>
                  </a:lnTo>
                  <a:lnTo>
                    <a:pt x="1836" y="49"/>
                  </a:lnTo>
                  <a:lnTo>
                    <a:pt x="1832" y="52"/>
                  </a:lnTo>
                  <a:lnTo>
                    <a:pt x="1832" y="52"/>
                  </a:lnTo>
                  <a:lnTo>
                    <a:pt x="1832" y="50"/>
                  </a:lnTo>
                  <a:lnTo>
                    <a:pt x="1836" y="47"/>
                  </a:lnTo>
                  <a:lnTo>
                    <a:pt x="1839" y="46"/>
                  </a:lnTo>
                  <a:close/>
                  <a:moveTo>
                    <a:pt x="527" y="46"/>
                  </a:moveTo>
                  <a:lnTo>
                    <a:pt x="527" y="46"/>
                  </a:lnTo>
                  <a:lnTo>
                    <a:pt x="525" y="47"/>
                  </a:lnTo>
                  <a:lnTo>
                    <a:pt x="527" y="47"/>
                  </a:lnTo>
                  <a:lnTo>
                    <a:pt x="527" y="49"/>
                  </a:lnTo>
                  <a:lnTo>
                    <a:pt x="527" y="49"/>
                  </a:lnTo>
                  <a:lnTo>
                    <a:pt x="527" y="49"/>
                  </a:lnTo>
                  <a:lnTo>
                    <a:pt x="527" y="49"/>
                  </a:lnTo>
                  <a:lnTo>
                    <a:pt x="527" y="49"/>
                  </a:lnTo>
                  <a:lnTo>
                    <a:pt x="527" y="47"/>
                  </a:lnTo>
                  <a:lnTo>
                    <a:pt x="527" y="47"/>
                  </a:lnTo>
                  <a:lnTo>
                    <a:pt x="527" y="46"/>
                  </a:lnTo>
                  <a:lnTo>
                    <a:pt x="527" y="46"/>
                  </a:lnTo>
                  <a:lnTo>
                    <a:pt x="527" y="46"/>
                  </a:lnTo>
                  <a:close/>
                  <a:moveTo>
                    <a:pt x="287" y="43"/>
                  </a:moveTo>
                  <a:lnTo>
                    <a:pt x="287" y="43"/>
                  </a:lnTo>
                  <a:lnTo>
                    <a:pt x="289" y="43"/>
                  </a:lnTo>
                  <a:lnTo>
                    <a:pt x="290" y="44"/>
                  </a:lnTo>
                  <a:lnTo>
                    <a:pt x="290" y="46"/>
                  </a:lnTo>
                  <a:lnTo>
                    <a:pt x="290" y="47"/>
                  </a:lnTo>
                  <a:lnTo>
                    <a:pt x="290" y="49"/>
                  </a:lnTo>
                  <a:lnTo>
                    <a:pt x="290" y="50"/>
                  </a:lnTo>
                  <a:lnTo>
                    <a:pt x="290" y="52"/>
                  </a:lnTo>
                  <a:lnTo>
                    <a:pt x="290" y="54"/>
                  </a:lnTo>
                  <a:lnTo>
                    <a:pt x="290" y="54"/>
                  </a:lnTo>
                  <a:lnTo>
                    <a:pt x="290" y="54"/>
                  </a:lnTo>
                  <a:lnTo>
                    <a:pt x="292" y="55"/>
                  </a:lnTo>
                  <a:lnTo>
                    <a:pt x="292" y="57"/>
                  </a:lnTo>
                  <a:lnTo>
                    <a:pt x="293" y="57"/>
                  </a:lnTo>
                  <a:lnTo>
                    <a:pt x="293" y="58"/>
                  </a:lnTo>
                  <a:lnTo>
                    <a:pt x="293" y="60"/>
                  </a:lnTo>
                  <a:lnTo>
                    <a:pt x="293" y="61"/>
                  </a:lnTo>
                  <a:lnTo>
                    <a:pt x="293" y="61"/>
                  </a:lnTo>
                  <a:lnTo>
                    <a:pt x="292" y="63"/>
                  </a:lnTo>
                  <a:lnTo>
                    <a:pt x="292" y="63"/>
                  </a:lnTo>
                  <a:lnTo>
                    <a:pt x="293" y="65"/>
                  </a:lnTo>
                  <a:lnTo>
                    <a:pt x="293" y="65"/>
                  </a:lnTo>
                  <a:lnTo>
                    <a:pt x="293" y="66"/>
                  </a:lnTo>
                  <a:lnTo>
                    <a:pt x="293" y="66"/>
                  </a:lnTo>
                  <a:lnTo>
                    <a:pt x="295" y="68"/>
                  </a:lnTo>
                  <a:lnTo>
                    <a:pt x="295" y="69"/>
                  </a:lnTo>
                  <a:lnTo>
                    <a:pt x="295" y="71"/>
                  </a:lnTo>
                  <a:lnTo>
                    <a:pt x="293" y="72"/>
                  </a:lnTo>
                  <a:lnTo>
                    <a:pt x="295" y="72"/>
                  </a:lnTo>
                  <a:lnTo>
                    <a:pt x="295" y="72"/>
                  </a:lnTo>
                  <a:lnTo>
                    <a:pt x="293" y="72"/>
                  </a:lnTo>
                  <a:lnTo>
                    <a:pt x="293" y="72"/>
                  </a:lnTo>
                  <a:lnTo>
                    <a:pt x="293" y="74"/>
                  </a:lnTo>
                  <a:lnTo>
                    <a:pt x="293" y="74"/>
                  </a:lnTo>
                  <a:lnTo>
                    <a:pt x="292" y="76"/>
                  </a:lnTo>
                  <a:lnTo>
                    <a:pt x="292" y="76"/>
                  </a:lnTo>
                  <a:lnTo>
                    <a:pt x="292" y="77"/>
                  </a:lnTo>
                  <a:lnTo>
                    <a:pt x="290" y="77"/>
                  </a:lnTo>
                  <a:lnTo>
                    <a:pt x="290" y="77"/>
                  </a:lnTo>
                  <a:lnTo>
                    <a:pt x="289" y="77"/>
                  </a:lnTo>
                  <a:lnTo>
                    <a:pt x="289" y="77"/>
                  </a:lnTo>
                  <a:lnTo>
                    <a:pt x="289" y="79"/>
                  </a:lnTo>
                  <a:lnTo>
                    <a:pt x="290" y="80"/>
                  </a:lnTo>
                  <a:lnTo>
                    <a:pt x="290" y="80"/>
                  </a:lnTo>
                  <a:lnTo>
                    <a:pt x="290" y="80"/>
                  </a:lnTo>
                  <a:lnTo>
                    <a:pt x="292" y="80"/>
                  </a:lnTo>
                  <a:lnTo>
                    <a:pt x="290" y="82"/>
                  </a:lnTo>
                  <a:lnTo>
                    <a:pt x="292" y="82"/>
                  </a:lnTo>
                  <a:lnTo>
                    <a:pt x="292" y="82"/>
                  </a:lnTo>
                  <a:lnTo>
                    <a:pt x="292" y="82"/>
                  </a:lnTo>
                  <a:lnTo>
                    <a:pt x="292" y="83"/>
                  </a:lnTo>
                  <a:lnTo>
                    <a:pt x="292" y="83"/>
                  </a:lnTo>
                  <a:lnTo>
                    <a:pt x="292" y="83"/>
                  </a:lnTo>
                  <a:lnTo>
                    <a:pt x="292" y="83"/>
                  </a:lnTo>
                  <a:lnTo>
                    <a:pt x="290" y="83"/>
                  </a:lnTo>
                  <a:lnTo>
                    <a:pt x="289" y="82"/>
                  </a:lnTo>
                  <a:lnTo>
                    <a:pt x="289" y="82"/>
                  </a:lnTo>
                  <a:lnTo>
                    <a:pt x="289" y="82"/>
                  </a:lnTo>
                  <a:lnTo>
                    <a:pt x="289" y="80"/>
                  </a:lnTo>
                  <a:lnTo>
                    <a:pt x="289" y="80"/>
                  </a:lnTo>
                  <a:lnTo>
                    <a:pt x="289" y="79"/>
                  </a:lnTo>
                  <a:lnTo>
                    <a:pt x="289" y="79"/>
                  </a:lnTo>
                  <a:lnTo>
                    <a:pt x="287" y="79"/>
                  </a:lnTo>
                  <a:lnTo>
                    <a:pt x="287" y="77"/>
                  </a:lnTo>
                  <a:lnTo>
                    <a:pt x="287" y="77"/>
                  </a:lnTo>
                  <a:lnTo>
                    <a:pt x="285" y="77"/>
                  </a:lnTo>
                  <a:lnTo>
                    <a:pt x="284" y="77"/>
                  </a:lnTo>
                  <a:lnTo>
                    <a:pt x="282" y="79"/>
                  </a:lnTo>
                  <a:lnTo>
                    <a:pt x="281" y="79"/>
                  </a:lnTo>
                  <a:lnTo>
                    <a:pt x="281" y="79"/>
                  </a:lnTo>
                  <a:lnTo>
                    <a:pt x="281" y="77"/>
                  </a:lnTo>
                  <a:lnTo>
                    <a:pt x="282" y="77"/>
                  </a:lnTo>
                  <a:lnTo>
                    <a:pt x="284" y="77"/>
                  </a:lnTo>
                  <a:lnTo>
                    <a:pt x="284" y="77"/>
                  </a:lnTo>
                  <a:lnTo>
                    <a:pt x="284" y="77"/>
                  </a:lnTo>
                  <a:lnTo>
                    <a:pt x="285" y="77"/>
                  </a:lnTo>
                  <a:lnTo>
                    <a:pt x="285" y="76"/>
                  </a:lnTo>
                  <a:lnTo>
                    <a:pt x="287" y="76"/>
                  </a:lnTo>
                  <a:lnTo>
                    <a:pt x="287" y="76"/>
                  </a:lnTo>
                  <a:lnTo>
                    <a:pt x="287" y="76"/>
                  </a:lnTo>
                  <a:lnTo>
                    <a:pt x="287" y="76"/>
                  </a:lnTo>
                  <a:lnTo>
                    <a:pt x="289" y="76"/>
                  </a:lnTo>
                  <a:lnTo>
                    <a:pt x="290" y="76"/>
                  </a:lnTo>
                  <a:lnTo>
                    <a:pt x="290" y="77"/>
                  </a:lnTo>
                  <a:lnTo>
                    <a:pt x="290" y="76"/>
                  </a:lnTo>
                  <a:lnTo>
                    <a:pt x="290" y="76"/>
                  </a:lnTo>
                  <a:lnTo>
                    <a:pt x="292" y="76"/>
                  </a:lnTo>
                  <a:lnTo>
                    <a:pt x="292" y="76"/>
                  </a:lnTo>
                  <a:lnTo>
                    <a:pt x="292" y="74"/>
                  </a:lnTo>
                  <a:lnTo>
                    <a:pt x="292" y="74"/>
                  </a:lnTo>
                  <a:lnTo>
                    <a:pt x="292" y="72"/>
                  </a:lnTo>
                  <a:lnTo>
                    <a:pt x="293" y="71"/>
                  </a:lnTo>
                  <a:lnTo>
                    <a:pt x="293" y="71"/>
                  </a:lnTo>
                  <a:lnTo>
                    <a:pt x="293" y="69"/>
                  </a:lnTo>
                  <a:lnTo>
                    <a:pt x="293" y="69"/>
                  </a:lnTo>
                  <a:lnTo>
                    <a:pt x="293" y="68"/>
                  </a:lnTo>
                  <a:lnTo>
                    <a:pt x="292" y="68"/>
                  </a:lnTo>
                  <a:lnTo>
                    <a:pt x="290" y="68"/>
                  </a:lnTo>
                  <a:lnTo>
                    <a:pt x="289" y="66"/>
                  </a:lnTo>
                  <a:lnTo>
                    <a:pt x="290" y="66"/>
                  </a:lnTo>
                  <a:lnTo>
                    <a:pt x="292" y="66"/>
                  </a:lnTo>
                  <a:lnTo>
                    <a:pt x="293" y="66"/>
                  </a:lnTo>
                  <a:lnTo>
                    <a:pt x="293" y="66"/>
                  </a:lnTo>
                  <a:lnTo>
                    <a:pt x="293" y="65"/>
                  </a:lnTo>
                  <a:lnTo>
                    <a:pt x="292" y="65"/>
                  </a:lnTo>
                  <a:lnTo>
                    <a:pt x="290" y="63"/>
                  </a:lnTo>
                  <a:lnTo>
                    <a:pt x="289" y="61"/>
                  </a:lnTo>
                  <a:lnTo>
                    <a:pt x="289" y="61"/>
                  </a:lnTo>
                  <a:lnTo>
                    <a:pt x="289" y="61"/>
                  </a:lnTo>
                  <a:lnTo>
                    <a:pt x="290" y="61"/>
                  </a:lnTo>
                  <a:lnTo>
                    <a:pt x="292" y="61"/>
                  </a:lnTo>
                  <a:lnTo>
                    <a:pt x="292" y="61"/>
                  </a:lnTo>
                  <a:lnTo>
                    <a:pt x="292" y="60"/>
                  </a:lnTo>
                  <a:lnTo>
                    <a:pt x="292" y="60"/>
                  </a:lnTo>
                  <a:lnTo>
                    <a:pt x="292" y="58"/>
                  </a:lnTo>
                  <a:lnTo>
                    <a:pt x="292" y="57"/>
                  </a:lnTo>
                  <a:lnTo>
                    <a:pt x="290" y="55"/>
                  </a:lnTo>
                  <a:lnTo>
                    <a:pt x="289" y="54"/>
                  </a:lnTo>
                  <a:lnTo>
                    <a:pt x="289" y="52"/>
                  </a:lnTo>
                  <a:lnTo>
                    <a:pt x="289" y="52"/>
                  </a:lnTo>
                  <a:lnTo>
                    <a:pt x="289" y="50"/>
                  </a:lnTo>
                  <a:lnTo>
                    <a:pt x="290" y="50"/>
                  </a:lnTo>
                  <a:lnTo>
                    <a:pt x="290" y="49"/>
                  </a:lnTo>
                  <a:lnTo>
                    <a:pt x="289" y="47"/>
                  </a:lnTo>
                  <a:lnTo>
                    <a:pt x="289" y="46"/>
                  </a:lnTo>
                  <a:lnTo>
                    <a:pt x="289" y="46"/>
                  </a:lnTo>
                  <a:lnTo>
                    <a:pt x="287" y="44"/>
                  </a:lnTo>
                  <a:lnTo>
                    <a:pt x="287" y="43"/>
                  </a:lnTo>
                  <a:lnTo>
                    <a:pt x="287" y="43"/>
                  </a:lnTo>
                  <a:lnTo>
                    <a:pt x="287" y="43"/>
                  </a:lnTo>
                  <a:close/>
                  <a:moveTo>
                    <a:pt x="2621" y="41"/>
                  </a:moveTo>
                  <a:lnTo>
                    <a:pt x="2622" y="41"/>
                  </a:lnTo>
                  <a:lnTo>
                    <a:pt x="2622" y="43"/>
                  </a:lnTo>
                  <a:lnTo>
                    <a:pt x="2622" y="44"/>
                  </a:lnTo>
                  <a:lnTo>
                    <a:pt x="2622" y="46"/>
                  </a:lnTo>
                  <a:lnTo>
                    <a:pt x="2624" y="46"/>
                  </a:lnTo>
                  <a:lnTo>
                    <a:pt x="2624" y="47"/>
                  </a:lnTo>
                  <a:lnTo>
                    <a:pt x="2627" y="47"/>
                  </a:lnTo>
                  <a:lnTo>
                    <a:pt x="2629" y="47"/>
                  </a:lnTo>
                  <a:lnTo>
                    <a:pt x="2629" y="47"/>
                  </a:lnTo>
                  <a:lnTo>
                    <a:pt x="2629" y="47"/>
                  </a:lnTo>
                  <a:lnTo>
                    <a:pt x="2630" y="47"/>
                  </a:lnTo>
                  <a:lnTo>
                    <a:pt x="2629" y="49"/>
                  </a:lnTo>
                  <a:lnTo>
                    <a:pt x="2629" y="50"/>
                  </a:lnTo>
                  <a:lnTo>
                    <a:pt x="2629" y="52"/>
                  </a:lnTo>
                  <a:lnTo>
                    <a:pt x="2627" y="52"/>
                  </a:lnTo>
                  <a:lnTo>
                    <a:pt x="2624" y="54"/>
                  </a:lnTo>
                  <a:lnTo>
                    <a:pt x="2624" y="54"/>
                  </a:lnTo>
                  <a:lnTo>
                    <a:pt x="2622" y="54"/>
                  </a:lnTo>
                  <a:lnTo>
                    <a:pt x="2622" y="55"/>
                  </a:lnTo>
                  <a:lnTo>
                    <a:pt x="2621" y="55"/>
                  </a:lnTo>
                  <a:lnTo>
                    <a:pt x="2619" y="55"/>
                  </a:lnTo>
                  <a:lnTo>
                    <a:pt x="2618" y="57"/>
                  </a:lnTo>
                  <a:lnTo>
                    <a:pt x="2618" y="58"/>
                  </a:lnTo>
                  <a:lnTo>
                    <a:pt x="2618" y="58"/>
                  </a:lnTo>
                  <a:lnTo>
                    <a:pt x="2616" y="58"/>
                  </a:lnTo>
                  <a:lnTo>
                    <a:pt x="2610" y="57"/>
                  </a:lnTo>
                  <a:lnTo>
                    <a:pt x="2610" y="57"/>
                  </a:lnTo>
                  <a:lnTo>
                    <a:pt x="2608" y="57"/>
                  </a:lnTo>
                  <a:lnTo>
                    <a:pt x="2608" y="57"/>
                  </a:lnTo>
                  <a:lnTo>
                    <a:pt x="2608" y="57"/>
                  </a:lnTo>
                  <a:lnTo>
                    <a:pt x="2608" y="58"/>
                  </a:lnTo>
                  <a:lnTo>
                    <a:pt x="2608" y="58"/>
                  </a:lnTo>
                  <a:lnTo>
                    <a:pt x="2608" y="58"/>
                  </a:lnTo>
                  <a:lnTo>
                    <a:pt x="2608" y="58"/>
                  </a:lnTo>
                  <a:lnTo>
                    <a:pt x="2608" y="60"/>
                  </a:lnTo>
                  <a:lnTo>
                    <a:pt x="2608" y="60"/>
                  </a:lnTo>
                  <a:lnTo>
                    <a:pt x="2608" y="60"/>
                  </a:lnTo>
                  <a:lnTo>
                    <a:pt x="2608" y="60"/>
                  </a:lnTo>
                  <a:lnTo>
                    <a:pt x="2608" y="61"/>
                  </a:lnTo>
                  <a:lnTo>
                    <a:pt x="2607" y="61"/>
                  </a:lnTo>
                  <a:lnTo>
                    <a:pt x="2607" y="61"/>
                  </a:lnTo>
                  <a:lnTo>
                    <a:pt x="2608" y="63"/>
                  </a:lnTo>
                  <a:lnTo>
                    <a:pt x="2608" y="63"/>
                  </a:lnTo>
                  <a:lnTo>
                    <a:pt x="2610" y="63"/>
                  </a:lnTo>
                  <a:lnTo>
                    <a:pt x="2611" y="63"/>
                  </a:lnTo>
                  <a:lnTo>
                    <a:pt x="2611" y="65"/>
                  </a:lnTo>
                  <a:lnTo>
                    <a:pt x="2611" y="66"/>
                  </a:lnTo>
                  <a:lnTo>
                    <a:pt x="2613" y="68"/>
                  </a:lnTo>
                  <a:lnTo>
                    <a:pt x="2611" y="69"/>
                  </a:lnTo>
                  <a:lnTo>
                    <a:pt x="2611" y="76"/>
                  </a:lnTo>
                  <a:lnTo>
                    <a:pt x="2611" y="79"/>
                  </a:lnTo>
                  <a:lnTo>
                    <a:pt x="2611" y="79"/>
                  </a:lnTo>
                  <a:lnTo>
                    <a:pt x="2611" y="80"/>
                  </a:lnTo>
                  <a:lnTo>
                    <a:pt x="2611" y="82"/>
                  </a:lnTo>
                  <a:lnTo>
                    <a:pt x="2611" y="83"/>
                  </a:lnTo>
                  <a:lnTo>
                    <a:pt x="2611" y="85"/>
                  </a:lnTo>
                  <a:lnTo>
                    <a:pt x="2611" y="85"/>
                  </a:lnTo>
                  <a:lnTo>
                    <a:pt x="2610" y="85"/>
                  </a:lnTo>
                  <a:lnTo>
                    <a:pt x="2610" y="85"/>
                  </a:lnTo>
                  <a:lnTo>
                    <a:pt x="2610" y="85"/>
                  </a:lnTo>
                  <a:lnTo>
                    <a:pt x="2610" y="87"/>
                  </a:lnTo>
                  <a:lnTo>
                    <a:pt x="2610" y="87"/>
                  </a:lnTo>
                  <a:lnTo>
                    <a:pt x="2610" y="87"/>
                  </a:lnTo>
                  <a:lnTo>
                    <a:pt x="2610" y="87"/>
                  </a:lnTo>
                  <a:lnTo>
                    <a:pt x="2608" y="88"/>
                  </a:lnTo>
                  <a:lnTo>
                    <a:pt x="2607" y="88"/>
                  </a:lnTo>
                  <a:lnTo>
                    <a:pt x="2605" y="88"/>
                  </a:lnTo>
                  <a:lnTo>
                    <a:pt x="2605" y="88"/>
                  </a:lnTo>
                  <a:lnTo>
                    <a:pt x="2605" y="88"/>
                  </a:lnTo>
                  <a:lnTo>
                    <a:pt x="2605" y="87"/>
                  </a:lnTo>
                  <a:lnTo>
                    <a:pt x="2607" y="85"/>
                  </a:lnTo>
                  <a:lnTo>
                    <a:pt x="2607" y="85"/>
                  </a:lnTo>
                  <a:lnTo>
                    <a:pt x="2602" y="80"/>
                  </a:lnTo>
                  <a:lnTo>
                    <a:pt x="2600" y="79"/>
                  </a:lnTo>
                  <a:lnTo>
                    <a:pt x="2600" y="79"/>
                  </a:lnTo>
                  <a:lnTo>
                    <a:pt x="2600" y="77"/>
                  </a:lnTo>
                  <a:lnTo>
                    <a:pt x="2600" y="76"/>
                  </a:lnTo>
                  <a:lnTo>
                    <a:pt x="2602" y="72"/>
                  </a:lnTo>
                  <a:lnTo>
                    <a:pt x="2603" y="71"/>
                  </a:lnTo>
                  <a:lnTo>
                    <a:pt x="2603" y="69"/>
                  </a:lnTo>
                  <a:lnTo>
                    <a:pt x="2603" y="68"/>
                  </a:lnTo>
                  <a:lnTo>
                    <a:pt x="2602" y="66"/>
                  </a:lnTo>
                  <a:lnTo>
                    <a:pt x="2602" y="65"/>
                  </a:lnTo>
                  <a:lnTo>
                    <a:pt x="2602" y="63"/>
                  </a:lnTo>
                  <a:lnTo>
                    <a:pt x="2602" y="63"/>
                  </a:lnTo>
                  <a:lnTo>
                    <a:pt x="2602" y="63"/>
                  </a:lnTo>
                  <a:lnTo>
                    <a:pt x="2602" y="63"/>
                  </a:lnTo>
                  <a:lnTo>
                    <a:pt x="2602" y="61"/>
                  </a:lnTo>
                  <a:lnTo>
                    <a:pt x="2600" y="61"/>
                  </a:lnTo>
                  <a:lnTo>
                    <a:pt x="2600" y="61"/>
                  </a:lnTo>
                  <a:lnTo>
                    <a:pt x="2600" y="61"/>
                  </a:lnTo>
                  <a:lnTo>
                    <a:pt x="2599" y="60"/>
                  </a:lnTo>
                  <a:lnTo>
                    <a:pt x="2599" y="58"/>
                  </a:lnTo>
                  <a:lnTo>
                    <a:pt x="2599" y="60"/>
                  </a:lnTo>
                  <a:lnTo>
                    <a:pt x="2597" y="60"/>
                  </a:lnTo>
                  <a:lnTo>
                    <a:pt x="2597" y="61"/>
                  </a:lnTo>
                  <a:lnTo>
                    <a:pt x="2597" y="61"/>
                  </a:lnTo>
                  <a:lnTo>
                    <a:pt x="2597" y="60"/>
                  </a:lnTo>
                  <a:lnTo>
                    <a:pt x="2597" y="60"/>
                  </a:lnTo>
                  <a:lnTo>
                    <a:pt x="2597" y="60"/>
                  </a:lnTo>
                  <a:lnTo>
                    <a:pt x="2597" y="60"/>
                  </a:lnTo>
                  <a:lnTo>
                    <a:pt x="2596" y="60"/>
                  </a:lnTo>
                  <a:lnTo>
                    <a:pt x="2596" y="61"/>
                  </a:lnTo>
                  <a:lnTo>
                    <a:pt x="2596" y="63"/>
                  </a:lnTo>
                  <a:lnTo>
                    <a:pt x="2594" y="63"/>
                  </a:lnTo>
                  <a:lnTo>
                    <a:pt x="2592" y="65"/>
                  </a:lnTo>
                  <a:lnTo>
                    <a:pt x="2592" y="66"/>
                  </a:lnTo>
                  <a:lnTo>
                    <a:pt x="2592" y="68"/>
                  </a:lnTo>
                  <a:lnTo>
                    <a:pt x="2592" y="68"/>
                  </a:lnTo>
                  <a:lnTo>
                    <a:pt x="2592" y="69"/>
                  </a:lnTo>
                  <a:lnTo>
                    <a:pt x="2594" y="69"/>
                  </a:lnTo>
                  <a:lnTo>
                    <a:pt x="2594" y="71"/>
                  </a:lnTo>
                  <a:lnTo>
                    <a:pt x="2592" y="71"/>
                  </a:lnTo>
                  <a:lnTo>
                    <a:pt x="2592" y="72"/>
                  </a:lnTo>
                  <a:lnTo>
                    <a:pt x="2591" y="72"/>
                  </a:lnTo>
                  <a:lnTo>
                    <a:pt x="2591" y="74"/>
                  </a:lnTo>
                  <a:lnTo>
                    <a:pt x="2592" y="74"/>
                  </a:lnTo>
                  <a:lnTo>
                    <a:pt x="2594" y="72"/>
                  </a:lnTo>
                  <a:lnTo>
                    <a:pt x="2594" y="72"/>
                  </a:lnTo>
                  <a:lnTo>
                    <a:pt x="2594" y="74"/>
                  </a:lnTo>
                  <a:lnTo>
                    <a:pt x="2594" y="74"/>
                  </a:lnTo>
                  <a:lnTo>
                    <a:pt x="2592" y="74"/>
                  </a:lnTo>
                  <a:lnTo>
                    <a:pt x="2592" y="76"/>
                  </a:lnTo>
                  <a:lnTo>
                    <a:pt x="2592" y="76"/>
                  </a:lnTo>
                  <a:lnTo>
                    <a:pt x="2592" y="77"/>
                  </a:lnTo>
                  <a:lnTo>
                    <a:pt x="2594" y="77"/>
                  </a:lnTo>
                  <a:lnTo>
                    <a:pt x="2594" y="77"/>
                  </a:lnTo>
                  <a:lnTo>
                    <a:pt x="2592" y="77"/>
                  </a:lnTo>
                  <a:lnTo>
                    <a:pt x="2592" y="77"/>
                  </a:lnTo>
                  <a:lnTo>
                    <a:pt x="2592" y="77"/>
                  </a:lnTo>
                  <a:lnTo>
                    <a:pt x="2592" y="77"/>
                  </a:lnTo>
                  <a:lnTo>
                    <a:pt x="2591" y="77"/>
                  </a:lnTo>
                  <a:lnTo>
                    <a:pt x="2591" y="77"/>
                  </a:lnTo>
                  <a:lnTo>
                    <a:pt x="2591" y="79"/>
                  </a:lnTo>
                  <a:lnTo>
                    <a:pt x="2591" y="79"/>
                  </a:lnTo>
                  <a:lnTo>
                    <a:pt x="2592" y="79"/>
                  </a:lnTo>
                  <a:lnTo>
                    <a:pt x="2592" y="79"/>
                  </a:lnTo>
                  <a:lnTo>
                    <a:pt x="2591" y="82"/>
                  </a:lnTo>
                  <a:lnTo>
                    <a:pt x="2589" y="82"/>
                  </a:lnTo>
                  <a:lnTo>
                    <a:pt x="2589" y="83"/>
                  </a:lnTo>
                  <a:lnTo>
                    <a:pt x="2588" y="83"/>
                  </a:lnTo>
                  <a:lnTo>
                    <a:pt x="2586" y="83"/>
                  </a:lnTo>
                  <a:lnTo>
                    <a:pt x="2586" y="83"/>
                  </a:lnTo>
                  <a:lnTo>
                    <a:pt x="2586" y="82"/>
                  </a:lnTo>
                  <a:lnTo>
                    <a:pt x="2586" y="82"/>
                  </a:lnTo>
                  <a:lnTo>
                    <a:pt x="2586" y="80"/>
                  </a:lnTo>
                  <a:lnTo>
                    <a:pt x="2586" y="80"/>
                  </a:lnTo>
                  <a:lnTo>
                    <a:pt x="2586" y="79"/>
                  </a:lnTo>
                  <a:lnTo>
                    <a:pt x="2586" y="77"/>
                  </a:lnTo>
                  <a:lnTo>
                    <a:pt x="2586" y="76"/>
                  </a:lnTo>
                  <a:lnTo>
                    <a:pt x="2586" y="76"/>
                  </a:lnTo>
                  <a:lnTo>
                    <a:pt x="2586" y="74"/>
                  </a:lnTo>
                  <a:lnTo>
                    <a:pt x="2588" y="71"/>
                  </a:lnTo>
                  <a:lnTo>
                    <a:pt x="2588" y="69"/>
                  </a:lnTo>
                  <a:lnTo>
                    <a:pt x="2589" y="68"/>
                  </a:lnTo>
                  <a:lnTo>
                    <a:pt x="2589" y="66"/>
                  </a:lnTo>
                  <a:lnTo>
                    <a:pt x="2591" y="65"/>
                  </a:lnTo>
                  <a:lnTo>
                    <a:pt x="2591" y="63"/>
                  </a:lnTo>
                  <a:lnTo>
                    <a:pt x="2591" y="63"/>
                  </a:lnTo>
                  <a:lnTo>
                    <a:pt x="2591" y="63"/>
                  </a:lnTo>
                  <a:lnTo>
                    <a:pt x="2592" y="60"/>
                  </a:lnTo>
                  <a:lnTo>
                    <a:pt x="2592" y="60"/>
                  </a:lnTo>
                  <a:lnTo>
                    <a:pt x="2592" y="58"/>
                  </a:lnTo>
                  <a:lnTo>
                    <a:pt x="2594" y="57"/>
                  </a:lnTo>
                  <a:lnTo>
                    <a:pt x="2594" y="57"/>
                  </a:lnTo>
                  <a:lnTo>
                    <a:pt x="2596" y="57"/>
                  </a:lnTo>
                  <a:lnTo>
                    <a:pt x="2596" y="57"/>
                  </a:lnTo>
                  <a:lnTo>
                    <a:pt x="2596" y="57"/>
                  </a:lnTo>
                  <a:lnTo>
                    <a:pt x="2596" y="57"/>
                  </a:lnTo>
                  <a:lnTo>
                    <a:pt x="2597" y="55"/>
                  </a:lnTo>
                  <a:lnTo>
                    <a:pt x="2597" y="57"/>
                  </a:lnTo>
                  <a:lnTo>
                    <a:pt x="2599" y="57"/>
                  </a:lnTo>
                  <a:lnTo>
                    <a:pt x="2600" y="55"/>
                  </a:lnTo>
                  <a:lnTo>
                    <a:pt x="2600" y="55"/>
                  </a:lnTo>
                  <a:lnTo>
                    <a:pt x="2600" y="55"/>
                  </a:lnTo>
                  <a:lnTo>
                    <a:pt x="2602" y="55"/>
                  </a:lnTo>
                  <a:lnTo>
                    <a:pt x="2602" y="57"/>
                  </a:lnTo>
                  <a:lnTo>
                    <a:pt x="2600" y="57"/>
                  </a:lnTo>
                  <a:lnTo>
                    <a:pt x="2600" y="58"/>
                  </a:lnTo>
                  <a:lnTo>
                    <a:pt x="2600" y="60"/>
                  </a:lnTo>
                  <a:lnTo>
                    <a:pt x="2600" y="60"/>
                  </a:lnTo>
                  <a:lnTo>
                    <a:pt x="2602" y="61"/>
                  </a:lnTo>
                  <a:lnTo>
                    <a:pt x="2602" y="61"/>
                  </a:lnTo>
                  <a:lnTo>
                    <a:pt x="2602" y="60"/>
                  </a:lnTo>
                  <a:lnTo>
                    <a:pt x="2602" y="60"/>
                  </a:lnTo>
                  <a:lnTo>
                    <a:pt x="2602" y="60"/>
                  </a:lnTo>
                  <a:lnTo>
                    <a:pt x="2603" y="60"/>
                  </a:lnTo>
                  <a:lnTo>
                    <a:pt x="2603" y="61"/>
                  </a:lnTo>
                  <a:lnTo>
                    <a:pt x="2603" y="60"/>
                  </a:lnTo>
                  <a:lnTo>
                    <a:pt x="2603" y="60"/>
                  </a:lnTo>
                  <a:lnTo>
                    <a:pt x="2605" y="60"/>
                  </a:lnTo>
                  <a:lnTo>
                    <a:pt x="2605" y="60"/>
                  </a:lnTo>
                  <a:lnTo>
                    <a:pt x="2605" y="58"/>
                  </a:lnTo>
                  <a:lnTo>
                    <a:pt x="2605" y="58"/>
                  </a:lnTo>
                  <a:lnTo>
                    <a:pt x="2607" y="57"/>
                  </a:lnTo>
                  <a:lnTo>
                    <a:pt x="2607" y="55"/>
                  </a:lnTo>
                  <a:lnTo>
                    <a:pt x="2607" y="54"/>
                  </a:lnTo>
                  <a:lnTo>
                    <a:pt x="2605" y="50"/>
                  </a:lnTo>
                  <a:lnTo>
                    <a:pt x="2603" y="49"/>
                  </a:lnTo>
                  <a:lnTo>
                    <a:pt x="2605" y="49"/>
                  </a:lnTo>
                  <a:lnTo>
                    <a:pt x="2605" y="49"/>
                  </a:lnTo>
                  <a:lnTo>
                    <a:pt x="2605" y="49"/>
                  </a:lnTo>
                  <a:lnTo>
                    <a:pt x="2607" y="49"/>
                  </a:lnTo>
                  <a:lnTo>
                    <a:pt x="2608" y="49"/>
                  </a:lnTo>
                  <a:lnTo>
                    <a:pt x="2608" y="50"/>
                  </a:lnTo>
                  <a:lnTo>
                    <a:pt x="2608" y="50"/>
                  </a:lnTo>
                  <a:lnTo>
                    <a:pt x="2608" y="52"/>
                  </a:lnTo>
                  <a:lnTo>
                    <a:pt x="2608" y="54"/>
                  </a:lnTo>
                  <a:lnTo>
                    <a:pt x="2608" y="54"/>
                  </a:lnTo>
                  <a:lnTo>
                    <a:pt x="2608" y="54"/>
                  </a:lnTo>
                  <a:lnTo>
                    <a:pt x="2610" y="54"/>
                  </a:lnTo>
                  <a:lnTo>
                    <a:pt x="2611" y="54"/>
                  </a:lnTo>
                  <a:lnTo>
                    <a:pt x="2613" y="54"/>
                  </a:lnTo>
                  <a:lnTo>
                    <a:pt x="2613" y="54"/>
                  </a:lnTo>
                  <a:lnTo>
                    <a:pt x="2614" y="54"/>
                  </a:lnTo>
                  <a:lnTo>
                    <a:pt x="2616" y="54"/>
                  </a:lnTo>
                  <a:lnTo>
                    <a:pt x="2621" y="54"/>
                  </a:lnTo>
                  <a:lnTo>
                    <a:pt x="2621" y="54"/>
                  </a:lnTo>
                  <a:lnTo>
                    <a:pt x="2622" y="54"/>
                  </a:lnTo>
                  <a:lnTo>
                    <a:pt x="2622" y="52"/>
                  </a:lnTo>
                  <a:lnTo>
                    <a:pt x="2622" y="52"/>
                  </a:lnTo>
                  <a:lnTo>
                    <a:pt x="2622" y="50"/>
                  </a:lnTo>
                  <a:lnTo>
                    <a:pt x="2622" y="49"/>
                  </a:lnTo>
                  <a:lnTo>
                    <a:pt x="2622" y="49"/>
                  </a:lnTo>
                  <a:lnTo>
                    <a:pt x="2621" y="47"/>
                  </a:lnTo>
                  <a:lnTo>
                    <a:pt x="2621" y="49"/>
                  </a:lnTo>
                  <a:lnTo>
                    <a:pt x="2621" y="49"/>
                  </a:lnTo>
                  <a:lnTo>
                    <a:pt x="2619" y="49"/>
                  </a:lnTo>
                  <a:lnTo>
                    <a:pt x="2619" y="49"/>
                  </a:lnTo>
                  <a:lnTo>
                    <a:pt x="2619" y="49"/>
                  </a:lnTo>
                  <a:lnTo>
                    <a:pt x="2618" y="49"/>
                  </a:lnTo>
                  <a:lnTo>
                    <a:pt x="2616" y="49"/>
                  </a:lnTo>
                  <a:lnTo>
                    <a:pt x="2616" y="47"/>
                  </a:lnTo>
                  <a:lnTo>
                    <a:pt x="2613" y="49"/>
                  </a:lnTo>
                  <a:lnTo>
                    <a:pt x="2613" y="49"/>
                  </a:lnTo>
                  <a:lnTo>
                    <a:pt x="2611" y="47"/>
                  </a:lnTo>
                  <a:lnTo>
                    <a:pt x="2611" y="46"/>
                  </a:lnTo>
                  <a:lnTo>
                    <a:pt x="2611" y="46"/>
                  </a:lnTo>
                  <a:lnTo>
                    <a:pt x="2613" y="44"/>
                  </a:lnTo>
                  <a:lnTo>
                    <a:pt x="2614" y="43"/>
                  </a:lnTo>
                  <a:lnTo>
                    <a:pt x="2614" y="43"/>
                  </a:lnTo>
                  <a:lnTo>
                    <a:pt x="2616" y="43"/>
                  </a:lnTo>
                  <a:lnTo>
                    <a:pt x="2616" y="44"/>
                  </a:lnTo>
                  <a:lnTo>
                    <a:pt x="2616" y="46"/>
                  </a:lnTo>
                  <a:lnTo>
                    <a:pt x="2618" y="46"/>
                  </a:lnTo>
                  <a:lnTo>
                    <a:pt x="2618" y="44"/>
                  </a:lnTo>
                  <a:lnTo>
                    <a:pt x="2618" y="44"/>
                  </a:lnTo>
                  <a:lnTo>
                    <a:pt x="2619" y="44"/>
                  </a:lnTo>
                  <a:lnTo>
                    <a:pt x="2619" y="46"/>
                  </a:lnTo>
                  <a:lnTo>
                    <a:pt x="2621" y="44"/>
                  </a:lnTo>
                  <a:lnTo>
                    <a:pt x="2622" y="44"/>
                  </a:lnTo>
                  <a:lnTo>
                    <a:pt x="2622" y="43"/>
                  </a:lnTo>
                  <a:lnTo>
                    <a:pt x="2621" y="43"/>
                  </a:lnTo>
                  <a:lnTo>
                    <a:pt x="2619" y="41"/>
                  </a:lnTo>
                  <a:lnTo>
                    <a:pt x="2619" y="41"/>
                  </a:lnTo>
                  <a:lnTo>
                    <a:pt x="2621" y="41"/>
                  </a:lnTo>
                  <a:close/>
                  <a:moveTo>
                    <a:pt x="2840" y="41"/>
                  </a:moveTo>
                  <a:lnTo>
                    <a:pt x="2842" y="41"/>
                  </a:lnTo>
                  <a:lnTo>
                    <a:pt x="2845" y="41"/>
                  </a:lnTo>
                  <a:lnTo>
                    <a:pt x="2846" y="43"/>
                  </a:lnTo>
                  <a:lnTo>
                    <a:pt x="2848" y="43"/>
                  </a:lnTo>
                  <a:lnTo>
                    <a:pt x="2848" y="44"/>
                  </a:lnTo>
                  <a:lnTo>
                    <a:pt x="2849" y="44"/>
                  </a:lnTo>
                  <a:lnTo>
                    <a:pt x="2849" y="44"/>
                  </a:lnTo>
                  <a:lnTo>
                    <a:pt x="2851" y="44"/>
                  </a:lnTo>
                  <a:lnTo>
                    <a:pt x="2853" y="43"/>
                  </a:lnTo>
                  <a:lnTo>
                    <a:pt x="2853" y="43"/>
                  </a:lnTo>
                  <a:lnTo>
                    <a:pt x="2854" y="44"/>
                  </a:lnTo>
                  <a:lnTo>
                    <a:pt x="2854" y="44"/>
                  </a:lnTo>
                  <a:lnTo>
                    <a:pt x="2857" y="44"/>
                  </a:lnTo>
                  <a:lnTo>
                    <a:pt x="2859" y="46"/>
                  </a:lnTo>
                  <a:lnTo>
                    <a:pt x="2860" y="46"/>
                  </a:lnTo>
                  <a:lnTo>
                    <a:pt x="2860" y="44"/>
                  </a:lnTo>
                  <a:lnTo>
                    <a:pt x="2862" y="44"/>
                  </a:lnTo>
                  <a:lnTo>
                    <a:pt x="2865" y="44"/>
                  </a:lnTo>
                  <a:lnTo>
                    <a:pt x="2867" y="44"/>
                  </a:lnTo>
                  <a:lnTo>
                    <a:pt x="2867" y="44"/>
                  </a:lnTo>
                  <a:lnTo>
                    <a:pt x="2870" y="44"/>
                  </a:lnTo>
                  <a:lnTo>
                    <a:pt x="2873" y="44"/>
                  </a:lnTo>
                  <a:lnTo>
                    <a:pt x="2873" y="46"/>
                  </a:lnTo>
                  <a:lnTo>
                    <a:pt x="2876" y="47"/>
                  </a:lnTo>
                  <a:lnTo>
                    <a:pt x="2876" y="47"/>
                  </a:lnTo>
                  <a:lnTo>
                    <a:pt x="2876" y="46"/>
                  </a:lnTo>
                  <a:lnTo>
                    <a:pt x="2876" y="44"/>
                  </a:lnTo>
                  <a:lnTo>
                    <a:pt x="2876" y="44"/>
                  </a:lnTo>
                  <a:lnTo>
                    <a:pt x="2878" y="44"/>
                  </a:lnTo>
                  <a:lnTo>
                    <a:pt x="2878" y="44"/>
                  </a:lnTo>
                  <a:lnTo>
                    <a:pt x="2878" y="44"/>
                  </a:lnTo>
                  <a:lnTo>
                    <a:pt x="2878" y="44"/>
                  </a:lnTo>
                  <a:lnTo>
                    <a:pt x="2878" y="44"/>
                  </a:lnTo>
                  <a:lnTo>
                    <a:pt x="2879" y="43"/>
                  </a:lnTo>
                  <a:lnTo>
                    <a:pt x="2879" y="43"/>
                  </a:lnTo>
                  <a:lnTo>
                    <a:pt x="2881" y="43"/>
                  </a:lnTo>
                  <a:lnTo>
                    <a:pt x="2883" y="43"/>
                  </a:lnTo>
                  <a:lnTo>
                    <a:pt x="2883" y="43"/>
                  </a:lnTo>
                  <a:lnTo>
                    <a:pt x="2883" y="41"/>
                  </a:lnTo>
                  <a:lnTo>
                    <a:pt x="2883" y="41"/>
                  </a:lnTo>
                  <a:lnTo>
                    <a:pt x="2883" y="41"/>
                  </a:lnTo>
                  <a:lnTo>
                    <a:pt x="2884" y="41"/>
                  </a:lnTo>
                  <a:lnTo>
                    <a:pt x="2884" y="41"/>
                  </a:lnTo>
                  <a:lnTo>
                    <a:pt x="2886" y="43"/>
                  </a:lnTo>
                  <a:lnTo>
                    <a:pt x="2886" y="41"/>
                  </a:lnTo>
                  <a:lnTo>
                    <a:pt x="2886" y="41"/>
                  </a:lnTo>
                  <a:lnTo>
                    <a:pt x="2887" y="41"/>
                  </a:lnTo>
                  <a:lnTo>
                    <a:pt x="2887" y="41"/>
                  </a:lnTo>
                  <a:lnTo>
                    <a:pt x="2887" y="41"/>
                  </a:lnTo>
                  <a:lnTo>
                    <a:pt x="2889" y="41"/>
                  </a:lnTo>
                  <a:lnTo>
                    <a:pt x="2889" y="43"/>
                  </a:lnTo>
                  <a:lnTo>
                    <a:pt x="2889" y="43"/>
                  </a:lnTo>
                  <a:lnTo>
                    <a:pt x="2889" y="44"/>
                  </a:lnTo>
                  <a:lnTo>
                    <a:pt x="2889" y="44"/>
                  </a:lnTo>
                  <a:lnTo>
                    <a:pt x="2889" y="44"/>
                  </a:lnTo>
                  <a:lnTo>
                    <a:pt x="2887" y="44"/>
                  </a:lnTo>
                  <a:lnTo>
                    <a:pt x="2887" y="44"/>
                  </a:lnTo>
                  <a:lnTo>
                    <a:pt x="2887" y="46"/>
                  </a:lnTo>
                  <a:lnTo>
                    <a:pt x="2886" y="47"/>
                  </a:lnTo>
                  <a:lnTo>
                    <a:pt x="2886" y="49"/>
                  </a:lnTo>
                  <a:lnTo>
                    <a:pt x="2884" y="49"/>
                  </a:lnTo>
                  <a:lnTo>
                    <a:pt x="2883" y="49"/>
                  </a:lnTo>
                  <a:lnTo>
                    <a:pt x="2881" y="49"/>
                  </a:lnTo>
                  <a:lnTo>
                    <a:pt x="2881" y="49"/>
                  </a:lnTo>
                  <a:lnTo>
                    <a:pt x="2879" y="49"/>
                  </a:lnTo>
                  <a:lnTo>
                    <a:pt x="2878" y="49"/>
                  </a:lnTo>
                  <a:lnTo>
                    <a:pt x="2878" y="49"/>
                  </a:lnTo>
                  <a:lnTo>
                    <a:pt x="2878" y="49"/>
                  </a:lnTo>
                  <a:lnTo>
                    <a:pt x="2878" y="50"/>
                  </a:lnTo>
                  <a:lnTo>
                    <a:pt x="2878" y="50"/>
                  </a:lnTo>
                  <a:lnTo>
                    <a:pt x="2878" y="50"/>
                  </a:lnTo>
                  <a:lnTo>
                    <a:pt x="2876" y="49"/>
                  </a:lnTo>
                  <a:lnTo>
                    <a:pt x="2876" y="49"/>
                  </a:lnTo>
                  <a:lnTo>
                    <a:pt x="2875" y="49"/>
                  </a:lnTo>
                  <a:lnTo>
                    <a:pt x="2873" y="50"/>
                  </a:lnTo>
                  <a:lnTo>
                    <a:pt x="2873" y="50"/>
                  </a:lnTo>
                  <a:lnTo>
                    <a:pt x="2873" y="49"/>
                  </a:lnTo>
                  <a:lnTo>
                    <a:pt x="2872" y="49"/>
                  </a:lnTo>
                  <a:lnTo>
                    <a:pt x="2870" y="47"/>
                  </a:lnTo>
                  <a:lnTo>
                    <a:pt x="2868" y="47"/>
                  </a:lnTo>
                  <a:lnTo>
                    <a:pt x="2868" y="47"/>
                  </a:lnTo>
                  <a:lnTo>
                    <a:pt x="2867" y="47"/>
                  </a:lnTo>
                  <a:lnTo>
                    <a:pt x="2867" y="47"/>
                  </a:lnTo>
                  <a:lnTo>
                    <a:pt x="2865" y="47"/>
                  </a:lnTo>
                  <a:lnTo>
                    <a:pt x="2864" y="46"/>
                  </a:lnTo>
                  <a:lnTo>
                    <a:pt x="2862" y="46"/>
                  </a:lnTo>
                  <a:lnTo>
                    <a:pt x="2860" y="47"/>
                  </a:lnTo>
                  <a:lnTo>
                    <a:pt x="2859" y="47"/>
                  </a:lnTo>
                  <a:lnTo>
                    <a:pt x="2859" y="47"/>
                  </a:lnTo>
                  <a:lnTo>
                    <a:pt x="2857" y="47"/>
                  </a:lnTo>
                  <a:lnTo>
                    <a:pt x="2854" y="47"/>
                  </a:lnTo>
                  <a:lnTo>
                    <a:pt x="2853" y="46"/>
                  </a:lnTo>
                  <a:lnTo>
                    <a:pt x="2849" y="46"/>
                  </a:lnTo>
                  <a:lnTo>
                    <a:pt x="2846" y="46"/>
                  </a:lnTo>
                  <a:lnTo>
                    <a:pt x="2845" y="46"/>
                  </a:lnTo>
                  <a:lnTo>
                    <a:pt x="2843" y="46"/>
                  </a:lnTo>
                  <a:lnTo>
                    <a:pt x="2842" y="46"/>
                  </a:lnTo>
                  <a:lnTo>
                    <a:pt x="2840" y="46"/>
                  </a:lnTo>
                  <a:lnTo>
                    <a:pt x="2838" y="46"/>
                  </a:lnTo>
                  <a:lnTo>
                    <a:pt x="2837" y="46"/>
                  </a:lnTo>
                  <a:lnTo>
                    <a:pt x="2835" y="46"/>
                  </a:lnTo>
                  <a:lnTo>
                    <a:pt x="2835" y="46"/>
                  </a:lnTo>
                  <a:lnTo>
                    <a:pt x="2835" y="44"/>
                  </a:lnTo>
                  <a:lnTo>
                    <a:pt x="2835" y="44"/>
                  </a:lnTo>
                  <a:lnTo>
                    <a:pt x="2835" y="44"/>
                  </a:lnTo>
                  <a:lnTo>
                    <a:pt x="2835" y="44"/>
                  </a:lnTo>
                  <a:lnTo>
                    <a:pt x="2837" y="44"/>
                  </a:lnTo>
                  <a:lnTo>
                    <a:pt x="2837" y="44"/>
                  </a:lnTo>
                  <a:lnTo>
                    <a:pt x="2835" y="43"/>
                  </a:lnTo>
                  <a:lnTo>
                    <a:pt x="2835" y="43"/>
                  </a:lnTo>
                  <a:lnTo>
                    <a:pt x="2835" y="43"/>
                  </a:lnTo>
                  <a:lnTo>
                    <a:pt x="2834" y="44"/>
                  </a:lnTo>
                  <a:lnTo>
                    <a:pt x="2834" y="44"/>
                  </a:lnTo>
                  <a:lnTo>
                    <a:pt x="2834" y="46"/>
                  </a:lnTo>
                  <a:lnTo>
                    <a:pt x="2834" y="46"/>
                  </a:lnTo>
                  <a:lnTo>
                    <a:pt x="2834" y="47"/>
                  </a:lnTo>
                  <a:lnTo>
                    <a:pt x="2834" y="47"/>
                  </a:lnTo>
                  <a:lnTo>
                    <a:pt x="2832" y="46"/>
                  </a:lnTo>
                  <a:lnTo>
                    <a:pt x="2832" y="46"/>
                  </a:lnTo>
                  <a:lnTo>
                    <a:pt x="2832" y="46"/>
                  </a:lnTo>
                  <a:lnTo>
                    <a:pt x="2832" y="47"/>
                  </a:lnTo>
                  <a:lnTo>
                    <a:pt x="2832" y="47"/>
                  </a:lnTo>
                  <a:lnTo>
                    <a:pt x="2831" y="47"/>
                  </a:lnTo>
                  <a:lnTo>
                    <a:pt x="2831" y="47"/>
                  </a:lnTo>
                  <a:lnTo>
                    <a:pt x="2829" y="47"/>
                  </a:lnTo>
                  <a:lnTo>
                    <a:pt x="2829" y="47"/>
                  </a:lnTo>
                  <a:lnTo>
                    <a:pt x="2829" y="47"/>
                  </a:lnTo>
                  <a:lnTo>
                    <a:pt x="2827" y="47"/>
                  </a:lnTo>
                  <a:lnTo>
                    <a:pt x="2827" y="49"/>
                  </a:lnTo>
                  <a:lnTo>
                    <a:pt x="2826" y="49"/>
                  </a:lnTo>
                  <a:lnTo>
                    <a:pt x="2826" y="50"/>
                  </a:lnTo>
                  <a:lnTo>
                    <a:pt x="2826" y="52"/>
                  </a:lnTo>
                  <a:lnTo>
                    <a:pt x="2824" y="54"/>
                  </a:lnTo>
                  <a:lnTo>
                    <a:pt x="2824" y="54"/>
                  </a:lnTo>
                  <a:lnTo>
                    <a:pt x="2823" y="55"/>
                  </a:lnTo>
                  <a:lnTo>
                    <a:pt x="2821" y="55"/>
                  </a:lnTo>
                  <a:lnTo>
                    <a:pt x="2819" y="55"/>
                  </a:lnTo>
                  <a:lnTo>
                    <a:pt x="2818" y="55"/>
                  </a:lnTo>
                  <a:lnTo>
                    <a:pt x="2818" y="55"/>
                  </a:lnTo>
                  <a:lnTo>
                    <a:pt x="2818" y="57"/>
                  </a:lnTo>
                  <a:lnTo>
                    <a:pt x="2818" y="60"/>
                  </a:lnTo>
                  <a:lnTo>
                    <a:pt x="2818" y="60"/>
                  </a:lnTo>
                  <a:lnTo>
                    <a:pt x="2816" y="60"/>
                  </a:lnTo>
                  <a:lnTo>
                    <a:pt x="2816" y="60"/>
                  </a:lnTo>
                  <a:lnTo>
                    <a:pt x="2816" y="60"/>
                  </a:lnTo>
                  <a:lnTo>
                    <a:pt x="2818" y="61"/>
                  </a:lnTo>
                  <a:lnTo>
                    <a:pt x="2818" y="61"/>
                  </a:lnTo>
                  <a:lnTo>
                    <a:pt x="2818" y="61"/>
                  </a:lnTo>
                  <a:lnTo>
                    <a:pt x="2816" y="63"/>
                  </a:lnTo>
                  <a:lnTo>
                    <a:pt x="2815" y="63"/>
                  </a:lnTo>
                  <a:lnTo>
                    <a:pt x="2815" y="65"/>
                  </a:lnTo>
                  <a:lnTo>
                    <a:pt x="2815" y="68"/>
                  </a:lnTo>
                  <a:lnTo>
                    <a:pt x="2815" y="68"/>
                  </a:lnTo>
                  <a:lnTo>
                    <a:pt x="2815" y="68"/>
                  </a:lnTo>
                  <a:lnTo>
                    <a:pt x="2816" y="68"/>
                  </a:lnTo>
                  <a:lnTo>
                    <a:pt x="2816" y="68"/>
                  </a:lnTo>
                  <a:lnTo>
                    <a:pt x="2816" y="71"/>
                  </a:lnTo>
                  <a:lnTo>
                    <a:pt x="2815" y="72"/>
                  </a:lnTo>
                  <a:lnTo>
                    <a:pt x="2815" y="72"/>
                  </a:lnTo>
                  <a:lnTo>
                    <a:pt x="2815" y="72"/>
                  </a:lnTo>
                  <a:lnTo>
                    <a:pt x="2815" y="74"/>
                  </a:lnTo>
                  <a:lnTo>
                    <a:pt x="2815" y="74"/>
                  </a:lnTo>
                  <a:lnTo>
                    <a:pt x="2815" y="74"/>
                  </a:lnTo>
                  <a:lnTo>
                    <a:pt x="2813" y="72"/>
                  </a:lnTo>
                  <a:lnTo>
                    <a:pt x="2813" y="72"/>
                  </a:lnTo>
                  <a:lnTo>
                    <a:pt x="2813" y="72"/>
                  </a:lnTo>
                  <a:lnTo>
                    <a:pt x="2813" y="71"/>
                  </a:lnTo>
                  <a:lnTo>
                    <a:pt x="2813" y="71"/>
                  </a:lnTo>
                  <a:lnTo>
                    <a:pt x="2813" y="69"/>
                  </a:lnTo>
                  <a:lnTo>
                    <a:pt x="2813" y="69"/>
                  </a:lnTo>
                  <a:lnTo>
                    <a:pt x="2812" y="69"/>
                  </a:lnTo>
                  <a:lnTo>
                    <a:pt x="2812" y="69"/>
                  </a:lnTo>
                  <a:lnTo>
                    <a:pt x="2808" y="66"/>
                  </a:lnTo>
                  <a:lnTo>
                    <a:pt x="2808" y="65"/>
                  </a:lnTo>
                  <a:lnTo>
                    <a:pt x="2805" y="63"/>
                  </a:lnTo>
                  <a:lnTo>
                    <a:pt x="2805" y="63"/>
                  </a:lnTo>
                  <a:lnTo>
                    <a:pt x="2805" y="61"/>
                  </a:lnTo>
                  <a:lnTo>
                    <a:pt x="2807" y="61"/>
                  </a:lnTo>
                  <a:lnTo>
                    <a:pt x="2807" y="60"/>
                  </a:lnTo>
                  <a:lnTo>
                    <a:pt x="2807" y="60"/>
                  </a:lnTo>
                  <a:lnTo>
                    <a:pt x="2805" y="60"/>
                  </a:lnTo>
                  <a:lnTo>
                    <a:pt x="2805" y="58"/>
                  </a:lnTo>
                  <a:lnTo>
                    <a:pt x="2805" y="58"/>
                  </a:lnTo>
                  <a:lnTo>
                    <a:pt x="2807" y="58"/>
                  </a:lnTo>
                  <a:lnTo>
                    <a:pt x="2807" y="58"/>
                  </a:lnTo>
                  <a:lnTo>
                    <a:pt x="2808" y="57"/>
                  </a:lnTo>
                  <a:lnTo>
                    <a:pt x="2810" y="55"/>
                  </a:lnTo>
                  <a:lnTo>
                    <a:pt x="2810" y="55"/>
                  </a:lnTo>
                  <a:lnTo>
                    <a:pt x="2808" y="54"/>
                  </a:lnTo>
                  <a:lnTo>
                    <a:pt x="2808" y="54"/>
                  </a:lnTo>
                  <a:lnTo>
                    <a:pt x="2808" y="52"/>
                  </a:lnTo>
                  <a:lnTo>
                    <a:pt x="2808" y="52"/>
                  </a:lnTo>
                  <a:lnTo>
                    <a:pt x="2810" y="52"/>
                  </a:lnTo>
                  <a:lnTo>
                    <a:pt x="2810" y="52"/>
                  </a:lnTo>
                  <a:lnTo>
                    <a:pt x="2812" y="52"/>
                  </a:lnTo>
                  <a:lnTo>
                    <a:pt x="2812" y="52"/>
                  </a:lnTo>
                  <a:lnTo>
                    <a:pt x="2813" y="52"/>
                  </a:lnTo>
                  <a:lnTo>
                    <a:pt x="2813" y="52"/>
                  </a:lnTo>
                  <a:lnTo>
                    <a:pt x="2813" y="52"/>
                  </a:lnTo>
                  <a:lnTo>
                    <a:pt x="2813" y="50"/>
                  </a:lnTo>
                  <a:lnTo>
                    <a:pt x="2813" y="49"/>
                  </a:lnTo>
                  <a:lnTo>
                    <a:pt x="2815" y="47"/>
                  </a:lnTo>
                  <a:lnTo>
                    <a:pt x="2818" y="47"/>
                  </a:lnTo>
                  <a:lnTo>
                    <a:pt x="2819" y="46"/>
                  </a:lnTo>
                  <a:lnTo>
                    <a:pt x="2819" y="46"/>
                  </a:lnTo>
                  <a:lnTo>
                    <a:pt x="2821" y="44"/>
                  </a:lnTo>
                  <a:lnTo>
                    <a:pt x="2821" y="43"/>
                  </a:lnTo>
                  <a:lnTo>
                    <a:pt x="2823" y="43"/>
                  </a:lnTo>
                  <a:lnTo>
                    <a:pt x="2826" y="41"/>
                  </a:lnTo>
                  <a:lnTo>
                    <a:pt x="2827" y="41"/>
                  </a:lnTo>
                  <a:lnTo>
                    <a:pt x="2827" y="41"/>
                  </a:lnTo>
                  <a:lnTo>
                    <a:pt x="2829" y="41"/>
                  </a:lnTo>
                  <a:lnTo>
                    <a:pt x="2831" y="41"/>
                  </a:lnTo>
                  <a:lnTo>
                    <a:pt x="2831" y="41"/>
                  </a:lnTo>
                  <a:lnTo>
                    <a:pt x="2832" y="43"/>
                  </a:lnTo>
                  <a:lnTo>
                    <a:pt x="2834" y="43"/>
                  </a:lnTo>
                  <a:lnTo>
                    <a:pt x="2840" y="41"/>
                  </a:lnTo>
                  <a:close/>
                  <a:moveTo>
                    <a:pt x="434" y="39"/>
                  </a:moveTo>
                  <a:lnTo>
                    <a:pt x="432" y="41"/>
                  </a:lnTo>
                  <a:lnTo>
                    <a:pt x="432" y="41"/>
                  </a:lnTo>
                  <a:lnTo>
                    <a:pt x="431" y="41"/>
                  </a:lnTo>
                  <a:lnTo>
                    <a:pt x="432" y="41"/>
                  </a:lnTo>
                  <a:lnTo>
                    <a:pt x="432" y="41"/>
                  </a:lnTo>
                  <a:lnTo>
                    <a:pt x="432" y="41"/>
                  </a:lnTo>
                  <a:lnTo>
                    <a:pt x="434" y="41"/>
                  </a:lnTo>
                  <a:lnTo>
                    <a:pt x="434" y="41"/>
                  </a:lnTo>
                  <a:lnTo>
                    <a:pt x="434" y="39"/>
                  </a:lnTo>
                  <a:lnTo>
                    <a:pt x="434" y="39"/>
                  </a:lnTo>
                  <a:lnTo>
                    <a:pt x="434" y="39"/>
                  </a:lnTo>
                  <a:close/>
                  <a:moveTo>
                    <a:pt x="435" y="38"/>
                  </a:moveTo>
                  <a:lnTo>
                    <a:pt x="434" y="38"/>
                  </a:lnTo>
                  <a:lnTo>
                    <a:pt x="434" y="38"/>
                  </a:lnTo>
                  <a:lnTo>
                    <a:pt x="434" y="39"/>
                  </a:lnTo>
                  <a:lnTo>
                    <a:pt x="434" y="39"/>
                  </a:lnTo>
                  <a:lnTo>
                    <a:pt x="435" y="39"/>
                  </a:lnTo>
                  <a:lnTo>
                    <a:pt x="435" y="38"/>
                  </a:lnTo>
                  <a:lnTo>
                    <a:pt x="435" y="38"/>
                  </a:lnTo>
                  <a:close/>
                  <a:moveTo>
                    <a:pt x="432" y="38"/>
                  </a:moveTo>
                  <a:lnTo>
                    <a:pt x="432" y="38"/>
                  </a:lnTo>
                  <a:lnTo>
                    <a:pt x="432" y="38"/>
                  </a:lnTo>
                  <a:lnTo>
                    <a:pt x="432" y="39"/>
                  </a:lnTo>
                  <a:lnTo>
                    <a:pt x="432" y="39"/>
                  </a:lnTo>
                  <a:lnTo>
                    <a:pt x="432" y="38"/>
                  </a:lnTo>
                  <a:lnTo>
                    <a:pt x="432" y="38"/>
                  </a:lnTo>
                  <a:lnTo>
                    <a:pt x="432" y="38"/>
                  </a:lnTo>
                  <a:close/>
                  <a:moveTo>
                    <a:pt x="648" y="38"/>
                  </a:moveTo>
                  <a:lnTo>
                    <a:pt x="650" y="38"/>
                  </a:lnTo>
                  <a:lnTo>
                    <a:pt x="650" y="39"/>
                  </a:lnTo>
                  <a:lnTo>
                    <a:pt x="650" y="39"/>
                  </a:lnTo>
                  <a:lnTo>
                    <a:pt x="650" y="41"/>
                  </a:lnTo>
                  <a:lnTo>
                    <a:pt x="650" y="41"/>
                  </a:lnTo>
                  <a:lnTo>
                    <a:pt x="648" y="43"/>
                  </a:lnTo>
                  <a:lnTo>
                    <a:pt x="648" y="43"/>
                  </a:lnTo>
                  <a:lnTo>
                    <a:pt x="647" y="41"/>
                  </a:lnTo>
                  <a:lnTo>
                    <a:pt x="647" y="41"/>
                  </a:lnTo>
                  <a:lnTo>
                    <a:pt x="645" y="43"/>
                  </a:lnTo>
                  <a:lnTo>
                    <a:pt x="645" y="41"/>
                  </a:lnTo>
                  <a:lnTo>
                    <a:pt x="645" y="41"/>
                  </a:lnTo>
                  <a:lnTo>
                    <a:pt x="645" y="41"/>
                  </a:lnTo>
                  <a:lnTo>
                    <a:pt x="645" y="39"/>
                  </a:lnTo>
                  <a:lnTo>
                    <a:pt x="645" y="39"/>
                  </a:lnTo>
                  <a:lnTo>
                    <a:pt x="647" y="39"/>
                  </a:lnTo>
                  <a:lnTo>
                    <a:pt x="648" y="39"/>
                  </a:lnTo>
                  <a:lnTo>
                    <a:pt x="648" y="38"/>
                  </a:lnTo>
                  <a:lnTo>
                    <a:pt x="648" y="38"/>
                  </a:lnTo>
                  <a:close/>
                  <a:moveTo>
                    <a:pt x="2006" y="36"/>
                  </a:moveTo>
                  <a:lnTo>
                    <a:pt x="2006" y="36"/>
                  </a:lnTo>
                  <a:lnTo>
                    <a:pt x="2006" y="38"/>
                  </a:lnTo>
                  <a:lnTo>
                    <a:pt x="2006" y="38"/>
                  </a:lnTo>
                  <a:lnTo>
                    <a:pt x="2003" y="39"/>
                  </a:lnTo>
                  <a:lnTo>
                    <a:pt x="2000" y="41"/>
                  </a:lnTo>
                  <a:lnTo>
                    <a:pt x="1998" y="41"/>
                  </a:lnTo>
                  <a:lnTo>
                    <a:pt x="1996" y="43"/>
                  </a:lnTo>
                  <a:lnTo>
                    <a:pt x="1993" y="43"/>
                  </a:lnTo>
                  <a:lnTo>
                    <a:pt x="1993" y="43"/>
                  </a:lnTo>
                  <a:lnTo>
                    <a:pt x="1993" y="41"/>
                  </a:lnTo>
                  <a:lnTo>
                    <a:pt x="1993" y="41"/>
                  </a:lnTo>
                  <a:lnTo>
                    <a:pt x="1995" y="41"/>
                  </a:lnTo>
                  <a:lnTo>
                    <a:pt x="1996" y="41"/>
                  </a:lnTo>
                  <a:lnTo>
                    <a:pt x="2000" y="39"/>
                  </a:lnTo>
                  <a:lnTo>
                    <a:pt x="2001" y="39"/>
                  </a:lnTo>
                  <a:lnTo>
                    <a:pt x="2003" y="38"/>
                  </a:lnTo>
                  <a:lnTo>
                    <a:pt x="2003" y="38"/>
                  </a:lnTo>
                  <a:lnTo>
                    <a:pt x="2004" y="36"/>
                  </a:lnTo>
                  <a:lnTo>
                    <a:pt x="2006" y="36"/>
                  </a:lnTo>
                  <a:close/>
                  <a:moveTo>
                    <a:pt x="437" y="36"/>
                  </a:moveTo>
                  <a:lnTo>
                    <a:pt x="437" y="36"/>
                  </a:lnTo>
                  <a:lnTo>
                    <a:pt x="435" y="36"/>
                  </a:lnTo>
                  <a:lnTo>
                    <a:pt x="435" y="36"/>
                  </a:lnTo>
                  <a:lnTo>
                    <a:pt x="437" y="38"/>
                  </a:lnTo>
                  <a:lnTo>
                    <a:pt x="437" y="36"/>
                  </a:lnTo>
                  <a:lnTo>
                    <a:pt x="437" y="36"/>
                  </a:lnTo>
                  <a:lnTo>
                    <a:pt x="437" y="36"/>
                  </a:lnTo>
                  <a:lnTo>
                    <a:pt x="437" y="36"/>
                  </a:lnTo>
                  <a:close/>
                  <a:moveTo>
                    <a:pt x="380" y="31"/>
                  </a:moveTo>
                  <a:lnTo>
                    <a:pt x="380" y="33"/>
                  </a:lnTo>
                  <a:lnTo>
                    <a:pt x="380" y="33"/>
                  </a:lnTo>
                  <a:lnTo>
                    <a:pt x="380" y="35"/>
                  </a:lnTo>
                  <a:lnTo>
                    <a:pt x="380" y="35"/>
                  </a:lnTo>
                  <a:lnTo>
                    <a:pt x="382" y="33"/>
                  </a:lnTo>
                  <a:lnTo>
                    <a:pt x="382" y="35"/>
                  </a:lnTo>
                  <a:lnTo>
                    <a:pt x="380" y="36"/>
                  </a:lnTo>
                  <a:lnTo>
                    <a:pt x="380" y="36"/>
                  </a:lnTo>
                  <a:lnTo>
                    <a:pt x="379" y="36"/>
                  </a:lnTo>
                  <a:lnTo>
                    <a:pt x="379" y="36"/>
                  </a:lnTo>
                  <a:lnTo>
                    <a:pt x="379" y="35"/>
                  </a:lnTo>
                  <a:lnTo>
                    <a:pt x="377" y="35"/>
                  </a:lnTo>
                  <a:lnTo>
                    <a:pt x="377" y="35"/>
                  </a:lnTo>
                  <a:lnTo>
                    <a:pt x="377" y="36"/>
                  </a:lnTo>
                  <a:lnTo>
                    <a:pt x="377" y="36"/>
                  </a:lnTo>
                  <a:lnTo>
                    <a:pt x="377" y="36"/>
                  </a:lnTo>
                  <a:lnTo>
                    <a:pt x="375" y="35"/>
                  </a:lnTo>
                  <a:lnTo>
                    <a:pt x="375" y="35"/>
                  </a:lnTo>
                  <a:lnTo>
                    <a:pt x="375" y="33"/>
                  </a:lnTo>
                  <a:lnTo>
                    <a:pt x="377" y="33"/>
                  </a:lnTo>
                  <a:lnTo>
                    <a:pt x="377" y="33"/>
                  </a:lnTo>
                  <a:lnTo>
                    <a:pt x="379" y="33"/>
                  </a:lnTo>
                  <a:lnTo>
                    <a:pt x="380" y="33"/>
                  </a:lnTo>
                  <a:lnTo>
                    <a:pt x="380" y="31"/>
                  </a:lnTo>
                  <a:close/>
                  <a:moveTo>
                    <a:pt x="472" y="28"/>
                  </a:moveTo>
                  <a:lnTo>
                    <a:pt x="470" y="28"/>
                  </a:lnTo>
                  <a:lnTo>
                    <a:pt x="467" y="30"/>
                  </a:lnTo>
                  <a:lnTo>
                    <a:pt x="465" y="30"/>
                  </a:lnTo>
                  <a:lnTo>
                    <a:pt x="464" y="33"/>
                  </a:lnTo>
                  <a:lnTo>
                    <a:pt x="462" y="33"/>
                  </a:lnTo>
                  <a:lnTo>
                    <a:pt x="462" y="35"/>
                  </a:lnTo>
                  <a:lnTo>
                    <a:pt x="464" y="35"/>
                  </a:lnTo>
                  <a:lnTo>
                    <a:pt x="465" y="35"/>
                  </a:lnTo>
                  <a:lnTo>
                    <a:pt x="465" y="35"/>
                  </a:lnTo>
                  <a:lnTo>
                    <a:pt x="465" y="35"/>
                  </a:lnTo>
                  <a:lnTo>
                    <a:pt x="465" y="35"/>
                  </a:lnTo>
                  <a:lnTo>
                    <a:pt x="465" y="33"/>
                  </a:lnTo>
                  <a:lnTo>
                    <a:pt x="465" y="35"/>
                  </a:lnTo>
                  <a:lnTo>
                    <a:pt x="465" y="35"/>
                  </a:lnTo>
                  <a:lnTo>
                    <a:pt x="465" y="36"/>
                  </a:lnTo>
                  <a:lnTo>
                    <a:pt x="465" y="36"/>
                  </a:lnTo>
                  <a:lnTo>
                    <a:pt x="465" y="36"/>
                  </a:lnTo>
                  <a:lnTo>
                    <a:pt x="465" y="38"/>
                  </a:lnTo>
                  <a:lnTo>
                    <a:pt x="465" y="36"/>
                  </a:lnTo>
                  <a:lnTo>
                    <a:pt x="467" y="36"/>
                  </a:lnTo>
                  <a:lnTo>
                    <a:pt x="468" y="35"/>
                  </a:lnTo>
                  <a:lnTo>
                    <a:pt x="468" y="35"/>
                  </a:lnTo>
                  <a:lnTo>
                    <a:pt x="468" y="33"/>
                  </a:lnTo>
                  <a:lnTo>
                    <a:pt x="472" y="31"/>
                  </a:lnTo>
                  <a:lnTo>
                    <a:pt x="472" y="31"/>
                  </a:lnTo>
                  <a:lnTo>
                    <a:pt x="472" y="30"/>
                  </a:lnTo>
                  <a:lnTo>
                    <a:pt x="472" y="30"/>
                  </a:lnTo>
                  <a:lnTo>
                    <a:pt x="472" y="30"/>
                  </a:lnTo>
                  <a:lnTo>
                    <a:pt x="475" y="30"/>
                  </a:lnTo>
                  <a:lnTo>
                    <a:pt x="475" y="30"/>
                  </a:lnTo>
                  <a:lnTo>
                    <a:pt x="475" y="28"/>
                  </a:lnTo>
                  <a:lnTo>
                    <a:pt x="473" y="28"/>
                  </a:lnTo>
                  <a:lnTo>
                    <a:pt x="472" y="28"/>
                  </a:lnTo>
                  <a:close/>
                  <a:moveTo>
                    <a:pt x="626" y="27"/>
                  </a:moveTo>
                  <a:lnTo>
                    <a:pt x="626" y="27"/>
                  </a:lnTo>
                  <a:lnTo>
                    <a:pt x="628" y="27"/>
                  </a:lnTo>
                  <a:lnTo>
                    <a:pt x="628" y="27"/>
                  </a:lnTo>
                  <a:lnTo>
                    <a:pt x="629" y="27"/>
                  </a:lnTo>
                  <a:lnTo>
                    <a:pt x="629" y="27"/>
                  </a:lnTo>
                  <a:lnTo>
                    <a:pt x="629" y="28"/>
                  </a:lnTo>
                  <a:lnTo>
                    <a:pt x="631" y="28"/>
                  </a:lnTo>
                  <a:lnTo>
                    <a:pt x="631" y="28"/>
                  </a:lnTo>
                  <a:lnTo>
                    <a:pt x="631" y="30"/>
                  </a:lnTo>
                  <a:lnTo>
                    <a:pt x="629" y="28"/>
                  </a:lnTo>
                  <a:lnTo>
                    <a:pt x="628" y="28"/>
                  </a:lnTo>
                  <a:lnTo>
                    <a:pt x="628" y="30"/>
                  </a:lnTo>
                  <a:lnTo>
                    <a:pt x="628" y="30"/>
                  </a:lnTo>
                  <a:lnTo>
                    <a:pt x="628" y="30"/>
                  </a:lnTo>
                  <a:lnTo>
                    <a:pt x="628" y="31"/>
                  </a:lnTo>
                  <a:lnTo>
                    <a:pt x="626" y="30"/>
                  </a:lnTo>
                  <a:lnTo>
                    <a:pt x="626" y="28"/>
                  </a:lnTo>
                  <a:lnTo>
                    <a:pt x="626" y="28"/>
                  </a:lnTo>
                  <a:lnTo>
                    <a:pt x="626" y="27"/>
                  </a:lnTo>
                  <a:lnTo>
                    <a:pt x="626" y="27"/>
                  </a:lnTo>
                  <a:lnTo>
                    <a:pt x="626" y="27"/>
                  </a:lnTo>
                  <a:close/>
                  <a:moveTo>
                    <a:pt x="637" y="25"/>
                  </a:moveTo>
                  <a:lnTo>
                    <a:pt x="637" y="25"/>
                  </a:lnTo>
                  <a:lnTo>
                    <a:pt x="637" y="25"/>
                  </a:lnTo>
                  <a:lnTo>
                    <a:pt x="636" y="27"/>
                  </a:lnTo>
                  <a:lnTo>
                    <a:pt x="634" y="27"/>
                  </a:lnTo>
                  <a:lnTo>
                    <a:pt x="636" y="28"/>
                  </a:lnTo>
                  <a:lnTo>
                    <a:pt x="636" y="27"/>
                  </a:lnTo>
                  <a:lnTo>
                    <a:pt x="637" y="27"/>
                  </a:lnTo>
                  <a:lnTo>
                    <a:pt x="636" y="27"/>
                  </a:lnTo>
                  <a:lnTo>
                    <a:pt x="636" y="28"/>
                  </a:lnTo>
                  <a:lnTo>
                    <a:pt x="637" y="28"/>
                  </a:lnTo>
                  <a:lnTo>
                    <a:pt x="639" y="28"/>
                  </a:lnTo>
                  <a:lnTo>
                    <a:pt x="639" y="28"/>
                  </a:lnTo>
                  <a:lnTo>
                    <a:pt x="639" y="30"/>
                  </a:lnTo>
                  <a:lnTo>
                    <a:pt x="639" y="31"/>
                  </a:lnTo>
                  <a:lnTo>
                    <a:pt x="639" y="31"/>
                  </a:lnTo>
                  <a:lnTo>
                    <a:pt x="639" y="33"/>
                  </a:lnTo>
                  <a:lnTo>
                    <a:pt x="637" y="33"/>
                  </a:lnTo>
                  <a:lnTo>
                    <a:pt x="637" y="33"/>
                  </a:lnTo>
                  <a:lnTo>
                    <a:pt x="637" y="35"/>
                  </a:lnTo>
                  <a:lnTo>
                    <a:pt x="639" y="35"/>
                  </a:lnTo>
                  <a:lnTo>
                    <a:pt x="639" y="35"/>
                  </a:lnTo>
                  <a:lnTo>
                    <a:pt x="639" y="35"/>
                  </a:lnTo>
                  <a:lnTo>
                    <a:pt x="640" y="35"/>
                  </a:lnTo>
                  <a:lnTo>
                    <a:pt x="640" y="35"/>
                  </a:lnTo>
                  <a:lnTo>
                    <a:pt x="640" y="36"/>
                  </a:lnTo>
                  <a:lnTo>
                    <a:pt x="640" y="36"/>
                  </a:lnTo>
                  <a:lnTo>
                    <a:pt x="639" y="36"/>
                  </a:lnTo>
                  <a:lnTo>
                    <a:pt x="639" y="36"/>
                  </a:lnTo>
                  <a:lnTo>
                    <a:pt x="637" y="36"/>
                  </a:lnTo>
                  <a:lnTo>
                    <a:pt x="637" y="35"/>
                  </a:lnTo>
                  <a:lnTo>
                    <a:pt x="637" y="35"/>
                  </a:lnTo>
                  <a:lnTo>
                    <a:pt x="637" y="35"/>
                  </a:lnTo>
                  <a:lnTo>
                    <a:pt x="637" y="33"/>
                  </a:lnTo>
                  <a:lnTo>
                    <a:pt x="636" y="33"/>
                  </a:lnTo>
                  <a:lnTo>
                    <a:pt x="636" y="31"/>
                  </a:lnTo>
                  <a:lnTo>
                    <a:pt x="636" y="33"/>
                  </a:lnTo>
                  <a:lnTo>
                    <a:pt x="636" y="33"/>
                  </a:lnTo>
                  <a:lnTo>
                    <a:pt x="636" y="35"/>
                  </a:lnTo>
                  <a:lnTo>
                    <a:pt x="636" y="33"/>
                  </a:lnTo>
                  <a:lnTo>
                    <a:pt x="636" y="33"/>
                  </a:lnTo>
                  <a:lnTo>
                    <a:pt x="636" y="31"/>
                  </a:lnTo>
                  <a:lnTo>
                    <a:pt x="634" y="31"/>
                  </a:lnTo>
                  <a:lnTo>
                    <a:pt x="634" y="31"/>
                  </a:lnTo>
                  <a:lnTo>
                    <a:pt x="634" y="30"/>
                  </a:lnTo>
                  <a:lnTo>
                    <a:pt x="634" y="30"/>
                  </a:lnTo>
                  <a:lnTo>
                    <a:pt x="634" y="28"/>
                  </a:lnTo>
                  <a:lnTo>
                    <a:pt x="634" y="28"/>
                  </a:lnTo>
                  <a:lnTo>
                    <a:pt x="634" y="28"/>
                  </a:lnTo>
                  <a:lnTo>
                    <a:pt x="634" y="28"/>
                  </a:lnTo>
                  <a:lnTo>
                    <a:pt x="634" y="27"/>
                  </a:lnTo>
                  <a:lnTo>
                    <a:pt x="636" y="27"/>
                  </a:lnTo>
                  <a:lnTo>
                    <a:pt x="637" y="25"/>
                  </a:lnTo>
                  <a:lnTo>
                    <a:pt x="637" y="25"/>
                  </a:lnTo>
                  <a:close/>
                  <a:moveTo>
                    <a:pt x="604" y="25"/>
                  </a:moveTo>
                  <a:lnTo>
                    <a:pt x="606" y="25"/>
                  </a:lnTo>
                  <a:lnTo>
                    <a:pt x="607" y="25"/>
                  </a:lnTo>
                  <a:lnTo>
                    <a:pt x="607" y="25"/>
                  </a:lnTo>
                  <a:lnTo>
                    <a:pt x="607" y="25"/>
                  </a:lnTo>
                  <a:lnTo>
                    <a:pt x="607" y="27"/>
                  </a:lnTo>
                  <a:lnTo>
                    <a:pt x="607" y="27"/>
                  </a:lnTo>
                  <a:lnTo>
                    <a:pt x="606" y="27"/>
                  </a:lnTo>
                  <a:lnTo>
                    <a:pt x="606" y="27"/>
                  </a:lnTo>
                  <a:lnTo>
                    <a:pt x="606" y="27"/>
                  </a:lnTo>
                  <a:lnTo>
                    <a:pt x="604" y="25"/>
                  </a:lnTo>
                  <a:lnTo>
                    <a:pt x="604" y="25"/>
                  </a:lnTo>
                  <a:lnTo>
                    <a:pt x="604" y="25"/>
                  </a:lnTo>
                  <a:close/>
                  <a:moveTo>
                    <a:pt x="1873" y="24"/>
                  </a:moveTo>
                  <a:lnTo>
                    <a:pt x="1875" y="24"/>
                  </a:lnTo>
                  <a:lnTo>
                    <a:pt x="1875" y="25"/>
                  </a:lnTo>
                  <a:lnTo>
                    <a:pt x="1872" y="25"/>
                  </a:lnTo>
                  <a:lnTo>
                    <a:pt x="1873" y="25"/>
                  </a:lnTo>
                  <a:lnTo>
                    <a:pt x="1873" y="25"/>
                  </a:lnTo>
                  <a:lnTo>
                    <a:pt x="1873" y="24"/>
                  </a:lnTo>
                  <a:lnTo>
                    <a:pt x="1873" y="24"/>
                  </a:lnTo>
                  <a:close/>
                  <a:moveTo>
                    <a:pt x="1877" y="24"/>
                  </a:moveTo>
                  <a:lnTo>
                    <a:pt x="1877" y="24"/>
                  </a:lnTo>
                  <a:lnTo>
                    <a:pt x="1880" y="25"/>
                  </a:lnTo>
                  <a:lnTo>
                    <a:pt x="1881" y="25"/>
                  </a:lnTo>
                  <a:lnTo>
                    <a:pt x="1883" y="27"/>
                  </a:lnTo>
                  <a:lnTo>
                    <a:pt x="1884" y="28"/>
                  </a:lnTo>
                  <a:lnTo>
                    <a:pt x="1884" y="28"/>
                  </a:lnTo>
                  <a:lnTo>
                    <a:pt x="1884" y="28"/>
                  </a:lnTo>
                  <a:lnTo>
                    <a:pt x="1881" y="28"/>
                  </a:lnTo>
                  <a:lnTo>
                    <a:pt x="1880" y="28"/>
                  </a:lnTo>
                  <a:lnTo>
                    <a:pt x="1878" y="27"/>
                  </a:lnTo>
                  <a:lnTo>
                    <a:pt x="1877" y="25"/>
                  </a:lnTo>
                  <a:lnTo>
                    <a:pt x="1875" y="24"/>
                  </a:lnTo>
                  <a:lnTo>
                    <a:pt x="1877" y="24"/>
                  </a:lnTo>
                  <a:close/>
                  <a:moveTo>
                    <a:pt x="505" y="22"/>
                  </a:moveTo>
                  <a:lnTo>
                    <a:pt x="503" y="22"/>
                  </a:lnTo>
                  <a:lnTo>
                    <a:pt x="502" y="22"/>
                  </a:lnTo>
                  <a:lnTo>
                    <a:pt x="502" y="24"/>
                  </a:lnTo>
                  <a:lnTo>
                    <a:pt x="502" y="24"/>
                  </a:lnTo>
                  <a:lnTo>
                    <a:pt x="502" y="24"/>
                  </a:lnTo>
                  <a:lnTo>
                    <a:pt x="503" y="24"/>
                  </a:lnTo>
                  <a:lnTo>
                    <a:pt x="505" y="24"/>
                  </a:lnTo>
                  <a:lnTo>
                    <a:pt x="506" y="24"/>
                  </a:lnTo>
                  <a:lnTo>
                    <a:pt x="506" y="24"/>
                  </a:lnTo>
                  <a:lnTo>
                    <a:pt x="506" y="24"/>
                  </a:lnTo>
                  <a:lnTo>
                    <a:pt x="505" y="22"/>
                  </a:lnTo>
                  <a:close/>
                  <a:moveTo>
                    <a:pt x="2252" y="22"/>
                  </a:moveTo>
                  <a:lnTo>
                    <a:pt x="2252" y="22"/>
                  </a:lnTo>
                  <a:lnTo>
                    <a:pt x="2253" y="25"/>
                  </a:lnTo>
                  <a:lnTo>
                    <a:pt x="2253" y="28"/>
                  </a:lnTo>
                  <a:lnTo>
                    <a:pt x="2253" y="28"/>
                  </a:lnTo>
                  <a:lnTo>
                    <a:pt x="2253" y="28"/>
                  </a:lnTo>
                  <a:lnTo>
                    <a:pt x="2250" y="30"/>
                  </a:lnTo>
                  <a:lnTo>
                    <a:pt x="2249" y="30"/>
                  </a:lnTo>
                  <a:lnTo>
                    <a:pt x="2247" y="28"/>
                  </a:lnTo>
                  <a:lnTo>
                    <a:pt x="2244" y="28"/>
                  </a:lnTo>
                  <a:lnTo>
                    <a:pt x="2241" y="28"/>
                  </a:lnTo>
                  <a:lnTo>
                    <a:pt x="2238" y="30"/>
                  </a:lnTo>
                  <a:lnTo>
                    <a:pt x="2238" y="30"/>
                  </a:lnTo>
                  <a:lnTo>
                    <a:pt x="2238" y="31"/>
                  </a:lnTo>
                  <a:lnTo>
                    <a:pt x="2238" y="31"/>
                  </a:lnTo>
                  <a:lnTo>
                    <a:pt x="2236" y="31"/>
                  </a:lnTo>
                  <a:lnTo>
                    <a:pt x="2234" y="35"/>
                  </a:lnTo>
                  <a:lnTo>
                    <a:pt x="2231" y="38"/>
                  </a:lnTo>
                  <a:lnTo>
                    <a:pt x="2231" y="39"/>
                  </a:lnTo>
                  <a:lnTo>
                    <a:pt x="2231" y="39"/>
                  </a:lnTo>
                  <a:lnTo>
                    <a:pt x="2228" y="41"/>
                  </a:lnTo>
                  <a:lnTo>
                    <a:pt x="2228" y="41"/>
                  </a:lnTo>
                  <a:lnTo>
                    <a:pt x="2230" y="39"/>
                  </a:lnTo>
                  <a:lnTo>
                    <a:pt x="2230" y="36"/>
                  </a:lnTo>
                  <a:lnTo>
                    <a:pt x="2230" y="36"/>
                  </a:lnTo>
                  <a:lnTo>
                    <a:pt x="2230" y="36"/>
                  </a:lnTo>
                  <a:lnTo>
                    <a:pt x="2231" y="36"/>
                  </a:lnTo>
                  <a:lnTo>
                    <a:pt x="2231" y="35"/>
                  </a:lnTo>
                  <a:lnTo>
                    <a:pt x="2231" y="35"/>
                  </a:lnTo>
                  <a:lnTo>
                    <a:pt x="2233" y="33"/>
                  </a:lnTo>
                  <a:lnTo>
                    <a:pt x="2234" y="31"/>
                  </a:lnTo>
                  <a:lnTo>
                    <a:pt x="2234" y="31"/>
                  </a:lnTo>
                  <a:lnTo>
                    <a:pt x="2234" y="31"/>
                  </a:lnTo>
                  <a:lnTo>
                    <a:pt x="2234" y="28"/>
                  </a:lnTo>
                  <a:lnTo>
                    <a:pt x="2234" y="27"/>
                  </a:lnTo>
                  <a:lnTo>
                    <a:pt x="2234" y="27"/>
                  </a:lnTo>
                  <a:lnTo>
                    <a:pt x="2236" y="27"/>
                  </a:lnTo>
                  <a:lnTo>
                    <a:pt x="2238" y="27"/>
                  </a:lnTo>
                  <a:lnTo>
                    <a:pt x="2238" y="27"/>
                  </a:lnTo>
                  <a:lnTo>
                    <a:pt x="2239" y="27"/>
                  </a:lnTo>
                  <a:lnTo>
                    <a:pt x="2239" y="27"/>
                  </a:lnTo>
                  <a:lnTo>
                    <a:pt x="2239" y="27"/>
                  </a:lnTo>
                  <a:lnTo>
                    <a:pt x="2241" y="27"/>
                  </a:lnTo>
                  <a:lnTo>
                    <a:pt x="2241" y="27"/>
                  </a:lnTo>
                  <a:lnTo>
                    <a:pt x="2242" y="27"/>
                  </a:lnTo>
                  <a:lnTo>
                    <a:pt x="2246" y="27"/>
                  </a:lnTo>
                  <a:lnTo>
                    <a:pt x="2250" y="27"/>
                  </a:lnTo>
                  <a:lnTo>
                    <a:pt x="2250" y="25"/>
                  </a:lnTo>
                  <a:lnTo>
                    <a:pt x="2250" y="22"/>
                  </a:lnTo>
                  <a:lnTo>
                    <a:pt x="2252" y="22"/>
                  </a:lnTo>
                  <a:close/>
                  <a:moveTo>
                    <a:pt x="3445" y="19"/>
                  </a:moveTo>
                  <a:lnTo>
                    <a:pt x="3447" y="20"/>
                  </a:lnTo>
                  <a:lnTo>
                    <a:pt x="3447" y="20"/>
                  </a:lnTo>
                  <a:lnTo>
                    <a:pt x="3447" y="22"/>
                  </a:lnTo>
                  <a:lnTo>
                    <a:pt x="3447" y="22"/>
                  </a:lnTo>
                  <a:lnTo>
                    <a:pt x="3447" y="24"/>
                  </a:lnTo>
                  <a:lnTo>
                    <a:pt x="3445" y="24"/>
                  </a:lnTo>
                  <a:lnTo>
                    <a:pt x="3444" y="25"/>
                  </a:lnTo>
                  <a:lnTo>
                    <a:pt x="3444" y="25"/>
                  </a:lnTo>
                  <a:lnTo>
                    <a:pt x="3444" y="25"/>
                  </a:lnTo>
                  <a:lnTo>
                    <a:pt x="3444" y="25"/>
                  </a:lnTo>
                  <a:lnTo>
                    <a:pt x="3444" y="24"/>
                  </a:lnTo>
                  <a:lnTo>
                    <a:pt x="3442" y="24"/>
                  </a:lnTo>
                  <a:lnTo>
                    <a:pt x="3442" y="24"/>
                  </a:lnTo>
                  <a:lnTo>
                    <a:pt x="3444" y="22"/>
                  </a:lnTo>
                  <a:lnTo>
                    <a:pt x="3444" y="20"/>
                  </a:lnTo>
                  <a:lnTo>
                    <a:pt x="3445" y="20"/>
                  </a:lnTo>
                  <a:lnTo>
                    <a:pt x="3445" y="19"/>
                  </a:lnTo>
                  <a:close/>
                  <a:moveTo>
                    <a:pt x="205" y="19"/>
                  </a:moveTo>
                  <a:lnTo>
                    <a:pt x="205" y="19"/>
                  </a:lnTo>
                  <a:lnTo>
                    <a:pt x="207" y="19"/>
                  </a:lnTo>
                  <a:lnTo>
                    <a:pt x="207" y="19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0"/>
                  </a:lnTo>
                  <a:lnTo>
                    <a:pt x="207" y="22"/>
                  </a:lnTo>
                  <a:lnTo>
                    <a:pt x="208" y="22"/>
                  </a:lnTo>
                  <a:lnTo>
                    <a:pt x="208" y="22"/>
                  </a:lnTo>
                  <a:lnTo>
                    <a:pt x="208" y="24"/>
                  </a:lnTo>
                  <a:lnTo>
                    <a:pt x="208" y="24"/>
                  </a:lnTo>
                  <a:lnTo>
                    <a:pt x="208" y="25"/>
                  </a:lnTo>
                  <a:lnTo>
                    <a:pt x="208" y="25"/>
                  </a:lnTo>
                  <a:lnTo>
                    <a:pt x="208" y="27"/>
                  </a:lnTo>
                  <a:lnTo>
                    <a:pt x="208" y="27"/>
                  </a:lnTo>
                  <a:lnTo>
                    <a:pt x="208" y="27"/>
                  </a:lnTo>
                  <a:lnTo>
                    <a:pt x="208" y="27"/>
                  </a:lnTo>
                  <a:lnTo>
                    <a:pt x="208" y="25"/>
                  </a:lnTo>
                  <a:lnTo>
                    <a:pt x="207" y="25"/>
                  </a:lnTo>
                  <a:lnTo>
                    <a:pt x="207" y="24"/>
                  </a:lnTo>
                  <a:lnTo>
                    <a:pt x="207" y="24"/>
                  </a:lnTo>
                  <a:lnTo>
                    <a:pt x="207" y="22"/>
                  </a:lnTo>
                  <a:lnTo>
                    <a:pt x="207" y="22"/>
                  </a:lnTo>
                  <a:lnTo>
                    <a:pt x="205" y="20"/>
                  </a:lnTo>
                  <a:lnTo>
                    <a:pt x="205" y="20"/>
                  </a:lnTo>
                  <a:lnTo>
                    <a:pt x="205" y="22"/>
                  </a:lnTo>
                  <a:lnTo>
                    <a:pt x="203" y="22"/>
                  </a:lnTo>
                  <a:lnTo>
                    <a:pt x="203" y="24"/>
                  </a:lnTo>
                  <a:lnTo>
                    <a:pt x="203" y="24"/>
                  </a:lnTo>
                  <a:lnTo>
                    <a:pt x="203" y="24"/>
                  </a:lnTo>
                  <a:lnTo>
                    <a:pt x="202" y="24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199" y="25"/>
                  </a:lnTo>
                  <a:lnTo>
                    <a:pt x="199" y="25"/>
                  </a:lnTo>
                  <a:lnTo>
                    <a:pt x="199" y="25"/>
                  </a:lnTo>
                  <a:lnTo>
                    <a:pt x="199" y="25"/>
                  </a:lnTo>
                  <a:lnTo>
                    <a:pt x="199" y="25"/>
                  </a:lnTo>
                  <a:lnTo>
                    <a:pt x="197" y="25"/>
                  </a:lnTo>
                  <a:lnTo>
                    <a:pt x="197" y="25"/>
                  </a:lnTo>
                  <a:lnTo>
                    <a:pt x="197" y="25"/>
                  </a:lnTo>
                  <a:lnTo>
                    <a:pt x="197" y="25"/>
                  </a:lnTo>
                  <a:lnTo>
                    <a:pt x="194" y="25"/>
                  </a:lnTo>
                  <a:lnTo>
                    <a:pt x="192" y="25"/>
                  </a:lnTo>
                  <a:lnTo>
                    <a:pt x="192" y="25"/>
                  </a:lnTo>
                  <a:lnTo>
                    <a:pt x="191" y="25"/>
                  </a:lnTo>
                  <a:lnTo>
                    <a:pt x="191" y="25"/>
                  </a:lnTo>
                  <a:lnTo>
                    <a:pt x="189" y="25"/>
                  </a:lnTo>
                  <a:lnTo>
                    <a:pt x="188" y="25"/>
                  </a:lnTo>
                  <a:lnTo>
                    <a:pt x="186" y="27"/>
                  </a:lnTo>
                  <a:lnTo>
                    <a:pt x="185" y="28"/>
                  </a:lnTo>
                  <a:lnTo>
                    <a:pt x="185" y="30"/>
                  </a:lnTo>
                  <a:lnTo>
                    <a:pt x="183" y="30"/>
                  </a:lnTo>
                  <a:lnTo>
                    <a:pt x="185" y="28"/>
                  </a:lnTo>
                  <a:lnTo>
                    <a:pt x="183" y="28"/>
                  </a:lnTo>
                  <a:lnTo>
                    <a:pt x="183" y="27"/>
                  </a:lnTo>
                  <a:lnTo>
                    <a:pt x="183" y="27"/>
                  </a:lnTo>
                  <a:lnTo>
                    <a:pt x="183" y="27"/>
                  </a:lnTo>
                  <a:lnTo>
                    <a:pt x="181" y="27"/>
                  </a:lnTo>
                  <a:lnTo>
                    <a:pt x="180" y="27"/>
                  </a:lnTo>
                  <a:lnTo>
                    <a:pt x="180" y="27"/>
                  </a:lnTo>
                  <a:lnTo>
                    <a:pt x="180" y="27"/>
                  </a:lnTo>
                  <a:lnTo>
                    <a:pt x="181" y="27"/>
                  </a:lnTo>
                  <a:lnTo>
                    <a:pt x="183" y="27"/>
                  </a:lnTo>
                  <a:lnTo>
                    <a:pt x="183" y="27"/>
                  </a:lnTo>
                  <a:lnTo>
                    <a:pt x="185" y="27"/>
                  </a:lnTo>
                  <a:lnTo>
                    <a:pt x="185" y="28"/>
                  </a:lnTo>
                  <a:lnTo>
                    <a:pt x="186" y="27"/>
                  </a:lnTo>
                  <a:lnTo>
                    <a:pt x="186" y="27"/>
                  </a:lnTo>
                  <a:lnTo>
                    <a:pt x="188" y="25"/>
                  </a:lnTo>
                  <a:lnTo>
                    <a:pt x="188" y="25"/>
                  </a:lnTo>
                  <a:lnTo>
                    <a:pt x="186" y="25"/>
                  </a:lnTo>
                  <a:lnTo>
                    <a:pt x="188" y="25"/>
                  </a:lnTo>
                  <a:lnTo>
                    <a:pt x="191" y="25"/>
                  </a:lnTo>
                  <a:lnTo>
                    <a:pt x="191" y="25"/>
                  </a:lnTo>
                  <a:lnTo>
                    <a:pt x="191" y="24"/>
                  </a:lnTo>
                  <a:lnTo>
                    <a:pt x="192" y="24"/>
                  </a:lnTo>
                  <a:lnTo>
                    <a:pt x="192" y="24"/>
                  </a:lnTo>
                  <a:lnTo>
                    <a:pt x="194" y="24"/>
                  </a:lnTo>
                  <a:lnTo>
                    <a:pt x="196" y="24"/>
                  </a:lnTo>
                  <a:lnTo>
                    <a:pt x="197" y="24"/>
                  </a:lnTo>
                  <a:lnTo>
                    <a:pt x="199" y="24"/>
                  </a:lnTo>
                  <a:lnTo>
                    <a:pt x="197" y="24"/>
                  </a:lnTo>
                  <a:lnTo>
                    <a:pt x="197" y="24"/>
                  </a:lnTo>
                  <a:lnTo>
                    <a:pt x="199" y="24"/>
                  </a:lnTo>
                  <a:lnTo>
                    <a:pt x="200" y="24"/>
                  </a:lnTo>
                  <a:lnTo>
                    <a:pt x="200" y="24"/>
                  </a:lnTo>
                  <a:lnTo>
                    <a:pt x="200" y="22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203" y="22"/>
                  </a:lnTo>
                  <a:lnTo>
                    <a:pt x="203" y="20"/>
                  </a:lnTo>
                  <a:lnTo>
                    <a:pt x="203" y="20"/>
                  </a:lnTo>
                  <a:lnTo>
                    <a:pt x="203" y="20"/>
                  </a:lnTo>
                  <a:lnTo>
                    <a:pt x="203" y="20"/>
                  </a:lnTo>
                  <a:lnTo>
                    <a:pt x="203" y="19"/>
                  </a:lnTo>
                  <a:lnTo>
                    <a:pt x="205" y="19"/>
                  </a:lnTo>
                  <a:close/>
                  <a:moveTo>
                    <a:pt x="369" y="17"/>
                  </a:moveTo>
                  <a:lnTo>
                    <a:pt x="371" y="17"/>
                  </a:lnTo>
                  <a:lnTo>
                    <a:pt x="371" y="19"/>
                  </a:lnTo>
                  <a:lnTo>
                    <a:pt x="372" y="19"/>
                  </a:lnTo>
                  <a:lnTo>
                    <a:pt x="374" y="19"/>
                  </a:lnTo>
                  <a:lnTo>
                    <a:pt x="374" y="20"/>
                  </a:lnTo>
                  <a:lnTo>
                    <a:pt x="374" y="20"/>
                  </a:lnTo>
                  <a:lnTo>
                    <a:pt x="372" y="20"/>
                  </a:lnTo>
                  <a:lnTo>
                    <a:pt x="369" y="20"/>
                  </a:lnTo>
                  <a:lnTo>
                    <a:pt x="367" y="20"/>
                  </a:lnTo>
                  <a:lnTo>
                    <a:pt x="366" y="20"/>
                  </a:lnTo>
                  <a:lnTo>
                    <a:pt x="367" y="19"/>
                  </a:lnTo>
                  <a:lnTo>
                    <a:pt x="367" y="19"/>
                  </a:lnTo>
                  <a:lnTo>
                    <a:pt x="369" y="17"/>
                  </a:lnTo>
                  <a:close/>
                  <a:moveTo>
                    <a:pt x="93" y="17"/>
                  </a:moveTo>
                  <a:lnTo>
                    <a:pt x="95" y="19"/>
                  </a:lnTo>
                  <a:lnTo>
                    <a:pt x="95" y="20"/>
                  </a:lnTo>
                  <a:lnTo>
                    <a:pt x="96" y="24"/>
                  </a:lnTo>
                  <a:lnTo>
                    <a:pt x="95" y="24"/>
                  </a:lnTo>
                  <a:lnTo>
                    <a:pt x="95" y="24"/>
                  </a:lnTo>
                  <a:lnTo>
                    <a:pt x="95" y="24"/>
                  </a:lnTo>
                  <a:lnTo>
                    <a:pt x="93" y="24"/>
                  </a:lnTo>
                  <a:lnTo>
                    <a:pt x="93" y="24"/>
                  </a:lnTo>
                  <a:lnTo>
                    <a:pt x="95" y="24"/>
                  </a:lnTo>
                  <a:lnTo>
                    <a:pt x="93" y="22"/>
                  </a:lnTo>
                  <a:lnTo>
                    <a:pt x="93" y="22"/>
                  </a:lnTo>
                  <a:lnTo>
                    <a:pt x="92" y="22"/>
                  </a:lnTo>
                  <a:lnTo>
                    <a:pt x="92" y="22"/>
                  </a:lnTo>
                  <a:lnTo>
                    <a:pt x="93" y="20"/>
                  </a:lnTo>
                  <a:lnTo>
                    <a:pt x="93" y="20"/>
                  </a:lnTo>
                  <a:lnTo>
                    <a:pt x="93" y="19"/>
                  </a:lnTo>
                  <a:lnTo>
                    <a:pt x="93" y="19"/>
                  </a:lnTo>
                  <a:lnTo>
                    <a:pt x="93" y="17"/>
                  </a:lnTo>
                  <a:lnTo>
                    <a:pt x="93" y="17"/>
                  </a:lnTo>
                  <a:close/>
                  <a:moveTo>
                    <a:pt x="464" y="16"/>
                  </a:moveTo>
                  <a:lnTo>
                    <a:pt x="464" y="16"/>
                  </a:lnTo>
                  <a:lnTo>
                    <a:pt x="461" y="17"/>
                  </a:lnTo>
                  <a:lnTo>
                    <a:pt x="456" y="20"/>
                  </a:lnTo>
                  <a:lnTo>
                    <a:pt x="454" y="20"/>
                  </a:lnTo>
                  <a:lnTo>
                    <a:pt x="454" y="20"/>
                  </a:lnTo>
                  <a:lnTo>
                    <a:pt x="454" y="20"/>
                  </a:lnTo>
                  <a:lnTo>
                    <a:pt x="454" y="20"/>
                  </a:lnTo>
                  <a:lnTo>
                    <a:pt x="454" y="22"/>
                  </a:lnTo>
                  <a:lnTo>
                    <a:pt x="454" y="22"/>
                  </a:lnTo>
                  <a:lnTo>
                    <a:pt x="454" y="22"/>
                  </a:lnTo>
                  <a:lnTo>
                    <a:pt x="456" y="22"/>
                  </a:lnTo>
                  <a:lnTo>
                    <a:pt x="457" y="20"/>
                  </a:lnTo>
                  <a:lnTo>
                    <a:pt x="459" y="20"/>
                  </a:lnTo>
                  <a:lnTo>
                    <a:pt x="459" y="20"/>
                  </a:lnTo>
                  <a:lnTo>
                    <a:pt x="457" y="20"/>
                  </a:lnTo>
                  <a:lnTo>
                    <a:pt x="457" y="20"/>
                  </a:lnTo>
                  <a:lnTo>
                    <a:pt x="459" y="20"/>
                  </a:lnTo>
                  <a:lnTo>
                    <a:pt x="462" y="19"/>
                  </a:lnTo>
                  <a:lnTo>
                    <a:pt x="464" y="17"/>
                  </a:lnTo>
                  <a:lnTo>
                    <a:pt x="464" y="17"/>
                  </a:lnTo>
                  <a:lnTo>
                    <a:pt x="464" y="17"/>
                  </a:lnTo>
                  <a:lnTo>
                    <a:pt x="465" y="16"/>
                  </a:lnTo>
                  <a:lnTo>
                    <a:pt x="464" y="16"/>
                  </a:lnTo>
                  <a:close/>
                  <a:moveTo>
                    <a:pt x="254" y="16"/>
                  </a:moveTo>
                  <a:lnTo>
                    <a:pt x="256" y="16"/>
                  </a:lnTo>
                  <a:lnTo>
                    <a:pt x="257" y="16"/>
                  </a:lnTo>
                  <a:lnTo>
                    <a:pt x="260" y="17"/>
                  </a:lnTo>
                  <a:lnTo>
                    <a:pt x="260" y="17"/>
                  </a:lnTo>
                  <a:lnTo>
                    <a:pt x="262" y="19"/>
                  </a:lnTo>
                  <a:lnTo>
                    <a:pt x="260" y="20"/>
                  </a:lnTo>
                  <a:lnTo>
                    <a:pt x="260" y="22"/>
                  </a:lnTo>
                  <a:lnTo>
                    <a:pt x="260" y="22"/>
                  </a:lnTo>
                  <a:lnTo>
                    <a:pt x="262" y="22"/>
                  </a:lnTo>
                  <a:lnTo>
                    <a:pt x="262" y="22"/>
                  </a:lnTo>
                  <a:lnTo>
                    <a:pt x="263" y="22"/>
                  </a:lnTo>
                  <a:lnTo>
                    <a:pt x="263" y="22"/>
                  </a:lnTo>
                  <a:lnTo>
                    <a:pt x="263" y="20"/>
                  </a:lnTo>
                  <a:lnTo>
                    <a:pt x="263" y="20"/>
                  </a:lnTo>
                  <a:lnTo>
                    <a:pt x="263" y="20"/>
                  </a:lnTo>
                  <a:lnTo>
                    <a:pt x="265" y="19"/>
                  </a:lnTo>
                  <a:lnTo>
                    <a:pt x="265" y="19"/>
                  </a:lnTo>
                  <a:lnTo>
                    <a:pt x="265" y="19"/>
                  </a:lnTo>
                  <a:lnTo>
                    <a:pt x="265" y="19"/>
                  </a:lnTo>
                  <a:lnTo>
                    <a:pt x="265" y="20"/>
                  </a:lnTo>
                  <a:lnTo>
                    <a:pt x="265" y="20"/>
                  </a:lnTo>
                  <a:lnTo>
                    <a:pt x="265" y="20"/>
                  </a:lnTo>
                  <a:lnTo>
                    <a:pt x="265" y="22"/>
                  </a:lnTo>
                  <a:lnTo>
                    <a:pt x="265" y="22"/>
                  </a:lnTo>
                  <a:lnTo>
                    <a:pt x="265" y="24"/>
                  </a:lnTo>
                  <a:lnTo>
                    <a:pt x="267" y="24"/>
                  </a:lnTo>
                  <a:lnTo>
                    <a:pt x="267" y="24"/>
                  </a:lnTo>
                  <a:lnTo>
                    <a:pt x="267" y="25"/>
                  </a:lnTo>
                  <a:lnTo>
                    <a:pt x="267" y="25"/>
                  </a:lnTo>
                  <a:lnTo>
                    <a:pt x="268" y="27"/>
                  </a:lnTo>
                  <a:lnTo>
                    <a:pt x="270" y="27"/>
                  </a:lnTo>
                  <a:lnTo>
                    <a:pt x="271" y="27"/>
                  </a:lnTo>
                  <a:lnTo>
                    <a:pt x="273" y="27"/>
                  </a:lnTo>
                  <a:lnTo>
                    <a:pt x="274" y="27"/>
                  </a:lnTo>
                  <a:lnTo>
                    <a:pt x="274" y="27"/>
                  </a:lnTo>
                  <a:lnTo>
                    <a:pt x="274" y="27"/>
                  </a:lnTo>
                  <a:lnTo>
                    <a:pt x="278" y="27"/>
                  </a:lnTo>
                  <a:lnTo>
                    <a:pt x="279" y="25"/>
                  </a:lnTo>
                  <a:lnTo>
                    <a:pt x="281" y="25"/>
                  </a:lnTo>
                  <a:lnTo>
                    <a:pt x="281" y="25"/>
                  </a:lnTo>
                  <a:lnTo>
                    <a:pt x="282" y="27"/>
                  </a:lnTo>
                  <a:lnTo>
                    <a:pt x="281" y="27"/>
                  </a:lnTo>
                  <a:lnTo>
                    <a:pt x="281" y="27"/>
                  </a:lnTo>
                  <a:lnTo>
                    <a:pt x="279" y="27"/>
                  </a:lnTo>
                  <a:lnTo>
                    <a:pt x="278" y="28"/>
                  </a:lnTo>
                  <a:lnTo>
                    <a:pt x="274" y="28"/>
                  </a:lnTo>
                  <a:lnTo>
                    <a:pt x="274" y="28"/>
                  </a:lnTo>
                  <a:lnTo>
                    <a:pt x="273" y="28"/>
                  </a:lnTo>
                  <a:lnTo>
                    <a:pt x="271" y="28"/>
                  </a:lnTo>
                  <a:lnTo>
                    <a:pt x="270" y="28"/>
                  </a:lnTo>
                  <a:lnTo>
                    <a:pt x="270" y="28"/>
                  </a:lnTo>
                  <a:lnTo>
                    <a:pt x="268" y="28"/>
                  </a:lnTo>
                  <a:lnTo>
                    <a:pt x="268" y="27"/>
                  </a:lnTo>
                  <a:lnTo>
                    <a:pt x="267" y="27"/>
                  </a:lnTo>
                  <a:lnTo>
                    <a:pt x="267" y="27"/>
                  </a:lnTo>
                  <a:lnTo>
                    <a:pt x="265" y="27"/>
                  </a:lnTo>
                  <a:lnTo>
                    <a:pt x="263" y="27"/>
                  </a:lnTo>
                  <a:lnTo>
                    <a:pt x="263" y="27"/>
                  </a:lnTo>
                  <a:lnTo>
                    <a:pt x="263" y="27"/>
                  </a:lnTo>
                  <a:lnTo>
                    <a:pt x="263" y="25"/>
                  </a:lnTo>
                  <a:lnTo>
                    <a:pt x="265" y="25"/>
                  </a:lnTo>
                  <a:lnTo>
                    <a:pt x="265" y="24"/>
                  </a:lnTo>
                  <a:lnTo>
                    <a:pt x="265" y="24"/>
                  </a:lnTo>
                  <a:lnTo>
                    <a:pt x="263" y="24"/>
                  </a:lnTo>
                  <a:lnTo>
                    <a:pt x="262" y="24"/>
                  </a:lnTo>
                  <a:lnTo>
                    <a:pt x="260" y="22"/>
                  </a:lnTo>
                  <a:lnTo>
                    <a:pt x="260" y="20"/>
                  </a:lnTo>
                  <a:lnTo>
                    <a:pt x="260" y="20"/>
                  </a:lnTo>
                  <a:lnTo>
                    <a:pt x="260" y="19"/>
                  </a:lnTo>
                  <a:lnTo>
                    <a:pt x="260" y="19"/>
                  </a:lnTo>
                  <a:lnTo>
                    <a:pt x="259" y="17"/>
                  </a:lnTo>
                  <a:lnTo>
                    <a:pt x="256" y="17"/>
                  </a:lnTo>
                  <a:lnTo>
                    <a:pt x="254" y="17"/>
                  </a:lnTo>
                  <a:lnTo>
                    <a:pt x="252" y="17"/>
                  </a:lnTo>
                  <a:lnTo>
                    <a:pt x="251" y="17"/>
                  </a:lnTo>
                  <a:lnTo>
                    <a:pt x="249" y="19"/>
                  </a:lnTo>
                  <a:lnTo>
                    <a:pt x="248" y="19"/>
                  </a:lnTo>
                  <a:lnTo>
                    <a:pt x="248" y="19"/>
                  </a:lnTo>
                  <a:lnTo>
                    <a:pt x="246" y="17"/>
                  </a:lnTo>
                  <a:lnTo>
                    <a:pt x="246" y="17"/>
                  </a:lnTo>
                  <a:lnTo>
                    <a:pt x="244" y="17"/>
                  </a:lnTo>
                  <a:lnTo>
                    <a:pt x="244" y="19"/>
                  </a:lnTo>
                  <a:lnTo>
                    <a:pt x="243" y="19"/>
                  </a:lnTo>
                  <a:lnTo>
                    <a:pt x="244" y="17"/>
                  </a:lnTo>
                  <a:lnTo>
                    <a:pt x="244" y="17"/>
                  </a:lnTo>
                  <a:lnTo>
                    <a:pt x="244" y="16"/>
                  </a:lnTo>
                  <a:lnTo>
                    <a:pt x="246" y="16"/>
                  </a:lnTo>
                  <a:lnTo>
                    <a:pt x="248" y="17"/>
                  </a:lnTo>
                  <a:lnTo>
                    <a:pt x="248" y="17"/>
                  </a:lnTo>
                  <a:lnTo>
                    <a:pt x="248" y="17"/>
                  </a:lnTo>
                  <a:lnTo>
                    <a:pt x="249" y="17"/>
                  </a:lnTo>
                  <a:lnTo>
                    <a:pt x="252" y="16"/>
                  </a:lnTo>
                  <a:lnTo>
                    <a:pt x="252" y="16"/>
                  </a:lnTo>
                  <a:lnTo>
                    <a:pt x="254" y="16"/>
                  </a:lnTo>
                  <a:close/>
                  <a:moveTo>
                    <a:pt x="375" y="16"/>
                  </a:moveTo>
                  <a:lnTo>
                    <a:pt x="375" y="16"/>
                  </a:lnTo>
                  <a:lnTo>
                    <a:pt x="377" y="16"/>
                  </a:lnTo>
                  <a:lnTo>
                    <a:pt x="377" y="16"/>
                  </a:lnTo>
                  <a:lnTo>
                    <a:pt x="377" y="17"/>
                  </a:lnTo>
                  <a:lnTo>
                    <a:pt x="375" y="17"/>
                  </a:lnTo>
                  <a:lnTo>
                    <a:pt x="374" y="17"/>
                  </a:lnTo>
                  <a:lnTo>
                    <a:pt x="372" y="17"/>
                  </a:lnTo>
                  <a:lnTo>
                    <a:pt x="371" y="17"/>
                  </a:lnTo>
                  <a:lnTo>
                    <a:pt x="371" y="17"/>
                  </a:lnTo>
                  <a:lnTo>
                    <a:pt x="371" y="17"/>
                  </a:lnTo>
                  <a:lnTo>
                    <a:pt x="371" y="16"/>
                  </a:lnTo>
                  <a:lnTo>
                    <a:pt x="372" y="16"/>
                  </a:lnTo>
                  <a:lnTo>
                    <a:pt x="375" y="16"/>
                  </a:lnTo>
                  <a:close/>
                  <a:moveTo>
                    <a:pt x="0" y="14"/>
                  </a:moveTo>
                  <a:lnTo>
                    <a:pt x="2" y="16"/>
                  </a:lnTo>
                  <a:lnTo>
                    <a:pt x="5" y="17"/>
                  </a:lnTo>
                  <a:lnTo>
                    <a:pt x="6" y="20"/>
                  </a:lnTo>
                  <a:lnTo>
                    <a:pt x="8" y="20"/>
                  </a:lnTo>
                  <a:lnTo>
                    <a:pt x="10" y="22"/>
                  </a:lnTo>
                  <a:lnTo>
                    <a:pt x="8" y="22"/>
                  </a:lnTo>
                  <a:lnTo>
                    <a:pt x="8" y="20"/>
                  </a:lnTo>
                  <a:lnTo>
                    <a:pt x="6" y="20"/>
                  </a:lnTo>
                  <a:lnTo>
                    <a:pt x="6" y="19"/>
                  </a:lnTo>
                  <a:lnTo>
                    <a:pt x="5" y="19"/>
                  </a:lnTo>
                  <a:lnTo>
                    <a:pt x="2" y="16"/>
                  </a:lnTo>
                  <a:lnTo>
                    <a:pt x="0" y="14"/>
                  </a:lnTo>
                  <a:lnTo>
                    <a:pt x="0" y="14"/>
                  </a:lnTo>
                  <a:close/>
                  <a:moveTo>
                    <a:pt x="60" y="14"/>
                  </a:moveTo>
                  <a:lnTo>
                    <a:pt x="62" y="14"/>
                  </a:lnTo>
                  <a:lnTo>
                    <a:pt x="63" y="14"/>
                  </a:lnTo>
                  <a:lnTo>
                    <a:pt x="63" y="16"/>
                  </a:lnTo>
                  <a:lnTo>
                    <a:pt x="63" y="16"/>
                  </a:lnTo>
                  <a:lnTo>
                    <a:pt x="63" y="16"/>
                  </a:lnTo>
                  <a:lnTo>
                    <a:pt x="62" y="17"/>
                  </a:lnTo>
                  <a:lnTo>
                    <a:pt x="60" y="17"/>
                  </a:lnTo>
                  <a:lnTo>
                    <a:pt x="60" y="19"/>
                  </a:lnTo>
                  <a:lnTo>
                    <a:pt x="60" y="19"/>
                  </a:lnTo>
                  <a:lnTo>
                    <a:pt x="60" y="19"/>
                  </a:lnTo>
                  <a:lnTo>
                    <a:pt x="60" y="19"/>
                  </a:lnTo>
                  <a:lnTo>
                    <a:pt x="58" y="19"/>
                  </a:lnTo>
                  <a:lnTo>
                    <a:pt x="58" y="19"/>
                  </a:lnTo>
                  <a:lnTo>
                    <a:pt x="60" y="19"/>
                  </a:lnTo>
                  <a:lnTo>
                    <a:pt x="60" y="17"/>
                  </a:lnTo>
                  <a:lnTo>
                    <a:pt x="60" y="16"/>
                  </a:lnTo>
                  <a:lnTo>
                    <a:pt x="62" y="16"/>
                  </a:lnTo>
                  <a:lnTo>
                    <a:pt x="62" y="16"/>
                  </a:lnTo>
                  <a:lnTo>
                    <a:pt x="62" y="14"/>
                  </a:lnTo>
                  <a:lnTo>
                    <a:pt x="62" y="14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60" y="14"/>
                  </a:lnTo>
                  <a:lnTo>
                    <a:pt x="58" y="14"/>
                  </a:lnTo>
                  <a:lnTo>
                    <a:pt x="58" y="14"/>
                  </a:lnTo>
                  <a:lnTo>
                    <a:pt x="60" y="14"/>
                  </a:lnTo>
                  <a:lnTo>
                    <a:pt x="60" y="14"/>
                  </a:lnTo>
                  <a:close/>
                  <a:moveTo>
                    <a:pt x="3080" y="13"/>
                  </a:moveTo>
                  <a:lnTo>
                    <a:pt x="3080" y="13"/>
                  </a:lnTo>
                  <a:lnTo>
                    <a:pt x="3081" y="13"/>
                  </a:lnTo>
                  <a:lnTo>
                    <a:pt x="3080" y="14"/>
                  </a:lnTo>
                  <a:lnTo>
                    <a:pt x="3080" y="16"/>
                  </a:lnTo>
                  <a:lnTo>
                    <a:pt x="3081" y="16"/>
                  </a:lnTo>
                  <a:lnTo>
                    <a:pt x="3081" y="16"/>
                  </a:lnTo>
                  <a:lnTo>
                    <a:pt x="3083" y="16"/>
                  </a:lnTo>
                  <a:lnTo>
                    <a:pt x="3083" y="14"/>
                  </a:lnTo>
                  <a:lnTo>
                    <a:pt x="3083" y="13"/>
                  </a:lnTo>
                  <a:lnTo>
                    <a:pt x="3084" y="13"/>
                  </a:lnTo>
                  <a:lnTo>
                    <a:pt x="3086" y="14"/>
                  </a:lnTo>
                  <a:lnTo>
                    <a:pt x="3084" y="16"/>
                  </a:lnTo>
                  <a:lnTo>
                    <a:pt x="3083" y="17"/>
                  </a:lnTo>
                  <a:lnTo>
                    <a:pt x="3080" y="19"/>
                  </a:lnTo>
                  <a:lnTo>
                    <a:pt x="3078" y="19"/>
                  </a:lnTo>
                  <a:lnTo>
                    <a:pt x="3078" y="22"/>
                  </a:lnTo>
                  <a:lnTo>
                    <a:pt x="3076" y="24"/>
                  </a:lnTo>
                  <a:lnTo>
                    <a:pt x="3075" y="22"/>
                  </a:lnTo>
                  <a:lnTo>
                    <a:pt x="3073" y="20"/>
                  </a:lnTo>
                  <a:lnTo>
                    <a:pt x="3073" y="19"/>
                  </a:lnTo>
                  <a:lnTo>
                    <a:pt x="3075" y="17"/>
                  </a:lnTo>
                  <a:lnTo>
                    <a:pt x="3076" y="17"/>
                  </a:lnTo>
                  <a:lnTo>
                    <a:pt x="3078" y="14"/>
                  </a:lnTo>
                  <a:lnTo>
                    <a:pt x="3078" y="13"/>
                  </a:lnTo>
                  <a:lnTo>
                    <a:pt x="3080" y="13"/>
                  </a:lnTo>
                  <a:close/>
                  <a:moveTo>
                    <a:pt x="927" y="13"/>
                  </a:moveTo>
                  <a:lnTo>
                    <a:pt x="927" y="13"/>
                  </a:lnTo>
                  <a:lnTo>
                    <a:pt x="927" y="13"/>
                  </a:lnTo>
                  <a:lnTo>
                    <a:pt x="927" y="14"/>
                  </a:lnTo>
                  <a:lnTo>
                    <a:pt x="926" y="14"/>
                  </a:lnTo>
                  <a:lnTo>
                    <a:pt x="924" y="16"/>
                  </a:lnTo>
                  <a:lnTo>
                    <a:pt x="924" y="14"/>
                  </a:lnTo>
                  <a:lnTo>
                    <a:pt x="926" y="14"/>
                  </a:lnTo>
                  <a:lnTo>
                    <a:pt x="926" y="14"/>
                  </a:lnTo>
                  <a:lnTo>
                    <a:pt x="926" y="13"/>
                  </a:lnTo>
                  <a:lnTo>
                    <a:pt x="926" y="13"/>
                  </a:lnTo>
                  <a:lnTo>
                    <a:pt x="927" y="13"/>
                  </a:lnTo>
                  <a:close/>
                  <a:moveTo>
                    <a:pt x="538" y="9"/>
                  </a:moveTo>
                  <a:lnTo>
                    <a:pt x="538" y="11"/>
                  </a:lnTo>
                  <a:lnTo>
                    <a:pt x="535" y="13"/>
                  </a:lnTo>
                  <a:lnTo>
                    <a:pt x="535" y="13"/>
                  </a:lnTo>
                  <a:lnTo>
                    <a:pt x="533" y="13"/>
                  </a:lnTo>
                  <a:lnTo>
                    <a:pt x="531" y="13"/>
                  </a:lnTo>
                  <a:lnTo>
                    <a:pt x="530" y="13"/>
                  </a:lnTo>
                  <a:lnTo>
                    <a:pt x="531" y="13"/>
                  </a:lnTo>
                  <a:lnTo>
                    <a:pt x="533" y="11"/>
                  </a:lnTo>
                  <a:lnTo>
                    <a:pt x="535" y="11"/>
                  </a:lnTo>
                  <a:lnTo>
                    <a:pt x="535" y="11"/>
                  </a:lnTo>
                  <a:lnTo>
                    <a:pt x="536" y="11"/>
                  </a:lnTo>
                  <a:lnTo>
                    <a:pt x="538" y="9"/>
                  </a:lnTo>
                  <a:close/>
                  <a:moveTo>
                    <a:pt x="700" y="5"/>
                  </a:moveTo>
                  <a:lnTo>
                    <a:pt x="703" y="6"/>
                  </a:lnTo>
                  <a:lnTo>
                    <a:pt x="705" y="6"/>
                  </a:lnTo>
                  <a:lnTo>
                    <a:pt x="705" y="6"/>
                  </a:lnTo>
                  <a:lnTo>
                    <a:pt x="707" y="8"/>
                  </a:lnTo>
                  <a:lnTo>
                    <a:pt x="707" y="8"/>
                  </a:lnTo>
                  <a:lnTo>
                    <a:pt x="707" y="9"/>
                  </a:lnTo>
                  <a:lnTo>
                    <a:pt x="705" y="9"/>
                  </a:lnTo>
                  <a:lnTo>
                    <a:pt x="703" y="11"/>
                  </a:lnTo>
                  <a:lnTo>
                    <a:pt x="702" y="11"/>
                  </a:lnTo>
                  <a:lnTo>
                    <a:pt x="702" y="11"/>
                  </a:lnTo>
                  <a:lnTo>
                    <a:pt x="700" y="9"/>
                  </a:lnTo>
                  <a:lnTo>
                    <a:pt x="700" y="8"/>
                  </a:lnTo>
                  <a:lnTo>
                    <a:pt x="699" y="8"/>
                  </a:lnTo>
                  <a:lnTo>
                    <a:pt x="699" y="6"/>
                  </a:lnTo>
                  <a:lnTo>
                    <a:pt x="699" y="5"/>
                  </a:lnTo>
                  <a:lnTo>
                    <a:pt x="700" y="5"/>
                  </a:lnTo>
                  <a:close/>
                  <a:moveTo>
                    <a:pt x="666" y="5"/>
                  </a:moveTo>
                  <a:lnTo>
                    <a:pt x="666" y="5"/>
                  </a:lnTo>
                  <a:lnTo>
                    <a:pt x="667" y="5"/>
                  </a:lnTo>
                  <a:lnTo>
                    <a:pt x="666" y="6"/>
                  </a:lnTo>
                  <a:lnTo>
                    <a:pt x="666" y="8"/>
                  </a:lnTo>
                  <a:lnTo>
                    <a:pt x="666" y="8"/>
                  </a:lnTo>
                  <a:lnTo>
                    <a:pt x="667" y="8"/>
                  </a:lnTo>
                  <a:lnTo>
                    <a:pt x="667" y="8"/>
                  </a:lnTo>
                  <a:lnTo>
                    <a:pt x="667" y="8"/>
                  </a:lnTo>
                  <a:lnTo>
                    <a:pt x="669" y="8"/>
                  </a:lnTo>
                  <a:lnTo>
                    <a:pt x="669" y="8"/>
                  </a:lnTo>
                  <a:lnTo>
                    <a:pt x="669" y="9"/>
                  </a:lnTo>
                  <a:lnTo>
                    <a:pt x="669" y="9"/>
                  </a:lnTo>
                  <a:lnTo>
                    <a:pt x="670" y="11"/>
                  </a:lnTo>
                  <a:lnTo>
                    <a:pt x="670" y="11"/>
                  </a:lnTo>
                  <a:lnTo>
                    <a:pt x="670" y="11"/>
                  </a:lnTo>
                  <a:lnTo>
                    <a:pt x="672" y="11"/>
                  </a:lnTo>
                  <a:lnTo>
                    <a:pt x="672" y="11"/>
                  </a:lnTo>
                  <a:lnTo>
                    <a:pt x="672" y="13"/>
                  </a:lnTo>
                  <a:lnTo>
                    <a:pt x="672" y="13"/>
                  </a:lnTo>
                  <a:lnTo>
                    <a:pt x="670" y="13"/>
                  </a:lnTo>
                  <a:lnTo>
                    <a:pt x="670" y="13"/>
                  </a:lnTo>
                  <a:lnTo>
                    <a:pt x="669" y="11"/>
                  </a:lnTo>
                  <a:lnTo>
                    <a:pt x="667" y="11"/>
                  </a:lnTo>
                  <a:lnTo>
                    <a:pt x="667" y="9"/>
                  </a:lnTo>
                  <a:lnTo>
                    <a:pt x="667" y="11"/>
                  </a:lnTo>
                  <a:lnTo>
                    <a:pt x="666" y="11"/>
                  </a:lnTo>
                  <a:lnTo>
                    <a:pt x="666" y="11"/>
                  </a:lnTo>
                  <a:lnTo>
                    <a:pt x="666" y="11"/>
                  </a:lnTo>
                  <a:lnTo>
                    <a:pt x="666" y="11"/>
                  </a:lnTo>
                  <a:lnTo>
                    <a:pt x="666" y="11"/>
                  </a:lnTo>
                  <a:lnTo>
                    <a:pt x="664" y="11"/>
                  </a:lnTo>
                  <a:lnTo>
                    <a:pt x="664" y="13"/>
                  </a:lnTo>
                  <a:lnTo>
                    <a:pt x="664" y="13"/>
                  </a:lnTo>
                  <a:lnTo>
                    <a:pt x="664" y="13"/>
                  </a:lnTo>
                  <a:lnTo>
                    <a:pt x="664" y="11"/>
                  </a:lnTo>
                  <a:lnTo>
                    <a:pt x="664" y="11"/>
                  </a:lnTo>
                  <a:lnTo>
                    <a:pt x="662" y="11"/>
                  </a:lnTo>
                  <a:lnTo>
                    <a:pt x="662" y="9"/>
                  </a:lnTo>
                  <a:lnTo>
                    <a:pt x="661" y="8"/>
                  </a:lnTo>
                  <a:lnTo>
                    <a:pt x="661" y="8"/>
                  </a:lnTo>
                  <a:lnTo>
                    <a:pt x="661" y="8"/>
                  </a:lnTo>
                  <a:lnTo>
                    <a:pt x="661" y="9"/>
                  </a:lnTo>
                  <a:lnTo>
                    <a:pt x="661" y="9"/>
                  </a:lnTo>
                  <a:lnTo>
                    <a:pt x="661" y="9"/>
                  </a:lnTo>
                  <a:lnTo>
                    <a:pt x="661" y="9"/>
                  </a:lnTo>
                  <a:lnTo>
                    <a:pt x="661" y="11"/>
                  </a:lnTo>
                  <a:lnTo>
                    <a:pt x="661" y="13"/>
                  </a:lnTo>
                  <a:lnTo>
                    <a:pt x="661" y="13"/>
                  </a:lnTo>
                  <a:lnTo>
                    <a:pt x="659" y="13"/>
                  </a:lnTo>
                  <a:lnTo>
                    <a:pt x="659" y="13"/>
                  </a:lnTo>
                  <a:lnTo>
                    <a:pt x="659" y="13"/>
                  </a:lnTo>
                  <a:lnTo>
                    <a:pt x="658" y="13"/>
                  </a:lnTo>
                  <a:lnTo>
                    <a:pt x="658" y="14"/>
                  </a:lnTo>
                  <a:lnTo>
                    <a:pt x="658" y="14"/>
                  </a:lnTo>
                  <a:lnTo>
                    <a:pt x="658" y="13"/>
                  </a:lnTo>
                  <a:lnTo>
                    <a:pt x="658" y="11"/>
                  </a:lnTo>
                  <a:lnTo>
                    <a:pt x="658" y="9"/>
                  </a:lnTo>
                  <a:lnTo>
                    <a:pt x="659" y="9"/>
                  </a:lnTo>
                  <a:lnTo>
                    <a:pt x="659" y="9"/>
                  </a:lnTo>
                  <a:lnTo>
                    <a:pt x="659" y="8"/>
                  </a:lnTo>
                  <a:lnTo>
                    <a:pt x="659" y="8"/>
                  </a:lnTo>
                  <a:lnTo>
                    <a:pt x="659" y="8"/>
                  </a:lnTo>
                  <a:lnTo>
                    <a:pt x="658" y="8"/>
                  </a:lnTo>
                  <a:lnTo>
                    <a:pt x="658" y="9"/>
                  </a:lnTo>
                  <a:lnTo>
                    <a:pt x="658" y="9"/>
                  </a:lnTo>
                  <a:lnTo>
                    <a:pt x="658" y="9"/>
                  </a:lnTo>
                  <a:lnTo>
                    <a:pt x="658" y="11"/>
                  </a:lnTo>
                  <a:lnTo>
                    <a:pt x="658" y="11"/>
                  </a:lnTo>
                  <a:lnTo>
                    <a:pt x="656" y="11"/>
                  </a:lnTo>
                  <a:lnTo>
                    <a:pt x="656" y="11"/>
                  </a:lnTo>
                  <a:lnTo>
                    <a:pt x="654" y="11"/>
                  </a:lnTo>
                  <a:lnTo>
                    <a:pt x="654" y="11"/>
                  </a:lnTo>
                  <a:lnTo>
                    <a:pt x="654" y="11"/>
                  </a:lnTo>
                  <a:lnTo>
                    <a:pt x="654" y="11"/>
                  </a:lnTo>
                  <a:lnTo>
                    <a:pt x="653" y="11"/>
                  </a:lnTo>
                  <a:lnTo>
                    <a:pt x="654" y="9"/>
                  </a:lnTo>
                  <a:lnTo>
                    <a:pt x="654" y="9"/>
                  </a:lnTo>
                  <a:lnTo>
                    <a:pt x="654" y="8"/>
                  </a:lnTo>
                  <a:lnTo>
                    <a:pt x="656" y="8"/>
                  </a:lnTo>
                  <a:lnTo>
                    <a:pt x="656" y="8"/>
                  </a:lnTo>
                  <a:lnTo>
                    <a:pt x="656" y="8"/>
                  </a:lnTo>
                  <a:lnTo>
                    <a:pt x="658" y="8"/>
                  </a:lnTo>
                  <a:lnTo>
                    <a:pt x="658" y="8"/>
                  </a:lnTo>
                  <a:lnTo>
                    <a:pt x="658" y="6"/>
                  </a:lnTo>
                  <a:lnTo>
                    <a:pt x="659" y="6"/>
                  </a:lnTo>
                  <a:lnTo>
                    <a:pt x="659" y="6"/>
                  </a:lnTo>
                  <a:lnTo>
                    <a:pt x="661" y="6"/>
                  </a:lnTo>
                  <a:lnTo>
                    <a:pt x="661" y="6"/>
                  </a:lnTo>
                  <a:lnTo>
                    <a:pt x="662" y="5"/>
                  </a:lnTo>
                  <a:lnTo>
                    <a:pt x="662" y="5"/>
                  </a:lnTo>
                  <a:lnTo>
                    <a:pt x="664" y="5"/>
                  </a:lnTo>
                  <a:lnTo>
                    <a:pt x="666" y="5"/>
                  </a:lnTo>
                  <a:lnTo>
                    <a:pt x="666" y="5"/>
                  </a:lnTo>
                  <a:close/>
                  <a:moveTo>
                    <a:pt x="476" y="3"/>
                  </a:moveTo>
                  <a:lnTo>
                    <a:pt x="476" y="3"/>
                  </a:lnTo>
                  <a:lnTo>
                    <a:pt x="475" y="3"/>
                  </a:lnTo>
                  <a:lnTo>
                    <a:pt x="475" y="3"/>
                  </a:lnTo>
                  <a:lnTo>
                    <a:pt x="476" y="5"/>
                  </a:lnTo>
                  <a:lnTo>
                    <a:pt x="476" y="5"/>
                  </a:lnTo>
                  <a:lnTo>
                    <a:pt x="475" y="5"/>
                  </a:lnTo>
                  <a:lnTo>
                    <a:pt x="476" y="5"/>
                  </a:lnTo>
                  <a:lnTo>
                    <a:pt x="476" y="5"/>
                  </a:lnTo>
                  <a:lnTo>
                    <a:pt x="478" y="5"/>
                  </a:lnTo>
                  <a:lnTo>
                    <a:pt x="476" y="5"/>
                  </a:lnTo>
                  <a:lnTo>
                    <a:pt x="476" y="3"/>
                  </a:lnTo>
                  <a:lnTo>
                    <a:pt x="476" y="3"/>
                  </a:lnTo>
                  <a:close/>
                  <a:moveTo>
                    <a:pt x="473" y="3"/>
                  </a:moveTo>
                  <a:lnTo>
                    <a:pt x="472" y="3"/>
                  </a:lnTo>
                  <a:lnTo>
                    <a:pt x="472" y="3"/>
                  </a:lnTo>
                  <a:lnTo>
                    <a:pt x="470" y="5"/>
                  </a:lnTo>
                  <a:lnTo>
                    <a:pt x="470" y="5"/>
                  </a:lnTo>
                  <a:lnTo>
                    <a:pt x="472" y="6"/>
                  </a:lnTo>
                  <a:lnTo>
                    <a:pt x="472" y="6"/>
                  </a:lnTo>
                  <a:lnTo>
                    <a:pt x="472" y="5"/>
                  </a:lnTo>
                  <a:lnTo>
                    <a:pt x="473" y="5"/>
                  </a:lnTo>
                  <a:lnTo>
                    <a:pt x="473" y="5"/>
                  </a:lnTo>
                  <a:lnTo>
                    <a:pt x="475" y="5"/>
                  </a:lnTo>
                  <a:lnTo>
                    <a:pt x="475" y="5"/>
                  </a:lnTo>
                  <a:lnTo>
                    <a:pt x="475" y="5"/>
                  </a:lnTo>
                  <a:lnTo>
                    <a:pt x="475" y="5"/>
                  </a:lnTo>
                  <a:lnTo>
                    <a:pt x="475" y="3"/>
                  </a:lnTo>
                  <a:lnTo>
                    <a:pt x="475" y="3"/>
                  </a:lnTo>
                  <a:lnTo>
                    <a:pt x="473" y="3"/>
                  </a:lnTo>
                  <a:close/>
                  <a:moveTo>
                    <a:pt x="588" y="2"/>
                  </a:moveTo>
                  <a:lnTo>
                    <a:pt x="588" y="2"/>
                  </a:lnTo>
                  <a:lnTo>
                    <a:pt x="590" y="3"/>
                  </a:lnTo>
                  <a:lnTo>
                    <a:pt x="590" y="3"/>
                  </a:lnTo>
                  <a:lnTo>
                    <a:pt x="590" y="3"/>
                  </a:lnTo>
                  <a:lnTo>
                    <a:pt x="590" y="5"/>
                  </a:lnTo>
                  <a:lnTo>
                    <a:pt x="590" y="5"/>
                  </a:lnTo>
                  <a:lnTo>
                    <a:pt x="590" y="5"/>
                  </a:lnTo>
                  <a:lnTo>
                    <a:pt x="591" y="6"/>
                  </a:lnTo>
                  <a:lnTo>
                    <a:pt x="591" y="6"/>
                  </a:lnTo>
                  <a:lnTo>
                    <a:pt x="593" y="5"/>
                  </a:lnTo>
                  <a:lnTo>
                    <a:pt x="593" y="5"/>
                  </a:lnTo>
                  <a:lnTo>
                    <a:pt x="593" y="5"/>
                  </a:lnTo>
                  <a:lnTo>
                    <a:pt x="595" y="5"/>
                  </a:lnTo>
                  <a:lnTo>
                    <a:pt x="596" y="6"/>
                  </a:lnTo>
                  <a:lnTo>
                    <a:pt x="598" y="6"/>
                  </a:lnTo>
                  <a:lnTo>
                    <a:pt x="598" y="6"/>
                  </a:lnTo>
                  <a:lnTo>
                    <a:pt x="598" y="6"/>
                  </a:lnTo>
                  <a:lnTo>
                    <a:pt x="598" y="8"/>
                  </a:lnTo>
                  <a:lnTo>
                    <a:pt x="598" y="9"/>
                  </a:lnTo>
                  <a:lnTo>
                    <a:pt x="598" y="9"/>
                  </a:lnTo>
                  <a:lnTo>
                    <a:pt x="598" y="11"/>
                  </a:lnTo>
                  <a:lnTo>
                    <a:pt x="598" y="11"/>
                  </a:lnTo>
                  <a:lnTo>
                    <a:pt x="598" y="11"/>
                  </a:lnTo>
                  <a:lnTo>
                    <a:pt x="598" y="11"/>
                  </a:lnTo>
                  <a:lnTo>
                    <a:pt x="598" y="9"/>
                  </a:lnTo>
                  <a:lnTo>
                    <a:pt x="598" y="9"/>
                  </a:lnTo>
                  <a:lnTo>
                    <a:pt x="598" y="9"/>
                  </a:lnTo>
                  <a:lnTo>
                    <a:pt x="598" y="8"/>
                  </a:lnTo>
                  <a:lnTo>
                    <a:pt x="598" y="8"/>
                  </a:lnTo>
                  <a:lnTo>
                    <a:pt x="598" y="8"/>
                  </a:lnTo>
                  <a:lnTo>
                    <a:pt x="596" y="6"/>
                  </a:lnTo>
                  <a:lnTo>
                    <a:pt x="596" y="6"/>
                  </a:lnTo>
                  <a:lnTo>
                    <a:pt x="595" y="8"/>
                  </a:lnTo>
                  <a:lnTo>
                    <a:pt x="595" y="8"/>
                  </a:lnTo>
                  <a:lnTo>
                    <a:pt x="595" y="8"/>
                  </a:lnTo>
                  <a:lnTo>
                    <a:pt x="595" y="8"/>
                  </a:lnTo>
                  <a:lnTo>
                    <a:pt x="593" y="8"/>
                  </a:lnTo>
                  <a:lnTo>
                    <a:pt x="591" y="8"/>
                  </a:lnTo>
                  <a:lnTo>
                    <a:pt x="591" y="6"/>
                  </a:lnTo>
                  <a:lnTo>
                    <a:pt x="590" y="8"/>
                  </a:lnTo>
                  <a:lnTo>
                    <a:pt x="590" y="8"/>
                  </a:lnTo>
                  <a:lnTo>
                    <a:pt x="588" y="6"/>
                  </a:lnTo>
                  <a:lnTo>
                    <a:pt x="588" y="6"/>
                  </a:lnTo>
                  <a:lnTo>
                    <a:pt x="588" y="6"/>
                  </a:lnTo>
                  <a:lnTo>
                    <a:pt x="587" y="5"/>
                  </a:lnTo>
                  <a:lnTo>
                    <a:pt x="587" y="5"/>
                  </a:lnTo>
                  <a:lnTo>
                    <a:pt x="587" y="5"/>
                  </a:lnTo>
                  <a:lnTo>
                    <a:pt x="587" y="5"/>
                  </a:lnTo>
                  <a:lnTo>
                    <a:pt x="585" y="5"/>
                  </a:lnTo>
                  <a:lnTo>
                    <a:pt x="585" y="5"/>
                  </a:lnTo>
                  <a:lnTo>
                    <a:pt x="585" y="3"/>
                  </a:lnTo>
                  <a:lnTo>
                    <a:pt x="585" y="3"/>
                  </a:lnTo>
                  <a:lnTo>
                    <a:pt x="585" y="2"/>
                  </a:lnTo>
                  <a:lnTo>
                    <a:pt x="587" y="2"/>
                  </a:lnTo>
                  <a:lnTo>
                    <a:pt x="588" y="2"/>
                  </a:lnTo>
                  <a:close/>
                  <a:moveTo>
                    <a:pt x="394" y="2"/>
                  </a:moveTo>
                  <a:lnTo>
                    <a:pt x="396" y="3"/>
                  </a:lnTo>
                  <a:lnTo>
                    <a:pt x="396" y="3"/>
                  </a:lnTo>
                  <a:lnTo>
                    <a:pt x="396" y="5"/>
                  </a:lnTo>
                  <a:lnTo>
                    <a:pt x="396" y="5"/>
                  </a:lnTo>
                  <a:lnTo>
                    <a:pt x="396" y="5"/>
                  </a:lnTo>
                  <a:lnTo>
                    <a:pt x="396" y="5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6" y="6"/>
                  </a:lnTo>
                  <a:lnTo>
                    <a:pt x="397" y="6"/>
                  </a:lnTo>
                  <a:lnTo>
                    <a:pt x="397" y="6"/>
                  </a:lnTo>
                  <a:lnTo>
                    <a:pt x="397" y="6"/>
                  </a:lnTo>
                  <a:lnTo>
                    <a:pt x="397" y="6"/>
                  </a:lnTo>
                  <a:lnTo>
                    <a:pt x="397" y="6"/>
                  </a:lnTo>
                  <a:lnTo>
                    <a:pt x="399" y="6"/>
                  </a:lnTo>
                  <a:lnTo>
                    <a:pt x="399" y="6"/>
                  </a:lnTo>
                  <a:lnTo>
                    <a:pt x="401" y="6"/>
                  </a:lnTo>
                  <a:lnTo>
                    <a:pt x="401" y="6"/>
                  </a:lnTo>
                  <a:lnTo>
                    <a:pt x="402" y="6"/>
                  </a:lnTo>
                  <a:lnTo>
                    <a:pt x="402" y="6"/>
                  </a:lnTo>
                  <a:lnTo>
                    <a:pt x="402" y="6"/>
                  </a:lnTo>
                  <a:lnTo>
                    <a:pt x="401" y="8"/>
                  </a:lnTo>
                  <a:lnTo>
                    <a:pt x="401" y="8"/>
                  </a:lnTo>
                  <a:lnTo>
                    <a:pt x="401" y="8"/>
                  </a:lnTo>
                  <a:lnTo>
                    <a:pt x="402" y="8"/>
                  </a:lnTo>
                  <a:lnTo>
                    <a:pt x="404" y="8"/>
                  </a:lnTo>
                  <a:lnTo>
                    <a:pt x="404" y="8"/>
                  </a:lnTo>
                  <a:lnTo>
                    <a:pt x="404" y="8"/>
                  </a:lnTo>
                  <a:lnTo>
                    <a:pt x="405" y="8"/>
                  </a:lnTo>
                  <a:lnTo>
                    <a:pt x="405" y="8"/>
                  </a:lnTo>
                  <a:lnTo>
                    <a:pt x="405" y="9"/>
                  </a:lnTo>
                  <a:lnTo>
                    <a:pt x="405" y="9"/>
                  </a:lnTo>
                  <a:lnTo>
                    <a:pt x="405" y="9"/>
                  </a:lnTo>
                  <a:lnTo>
                    <a:pt x="405" y="9"/>
                  </a:lnTo>
                  <a:lnTo>
                    <a:pt x="405" y="11"/>
                  </a:lnTo>
                  <a:lnTo>
                    <a:pt x="407" y="11"/>
                  </a:lnTo>
                  <a:lnTo>
                    <a:pt x="407" y="11"/>
                  </a:lnTo>
                  <a:lnTo>
                    <a:pt x="407" y="11"/>
                  </a:lnTo>
                  <a:lnTo>
                    <a:pt x="407" y="11"/>
                  </a:lnTo>
                  <a:lnTo>
                    <a:pt x="407" y="13"/>
                  </a:lnTo>
                  <a:lnTo>
                    <a:pt x="407" y="13"/>
                  </a:lnTo>
                  <a:lnTo>
                    <a:pt x="407" y="13"/>
                  </a:lnTo>
                  <a:lnTo>
                    <a:pt x="407" y="11"/>
                  </a:lnTo>
                  <a:lnTo>
                    <a:pt x="405" y="11"/>
                  </a:lnTo>
                  <a:lnTo>
                    <a:pt x="402" y="11"/>
                  </a:lnTo>
                  <a:lnTo>
                    <a:pt x="401" y="11"/>
                  </a:lnTo>
                  <a:lnTo>
                    <a:pt x="399" y="11"/>
                  </a:lnTo>
                  <a:lnTo>
                    <a:pt x="399" y="9"/>
                  </a:lnTo>
                  <a:lnTo>
                    <a:pt x="399" y="9"/>
                  </a:lnTo>
                  <a:lnTo>
                    <a:pt x="399" y="9"/>
                  </a:lnTo>
                  <a:lnTo>
                    <a:pt x="399" y="9"/>
                  </a:lnTo>
                  <a:lnTo>
                    <a:pt x="401" y="11"/>
                  </a:lnTo>
                  <a:lnTo>
                    <a:pt x="402" y="11"/>
                  </a:lnTo>
                  <a:lnTo>
                    <a:pt x="404" y="9"/>
                  </a:lnTo>
                  <a:lnTo>
                    <a:pt x="404" y="9"/>
                  </a:lnTo>
                  <a:lnTo>
                    <a:pt x="404" y="9"/>
                  </a:lnTo>
                  <a:lnTo>
                    <a:pt x="402" y="9"/>
                  </a:lnTo>
                  <a:lnTo>
                    <a:pt x="401" y="8"/>
                  </a:lnTo>
                  <a:lnTo>
                    <a:pt x="401" y="8"/>
                  </a:lnTo>
                  <a:lnTo>
                    <a:pt x="401" y="8"/>
                  </a:lnTo>
                  <a:lnTo>
                    <a:pt x="399" y="8"/>
                  </a:lnTo>
                  <a:lnTo>
                    <a:pt x="397" y="8"/>
                  </a:lnTo>
                  <a:lnTo>
                    <a:pt x="397" y="8"/>
                  </a:lnTo>
                  <a:lnTo>
                    <a:pt x="397" y="8"/>
                  </a:lnTo>
                  <a:lnTo>
                    <a:pt x="397" y="9"/>
                  </a:lnTo>
                  <a:lnTo>
                    <a:pt x="397" y="9"/>
                  </a:lnTo>
                  <a:lnTo>
                    <a:pt x="396" y="8"/>
                  </a:lnTo>
                  <a:lnTo>
                    <a:pt x="396" y="8"/>
                  </a:lnTo>
                  <a:lnTo>
                    <a:pt x="394" y="8"/>
                  </a:lnTo>
                  <a:lnTo>
                    <a:pt x="394" y="8"/>
                  </a:lnTo>
                  <a:lnTo>
                    <a:pt x="394" y="8"/>
                  </a:lnTo>
                  <a:lnTo>
                    <a:pt x="394" y="6"/>
                  </a:lnTo>
                  <a:lnTo>
                    <a:pt x="394" y="6"/>
                  </a:lnTo>
                  <a:lnTo>
                    <a:pt x="394" y="6"/>
                  </a:lnTo>
                  <a:lnTo>
                    <a:pt x="394" y="6"/>
                  </a:lnTo>
                  <a:lnTo>
                    <a:pt x="394" y="6"/>
                  </a:lnTo>
                  <a:lnTo>
                    <a:pt x="394" y="5"/>
                  </a:lnTo>
                  <a:lnTo>
                    <a:pt x="393" y="5"/>
                  </a:lnTo>
                  <a:lnTo>
                    <a:pt x="393" y="5"/>
                  </a:lnTo>
                  <a:lnTo>
                    <a:pt x="391" y="3"/>
                  </a:lnTo>
                  <a:lnTo>
                    <a:pt x="391" y="3"/>
                  </a:lnTo>
                  <a:lnTo>
                    <a:pt x="391" y="3"/>
                  </a:lnTo>
                  <a:lnTo>
                    <a:pt x="393" y="3"/>
                  </a:lnTo>
                  <a:lnTo>
                    <a:pt x="393" y="3"/>
                  </a:lnTo>
                  <a:lnTo>
                    <a:pt x="393" y="3"/>
                  </a:lnTo>
                  <a:lnTo>
                    <a:pt x="393" y="3"/>
                  </a:lnTo>
                  <a:lnTo>
                    <a:pt x="393" y="2"/>
                  </a:lnTo>
                  <a:lnTo>
                    <a:pt x="393" y="2"/>
                  </a:lnTo>
                  <a:lnTo>
                    <a:pt x="394" y="2"/>
                  </a:lnTo>
                  <a:lnTo>
                    <a:pt x="394" y="2"/>
                  </a:lnTo>
                  <a:close/>
                  <a:moveTo>
                    <a:pt x="434" y="2"/>
                  </a:moveTo>
                  <a:lnTo>
                    <a:pt x="434" y="2"/>
                  </a:lnTo>
                  <a:lnTo>
                    <a:pt x="435" y="2"/>
                  </a:lnTo>
                  <a:lnTo>
                    <a:pt x="435" y="3"/>
                  </a:lnTo>
                  <a:lnTo>
                    <a:pt x="435" y="3"/>
                  </a:lnTo>
                  <a:lnTo>
                    <a:pt x="437" y="3"/>
                  </a:lnTo>
                  <a:lnTo>
                    <a:pt x="437" y="3"/>
                  </a:lnTo>
                  <a:lnTo>
                    <a:pt x="438" y="2"/>
                  </a:lnTo>
                  <a:lnTo>
                    <a:pt x="438" y="2"/>
                  </a:lnTo>
                  <a:lnTo>
                    <a:pt x="438" y="2"/>
                  </a:lnTo>
                  <a:lnTo>
                    <a:pt x="438" y="3"/>
                  </a:lnTo>
                  <a:lnTo>
                    <a:pt x="438" y="3"/>
                  </a:lnTo>
                  <a:lnTo>
                    <a:pt x="437" y="5"/>
                  </a:lnTo>
                  <a:lnTo>
                    <a:pt x="437" y="5"/>
                  </a:lnTo>
                  <a:lnTo>
                    <a:pt x="437" y="5"/>
                  </a:lnTo>
                  <a:lnTo>
                    <a:pt x="435" y="5"/>
                  </a:lnTo>
                  <a:lnTo>
                    <a:pt x="434" y="5"/>
                  </a:lnTo>
                  <a:lnTo>
                    <a:pt x="434" y="3"/>
                  </a:lnTo>
                  <a:lnTo>
                    <a:pt x="434" y="3"/>
                  </a:lnTo>
                  <a:lnTo>
                    <a:pt x="434" y="2"/>
                  </a:lnTo>
                  <a:lnTo>
                    <a:pt x="432" y="2"/>
                  </a:lnTo>
                  <a:lnTo>
                    <a:pt x="432" y="2"/>
                  </a:lnTo>
                  <a:lnTo>
                    <a:pt x="434" y="2"/>
                  </a:lnTo>
                  <a:lnTo>
                    <a:pt x="434" y="2"/>
                  </a:lnTo>
                  <a:close/>
                  <a:moveTo>
                    <a:pt x="470" y="0"/>
                  </a:moveTo>
                  <a:lnTo>
                    <a:pt x="472" y="0"/>
                  </a:lnTo>
                  <a:lnTo>
                    <a:pt x="472" y="2"/>
                  </a:lnTo>
                  <a:lnTo>
                    <a:pt x="475" y="2"/>
                  </a:lnTo>
                  <a:lnTo>
                    <a:pt x="476" y="2"/>
                  </a:lnTo>
                  <a:lnTo>
                    <a:pt x="478" y="3"/>
                  </a:lnTo>
                  <a:lnTo>
                    <a:pt x="478" y="3"/>
                  </a:lnTo>
                  <a:lnTo>
                    <a:pt x="478" y="3"/>
                  </a:lnTo>
                  <a:lnTo>
                    <a:pt x="478" y="3"/>
                  </a:lnTo>
                  <a:lnTo>
                    <a:pt x="479" y="3"/>
                  </a:lnTo>
                  <a:lnTo>
                    <a:pt x="479" y="3"/>
                  </a:lnTo>
                  <a:lnTo>
                    <a:pt x="481" y="5"/>
                  </a:lnTo>
                  <a:lnTo>
                    <a:pt x="483" y="5"/>
                  </a:lnTo>
                  <a:lnTo>
                    <a:pt x="484" y="5"/>
                  </a:lnTo>
                  <a:lnTo>
                    <a:pt x="486" y="5"/>
                  </a:lnTo>
                  <a:lnTo>
                    <a:pt x="487" y="5"/>
                  </a:lnTo>
                  <a:lnTo>
                    <a:pt x="489" y="5"/>
                  </a:lnTo>
                  <a:lnTo>
                    <a:pt x="489" y="5"/>
                  </a:lnTo>
                  <a:lnTo>
                    <a:pt x="490" y="5"/>
                  </a:lnTo>
                  <a:lnTo>
                    <a:pt x="490" y="5"/>
                  </a:lnTo>
                  <a:lnTo>
                    <a:pt x="492" y="5"/>
                  </a:lnTo>
                  <a:lnTo>
                    <a:pt x="492" y="5"/>
                  </a:lnTo>
                  <a:lnTo>
                    <a:pt x="494" y="5"/>
                  </a:lnTo>
                  <a:lnTo>
                    <a:pt x="494" y="5"/>
                  </a:lnTo>
                  <a:lnTo>
                    <a:pt x="495" y="5"/>
                  </a:lnTo>
                  <a:lnTo>
                    <a:pt x="495" y="6"/>
                  </a:lnTo>
                  <a:lnTo>
                    <a:pt x="495" y="6"/>
                  </a:lnTo>
                  <a:lnTo>
                    <a:pt x="495" y="8"/>
                  </a:lnTo>
                  <a:lnTo>
                    <a:pt x="497" y="8"/>
                  </a:lnTo>
                  <a:lnTo>
                    <a:pt x="497" y="8"/>
                  </a:lnTo>
                  <a:lnTo>
                    <a:pt x="497" y="9"/>
                  </a:lnTo>
                  <a:lnTo>
                    <a:pt x="497" y="11"/>
                  </a:lnTo>
                  <a:lnTo>
                    <a:pt x="497" y="11"/>
                  </a:lnTo>
                  <a:lnTo>
                    <a:pt x="498" y="11"/>
                  </a:lnTo>
                  <a:lnTo>
                    <a:pt x="498" y="13"/>
                  </a:lnTo>
                  <a:lnTo>
                    <a:pt x="498" y="13"/>
                  </a:lnTo>
                  <a:lnTo>
                    <a:pt x="498" y="16"/>
                  </a:lnTo>
                  <a:lnTo>
                    <a:pt x="500" y="17"/>
                  </a:lnTo>
                  <a:lnTo>
                    <a:pt x="502" y="19"/>
                  </a:lnTo>
                  <a:lnTo>
                    <a:pt x="503" y="19"/>
                  </a:lnTo>
                  <a:lnTo>
                    <a:pt x="506" y="20"/>
                  </a:lnTo>
                  <a:lnTo>
                    <a:pt x="508" y="20"/>
                  </a:lnTo>
                  <a:lnTo>
                    <a:pt x="509" y="20"/>
                  </a:lnTo>
                  <a:lnTo>
                    <a:pt x="513" y="20"/>
                  </a:lnTo>
                  <a:lnTo>
                    <a:pt x="516" y="20"/>
                  </a:lnTo>
                  <a:lnTo>
                    <a:pt x="517" y="20"/>
                  </a:lnTo>
                  <a:lnTo>
                    <a:pt x="517" y="20"/>
                  </a:lnTo>
                  <a:lnTo>
                    <a:pt x="517" y="20"/>
                  </a:lnTo>
                  <a:lnTo>
                    <a:pt x="516" y="22"/>
                  </a:lnTo>
                  <a:lnTo>
                    <a:pt x="516" y="22"/>
                  </a:lnTo>
                  <a:lnTo>
                    <a:pt x="516" y="22"/>
                  </a:lnTo>
                  <a:lnTo>
                    <a:pt x="516" y="24"/>
                  </a:lnTo>
                  <a:lnTo>
                    <a:pt x="516" y="24"/>
                  </a:lnTo>
                  <a:lnTo>
                    <a:pt x="516" y="25"/>
                  </a:lnTo>
                  <a:lnTo>
                    <a:pt x="516" y="25"/>
                  </a:lnTo>
                  <a:lnTo>
                    <a:pt x="514" y="25"/>
                  </a:lnTo>
                  <a:lnTo>
                    <a:pt x="516" y="27"/>
                  </a:lnTo>
                  <a:lnTo>
                    <a:pt x="516" y="27"/>
                  </a:lnTo>
                  <a:lnTo>
                    <a:pt x="517" y="28"/>
                  </a:lnTo>
                  <a:lnTo>
                    <a:pt x="519" y="28"/>
                  </a:lnTo>
                  <a:lnTo>
                    <a:pt x="519" y="30"/>
                  </a:lnTo>
                  <a:lnTo>
                    <a:pt x="519" y="30"/>
                  </a:lnTo>
                  <a:lnTo>
                    <a:pt x="520" y="30"/>
                  </a:lnTo>
                  <a:lnTo>
                    <a:pt x="520" y="30"/>
                  </a:lnTo>
                  <a:lnTo>
                    <a:pt x="520" y="31"/>
                  </a:lnTo>
                  <a:lnTo>
                    <a:pt x="520" y="31"/>
                  </a:lnTo>
                  <a:lnTo>
                    <a:pt x="520" y="33"/>
                  </a:lnTo>
                  <a:lnTo>
                    <a:pt x="519" y="33"/>
                  </a:lnTo>
                  <a:lnTo>
                    <a:pt x="519" y="35"/>
                  </a:lnTo>
                  <a:lnTo>
                    <a:pt x="519" y="35"/>
                  </a:lnTo>
                  <a:lnTo>
                    <a:pt x="519" y="36"/>
                  </a:lnTo>
                  <a:lnTo>
                    <a:pt x="519" y="38"/>
                  </a:lnTo>
                  <a:lnTo>
                    <a:pt x="519" y="38"/>
                  </a:lnTo>
                  <a:lnTo>
                    <a:pt x="520" y="38"/>
                  </a:lnTo>
                  <a:lnTo>
                    <a:pt x="520" y="39"/>
                  </a:lnTo>
                  <a:lnTo>
                    <a:pt x="520" y="39"/>
                  </a:lnTo>
                  <a:lnTo>
                    <a:pt x="520" y="38"/>
                  </a:lnTo>
                  <a:lnTo>
                    <a:pt x="522" y="38"/>
                  </a:lnTo>
                  <a:lnTo>
                    <a:pt x="522" y="38"/>
                  </a:lnTo>
                  <a:lnTo>
                    <a:pt x="524" y="38"/>
                  </a:lnTo>
                  <a:lnTo>
                    <a:pt x="524" y="39"/>
                  </a:lnTo>
                  <a:lnTo>
                    <a:pt x="524" y="39"/>
                  </a:lnTo>
                  <a:lnTo>
                    <a:pt x="524" y="39"/>
                  </a:lnTo>
                  <a:lnTo>
                    <a:pt x="524" y="39"/>
                  </a:lnTo>
                  <a:lnTo>
                    <a:pt x="522" y="39"/>
                  </a:lnTo>
                  <a:lnTo>
                    <a:pt x="522" y="41"/>
                  </a:lnTo>
                  <a:lnTo>
                    <a:pt x="522" y="41"/>
                  </a:lnTo>
                  <a:lnTo>
                    <a:pt x="522" y="43"/>
                  </a:lnTo>
                  <a:lnTo>
                    <a:pt x="522" y="43"/>
                  </a:lnTo>
                  <a:lnTo>
                    <a:pt x="522" y="43"/>
                  </a:lnTo>
                  <a:lnTo>
                    <a:pt x="522" y="43"/>
                  </a:lnTo>
                  <a:lnTo>
                    <a:pt x="522" y="43"/>
                  </a:lnTo>
                  <a:lnTo>
                    <a:pt x="522" y="43"/>
                  </a:lnTo>
                  <a:lnTo>
                    <a:pt x="524" y="43"/>
                  </a:lnTo>
                  <a:lnTo>
                    <a:pt x="522" y="43"/>
                  </a:lnTo>
                  <a:lnTo>
                    <a:pt x="522" y="44"/>
                  </a:lnTo>
                  <a:lnTo>
                    <a:pt x="522" y="46"/>
                  </a:lnTo>
                  <a:lnTo>
                    <a:pt x="522" y="46"/>
                  </a:lnTo>
                  <a:lnTo>
                    <a:pt x="522" y="47"/>
                  </a:lnTo>
                  <a:lnTo>
                    <a:pt x="522" y="47"/>
                  </a:lnTo>
                  <a:lnTo>
                    <a:pt x="524" y="46"/>
                  </a:lnTo>
                  <a:lnTo>
                    <a:pt x="524" y="46"/>
                  </a:lnTo>
                  <a:lnTo>
                    <a:pt x="525" y="46"/>
                  </a:lnTo>
                  <a:lnTo>
                    <a:pt x="527" y="46"/>
                  </a:lnTo>
                  <a:lnTo>
                    <a:pt x="527" y="46"/>
                  </a:lnTo>
                  <a:lnTo>
                    <a:pt x="528" y="46"/>
                  </a:lnTo>
                  <a:lnTo>
                    <a:pt x="528" y="46"/>
                  </a:lnTo>
                  <a:lnTo>
                    <a:pt x="528" y="47"/>
                  </a:lnTo>
                  <a:lnTo>
                    <a:pt x="528" y="47"/>
                  </a:lnTo>
                  <a:lnTo>
                    <a:pt x="528" y="49"/>
                  </a:lnTo>
                  <a:lnTo>
                    <a:pt x="528" y="49"/>
                  </a:lnTo>
                  <a:lnTo>
                    <a:pt x="528" y="49"/>
                  </a:lnTo>
                  <a:lnTo>
                    <a:pt x="530" y="49"/>
                  </a:lnTo>
                  <a:lnTo>
                    <a:pt x="531" y="49"/>
                  </a:lnTo>
                  <a:lnTo>
                    <a:pt x="531" y="50"/>
                  </a:lnTo>
                  <a:lnTo>
                    <a:pt x="531" y="50"/>
                  </a:lnTo>
                  <a:lnTo>
                    <a:pt x="535" y="50"/>
                  </a:lnTo>
                  <a:lnTo>
                    <a:pt x="535" y="50"/>
                  </a:lnTo>
                  <a:lnTo>
                    <a:pt x="536" y="50"/>
                  </a:lnTo>
                  <a:lnTo>
                    <a:pt x="538" y="50"/>
                  </a:lnTo>
                  <a:lnTo>
                    <a:pt x="544" y="52"/>
                  </a:lnTo>
                  <a:lnTo>
                    <a:pt x="546" y="52"/>
                  </a:lnTo>
                  <a:lnTo>
                    <a:pt x="547" y="52"/>
                  </a:lnTo>
                  <a:lnTo>
                    <a:pt x="549" y="52"/>
                  </a:lnTo>
                  <a:lnTo>
                    <a:pt x="549" y="52"/>
                  </a:lnTo>
                  <a:lnTo>
                    <a:pt x="550" y="52"/>
                  </a:lnTo>
                  <a:lnTo>
                    <a:pt x="554" y="52"/>
                  </a:lnTo>
                  <a:lnTo>
                    <a:pt x="554" y="52"/>
                  </a:lnTo>
                  <a:lnTo>
                    <a:pt x="555" y="54"/>
                  </a:lnTo>
                  <a:lnTo>
                    <a:pt x="557" y="54"/>
                  </a:lnTo>
                  <a:lnTo>
                    <a:pt x="558" y="54"/>
                  </a:lnTo>
                  <a:lnTo>
                    <a:pt x="561" y="54"/>
                  </a:lnTo>
                  <a:lnTo>
                    <a:pt x="561" y="54"/>
                  </a:lnTo>
                  <a:lnTo>
                    <a:pt x="561" y="54"/>
                  </a:lnTo>
                  <a:lnTo>
                    <a:pt x="561" y="54"/>
                  </a:lnTo>
                  <a:lnTo>
                    <a:pt x="561" y="54"/>
                  </a:lnTo>
                  <a:lnTo>
                    <a:pt x="563" y="54"/>
                  </a:lnTo>
                  <a:lnTo>
                    <a:pt x="563" y="54"/>
                  </a:lnTo>
                  <a:lnTo>
                    <a:pt x="563" y="54"/>
                  </a:lnTo>
                  <a:lnTo>
                    <a:pt x="563" y="54"/>
                  </a:lnTo>
                  <a:lnTo>
                    <a:pt x="565" y="54"/>
                  </a:lnTo>
                  <a:lnTo>
                    <a:pt x="565" y="54"/>
                  </a:lnTo>
                  <a:lnTo>
                    <a:pt x="565" y="54"/>
                  </a:lnTo>
                  <a:lnTo>
                    <a:pt x="563" y="55"/>
                  </a:lnTo>
                  <a:lnTo>
                    <a:pt x="563" y="55"/>
                  </a:lnTo>
                  <a:lnTo>
                    <a:pt x="565" y="55"/>
                  </a:lnTo>
                  <a:lnTo>
                    <a:pt x="565" y="55"/>
                  </a:lnTo>
                  <a:lnTo>
                    <a:pt x="565" y="55"/>
                  </a:lnTo>
                  <a:lnTo>
                    <a:pt x="563" y="55"/>
                  </a:lnTo>
                  <a:lnTo>
                    <a:pt x="565" y="57"/>
                  </a:lnTo>
                  <a:lnTo>
                    <a:pt x="566" y="55"/>
                  </a:lnTo>
                  <a:lnTo>
                    <a:pt x="566" y="55"/>
                  </a:lnTo>
                  <a:lnTo>
                    <a:pt x="568" y="55"/>
                  </a:lnTo>
                  <a:lnTo>
                    <a:pt x="569" y="55"/>
                  </a:lnTo>
                  <a:lnTo>
                    <a:pt x="569" y="55"/>
                  </a:lnTo>
                  <a:lnTo>
                    <a:pt x="569" y="55"/>
                  </a:lnTo>
                  <a:lnTo>
                    <a:pt x="571" y="55"/>
                  </a:lnTo>
                  <a:lnTo>
                    <a:pt x="571" y="55"/>
                  </a:lnTo>
                  <a:lnTo>
                    <a:pt x="571" y="55"/>
                  </a:lnTo>
                  <a:lnTo>
                    <a:pt x="571" y="57"/>
                  </a:lnTo>
                  <a:lnTo>
                    <a:pt x="571" y="57"/>
                  </a:lnTo>
                  <a:lnTo>
                    <a:pt x="574" y="57"/>
                  </a:lnTo>
                  <a:lnTo>
                    <a:pt x="574" y="57"/>
                  </a:lnTo>
                  <a:lnTo>
                    <a:pt x="576" y="57"/>
                  </a:lnTo>
                  <a:lnTo>
                    <a:pt x="576" y="57"/>
                  </a:lnTo>
                  <a:lnTo>
                    <a:pt x="576" y="57"/>
                  </a:lnTo>
                  <a:lnTo>
                    <a:pt x="577" y="58"/>
                  </a:lnTo>
                  <a:lnTo>
                    <a:pt x="577" y="58"/>
                  </a:lnTo>
                  <a:lnTo>
                    <a:pt x="577" y="58"/>
                  </a:lnTo>
                  <a:lnTo>
                    <a:pt x="577" y="60"/>
                  </a:lnTo>
                  <a:lnTo>
                    <a:pt x="577" y="60"/>
                  </a:lnTo>
                  <a:lnTo>
                    <a:pt x="579" y="60"/>
                  </a:lnTo>
                  <a:lnTo>
                    <a:pt x="579" y="60"/>
                  </a:lnTo>
                  <a:lnTo>
                    <a:pt x="579" y="61"/>
                  </a:lnTo>
                  <a:lnTo>
                    <a:pt x="579" y="61"/>
                  </a:lnTo>
                  <a:lnTo>
                    <a:pt x="580" y="61"/>
                  </a:lnTo>
                  <a:lnTo>
                    <a:pt x="580" y="63"/>
                  </a:lnTo>
                  <a:lnTo>
                    <a:pt x="580" y="63"/>
                  </a:lnTo>
                  <a:lnTo>
                    <a:pt x="580" y="63"/>
                  </a:lnTo>
                  <a:lnTo>
                    <a:pt x="580" y="63"/>
                  </a:lnTo>
                  <a:lnTo>
                    <a:pt x="580" y="61"/>
                  </a:lnTo>
                  <a:lnTo>
                    <a:pt x="582" y="61"/>
                  </a:lnTo>
                  <a:lnTo>
                    <a:pt x="582" y="63"/>
                  </a:lnTo>
                  <a:lnTo>
                    <a:pt x="582" y="65"/>
                  </a:lnTo>
                  <a:lnTo>
                    <a:pt x="582" y="65"/>
                  </a:lnTo>
                  <a:lnTo>
                    <a:pt x="582" y="66"/>
                  </a:lnTo>
                  <a:lnTo>
                    <a:pt x="584" y="66"/>
                  </a:lnTo>
                  <a:lnTo>
                    <a:pt x="584" y="66"/>
                  </a:lnTo>
                  <a:lnTo>
                    <a:pt x="585" y="68"/>
                  </a:lnTo>
                  <a:lnTo>
                    <a:pt x="585" y="68"/>
                  </a:lnTo>
                  <a:lnTo>
                    <a:pt x="585" y="66"/>
                  </a:lnTo>
                  <a:lnTo>
                    <a:pt x="585" y="66"/>
                  </a:lnTo>
                  <a:lnTo>
                    <a:pt x="585" y="66"/>
                  </a:lnTo>
                  <a:lnTo>
                    <a:pt x="587" y="66"/>
                  </a:lnTo>
                  <a:lnTo>
                    <a:pt x="587" y="66"/>
                  </a:lnTo>
                  <a:lnTo>
                    <a:pt x="587" y="68"/>
                  </a:lnTo>
                  <a:lnTo>
                    <a:pt x="587" y="68"/>
                  </a:lnTo>
                  <a:lnTo>
                    <a:pt x="585" y="69"/>
                  </a:lnTo>
                  <a:lnTo>
                    <a:pt x="585" y="69"/>
                  </a:lnTo>
                  <a:lnTo>
                    <a:pt x="585" y="69"/>
                  </a:lnTo>
                  <a:lnTo>
                    <a:pt x="587" y="69"/>
                  </a:lnTo>
                  <a:lnTo>
                    <a:pt x="587" y="69"/>
                  </a:lnTo>
                  <a:lnTo>
                    <a:pt x="587" y="69"/>
                  </a:lnTo>
                  <a:lnTo>
                    <a:pt x="587" y="71"/>
                  </a:lnTo>
                  <a:lnTo>
                    <a:pt x="587" y="71"/>
                  </a:lnTo>
                  <a:lnTo>
                    <a:pt x="587" y="71"/>
                  </a:lnTo>
                  <a:lnTo>
                    <a:pt x="587" y="71"/>
                  </a:lnTo>
                  <a:lnTo>
                    <a:pt x="587" y="71"/>
                  </a:lnTo>
                  <a:lnTo>
                    <a:pt x="587" y="72"/>
                  </a:lnTo>
                  <a:lnTo>
                    <a:pt x="588" y="72"/>
                  </a:lnTo>
                  <a:lnTo>
                    <a:pt x="588" y="72"/>
                  </a:lnTo>
                  <a:lnTo>
                    <a:pt x="588" y="74"/>
                  </a:lnTo>
                  <a:lnTo>
                    <a:pt x="588" y="74"/>
                  </a:lnTo>
                  <a:lnTo>
                    <a:pt x="588" y="74"/>
                  </a:lnTo>
                  <a:lnTo>
                    <a:pt x="590" y="74"/>
                  </a:lnTo>
                  <a:lnTo>
                    <a:pt x="590" y="76"/>
                  </a:lnTo>
                  <a:lnTo>
                    <a:pt x="590" y="76"/>
                  </a:lnTo>
                  <a:lnTo>
                    <a:pt x="590" y="77"/>
                  </a:lnTo>
                  <a:lnTo>
                    <a:pt x="591" y="77"/>
                  </a:lnTo>
                  <a:lnTo>
                    <a:pt x="591" y="76"/>
                  </a:lnTo>
                  <a:lnTo>
                    <a:pt x="591" y="76"/>
                  </a:lnTo>
                  <a:lnTo>
                    <a:pt x="591" y="76"/>
                  </a:lnTo>
                  <a:lnTo>
                    <a:pt x="591" y="76"/>
                  </a:lnTo>
                  <a:lnTo>
                    <a:pt x="591" y="77"/>
                  </a:lnTo>
                  <a:lnTo>
                    <a:pt x="591" y="77"/>
                  </a:lnTo>
                  <a:lnTo>
                    <a:pt x="591" y="77"/>
                  </a:lnTo>
                  <a:lnTo>
                    <a:pt x="591" y="77"/>
                  </a:lnTo>
                  <a:lnTo>
                    <a:pt x="590" y="77"/>
                  </a:lnTo>
                  <a:lnTo>
                    <a:pt x="590" y="77"/>
                  </a:lnTo>
                  <a:lnTo>
                    <a:pt x="588" y="77"/>
                  </a:lnTo>
                  <a:lnTo>
                    <a:pt x="588" y="77"/>
                  </a:lnTo>
                  <a:lnTo>
                    <a:pt x="588" y="77"/>
                  </a:lnTo>
                  <a:lnTo>
                    <a:pt x="588" y="76"/>
                  </a:lnTo>
                  <a:lnTo>
                    <a:pt x="588" y="76"/>
                  </a:lnTo>
                  <a:lnTo>
                    <a:pt x="587" y="76"/>
                  </a:lnTo>
                  <a:lnTo>
                    <a:pt x="587" y="76"/>
                  </a:lnTo>
                  <a:lnTo>
                    <a:pt x="585" y="77"/>
                  </a:lnTo>
                  <a:lnTo>
                    <a:pt x="585" y="77"/>
                  </a:lnTo>
                  <a:lnTo>
                    <a:pt x="587" y="77"/>
                  </a:lnTo>
                  <a:lnTo>
                    <a:pt x="587" y="79"/>
                  </a:lnTo>
                  <a:lnTo>
                    <a:pt x="587" y="79"/>
                  </a:lnTo>
                  <a:lnTo>
                    <a:pt x="587" y="80"/>
                  </a:lnTo>
                  <a:lnTo>
                    <a:pt x="587" y="82"/>
                  </a:lnTo>
                  <a:lnTo>
                    <a:pt x="587" y="82"/>
                  </a:lnTo>
                  <a:lnTo>
                    <a:pt x="584" y="82"/>
                  </a:lnTo>
                  <a:lnTo>
                    <a:pt x="580" y="80"/>
                  </a:lnTo>
                  <a:lnTo>
                    <a:pt x="579" y="80"/>
                  </a:lnTo>
                  <a:lnTo>
                    <a:pt x="577" y="79"/>
                  </a:lnTo>
                  <a:lnTo>
                    <a:pt x="577" y="79"/>
                  </a:lnTo>
                  <a:lnTo>
                    <a:pt x="576" y="79"/>
                  </a:lnTo>
                  <a:lnTo>
                    <a:pt x="576" y="79"/>
                  </a:lnTo>
                  <a:lnTo>
                    <a:pt x="574" y="80"/>
                  </a:lnTo>
                  <a:lnTo>
                    <a:pt x="574" y="80"/>
                  </a:lnTo>
                  <a:lnTo>
                    <a:pt x="574" y="79"/>
                  </a:lnTo>
                  <a:lnTo>
                    <a:pt x="574" y="77"/>
                  </a:lnTo>
                  <a:lnTo>
                    <a:pt x="574" y="77"/>
                  </a:lnTo>
                  <a:lnTo>
                    <a:pt x="574" y="77"/>
                  </a:lnTo>
                  <a:lnTo>
                    <a:pt x="574" y="77"/>
                  </a:lnTo>
                  <a:lnTo>
                    <a:pt x="572" y="77"/>
                  </a:lnTo>
                  <a:lnTo>
                    <a:pt x="571" y="77"/>
                  </a:lnTo>
                  <a:lnTo>
                    <a:pt x="571" y="77"/>
                  </a:lnTo>
                  <a:lnTo>
                    <a:pt x="571" y="77"/>
                  </a:lnTo>
                  <a:lnTo>
                    <a:pt x="572" y="76"/>
                  </a:lnTo>
                  <a:lnTo>
                    <a:pt x="572" y="76"/>
                  </a:lnTo>
                  <a:lnTo>
                    <a:pt x="572" y="76"/>
                  </a:lnTo>
                  <a:lnTo>
                    <a:pt x="572" y="74"/>
                  </a:lnTo>
                  <a:lnTo>
                    <a:pt x="574" y="74"/>
                  </a:lnTo>
                  <a:lnTo>
                    <a:pt x="572" y="74"/>
                  </a:lnTo>
                  <a:lnTo>
                    <a:pt x="572" y="74"/>
                  </a:lnTo>
                  <a:lnTo>
                    <a:pt x="572" y="74"/>
                  </a:lnTo>
                  <a:lnTo>
                    <a:pt x="572" y="74"/>
                  </a:lnTo>
                  <a:lnTo>
                    <a:pt x="571" y="74"/>
                  </a:lnTo>
                  <a:lnTo>
                    <a:pt x="571" y="74"/>
                  </a:lnTo>
                  <a:lnTo>
                    <a:pt x="571" y="74"/>
                  </a:lnTo>
                  <a:lnTo>
                    <a:pt x="571" y="74"/>
                  </a:lnTo>
                  <a:lnTo>
                    <a:pt x="571" y="74"/>
                  </a:lnTo>
                  <a:lnTo>
                    <a:pt x="569" y="72"/>
                  </a:lnTo>
                  <a:lnTo>
                    <a:pt x="569" y="72"/>
                  </a:lnTo>
                  <a:lnTo>
                    <a:pt x="569" y="72"/>
                  </a:lnTo>
                  <a:lnTo>
                    <a:pt x="569" y="72"/>
                  </a:lnTo>
                  <a:lnTo>
                    <a:pt x="569" y="71"/>
                  </a:lnTo>
                  <a:lnTo>
                    <a:pt x="568" y="71"/>
                  </a:lnTo>
                  <a:lnTo>
                    <a:pt x="568" y="69"/>
                  </a:lnTo>
                  <a:lnTo>
                    <a:pt x="569" y="69"/>
                  </a:lnTo>
                  <a:lnTo>
                    <a:pt x="569" y="69"/>
                  </a:lnTo>
                  <a:lnTo>
                    <a:pt x="568" y="69"/>
                  </a:lnTo>
                  <a:lnTo>
                    <a:pt x="565" y="69"/>
                  </a:lnTo>
                  <a:lnTo>
                    <a:pt x="563" y="69"/>
                  </a:lnTo>
                  <a:lnTo>
                    <a:pt x="563" y="69"/>
                  </a:lnTo>
                  <a:lnTo>
                    <a:pt x="563" y="69"/>
                  </a:lnTo>
                  <a:lnTo>
                    <a:pt x="563" y="69"/>
                  </a:lnTo>
                  <a:lnTo>
                    <a:pt x="565" y="71"/>
                  </a:lnTo>
                  <a:lnTo>
                    <a:pt x="565" y="71"/>
                  </a:lnTo>
                  <a:lnTo>
                    <a:pt x="565" y="71"/>
                  </a:lnTo>
                  <a:lnTo>
                    <a:pt x="566" y="72"/>
                  </a:lnTo>
                  <a:lnTo>
                    <a:pt x="566" y="72"/>
                  </a:lnTo>
                  <a:lnTo>
                    <a:pt x="566" y="74"/>
                  </a:lnTo>
                  <a:lnTo>
                    <a:pt x="568" y="74"/>
                  </a:lnTo>
                  <a:lnTo>
                    <a:pt x="568" y="74"/>
                  </a:lnTo>
                  <a:lnTo>
                    <a:pt x="568" y="76"/>
                  </a:lnTo>
                  <a:lnTo>
                    <a:pt x="568" y="76"/>
                  </a:lnTo>
                  <a:lnTo>
                    <a:pt x="568" y="76"/>
                  </a:lnTo>
                  <a:lnTo>
                    <a:pt x="569" y="77"/>
                  </a:lnTo>
                  <a:lnTo>
                    <a:pt x="569" y="79"/>
                  </a:lnTo>
                  <a:lnTo>
                    <a:pt x="569" y="80"/>
                  </a:lnTo>
                  <a:lnTo>
                    <a:pt x="568" y="80"/>
                  </a:lnTo>
                  <a:lnTo>
                    <a:pt x="568" y="82"/>
                  </a:lnTo>
                  <a:lnTo>
                    <a:pt x="568" y="82"/>
                  </a:lnTo>
                  <a:lnTo>
                    <a:pt x="568" y="83"/>
                  </a:lnTo>
                  <a:lnTo>
                    <a:pt x="566" y="83"/>
                  </a:lnTo>
                  <a:lnTo>
                    <a:pt x="566" y="83"/>
                  </a:lnTo>
                  <a:lnTo>
                    <a:pt x="565" y="83"/>
                  </a:lnTo>
                  <a:lnTo>
                    <a:pt x="565" y="85"/>
                  </a:lnTo>
                  <a:lnTo>
                    <a:pt x="565" y="85"/>
                  </a:lnTo>
                  <a:lnTo>
                    <a:pt x="565" y="87"/>
                  </a:lnTo>
                  <a:lnTo>
                    <a:pt x="563" y="88"/>
                  </a:lnTo>
                  <a:lnTo>
                    <a:pt x="563" y="88"/>
                  </a:lnTo>
                  <a:lnTo>
                    <a:pt x="563" y="90"/>
                  </a:lnTo>
                  <a:lnTo>
                    <a:pt x="563" y="91"/>
                  </a:lnTo>
                  <a:lnTo>
                    <a:pt x="563" y="98"/>
                  </a:lnTo>
                  <a:lnTo>
                    <a:pt x="563" y="99"/>
                  </a:lnTo>
                  <a:lnTo>
                    <a:pt x="563" y="101"/>
                  </a:lnTo>
                  <a:lnTo>
                    <a:pt x="561" y="102"/>
                  </a:lnTo>
                  <a:lnTo>
                    <a:pt x="561" y="102"/>
                  </a:lnTo>
                  <a:lnTo>
                    <a:pt x="560" y="104"/>
                  </a:lnTo>
                  <a:lnTo>
                    <a:pt x="560" y="104"/>
                  </a:lnTo>
                  <a:lnTo>
                    <a:pt x="558" y="104"/>
                  </a:lnTo>
                  <a:lnTo>
                    <a:pt x="558" y="106"/>
                  </a:lnTo>
                  <a:lnTo>
                    <a:pt x="557" y="106"/>
                  </a:lnTo>
                  <a:lnTo>
                    <a:pt x="555" y="107"/>
                  </a:lnTo>
                  <a:lnTo>
                    <a:pt x="554" y="107"/>
                  </a:lnTo>
                  <a:lnTo>
                    <a:pt x="552" y="109"/>
                  </a:lnTo>
                  <a:lnTo>
                    <a:pt x="552" y="107"/>
                  </a:lnTo>
                  <a:lnTo>
                    <a:pt x="552" y="107"/>
                  </a:lnTo>
                  <a:lnTo>
                    <a:pt x="550" y="104"/>
                  </a:lnTo>
                  <a:lnTo>
                    <a:pt x="550" y="98"/>
                  </a:lnTo>
                  <a:lnTo>
                    <a:pt x="549" y="93"/>
                  </a:lnTo>
                  <a:lnTo>
                    <a:pt x="547" y="91"/>
                  </a:lnTo>
                  <a:lnTo>
                    <a:pt x="547" y="91"/>
                  </a:lnTo>
                  <a:lnTo>
                    <a:pt x="546" y="90"/>
                  </a:lnTo>
                  <a:lnTo>
                    <a:pt x="544" y="90"/>
                  </a:lnTo>
                  <a:lnTo>
                    <a:pt x="544" y="90"/>
                  </a:lnTo>
                  <a:lnTo>
                    <a:pt x="543" y="90"/>
                  </a:lnTo>
                  <a:lnTo>
                    <a:pt x="541" y="91"/>
                  </a:lnTo>
                  <a:lnTo>
                    <a:pt x="539" y="91"/>
                  </a:lnTo>
                  <a:lnTo>
                    <a:pt x="539" y="91"/>
                  </a:lnTo>
                  <a:lnTo>
                    <a:pt x="539" y="93"/>
                  </a:lnTo>
                  <a:lnTo>
                    <a:pt x="538" y="93"/>
                  </a:lnTo>
                  <a:lnTo>
                    <a:pt x="538" y="93"/>
                  </a:lnTo>
                  <a:lnTo>
                    <a:pt x="539" y="93"/>
                  </a:lnTo>
                  <a:lnTo>
                    <a:pt x="539" y="93"/>
                  </a:lnTo>
                  <a:lnTo>
                    <a:pt x="538" y="95"/>
                  </a:lnTo>
                  <a:lnTo>
                    <a:pt x="538" y="96"/>
                  </a:lnTo>
                  <a:lnTo>
                    <a:pt x="536" y="96"/>
                  </a:lnTo>
                  <a:lnTo>
                    <a:pt x="536" y="96"/>
                  </a:lnTo>
                  <a:lnTo>
                    <a:pt x="535" y="98"/>
                  </a:lnTo>
                  <a:lnTo>
                    <a:pt x="535" y="98"/>
                  </a:lnTo>
                  <a:lnTo>
                    <a:pt x="533" y="98"/>
                  </a:lnTo>
                  <a:lnTo>
                    <a:pt x="531" y="98"/>
                  </a:lnTo>
                  <a:lnTo>
                    <a:pt x="530" y="96"/>
                  </a:lnTo>
                  <a:lnTo>
                    <a:pt x="530" y="96"/>
                  </a:lnTo>
                  <a:lnTo>
                    <a:pt x="530" y="95"/>
                  </a:lnTo>
                  <a:lnTo>
                    <a:pt x="530" y="95"/>
                  </a:lnTo>
                  <a:lnTo>
                    <a:pt x="530" y="93"/>
                  </a:lnTo>
                  <a:lnTo>
                    <a:pt x="531" y="91"/>
                  </a:lnTo>
                  <a:lnTo>
                    <a:pt x="531" y="91"/>
                  </a:lnTo>
                  <a:lnTo>
                    <a:pt x="533" y="91"/>
                  </a:lnTo>
                  <a:lnTo>
                    <a:pt x="535" y="91"/>
                  </a:lnTo>
                  <a:lnTo>
                    <a:pt x="535" y="90"/>
                  </a:lnTo>
                  <a:lnTo>
                    <a:pt x="535" y="90"/>
                  </a:lnTo>
                  <a:lnTo>
                    <a:pt x="535" y="90"/>
                  </a:lnTo>
                  <a:lnTo>
                    <a:pt x="536" y="90"/>
                  </a:lnTo>
                  <a:lnTo>
                    <a:pt x="536" y="87"/>
                  </a:lnTo>
                  <a:lnTo>
                    <a:pt x="536" y="87"/>
                  </a:lnTo>
                  <a:lnTo>
                    <a:pt x="536" y="87"/>
                  </a:lnTo>
                  <a:lnTo>
                    <a:pt x="538" y="87"/>
                  </a:lnTo>
                  <a:lnTo>
                    <a:pt x="538" y="87"/>
                  </a:lnTo>
                  <a:lnTo>
                    <a:pt x="539" y="85"/>
                  </a:lnTo>
                  <a:lnTo>
                    <a:pt x="539" y="85"/>
                  </a:lnTo>
                  <a:lnTo>
                    <a:pt x="539" y="83"/>
                  </a:lnTo>
                  <a:lnTo>
                    <a:pt x="539" y="82"/>
                  </a:lnTo>
                  <a:lnTo>
                    <a:pt x="539" y="80"/>
                  </a:lnTo>
                  <a:lnTo>
                    <a:pt x="539" y="79"/>
                  </a:lnTo>
                  <a:lnTo>
                    <a:pt x="539" y="77"/>
                  </a:lnTo>
                  <a:lnTo>
                    <a:pt x="539" y="76"/>
                  </a:lnTo>
                  <a:lnTo>
                    <a:pt x="538" y="74"/>
                  </a:lnTo>
                  <a:lnTo>
                    <a:pt x="538" y="74"/>
                  </a:lnTo>
                  <a:lnTo>
                    <a:pt x="538" y="72"/>
                  </a:lnTo>
                  <a:lnTo>
                    <a:pt x="538" y="72"/>
                  </a:lnTo>
                  <a:lnTo>
                    <a:pt x="538" y="72"/>
                  </a:lnTo>
                  <a:lnTo>
                    <a:pt x="539" y="72"/>
                  </a:lnTo>
                  <a:lnTo>
                    <a:pt x="539" y="72"/>
                  </a:lnTo>
                  <a:lnTo>
                    <a:pt x="539" y="72"/>
                  </a:lnTo>
                  <a:lnTo>
                    <a:pt x="539" y="71"/>
                  </a:lnTo>
                  <a:lnTo>
                    <a:pt x="539" y="71"/>
                  </a:lnTo>
                  <a:lnTo>
                    <a:pt x="539" y="71"/>
                  </a:lnTo>
                  <a:lnTo>
                    <a:pt x="539" y="71"/>
                  </a:lnTo>
                  <a:lnTo>
                    <a:pt x="538" y="69"/>
                  </a:lnTo>
                  <a:lnTo>
                    <a:pt x="538" y="69"/>
                  </a:lnTo>
                  <a:lnTo>
                    <a:pt x="538" y="68"/>
                  </a:lnTo>
                  <a:lnTo>
                    <a:pt x="538" y="68"/>
                  </a:lnTo>
                  <a:lnTo>
                    <a:pt x="536" y="68"/>
                  </a:lnTo>
                  <a:lnTo>
                    <a:pt x="535" y="66"/>
                  </a:lnTo>
                  <a:lnTo>
                    <a:pt x="531" y="65"/>
                  </a:lnTo>
                  <a:lnTo>
                    <a:pt x="530" y="65"/>
                  </a:lnTo>
                  <a:lnTo>
                    <a:pt x="530" y="65"/>
                  </a:lnTo>
                  <a:lnTo>
                    <a:pt x="528" y="65"/>
                  </a:lnTo>
                  <a:lnTo>
                    <a:pt x="528" y="63"/>
                  </a:lnTo>
                  <a:lnTo>
                    <a:pt x="527" y="63"/>
                  </a:lnTo>
                  <a:lnTo>
                    <a:pt x="527" y="63"/>
                  </a:lnTo>
                  <a:lnTo>
                    <a:pt x="525" y="61"/>
                  </a:lnTo>
                  <a:lnTo>
                    <a:pt x="525" y="61"/>
                  </a:lnTo>
                  <a:lnTo>
                    <a:pt x="524" y="61"/>
                  </a:lnTo>
                  <a:lnTo>
                    <a:pt x="522" y="60"/>
                  </a:lnTo>
                  <a:lnTo>
                    <a:pt x="519" y="60"/>
                  </a:lnTo>
                  <a:lnTo>
                    <a:pt x="519" y="58"/>
                  </a:lnTo>
                  <a:lnTo>
                    <a:pt x="517" y="60"/>
                  </a:lnTo>
                  <a:lnTo>
                    <a:pt x="517" y="60"/>
                  </a:lnTo>
                  <a:lnTo>
                    <a:pt x="516" y="60"/>
                  </a:lnTo>
                  <a:lnTo>
                    <a:pt x="516" y="60"/>
                  </a:lnTo>
                  <a:lnTo>
                    <a:pt x="516" y="60"/>
                  </a:lnTo>
                  <a:lnTo>
                    <a:pt x="516" y="61"/>
                  </a:lnTo>
                  <a:lnTo>
                    <a:pt x="514" y="61"/>
                  </a:lnTo>
                  <a:lnTo>
                    <a:pt x="514" y="63"/>
                  </a:lnTo>
                  <a:lnTo>
                    <a:pt x="514" y="63"/>
                  </a:lnTo>
                  <a:lnTo>
                    <a:pt x="514" y="65"/>
                  </a:lnTo>
                  <a:lnTo>
                    <a:pt x="514" y="65"/>
                  </a:lnTo>
                  <a:lnTo>
                    <a:pt x="514" y="66"/>
                  </a:lnTo>
                  <a:lnTo>
                    <a:pt x="516" y="66"/>
                  </a:lnTo>
                  <a:lnTo>
                    <a:pt x="516" y="66"/>
                  </a:lnTo>
                  <a:lnTo>
                    <a:pt x="516" y="66"/>
                  </a:lnTo>
                  <a:lnTo>
                    <a:pt x="514" y="66"/>
                  </a:lnTo>
                  <a:lnTo>
                    <a:pt x="513" y="66"/>
                  </a:lnTo>
                  <a:lnTo>
                    <a:pt x="513" y="66"/>
                  </a:lnTo>
                  <a:lnTo>
                    <a:pt x="511" y="68"/>
                  </a:lnTo>
                  <a:lnTo>
                    <a:pt x="509" y="68"/>
                  </a:lnTo>
                  <a:lnTo>
                    <a:pt x="509" y="69"/>
                  </a:lnTo>
                  <a:lnTo>
                    <a:pt x="509" y="69"/>
                  </a:lnTo>
                  <a:lnTo>
                    <a:pt x="509" y="72"/>
                  </a:lnTo>
                  <a:lnTo>
                    <a:pt x="509" y="72"/>
                  </a:lnTo>
                  <a:lnTo>
                    <a:pt x="509" y="74"/>
                  </a:lnTo>
                  <a:lnTo>
                    <a:pt x="508" y="76"/>
                  </a:lnTo>
                  <a:lnTo>
                    <a:pt x="508" y="77"/>
                  </a:lnTo>
                  <a:lnTo>
                    <a:pt x="506" y="77"/>
                  </a:lnTo>
                  <a:lnTo>
                    <a:pt x="506" y="77"/>
                  </a:lnTo>
                  <a:lnTo>
                    <a:pt x="508" y="74"/>
                  </a:lnTo>
                  <a:lnTo>
                    <a:pt x="508" y="74"/>
                  </a:lnTo>
                  <a:lnTo>
                    <a:pt x="508" y="74"/>
                  </a:lnTo>
                  <a:lnTo>
                    <a:pt x="508" y="74"/>
                  </a:lnTo>
                  <a:lnTo>
                    <a:pt x="508" y="74"/>
                  </a:lnTo>
                  <a:lnTo>
                    <a:pt x="506" y="74"/>
                  </a:lnTo>
                  <a:lnTo>
                    <a:pt x="506" y="76"/>
                  </a:lnTo>
                  <a:lnTo>
                    <a:pt x="508" y="76"/>
                  </a:lnTo>
                  <a:lnTo>
                    <a:pt x="506" y="76"/>
                  </a:lnTo>
                  <a:lnTo>
                    <a:pt x="506" y="77"/>
                  </a:lnTo>
                  <a:lnTo>
                    <a:pt x="506" y="77"/>
                  </a:lnTo>
                  <a:lnTo>
                    <a:pt x="506" y="76"/>
                  </a:lnTo>
                  <a:lnTo>
                    <a:pt x="506" y="76"/>
                  </a:lnTo>
                  <a:lnTo>
                    <a:pt x="506" y="74"/>
                  </a:lnTo>
                  <a:lnTo>
                    <a:pt x="506" y="74"/>
                  </a:lnTo>
                  <a:lnTo>
                    <a:pt x="506" y="72"/>
                  </a:lnTo>
                  <a:lnTo>
                    <a:pt x="506" y="72"/>
                  </a:lnTo>
                  <a:lnTo>
                    <a:pt x="506" y="71"/>
                  </a:lnTo>
                  <a:lnTo>
                    <a:pt x="506" y="71"/>
                  </a:lnTo>
                  <a:lnTo>
                    <a:pt x="506" y="69"/>
                  </a:lnTo>
                  <a:lnTo>
                    <a:pt x="506" y="69"/>
                  </a:lnTo>
                  <a:lnTo>
                    <a:pt x="506" y="69"/>
                  </a:lnTo>
                  <a:lnTo>
                    <a:pt x="505" y="71"/>
                  </a:lnTo>
                  <a:lnTo>
                    <a:pt x="503" y="72"/>
                  </a:lnTo>
                  <a:lnTo>
                    <a:pt x="503" y="74"/>
                  </a:lnTo>
                  <a:lnTo>
                    <a:pt x="502" y="74"/>
                  </a:lnTo>
                  <a:lnTo>
                    <a:pt x="502" y="74"/>
                  </a:lnTo>
                  <a:lnTo>
                    <a:pt x="502" y="74"/>
                  </a:lnTo>
                  <a:lnTo>
                    <a:pt x="500" y="74"/>
                  </a:lnTo>
                  <a:lnTo>
                    <a:pt x="500" y="74"/>
                  </a:lnTo>
                  <a:lnTo>
                    <a:pt x="500" y="76"/>
                  </a:lnTo>
                  <a:lnTo>
                    <a:pt x="500" y="77"/>
                  </a:lnTo>
                  <a:lnTo>
                    <a:pt x="498" y="77"/>
                  </a:lnTo>
                  <a:lnTo>
                    <a:pt x="497" y="79"/>
                  </a:lnTo>
                  <a:lnTo>
                    <a:pt x="497" y="79"/>
                  </a:lnTo>
                  <a:lnTo>
                    <a:pt x="497" y="79"/>
                  </a:lnTo>
                  <a:lnTo>
                    <a:pt x="497" y="80"/>
                  </a:lnTo>
                  <a:lnTo>
                    <a:pt x="497" y="82"/>
                  </a:lnTo>
                  <a:lnTo>
                    <a:pt x="497" y="83"/>
                  </a:lnTo>
                  <a:lnTo>
                    <a:pt x="497" y="85"/>
                  </a:lnTo>
                  <a:lnTo>
                    <a:pt x="495" y="87"/>
                  </a:lnTo>
                  <a:lnTo>
                    <a:pt x="495" y="88"/>
                  </a:lnTo>
                  <a:lnTo>
                    <a:pt x="494" y="90"/>
                  </a:lnTo>
                  <a:lnTo>
                    <a:pt x="494" y="90"/>
                  </a:lnTo>
                  <a:lnTo>
                    <a:pt x="494" y="91"/>
                  </a:lnTo>
                  <a:lnTo>
                    <a:pt x="494" y="93"/>
                  </a:lnTo>
                  <a:lnTo>
                    <a:pt x="494" y="95"/>
                  </a:lnTo>
                  <a:lnTo>
                    <a:pt x="494" y="95"/>
                  </a:lnTo>
                  <a:lnTo>
                    <a:pt x="492" y="98"/>
                  </a:lnTo>
                  <a:lnTo>
                    <a:pt x="492" y="98"/>
                  </a:lnTo>
                  <a:lnTo>
                    <a:pt x="494" y="101"/>
                  </a:lnTo>
                  <a:lnTo>
                    <a:pt x="495" y="104"/>
                  </a:lnTo>
                  <a:lnTo>
                    <a:pt x="495" y="104"/>
                  </a:lnTo>
                  <a:lnTo>
                    <a:pt x="497" y="106"/>
                  </a:lnTo>
                  <a:lnTo>
                    <a:pt x="497" y="109"/>
                  </a:lnTo>
                  <a:lnTo>
                    <a:pt x="497" y="110"/>
                  </a:lnTo>
                  <a:lnTo>
                    <a:pt x="497" y="112"/>
                  </a:lnTo>
                  <a:lnTo>
                    <a:pt x="497" y="115"/>
                  </a:lnTo>
                  <a:lnTo>
                    <a:pt x="497" y="117"/>
                  </a:lnTo>
                  <a:lnTo>
                    <a:pt x="497" y="118"/>
                  </a:lnTo>
                  <a:lnTo>
                    <a:pt x="495" y="121"/>
                  </a:lnTo>
                  <a:lnTo>
                    <a:pt x="495" y="121"/>
                  </a:lnTo>
                  <a:lnTo>
                    <a:pt x="494" y="124"/>
                  </a:lnTo>
                  <a:lnTo>
                    <a:pt x="492" y="126"/>
                  </a:lnTo>
                  <a:lnTo>
                    <a:pt x="492" y="128"/>
                  </a:lnTo>
                  <a:lnTo>
                    <a:pt x="490" y="129"/>
                  </a:lnTo>
                  <a:lnTo>
                    <a:pt x="489" y="129"/>
                  </a:lnTo>
                  <a:lnTo>
                    <a:pt x="486" y="132"/>
                  </a:lnTo>
                  <a:lnTo>
                    <a:pt x="484" y="132"/>
                  </a:lnTo>
                  <a:lnTo>
                    <a:pt x="483" y="132"/>
                  </a:lnTo>
                  <a:lnTo>
                    <a:pt x="481" y="132"/>
                  </a:lnTo>
                  <a:lnTo>
                    <a:pt x="479" y="132"/>
                  </a:lnTo>
                  <a:lnTo>
                    <a:pt x="479" y="131"/>
                  </a:lnTo>
                  <a:lnTo>
                    <a:pt x="479" y="131"/>
                  </a:lnTo>
                  <a:lnTo>
                    <a:pt x="479" y="131"/>
                  </a:lnTo>
                  <a:lnTo>
                    <a:pt x="478" y="131"/>
                  </a:lnTo>
                  <a:lnTo>
                    <a:pt x="478" y="131"/>
                  </a:lnTo>
                  <a:lnTo>
                    <a:pt x="478" y="128"/>
                  </a:lnTo>
                  <a:lnTo>
                    <a:pt x="476" y="126"/>
                  </a:lnTo>
                  <a:lnTo>
                    <a:pt x="476" y="124"/>
                  </a:lnTo>
                  <a:lnTo>
                    <a:pt x="475" y="124"/>
                  </a:lnTo>
                  <a:lnTo>
                    <a:pt x="475" y="123"/>
                  </a:lnTo>
                  <a:lnTo>
                    <a:pt x="475" y="123"/>
                  </a:lnTo>
                  <a:lnTo>
                    <a:pt x="475" y="120"/>
                  </a:lnTo>
                  <a:lnTo>
                    <a:pt x="475" y="117"/>
                  </a:lnTo>
                  <a:lnTo>
                    <a:pt x="475" y="113"/>
                  </a:lnTo>
                  <a:lnTo>
                    <a:pt x="475" y="113"/>
                  </a:lnTo>
                  <a:lnTo>
                    <a:pt x="475" y="112"/>
                  </a:lnTo>
                  <a:lnTo>
                    <a:pt x="475" y="112"/>
                  </a:lnTo>
                  <a:lnTo>
                    <a:pt x="475" y="110"/>
                  </a:lnTo>
                  <a:lnTo>
                    <a:pt x="473" y="109"/>
                  </a:lnTo>
                  <a:lnTo>
                    <a:pt x="473" y="109"/>
                  </a:lnTo>
                  <a:lnTo>
                    <a:pt x="473" y="109"/>
                  </a:lnTo>
                  <a:lnTo>
                    <a:pt x="473" y="107"/>
                  </a:lnTo>
                  <a:lnTo>
                    <a:pt x="473" y="107"/>
                  </a:lnTo>
                  <a:lnTo>
                    <a:pt x="473" y="107"/>
                  </a:lnTo>
                  <a:lnTo>
                    <a:pt x="473" y="107"/>
                  </a:lnTo>
                  <a:lnTo>
                    <a:pt x="473" y="106"/>
                  </a:lnTo>
                  <a:lnTo>
                    <a:pt x="473" y="106"/>
                  </a:lnTo>
                  <a:lnTo>
                    <a:pt x="473" y="104"/>
                  </a:lnTo>
                  <a:lnTo>
                    <a:pt x="473" y="104"/>
                  </a:lnTo>
                  <a:lnTo>
                    <a:pt x="473" y="102"/>
                  </a:lnTo>
                  <a:lnTo>
                    <a:pt x="475" y="101"/>
                  </a:lnTo>
                  <a:lnTo>
                    <a:pt x="475" y="99"/>
                  </a:lnTo>
                  <a:lnTo>
                    <a:pt x="475" y="99"/>
                  </a:lnTo>
                  <a:lnTo>
                    <a:pt x="475" y="98"/>
                  </a:lnTo>
                  <a:lnTo>
                    <a:pt x="476" y="96"/>
                  </a:lnTo>
                  <a:lnTo>
                    <a:pt x="476" y="96"/>
                  </a:lnTo>
                  <a:lnTo>
                    <a:pt x="476" y="95"/>
                  </a:lnTo>
                  <a:lnTo>
                    <a:pt x="476" y="93"/>
                  </a:lnTo>
                  <a:lnTo>
                    <a:pt x="476" y="93"/>
                  </a:lnTo>
                  <a:lnTo>
                    <a:pt x="476" y="91"/>
                  </a:lnTo>
                  <a:lnTo>
                    <a:pt x="476" y="90"/>
                  </a:lnTo>
                  <a:lnTo>
                    <a:pt x="478" y="88"/>
                  </a:lnTo>
                  <a:lnTo>
                    <a:pt x="478" y="88"/>
                  </a:lnTo>
                  <a:lnTo>
                    <a:pt x="479" y="87"/>
                  </a:lnTo>
                  <a:lnTo>
                    <a:pt x="478" y="85"/>
                  </a:lnTo>
                  <a:lnTo>
                    <a:pt x="478" y="83"/>
                  </a:lnTo>
                  <a:lnTo>
                    <a:pt x="479" y="82"/>
                  </a:lnTo>
                  <a:lnTo>
                    <a:pt x="479" y="80"/>
                  </a:lnTo>
                  <a:lnTo>
                    <a:pt x="481" y="79"/>
                  </a:lnTo>
                  <a:lnTo>
                    <a:pt x="481" y="79"/>
                  </a:lnTo>
                  <a:lnTo>
                    <a:pt x="481" y="77"/>
                  </a:lnTo>
                  <a:lnTo>
                    <a:pt x="481" y="77"/>
                  </a:lnTo>
                  <a:lnTo>
                    <a:pt x="481" y="76"/>
                  </a:lnTo>
                  <a:lnTo>
                    <a:pt x="479" y="76"/>
                  </a:lnTo>
                  <a:lnTo>
                    <a:pt x="479" y="76"/>
                  </a:lnTo>
                  <a:lnTo>
                    <a:pt x="478" y="76"/>
                  </a:lnTo>
                  <a:lnTo>
                    <a:pt x="478" y="76"/>
                  </a:lnTo>
                  <a:lnTo>
                    <a:pt x="478" y="76"/>
                  </a:lnTo>
                  <a:lnTo>
                    <a:pt x="476" y="77"/>
                  </a:lnTo>
                  <a:lnTo>
                    <a:pt x="475" y="79"/>
                  </a:lnTo>
                  <a:lnTo>
                    <a:pt x="475" y="79"/>
                  </a:lnTo>
                  <a:lnTo>
                    <a:pt x="473" y="80"/>
                  </a:lnTo>
                  <a:lnTo>
                    <a:pt x="473" y="80"/>
                  </a:lnTo>
                  <a:lnTo>
                    <a:pt x="473" y="80"/>
                  </a:lnTo>
                  <a:lnTo>
                    <a:pt x="472" y="82"/>
                  </a:lnTo>
                  <a:lnTo>
                    <a:pt x="472" y="80"/>
                  </a:lnTo>
                  <a:lnTo>
                    <a:pt x="472" y="80"/>
                  </a:lnTo>
                  <a:lnTo>
                    <a:pt x="472" y="79"/>
                  </a:lnTo>
                  <a:lnTo>
                    <a:pt x="472" y="77"/>
                  </a:lnTo>
                  <a:lnTo>
                    <a:pt x="473" y="76"/>
                  </a:lnTo>
                  <a:lnTo>
                    <a:pt x="473" y="76"/>
                  </a:lnTo>
                  <a:lnTo>
                    <a:pt x="475" y="74"/>
                  </a:lnTo>
                  <a:lnTo>
                    <a:pt x="476" y="74"/>
                  </a:lnTo>
                  <a:lnTo>
                    <a:pt x="476" y="72"/>
                  </a:lnTo>
                  <a:lnTo>
                    <a:pt x="478" y="72"/>
                  </a:lnTo>
                  <a:lnTo>
                    <a:pt x="478" y="71"/>
                  </a:lnTo>
                  <a:lnTo>
                    <a:pt x="478" y="71"/>
                  </a:lnTo>
                  <a:lnTo>
                    <a:pt x="478" y="69"/>
                  </a:lnTo>
                  <a:lnTo>
                    <a:pt x="479" y="69"/>
                  </a:lnTo>
                  <a:lnTo>
                    <a:pt x="481" y="66"/>
                  </a:lnTo>
                  <a:lnTo>
                    <a:pt x="481" y="65"/>
                  </a:lnTo>
                  <a:lnTo>
                    <a:pt x="483" y="63"/>
                  </a:lnTo>
                  <a:lnTo>
                    <a:pt x="484" y="61"/>
                  </a:lnTo>
                  <a:lnTo>
                    <a:pt x="484" y="61"/>
                  </a:lnTo>
                  <a:lnTo>
                    <a:pt x="484" y="60"/>
                  </a:lnTo>
                  <a:lnTo>
                    <a:pt x="486" y="58"/>
                  </a:lnTo>
                  <a:lnTo>
                    <a:pt x="486" y="57"/>
                  </a:lnTo>
                  <a:lnTo>
                    <a:pt x="486" y="57"/>
                  </a:lnTo>
                  <a:lnTo>
                    <a:pt x="486" y="57"/>
                  </a:lnTo>
                  <a:lnTo>
                    <a:pt x="486" y="58"/>
                  </a:lnTo>
                  <a:lnTo>
                    <a:pt x="486" y="60"/>
                  </a:lnTo>
                  <a:lnTo>
                    <a:pt x="486" y="60"/>
                  </a:lnTo>
                  <a:lnTo>
                    <a:pt x="487" y="61"/>
                  </a:lnTo>
                  <a:lnTo>
                    <a:pt x="487" y="60"/>
                  </a:lnTo>
                  <a:lnTo>
                    <a:pt x="489" y="60"/>
                  </a:lnTo>
                  <a:lnTo>
                    <a:pt x="489" y="58"/>
                  </a:lnTo>
                  <a:lnTo>
                    <a:pt x="489" y="58"/>
                  </a:lnTo>
                  <a:lnTo>
                    <a:pt x="490" y="58"/>
                  </a:lnTo>
                  <a:lnTo>
                    <a:pt x="490" y="58"/>
                  </a:lnTo>
                  <a:lnTo>
                    <a:pt x="492" y="58"/>
                  </a:lnTo>
                  <a:lnTo>
                    <a:pt x="492" y="57"/>
                  </a:lnTo>
                  <a:lnTo>
                    <a:pt x="492" y="58"/>
                  </a:lnTo>
                  <a:lnTo>
                    <a:pt x="492" y="58"/>
                  </a:lnTo>
                  <a:lnTo>
                    <a:pt x="492" y="60"/>
                  </a:lnTo>
                  <a:lnTo>
                    <a:pt x="492" y="60"/>
                  </a:lnTo>
                  <a:lnTo>
                    <a:pt x="490" y="60"/>
                  </a:lnTo>
                  <a:lnTo>
                    <a:pt x="490" y="61"/>
                  </a:lnTo>
                  <a:lnTo>
                    <a:pt x="490" y="61"/>
                  </a:lnTo>
                  <a:lnTo>
                    <a:pt x="490" y="61"/>
                  </a:lnTo>
                  <a:lnTo>
                    <a:pt x="492" y="61"/>
                  </a:lnTo>
                  <a:lnTo>
                    <a:pt x="492" y="61"/>
                  </a:lnTo>
                  <a:lnTo>
                    <a:pt x="492" y="61"/>
                  </a:lnTo>
                  <a:lnTo>
                    <a:pt x="492" y="60"/>
                  </a:lnTo>
                  <a:lnTo>
                    <a:pt x="494" y="60"/>
                  </a:lnTo>
                  <a:lnTo>
                    <a:pt x="495" y="58"/>
                  </a:lnTo>
                  <a:lnTo>
                    <a:pt x="495" y="58"/>
                  </a:lnTo>
                  <a:lnTo>
                    <a:pt x="495" y="58"/>
                  </a:lnTo>
                  <a:lnTo>
                    <a:pt x="497" y="57"/>
                  </a:lnTo>
                  <a:lnTo>
                    <a:pt x="497" y="57"/>
                  </a:lnTo>
                  <a:lnTo>
                    <a:pt x="498" y="57"/>
                  </a:lnTo>
                  <a:lnTo>
                    <a:pt x="500" y="57"/>
                  </a:lnTo>
                  <a:lnTo>
                    <a:pt x="502" y="57"/>
                  </a:lnTo>
                  <a:lnTo>
                    <a:pt x="502" y="57"/>
                  </a:lnTo>
                  <a:lnTo>
                    <a:pt x="502" y="57"/>
                  </a:lnTo>
                  <a:lnTo>
                    <a:pt x="503" y="55"/>
                  </a:lnTo>
                  <a:lnTo>
                    <a:pt x="505" y="55"/>
                  </a:lnTo>
                  <a:lnTo>
                    <a:pt x="506" y="55"/>
                  </a:lnTo>
                  <a:lnTo>
                    <a:pt x="506" y="54"/>
                  </a:lnTo>
                  <a:lnTo>
                    <a:pt x="508" y="54"/>
                  </a:lnTo>
                  <a:lnTo>
                    <a:pt x="509" y="54"/>
                  </a:lnTo>
                  <a:lnTo>
                    <a:pt x="511" y="54"/>
                  </a:lnTo>
                  <a:lnTo>
                    <a:pt x="514" y="55"/>
                  </a:lnTo>
                  <a:lnTo>
                    <a:pt x="516" y="55"/>
                  </a:lnTo>
                  <a:lnTo>
                    <a:pt x="517" y="58"/>
                  </a:lnTo>
                  <a:lnTo>
                    <a:pt x="519" y="58"/>
                  </a:lnTo>
                  <a:lnTo>
                    <a:pt x="519" y="58"/>
                  </a:lnTo>
                  <a:lnTo>
                    <a:pt x="519" y="58"/>
                  </a:lnTo>
                  <a:lnTo>
                    <a:pt x="519" y="58"/>
                  </a:lnTo>
                  <a:lnTo>
                    <a:pt x="519" y="57"/>
                  </a:lnTo>
                  <a:lnTo>
                    <a:pt x="519" y="57"/>
                  </a:lnTo>
                  <a:lnTo>
                    <a:pt x="519" y="57"/>
                  </a:lnTo>
                  <a:lnTo>
                    <a:pt x="520" y="55"/>
                  </a:lnTo>
                  <a:lnTo>
                    <a:pt x="520" y="55"/>
                  </a:lnTo>
                  <a:lnTo>
                    <a:pt x="520" y="55"/>
                  </a:lnTo>
                  <a:lnTo>
                    <a:pt x="522" y="55"/>
                  </a:lnTo>
                  <a:lnTo>
                    <a:pt x="522" y="55"/>
                  </a:lnTo>
                  <a:lnTo>
                    <a:pt x="522" y="55"/>
                  </a:lnTo>
                  <a:lnTo>
                    <a:pt x="522" y="55"/>
                  </a:lnTo>
                  <a:lnTo>
                    <a:pt x="522" y="55"/>
                  </a:lnTo>
                  <a:lnTo>
                    <a:pt x="522" y="55"/>
                  </a:lnTo>
                  <a:lnTo>
                    <a:pt x="524" y="55"/>
                  </a:lnTo>
                  <a:lnTo>
                    <a:pt x="525" y="55"/>
                  </a:lnTo>
                  <a:lnTo>
                    <a:pt x="530" y="57"/>
                  </a:lnTo>
                  <a:lnTo>
                    <a:pt x="530" y="57"/>
                  </a:lnTo>
                  <a:lnTo>
                    <a:pt x="531" y="55"/>
                  </a:lnTo>
                  <a:lnTo>
                    <a:pt x="531" y="55"/>
                  </a:lnTo>
                  <a:lnTo>
                    <a:pt x="530" y="55"/>
                  </a:lnTo>
                  <a:lnTo>
                    <a:pt x="530" y="54"/>
                  </a:lnTo>
                  <a:lnTo>
                    <a:pt x="528" y="54"/>
                  </a:lnTo>
                  <a:lnTo>
                    <a:pt x="528" y="54"/>
                  </a:lnTo>
                  <a:lnTo>
                    <a:pt x="528" y="54"/>
                  </a:lnTo>
                  <a:lnTo>
                    <a:pt x="528" y="52"/>
                  </a:lnTo>
                  <a:lnTo>
                    <a:pt x="528" y="52"/>
                  </a:lnTo>
                  <a:lnTo>
                    <a:pt x="527" y="52"/>
                  </a:lnTo>
                  <a:lnTo>
                    <a:pt x="525" y="52"/>
                  </a:lnTo>
                  <a:lnTo>
                    <a:pt x="527" y="52"/>
                  </a:lnTo>
                  <a:lnTo>
                    <a:pt x="527" y="50"/>
                  </a:lnTo>
                  <a:lnTo>
                    <a:pt x="527" y="50"/>
                  </a:lnTo>
                  <a:lnTo>
                    <a:pt x="527" y="50"/>
                  </a:lnTo>
                  <a:lnTo>
                    <a:pt x="527" y="49"/>
                  </a:lnTo>
                  <a:lnTo>
                    <a:pt x="525" y="47"/>
                  </a:lnTo>
                  <a:lnTo>
                    <a:pt x="525" y="47"/>
                  </a:lnTo>
                  <a:lnTo>
                    <a:pt x="525" y="47"/>
                  </a:lnTo>
                  <a:lnTo>
                    <a:pt x="524" y="46"/>
                  </a:lnTo>
                  <a:lnTo>
                    <a:pt x="524" y="46"/>
                  </a:lnTo>
                  <a:lnTo>
                    <a:pt x="524" y="47"/>
                  </a:lnTo>
                  <a:lnTo>
                    <a:pt x="522" y="47"/>
                  </a:lnTo>
                  <a:lnTo>
                    <a:pt x="522" y="47"/>
                  </a:lnTo>
                  <a:lnTo>
                    <a:pt x="520" y="47"/>
                  </a:lnTo>
                  <a:lnTo>
                    <a:pt x="520" y="47"/>
                  </a:lnTo>
                  <a:lnTo>
                    <a:pt x="519" y="47"/>
                  </a:lnTo>
                  <a:lnTo>
                    <a:pt x="519" y="47"/>
                  </a:lnTo>
                  <a:lnTo>
                    <a:pt x="517" y="47"/>
                  </a:lnTo>
                  <a:lnTo>
                    <a:pt x="516" y="46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4" y="46"/>
                  </a:lnTo>
                  <a:lnTo>
                    <a:pt x="514" y="44"/>
                  </a:lnTo>
                  <a:lnTo>
                    <a:pt x="514" y="43"/>
                  </a:lnTo>
                  <a:lnTo>
                    <a:pt x="516" y="43"/>
                  </a:lnTo>
                  <a:lnTo>
                    <a:pt x="516" y="41"/>
                  </a:lnTo>
                  <a:lnTo>
                    <a:pt x="514" y="41"/>
                  </a:lnTo>
                  <a:lnTo>
                    <a:pt x="513" y="41"/>
                  </a:lnTo>
                  <a:lnTo>
                    <a:pt x="511" y="43"/>
                  </a:lnTo>
                  <a:lnTo>
                    <a:pt x="509" y="43"/>
                  </a:lnTo>
                  <a:lnTo>
                    <a:pt x="506" y="43"/>
                  </a:lnTo>
                  <a:lnTo>
                    <a:pt x="503" y="43"/>
                  </a:lnTo>
                  <a:lnTo>
                    <a:pt x="502" y="43"/>
                  </a:lnTo>
                  <a:lnTo>
                    <a:pt x="498" y="43"/>
                  </a:lnTo>
                  <a:lnTo>
                    <a:pt x="498" y="43"/>
                  </a:lnTo>
                  <a:lnTo>
                    <a:pt x="497" y="44"/>
                  </a:lnTo>
                  <a:lnTo>
                    <a:pt x="495" y="44"/>
                  </a:lnTo>
                  <a:lnTo>
                    <a:pt x="494" y="46"/>
                  </a:lnTo>
                  <a:lnTo>
                    <a:pt x="492" y="47"/>
                  </a:lnTo>
                  <a:lnTo>
                    <a:pt x="490" y="47"/>
                  </a:lnTo>
                  <a:lnTo>
                    <a:pt x="490" y="47"/>
                  </a:lnTo>
                  <a:lnTo>
                    <a:pt x="490" y="47"/>
                  </a:lnTo>
                  <a:lnTo>
                    <a:pt x="489" y="47"/>
                  </a:lnTo>
                  <a:lnTo>
                    <a:pt x="489" y="47"/>
                  </a:lnTo>
                  <a:lnTo>
                    <a:pt x="487" y="47"/>
                  </a:lnTo>
                  <a:lnTo>
                    <a:pt x="486" y="46"/>
                  </a:lnTo>
                  <a:lnTo>
                    <a:pt x="486" y="46"/>
                  </a:lnTo>
                  <a:lnTo>
                    <a:pt x="484" y="46"/>
                  </a:lnTo>
                  <a:lnTo>
                    <a:pt x="484" y="46"/>
                  </a:lnTo>
                  <a:lnTo>
                    <a:pt x="481" y="46"/>
                  </a:lnTo>
                  <a:lnTo>
                    <a:pt x="481" y="46"/>
                  </a:lnTo>
                  <a:lnTo>
                    <a:pt x="481" y="44"/>
                  </a:lnTo>
                  <a:lnTo>
                    <a:pt x="479" y="44"/>
                  </a:lnTo>
                  <a:lnTo>
                    <a:pt x="479" y="44"/>
                  </a:lnTo>
                  <a:lnTo>
                    <a:pt x="479" y="43"/>
                  </a:lnTo>
                  <a:lnTo>
                    <a:pt x="476" y="41"/>
                  </a:lnTo>
                  <a:lnTo>
                    <a:pt x="476" y="39"/>
                  </a:lnTo>
                  <a:lnTo>
                    <a:pt x="475" y="39"/>
                  </a:lnTo>
                  <a:lnTo>
                    <a:pt x="473" y="39"/>
                  </a:lnTo>
                  <a:lnTo>
                    <a:pt x="470" y="38"/>
                  </a:lnTo>
                  <a:lnTo>
                    <a:pt x="468" y="38"/>
                  </a:lnTo>
                  <a:lnTo>
                    <a:pt x="468" y="38"/>
                  </a:lnTo>
                  <a:lnTo>
                    <a:pt x="467" y="39"/>
                  </a:lnTo>
                  <a:lnTo>
                    <a:pt x="465" y="39"/>
                  </a:lnTo>
                  <a:lnTo>
                    <a:pt x="465" y="41"/>
                  </a:lnTo>
                  <a:lnTo>
                    <a:pt x="465" y="41"/>
                  </a:lnTo>
                  <a:lnTo>
                    <a:pt x="465" y="41"/>
                  </a:lnTo>
                  <a:lnTo>
                    <a:pt x="465" y="41"/>
                  </a:lnTo>
                  <a:lnTo>
                    <a:pt x="465" y="41"/>
                  </a:lnTo>
                  <a:lnTo>
                    <a:pt x="465" y="39"/>
                  </a:lnTo>
                  <a:lnTo>
                    <a:pt x="465" y="38"/>
                  </a:lnTo>
                  <a:lnTo>
                    <a:pt x="465" y="38"/>
                  </a:lnTo>
                  <a:lnTo>
                    <a:pt x="464" y="36"/>
                  </a:lnTo>
                  <a:lnTo>
                    <a:pt x="464" y="36"/>
                  </a:lnTo>
                  <a:lnTo>
                    <a:pt x="464" y="36"/>
                  </a:lnTo>
                  <a:lnTo>
                    <a:pt x="464" y="35"/>
                  </a:lnTo>
                  <a:lnTo>
                    <a:pt x="464" y="35"/>
                  </a:lnTo>
                  <a:lnTo>
                    <a:pt x="462" y="35"/>
                  </a:lnTo>
                  <a:lnTo>
                    <a:pt x="462" y="33"/>
                  </a:lnTo>
                  <a:lnTo>
                    <a:pt x="462" y="33"/>
                  </a:lnTo>
                  <a:lnTo>
                    <a:pt x="462" y="33"/>
                  </a:lnTo>
                  <a:lnTo>
                    <a:pt x="461" y="33"/>
                  </a:lnTo>
                  <a:lnTo>
                    <a:pt x="459" y="35"/>
                  </a:lnTo>
                  <a:lnTo>
                    <a:pt x="459" y="36"/>
                  </a:lnTo>
                  <a:lnTo>
                    <a:pt x="457" y="36"/>
                  </a:lnTo>
                  <a:lnTo>
                    <a:pt x="457" y="36"/>
                  </a:lnTo>
                  <a:lnTo>
                    <a:pt x="456" y="38"/>
                  </a:lnTo>
                  <a:lnTo>
                    <a:pt x="454" y="38"/>
                  </a:lnTo>
                  <a:lnTo>
                    <a:pt x="453" y="39"/>
                  </a:lnTo>
                  <a:lnTo>
                    <a:pt x="453" y="39"/>
                  </a:lnTo>
                  <a:lnTo>
                    <a:pt x="449" y="39"/>
                  </a:lnTo>
                  <a:lnTo>
                    <a:pt x="448" y="41"/>
                  </a:lnTo>
                  <a:lnTo>
                    <a:pt x="445" y="41"/>
                  </a:lnTo>
                  <a:lnTo>
                    <a:pt x="443" y="43"/>
                  </a:lnTo>
                  <a:lnTo>
                    <a:pt x="440" y="44"/>
                  </a:lnTo>
                  <a:lnTo>
                    <a:pt x="438" y="44"/>
                  </a:lnTo>
                  <a:lnTo>
                    <a:pt x="435" y="44"/>
                  </a:lnTo>
                  <a:lnTo>
                    <a:pt x="435" y="44"/>
                  </a:lnTo>
                  <a:lnTo>
                    <a:pt x="434" y="44"/>
                  </a:lnTo>
                  <a:lnTo>
                    <a:pt x="432" y="43"/>
                  </a:lnTo>
                  <a:lnTo>
                    <a:pt x="432" y="43"/>
                  </a:lnTo>
                  <a:lnTo>
                    <a:pt x="432" y="43"/>
                  </a:lnTo>
                  <a:lnTo>
                    <a:pt x="432" y="44"/>
                  </a:lnTo>
                  <a:lnTo>
                    <a:pt x="432" y="44"/>
                  </a:lnTo>
                  <a:lnTo>
                    <a:pt x="429" y="44"/>
                  </a:lnTo>
                  <a:lnTo>
                    <a:pt x="429" y="44"/>
                  </a:lnTo>
                  <a:lnTo>
                    <a:pt x="431" y="43"/>
                  </a:lnTo>
                  <a:lnTo>
                    <a:pt x="431" y="43"/>
                  </a:lnTo>
                  <a:lnTo>
                    <a:pt x="431" y="41"/>
                  </a:lnTo>
                  <a:lnTo>
                    <a:pt x="431" y="41"/>
                  </a:lnTo>
                  <a:lnTo>
                    <a:pt x="431" y="39"/>
                  </a:lnTo>
                  <a:lnTo>
                    <a:pt x="432" y="39"/>
                  </a:lnTo>
                  <a:lnTo>
                    <a:pt x="432" y="38"/>
                  </a:lnTo>
                  <a:lnTo>
                    <a:pt x="431" y="38"/>
                  </a:lnTo>
                  <a:lnTo>
                    <a:pt x="431" y="38"/>
                  </a:lnTo>
                  <a:lnTo>
                    <a:pt x="429" y="38"/>
                  </a:lnTo>
                  <a:lnTo>
                    <a:pt x="426" y="39"/>
                  </a:lnTo>
                  <a:lnTo>
                    <a:pt x="426" y="39"/>
                  </a:lnTo>
                  <a:lnTo>
                    <a:pt x="426" y="39"/>
                  </a:lnTo>
                  <a:lnTo>
                    <a:pt x="426" y="39"/>
                  </a:lnTo>
                  <a:lnTo>
                    <a:pt x="423" y="41"/>
                  </a:lnTo>
                  <a:lnTo>
                    <a:pt x="421" y="41"/>
                  </a:lnTo>
                  <a:lnTo>
                    <a:pt x="416" y="43"/>
                  </a:lnTo>
                  <a:lnTo>
                    <a:pt x="415" y="43"/>
                  </a:lnTo>
                  <a:lnTo>
                    <a:pt x="413" y="43"/>
                  </a:lnTo>
                  <a:lnTo>
                    <a:pt x="413" y="43"/>
                  </a:lnTo>
                  <a:lnTo>
                    <a:pt x="412" y="41"/>
                  </a:lnTo>
                  <a:lnTo>
                    <a:pt x="412" y="41"/>
                  </a:lnTo>
                  <a:lnTo>
                    <a:pt x="413" y="41"/>
                  </a:lnTo>
                  <a:lnTo>
                    <a:pt x="420" y="36"/>
                  </a:lnTo>
                  <a:lnTo>
                    <a:pt x="423" y="33"/>
                  </a:lnTo>
                  <a:lnTo>
                    <a:pt x="429" y="28"/>
                  </a:lnTo>
                  <a:lnTo>
                    <a:pt x="431" y="27"/>
                  </a:lnTo>
                  <a:lnTo>
                    <a:pt x="434" y="25"/>
                  </a:lnTo>
                  <a:lnTo>
                    <a:pt x="440" y="24"/>
                  </a:lnTo>
                  <a:lnTo>
                    <a:pt x="443" y="22"/>
                  </a:lnTo>
                  <a:lnTo>
                    <a:pt x="445" y="20"/>
                  </a:lnTo>
                  <a:lnTo>
                    <a:pt x="446" y="20"/>
                  </a:lnTo>
                  <a:lnTo>
                    <a:pt x="448" y="19"/>
                  </a:lnTo>
                  <a:lnTo>
                    <a:pt x="448" y="19"/>
                  </a:lnTo>
                  <a:lnTo>
                    <a:pt x="448" y="19"/>
                  </a:lnTo>
                  <a:lnTo>
                    <a:pt x="449" y="19"/>
                  </a:lnTo>
                  <a:lnTo>
                    <a:pt x="451" y="17"/>
                  </a:lnTo>
                  <a:lnTo>
                    <a:pt x="451" y="17"/>
                  </a:lnTo>
                  <a:lnTo>
                    <a:pt x="453" y="17"/>
                  </a:lnTo>
                  <a:lnTo>
                    <a:pt x="453" y="16"/>
                  </a:lnTo>
                  <a:lnTo>
                    <a:pt x="453" y="16"/>
                  </a:lnTo>
                  <a:lnTo>
                    <a:pt x="454" y="14"/>
                  </a:lnTo>
                  <a:lnTo>
                    <a:pt x="454" y="13"/>
                  </a:lnTo>
                  <a:lnTo>
                    <a:pt x="454" y="13"/>
                  </a:lnTo>
                  <a:lnTo>
                    <a:pt x="454" y="13"/>
                  </a:lnTo>
                  <a:lnTo>
                    <a:pt x="454" y="11"/>
                  </a:lnTo>
                  <a:lnTo>
                    <a:pt x="454" y="11"/>
                  </a:lnTo>
                  <a:lnTo>
                    <a:pt x="456" y="9"/>
                  </a:lnTo>
                  <a:lnTo>
                    <a:pt x="461" y="8"/>
                  </a:lnTo>
                  <a:lnTo>
                    <a:pt x="461" y="8"/>
                  </a:lnTo>
                  <a:lnTo>
                    <a:pt x="461" y="9"/>
                  </a:lnTo>
                  <a:lnTo>
                    <a:pt x="459" y="13"/>
                  </a:lnTo>
                  <a:lnTo>
                    <a:pt x="459" y="13"/>
                  </a:lnTo>
                  <a:lnTo>
                    <a:pt x="459" y="13"/>
                  </a:lnTo>
                  <a:lnTo>
                    <a:pt x="457" y="13"/>
                  </a:lnTo>
                  <a:lnTo>
                    <a:pt x="459" y="13"/>
                  </a:lnTo>
                  <a:lnTo>
                    <a:pt x="461" y="13"/>
                  </a:lnTo>
                  <a:lnTo>
                    <a:pt x="461" y="13"/>
                  </a:lnTo>
                  <a:lnTo>
                    <a:pt x="461" y="11"/>
                  </a:lnTo>
                  <a:lnTo>
                    <a:pt x="462" y="9"/>
                  </a:lnTo>
                  <a:lnTo>
                    <a:pt x="462" y="9"/>
                  </a:lnTo>
                  <a:lnTo>
                    <a:pt x="462" y="9"/>
                  </a:lnTo>
                  <a:lnTo>
                    <a:pt x="462" y="9"/>
                  </a:lnTo>
                  <a:lnTo>
                    <a:pt x="462" y="8"/>
                  </a:lnTo>
                  <a:lnTo>
                    <a:pt x="464" y="8"/>
                  </a:lnTo>
                  <a:lnTo>
                    <a:pt x="464" y="8"/>
                  </a:lnTo>
                  <a:lnTo>
                    <a:pt x="464" y="6"/>
                  </a:lnTo>
                  <a:lnTo>
                    <a:pt x="464" y="6"/>
                  </a:lnTo>
                  <a:lnTo>
                    <a:pt x="464" y="5"/>
                  </a:lnTo>
                  <a:lnTo>
                    <a:pt x="464" y="5"/>
                  </a:lnTo>
                  <a:lnTo>
                    <a:pt x="464" y="3"/>
                  </a:lnTo>
                  <a:lnTo>
                    <a:pt x="465" y="3"/>
                  </a:lnTo>
                  <a:lnTo>
                    <a:pt x="465" y="3"/>
                  </a:lnTo>
                  <a:lnTo>
                    <a:pt x="467" y="3"/>
                  </a:lnTo>
                  <a:lnTo>
                    <a:pt x="467" y="5"/>
                  </a:lnTo>
                  <a:lnTo>
                    <a:pt x="467" y="5"/>
                  </a:lnTo>
                  <a:lnTo>
                    <a:pt x="467" y="6"/>
                  </a:lnTo>
                  <a:lnTo>
                    <a:pt x="465" y="6"/>
                  </a:lnTo>
                  <a:lnTo>
                    <a:pt x="464" y="9"/>
                  </a:lnTo>
                  <a:lnTo>
                    <a:pt x="464" y="9"/>
                  </a:lnTo>
                  <a:lnTo>
                    <a:pt x="464" y="9"/>
                  </a:lnTo>
                  <a:lnTo>
                    <a:pt x="464" y="11"/>
                  </a:lnTo>
                  <a:lnTo>
                    <a:pt x="464" y="11"/>
                  </a:lnTo>
                  <a:lnTo>
                    <a:pt x="464" y="11"/>
                  </a:lnTo>
                  <a:lnTo>
                    <a:pt x="465" y="9"/>
                  </a:lnTo>
                  <a:lnTo>
                    <a:pt x="465" y="9"/>
                  </a:lnTo>
                  <a:lnTo>
                    <a:pt x="465" y="9"/>
                  </a:lnTo>
                  <a:lnTo>
                    <a:pt x="465" y="8"/>
                  </a:lnTo>
                  <a:lnTo>
                    <a:pt x="465" y="8"/>
                  </a:lnTo>
                  <a:lnTo>
                    <a:pt x="465" y="9"/>
                  </a:lnTo>
                  <a:lnTo>
                    <a:pt x="467" y="8"/>
                  </a:lnTo>
                  <a:lnTo>
                    <a:pt x="467" y="8"/>
                  </a:lnTo>
                  <a:lnTo>
                    <a:pt x="468" y="8"/>
                  </a:lnTo>
                  <a:lnTo>
                    <a:pt x="468" y="8"/>
                  </a:lnTo>
                  <a:lnTo>
                    <a:pt x="470" y="6"/>
                  </a:lnTo>
                  <a:lnTo>
                    <a:pt x="470" y="5"/>
                  </a:lnTo>
                  <a:lnTo>
                    <a:pt x="470" y="5"/>
                  </a:lnTo>
                  <a:lnTo>
                    <a:pt x="470" y="3"/>
                  </a:lnTo>
                  <a:lnTo>
                    <a:pt x="468" y="3"/>
                  </a:lnTo>
                  <a:lnTo>
                    <a:pt x="468" y="2"/>
                  </a:lnTo>
                  <a:lnTo>
                    <a:pt x="468" y="2"/>
                  </a:lnTo>
                  <a:lnTo>
                    <a:pt x="468" y="2"/>
                  </a:lnTo>
                  <a:lnTo>
                    <a:pt x="468" y="0"/>
                  </a:lnTo>
                  <a:lnTo>
                    <a:pt x="468" y="2"/>
                  </a:lnTo>
                  <a:lnTo>
                    <a:pt x="470" y="2"/>
                  </a:lnTo>
                  <a:lnTo>
                    <a:pt x="470" y="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"/>
            <p:cNvSpPr/>
            <p:nvPr/>
          </p:nvSpPr>
          <p:spPr>
            <a:xfrm>
              <a:off x="2408435" y="2718151"/>
              <a:ext cx="7299835" cy="251450"/>
            </a:xfrm>
            <a:custGeom>
              <a:rect b="b" l="l" r="r" t="t"/>
              <a:pathLst>
                <a:path extrusionOk="0" h="129" w="3745">
                  <a:moveTo>
                    <a:pt x="355" y="101"/>
                  </a:moveTo>
                  <a:lnTo>
                    <a:pt x="353" y="101"/>
                  </a:lnTo>
                  <a:lnTo>
                    <a:pt x="353" y="101"/>
                  </a:lnTo>
                  <a:lnTo>
                    <a:pt x="352" y="101"/>
                  </a:lnTo>
                  <a:lnTo>
                    <a:pt x="352" y="101"/>
                  </a:lnTo>
                  <a:lnTo>
                    <a:pt x="352" y="102"/>
                  </a:lnTo>
                  <a:lnTo>
                    <a:pt x="353" y="102"/>
                  </a:lnTo>
                  <a:lnTo>
                    <a:pt x="353" y="104"/>
                  </a:lnTo>
                  <a:lnTo>
                    <a:pt x="355" y="104"/>
                  </a:lnTo>
                  <a:lnTo>
                    <a:pt x="355" y="104"/>
                  </a:lnTo>
                  <a:lnTo>
                    <a:pt x="355" y="102"/>
                  </a:lnTo>
                  <a:lnTo>
                    <a:pt x="357" y="101"/>
                  </a:lnTo>
                  <a:lnTo>
                    <a:pt x="357" y="101"/>
                  </a:lnTo>
                  <a:lnTo>
                    <a:pt x="355" y="101"/>
                  </a:lnTo>
                  <a:close/>
                  <a:moveTo>
                    <a:pt x="3067" y="98"/>
                  </a:moveTo>
                  <a:lnTo>
                    <a:pt x="3070" y="99"/>
                  </a:lnTo>
                  <a:lnTo>
                    <a:pt x="3072" y="101"/>
                  </a:lnTo>
                  <a:lnTo>
                    <a:pt x="3073" y="101"/>
                  </a:lnTo>
                  <a:lnTo>
                    <a:pt x="3073" y="101"/>
                  </a:lnTo>
                  <a:lnTo>
                    <a:pt x="3075" y="101"/>
                  </a:lnTo>
                  <a:lnTo>
                    <a:pt x="3075" y="101"/>
                  </a:lnTo>
                  <a:lnTo>
                    <a:pt x="3077" y="101"/>
                  </a:lnTo>
                  <a:lnTo>
                    <a:pt x="3078" y="101"/>
                  </a:lnTo>
                  <a:lnTo>
                    <a:pt x="3078" y="102"/>
                  </a:lnTo>
                  <a:lnTo>
                    <a:pt x="3078" y="102"/>
                  </a:lnTo>
                  <a:lnTo>
                    <a:pt x="3077" y="102"/>
                  </a:lnTo>
                  <a:lnTo>
                    <a:pt x="3073" y="104"/>
                  </a:lnTo>
                  <a:lnTo>
                    <a:pt x="3073" y="104"/>
                  </a:lnTo>
                  <a:lnTo>
                    <a:pt x="3072" y="104"/>
                  </a:lnTo>
                  <a:lnTo>
                    <a:pt x="3070" y="104"/>
                  </a:lnTo>
                  <a:lnTo>
                    <a:pt x="3070" y="102"/>
                  </a:lnTo>
                  <a:lnTo>
                    <a:pt x="3069" y="102"/>
                  </a:lnTo>
                  <a:lnTo>
                    <a:pt x="3067" y="102"/>
                  </a:lnTo>
                  <a:lnTo>
                    <a:pt x="3066" y="101"/>
                  </a:lnTo>
                  <a:lnTo>
                    <a:pt x="3064" y="101"/>
                  </a:lnTo>
                  <a:lnTo>
                    <a:pt x="3064" y="99"/>
                  </a:lnTo>
                  <a:lnTo>
                    <a:pt x="3064" y="99"/>
                  </a:lnTo>
                  <a:lnTo>
                    <a:pt x="3064" y="99"/>
                  </a:lnTo>
                  <a:lnTo>
                    <a:pt x="3066" y="99"/>
                  </a:lnTo>
                  <a:lnTo>
                    <a:pt x="3067" y="98"/>
                  </a:lnTo>
                  <a:close/>
                  <a:moveTo>
                    <a:pt x="899" y="98"/>
                  </a:moveTo>
                  <a:lnTo>
                    <a:pt x="899" y="99"/>
                  </a:lnTo>
                  <a:lnTo>
                    <a:pt x="899" y="99"/>
                  </a:lnTo>
                  <a:lnTo>
                    <a:pt x="899" y="101"/>
                  </a:lnTo>
                  <a:lnTo>
                    <a:pt x="897" y="101"/>
                  </a:lnTo>
                  <a:lnTo>
                    <a:pt x="897" y="101"/>
                  </a:lnTo>
                  <a:lnTo>
                    <a:pt x="896" y="101"/>
                  </a:lnTo>
                  <a:lnTo>
                    <a:pt x="894" y="104"/>
                  </a:lnTo>
                  <a:lnTo>
                    <a:pt x="891" y="106"/>
                  </a:lnTo>
                  <a:lnTo>
                    <a:pt x="891" y="107"/>
                  </a:lnTo>
                  <a:lnTo>
                    <a:pt x="889" y="109"/>
                  </a:lnTo>
                  <a:lnTo>
                    <a:pt x="886" y="110"/>
                  </a:lnTo>
                  <a:lnTo>
                    <a:pt x="885" y="112"/>
                  </a:lnTo>
                  <a:lnTo>
                    <a:pt x="885" y="110"/>
                  </a:lnTo>
                  <a:lnTo>
                    <a:pt x="883" y="110"/>
                  </a:lnTo>
                  <a:lnTo>
                    <a:pt x="883" y="110"/>
                  </a:lnTo>
                  <a:lnTo>
                    <a:pt x="886" y="109"/>
                  </a:lnTo>
                  <a:lnTo>
                    <a:pt x="888" y="107"/>
                  </a:lnTo>
                  <a:lnTo>
                    <a:pt x="889" y="107"/>
                  </a:lnTo>
                  <a:lnTo>
                    <a:pt x="893" y="104"/>
                  </a:lnTo>
                  <a:lnTo>
                    <a:pt x="894" y="102"/>
                  </a:lnTo>
                  <a:lnTo>
                    <a:pt x="894" y="102"/>
                  </a:lnTo>
                  <a:lnTo>
                    <a:pt x="894" y="101"/>
                  </a:lnTo>
                  <a:lnTo>
                    <a:pt x="894" y="101"/>
                  </a:lnTo>
                  <a:lnTo>
                    <a:pt x="896" y="99"/>
                  </a:lnTo>
                  <a:lnTo>
                    <a:pt x="897" y="99"/>
                  </a:lnTo>
                  <a:lnTo>
                    <a:pt x="897" y="99"/>
                  </a:lnTo>
                  <a:lnTo>
                    <a:pt x="897" y="98"/>
                  </a:lnTo>
                  <a:lnTo>
                    <a:pt x="899" y="98"/>
                  </a:lnTo>
                  <a:close/>
                  <a:moveTo>
                    <a:pt x="3423" y="98"/>
                  </a:moveTo>
                  <a:lnTo>
                    <a:pt x="3423" y="98"/>
                  </a:lnTo>
                  <a:lnTo>
                    <a:pt x="3423" y="99"/>
                  </a:lnTo>
                  <a:lnTo>
                    <a:pt x="3423" y="101"/>
                  </a:lnTo>
                  <a:lnTo>
                    <a:pt x="3423" y="101"/>
                  </a:lnTo>
                  <a:lnTo>
                    <a:pt x="3423" y="101"/>
                  </a:lnTo>
                  <a:lnTo>
                    <a:pt x="3425" y="101"/>
                  </a:lnTo>
                  <a:lnTo>
                    <a:pt x="3425" y="102"/>
                  </a:lnTo>
                  <a:lnTo>
                    <a:pt x="3427" y="102"/>
                  </a:lnTo>
                  <a:lnTo>
                    <a:pt x="3428" y="102"/>
                  </a:lnTo>
                  <a:lnTo>
                    <a:pt x="3428" y="102"/>
                  </a:lnTo>
                  <a:lnTo>
                    <a:pt x="3427" y="104"/>
                  </a:lnTo>
                  <a:lnTo>
                    <a:pt x="3425" y="104"/>
                  </a:lnTo>
                  <a:lnTo>
                    <a:pt x="3425" y="104"/>
                  </a:lnTo>
                  <a:lnTo>
                    <a:pt x="3423" y="104"/>
                  </a:lnTo>
                  <a:lnTo>
                    <a:pt x="3423" y="104"/>
                  </a:lnTo>
                  <a:lnTo>
                    <a:pt x="3423" y="104"/>
                  </a:lnTo>
                  <a:lnTo>
                    <a:pt x="3420" y="107"/>
                  </a:lnTo>
                  <a:lnTo>
                    <a:pt x="3417" y="110"/>
                  </a:lnTo>
                  <a:lnTo>
                    <a:pt x="3417" y="112"/>
                  </a:lnTo>
                  <a:lnTo>
                    <a:pt x="3417" y="112"/>
                  </a:lnTo>
                  <a:lnTo>
                    <a:pt x="3414" y="112"/>
                  </a:lnTo>
                  <a:lnTo>
                    <a:pt x="3414" y="112"/>
                  </a:lnTo>
                  <a:lnTo>
                    <a:pt x="3414" y="112"/>
                  </a:lnTo>
                  <a:lnTo>
                    <a:pt x="3414" y="110"/>
                  </a:lnTo>
                  <a:lnTo>
                    <a:pt x="3414" y="109"/>
                  </a:lnTo>
                  <a:lnTo>
                    <a:pt x="3412" y="107"/>
                  </a:lnTo>
                  <a:lnTo>
                    <a:pt x="3414" y="106"/>
                  </a:lnTo>
                  <a:lnTo>
                    <a:pt x="3416" y="104"/>
                  </a:lnTo>
                  <a:lnTo>
                    <a:pt x="3419" y="102"/>
                  </a:lnTo>
                  <a:lnTo>
                    <a:pt x="3420" y="99"/>
                  </a:lnTo>
                  <a:lnTo>
                    <a:pt x="3422" y="98"/>
                  </a:lnTo>
                  <a:lnTo>
                    <a:pt x="3423" y="98"/>
                  </a:lnTo>
                  <a:close/>
                  <a:moveTo>
                    <a:pt x="2184" y="95"/>
                  </a:moveTo>
                  <a:lnTo>
                    <a:pt x="2186" y="95"/>
                  </a:lnTo>
                  <a:lnTo>
                    <a:pt x="2187" y="95"/>
                  </a:lnTo>
                  <a:lnTo>
                    <a:pt x="2189" y="96"/>
                  </a:lnTo>
                  <a:lnTo>
                    <a:pt x="2190" y="96"/>
                  </a:lnTo>
                  <a:lnTo>
                    <a:pt x="2194" y="98"/>
                  </a:lnTo>
                  <a:lnTo>
                    <a:pt x="2194" y="98"/>
                  </a:lnTo>
                  <a:lnTo>
                    <a:pt x="2194" y="96"/>
                  </a:lnTo>
                  <a:lnTo>
                    <a:pt x="2194" y="95"/>
                  </a:lnTo>
                  <a:lnTo>
                    <a:pt x="2195" y="95"/>
                  </a:lnTo>
                  <a:lnTo>
                    <a:pt x="2195" y="96"/>
                  </a:lnTo>
                  <a:lnTo>
                    <a:pt x="2197" y="96"/>
                  </a:lnTo>
                  <a:lnTo>
                    <a:pt x="2198" y="99"/>
                  </a:lnTo>
                  <a:lnTo>
                    <a:pt x="2200" y="101"/>
                  </a:lnTo>
                  <a:lnTo>
                    <a:pt x="2201" y="102"/>
                  </a:lnTo>
                  <a:lnTo>
                    <a:pt x="2201" y="102"/>
                  </a:lnTo>
                  <a:lnTo>
                    <a:pt x="2201" y="104"/>
                  </a:lnTo>
                  <a:lnTo>
                    <a:pt x="2201" y="104"/>
                  </a:lnTo>
                  <a:lnTo>
                    <a:pt x="2200" y="104"/>
                  </a:lnTo>
                  <a:lnTo>
                    <a:pt x="2200" y="104"/>
                  </a:lnTo>
                  <a:lnTo>
                    <a:pt x="2200" y="104"/>
                  </a:lnTo>
                  <a:lnTo>
                    <a:pt x="2198" y="102"/>
                  </a:lnTo>
                  <a:lnTo>
                    <a:pt x="2197" y="102"/>
                  </a:lnTo>
                  <a:lnTo>
                    <a:pt x="2195" y="102"/>
                  </a:lnTo>
                  <a:lnTo>
                    <a:pt x="2195" y="102"/>
                  </a:lnTo>
                  <a:lnTo>
                    <a:pt x="2194" y="101"/>
                  </a:lnTo>
                  <a:lnTo>
                    <a:pt x="2190" y="99"/>
                  </a:lnTo>
                  <a:lnTo>
                    <a:pt x="2189" y="98"/>
                  </a:lnTo>
                  <a:lnTo>
                    <a:pt x="2187" y="98"/>
                  </a:lnTo>
                  <a:lnTo>
                    <a:pt x="2183" y="95"/>
                  </a:lnTo>
                  <a:lnTo>
                    <a:pt x="2183" y="95"/>
                  </a:lnTo>
                  <a:lnTo>
                    <a:pt x="2184" y="95"/>
                  </a:lnTo>
                  <a:close/>
                  <a:moveTo>
                    <a:pt x="443" y="91"/>
                  </a:moveTo>
                  <a:lnTo>
                    <a:pt x="443" y="91"/>
                  </a:lnTo>
                  <a:lnTo>
                    <a:pt x="443" y="91"/>
                  </a:lnTo>
                  <a:lnTo>
                    <a:pt x="443" y="93"/>
                  </a:lnTo>
                  <a:lnTo>
                    <a:pt x="443" y="93"/>
                  </a:lnTo>
                  <a:lnTo>
                    <a:pt x="445" y="93"/>
                  </a:lnTo>
                  <a:lnTo>
                    <a:pt x="445" y="91"/>
                  </a:lnTo>
                  <a:lnTo>
                    <a:pt x="443" y="91"/>
                  </a:lnTo>
                  <a:close/>
                  <a:moveTo>
                    <a:pt x="2936" y="91"/>
                  </a:moveTo>
                  <a:lnTo>
                    <a:pt x="2936" y="91"/>
                  </a:lnTo>
                  <a:lnTo>
                    <a:pt x="2933" y="93"/>
                  </a:lnTo>
                  <a:lnTo>
                    <a:pt x="2933" y="93"/>
                  </a:lnTo>
                  <a:lnTo>
                    <a:pt x="2933" y="95"/>
                  </a:lnTo>
                  <a:lnTo>
                    <a:pt x="2932" y="95"/>
                  </a:lnTo>
                  <a:lnTo>
                    <a:pt x="2933" y="96"/>
                  </a:lnTo>
                  <a:lnTo>
                    <a:pt x="2941" y="99"/>
                  </a:lnTo>
                  <a:lnTo>
                    <a:pt x="2941" y="101"/>
                  </a:lnTo>
                  <a:lnTo>
                    <a:pt x="2941" y="102"/>
                  </a:lnTo>
                  <a:lnTo>
                    <a:pt x="2938" y="102"/>
                  </a:lnTo>
                  <a:lnTo>
                    <a:pt x="2935" y="104"/>
                  </a:lnTo>
                  <a:lnTo>
                    <a:pt x="2933" y="106"/>
                  </a:lnTo>
                  <a:lnTo>
                    <a:pt x="2930" y="106"/>
                  </a:lnTo>
                  <a:lnTo>
                    <a:pt x="2928" y="109"/>
                  </a:lnTo>
                  <a:lnTo>
                    <a:pt x="2928" y="110"/>
                  </a:lnTo>
                  <a:lnTo>
                    <a:pt x="2928" y="112"/>
                  </a:lnTo>
                  <a:lnTo>
                    <a:pt x="2930" y="115"/>
                  </a:lnTo>
                  <a:lnTo>
                    <a:pt x="2933" y="115"/>
                  </a:lnTo>
                  <a:lnTo>
                    <a:pt x="2935" y="115"/>
                  </a:lnTo>
                  <a:lnTo>
                    <a:pt x="2935" y="117"/>
                  </a:lnTo>
                  <a:lnTo>
                    <a:pt x="2932" y="117"/>
                  </a:lnTo>
                  <a:lnTo>
                    <a:pt x="2930" y="117"/>
                  </a:lnTo>
                  <a:lnTo>
                    <a:pt x="2930" y="118"/>
                  </a:lnTo>
                  <a:lnTo>
                    <a:pt x="2932" y="118"/>
                  </a:lnTo>
                  <a:lnTo>
                    <a:pt x="2932" y="120"/>
                  </a:lnTo>
                  <a:lnTo>
                    <a:pt x="2935" y="120"/>
                  </a:lnTo>
                  <a:lnTo>
                    <a:pt x="2936" y="121"/>
                  </a:lnTo>
                  <a:lnTo>
                    <a:pt x="2938" y="121"/>
                  </a:lnTo>
                  <a:lnTo>
                    <a:pt x="2941" y="123"/>
                  </a:lnTo>
                  <a:lnTo>
                    <a:pt x="2943" y="123"/>
                  </a:lnTo>
                  <a:lnTo>
                    <a:pt x="2944" y="124"/>
                  </a:lnTo>
                  <a:lnTo>
                    <a:pt x="2943" y="126"/>
                  </a:lnTo>
                  <a:lnTo>
                    <a:pt x="2941" y="126"/>
                  </a:lnTo>
                  <a:lnTo>
                    <a:pt x="2941" y="128"/>
                  </a:lnTo>
                  <a:lnTo>
                    <a:pt x="2941" y="129"/>
                  </a:lnTo>
                  <a:lnTo>
                    <a:pt x="2939" y="128"/>
                  </a:lnTo>
                  <a:lnTo>
                    <a:pt x="2936" y="126"/>
                  </a:lnTo>
                  <a:lnTo>
                    <a:pt x="2933" y="124"/>
                  </a:lnTo>
                  <a:lnTo>
                    <a:pt x="2930" y="123"/>
                  </a:lnTo>
                  <a:lnTo>
                    <a:pt x="2928" y="121"/>
                  </a:lnTo>
                  <a:lnTo>
                    <a:pt x="2925" y="121"/>
                  </a:lnTo>
                  <a:lnTo>
                    <a:pt x="2922" y="120"/>
                  </a:lnTo>
                  <a:lnTo>
                    <a:pt x="2922" y="120"/>
                  </a:lnTo>
                  <a:lnTo>
                    <a:pt x="2922" y="118"/>
                  </a:lnTo>
                  <a:lnTo>
                    <a:pt x="2924" y="118"/>
                  </a:lnTo>
                  <a:lnTo>
                    <a:pt x="2925" y="118"/>
                  </a:lnTo>
                  <a:lnTo>
                    <a:pt x="2928" y="118"/>
                  </a:lnTo>
                  <a:lnTo>
                    <a:pt x="2928" y="117"/>
                  </a:lnTo>
                  <a:lnTo>
                    <a:pt x="2930" y="117"/>
                  </a:lnTo>
                  <a:lnTo>
                    <a:pt x="2928" y="115"/>
                  </a:lnTo>
                  <a:lnTo>
                    <a:pt x="2927" y="113"/>
                  </a:lnTo>
                  <a:lnTo>
                    <a:pt x="2927" y="113"/>
                  </a:lnTo>
                  <a:lnTo>
                    <a:pt x="2928" y="112"/>
                  </a:lnTo>
                  <a:lnTo>
                    <a:pt x="2928" y="109"/>
                  </a:lnTo>
                  <a:lnTo>
                    <a:pt x="2928" y="107"/>
                  </a:lnTo>
                  <a:lnTo>
                    <a:pt x="2930" y="106"/>
                  </a:lnTo>
                  <a:lnTo>
                    <a:pt x="2933" y="104"/>
                  </a:lnTo>
                  <a:lnTo>
                    <a:pt x="2935" y="104"/>
                  </a:lnTo>
                  <a:lnTo>
                    <a:pt x="2936" y="102"/>
                  </a:lnTo>
                  <a:lnTo>
                    <a:pt x="2938" y="101"/>
                  </a:lnTo>
                  <a:lnTo>
                    <a:pt x="2938" y="99"/>
                  </a:lnTo>
                  <a:lnTo>
                    <a:pt x="2936" y="98"/>
                  </a:lnTo>
                  <a:lnTo>
                    <a:pt x="2933" y="96"/>
                  </a:lnTo>
                  <a:lnTo>
                    <a:pt x="2932" y="96"/>
                  </a:lnTo>
                  <a:lnTo>
                    <a:pt x="2932" y="96"/>
                  </a:lnTo>
                  <a:lnTo>
                    <a:pt x="2930" y="96"/>
                  </a:lnTo>
                  <a:lnTo>
                    <a:pt x="2930" y="95"/>
                  </a:lnTo>
                  <a:lnTo>
                    <a:pt x="2928" y="95"/>
                  </a:lnTo>
                  <a:lnTo>
                    <a:pt x="2928" y="95"/>
                  </a:lnTo>
                  <a:lnTo>
                    <a:pt x="2927" y="93"/>
                  </a:lnTo>
                  <a:lnTo>
                    <a:pt x="2927" y="93"/>
                  </a:lnTo>
                  <a:lnTo>
                    <a:pt x="2927" y="93"/>
                  </a:lnTo>
                  <a:lnTo>
                    <a:pt x="2930" y="93"/>
                  </a:lnTo>
                  <a:lnTo>
                    <a:pt x="2932" y="93"/>
                  </a:lnTo>
                  <a:lnTo>
                    <a:pt x="2935" y="91"/>
                  </a:lnTo>
                  <a:lnTo>
                    <a:pt x="2936" y="91"/>
                  </a:lnTo>
                  <a:close/>
                  <a:moveTo>
                    <a:pt x="14" y="90"/>
                  </a:moveTo>
                  <a:lnTo>
                    <a:pt x="14" y="90"/>
                  </a:lnTo>
                  <a:lnTo>
                    <a:pt x="14" y="93"/>
                  </a:lnTo>
                  <a:lnTo>
                    <a:pt x="14" y="95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18" y="98"/>
                  </a:lnTo>
                  <a:lnTo>
                    <a:pt x="18" y="98"/>
                  </a:lnTo>
                  <a:lnTo>
                    <a:pt x="16" y="98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14" y="95"/>
                  </a:lnTo>
                  <a:lnTo>
                    <a:pt x="14" y="93"/>
                  </a:lnTo>
                  <a:lnTo>
                    <a:pt x="14" y="91"/>
                  </a:lnTo>
                  <a:lnTo>
                    <a:pt x="14" y="90"/>
                  </a:lnTo>
                  <a:lnTo>
                    <a:pt x="14" y="90"/>
                  </a:lnTo>
                  <a:close/>
                  <a:moveTo>
                    <a:pt x="705" y="88"/>
                  </a:moveTo>
                  <a:lnTo>
                    <a:pt x="705" y="88"/>
                  </a:lnTo>
                  <a:lnTo>
                    <a:pt x="705" y="88"/>
                  </a:lnTo>
                  <a:lnTo>
                    <a:pt x="705" y="90"/>
                  </a:lnTo>
                  <a:lnTo>
                    <a:pt x="707" y="90"/>
                  </a:lnTo>
                  <a:lnTo>
                    <a:pt x="707" y="91"/>
                  </a:lnTo>
                  <a:lnTo>
                    <a:pt x="707" y="91"/>
                  </a:lnTo>
                  <a:lnTo>
                    <a:pt x="707" y="91"/>
                  </a:lnTo>
                  <a:lnTo>
                    <a:pt x="708" y="91"/>
                  </a:lnTo>
                  <a:lnTo>
                    <a:pt x="708" y="91"/>
                  </a:lnTo>
                  <a:lnTo>
                    <a:pt x="708" y="93"/>
                  </a:lnTo>
                  <a:lnTo>
                    <a:pt x="710" y="93"/>
                  </a:lnTo>
                  <a:lnTo>
                    <a:pt x="711" y="95"/>
                  </a:lnTo>
                  <a:lnTo>
                    <a:pt x="711" y="95"/>
                  </a:lnTo>
                  <a:lnTo>
                    <a:pt x="711" y="96"/>
                  </a:lnTo>
                  <a:lnTo>
                    <a:pt x="713" y="98"/>
                  </a:lnTo>
                  <a:lnTo>
                    <a:pt x="713" y="98"/>
                  </a:lnTo>
                  <a:lnTo>
                    <a:pt x="713" y="98"/>
                  </a:lnTo>
                  <a:lnTo>
                    <a:pt x="711" y="98"/>
                  </a:lnTo>
                  <a:lnTo>
                    <a:pt x="711" y="98"/>
                  </a:lnTo>
                  <a:lnTo>
                    <a:pt x="711" y="96"/>
                  </a:lnTo>
                  <a:lnTo>
                    <a:pt x="711" y="96"/>
                  </a:lnTo>
                  <a:lnTo>
                    <a:pt x="711" y="96"/>
                  </a:lnTo>
                  <a:lnTo>
                    <a:pt x="711" y="95"/>
                  </a:lnTo>
                  <a:lnTo>
                    <a:pt x="711" y="95"/>
                  </a:lnTo>
                  <a:lnTo>
                    <a:pt x="710" y="95"/>
                  </a:lnTo>
                  <a:lnTo>
                    <a:pt x="710" y="95"/>
                  </a:lnTo>
                  <a:lnTo>
                    <a:pt x="708" y="96"/>
                  </a:lnTo>
                  <a:lnTo>
                    <a:pt x="708" y="96"/>
                  </a:lnTo>
                  <a:lnTo>
                    <a:pt x="708" y="96"/>
                  </a:lnTo>
                  <a:lnTo>
                    <a:pt x="708" y="95"/>
                  </a:lnTo>
                  <a:lnTo>
                    <a:pt x="708" y="95"/>
                  </a:lnTo>
                  <a:lnTo>
                    <a:pt x="708" y="95"/>
                  </a:lnTo>
                  <a:lnTo>
                    <a:pt x="708" y="93"/>
                  </a:lnTo>
                  <a:lnTo>
                    <a:pt x="707" y="93"/>
                  </a:lnTo>
                  <a:lnTo>
                    <a:pt x="707" y="93"/>
                  </a:lnTo>
                  <a:lnTo>
                    <a:pt x="705" y="93"/>
                  </a:lnTo>
                  <a:lnTo>
                    <a:pt x="705" y="93"/>
                  </a:lnTo>
                  <a:lnTo>
                    <a:pt x="705" y="93"/>
                  </a:lnTo>
                  <a:lnTo>
                    <a:pt x="705" y="95"/>
                  </a:lnTo>
                  <a:lnTo>
                    <a:pt x="705" y="95"/>
                  </a:lnTo>
                  <a:lnTo>
                    <a:pt x="705" y="95"/>
                  </a:lnTo>
                  <a:lnTo>
                    <a:pt x="703" y="95"/>
                  </a:lnTo>
                  <a:lnTo>
                    <a:pt x="703" y="95"/>
                  </a:lnTo>
                  <a:lnTo>
                    <a:pt x="703" y="95"/>
                  </a:lnTo>
                  <a:lnTo>
                    <a:pt x="703" y="95"/>
                  </a:lnTo>
                  <a:lnTo>
                    <a:pt x="703" y="95"/>
                  </a:lnTo>
                  <a:lnTo>
                    <a:pt x="702" y="96"/>
                  </a:lnTo>
                  <a:lnTo>
                    <a:pt x="702" y="96"/>
                  </a:lnTo>
                  <a:lnTo>
                    <a:pt x="702" y="96"/>
                  </a:lnTo>
                  <a:lnTo>
                    <a:pt x="702" y="96"/>
                  </a:lnTo>
                  <a:lnTo>
                    <a:pt x="702" y="96"/>
                  </a:lnTo>
                  <a:lnTo>
                    <a:pt x="700" y="96"/>
                  </a:lnTo>
                  <a:lnTo>
                    <a:pt x="700" y="96"/>
                  </a:lnTo>
                  <a:lnTo>
                    <a:pt x="700" y="96"/>
                  </a:lnTo>
                  <a:lnTo>
                    <a:pt x="699" y="96"/>
                  </a:lnTo>
                  <a:lnTo>
                    <a:pt x="699" y="96"/>
                  </a:lnTo>
                  <a:lnTo>
                    <a:pt x="699" y="95"/>
                  </a:lnTo>
                  <a:lnTo>
                    <a:pt x="699" y="95"/>
                  </a:lnTo>
                  <a:lnTo>
                    <a:pt x="697" y="95"/>
                  </a:lnTo>
                  <a:lnTo>
                    <a:pt x="697" y="95"/>
                  </a:lnTo>
                  <a:lnTo>
                    <a:pt x="697" y="96"/>
                  </a:lnTo>
                  <a:lnTo>
                    <a:pt x="696" y="96"/>
                  </a:lnTo>
                  <a:lnTo>
                    <a:pt x="696" y="96"/>
                  </a:lnTo>
                  <a:lnTo>
                    <a:pt x="697" y="95"/>
                  </a:lnTo>
                  <a:lnTo>
                    <a:pt x="697" y="93"/>
                  </a:lnTo>
                  <a:lnTo>
                    <a:pt x="697" y="93"/>
                  </a:lnTo>
                  <a:lnTo>
                    <a:pt x="697" y="93"/>
                  </a:lnTo>
                  <a:lnTo>
                    <a:pt x="699" y="93"/>
                  </a:lnTo>
                  <a:lnTo>
                    <a:pt x="699" y="95"/>
                  </a:lnTo>
                  <a:lnTo>
                    <a:pt x="700" y="95"/>
                  </a:lnTo>
                  <a:lnTo>
                    <a:pt x="700" y="95"/>
                  </a:lnTo>
                  <a:lnTo>
                    <a:pt x="702" y="95"/>
                  </a:lnTo>
                  <a:lnTo>
                    <a:pt x="702" y="93"/>
                  </a:lnTo>
                  <a:lnTo>
                    <a:pt x="703" y="91"/>
                  </a:lnTo>
                  <a:lnTo>
                    <a:pt x="703" y="91"/>
                  </a:lnTo>
                  <a:lnTo>
                    <a:pt x="703" y="91"/>
                  </a:lnTo>
                  <a:lnTo>
                    <a:pt x="705" y="91"/>
                  </a:lnTo>
                  <a:lnTo>
                    <a:pt x="705" y="91"/>
                  </a:lnTo>
                  <a:lnTo>
                    <a:pt x="705" y="90"/>
                  </a:lnTo>
                  <a:lnTo>
                    <a:pt x="705" y="88"/>
                  </a:lnTo>
                  <a:lnTo>
                    <a:pt x="705" y="88"/>
                  </a:lnTo>
                  <a:close/>
                  <a:moveTo>
                    <a:pt x="353" y="87"/>
                  </a:moveTo>
                  <a:lnTo>
                    <a:pt x="355" y="87"/>
                  </a:lnTo>
                  <a:lnTo>
                    <a:pt x="355" y="87"/>
                  </a:lnTo>
                  <a:lnTo>
                    <a:pt x="355" y="88"/>
                  </a:lnTo>
                  <a:lnTo>
                    <a:pt x="355" y="90"/>
                  </a:lnTo>
                  <a:lnTo>
                    <a:pt x="357" y="91"/>
                  </a:lnTo>
                  <a:lnTo>
                    <a:pt x="358" y="91"/>
                  </a:lnTo>
                  <a:lnTo>
                    <a:pt x="358" y="91"/>
                  </a:lnTo>
                  <a:lnTo>
                    <a:pt x="358" y="93"/>
                  </a:lnTo>
                  <a:lnTo>
                    <a:pt x="358" y="93"/>
                  </a:lnTo>
                  <a:lnTo>
                    <a:pt x="358" y="93"/>
                  </a:lnTo>
                  <a:lnTo>
                    <a:pt x="358" y="95"/>
                  </a:lnTo>
                  <a:lnTo>
                    <a:pt x="358" y="95"/>
                  </a:lnTo>
                  <a:lnTo>
                    <a:pt x="360" y="95"/>
                  </a:lnTo>
                  <a:lnTo>
                    <a:pt x="361" y="96"/>
                  </a:lnTo>
                  <a:lnTo>
                    <a:pt x="361" y="96"/>
                  </a:lnTo>
                  <a:lnTo>
                    <a:pt x="363" y="98"/>
                  </a:lnTo>
                  <a:lnTo>
                    <a:pt x="363" y="98"/>
                  </a:lnTo>
                  <a:lnTo>
                    <a:pt x="363" y="99"/>
                  </a:lnTo>
                  <a:lnTo>
                    <a:pt x="361" y="99"/>
                  </a:lnTo>
                  <a:lnTo>
                    <a:pt x="361" y="101"/>
                  </a:lnTo>
                  <a:lnTo>
                    <a:pt x="361" y="101"/>
                  </a:lnTo>
                  <a:lnTo>
                    <a:pt x="361" y="101"/>
                  </a:lnTo>
                  <a:lnTo>
                    <a:pt x="361" y="101"/>
                  </a:lnTo>
                  <a:lnTo>
                    <a:pt x="361" y="99"/>
                  </a:lnTo>
                  <a:lnTo>
                    <a:pt x="360" y="98"/>
                  </a:lnTo>
                  <a:lnTo>
                    <a:pt x="360" y="98"/>
                  </a:lnTo>
                  <a:lnTo>
                    <a:pt x="358" y="96"/>
                  </a:lnTo>
                  <a:lnTo>
                    <a:pt x="360" y="96"/>
                  </a:lnTo>
                  <a:lnTo>
                    <a:pt x="360" y="96"/>
                  </a:lnTo>
                  <a:lnTo>
                    <a:pt x="358" y="96"/>
                  </a:lnTo>
                  <a:lnTo>
                    <a:pt x="357" y="96"/>
                  </a:lnTo>
                  <a:lnTo>
                    <a:pt x="353" y="96"/>
                  </a:lnTo>
                  <a:lnTo>
                    <a:pt x="352" y="96"/>
                  </a:lnTo>
                  <a:lnTo>
                    <a:pt x="352" y="98"/>
                  </a:lnTo>
                  <a:lnTo>
                    <a:pt x="352" y="98"/>
                  </a:lnTo>
                  <a:lnTo>
                    <a:pt x="352" y="98"/>
                  </a:lnTo>
                  <a:lnTo>
                    <a:pt x="353" y="98"/>
                  </a:lnTo>
                  <a:lnTo>
                    <a:pt x="353" y="98"/>
                  </a:lnTo>
                  <a:lnTo>
                    <a:pt x="355" y="99"/>
                  </a:lnTo>
                  <a:lnTo>
                    <a:pt x="355" y="99"/>
                  </a:lnTo>
                  <a:lnTo>
                    <a:pt x="357" y="101"/>
                  </a:lnTo>
                  <a:lnTo>
                    <a:pt x="358" y="99"/>
                  </a:lnTo>
                  <a:lnTo>
                    <a:pt x="358" y="99"/>
                  </a:lnTo>
                  <a:lnTo>
                    <a:pt x="360" y="101"/>
                  </a:lnTo>
                  <a:lnTo>
                    <a:pt x="360" y="101"/>
                  </a:lnTo>
                  <a:lnTo>
                    <a:pt x="360" y="101"/>
                  </a:lnTo>
                  <a:lnTo>
                    <a:pt x="361" y="101"/>
                  </a:lnTo>
                  <a:lnTo>
                    <a:pt x="361" y="101"/>
                  </a:lnTo>
                  <a:lnTo>
                    <a:pt x="361" y="102"/>
                  </a:lnTo>
                  <a:lnTo>
                    <a:pt x="360" y="102"/>
                  </a:lnTo>
                  <a:lnTo>
                    <a:pt x="360" y="102"/>
                  </a:lnTo>
                  <a:lnTo>
                    <a:pt x="358" y="102"/>
                  </a:lnTo>
                  <a:lnTo>
                    <a:pt x="358" y="102"/>
                  </a:lnTo>
                  <a:lnTo>
                    <a:pt x="355" y="106"/>
                  </a:lnTo>
                  <a:lnTo>
                    <a:pt x="353" y="107"/>
                  </a:lnTo>
                  <a:lnTo>
                    <a:pt x="352" y="107"/>
                  </a:lnTo>
                  <a:lnTo>
                    <a:pt x="350" y="106"/>
                  </a:lnTo>
                  <a:lnTo>
                    <a:pt x="349" y="106"/>
                  </a:lnTo>
                  <a:lnTo>
                    <a:pt x="349" y="106"/>
                  </a:lnTo>
                  <a:lnTo>
                    <a:pt x="345" y="107"/>
                  </a:lnTo>
                  <a:lnTo>
                    <a:pt x="344" y="107"/>
                  </a:lnTo>
                  <a:lnTo>
                    <a:pt x="344" y="106"/>
                  </a:lnTo>
                  <a:lnTo>
                    <a:pt x="344" y="106"/>
                  </a:lnTo>
                  <a:lnTo>
                    <a:pt x="344" y="104"/>
                  </a:lnTo>
                  <a:lnTo>
                    <a:pt x="344" y="104"/>
                  </a:lnTo>
                  <a:lnTo>
                    <a:pt x="344" y="102"/>
                  </a:lnTo>
                  <a:lnTo>
                    <a:pt x="344" y="102"/>
                  </a:lnTo>
                  <a:lnTo>
                    <a:pt x="345" y="101"/>
                  </a:lnTo>
                  <a:lnTo>
                    <a:pt x="347" y="101"/>
                  </a:lnTo>
                  <a:lnTo>
                    <a:pt x="349" y="101"/>
                  </a:lnTo>
                  <a:lnTo>
                    <a:pt x="349" y="99"/>
                  </a:lnTo>
                  <a:lnTo>
                    <a:pt x="349" y="98"/>
                  </a:lnTo>
                  <a:lnTo>
                    <a:pt x="349" y="98"/>
                  </a:lnTo>
                  <a:lnTo>
                    <a:pt x="349" y="98"/>
                  </a:lnTo>
                  <a:lnTo>
                    <a:pt x="349" y="98"/>
                  </a:lnTo>
                  <a:lnTo>
                    <a:pt x="350" y="96"/>
                  </a:lnTo>
                  <a:lnTo>
                    <a:pt x="352" y="95"/>
                  </a:lnTo>
                  <a:lnTo>
                    <a:pt x="353" y="95"/>
                  </a:lnTo>
                  <a:lnTo>
                    <a:pt x="353" y="93"/>
                  </a:lnTo>
                  <a:lnTo>
                    <a:pt x="353" y="93"/>
                  </a:lnTo>
                  <a:lnTo>
                    <a:pt x="353" y="93"/>
                  </a:lnTo>
                  <a:lnTo>
                    <a:pt x="352" y="93"/>
                  </a:lnTo>
                  <a:lnTo>
                    <a:pt x="352" y="93"/>
                  </a:lnTo>
                  <a:lnTo>
                    <a:pt x="350" y="95"/>
                  </a:lnTo>
                  <a:lnTo>
                    <a:pt x="349" y="95"/>
                  </a:lnTo>
                  <a:lnTo>
                    <a:pt x="347" y="96"/>
                  </a:lnTo>
                  <a:lnTo>
                    <a:pt x="347" y="96"/>
                  </a:lnTo>
                  <a:lnTo>
                    <a:pt x="347" y="95"/>
                  </a:lnTo>
                  <a:lnTo>
                    <a:pt x="345" y="93"/>
                  </a:lnTo>
                  <a:lnTo>
                    <a:pt x="347" y="93"/>
                  </a:lnTo>
                  <a:lnTo>
                    <a:pt x="349" y="93"/>
                  </a:lnTo>
                  <a:lnTo>
                    <a:pt x="349" y="93"/>
                  </a:lnTo>
                  <a:lnTo>
                    <a:pt x="349" y="93"/>
                  </a:lnTo>
                  <a:lnTo>
                    <a:pt x="349" y="93"/>
                  </a:lnTo>
                  <a:lnTo>
                    <a:pt x="350" y="93"/>
                  </a:lnTo>
                  <a:lnTo>
                    <a:pt x="350" y="93"/>
                  </a:lnTo>
                  <a:lnTo>
                    <a:pt x="350" y="93"/>
                  </a:lnTo>
                  <a:lnTo>
                    <a:pt x="350" y="91"/>
                  </a:lnTo>
                  <a:lnTo>
                    <a:pt x="350" y="91"/>
                  </a:lnTo>
                  <a:lnTo>
                    <a:pt x="355" y="91"/>
                  </a:lnTo>
                  <a:lnTo>
                    <a:pt x="355" y="90"/>
                  </a:lnTo>
                  <a:lnTo>
                    <a:pt x="355" y="90"/>
                  </a:lnTo>
                  <a:lnTo>
                    <a:pt x="353" y="87"/>
                  </a:lnTo>
                  <a:lnTo>
                    <a:pt x="353" y="87"/>
                  </a:lnTo>
                  <a:lnTo>
                    <a:pt x="353" y="87"/>
                  </a:lnTo>
                  <a:close/>
                  <a:moveTo>
                    <a:pt x="440" y="85"/>
                  </a:moveTo>
                  <a:lnTo>
                    <a:pt x="440" y="85"/>
                  </a:lnTo>
                  <a:lnTo>
                    <a:pt x="440" y="85"/>
                  </a:lnTo>
                  <a:lnTo>
                    <a:pt x="440" y="87"/>
                  </a:lnTo>
                  <a:lnTo>
                    <a:pt x="440" y="87"/>
                  </a:lnTo>
                  <a:lnTo>
                    <a:pt x="440" y="87"/>
                  </a:lnTo>
                  <a:lnTo>
                    <a:pt x="439" y="88"/>
                  </a:lnTo>
                  <a:lnTo>
                    <a:pt x="439" y="88"/>
                  </a:lnTo>
                  <a:lnTo>
                    <a:pt x="439" y="88"/>
                  </a:lnTo>
                  <a:lnTo>
                    <a:pt x="439" y="88"/>
                  </a:lnTo>
                  <a:lnTo>
                    <a:pt x="440" y="88"/>
                  </a:lnTo>
                  <a:lnTo>
                    <a:pt x="440" y="90"/>
                  </a:lnTo>
                  <a:lnTo>
                    <a:pt x="442" y="90"/>
                  </a:lnTo>
                  <a:lnTo>
                    <a:pt x="442" y="90"/>
                  </a:lnTo>
                  <a:lnTo>
                    <a:pt x="442" y="88"/>
                  </a:lnTo>
                  <a:lnTo>
                    <a:pt x="440" y="88"/>
                  </a:lnTo>
                  <a:lnTo>
                    <a:pt x="440" y="88"/>
                  </a:lnTo>
                  <a:lnTo>
                    <a:pt x="440" y="87"/>
                  </a:lnTo>
                  <a:lnTo>
                    <a:pt x="440" y="87"/>
                  </a:lnTo>
                  <a:lnTo>
                    <a:pt x="442" y="87"/>
                  </a:lnTo>
                  <a:lnTo>
                    <a:pt x="442" y="85"/>
                  </a:lnTo>
                  <a:lnTo>
                    <a:pt x="442" y="85"/>
                  </a:lnTo>
                  <a:lnTo>
                    <a:pt x="442" y="85"/>
                  </a:lnTo>
                  <a:lnTo>
                    <a:pt x="442" y="85"/>
                  </a:lnTo>
                  <a:lnTo>
                    <a:pt x="440" y="85"/>
                  </a:lnTo>
                  <a:close/>
                  <a:moveTo>
                    <a:pt x="3037" y="82"/>
                  </a:moveTo>
                  <a:lnTo>
                    <a:pt x="3039" y="82"/>
                  </a:lnTo>
                  <a:lnTo>
                    <a:pt x="3039" y="82"/>
                  </a:lnTo>
                  <a:lnTo>
                    <a:pt x="3039" y="83"/>
                  </a:lnTo>
                  <a:lnTo>
                    <a:pt x="3039" y="83"/>
                  </a:lnTo>
                  <a:lnTo>
                    <a:pt x="3037" y="83"/>
                  </a:lnTo>
                  <a:lnTo>
                    <a:pt x="3036" y="83"/>
                  </a:lnTo>
                  <a:lnTo>
                    <a:pt x="3037" y="82"/>
                  </a:lnTo>
                  <a:close/>
                  <a:moveTo>
                    <a:pt x="445" y="80"/>
                  </a:moveTo>
                  <a:lnTo>
                    <a:pt x="445" y="80"/>
                  </a:lnTo>
                  <a:lnTo>
                    <a:pt x="446" y="82"/>
                  </a:lnTo>
                  <a:lnTo>
                    <a:pt x="446" y="82"/>
                  </a:lnTo>
                  <a:lnTo>
                    <a:pt x="446" y="83"/>
                  </a:lnTo>
                  <a:lnTo>
                    <a:pt x="446" y="83"/>
                  </a:lnTo>
                  <a:lnTo>
                    <a:pt x="446" y="83"/>
                  </a:lnTo>
                  <a:lnTo>
                    <a:pt x="446" y="83"/>
                  </a:lnTo>
                  <a:lnTo>
                    <a:pt x="446" y="85"/>
                  </a:lnTo>
                  <a:lnTo>
                    <a:pt x="446" y="85"/>
                  </a:lnTo>
                  <a:lnTo>
                    <a:pt x="446" y="87"/>
                  </a:lnTo>
                  <a:lnTo>
                    <a:pt x="446" y="85"/>
                  </a:lnTo>
                  <a:lnTo>
                    <a:pt x="446" y="85"/>
                  </a:lnTo>
                  <a:lnTo>
                    <a:pt x="448" y="85"/>
                  </a:lnTo>
                  <a:lnTo>
                    <a:pt x="448" y="85"/>
                  </a:lnTo>
                  <a:lnTo>
                    <a:pt x="450" y="87"/>
                  </a:lnTo>
                  <a:lnTo>
                    <a:pt x="450" y="87"/>
                  </a:lnTo>
                  <a:lnTo>
                    <a:pt x="448" y="87"/>
                  </a:lnTo>
                  <a:lnTo>
                    <a:pt x="448" y="87"/>
                  </a:lnTo>
                  <a:lnTo>
                    <a:pt x="448" y="88"/>
                  </a:lnTo>
                  <a:lnTo>
                    <a:pt x="448" y="88"/>
                  </a:lnTo>
                  <a:lnTo>
                    <a:pt x="448" y="90"/>
                  </a:lnTo>
                  <a:lnTo>
                    <a:pt x="448" y="91"/>
                  </a:lnTo>
                  <a:lnTo>
                    <a:pt x="448" y="93"/>
                  </a:lnTo>
                  <a:lnTo>
                    <a:pt x="448" y="93"/>
                  </a:lnTo>
                  <a:lnTo>
                    <a:pt x="448" y="95"/>
                  </a:lnTo>
                  <a:lnTo>
                    <a:pt x="446" y="96"/>
                  </a:lnTo>
                  <a:lnTo>
                    <a:pt x="445" y="96"/>
                  </a:lnTo>
                  <a:lnTo>
                    <a:pt x="445" y="96"/>
                  </a:lnTo>
                  <a:lnTo>
                    <a:pt x="443" y="98"/>
                  </a:lnTo>
                  <a:lnTo>
                    <a:pt x="443" y="98"/>
                  </a:lnTo>
                  <a:lnTo>
                    <a:pt x="443" y="96"/>
                  </a:lnTo>
                  <a:lnTo>
                    <a:pt x="443" y="96"/>
                  </a:lnTo>
                  <a:lnTo>
                    <a:pt x="442" y="95"/>
                  </a:lnTo>
                  <a:lnTo>
                    <a:pt x="442" y="95"/>
                  </a:lnTo>
                  <a:lnTo>
                    <a:pt x="442" y="95"/>
                  </a:lnTo>
                  <a:lnTo>
                    <a:pt x="442" y="96"/>
                  </a:lnTo>
                  <a:lnTo>
                    <a:pt x="442" y="96"/>
                  </a:lnTo>
                  <a:lnTo>
                    <a:pt x="440" y="96"/>
                  </a:lnTo>
                  <a:lnTo>
                    <a:pt x="440" y="96"/>
                  </a:lnTo>
                  <a:lnTo>
                    <a:pt x="440" y="96"/>
                  </a:lnTo>
                  <a:lnTo>
                    <a:pt x="439" y="96"/>
                  </a:lnTo>
                  <a:lnTo>
                    <a:pt x="439" y="96"/>
                  </a:lnTo>
                  <a:lnTo>
                    <a:pt x="439" y="95"/>
                  </a:lnTo>
                  <a:lnTo>
                    <a:pt x="440" y="93"/>
                  </a:lnTo>
                  <a:lnTo>
                    <a:pt x="440" y="93"/>
                  </a:lnTo>
                  <a:lnTo>
                    <a:pt x="442" y="93"/>
                  </a:lnTo>
                  <a:lnTo>
                    <a:pt x="442" y="93"/>
                  </a:lnTo>
                  <a:lnTo>
                    <a:pt x="440" y="93"/>
                  </a:lnTo>
                  <a:lnTo>
                    <a:pt x="440" y="93"/>
                  </a:lnTo>
                  <a:lnTo>
                    <a:pt x="439" y="93"/>
                  </a:lnTo>
                  <a:lnTo>
                    <a:pt x="439" y="95"/>
                  </a:lnTo>
                  <a:lnTo>
                    <a:pt x="437" y="95"/>
                  </a:lnTo>
                  <a:lnTo>
                    <a:pt x="437" y="95"/>
                  </a:lnTo>
                  <a:lnTo>
                    <a:pt x="437" y="95"/>
                  </a:lnTo>
                  <a:lnTo>
                    <a:pt x="435" y="95"/>
                  </a:lnTo>
                  <a:lnTo>
                    <a:pt x="435" y="95"/>
                  </a:lnTo>
                  <a:lnTo>
                    <a:pt x="435" y="95"/>
                  </a:lnTo>
                  <a:lnTo>
                    <a:pt x="435" y="93"/>
                  </a:lnTo>
                  <a:lnTo>
                    <a:pt x="435" y="95"/>
                  </a:lnTo>
                  <a:lnTo>
                    <a:pt x="437" y="95"/>
                  </a:lnTo>
                  <a:lnTo>
                    <a:pt x="437" y="93"/>
                  </a:lnTo>
                  <a:lnTo>
                    <a:pt x="437" y="93"/>
                  </a:lnTo>
                  <a:lnTo>
                    <a:pt x="437" y="91"/>
                  </a:lnTo>
                  <a:lnTo>
                    <a:pt x="437" y="90"/>
                  </a:lnTo>
                  <a:lnTo>
                    <a:pt x="435" y="90"/>
                  </a:lnTo>
                  <a:lnTo>
                    <a:pt x="435" y="91"/>
                  </a:lnTo>
                  <a:lnTo>
                    <a:pt x="434" y="91"/>
                  </a:lnTo>
                  <a:lnTo>
                    <a:pt x="434" y="90"/>
                  </a:lnTo>
                  <a:lnTo>
                    <a:pt x="434" y="90"/>
                  </a:lnTo>
                  <a:lnTo>
                    <a:pt x="434" y="90"/>
                  </a:lnTo>
                  <a:lnTo>
                    <a:pt x="435" y="90"/>
                  </a:lnTo>
                  <a:lnTo>
                    <a:pt x="435" y="90"/>
                  </a:lnTo>
                  <a:lnTo>
                    <a:pt x="435" y="90"/>
                  </a:lnTo>
                  <a:lnTo>
                    <a:pt x="435" y="88"/>
                  </a:lnTo>
                  <a:lnTo>
                    <a:pt x="435" y="88"/>
                  </a:lnTo>
                  <a:lnTo>
                    <a:pt x="437" y="87"/>
                  </a:lnTo>
                  <a:lnTo>
                    <a:pt x="437" y="85"/>
                  </a:lnTo>
                  <a:lnTo>
                    <a:pt x="437" y="85"/>
                  </a:lnTo>
                  <a:lnTo>
                    <a:pt x="439" y="82"/>
                  </a:lnTo>
                  <a:lnTo>
                    <a:pt x="440" y="80"/>
                  </a:lnTo>
                  <a:lnTo>
                    <a:pt x="440" y="80"/>
                  </a:lnTo>
                  <a:lnTo>
                    <a:pt x="442" y="82"/>
                  </a:lnTo>
                  <a:lnTo>
                    <a:pt x="443" y="82"/>
                  </a:lnTo>
                  <a:lnTo>
                    <a:pt x="445" y="82"/>
                  </a:lnTo>
                  <a:lnTo>
                    <a:pt x="445" y="83"/>
                  </a:lnTo>
                  <a:lnTo>
                    <a:pt x="445" y="83"/>
                  </a:lnTo>
                  <a:lnTo>
                    <a:pt x="445" y="83"/>
                  </a:lnTo>
                  <a:lnTo>
                    <a:pt x="445" y="82"/>
                  </a:lnTo>
                  <a:lnTo>
                    <a:pt x="445" y="82"/>
                  </a:lnTo>
                  <a:lnTo>
                    <a:pt x="443" y="80"/>
                  </a:lnTo>
                  <a:lnTo>
                    <a:pt x="443" y="80"/>
                  </a:lnTo>
                  <a:lnTo>
                    <a:pt x="445" y="80"/>
                  </a:lnTo>
                  <a:close/>
                  <a:moveTo>
                    <a:pt x="3064" y="74"/>
                  </a:moveTo>
                  <a:lnTo>
                    <a:pt x="3066" y="74"/>
                  </a:lnTo>
                  <a:lnTo>
                    <a:pt x="3066" y="74"/>
                  </a:lnTo>
                  <a:lnTo>
                    <a:pt x="3066" y="76"/>
                  </a:lnTo>
                  <a:lnTo>
                    <a:pt x="3067" y="77"/>
                  </a:lnTo>
                  <a:lnTo>
                    <a:pt x="3069" y="79"/>
                  </a:lnTo>
                  <a:lnTo>
                    <a:pt x="3070" y="79"/>
                  </a:lnTo>
                  <a:lnTo>
                    <a:pt x="3070" y="79"/>
                  </a:lnTo>
                  <a:lnTo>
                    <a:pt x="3070" y="80"/>
                  </a:lnTo>
                  <a:lnTo>
                    <a:pt x="3072" y="80"/>
                  </a:lnTo>
                  <a:lnTo>
                    <a:pt x="3070" y="80"/>
                  </a:lnTo>
                  <a:lnTo>
                    <a:pt x="3069" y="80"/>
                  </a:lnTo>
                  <a:lnTo>
                    <a:pt x="3067" y="82"/>
                  </a:lnTo>
                  <a:lnTo>
                    <a:pt x="3067" y="83"/>
                  </a:lnTo>
                  <a:lnTo>
                    <a:pt x="3066" y="85"/>
                  </a:lnTo>
                  <a:lnTo>
                    <a:pt x="3062" y="85"/>
                  </a:lnTo>
                  <a:lnTo>
                    <a:pt x="3061" y="85"/>
                  </a:lnTo>
                  <a:lnTo>
                    <a:pt x="3059" y="85"/>
                  </a:lnTo>
                  <a:lnTo>
                    <a:pt x="3058" y="83"/>
                  </a:lnTo>
                  <a:lnTo>
                    <a:pt x="3056" y="82"/>
                  </a:lnTo>
                  <a:lnTo>
                    <a:pt x="3056" y="80"/>
                  </a:lnTo>
                  <a:lnTo>
                    <a:pt x="3054" y="77"/>
                  </a:lnTo>
                  <a:lnTo>
                    <a:pt x="3056" y="77"/>
                  </a:lnTo>
                  <a:lnTo>
                    <a:pt x="3059" y="76"/>
                  </a:lnTo>
                  <a:lnTo>
                    <a:pt x="3062" y="74"/>
                  </a:lnTo>
                  <a:lnTo>
                    <a:pt x="3064" y="74"/>
                  </a:lnTo>
                  <a:close/>
                  <a:moveTo>
                    <a:pt x="2725" y="72"/>
                  </a:moveTo>
                  <a:lnTo>
                    <a:pt x="2727" y="72"/>
                  </a:lnTo>
                  <a:lnTo>
                    <a:pt x="2728" y="72"/>
                  </a:lnTo>
                  <a:lnTo>
                    <a:pt x="2728" y="74"/>
                  </a:lnTo>
                  <a:lnTo>
                    <a:pt x="2727" y="74"/>
                  </a:lnTo>
                  <a:lnTo>
                    <a:pt x="2725" y="74"/>
                  </a:lnTo>
                  <a:lnTo>
                    <a:pt x="2723" y="74"/>
                  </a:lnTo>
                  <a:lnTo>
                    <a:pt x="2723" y="74"/>
                  </a:lnTo>
                  <a:lnTo>
                    <a:pt x="2720" y="77"/>
                  </a:lnTo>
                  <a:lnTo>
                    <a:pt x="2720" y="77"/>
                  </a:lnTo>
                  <a:lnTo>
                    <a:pt x="2720" y="79"/>
                  </a:lnTo>
                  <a:lnTo>
                    <a:pt x="2720" y="79"/>
                  </a:lnTo>
                  <a:lnTo>
                    <a:pt x="2723" y="79"/>
                  </a:lnTo>
                  <a:lnTo>
                    <a:pt x="2723" y="80"/>
                  </a:lnTo>
                  <a:lnTo>
                    <a:pt x="2723" y="80"/>
                  </a:lnTo>
                  <a:lnTo>
                    <a:pt x="2722" y="80"/>
                  </a:lnTo>
                  <a:lnTo>
                    <a:pt x="2722" y="82"/>
                  </a:lnTo>
                  <a:lnTo>
                    <a:pt x="2720" y="82"/>
                  </a:lnTo>
                  <a:lnTo>
                    <a:pt x="2719" y="82"/>
                  </a:lnTo>
                  <a:lnTo>
                    <a:pt x="2715" y="82"/>
                  </a:lnTo>
                  <a:lnTo>
                    <a:pt x="2715" y="80"/>
                  </a:lnTo>
                  <a:lnTo>
                    <a:pt x="2715" y="79"/>
                  </a:lnTo>
                  <a:lnTo>
                    <a:pt x="2715" y="77"/>
                  </a:lnTo>
                  <a:lnTo>
                    <a:pt x="2715" y="76"/>
                  </a:lnTo>
                  <a:lnTo>
                    <a:pt x="2717" y="76"/>
                  </a:lnTo>
                  <a:lnTo>
                    <a:pt x="2719" y="76"/>
                  </a:lnTo>
                  <a:lnTo>
                    <a:pt x="2720" y="76"/>
                  </a:lnTo>
                  <a:lnTo>
                    <a:pt x="2722" y="74"/>
                  </a:lnTo>
                  <a:lnTo>
                    <a:pt x="2723" y="72"/>
                  </a:lnTo>
                  <a:lnTo>
                    <a:pt x="2725" y="72"/>
                  </a:lnTo>
                  <a:close/>
                  <a:moveTo>
                    <a:pt x="582" y="65"/>
                  </a:moveTo>
                  <a:lnTo>
                    <a:pt x="582" y="65"/>
                  </a:lnTo>
                  <a:lnTo>
                    <a:pt x="584" y="65"/>
                  </a:lnTo>
                  <a:lnTo>
                    <a:pt x="585" y="65"/>
                  </a:lnTo>
                  <a:lnTo>
                    <a:pt x="587" y="66"/>
                  </a:lnTo>
                  <a:lnTo>
                    <a:pt x="582" y="65"/>
                  </a:lnTo>
                  <a:lnTo>
                    <a:pt x="582" y="65"/>
                  </a:lnTo>
                  <a:close/>
                  <a:moveTo>
                    <a:pt x="398" y="63"/>
                  </a:moveTo>
                  <a:lnTo>
                    <a:pt x="399" y="63"/>
                  </a:lnTo>
                  <a:lnTo>
                    <a:pt x="399" y="63"/>
                  </a:lnTo>
                  <a:lnTo>
                    <a:pt x="401" y="65"/>
                  </a:lnTo>
                  <a:lnTo>
                    <a:pt x="401" y="65"/>
                  </a:lnTo>
                  <a:lnTo>
                    <a:pt x="401" y="66"/>
                  </a:lnTo>
                  <a:lnTo>
                    <a:pt x="399" y="65"/>
                  </a:lnTo>
                  <a:lnTo>
                    <a:pt x="398" y="65"/>
                  </a:lnTo>
                  <a:lnTo>
                    <a:pt x="398" y="65"/>
                  </a:lnTo>
                  <a:lnTo>
                    <a:pt x="398" y="63"/>
                  </a:lnTo>
                  <a:close/>
                  <a:moveTo>
                    <a:pt x="323" y="63"/>
                  </a:moveTo>
                  <a:lnTo>
                    <a:pt x="323" y="65"/>
                  </a:lnTo>
                  <a:lnTo>
                    <a:pt x="323" y="65"/>
                  </a:lnTo>
                  <a:lnTo>
                    <a:pt x="322" y="66"/>
                  </a:lnTo>
                  <a:lnTo>
                    <a:pt x="322" y="66"/>
                  </a:lnTo>
                  <a:lnTo>
                    <a:pt x="323" y="66"/>
                  </a:lnTo>
                  <a:lnTo>
                    <a:pt x="323" y="66"/>
                  </a:lnTo>
                  <a:lnTo>
                    <a:pt x="325" y="65"/>
                  </a:lnTo>
                  <a:lnTo>
                    <a:pt x="325" y="63"/>
                  </a:lnTo>
                  <a:lnTo>
                    <a:pt x="323" y="63"/>
                  </a:lnTo>
                  <a:close/>
                  <a:moveTo>
                    <a:pt x="412" y="63"/>
                  </a:moveTo>
                  <a:lnTo>
                    <a:pt x="413" y="63"/>
                  </a:lnTo>
                  <a:lnTo>
                    <a:pt x="413" y="63"/>
                  </a:lnTo>
                  <a:lnTo>
                    <a:pt x="415" y="65"/>
                  </a:lnTo>
                  <a:lnTo>
                    <a:pt x="415" y="65"/>
                  </a:lnTo>
                  <a:lnTo>
                    <a:pt x="413" y="66"/>
                  </a:lnTo>
                  <a:lnTo>
                    <a:pt x="410" y="66"/>
                  </a:lnTo>
                  <a:lnTo>
                    <a:pt x="407" y="68"/>
                  </a:lnTo>
                  <a:lnTo>
                    <a:pt x="404" y="68"/>
                  </a:lnTo>
                  <a:lnTo>
                    <a:pt x="402" y="68"/>
                  </a:lnTo>
                  <a:lnTo>
                    <a:pt x="402" y="68"/>
                  </a:lnTo>
                  <a:lnTo>
                    <a:pt x="401" y="68"/>
                  </a:lnTo>
                  <a:lnTo>
                    <a:pt x="401" y="68"/>
                  </a:lnTo>
                  <a:lnTo>
                    <a:pt x="402" y="66"/>
                  </a:lnTo>
                  <a:lnTo>
                    <a:pt x="402" y="66"/>
                  </a:lnTo>
                  <a:lnTo>
                    <a:pt x="404" y="66"/>
                  </a:lnTo>
                  <a:lnTo>
                    <a:pt x="405" y="66"/>
                  </a:lnTo>
                  <a:lnTo>
                    <a:pt x="407" y="66"/>
                  </a:lnTo>
                  <a:lnTo>
                    <a:pt x="407" y="66"/>
                  </a:lnTo>
                  <a:lnTo>
                    <a:pt x="409" y="66"/>
                  </a:lnTo>
                  <a:lnTo>
                    <a:pt x="409" y="65"/>
                  </a:lnTo>
                  <a:lnTo>
                    <a:pt x="410" y="65"/>
                  </a:lnTo>
                  <a:lnTo>
                    <a:pt x="412" y="63"/>
                  </a:lnTo>
                  <a:lnTo>
                    <a:pt x="412" y="63"/>
                  </a:lnTo>
                  <a:close/>
                  <a:moveTo>
                    <a:pt x="372" y="61"/>
                  </a:moveTo>
                  <a:lnTo>
                    <a:pt x="372" y="61"/>
                  </a:lnTo>
                  <a:lnTo>
                    <a:pt x="374" y="61"/>
                  </a:lnTo>
                  <a:lnTo>
                    <a:pt x="374" y="61"/>
                  </a:lnTo>
                  <a:lnTo>
                    <a:pt x="375" y="61"/>
                  </a:lnTo>
                  <a:lnTo>
                    <a:pt x="375" y="61"/>
                  </a:lnTo>
                  <a:lnTo>
                    <a:pt x="375" y="61"/>
                  </a:lnTo>
                  <a:lnTo>
                    <a:pt x="375" y="63"/>
                  </a:lnTo>
                  <a:lnTo>
                    <a:pt x="377" y="63"/>
                  </a:lnTo>
                  <a:lnTo>
                    <a:pt x="377" y="63"/>
                  </a:lnTo>
                  <a:lnTo>
                    <a:pt x="375" y="65"/>
                  </a:lnTo>
                  <a:lnTo>
                    <a:pt x="375" y="66"/>
                  </a:lnTo>
                  <a:lnTo>
                    <a:pt x="375" y="66"/>
                  </a:lnTo>
                  <a:lnTo>
                    <a:pt x="374" y="66"/>
                  </a:lnTo>
                  <a:lnTo>
                    <a:pt x="374" y="66"/>
                  </a:lnTo>
                  <a:lnTo>
                    <a:pt x="372" y="65"/>
                  </a:lnTo>
                  <a:lnTo>
                    <a:pt x="371" y="65"/>
                  </a:lnTo>
                  <a:lnTo>
                    <a:pt x="371" y="63"/>
                  </a:lnTo>
                  <a:lnTo>
                    <a:pt x="371" y="63"/>
                  </a:lnTo>
                  <a:lnTo>
                    <a:pt x="371" y="61"/>
                  </a:lnTo>
                  <a:lnTo>
                    <a:pt x="371" y="61"/>
                  </a:lnTo>
                  <a:lnTo>
                    <a:pt x="372" y="61"/>
                  </a:lnTo>
                  <a:close/>
                  <a:moveTo>
                    <a:pt x="667" y="60"/>
                  </a:moveTo>
                  <a:lnTo>
                    <a:pt x="667" y="60"/>
                  </a:lnTo>
                  <a:lnTo>
                    <a:pt x="666" y="61"/>
                  </a:lnTo>
                  <a:lnTo>
                    <a:pt x="666" y="61"/>
                  </a:lnTo>
                  <a:lnTo>
                    <a:pt x="669" y="60"/>
                  </a:lnTo>
                  <a:lnTo>
                    <a:pt x="669" y="60"/>
                  </a:lnTo>
                  <a:lnTo>
                    <a:pt x="669" y="60"/>
                  </a:lnTo>
                  <a:lnTo>
                    <a:pt x="669" y="60"/>
                  </a:lnTo>
                  <a:lnTo>
                    <a:pt x="669" y="61"/>
                  </a:lnTo>
                  <a:lnTo>
                    <a:pt x="666" y="63"/>
                  </a:lnTo>
                  <a:lnTo>
                    <a:pt x="666" y="63"/>
                  </a:lnTo>
                  <a:lnTo>
                    <a:pt x="666" y="63"/>
                  </a:lnTo>
                  <a:lnTo>
                    <a:pt x="666" y="65"/>
                  </a:lnTo>
                  <a:lnTo>
                    <a:pt x="669" y="61"/>
                  </a:lnTo>
                  <a:lnTo>
                    <a:pt x="670" y="61"/>
                  </a:lnTo>
                  <a:lnTo>
                    <a:pt x="670" y="61"/>
                  </a:lnTo>
                  <a:lnTo>
                    <a:pt x="670" y="63"/>
                  </a:lnTo>
                  <a:lnTo>
                    <a:pt x="667" y="65"/>
                  </a:lnTo>
                  <a:lnTo>
                    <a:pt x="667" y="65"/>
                  </a:lnTo>
                  <a:lnTo>
                    <a:pt x="666" y="66"/>
                  </a:lnTo>
                  <a:lnTo>
                    <a:pt x="664" y="68"/>
                  </a:lnTo>
                  <a:lnTo>
                    <a:pt x="662" y="68"/>
                  </a:lnTo>
                  <a:lnTo>
                    <a:pt x="661" y="69"/>
                  </a:lnTo>
                  <a:lnTo>
                    <a:pt x="659" y="71"/>
                  </a:lnTo>
                  <a:lnTo>
                    <a:pt x="659" y="71"/>
                  </a:lnTo>
                  <a:lnTo>
                    <a:pt x="661" y="69"/>
                  </a:lnTo>
                  <a:lnTo>
                    <a:pt x="662" y="68"/>
                  </a:lnTo>
                  <a:lnTo>
                    <a:pt x="664" y="66"/>
                  </a:lnTo>
                  <a:lnTo>
                    <a:pt x="664" y="66"/>
                  </a:lnTo>
                  <a:lnTo>
                    <a:pt x="664" y="66"/>
                  </a:lnTo>
                  <a:lnTo>
                    <a:pt x="664" y="65"/>
                  </a:lnTo>
                  <a:lnTo>
                    <a:pt x="664" y="65"/>
                  </a:lnTo>
                  <a:lnTo>
                    <a:pt x="664" y="65"/>
                  </a:lnTo>
                  <a:lnTo>
                    <a:pt x="664" y="63"/>
                  </a:lnTo>
                  <a:lnTo>
                    <a:pt x="664" y="63"/>
                  </a:lnTo>
                  <a:lnTo>
                    <a:pt x="662" y="65"/>
                  </a:lnTo>
                  <a:lnTo>
                    <a:pt x="661" y="66"/>
                  </a:lnTo>
                  <a:lnTo>
                    <a:pt x="658" y="69"/>
                  </a:lnTo>
                  <a:lnTo>
                    <a:pt x="658" y="71"/>
                  </a:lnTo>
                  <a:lnTo>
                    <a:pt x="658" y="71"/>
                  </a:lnTo>
                  <a:lnTo>
                    <a:pt x="655" y="74"/>
                  </a:lnTo>
                  <a:lnTo>
                    <a:pt x="655" y="74"/>
                  </a:lnTo>
                  <a:lnTo>
                    <a:pt x="655" y="76"/>
                  </a:lnTo>
                  <a:lnTo>
                    <a:pt x="655" y="77"/>
                  </a:lnTo>
                  <a:lnTo>
                    <a:pt x="655" y="77"/>
                  </a:lnTo>
                  <a:lnTo>
                    <a:pt x="655" y="79"/>
                  </a:lnTo>
                  <a:lnTo>
                    <a:pt x="655" y="79"/>
                  </a:lnTo>
                  <a:lnTo>
                    <a:pt x="655" y="77"/>
                  </a:lnTo>
                  <a:lnTo>
                    <a:pt x="655" y="79"/>
                  </a:lnTo>
                  <a:lnTo>
                    <a:pt x="655" y="79"/>
                  </a:lnTo>
                  <a:lnTo>
                    <a:pt x="655" y="80"/>
                  </a:lnTo>
                  <a:lnTo>
                    <a:pt x="655" y="82"/>
                  </a:lnTo>
                  <a:lnTo>
                    <a:pt x="655" y="82"/>
                  </a:lnTo>
                  <a:lnTo>
                    <a:pt x="653" y="82"/>
                  </a:lnTo>
                  <a:lnTo>
                    <a:pt x="651" y="83"/>
                  </a:lnTo>
                  <a:lnTo>
                    <a:pt x="651" y="83"/>
                  </a:lnTo>
                  <a:lnTo>
                    <a:pt x="651" y="85"/>
                  </a:lnTo>
                  <a:lnTo>
                    <a:pt x="650" y="85"/>
                  </a:lnTo>
                  <a:lnTo>
                    <a:pt x="648" y="85"/>
                  </a:lnTo>
                  <a:lnTo>
                    <a:pt x="650" y="85"/>
                  </a:lnTo>
                  <a:lnTo>
                    <a:pt x="650" y="83"/>
                  </a:lnTo>
                  <a:lnTo>
                    <a:pt x="651" y="82"/>
                  </a:lnTo>
                  <a:lnTo>
                    <a:pt x="655" y="82"/>
                  </a:lnTo>
                  <a:lnTo>
                    <a:pt x="655" y="80"/>
                  </a:lnTo>
                  <a:lnTo>
                    <a:pt x="655" y="80"/>
                  </a:lnTo>
                  <a:lnTo>
                    <a:pt x="653" y="80"/>
                  </a:lnTo>
                  <a:lnTo>
                    <a:pt x="653" y="79"/>
                  </a:lnTo>
                  <a:lnTo>
                    <a:pt x="653" y="79"/>
                  </a:lnTo>
                  <a:lnTo>
                    <a:pt x="655" y="79"/>
                  </a:lnTo>
                  <a:lnTo>
                    <a:pt x="655" y="74"/>
                  </a:lnTo>
                  <a:lnTo>
                    <a:pt x="653" y="74"/>
                  </a:lnTo>
                  <a:lnTo>
                    <a:pt x="653" y="76"/>
                  </a:lnTo>
                  <a:lnTo>
                    <a:pt x="653" y="76"/>
                  </a:lnTo>
                  <a:lnTo>
                    <a:pt x="653" y="77"/>
                  </a:lnTo>
                  <a:lnTo>
                    <a:pt x="653" y="77"/>
                  </a:lnTo>
                  <a:lnTo>
                    <a:pt x="653" y="77"/>
                  </a:lnTo>
                  <a:lnTo>
                    <a:pt x="651" y="77"/>
                  </a:lnTo>
                  <a:lnTo>
                    <a:pt x="650" y="79"/>
                  </a:lnTo>
                  <a:lnTo>
                    <a:pt x="650" y="79"/>
                  </a:lnTo>
                  <a:lnTo>
                    <a:pt x="650" y="77"/>
                  </a:lnTo>
                  <a:lnTo>
                    <a:pt x="653" y="72"/>
                  </a:lnTo>
                  <a:lnTo>
                    <a:pt x="655" y="69"/>
                  </a:lnTo>
                  <a:lnTo>
                    <a:pt x="655" y="69"/>
                  </a:lnTo>
                  <a:lnTo>
                    <a:pt x="653" y="69"/>
                  </a:lnTo>
                  <a:lnTo>
                    <a:pt x="653" y="68"/>
                  </a:lnTo>
                  <a:lnTo>
                    <a:pt x="653" y="68"/>
                  </a:lnTo>
                  <a:lnTo>
                    <a:pt x="653" y="68"/>
                  </a:lnTo>
                  <a:lnTo>
                    <a:pt x="653" y="68"/>
                  </a:lnTo>
                  <a:lnTo>
                    <a:pt x="658" y="65"/>
                  </a:lnTo>
                  <a:lnTo>
                    <a:pt x="661" y="61"/>
                  </a:lnTo>
                  <a:lnTo>
                    <a:pt x="664" y="61"/>
                  </a:lnTo>
                  <a:lnTo>
                    <a:pt x="666" y="60"/>
                  </a:lnTo>
                  <a:lnTo>
                    <a:pt x="667" y="60"/>
                  </a:lnTo>
                  <a:close/>
                  <a:moveTo>
                    <a:pt x="612" y="58"/>
                  </a:moveTo>
                  <a:lnTo>
                    <a:pt x="612" y="60"/>
                  </a:lnTo>
                  <a:lnTo>
                    <a:pt x="614" y="60"/>
                  </a:lnTo>
                  <a:lnTo>
                    <a:pt x="615" y="60"/>
                  </a:lnTo>
                  <a:lnTo>
                    <a:pt x="615" y="60"/>
                  </a:lnTo>
                  <a:lnTo>
                    <a:pt x="612" y="61"/>
                  </a:lnTo>
                  <a:lnTo>
                    <a:pt x="609" y="60"/>
                  </a:lnTo>
                  <a:lnTo>
                    <a:pt x="609" y="60"/>
                  </a:lnTo>
                  <a:lnTo>
                    <a:pt x="610" y="60"/>
                  </a:lnTo>
                  <a:lnTo>
                    <a:pt x="610" y="60"/>
                  </a:lnTo>
                  <a:lnTo>
                    <a:pt x="610" y="58"/>
                  </a:lnTo>
                  <a:lnTo>
                    <a:pt x="612" y="58"/>
                  </a:lnTo>
                  <a:close/>
                  <a:moveTo>
                    <a:pt x="3176" y="55"/>
                  </a:moveTo>
                  <a:lnTo>
                    <a:pt x="3177" y="58"/>
                  </a:lnTo>
                  <a:lnTo>
                    <a:pt x="3179" y="60"/>
                  </a:lnTo>
                  <a:lnTo>
                    <a:pt x="3179" y="61"/>
                  </a:lnTo>
                  <a:lnTo>
                    <a:pt x="3177" y="63"/>
                  </a:lnTo>
                  <a:lnTo>
                    <a:pt x="3177" y="65"/>
                  </a:lnTo>
                  <a:lnTo>
                    <a:pt x="3177" y="66"/>
                  </a:lnTo>
                  <a:lnTo>
                    <a:pt x="3177" y="68"/>
                  </a:lnTo>
                  <a:lnTo>
                    <a:pt x="3174" y="71"/>
                  </a:lnTo>
                  <a:lnTo>
                    <a:pt x="3174" y="72"/>
                  </a:lnTo>
                  <a:lnTo>
                    <a:pt x="3174" y="74"/>
                  </a:lnTo>
                  <a:lnTo>
                    <a:pt x="3174" y="74"/>
                  </a:lnTo>
                  <a:lnTo>
                    <a:pt x="3174" y="74"/>
                  </a:lnTo>
                  <a:lnTo>
                    <a:pt x="3174" y="76"/>
                  </a:lnTo>
                  <a:lnTo>
                    <a:pt x="3173" y="76"/>
                  </a:lnTo>
                  <a:lnTo>
                    <a:pt x="3170" y="76"/>
                  </a:lnTo>
                  <a:lnTo>
                    <a:pt x="3170" y="76"/>
                  </a:lnTo>
                  <a:lnTo>
                    <a:pt x="3170" y="74"/>
                  </a:lnTo>
                  <a:lnTo>
                    <a:pt x="3171" y="74"/>
                  </a:lnTo>
                  <a:lnTo>
                    <a:pt x="3171" y="71"/>
                  </a:lnTo>
                  <a:lnTo>
                    <a:pt x="3171" y="65"/>
                  </a:lnTo>
                  <a:lnTo>
                    <a:pt x="3171" y="61"/>
                  </a:lnTo>
                  <a:lnTo>
                    <a:pt x="3173" y="60"/>
                  </a:lnTo>
                  <a:lnTo>
                    <a:pt x="3173" y="60"/>
                  </a:lnTo>
                  <a:lnTo>
                    <a:pt x="3173" y="58"/>
                  </a:lnTo>
                  <a:lnTo>
                    <a:pt x="3173" y="58"/>
                  </a:lnTo>
                  <a:lnTo>
                    <a:pt x="3174" y="57"/>
                  </a:lnTo>
                  <a:lnTo>
                    <a:pt x="3174" y="55"/>
                  </a:lnTo>
                  <a:lnTo>
                    <a:pt x="3176" y="55"/>
                  </a:lnTo>
                  <a:close/>
                  <a:moveTo>
                    <a:pt x="729" y="55"/>
                  </a:moveTo>
                  <a:lnTo>
                    <a:pt x="727" y="55"/>
                  </a:lnTo>
                  <a:lnTo>
                    <a:pt x="727" y="55"/>
                  </a:lnTo>
                  <a:lnTo>
                    <a:pt x="726" y="57"/>
                  </a:lnTo>
                  <a:lnTo>
                    <a:pt x="724" y="58"/>
                  </a:lnTo>
                  <a:lnTo>
                    <a:pt x="722" y="58"/>
                  </a:lnTo>
                  <a:lnTo>
                    <a:pt x="722" y="60"/>
                  </a:lnTo>
                  <a:lnTo>
                    <a:pt x="724" y="60"/>
                  </a:lnTo>
                  <a:lnTo>
                    <a:pt x="724" y="61"/>
                  </a:lnTo>
                  <a:lnTo>
                    <a:pt x="724" y="61"/>
                  </a:lnTo>
                  <a:lnTo>
                    <a:pt x="726" y="61"/>
                  </a:lnTo>
                  <a:lnTo>
                    <a:pt x="726" y="63"/>
                  </a:lnTo>
                  <a:lnTo>
                    <a:pt x="727" y="63"/>
                  </a:lnTo>
                  <a:lnTo>
                    <a:pt x="729" y="63"/>
                  </a:lnTo>
                  <a:lnTo>
                    <a:pt x="730" y="63"/>
                  </a:lnTo>
                  <a:lnTo>
                    <a:pt x="730" y="63"/>
                  </a:lnTo>
                  <a:lnTo>
                    <a:pt x="732" y="63"/>
                  </a:lnTo>
                  <a:lnTo>
                    <a:pt x="732" y="63"/>
                  </a:lnTo>
                  <a:lnTo>
                    <a:pt x="733" y="61"/>
                  </a:lnTo>
                  <a:lnTo>
                    <a:pt x="733" y="61"/>
                  </a:lnTo>
                  <a:lnTo>
                    <a:pt x="732" y="60"/>
                  </a:lnTo>
                  <a:lnTo>
                    <a:pt x="730" y="60"/>
                  </a:lnTo>
                  <a:lnTo>
                    <a:pt x="730" y="58"/>
                  </a:lnTo>
                  <a:lnTo>
                    <a:pt x="730" y="58"/>
                  </a:lnTo>
                  <a:lnTo>
                    <a:pt x="730" y="58"/>
                  </a:lnTo>
                  <a:lnTo>
                    <a:pt x="732" y="60"/>
                  </a:lnTo>
                  <a:lnTo>
                    <a:pt x="732" y="60"/>
                  </a:lnTo>
                  <a:lnTo>
                    <a:pt x="733" y="60"/>
                  </a:lnTo>
                  <a:lnTo>
                    <a:pt x="733" y="58"/>
                  </a:lnTo>
                  <a:lnTo>
                    <a:pt x="733" y="57"/>
                  </a:lnTo>
                  <a:lnTo>
                    <a:pt x="733" y="57"/>
                  </a:lnTo>
                  <a:lnTo>
                    <a:pt x="732" y="55"/>
                  </a:lnTo>
                  <a:lnTo>
                    <a:pt x="730" y="55"/>
                  </a:lnTo>
                  <a:lnTo>
                    <a:pt x="729" y="55"/>
                  </a:lnTo>
                  <a:close/>
                  <a:moveTo>
                    <a:pt x="286" y="52"/>
                  </a:moveTo>
                  <a:lnTo>
                    <a:pt x="286" y="52"/>
                  </a:lnTo>
                  <a:lnTo>
                    <a:pt x="287" y="54"/>
                  </a:lnTo>
                  <a:lnTo>
                    <a:pt x="287" y="55"/>
                  </a:lnTo>
                  <a:lnTo>
                    <a:pt x="287" y="55"/>
                  </a:lnTo>
                  <a:lnTo>
                    <a:pt x="289" y="54"/>
                  </a:lnTo>
                  <a:lnTo>
                    <a:pt x="289" y="54"/>
                  </a:lnTo>
                  <a:lnTo>
                    <a:pt x="289" y="52"/>
                  </a:lnTo>
                  <a:lnTo>
                    <a:pt x="289" y="52"/>
                  </a:lnTo>
                  <a:lnTo>
                    <a:pt x="289" y="52"/>
                  </a:lnTo>
                  <a:lnTo>
                    <a:pt x="290" y="54"/>
                  </a:lnTo>
                  <a:lnTo>
                    <a:pt x="290" y="57"/>
                  </a:lnTo>
                  <a:lnTo>
                    <a:pt x="292" y="58"/>
                  </a:lnTo>
                  <a:lnTo>
                    <a:pt x="292" y="60"/>
                  </a:lnTo>
                  <a:lnTo>
                    <a:pt x="292" y="58"/>
                  </a:lnTo>
                  <a:lnTo>
                    <a:pt x="292" y="58"/>
                  </a:lnTo>
                  <a:lnTo>
                    <a:pt x="292" y="57"/>
                  </a:lnTo>
                  <a:lnTo>
                    <a:pt x="290" y="54"/>
                  </a:lnTo>
                  <a:lnTo>
                    <a:pt x="292" y="54"/>
                  </a:lnTo>
                  <a:lnTo>
                    <a:pt x="292" y="54"/>
                  </a:lnTo>
                  <a:lnTo>
                    <a:pt x="292" y="54"/>
                  </a:lnTo>
                  <a:lnTo>
                    <a:pt x="293" y="54"/>
                  </a:lnTo>
                  <a:lnTo>
                    <a:pt x="293" y="55"/>
                  </a:lnTo>
                  <a:lnTo>
                    <a:pt x="293" y="55"/>
                  </a:lnTo>
                  <a:lnTo>
                    <a:pt x="293" y="57"/>
                  </a:lnTo>
                  <a:lnTo>
                    <a:pt x="293" y="58"/>
                  </a:lnTo>
                  <a:lnTo>
                    <a:pt x="293" y="58"/>
                  </a:lnTo>
                  <a:lnTo>
                    <a:pt x="293" y="60"/>
                  </a:lnTo>
                  <a:lnTo>
                    <a:pt x="295" y="60"/>
                  </a:lnTo>
                  <a:lnTo>
                    <a:pt x="297" y="61"/>
                  </a:lnTo>
                  <a:lnTo>
                    <a:pt x="297" y="61"/>
                  </a:lnTo>
                  <a:lnTo>
                    <a:pt x="297" y="63"/>
                  </a:lnTo>
                  <a:lnTo>
                    <a:pt x="297" y="63"/>
                  </a:lnTo>
                  <a:lnTo>
                    <a:pt x="295" y="65"/>
                  </a:lnTo>
                  <a:lnTo>
                    <a:pt x="295" y="65"/>
                  </a:lnTo>
                  <a:lnTo>
                    <a:pt x="295" y="66"/>
                  </a:lnTo>
                  <a:lnTo>
                    <a:pt x="293" y="66"/>
                  </a:lnTo>
                  <a:lnTo>
                    <a:pt x="293" y="66"/>
                  </a:lnTo>
                  <a:lnTo>
                    <a:pt x="295" y="68"/>
                  </a:lnTo>
                  <a:lnTo>
                    <a:pt x="295" y="68"/>
                  </a:lnTo>
                  <a:lnTo>
                    <a:pt x="298" y="69"/>
                  </a:lnTo>
                  <a:lnTo>
                    <a:pt x="300" y="71"/>
                  </a:lnTo>
                  <a:lnTo>
                    <a:pt x="301" y="72"/>
                  </a:lnTo>
                  <a:lnTo>
                    <a:pt x="303" y="72"/>
                  </a:lnTo>
                  <a:lnTo>
                    <a:pt x="304" y="76"/>
                  </a:lnTo>
                  <a:lnTo>
                    <a:pt x="306" y="77"/>
                  </a:lnTo>
                  <a:lnTo>
                    <a:pt x="306" y="77"/>
                  </a:lnTo>
                  <a:lnTo>
                    <a:pt x="306" y="79"/>
                  </a:lnTo>
                  <a:lnTo>
                    <a:pt x="304" y="80"/>
                  </a:lnTo>
                  <a:lnTo>
                    <a:pt x="304" y="80"/>
                  </a:lnTo>
                  <a:lnTo>
                    <a:pt x="303" y="82"/>
                  </a:lnTo>
                  <a:lnTo>
                    <a:pt x="301" y="82"/>
                  </a:lnTo>
                  <a:lnTo>
                    <a:pt x="300" y="82"/>
                  </a:lnTo>
                  <a:lnTo>
                    <a:pt x="300" y="82"/>
                  </a:lnTo>
                  <a:lnTo>
                    <a:pt x="298" y="82"/>
                  </a:lnTo>
                  <a:lnTo>
                    <a:pt x="298" y="82"/>
                  </a:lnTo>
                  <a:lnTo>
                    <a:pt x="297" y="80"/>
                  </a:lnTo>
                  <a:lnTo>
                    <a:pt x="297" y="77"/>
                  </a:lnTo>
                  <a:lnTo>
                    <a:pt x="297" y="77"/>
                  </a:lnTo>
                  <a:lnTo>
                    <a:pt x="297" y="76"/>
                  </a:lnTo>
                  <a:lnTo>
                    <a:pt x="295" y="72"/>
                  </a:lnTo>
                  <a:lnTo>
                    <a:pt x="293" y="69"/>
                  </a:lnTo>
                  <a:lnTo>
                    <a:pt x="293" y="68"/>
                  </a:lnTo>
                  <a:lnTo>
                    <a:pt x="292" y="66"/>
                  </a:lnTo>
                  <a:lnTo>
                    <a:pt x="290" y="65"/>
                  </a:lnTo>
                  <a:lnTo>
                    <a:pt x="290" y="65"/>
                  </a:lnTo>
                  <a:lnTo>
                    <a:pt x="290" y="65"/>
                  </a:lnTo>
                  <a:lnTo>
                    <a:pt x="290" y="65"/>
                  </a:lnTo>
                  <a:lnTo>
                    <a:pt x="292" y="65"/>
                  </a:lnTo>
                  <a:lnTo>
                    <a:pt x="292" y="66"/>
                  </a:lnTo>
                  <a:lnTo>
                    <a:pt x="292" y="66"/>
                  </a:lnTo>
                  <a:lnTo>
                    <a:pt x="293" y="66"/>
                  </a:lnTo>
                  <a:lnTo>
                    <a:pt x="293" y="66"/>
                  </a:lnTo>
                  <a:lnTo>
                    <a:pt x="293" y="65"/>
                  </a:lnTo>
                  <a:lnTo>
                    <a:pt x="293" y="65"/>
                  </a:lnTo>
                  <a:lnTo>
                    <a:pt x="292" y="63"/>
                  </a:lnTo>
                  <a:lnTo>
                    <a:pt x="292" y="63"/>
                  </a:lnTo>
                  <a:lnTo>
                    <a:pt x="290" y="63"/>
                  </a:lnTo>
                  <a:lnTo>
                    <a:pt x="290" y="61"/>
                  </a:lnTo>
                  <a:lnTo>
                    <a:pt x="289" y="60"/>
                  </a:lnTo>
                  <a:lnTo>
                    <a:pt x="289" y="57"/>
                  </a:lnTo>
                  <a:lnTo>
                    <a:pt x="289" y="57"/>
                  </a:lnTo>
                  <a:lnTo>
                    <a:pt x="287" y="57"/>
                  </a:lnTo>
                  <a:lnTo>
                    <a:pt x="286" y="55"/>
                  </a:lnTo>
                  <a:lnTo>
                    <a:pt x="286" y="55"/>
                  </a:lnTo>
                  <a:lnTo>
                    <a:pt x="284" y="55"/>
                  </a:lnTo>
                  <a:lnTo>
                    <a:pt x="282" y="57"/>
                  </a:lnTo>
                  <a:lnTo>
                    <a:pt x="282" y="55"/>
                  </a:lnTo>
                  <a:lnTo>
                    <a:pt x="282" y="54"/>
                  </a:lnTo>
                  <a:lnTo>
                    <a:pt x="282" y="54"/>
                  </a:lnTo>
                  <a:lnTo>
                    <a:pt x="282" y="54"/>
                  </a:lnTo>
                  <a:lnTo>
                    <a:pt x="284" y="52"/>
                  </a:lnTo>
                  <a:lnTo>
                    <a:pt x="284" y="52"/>
                  </a:lnTo>
                  <a:lnTo>
                    <a:pt x="286" y="52"/>
                  </a:lnTo>
                  <a:close/>
                  <a:moveTo>
                    <a:pt x="732" y="50"/>
                  </a:moveTo>
                  <a:lnTo>
                    <a:pt x="732" y="50"/>
                  </a:lnTo>
                  <a:lnTo>
                    <a:pt x="732" y="50"/>
                  </a:lnTo>
                  <a:lnTo>
                    <a:pt x="732" y="50"/>
                  </a:lnTo>
                  <a:lnTo>
                    <a:pt x="732" y="54"/>
                  </a:lnTo>
                  <a:lnTo>
                    <a:pt x="732" y="54"/>
                  </a:lnTo>
                  <a:lnTo>
                    <a:pt x="733" y="55"/>
                  </a:lnTo>
                  <a:lnTo>
                    <a:pt x="735" y="54"/>
                  </a:lnTo>
                  <a:lnTo>
                    <a:pt x="737" y="54"/>
                  </a:lnTo>
                  <a:lnTo>
                    <a:pt x="737" y="54"/>
                  </a:lnTo>
                  <a:lnTo>
                    <a:pt x="735" y="55"/>
                  </a:lnTo>
                  <a:lnTo>
                    <a:pt x="735" y="55"/>
                  </a:lnTo>
                  <a:lnTo>
                    <a:pt x="735" y="57"/>
                  </a:lnTo>
                  <a:lnTo>
                    <a:pt x="735" y="57"/>
                  </a:lnTo>
                  <a:lnTo>
                    <a:pt x="735" y="58"/>
                  </a:lnTo>
                  <a:lnTo>
                    <a:pt x="735" y="60"/>
                  </a:lnTo>
                  <a:lnTo>
                    <a:pt x="735" y="60"/>
                  </a:lnTo>
                  <a:lnTo>
                    <a:pt x="737" y="61"/>
                  </a:lnTo>
                  <a:lnTo>
                    <a:pt x="735" y="61"/>
                  </a:lnTo>
                  <a:lnTo>
                    <a:pt x="735" y="63"/>
                  </a:lnTo>
                  <a:lnTo>
                    <a:pt x="733" y="65"/>
                  </a:lnTo>
                  <a:lnTo>
                    <a:pt x="732" y="65"/>
                  </a:lnTo>
                  <a:lnTo>
                    <a:pt x="732" y="65"/>
                  </a:lnTo>
                  <a:lnTo>
                    <a:pt x="730" y="66"/>
                  </a:lnTo>
                  <a:lnTo>
                    <a:pt x="729" y="72"/>
                  </a:lnTo>
                  <a:lnTo>
                    <a:pt x="729" y="71"/>
                  </a:lnTo>
                  <a:lnTo>
                    <a:pt x="729" y="69"/>
                  </a:lnTo>
                  <a:lnTo>
                    <a:pt x="729" y="68"/>
                  </a:lnTo>
                  <a:lnTo>
                    <a:pt x="727" y="66"/>
                  </a:lnTo>
                  <a:lnTo>
                    <a:pt x="726" y="65"/>
                  </a:lnTo>
                  <a:lnTo>
                    <a:pt x="724" y="63"/>
                  </a:lnTo>
                  <a:lnTo>
                    <a:pt x="722" y="61"/>
                  </a:lnTo>
                  <a:lnTo>
                    <a:pt x="722" y="60"/>
                  </a:lnTo>
                  <a:lnTo>
                    <a:pt x="722" y="60"/>
                  </a:lnTo>
                  <a:lnTo>
                    <a:pt x="722" y="57"/>
                  </a:lnTo>
                  <a:lnTo>
                    <a:pt x="722" y="55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1" y="54"/>
                  </a:lnTo>
                  <a:lnTo>
                    <a:pt x="722" y="54"/>
                  </a:lnTo>
                  <a:lnTo>
                    <a:pt x="722" y="54"/>
                  </a:lnTo>
                  <a:lnTo>
                    <a:pt x="722" y="54"/>
                  </a:lnTo>
                  <a:lnTo>
                    <a:pt x="722" y="50"/>
                  </a:lnTo>
                  <a:lnTo>
                    <a:pt x="724" y="50"/>
                  </a:lnTo>
                  <a:lnTo>
                    <a:pt x="724" y="54"/>
                  </a:lnTo>
                  <a:lnTo>
                    <a:pt x="724" y="55"/>
                  </a:lnTo>
                  <a:lnTo>
                    <a:pt x="724" y="55"/>
                  </a:lnTo>
                  <a:lnTo>
                    <a:pt x="726" y="55"/>
                  </a:lnTo>
                  <a:lnTo>
                    <a:pt x="727" y="54"/>
                  </a:lnTo>
                  <a:lnTo>
                    <a:pt x="727" y="54"/>
                  </a:lnTo>
                  <a:lnTo>
                    <a:pt x="727" y="54"/>
                  </a:lnTo>
                  <a:lnTo>
                    <a:pt x="729" y="54"/>
                  </a:lnTo>
                  <a:lnTo>
                    <a:pt x="730" y="54"/>
                  </a:lnTo>
                  <a:lnTo>
                    <a:pt x="730" y="52"/>
                  </a:lnTo>
                  <a:lnTo>
                    <a:pt x="730" y="52"/>
                  </a:lnTo>
                  <a:lnTo>
                    <a:pt x="732" y="52"/>
                  </a:lnTo>
                  <a:lnTo>
                    <a:pt x="732" y="50"/>
                  </a:lnTo>
                  <a:close/>
                  <a:moveTo>
                    <a:pt x="393" y="47"/>
                  </a:moveTo>
                  <a:lnTo>
                    <a:pt x="393" y="49"/>
                  </a:lnTo>
                  <a:lnTo>
                    <a:pt x="393" y="49"/>
                  </a:lnTo>
                  <a:lnTo>
                    <a:pt x="393" y="50"/>
                  </a:lnTo>
                  <a:lnTo>
                    <a:pt x="393" y="49"/>
                  </a:lnTo>
                  <a:lnTo>
                    <a:pt x="391" y="49"/>
                  </a:lnTo>
                  <a:lnTo>
                    <a:pt x="393" y="49"/>
                  </a:lnTo>
                  <a:lnTo>
                    <a:pt x="393" y="47"/>
                  </a:lnTo>
                  <a:close/>
                  <a:moveTo>
                    <a:pt x="304" y="38"/>
                  </a:moveTo>
                  <a:lnTo>
                    <a:pt x="304" y="39"/>
                  </a:lnTo>
                  <a:lnTo>
                    <a:pt x="304" y="39"/>
                  </a:lnTo>
                  <a:lnTo>
                    <a:pt x="306" y="41"/>
                  </a:lnTo>
                  <a:lnTo>
                    <a:pt x="306" y="41"/>
                  </a:lnTo>
                  <a:lnTo>
                    <a:pt x="306" y="41"/>
                  </a:lnTo>
                  <a:lnTo>
                    <a:pt x="306" y="38"/>
                  </a:lnTo>
                  <a:lnTo>
                    <a:pt x="304" y="38"/>
                  </a:lnTo>
                  <a:close/>
                  <a:moveTo>
                    <a:pt x="1804" y="36"/>
                  </a:moveTo>
                  <a:lnTo>
                    <a:pt x="1802" y="36"/>
                  </a:lnTo>
                  <a:lnTo>
                    <a:pt x="1799" y="38"/>
                  </a:lnTo>
                  <a:lnTo>
                    <a:pt x="1796" y="41"/>
                  </a:lnTo>
                  <a:lnTo>
                    <a:pt x="1796" y="41"/>
                  </a:lnTo>
                  <a:lnTo>
                    <a:pt x="1798" y="41"/>
                  </a:lnTo>
                  <a:lnTo>
                    <a:pt x="1801" y="43"/>
                  </a:lnTo>
                  <a:lnTo>
                    <a:pt x="1801" y="43"/>
                  </a:lnTo>
                  <a:lnTo>
                    <a:pt x="1802" y="41"/>
                  </a:lnTo>
                  <a:lnTo>
                    <a:pt x="1802" y="41"/>
                  </a:lnTo>
                  <a:lnTo>
                    <a:pt x="1804" y="39"/>
                  </a:lnTo>
                  <a:lnTo>
                    <a:pt x="1806" y="38"/>
                  </a:lnTo>
                  <a:lnTo>
                    <a:pt x="1806" y="38"/>
                  </a:lnTo>
                  <a:lnTo>
                    <a:pt x="1806" y="38"/>
                  </a:lnTo>
                  <a:lnTo>
                    <a:pt x="1806" y="36"/>
                  </a:lnTo>
                  <a:lnTo>
                    <a:pt x="1804" y="36"/>
                  </a:lnTo>
                  <a:lnTo>
                    <a:pt x="1804" y="36"/>
                  </a:lnTo>
                  <a:close/>
                  <a:moveTo>
                    <a:pt x="837" y="36"/>
                  </a:moveTo>
                  <a:lnTo>
                    <a:pt x="841" y="36"/>
                  </a:lnTo>
                  <a:lnTo>
                    <a:pt x="844" y="39"/>
                  </a:lnTo>
                  <a:lnTo>
                    <a:pt x="844" y="39"/>
                  </a:lnTo>
                  <a:lnTo>
                    <a:pt x="845" y="41"/>
                  </a:lnTo>
                  <a:lnTo>
                    <a:pt x="845" y="41"/>
                  </a:lnTo>
                  <a:lnTo>
                    <a:pt x="845" y="41"/>
                  </a:lnTo>
                  <a:lnTo>
                    <a:pt x="845" y="41"/>
                  </a:lnTo>
                  <a:lnTo>
                    <a:pt x="844" y="41"/>
                  </a:lnTo>
                  <a:lnTo>
                    <a:pt x="844" y="39"/>
                  </a:lnTo>
                  <a:lnTo>
                    <a:pt x="841" y="38"/>
                  </a:lnTo>
                  <a:lnTo>
                    <a:pt x="841" y="38"/>
                  </a:lnTo>
                  <a:lnTo>
                    <a:pt x="837" y="36"/>
                  </a:lnTo>
                  <a:lnTo>
                    <a:pt x="836" y="36"/>
                  </a:lnTo>
                  <a:lnTo>
                    <a:pt x="837" y="36"/>
                  </a:lnTo>
                  <a:close/>
                  <a:moveTo>
                    <a:pt x="0" y="33"/>
                  </a:moveTo>
                  <a:lnTo>
                    <a:pt x="0" y="33"/>
                  </a:lnTo>
                  <a:lnTo>
                    <a:pt x="2" y="36"/>
                  </a:lnTo>
                  <a:lnTo>
                    <a:pt x="6" y="39"/>
                  </a:lnTo>
                  <a:lnTo>
                    <a:pt x="8" y="41"/>
                  </a:lnTo>
                  <a:lnTo>
                    <a:pt x="10" y="44"/>
                  </a:lnTo>
                  <a:lnTo>
                    <a:pt x="11" y="44"/>
                  </a:lnTo>
                  <a:lnTo>
                    <a:pt x="13" y="44"/>
                  </a:lnTo>
                  <a:lnTo>
                    <a:pt x="13" y="46"/>
                  </a:lnTo>
                  <a:lnTo>
                    <a:pt x="11" y="46"/>
                  </a:lnTo>
                  <a:lnTo>
                    <a:pt x="11" y="46"/>
                  </a:lnTo>
                  <a:lnTo>
                    <a:pt x="10" y="46"/>
                  </a:lnTo>
                  <a:lnTo>
                    <a:pt x="10" y="46"/>
                  </a:lnTo>
                  <a:lnTo>
                    <a:pt x="8" y="46"/>
                  </a:lnTo>
                  <a:lnTo>
                    <a:pt x="8" y="46"/>
                  </a:lnTo>
                  <a:lnTo>
                    <a:pt x="8" y="43"/>
                  </a:lnTo>
                  <a:lnTo>
                    <a:pt x="6" y="41"/>
                  </a:lnTo>
                  <a:lnTo>
                    <a:pt x="5" y="39"/>
                  </a:lnTo>
                  <a:lnTo>
                    <a:pt x="3" y="36"/>
                  </a:lnTo>
                  <a:lnTo>
                    <a:pt x="0" y="33"/>
                  </a:lnTo>
                  <a:close/>
                  <a:moveTo>
                    <a:pt x="2660" y="30"/>
                  </a:moveTo>
                  <a:lnTo>
                    <a:pt x="2662" y="30"/>
                  </a:lnTo>
                  <a:lnTo>
                    <a:pt x="2660" y="33"/>
                  </a:lnTo>
                  <a:lnTo>
                    <a:pt x="2660" y="35"/>
                  </a:lnTo>
                  <a:lnTo>
                    <a:pt x="2659" y="36"/>
                  </a:lnTo>
                  <a:lnTo>
                    <a:pt x="2659" y="36"/>
                  </a:lnTo>
                  <a:lnTo>
                    <a:pt x="2657" y="36"/>
                  </a:lnTo>
                  <a:lnTo>
                    <a:pt x="2656" y="36"/>
                  </a:lnTo>
                  <a:lnTo>
                    <a:pt x="2654" y="38"/>
                  </a:lnTo>
                  <a:lnTo>
                    <a:pt x="2654" y="38"/>
                  </a:lnTo>
                  <a:lnTo>
                    <a:pt x="2656" y="36"/>
                  </a:lnTo>
                  <a:lnTo>
                    <a:pt x="2657" y="35"/>
                  </a:lnTo>
                  <a:lnTo>
                    <a:pt x="2659" y="33"/>
                  </a:lnTo>
                  <a:lnTo>
                    <a:pt x="2660" y="32"/>
                  </a:lnTo>
                  <a:lnTo>
                    <a:pt x="2660" y="30"/>
                  </a:lnTo>
                  <a:close/>
                  <a:moveTo>
                    <a:pt x="431" y="28"/>
                  </a:moveTo>
                  <a:lnTo>
                    <a:pt x="432" y="28"/>
                  </a:lnTo>
                  <a:lnTo>
                    <a:pt x="434" y="28"/>
                  </a:lnTo>
                  <a:lnTo>
                    <a:pt x="435" y="28"/>
                  </a:lnTo>
                  <a:lnTo>
                    <a:pt x="435" y="28"/>
                  </a:lnTo>
                  <a:lnTo>
                    <a:pt x="435" y="30"/>
                  </a:lnTo>
                  <a:lnTo>
                    <a:pt x="434" y="30"/>
                  </a:lnTo>
                  <a:lnTo>
                    <a:pt x="432" y="32"/>
                  </a:lnTo>
                  <a:lnTo>
                    <a:pt x="431" y="32"/>
                  </a:lnTo>
                  <a:lnTo>
                    <a:pt x="427" y="32"/>
                  </a:lnTo>
                  <a:lnTo>
                    <a:pt x="427" y="30"/>
                  </a:lnTo>
                  <a:lnTo>
                    <a:pt x="429" y="30"/>
                  </a:lnTo>
                  <a:lnTo>
                    <a:pt x="429" y="30"/>
                  </a:lnTo>
                  <a:lnTo>
                    <a:pt x="429" y="30"/>
                  </a:lnTo>
                  <a:lnTo>
                    <a:pt x="431" y="28"/>
                  </a:lnTo>
                  <a:close/>
                  <a:moveTo>
                    <a:pt x="699" y="27"/>
                  </a:moveTo>
                  <a:lnTo>
                    <a:pt x="699" y="27"/>
                  </a:lnTo>
                  <a:lnTo>
                    <a:pt x="700" y="28"/>
                  </a:lnTo>
                  <a:lnTo>
                    <a:pt x="700" y="28"/>
                  </a:lnTo>
                  <a:lnTo>
                    <a:pt x="702" y="28"/>
                  </a:lnTo>
                  <a:lnTo>
                    <a:pt x="702" y="28"/>
                  </a:lnTo>
                  <a:lnTo>
                    <a:pt x="702" y="28"/>
                  </a:lnTo>
                  <a:lnTo>
                    <a:pt x="702" y="28"/>
                  </a:lnTo>
                  <a:lnTo>
                    <a:pt x="703" y="28"/>
                  </a:lnTo>
                  <a:lnTo>
                    <a:pt x="703" y="28"/>
                  </a:lnTo>
                  <a:lnTo>
                    <a:pt x="703" y="28"/>
                  </a:lnTo>
                  <a:lnTo>
                    <a:pt x="703" y="30"/>
                  </a:lnTo>
                  <a:lnTo>
                    <a:pt x="703" y="30"/>
                  </a:lnTo>
                  <a:lnTo>
                    <a:pt x="703" y="30"/>
                  </a:lnTo>
                  <a:lnTo>
                    <a:pt x="703" y="32"/>
                  </a:lnTo>
                  <a:lnTo>
                    <a:pt x="703" y="32"/>
                  </a:lnTo>
                  <a:lnTo>
                    <a:pt x="703" y="32"/>
                  </a:lnTo>
                  <a:lnTo>
                    <a:pt x="703" y="33"/>
                  </a:lnTo>
                  <a:lnTo>
                    <a:pt x="703" y="35"/>
                  </a:lnTo>
                  <a:lnTo>
                    <a:pt x="703" y="35"/>
                  </a:lnTo>
                  <a:lnTo>
                    <a:pt x="703" y="36"/>
                  </a:lnTo>
                  <a:lnTo>
                    <a:pt x="703" y="35"/>
                  </a:lnTo>
                  <a:lnTo>
                    <a:pt x="702" y="35"/>
                  </a:lnTo>
                  <a:lnTo>
                    <a:pt x="702" y="33"/>
                  </a:lnTo>
                  <a:lnTo>
                    <a:pt x="702" y="33"/>
                  </a:lnTo>
                  <a:lnTo>
                    <a:pt x="702" y="33"/>
                  </a:lnTo>
                  <a:lnTo>
                    <a:pt x="702" y="32"/>
                  </a:lnTo>
                  <a:lnTo>
                    <a:pt x="702" y="32"/>
                  </a:lnTo>
                  <a:lnTo>
                    <a:pt x="702" y="32"/>
                  </a:lnTo>
                  <a:lnTo>
                    <a:pt x="702" y="33"/>
                  </a:lnTo>
                  <a:lnTo>
                    <a:pt x="700" y="33"/>
                  </a:lnTo>
                  <a:lnTo>
                    <a:pt x="700" y="33"/>
                  </a:lnTo>
                  <a:lnTo>
                    <a:pt x="700" y="33"/>
                  </a:lnTo>
                  <a:lnTo>
                    <a:pt x="699" y="33"/>
                  </a:lnTo>
                  <a:lnTo>
                    <a:pt x="699" y="32"/>
                  </a:lnTo>
                  <a:lnTo>
                    <a:pt x="699" y="32"/>
                  </a:lnTo>
                  <a:lnTo>
                    <a:pt x="699" y="30"/>
                  </a:lnTo>
                  <a:lnTo>
                    <a:pt x="699" y="30"/>
                  </a:lnTo>
                  <a:lnTo>
                    <a:pt x="697" y="30"/>
                  </a:lnTo>
                  <a:lnTo>
                    <a:pt x="697" y="32"/>
                  </a:lnTo>
                  <a:lnTo>
                    <a:pt x="696" y="32"/>
                  </a:lnTo>
                  <a:lnTo>
                    <a:pt x="696" y="32"/>
                  </a:lnTo>
                  <a:lnTo>
                    <a:pt x="696" y="32"/>
                  </a:lnTo>
                  <a:lnTo>
                    <a:pt x="696" y="30"/>
                  </a:lnTo>
                  <a:lnTo>
                    <a:pt x="696" y="30"/>
                  </a:lnTo>
                  <a:lnTo>
                    <a:pt x="697" y="30"/>
                  </a:lnTo>
                  <a:lnTo>
                    <a:pt x="697" y="30"/>
                  </a:lnTo>
                  <a:lnTo>
                    <a:pt x="697" y="30"/>
                  </a:lnTo>
                  <a:lnTo>
                    <a:pt x="699" y="28"/>
                  </a:lnTo>
                  <a:lnTo>
                    <a:pt x="699" y="28"/>
                  </a:lnTo>
                  <a:lnTo>
                    <a:pt x="699" y="28"/>
                  </a:lnTo>
                  <a:lnTo>
                    <a:pt x="699" y="28"/>
                  </a:lnTo>
                  <a:lnTo>
                    <a:pt x="699" y="28"/>
                  </a:lnTo>
                  <a:lnTo>
                    <a:pt x="697" y="28"/>
                  </a:lnTo>
                  <a:lnTo>
                    <a:pt x="697" y="28"/>
                  </a:lnTo>
                  <a:lnTo>
                    <a:pt x="697" y="27"/>
                  </a:lnTo>
                  <a:lnTo>
                    <a:pt x="699" y="27"/>
                  </a:lnTo>
                  <a:close/>
                  <a:moveTo>
                    <a:pt x="1799" y="27"/>
                  </a:moveTo>
                  <a:lnTo>
                    <a:pt x="1799" y="27"/>
                  </a:lnTo>
                  <a:lnTo>
                    <a:pt x="1799" y="30"/>
                  </a:lnTo>
                  <a:lnTo>
                    <a:pt x="1799" y="30"/>
                  </a:lnTo>
                  <a:lnTo>
                    <a:pt x="1801" y="32"/>
                  </a:lnTo>
                  <a:lnTo>
                    <a:pt x="1802" y="32"/>
                  </a:lnTo>
                  <a:lnTo>
                    <a:pt x="1804" y="32"/>
                  </a:lnTo>
                  <a:lnTo>
                    <a:pt x="1804" y="32"/>
                  </a:lnTo>
                  <a:lnTo>
                    <a:pt x="1802" y="33"/>
                  </a:lnTo>
                  <a:lnTo>
                    <a:pt x="1802" y="33"/>
                  </a:lnTo>
                  <a:lnTo>
                    <a:pt x="1802" y="35"/>
                  </a:lnTo>
                  <a:lnTo>
                    <a:pt x="1802" y="35"/>
                  </a:lnTo>
                  <a:lnTo>
                    <a:pt x="1804" y="35"/>
                  </a:lnTo>
                  <a:lnTo>
                    <a:pt x="1806" y="36"/>
                  </a:lnTo>
                  <a:lnTo>
                    <a:pt x="1807" y="36"/>
                  </a:lnTo>
                  <a:lnTo>
                    <a:pt x="1807" y="38"/>
                  </a:lnTo>
                  <a:lnTo>
                    <a:pt x="1806" y="39"/>
                  </a:lnTo>
                  <a:lnTo>
                    <a:pt x="1801" y="43"/>
                  </a:lnTo>
                  <a:lnTo>
                    <a:pt x="1799" y="43"/>
                  </a:lnTo>
                  <a:lnTo>
                    <a:pt x="1795" y="41"/>
                  </a:lnTo>
                  <a:lnTo>
                    <a:pt x="1795" y="41"/>
                  </a:lnTo>
                  <a:lnTo>
                    <a:pt x="1795" y="39"/>
                  </a:lnTo>
                  <a:lnTo>
                    <a:pt x="1795" y="39"/>
                  </a:lnTo>
                  <a:lnTo>
                    <a:pt x="1795" y="39"/>
                  </a:lnTo>
                  <a:lnTo>
                    <a:pt x="1795" y="38"/>
                  </a:lnTo>
                  <a:lnTo>
                    <a:pt x="1795" y="36"/>
                  </a:lnTo>
                  <a:lnTo>
                    <a:pt x="1795" y="36"/>
                  </a:lnTo>
                  <a:lnTo>
                    <a:pt x="1796" y="36"/>
                  </a:lnTo>
                  <a:lnTo>
                    <a:pt x="1798" y="35"/>
                  </a:lnTo>
                  <a:lnTo>
                    <a:pt x="1798" y="33"/>
                  </a:lnTo>
                  <a:lnTo>
                    <a:pt x="1796" y="33"/>
                  </a:lnTo>
                  <a:lnTo>
                    <a:pt x="1796" y="32"/>
                  </a:lnTo>
                  <a:lnTo>
                    <a:pt x="1795" y="30"/>
                  </a:lnTo>
                  <a:lnTo>
                    <a:pt x="1795" y="30"/>
                  </a:lnTo>
                  <a:lnTo>
                    <a:pt x="1796" y="28"/>
                  </a:lnTo>
                  <a:lnTo>
                    <a:pt x="1798" y="28"/>
                  </a:lnTo>
                  <a:lnTo>
                    <a:pt x="1799" y="27"/>
                  </a:lnTo>
                  <a:close/>
                  <a:moveTo>
                    <a:pt x="2872" y="25"/>
                  </a:moveTo>
                  <a:lnTo>
                    <a:pt x="2873" y="25"/>
                  </a:lnTo>
                  <a:lnTo>
                    <a:pt x="2873" y="25"/>
                  </a:lnTo>
                  <a:lnTo>
                    <a:pt x="2875" y="27"/>
                  </a:lnTo>
                  <a:lnTo>
                    <a:pt x="2875" y="27"/>
                  </a:lnTo>
                  <a:lnTo>
                    <a:pt x="2875" y="28"/>
                  </a:lnTo>
                  <a:lnTo>
                    <a:pt x="2875" y="28"/>
                  </a:lnTo>
                  <a:lnTo>
                    <a:pt x="2875" y="28"/>
                  </a:lnTo>
                  <a:lnTo>
                    <a:pt x="2875" y="30"/>
                  </a:lnTo>
                  <a:lnTo>
                    <a:pt x="2875" y="30"/>
                  </a:lnTo>
                  <a:lnTo>
                    <a:pt x="2875" y="30"/>
                  </a:lnTo>
                  <a:lnTo>
                    <a:pt x="2875" y="32"/>
                  </a:lnTo>
                  <a:lnTo>
                    <a:pt x="2875" y="32"/>
                  </a:lnTo>
                  <a:lnTo>
                    <a:pt x="2873" y="32"/>
                  </a:lnTo>
                  <a:lnTo>
                    <a:pt x="2873" y="32"/>
                  </a:lnTo>
                  <a:lnTo>
                    <a:pt x="2872" y="32"/>
                  </a:lnTo>
                  <a:lnTo>
                    <a:pt x="2870" y="30"/>
                  </a:lnTo>
                  <a:lnTo>
                    <a:pt x="2870" y="30"/>
                  </a:lnTo>
                  <a:lnTo>
                    <a:pt x="2870" y="28"/>
                  </a:lnTo>
                  <a:lnTo>
                    <a:pt x="2870" y="28"/>
                  </a:lnTo>
                  <a:lnTo>
                    <a:pt x="2870" y="27"/>
                  </a:lnTo>
                  <a:lnTo>
                    <a:pt x="2870" y="27"/>
                  </a:lnTo>
                  <a:lnTo>
                    <a:pt x="2870" y="27"/>
                  </a:lnTo>
                  <a:lnTo>
                    <a:pt x="2872" y="25"/>
                  </a:lnTo>
                  <a:close/>
                  <a:moveTo>
                    <a:pt x="268" y="25"/>
                  </a:moveTo>
                  <a:lnTo>
                    <a:pt x="271" y="27"/>
                  </a:lnTo>
                  <a:lnTo>
                    <a:pt x="275" y="27"/>
                  </a:lnTo>
                  <a:lnTo>
                    <a:pt x="278" y="28"/>
                  </a:lnTo>
                  <a:lnTo>
                    <a:pt x="279" y="30"/>
                  </a:lnTo>
                  <a:lnTo>
                    <a:pt x="279" y="30"/>
                  </a:lnTo>
                  <a:lnTo>
                    <a:pt x="281" y="30"/>
                  </a:lnTo>
                  <a:lnTo>
                    <a:pt x="281" y="30"/>
                  </a:lnTo>
                  <a:lnTo>
                    <a:pt x="281" y="30"/>
                  </a:lnTo>
                  <a:lnTo>
                    <a:pt x="281" y="32"/>
                  </a:lnTo>
                  <a:lnTo>
                    <a:pt x="281" y="36"/>
                  </a:lnTo>
                  <a:lnTo>
                    <a:pt x="281" y="38"/>
                  </a:lnTo>
                  <a:lnTo>
                    <a:pt x="281" y="38"/>
                  </a:lnTo>
                  <a:lnTo>
                    <a:pt x="281" y="39"/>
                  </a:lnTo>
                  <a:lnTo>
                    <a:pt x="279" y="43"/>
                  </a:lnTo>
                  <a:lnTo>
                    <a:pt x="279" y="44"/>
                  </a:lnTo>
                  <a:lnTo>
                    <a:pt x="279" y="46"/>
                  </a:lnTo>
                  <a:lnTo>
                    <a:pt x="279" y="47"/>
                  </a:lnTo>
                  <a:lnTo>
                    <a:pt x="279" y="47"/>
                  </a:lnTo>
                  <a:lnTo>
                    <a:pt x="279" y="49"/>
                  </a:lnTo>
                  <a:lnTo>
                    <a:pt x="279" y="49"/>
                  </a:lnTo>
                  <a:lnTo>
                    <a:pt x="279" y="50"/>
                  </a:lnTo>
                  <a:lnTo>
                    <a:pt x="279" y="50"/>
                  </a:lnTo>
                  <a:lnTo>
                    <a:pt x="279" y="52"/>
                  </a:lnTo>
                  <a:lnTo>
                    <a:pt x="279" y="52"/>
                  </a:lnTo>
                  <a:lnTo>
                    <a:pt x="281" y="50"/>
                  </a:lnTo>
                  <a:lnTo>
                    <a:pt x="281" y="50"/>
                  </a:lnTo>
                  <a:lnTo>
                    <a:pt x="281" y="54"/>
                  </a:lnTo>
                  <a:lnTo>
                    <a:pt x="282" y="54"/>
                  </a:lnTo>
                  <a:lnTo>
                    <a:pt x="281" y="55"/>
                  </a:lnTo>
                  <a:lnTo>
                    <a:pt x="281" y="55"/>
                  </a:lnTo>
                  <a:lnTo>
                    <a:pt x="281" y="55"/>
                  </a:lnTo>
                  <a:lnTo>
                    <a:pt x="279" y="55"/>
                  </a:lnTo>
                  <a:lnTo>
                    <a:pt x="278" y="55"/>
                  </a:lnTo>
                  <a:lnTo>
                    <a:pt x="278" y="54"/>
                  </a:lnTo>
                  <a:lnTo>
                    <a:pt x="276" y="52"/>
                  </a:lnTo>
                  <a:lnTo>
                    <a:pt x="278" y="50"/>
                  </a:lnTo>
                  <a:lnTo>
                    <a:pt x="276" y="47"/>
                  </a:lnTo>
                  <a:lnTo>
                    <a:pt x="276" y="47"/>
                  </a:lnTo>
                  <a:lnTo>
                    <a:pt x="276" y="47"/>
                  </a:lnTo>
                  <a:lnTo>
                    <a:pt x="276" y="47"/>
                  </a:lnTo>
                  <a:lnTo>
                    <a:pt x="276" y="52"/>
                  </a:lnTo>
                  <a:lnTo>
                    <a:pt x="276" y="52"/>
                  </a:lnTo>
                  <a:lnTo>
                    <a:pt x="276" y="54"/>
                  </a:lnTo>
                  <a:lnTo>
                    <a:pt x="276" y="54"/>
                  </a:lnTo>
                  <a:lnTo>
                    <a:pt x="276" y="52"/>
                  </a:lnTo>
                  <a:lnTo>
                    <a:pt x="275" y="50"/>
                  </a:lnTo>
                  <a:lnTo>
                    <a:pt x="275" y="46"/>
                  </a:lnTo>
                  <a:lnTo>
                    <a:pt x="275" y="43"/>
                  </a:lnTo>
                  <a:lnTo>
                    <a:pt x="275" y="41"/>
                  </a:lnTo>
                  <a:lnTo>
                    <a:pt x="275" y="41"/>
                  </a:lnTo>
                  <a:lnTo>
                    <a:pt x="276" y="39"/>
                  </a:lnTo>
                  <a:lnTo>
                    <a:pt x="276" y="36"/>
                  </a:lnTo>
                  <a:lnTo>
                    <a:pt x="276" y="35"/>
                  </a:lnTo>
                  <a:lnTo>
                    <a:pt x="275" y="33"/>
                  </a:lnTo>
                  <a:lnTo>
                    <a:pt x="275" y="32"/>
                  </a:lnTo>
                  <a:lnTo>
                    <a:pt x="273" y="32"/>
                  </a:lnTo>
                  <a:lnTo>
                    <a:pt x="273" y="30"/>
                  </a:lnTo>
                  <a:lnTo>
                    <a:pt x="271" y="32"/>
                  </a:lnTo>
                  <a:lnTo>
                    <a:pt x="271" y="32"/>
                  </a:lnTo>
                  <a:lnTo>
                    <a:pt x="271" y="32"/>
                  </a:lnTo>
                  <a:lnTo>
                    <a:pt x="271" y="32"/>
                  </a:lnTo>
                  <a:lnTo>
                    <a:pt x="271" y="33"/>
                  </a:lnTo>
                  <a:lnTo>
                    <a:pt x="273" y="35"/>
                  </a:lnTo>
                  <a:lnTo>
                    <a:pt x="273" y="36"/>
                  </a:lnTo>
                  <a:lnTo>
                    <a:pt x="273" y="36"/>
                  </a:lnTo>
                  <a:lnTo>
                    <a:pt x="271" y="35"/>
                  </a:lnTo>
                  <a:lnTo>
                    <a:pt x="271" y="35"/>
                  </a:lnTo>
                  <a:lnTo>
                    <a:pt x="271" y="33"/>
                  </a:lnTo>
                  <a:lnTo>
                    <a:pt x="270" y="33"/>
                  </a:lnTo>
                  <a:lnTo>
                    <a:pt x="270" y="30"/>
                  </a:lnTo>
                  <a:lnTo>
                    <a:pt x="270" y="28"/>
                  </a:lnTo>
                  <a:lnTo>
                    <a:pt x="268" y="28"/>
                  </a:lnTo>
                  <a:lnTo>
                    <a:pt x="268" y="28"/>
                  </a:lnTo>
                  <a:lnTo>
                    <a:pt x="268" y="28"/>
                  </a:lnTo>
                  <a:lnTo>
                    <a:pt x="267" y="28"/>
                  </a:lnTo>
                  <a:lnTo>
                    <a:pt x="267" y="28"/>
                  </a:lnTo>
                  <a:lnTo>
                    <a:pt x="267" y="30"/>
                  </a:lnTo>
                  <a:lnTo>
                    <a:pt x="267" y="33"/>
                  </a:lnTo>
                  <a:lnTo>
                    <a:pt x="265" y="33"/>
                  </a:lnTo>
                  <a:lnTo>
                    <a:pt x="263" y="33"/>
                  </a:lnTo>
                  <a:lnTo>
                    <a:pt x="263" y="33"/>
                  </a:lnTo>
                  <a:lnTo>
                    <a:pt x="263" y="32"/>
                  </a:lnTo>
                  <a:lnTo>
                    <a:pt x="263" y="32"/>
                  </a:lnTo>
                  <a:lnTo>
                    <a:pt x="263" y="32"/>
                  </a:lnTo>
                  <a:lnTo>
                    <a:pt x="262" y="32"/>
                  </a:lnTo>
                  <a:lnTo>
                    <a:pt x="262" y="30"/>
                  </a:lnTo>
                  <a:lnTo>
                    <a:pt x="262" y="30"/>
                  </a:lnTo>
                  <a:lnTo>
                    <a:pt x="262" y="28"/>
                  </a:lnTo>
                  <a:lnTo>
                    <a:pt x="262" y="28"/>
                  </a:lnTo>
                  <a:lnTo>
                    <a:pt x="260" y="27"/>
                  </a:lnTo>
                  <a:lnTo>
                    <a:pt x="260" y="27"/>
                  </a:lnTo>
                  <a:lnTo>
                    <a:pt x="260" y="25"/>
                  </a:lnTo>
                  <a:lnTo>
                    <a:pt x="262" y="25"/>
                  </a:lnTo>
                  <a:lnTo>
                    <a:pt x="263" y="27"/>
                  </a:lnTo>
                  <a:lnTo>
                    <a:pt x="265" y="27"/>
                  </a:lnTo>
                  <a:lnTo>
                    <a:pt x="265" y="27"/>
                  </a:lnTo>
                  <a:lnTo>
                    <a:pt x="267" y="25"/>
                  </a:lnTo>
                  <a:lnTo>
                    <a:pt x="268" y="25"/>
                  </a:lnTo>
                  <a:lnTo>
                    <a:pt x="268" y="25"/>
                  </a:lnTo>
                  <a:lnTo>
                    <a:pt x="268" y="25"/>
                  </a:lnTo>
                  <a:close/>
                  <a:moveTo>
                    <a:pt x="2780" y="20"/>
                  </a:moveTo>
                  <a:lnTo>
                    <a:pt x="2782" y="20"/>
                  </a:lnTo>
                  <a:lnTo>
                    <a:pt x="2783" y="20"/>
                  </a:lnTo>
                  <a:lnTo>
                    <a:pt x="2783" y="22"/>
                  </a:lnTo>
                  <a:lnTo>
                    <a:pt x="2783" y="24"/>
                  </a:lnTo>
                  <a:lnTo>
                    <a:pt x="2783" y="25"/>
                  </a:lnTo>
                  <a:lnTo>
                    <a:pt x="2783" y="27"/>
                  </a:lnTo>
                  <a:lnTo>
                    <a:pt x="2783" y="27"/>
                  </a:lnTo>
                  <a:lnTo>
                    <a:pt x="2783" y="27"/>
                  </a:lnTo>
                  <a:lnTo>
                    <a:pt x="2783" y="27"/>
                  </a:lnTo>
                  <a:lnTo>
                    <a:pt x="2782" y="25"/>
                  </a:lnTo>
                  <a:lnTo>
                    <a:pt x="2780" y="24"/>
                  </a:lnTo>
                  <a:lnTo>
                    <a:pt x="2779" y="24"/>
                  </a:lnTo>
                  <a:lnTo>
                    <a:pt x="2777" y="24"/>
                  </a:lnTo>
                  <a:lnTo>
                    <a:pt x="2777" y="24"/>
                  </a:lnTo>
                  <a:lnTo>
                    <a:pt x="2775" y="24"/>
                  </a:lnTo>
                  <a:lnTo>
                    <a:pt x="2775" y="22"/>
                  </a:lnTo>
                  <a:lnTo>
                    <a:pt x="2777" y="22"/>
                  </a:lnTo>
                  <a:lnTo>
                    <a:pt x="2777" y="22"/>
                  </a:lnTo>
                  <a:lnTo>
                    <a:pt x="2777" y="20"/>
                  </a:lnTo>
                  <a:lnTo>
                    <a:pt x="2777" y="20"/>
                  </a:lnTo>
                  <a:lnTo>
                    <a:pt x="2779" y="20"/>
                  </a:lnTo>
                  <a:lnTo>
                    <a:pt x="2780" y="20"/>
                  </a:lnTo>
                  <a:close/>
                  <a:moveTo>
                    <a:pt x="3280" y="20"/>
                  </a:moveTo>
                  <a:lnTo>
                    <a:pt x="3277" y="22"/>
                  </a:lnTo>
                  <a:lnTo>
                    <a:pt x="3274" y="24"/>
                  </a:lnTo>
                  <a:lnTo>
                    <a:pt x="3271" y="25"/>
                  </a:lnTo>
                  <a:lnTo>
                    <a:pt x="3269" y="27"/>
                  </a:lnTo>
                  <a:lnTo>
                    <a:pt x="3267" y="27"/>
                  </a:lnTo>
                  <a:lnTo>
                    <a:pt x="3267" y="28"/>
                  </a:lnTo>
                  <a:lnTo>
                    <a:pt x="3274" y="27"/>
                  </a:lnTo>
                  <a:lnTo>
                    <a:pt x="3275" y="27"/>
                  </a:lnTo>
                  <a:lnTo>
                    <a:pt x="3278" y="24"/>
                  </a:lnTo>
                  <a:lnTo>
                    <a:pt x="3280" y="24"/>
                  </a:lnTo>
                  <a:lnTo>
                    <a:pt x="3280" y="20"/>
                  </a:lnTo>
                  <a:lnTo>
                    <a:pt x="3280" y="20"/>
                  </a:lnTo>
                  <a:close/>
                  <a:moveTo>
                    <a:pt x="615" y="19"/>
                  </a:moveTo>
                  <a:lnTo>
                    <a:pt x="615" y="19"/>
                  </a:lnTo>
                  <a:lnTo>
                    <a:pt x="617" y="20"/>
                  </a:lnTo>
                  <a:lnTo>
                    <a:pt x="615" y="20"/>
                  </a:lnTo>
                  <a:lnTo>
                    <a:pt x="614" y="20"/>
                  </a:lnTo>
                  <a:lnTo>
                    <a:pt x="614" y="22"/>
                  </a:lnTo>
                  <a:lnTo>
                    <a:pt x="614" y="22"/>
                  </a:lnTo>
                  <a:lnTo>
                    <a:pt x="614" y="22"/>
                  </a:lnTo>
                  <a:lnTo>
                    <a:pt x="614" y="22"/>
                  </a:lnTo>
                  <a:lnTo>
                    <a:pt x="615" y="22"/>
                  </a:lnTo>
                  <a:lnTo>
                    <a:pt x="614" y="24"/>
                  </a:lnTo>
                  <a:lnTo>
                    <a:pt x="614" y="24"/>
                  </a:lnTo>
                  <a:lnTo>
                    <a:pt x="614" y="24"/>
                  </a:lnTo>
                  <a:lnTo>
                    <a:pt x="614" y="24"/>
                  </a:lnTo>
                  <a:lnTo>
                    <a:pt x="614" y="25"/>
                  </a:lnTo>
                  <a:lnTo>
                    <a:pt x="614" y="25"/>
                  </a:lnTo>
                  <a:lnTo>
                    <a:pt x="612" y="25"/>
                  </a:lnTo>
                  <a:lnTo>
                    <a:pt x="610" y="27"/>
                  </a:lnTo>
                  <a:lnTo>
                    <a:pt x="610" y="27"/>
                  </a:lnTo>
                  <a:lnTo>
                    <a:pt x="612" y="28"/>
                  </a:lnTo>
                  <a:lnTo>
                    <a:pt x="610" y="28"/>
                  </a:lnTo>
                  <a:lnTo>
                    <a:pt x="610" y="28"/>
                  </a:lnTo>
                  <a:lnTo>
                    <a:pt x="609" y="25"/>
                  </a:lnTo>
                  <a:lnTo>
                    <a:pt x="610" y="25"/>
                  </a:lnTo>
                  <a:lnTo>
                    <a:pt x="610" y="24"/>
                  </a:lnTo>
                  <a:lnTo>
                    <a:pt x="610" y="24"/>
                  </a:lnTo>
                  <a:lnTo>
                    <a:pt x="610" y="22"/>
                  </a:lnTo>
                  <a:lnTo>
                    <a:pt x="610" y="22"/>
                  </a:lnTo>
                  <a:lnTo>
                    <a:pt x="610" y="22"/>
                  </a:lnTo>
                  <a:lnTo>
                    <a:pt x="610" y="20"/>
                  </a:lnTo>
                  <a:lnTo>
                    <a:pt x="612" y="19"/>
                  </a:lnTo>
                  <a:lnTo>
                    <a:pt x="614" y="19"/>
                  </a:lnTo>
                  <a:lnTo>
                    <a:pt x="614" y="20"/>
                  </a:lnTo>
                  <a:lnTo>
                    <a:pt x="614" y="20"/>
                  </a:lnTo>
                  <a:lnTo>
                    <a:pt x="614" y="19"/>
                  </a:lnTo>
                  <a:lnTo>
                    <a:pt x="615" y="19"/>
                  </a:lnTo>
                  <a:close/>
                  <a:moveTo>
                    <a:pt x="3744" y="17"/>
                  </a:moveTo>
                  <a:lnTo>
                    <a:pt x="3745" y="17"/>
                  </a:lnTo>
                  <a:lnTo>
                    <a:pt x="3744" y="19"/>
                  </a:lnTo>
                  <a:lnTo>
                    <a:pt x="3744" y="20"/>
                  </a:lnTo>
                  <a:lnTo>
                    <a:pt x="3744" y="20"/>
                  </a:lnTo>
                  <a:lnTo>
                    <a:pt x="3744" y="22"/>
                  </a:lnTo>
                  <a:lnTo>
                    <a:pt x="3742" y="22"/>
                  </a:lnTo>
                  <a:lnTo>
                    <a:pt x="3740" y="20"/>
                  </a:lnTo>
                  <a:lnTo>
                    <a:pt x="3740" y="19"/>
                  </a:lnTo>
                  <a:lnTo>
                    <a:pt x="3742" y="17"/>
                  </a:lnTo>
                  <a:lnTo>
                    <a:pt x="3744" y="17"/>
                  </a:lnTo>
                  <a:close/>
                  <a:moveTo>
                    <a:pt x="696" y="16"/>
                  </a:moveTo>
                  <a:lnTo>
                    <a:pt x="696" y="17"/>
                  </a:lnTo>
                  <a:lnTo>
                    <a:pt x="697" y="17"/>
                  </a:lnTo>
                  <a:lnTo>
                    <a:pt x="696" y="19"/>
                  </a:lnTo>
                  <a:lnTo>
                    <a:pt x="697" y="19"/>
                  </a:lnTo>
                  <a:lnTo>
                    <a:pt x="697" y="19"/>
                  </a:lnTo>
                  <a:lnTo>
                    <a:pt x="697" y="20"/>
                  </a:lnTo>
                  <a:lnTo>
                    <a:pt x="697" y="20"/>
                  </a:lnTo>
                  <a:lnTo>
                    <a:pt x="696" y="20"/>
                  </a:lnTo>
                  <a:lnTo>
                    <a:pt x="694" y="19"/>
                  </a:lnTo>
                  <a:lnTo>
                    <a:pt x="694" y="17"/>
                  </a:lnTo>
                  <a:lnTo>
                    <a:pt x="694" y="17"/>
                  </a:lnTo>
                  <a:lnTo>
                    <a:pt x="696" y="16"/>
                  </a:lnTo>
                  <a:close/>
                  <a:moveTo>
                    <a:pt x="421" y="11"/>
                  </a:moveTo>
                  <a:lnTo>
                    <a:pt x="421" y="11"/>
                  </a:lnTo>
                  <a:lnTo>
                    <a:pt x="423" y="11"/>
                  </a:lnTo>
                  <a:lnTo>
                    <a:pt x="423" y="13"/>
                  </a:lnTo>
                  <a:lnTo>
                    <a:pt x="424" y="13"/>
                  </a:lnTo>
                  <a:lnTo>
                    <a:pt x="426" y="13"/>
                  </a:lnTo>
                  <a:lnTo>
                    <a:pt x="426" y="14"/>
                  </a:lnTo>
                  <a:lnTo>
                    <a:pt x="423" y="14"/>
                  </a:lnTo>
                  <a:lnTo>
                    <a:pt x="421" y="14"/>
                  </a:lnTo>
                  <a:lnTo>
                    <a:pt x="420" y="14"/>
                  </a:lnTo>
                  <a:lnTo>
                    <a:pt x="420" y="14"/>
                  </a:lnTo>
                  <a:lnTo>
                    <a:pt x="418" y="14"/>
                  </a:lnTo>
                  <a:lnTo>
                    <a:pt x="416" y="13"/>
                  </a:lnTo>
                  <a:lnTo>
                    <a:pt x="415" y="13"/>
                  </a:lnTo>
                  <a:lnTo>
                    <a:pt x="416" y="13"/>
                  </a:lnTo>
                  <a:lnTo>
                    <a:pt x="416" y="11"/>
                  </a:lnTo>
                  <a:lnTo>
                    <a:pt x="416" y="11"/>
                  </a:lnTo>
                  <a:lnTo>
                    <a:pt x="416" y="11"/>
                  </a:lnTo>
                  <a:lnTo>
                    <a:pt x="418" y="11"/>
                  </a:lnTo>
                  <a:lnTo>
                    <a:pt x="418" y="11"/>
                  </a:lnTo>
                  <a:lnTo>
                    <a:pt x="418" y="11"/>
                  </a:lnTo>
                  <a:lnTo>
                    <a:pt x="418" y="11"/>
                  </a:lnTo>
                  <a:lnTo>
                    <a:pt x="420" y="11"/>
                  </a:lnTo>
                  <a:lnTo>
                    <a:pt x="420" y="11"/>
                  </a:lnTo>
                  <a:lnTo>
                    <a:pt x="421" y="11"/>
                  </a:lnTo>
                  <a:close/>
                  <a:moveTo>
                    <a:pt x="352" y="9"/>
                  </a:moveTo>
                  <a:lnTo>
                    <a:pt x="353" y="9"/>
                  </a:lnTo>
                  <a:lnTo>
                    <a:pt x="355" y="9"/>
                  </a:lnTo>
                  <a:lnTo>
                    <a:pt x="353" y="9"/>
                  </a:lnTo>
                  <a:lnTo>
                    <a:pt x="353" y="9"/>
                  </a:lnTo>
                  <a:lnTo>
                    <a:pt x="353" y="11"/>
                  </a:lnTo>
                  <a:lnTo>
                    <a:pt x="353" y="11"/>
                  </a:lnTo>
                  <a:lnTo>
                    <a:pt x="355" y="11"/>
                  </a:lnTo>
                  <a:lnTo>
                    <a:pt x="357" y="11"/>
                  </a:lnTo>
                  <a:lnTo>
                    <a:pt x="358" y="11"/>
                  </a:lnTo>
                  <a:lnTo>
                    <a:pt x="360" y="11"/>
                  </a:lnTo>
                  <a:lnTo>
                    <a:pt x="361" y="11"/>
                  </a:lnTo>
                  <a:lnTo>
                    <a:pt x="363" y="11"/>
                  </a:lnTo>
                  <a:lnTo>
                    <a:pt x="363" y="11"/>
                  </a:lnTo>
                  <a:lnTo>
                    <a:pt x="363" y="13"/>
                  </a:lnTo>
                  <a:lnTo>
                    <a:pt x="361" y="13"/>
                  </a:lnTo>
                  <a:lnTo>
                    <a:pt x="360" y="14"/>
                  </a:lnTo>
                  <a:lnTo>
                    <a:pt x="360" y="14"/>
                  </a:lnTo>
                  <a:lnTo>
                    <a:pt x="358" y="14"/>
                  </a:lnTo>
                  <a:lnTo>
                    <a:pt x="357" y="14"/>
                  </a:lnTo>
                  <a:lnTo>
                    <a:pt x="355" y="14"/>
                  </a:lnTo>
                  <a:lnTo>
                    <a:pt x="355" y="14"/>
                  </a:lnTo>
                  <a:lnTo>
                    <a:pt x="353" y="14"/>
                  </a:lnTo>
                  <a:lnTo>
                    <a:pt x="350" y="13"/>
                  </a:lnTo>
                  <a:lnTo>
                    <a:pt x="349" y="13"/>
                  </a:lnTo>
                  <a:lnTo>
                    <a:pt x="349" y="11"/>
                  </a:lnTo>
                  <a:lnTo>
                    <a:pt x="349" y="11"/>
                  </a:lnTo>
                  <a:lnTo>
                    <a:pt x="349" y="9"/>
                  </a:lnTo>
                  <a:lnTo>
                    <a:pt x="350" y="9"/>
                  </a:lnTo>
                  <a:lnTo>
                    <a:pt x="350" y="9"/>
                  </a:lnTo>
                  <a:lnTo>
                    <a:pt x="350" y="9"/>
                  </a:lnTo>
                  <a:lnTo>
                    <a:pt x="352" y="9"/>
                  </a:lnTo>
                  <a:close/>
                  <a:moveTo>
                    <a:pt x="724" y="8"/>
                  </a:moveTo>
                  <a:lnTo>
                    <a:pt x="724" y="8"/>
                  </a:lnTo>
                  <a:lnTo>
                    <a:pt x="726" y="8"/>
                  </a:lnTo>
                  <a:lnTo>
                    <a:pt x="726" y="9"/>
                  </a:lnTo>
                  <a:lnTo>
                    <a:pt x="726" y="9"/>
                  </a:lnTo>
                  <a:lnTo>
                    <a:pt x="727" y="11"/>
                  </a:lnTo>
                  <a:lnTo>
                    <a:pt x="729" y="11"/>
                  </a:lnTo>
                  <a:lnTo>
                    <a:pt x="729" y="13"/>
                  </a:lnTo>
                  <a:lnTo>
                    <a:pt x="729" y="13"/>
                  </a:lnTo>
                  <a:lnTo>
                    <a:pt x="729" y="13"/>
                  </a:lnTo>
                  <a:lnTo>
                    <a:pt x="729" y="14"/>
                  </a:lnTo>
                  <a:lnTo>
                    <a:pt x="729" y="16"/>
                  </a:lnTo>
                  <a:lnTo>
                    <a:pt x="729" y="17"/>
                  </a:lnTo>
                  <a:lnTo>
                    <a:pt x="727" y="17"/>
                  </a:lnTo>
                  <a:lnTo>
                    <a:pt x="727" y="16"/>
                  </a:lnTo>
                  <a:lnTo>
                    <a:pt x="726" y="17"/>
                  </a:lnTo>
                  <a:lnTo>
                    <a:pt x="726" y="17"/>
                  </a:lnTo>
                  <a:lnTo>
                    <a:pt x="726" y="19"/>
                  </a:lnTo>
                  <a:lnTo>
                    <a:pt x="726" y="19"/>
                  </a:lnTo>
                  <a:lnTo>
                    <a:pt x="724" y="19"/>
                  </a:lnTo>
                  <a:lnTo>
                    <a:pt x="724" y="20"/>
                  </a:lnTo>
                  <a:lnTo>
                    <a:pt x="722" y="19"/>
                  </a:lnTo>
                  <a:lnTo>
                    <a:pt x="724" y="19"/>
                  </a:lnTo>
                  <a:lnTo>
                    <a:pt x="724" y="17"/>
                  </a:lnTo>
                  <a:lnTo>
                    <a:pt x="726" y="16"/>
                  </a:lnTo>
                  <a:lnTo>
                    <a:pt x="726" y="16"/>
                  </a:lnTo>
                  <a:lnTo>
                    <a:pt x="727" y="14"/>
                  </a:lnTo>
                  <a:lnTo>
                    <a:pt x="727" y="14"/>
                  </a:lnTo>
                  <a:lnTo>
                    <a:pt x="726" y="14"/>
                  </a:lnTo>
                  <a:lnTo>
                    <a:pt x="727" y="13"/>
                  </a:lnTo>
                  <a:lnTo>
                    <a:pt x="727" y="13"/>
                  </a:lnTo>
                  <a:lnTo>
                    <a:pt x="727" y="13"/>
                  </a:lnTo>
                  <a:lnTo>
                    <a:pt x="727" y="13"/>
                  </a:lnTo>
                  <a:lnTo>
                    <a:pt x="727" y="11"/>
                  </a:lnTo>
                  <a:lnTo>
                    <a:pt x="726" y="11"/>
                  </a:lnTo>
                  <a:lnTo>
                    <a:pt x="726" y="11"/>
                  </a:lnTo>
                  <a:lnTo>
                    <a:pt x="724" y="9"/>
                  </a:lnTo>
                  <a:lnTo>
                    <a:pt x="724" y="9"/>
                  </a:lnTo>
                  <a:lnTo>
                    <a:pt x="721" y="9"/>
                  </a:lnTo>
                  <a:lnTo>
                    <a:pt x="721" y="9"/>
                  </a:lnTo>
                  <a:lnTo>
                    <a:pt x="721" y="9"/>
                  </a:lnTo>
                  <a:lnTo>
                    <a:pt x="721" y="9"/>
                  </a:lnTo>
                  <a:lnTo>
                    <a:pt x="722" y="9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2" y="8"/>
                  </a:lnTo>
                  <a:lnTo>
                    <a:pt x="724" y="8"/>
                  </a:lnTo>
                  <a:lnTo>
                    <a:pt x="724" y="8"/>
                  </a:lnTo>
                  <a:lnTo>
                    <a:pt x="724" y="8"/>
                  </a:lnTo>
                  <a:close/>
                  <a:moveTo>
                    <a:pt x="618" y="5"/>
                  </a:moveTo>
                  <a:lnTo>
                    <a:pt x="618" y="5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20" y="5"/>
                  </a:lnTo>
                  <a:lnTo>
                    <a:pt x="621" y="6"/>
                  </a:lnTo>
                  <a:lnTo>
                    <a:pt x="621" y="6"/>
                  </a:lnTo>
                  <a:lnTo>
                    <a:pt x="621" y="6"/>
                  </a:lnTo>
                  <a:lnTo>
                    <a:pt x="620" y="6"/>
                  </a:lnTo>
                  <a:lnTo>
                    <a:pt x="620" y="6"/>
                  </a:lnTo>
                  <a:lnTo>
                    <a:pt x="618" y="9"/>
                  </a:lnTo>
                  <a:lnTo>
                    <a:pt x="618" y="9"/>
                  </a:lnTo>
                  <a:lnTo>
                    <a:pt x="618" y="9"/>
                  </a:lnTo>
                  <a:lnTo>
                    <a:pt x="617" y="11"/>
                  </a:lnTo>
                  <a:lnTo>
                    <a:pt x="617" y="11"/>
                  </a:lnTo>
                  <a:lnTo>
                    <a:pt x="615" y="13"/>
                  </a:lnTo>
                  <a:lnTo>
                    <a:pt x="614" y="14"/>
                  </a:lnTo>
                  <a:lnTo>
                    <a:pt x="612" y="14"/>
                  </a:lnTo>
                  <a:lnTo>
                    <a:pt x="614" y="14"/>
                  </a:lnTo>
                  <a:lnTo>
                    <a:pt x="615" y="14"/>
                  </a:lnTo>
                  <a:lnTo>
                    <a:pt x="621" y="14"/>
                  </a:lnTo>
                  <a:lnTo>
                    <a:pt x="621" y="14"/>
                  </a:lnTo>
                  <a:lnTo>
                    <a:pt x="623" y="14"/>
                  </a:lnTo>
                  <a:lnTo>
                    <a:pt x="625" y="13"/>
                  </a:lnTo>
                  <a:lnTo>
                    <a:pt x="625" y="13"/>
                  </a:lnTo>
                  <a:lnTo>
                    <a:pt x="625" y="13"/>
                  </a:lnTo>
                  <a:lnTo>
                    <a:pt x="625" y="11"/>
                  </a:lnTo>
                  <a:lnTo>
                    <a:pt x="629" y="11"/>
                  </a:lnTo>
                  <a:lnTo>
                    <a:pt x="634" y="11"/>
                  </a:lnTo>
                  <a:lnTo>
                    <a:pt x="634" y="11"/>
                  </a:lnTo>
                  <a:lnTo>
                    <a:pt x="634" y="11"/>
                  </a:lnTo>
                  <a:lnTo>
                    <a:pt x="636" y="13"/>
                  </a:lnTo>
                  <a:lnTo>
                    <a:pt x="640" y="11"/>
                  </a:lnTo>
                  <a:lnTo>
                    <a:pt x="642" y="11"/>
                  </a:lnTo>
                  <a:lnTo>
                    <a:pt x="642" y="11"/>
                  </a:lnTo>
                  <a:lnTo>
                    <a:pt x="640" y="11"/>
                  </a:lnTo>
                  <a:lnTo>
                    <a:pt x="639" y="13"/>
                  </a:lnTo>
                  <a:lnTo>
                    <a:pt x="637" y="13"/>
                  </a:lnTo>
                  <a:lnTo>
                    <a:pt x="634" y="14"/>
                  </a:lnTo>
                  <a:lnTo>
                    <a:pt x="634" y="14"/>
                  </a:lnTo>
                  <a:lnTo>
                    <a:pt x="634" y="14"/>
                  </a:lnTo>
                  <a:lnTo>
                    <a:pt x="636" y="14"/>
                  </a:lnTo>
                  <a:lnTo>
                    <a:pt x="639" y="16"/>
                  </a:lnTo>
                  <a:lnTo>
                    <a:pt x="640" y="16"/>
                  </a:lnTo>
                  <a:lnTo>
                    <a:pt x="644" y="16"/>
                  </a:lnTo>
                  <a:lnTo>
                    <a:pt x="645" y="14"/>
                  </a:lnTo>
                  <a:lnTo>
                    <a:pt x="645" y="14"/>
                  </a:lnTo>
                  <a:lnTo>
                    <a:pt x="645" y="16"/>
                  </a:lnTo>
                  <a:lnTo>
                    <a:pt x="642" y="16"/>
                  </a:lnTo>
                  <a:lnTo>
                    <a:pt x="640" y="16"/>
                  </a:lnTo>
                  <a:lnTo>
                    <a:pt x="639" y="17"/>
                  </a:lnTo>
                  <a:lnTo>
                    <a:pt x="637" y="17"/>
                  </a:lnTo>
                  <a:lnTo>
                    <a:pt x="637" y="16"/>
                  </a:lnTo>
                  <a:lnTo>
                    <a:pt x="637" y="16"/>
                  </a:lnTo>
                  <a:lnTo>
                    <a:pt x="636" y="16"/>
                  </a:lnTo>
                  <a:lnTo>
                    <a:pt x="634" y="16"/>
                  </a:lnTo>
                  <a:lnTo>
                    <a:pt x="631" y="16"/>
                  </a:lnTo>
                  <a:lnTo>
                    <a:pt x="628" y="16"/>
                  </a:lnTo>
                  <a:lnTo>
                    <a:pt x="628" y="16"/>
                  </a:lnTo>
                  <a:lnTo>
                    <a:pt x="629" y="16"/>
                  </a:lnTo>
                  <a:lnTo>
                    <a:pt x="629" y="17"/>
                  </a:lnTo>
                  <a:lnTo>
                    <a:pt x="628" y="17"/>
                  </a:lnTo>
                  <a:lnTo>
                    <a:pt x="628" y="19"/>
                  </a:lnTo>
                  <a:lnTo>
                    <a:pt x="625" y="19"/>
                  </a:lnTo>
                  <a:lnTo>
                    <a:pt x="621" y="19"/>
                  </a:lnTo>
                  <a:lnTo>
                    <a:pt x="621" y="17"/>
                  </a:lnTo>
                  <a:lnTo>
                    <a:pt x="621" y="17"/>
                  </a:lnTo>
                  <a:lnTo>
                    <a:pt x="623" y="17"/>
                  </a:lnTo>
                  <a:lnTo>
                    <a:pt x="625" y="16"/>
                  </a:lnTo>
                  <a:lnTo>
                    <a:pt x="625" y="16"/>
                  </a:lnTo>
                  <a:lnTo>
                    <a:pt x="625" y="14"/>
                  </a:lnTo>
                  <a:lnTo>
                    <a:pt x="623" y="16"/>
                  </a:lnTo>
                  <a:lnTo>
                    <a:pt x="621" y="16"/>
                  </a:lnTo>
                  <a:lnTo>
                    <a:pt x="618" y="16"/>
                  </a:lnTo>
                  <a:lnTo>
                    <a:pt x="618" y="16"/>
                  </a:lnTo>
                  <a:lnTo>
                    <a:pt x="615" y="17"/>
                  </a:lnTo>
                  <a:lnTo>
                    <a:pt x="610" y="19"/>
                  </a:lnTo>
                  <a:lnTo>
                    <a:pt x="610" y="19"/>
                  </a:lnTo>
                  <a:lnTo>
                    <a:pt x="606" y="19"/>
                  </a:lnTo>
                  <a:lnTo>
                    <a:pt x="606" y="17"/>
                  </a:lnTo>
                  <a:lnTo>
                    <a:pt x="604" y="17"/>
                  </a:lnTo>
                  <a:lnTo>
                    <a:pt x="603" y="17"/>
                  </a:lnTo>
                  <a:lnTo>
                    <a:pt x="601" y="17"/>
                  </a:lnTo>
                  <a:lnTo>
                    <a:pt x="601" y="16"/>
                  </a:lnTo>
                  <a:lnTo>
                    <a:pt x="603" y="16"/>
                  </a:lnTo>
                  <a:lnTo>
                    <a:pt x="601" y="16"/>
                  </a:lnTo>
                  <a:lnTo>
                    <a:pt x="599" y="16"/>
                  </a:lnTo>
                  <a:lnTo>
                    <a:pt x="599" y="14"/>
                  </a:lnTo>
                  <a:lnTo>
                    <a:pt x="599" y="14"/>
                  </a:lnTo>
                  <a:lnTo>
                    <a:pt x="603" y="13"/>
                  </a:lnTo>
                  <a:lnTo>
                    <a:pt x="604" y="13"/>
                  </a:lnTo>
                  <a:lnTo>
                    <a:pt x="604" y="13"/>
                  </a:lnTo>
                  <a:lnTo>
                    <a:pt x="609" y="13"/>
                  </a:lnTo>
                  <a:lnTo>
                    <a:pt x="610" y="11"/>
                  </a:lnTo>
                  <a:lnTo>
                    <a:pt x="612" y="11"/>
                  </a:lnTo>
                  <a:lnTo>
                    <a:pt x="612" y="9"/>
                  </a:lnTo>
                  <a:lnTo>
                    <a:pt x="610" y="8"/>
                  </a:lnTo>
                  <a:lnTo>
                    <a:pt x="610" y="8"/>
                  </a:lnTo>
                  <a:lnTo>
                    <a:pt x="610" y="6"/>
                  </a:lnTo>
                  <a:lnTo>
                    <a:pt x="610" y="6"/>
                  </a:lnTo>
                  <a:lnTo>
                    <a:pt x="614" y="8"/>
                  </a:lnTo>
                  <a:lnTo>
                    <a:pt x="614" y="8"/>
                  </a:lnTo>
                  <a:lnTo>
                    <a:pt x="615" y="8"/>
                  </a:lnTo>
                  <a:lnTo>
                    <a:pt x="615" y="8"/>
                  </a:lnTo>
                  <a:lnTo>
                    <a:pt x="615" y="8"/>
                  </a:lnTo>
                  <a:lnTo>
                    <a:pt x="617" y="8"/>
                  </a:lnTo>
                  <a:lnTo>
                    <a:pt x="617" y="6"/>
                  </a:lnTo>
                  <a:lnTo>
                    <a:pt x="615" y="6"/>
                  </a:lnTo>
                  <a:lnTo>
                    <a:pt x="615" y="6"/>
                  </a:lnTo>
                  <a:lnTo>
                    <a:pt x="615" y="5"/>
                  </a:lnTo>
                  <a:lnTo>
                    <a:pt x="617" y="5"/>
                  </a:lnTo>
                  <a:lnTo>
                    <a:pt x="618" y="5"/>
                  </a:lnTo>
                  <a:close/>
                  <a:moveTo>
                    <a:pt x="275" y="3"/>
                  </a:moveTo>
                  <a:lnTo>
                    <a:pt x="275" y="3"/>
                  </a:lnTo>
                  <a:lnTo>
                    <a:pt x="275" y="5"/>
                  </a:lnTo>
                  <a:lnTo>
                    <a:pt x="276" y="5"/>
                  </a:lnTo>
                  <a:lnTo>
                    <a:pt x="278" y="5"/>
                  </a:lnTo>
                  <a:lnTo>
                    <a:pt x="278" y="5"/>
                  </a:lnTo>
                  <a:lnTo>
                    <a:pt x="278" y="5"/>
                  </a:lnTo>
                  <a:lnTo>
                    <a:pt x="278" y="5"/>
                  </a:lnTo>
                  <a:lnTo>
                    <a:pt x="276" y="6"/>
                  </a:lnTo>
                  <a:lnTo>
                    <a:pt x="273" y="8"/>
                  </a:lnTo>
                  <a:lnTo>
                    <a:pt x="273" y="8"/>
                  </a:lnTo>
                  <a:lnTo>
                    <a:pt x="273" y="8"/>
                  </a:lnTo>
                  <a:lnTo>
                    <a:pt x="273" y="8"/>
                  </a:lnTo>
                  <a:lnTo>
                    <a:pt x="275" y="8"/>
                  </a:lnTo>
                  <a:lnTo>
                    <a:pt x="275" y="9"/>
                  </a:lnTo>
                  <a:lnTo>
                    <a:pt x="275" y="9"/>
                  </a:lnTo>
                  <a:lnTo>
                    <a:pt x="275" y="11"/>
                  </a:lnTo>
                  <a:lnTo>
                    <a:pt x="275" y="11"/>
                  </a:lnTo>
                  <a:lnTo>
                    <a:pt x="275" y="11"/>
                  </a:lnTo>
                  <a:lnTo>
                    <a:pt x="275" y="11"/>
                  </a:lnTo>
                  <a:lnTo>
                    <a:pt x="275" y="11"/>
                  </a:lnTo>
                  <a:lnTo>
                    <a:pt x="275" y="11"/>
                  </a:lnTo>
                  <a:lnTo>
                    <a:pt x="276" y="11"/>
                  </a:lnTo>
                  <a:lnTo>
                    <a:pt x="278" y="9"/>
                  </a:lnTo>
                  <a:lnTo>
                    <a:pt x="279" y="9"/>
                  </a:lnTo>
                  <a:lnTo>
                    <a:pt x="281" y="8"/>
                  </a:lnTo>
                  <a:lnTo>
                    <a:pt x="282" y="8"/>
                  </a:lnTo>
                  <a:lnTo>
                    <a:pt x="282" y="8"/>
                  </a:lnTo>
                  <a:lnTo>
                    <a:pt x="282" y="8"/>
                  </a:lnTo>
                  <a:lnTo>
                    <a:pt x="282" y="9"/>
                  </a:lnTo>
                  <a:lnTo>
                    <a:pt x="281" y="9"/>
                  </a:lnTo>
                  <a:lnTo>
                    <a:pt x="281" y="9"/>
                  </a:lnTo>
                  <a:lnTo>
                    <a:pt x="281" y="11"/>
                  </a:lnTo>
                  <a:lnTo>
                    <a:pt x="279" y="11"/>
                  </a:lnTo>
                  <a:lnTo>
                    <a:pt x="279" y="13"/>
                  </a:lnTo>
                  <a:lnTo>
                    <a:pt x="278" y="13"/>
                  </a:lnTo>
                  <a:lnTo>
                    <a:pt x="278" y="13"/>
                  </a:lnTo>
                  <a:lnTo>
                    <a:pt x="278" y="13"/>
                  </a:lnTo>
                  <a:lnTo>
                    <a:pt x="278" y="13"/>
                  </a:lnTo>
                  <a:lnTo>
                    <a:pt x="278" y="13"/>
                  </a:lnTo>
                  <a:lnTo>
                    <a:pt x="276" y="14"/>
                  </a:lnTo>
                  <a:lnTo>
                    <a:pt x="276" y="14"/>
                  </a:lnTo>
                  <a:lnTo>
                    <a:pt x="276" y="14"/>
                  </a:lnTo>
                  <a:lnTo>
                    <a:pt x="275" y="14"/>
                  </a:lnTo>
                  <a:lnTo>
                    <a:pt x="275" y="14"/>
                  </a:lnTo>
                  <a:lnTo>
                    <a:pt x="273" y="14"/>
                  </a:lnTo>
                  <a:lnTo>
                    <a:pt x="273" y="16"/>
                  </a:lnTo>
                  <a:lnTo>
                    <a:pt x="273" y="16"/>
                  </a:lnTo>
                  <a:lnTo>
                    <a:pt x="273" y="16"/>
                  </a:lnTo>
                  <a:lnTo>
                    <a:pt x="273" y="16"/>
                  </a:lnTo>
                  <a:lnTo>
                    <a:pt x="275" y="17"/>
                  </a:lnTo>
                  <a:lnTo>
                    <a:pt x="276" y="17"/>
                  </a:lnTo>
                  <a:lnTo>
                    <a:pt x="276" y="19"/>
                  </a:lnTo>
                  <a:lnTo>
                    <a:pt x="276" y="19"/>
                  </a:lnTo>
                  <a:lnTo>
                    <a:pt x="278" y="20"/>
                  </a:lnTo>
                  <a:lnTo>
                    <a:pt x="278" y="20"/>
                  </a:lnTo>
                  <a:lnTo>
                    <a:pt x="278" y="20"/>
                  </a:lnTo>
                  <a:lnTo>
                    <a:pt x="278" y="20"/>
                  </a:lnTo>
                  <a:lnTo>
                    <a:pt x="278" y="22"/>
                  </a:lnTo>
                  <a:lnTo>
                    <a:pt x="278" y="22"/>
                  </a:lnTo>
                  <a:lnTo>
                    <a:pt x="278" y="22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8" y="24"/>
                  </a:lnTo>
                  <a:lnTo>
                    <a:pt x="279" y="24"/>
                  </a:lnTo>
                  <a:lnTo>
                    <a:pt x="279" y="24"/>
                  </a:lnTo>
                  <a:lnTo>
                    <a:pt x="279" y="22"/>
                  </a:lnTo>
                  <a:lnTo>
                    <a:pt x="281" y="22"/>
                  </a:lnTo>
                  <a:lnTo>
                    <a:pt x="282" y="22"/>
                  </a:lnTo>
                  <a:lnTo>
                    <a:pt x="284" y="22"/>
                  </a:lnTo>
                  <a:lnTo>
                    <a:pt x="284" y="22"/>
                  </a:lnTo>
                  <a:lnTo>
                    <a:pt x="284" y="22"/>
                  </a:lnTo>
                  <a:lnTo>
                    <a:pt x="284" y="22"/>
                  </a:lnTo>
                  <a:lnTo>
                    <a:pt x="284" y="22"/>
                  </a:lnTo>
                  <a:lnTo>
                    <a:pt x="284" y="24"/>
                  </a:lnTo>
                  <a:lnTo>
                    <a:pt x="286" y="24"/>
                  </a:lnTo>
                  <a:lnTo>
                    <a:pt x="286" y="24"/>
                  </a:lnTo>
                  <a:lnTo>
                    <a:pt x="286" y="25"/>
                  </a:lnTo>
                  <a:lnTo>
                    <a:pt x="286" y="25"/>
                  </a:lnTo>
                  <a:lnTo>
                    <a:pt x="286" y="25"/>
                  </a:lnTo>
                  <a:lnTo>
                    <a:pt x="286" y="27"/>
                  </a:lnTo>
                  <a:lnTo>
                    <a:pt x="286" y="27"/>
                  </a:lnTo>
                  <a:lnTo>
                    <a:pt x="286" y="27"/>
                  </a:lnTo>
                  <a:lnTo>
                    <a:pt x="284" y="27"/>
                  </a:lnTo>
                  <a:lnTo>
                    <a:pt x="284" y="27"/>
                  </a:lnTo>
                  <a:lnTo>
                    <a:pt x="284" y="27"/>
                  </a:lnTo>
                  <a:lnTo>
                    <a:pt x="284" y="27"/>
                  </a:lnTo>
                  <a:lnTo>
                    <a:pt x="282" y="27"/>
                  </a:lnTo>
                  <a:lnTo>
                    <a:pt x="282" y="27"/>
                  </a:lnTo>
                  <a:lnTo>
                    <a:pt x="282" y="27"/>
                  </a:lnTo>
                  <a:lnTo>
                    <a:pt x="282" y="27"/>
                  </a:lnTo>
                  <a:lnTo>
                    <a:pt x="282" y="27"/>
                  </a:lnTo>
                  <a:lnTo>
                    <a:pt x="282" y="25"/>
                  </a:lnTo>
                  <a:lnTo>
                    <a:pt x="282" y="25"/>
                  </a:lnTo>
                  <a:lnTo>
                    <a:pt x="282" y="25"/>
                  </a:lnTo>
                  <a:lnTo>
                    <a:pt x="282" y="25"/>
                  </a:lnTo>
                  <a:lnTo>
                    <a:pt x="281" y="25"/>
                  </a:lnTo>
                  <a:lnTo>
                    <a:pt x="281" y="25"/>
                  </a:lnTo>
                  <a:lnTo>
                    <a:pt x="281" y="25"/>
                  </a:lnTo>
                  <a:lnTo>
                    <a:pt x="281" y="25"/>
                  </a:lnTo>
                  <a:lnTo>
                    <a:pt x="281" y="25"/>
                  </a:lnTo>
                  <a:lnTo>
                    <a:pt x="281" y="25"/>
                  </a:lnTo>
                  <a:lnTo>
                    <a:pt x="281" y="25"/>
                  </a:lnTo>
                  <a:lnTo>
                    <a:pt x="281" y="25"/>
                  </a:lnTo>
                  <a:lnTo>
                    <a:pt x="279" y="25"/>
                  </a:lnTo>
                  <a:lnTo>
                    <a:pt x="278" y="27"/>
                  </a:lnTo>
                  <a:lnTo>
                    <a:pt x="276" y="27"/>
                  </a:lnTo>
                  <a:lnTo>
                    <a:pt x="276" y="25"/>
                  </a:lnTo>
                  <a:lnTo>
                    <a:pt x="275" y="25"/>
                  </a:lnTo>
                  <a:lnTo>
                    <a:pt x="273" y="25"/>
                  </a:lnTo>
                  <a:lnTo>
                    <a:pt x="273" y="25"/>
                  </a:lnTo>
                  <a:lnTo>
                    <a:pt x="271" y="24"/>
                  </a:lnTo>
                  <a:lnTo>
                    <a:pt x="270" y="24"/>
                  </a:lnTo>
                  <a:lnTo>
                    <a:pt x="270" y="22"/>
                  </a:lnTo>
                  <a:lnTo>
                    <a:pt x="268" y="22"/>
                  </a:lnTo>
                  <a:lnTo>
                    <a:pt x="267" y="22"/>
                  </a:lnTo>
                  <a:lnTo>
                    <a:pt x="267" y="20"/>
                  </a:lnTo>
                  <a:lnTo>
                    <a:pt x="265" y="20"/>
                  </a:lnTo>
                  <a:lnTo>
                    <a:pt x="265" y="20"/>
                  </a:lnTo>
                  <a:lnTo>
                    <a:pt x="263" y="20"/>
                  </a:lnTo>
                  <a:lnTo>
                    <a:pt x="263" y="19"/>
                  </a:lnTo>
                  <a:lnTo>
                    <a:pt x="263" y="19"/>
                  </a:lnTo>
                  <a:lnTo>
                    <a:pt x="263" y="19"/>
                  </a:lnTo>
                  <a:lnTo>
                    <a:pt x="263" y="19"/>
                  </a:lnTo>
                  <a:lnTo>
                    <a:pt x="265" y="19"/>
                  </a:lnTo>
                  <a:lnTo>
                    <a:pt x="267" y="19"/>
                  </a:lnTo>
                  <a:lnTo>
                    <a:pt x="267" y="19"/>
                  </a:lnTo>
                  <a:lnTo>
                    <a:pt x="268" y="19"/>
                  </a:lnTo>
                  <a:lnTo>
                    <a:pt x="268" y="19"/>
                  </a:lnTo>
                  <a:lnTo>
                    <a:pt x="268" y="17"/>
                  </a:lnTo>
                  <a:lnTo>
                    <a:pt x="267" y="17"/>
                  </a:lnTo>
                  <a:lnTo>
                    <a:pt x="267" y="17"/>
                  </a:lnTo>
                  <a:lnTo>
                    <a:pt x="267" y="17"/>
                  </a:lnTo>
                  <a:lnTo>
                    <a:pt x="268" y="17"/>
                  </a:lnTo>
                  <a:lnTo>
                    <a:pt x="268" y="17"/>
                  </a:lnTo>
                  <a:lnTo>
                    <a:pt x="270" y="17"/>
                  </a:lnTo>
                  <a:lnTo>
                    <a:pt x="271" y="17"/>
                  </a:lnTo>
                  <a:lnTo>
                    <a:pt x="271" y="16"/>
                  </a:lnTo>
                  <a:lnTo>
                    <a:pt x="271" y="16"/>
                  </a:lnTo>
                  <a:lnTo>
                    <a:pt x="271" y="14"/>
                  </a:lnTo>
                  <a:lnTo>
                    <a:pt x="271" y="13"/>
                  </a:lnTo>
                  <a:lnTo>
                    <a:pt x="270" y="13"/>
                  </a:lnTo>
                  <a:lnTo>
                    <a:pt x="270" y="13"/>
                  </a:lnTo>
                  <a:lnTo>
                    <a:pt x="271" y="11"/>
                  </a:lnTo>
                  <a:lnTo>
                    <a:pt x="271" y="11"/>
                  </a:lnTo>
                  <a:lnTo>
                    <a:pt x="270" y="11"/>
                  </a:lnTo>
                  <a:lnTo>
                    <a:pt x="270" y="11"/>
                  </a:lnTo>
                  <a:lnTo>
                    <a:pt x="268" y="11"/>
                  </a:lnTo>
                  <a:lnTo>
                    <a:pt x="268" y="9"/>
                  </a:lnTo>
                  <a:lnTo>
                    <a:pt x="270" y="9"/>
                  </a:lnTo>
                  <a:lnTo>
                    <a:pt x="270" y="9"/>
                  </a:lnTo>
                  <a:lnTo>
                    <a:pt x="271" y="9"/>
                  </a:lnTo>
                  <a:lnTo>
                    <a:pt x="271" y="9"/>
                  </a:lnTo>
                  <a:lnTo>
                    <a:pt x="271" y="9"/>
                  </a:lnTo>
                  <a:lnTo>
                    <a:pt x="271" y="8"/>
                  </a:lnTo>
                  <a:lnTo>
                    <a:pt x="271" y="8"/>
                  </a:lnTo>
                  <a:lnTo>
                    <a:pt x="271" y="8"/>
                  </a:lnTo>
                  <a:lnTo>
                    <a:pt x="271" y="6"/>
                  </a:lnTo>
                  <a:lnTo>
                    <a:pt x="271" y="6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71" y="5"/>
                  </a:lnTo>
                  <a:lnTo>
                    <a:pt x="273" y="5"/>
                  </a:lnTo>
                  <a:lnTo>
                    <a:pt x="273" y="5"/>
                  </a:lnTo>
                  <a:lnTo>
                    <a:pt x="273" y="3"/>
                  </a:lnTo>
                  <a:lnTo>
                    <a:pt x="275" y="3"/>
                  </a:lnTo>
                  <a:close/>
                  <a:moveTo>
                    <a:pt x="711" y="2"/>
                  </a:moveTo>
                  <a:lnTo>
                    <a:pt x="711" y="2"/>
                  </a:lnTo>
                  <a:lnTo>
                    <a:pt x="713" y="2"/>
                  </a:lnTo>
                  <a:lnTo>
                    <a:pt x="713" y="3"/>
                  </a:lnTo>
                  <a:lnTo>
                    <a:pt x="714" y="3"/>
                  </a:lnTo>
                  <a:lnTo>
                    <a:pt x="714" y="3"/>
                  </a:lnTo>
                  <a:lnTo>
                    <a:pt x="714" y="5"/>
                  </a:lnTo>
                  <a:lnTo>
                    <a:pt x="714" y="5"/>
                  </a:lnTo>
                  <a:lnTo>
                    <a:pt x="714" y="5"/>
                  </a:lnTo>
                  <a:lnTo>
                    <a:pt x="714" y="5"/>
                  </a:lnTo>
                  <a:lnTo>
                    <a:pt x="716" y="6"/>
                  </a:lnTo>
                  <a:lnTo>
                    <a:pt x="718" y="6"/>
                  </a:lnTo>
                  <a:lnTo>
                    <a:pt x="718" y="6"/>
                  </a:lnTo>
                  <a:lnTo>
                    <a:pt x="719" y="6"/>
                  </a:lnTo>
                  <a:lnTo>
                    <a:pt x="719" y="6"/>
                  </a:lnTo>
                  <a:lnTo>
                    <a:pt x="721" y="8"/>
                  </a:lnTo>
                  <a:lnTo>
                    <a:pt x="719" y="8"/>
                  </a:lnTo>
                  <a:lnTo>
                    <a:pt x="718" y="8"/>
                  </a:lnTo>
                  <a:lnTo>
                    <a:pt x="718" y="8"/>
                  </a:lnTo>
                  <a:lnTo>
                    <a:pt x="716" y="8"/>
                  </a:lnTo>
                  <a:lnTo>
                    <a:pt x="714" y="9"/>
                  </a:lnTo>
                  <a:lnTo>
                    <a:pt x="713" y="9"/>
                  </a:lnTo>
                  <a:lnTo>
                    <a:pt x="713" y="9"/>
                  </a:lnTo>
                  <a:lnTo>
                    <a:pt x="711" y="9"/>
                  </a:lnTo>
                  <a:lnTo>
                    <a:pt x="711" y="9"/>
                  </a:lnTo>
                  <a:lnTo>
                    <a:pt x="713" y="8"/>
                  </a:lnTo>
                  <a:lnTo>
                    <a:pt x="713" y="8"/>
                  </a:lnTo>
                  <a:lnTo>
                    <a:pt x="714" y="8"/>
                  </a:lnTo>
                  <a:lnTo>
                    <a:pt x="714" y="8"/>
                  </a:lnTo>
                  <a:lnTo>
                    <a:pt x="713" y="6"/>
                  </a:lnTo>
                  <a:lnTo>
                    <a:pt x="711" y="6"/>
                  </a:lnTo>
                  <a:lnTo>
                    <a:pt x="710" y="6"/>
                  </a:lnTo>
                  <a:lnTo>
                    <a:pt x="710" y="6"/>
                  </a:lnTo>
                  <a:lnTo>
                    <a:pt x="708" y="6"/>
                  </a:lnTo>
                  <a:lnTo>
                    <a:pt x="708" y="6"/>
                  </a:lnTo>
                  <a:lnTo>
                    <a:pt x="708" y="5"/>
                  </a:lnTo>
                  <a:lnTo>
                    <a:pt x="710" y="5"/>
                  </a:lnTo>
                  <a:lnTo>
                    <a:pt x="710" y="3"/>
                  </a:lnTo>
                  <a:lnTo>
                    <a:pt x="711" y="3"/>
                  </a:lnTo>
                  <a:lnTo>
                    <a:pt x="711" y="3"/>
                  </a:lnTo>
                  <a:lnTo>
                    <a:pt x="711" y="3"/>
                  </a:lnTo>
                  <a:lnTo>
                    <a:pt x="711" y="2"/>
                  </a:lnTo>
                  <a:lnTo>
                    <a:pt x="711" y="2"/>
                  </a:lnTo>
                  <a:lnTo>
                    <a:pt x="710" y="2"/>
                  </a:lnTo>
                  <a:lnTo>
                    <a:pt x="710" y="2"/>
                  </a:lnTo>
                  <a:lnTo>
                    <a:pt x="710" y="2"/>
                  </a:lnTo>
                  <a:lnTo>
                    <a:pt x="708" y="2"/>
                  </a:lnTo>
                  <a:lnTo>
                    <a:pt x="708" y="2"/>
                  </a:lnTo>
                  <a:lnTo>
                    <a:pt x="710" y="2"/>
                  </a:lnTo>
                  <a:lnTo>
                    <a:pt x="710" y="2"/>
                  </a:lnTo>
                  <a:lnTo>
                    <a:pt x="711" y="2"/>
                  </a:lnTo>
                  <a:close/>
                  <a:moveTo>
                    <a:pt x="304" y="0"/>
                  </a:moveTo>
                  <a:lnTo>
                    <a:pt x="306" y="2"/>
                  </a:lnTo>
                  <a:lnTo>
                    <a:pt x="306" y="2"/>
                  </a:lnTo>
                  <a:lnTo>
                    <a:pt x="304" y="2"/>
                  </a:lnTo>
                  <a:lnTo>
                    <a:pt x="306" y="2"/>
                  </a:lnTo>
                  <a:lnTo>
                    <a:pt x="308" y="2"/>
                  </a:lnTo>
                  <a:lnTo>
                    <a:pt x="308" y="3"/>
                  </a:lnTo>
                  <a:lnTo>
                    <a:pt x="308" y="3"/>
                  </a:lnTo>
                  <a:lnTo>
                    <a:pt x="304" y="5"/>
                  </a:lnTo>
                  <a:lnTo>
                    <a:pt x="303" y="6"/>
                  </a:lnTo>
                  <a:lnTo>
                    <a:pt x="301" y="8"/>
                  </a:lnTo>
                  <a:lnTo>
                    <a:pt x="303" y="8"/>
                  </a:lnTo>
                  <a:lnTo>
                    <a:pt x="304" y="9"/>
                  </a:lnTo>
                  <a:lnTo>
                    <a:pt x="304" y="9"/>
                  </a:lnTo>
                  <a:lnTo>
                    <a:pt x="304" y="9"/>
                  </a:lnTo>
                  <a:lnTo>
                    <a:pt x="304" y="8"/>
                  </a:lnTo>
                  <a:lnTo>
                    <a:pt x="306" y="8"/>
                  </a:lnTo>
                  <a:lnTo>
                    <a:pt x="308" y="8"/>
                  </a:lnTo>
                  <a:lnTo>
                    <a:pt x="309" y="6"/>
                  </a:lnTo>
                  <a:lnTo>
                    <a:pt x="309" y="8"/>
                  </a:lnTo>
                  <a:lnTo>
                    <a:pt x="309" y="8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6" y="11"/>
                  </a:lnTo>
                  <a:lnTo>
                    <a:pt x="308" y="14"/>
                  </a:lnTo>
                  <a:lnTo>
                    <a:pt x="308" y="14"/>
                  </a:lnTo>
                  <a:lnTo>
                    <a:pt x="308" y="16"/>
                  </a:lnTo>
                  <a:lnTo>
                    <a:pt x="308" y="17"/>
                  </a:lnTo>
                  <a:lnTo>
                    <a:pt x="309" y="17"/>
                  </a:lnTo>
                  <a:lnTo>
                    <a:pt x="311" y="20"/>
                  </a:lnTo>
                  <a:lnTo>
                    <a:pt x="311" y="22"/>
                  </a:lnTo>
                  <a:lnTo>
                    <a:pt x="312" y="24"/>
                  </a:lnTo>
                  <a:lnTo>
                    <a:pt x="314" y="25"/>
                  </a:lnTo>
                  <a:lnTo>
                    <a:pt x="314" y="28"/>
                  </a:lnTo>
                  <a:lnTo>
                    <a:pt x="314" y="28"/>
                  </a:lnTo>
                  <a:lnTo>
                    <a:pt x="314" y="28"/>
                  </a:lnTo>
                  <a:lnTo>
                    <a:pt x="314" y="28"/>
                  </a:lnTo>
                  <a:lnTo>
                    <a:pt x="314" y="30"/>
                  </a:lnTo>
                  <a:lnTo>
                    <a:pt x="314" y="33"/>
                  </a:lnTo>
                  <a:lnTo>
                    <a:pt x="317" y="35"/>
                  </a:lnTo>
                  <a:lnTo>
                    <a:pt x="319" y="38"/>
                  </a:lnTo>
                  <a:lnTo>
                    <a:pt x="319" y="39"/>
                  </a:lnTo>
                  <a:lnTo>
                    <a:pt x="320" y="43"/>
                  </a:lnTo>
                  <a:lnTo>
                    <a:pt x="319" y="43"/>
                  </a:lnTo>
                  <a:lnTo>
                    <a:pt x="319" y="44"/>
                  </a:lnTo>
                  <a:lnTo>
                    <a:pt x="320" y="46"/>
                  </a:lnTo>
                  <a:lnTo>
                    <a:pt x="320" y="46"/>
                  </a:lnTo>
                  <a:lnTo>
                    <a:pt x="322" y="47"/>
                  </a:lnTo>
                  <a:lnTo>
                    <a:pt x="322" y="49"/>
                  </a:lnTo>
                  <a:lnTo>
                    <a:pt x="322" y="50"/>
                  </a:lnTo>
                  <a:lnTo>
                    <a:pt x="322" y="50"/>
                  </a:lnTo>
                  <a:lnTo>
                    <a:pt x="323" y="50"/>
                  </a:lnTo>
                  <a:lnTo>
                    <a:pt x="323" y="50"/>
                  </a:lnTo>
                  <a:lnTo>
                    <a:pt x="323" y="52"/>
                  </a:lnTo>
                  <a:lnTo>
                    <a:pt x="323" y="52"/>
                  </a:lnTo>
                  <a:lnTo>
                    <a:pt x="323" y="52"/>
                  </a:lnTo>
                  <a:lnTo>
                    <a:pt x="323" y="54"/>
                  </a:lnTo>
                  <a:lnTo>
                    <a:pt x="325" y="55"/>
                  </a:lnTo>
                  <a:lnTo>
                    <a:pt x="327" y="57"/>
                  </a:lnTo>
                  <a:lnTo>
                    <a:pt x="327" y="58"/>
                  </a:lnTo>
                  <a:lnTo>
                    <a:pt x="327" y="58"/>
                  </a:lnTo>
                  <a:lnTo>
                    <a:pt x="330" y="61"/>
                  </a:lnTo>
                  <a:lnTo>
                    <a:pt x="330" y="61"/>
                  </a:lnTo>
                  <a:lnTo>
                    <a:pt x="330" y="63"/>
                  </a:lnTo>
                  <a:lnTo>
                    <a:pt x="330" y="63"/>
                  </a:lnTo>
                  <a:lnTo>
                    <a:pt x="330" y="65"/>
                  </a:lnTo>
                  <a:lnTo>
                    <a:pt x="328" y="65"/>
                  </a:lnTo>
                  <a:lnTo>
                    <a:pt x="328" y="66"/>
                  </a:lnTo>
                  <a:lnTo>
                    <a:pt x="328" y="69"/>
                  </a:lnTo>
                  <a:lnTo>
                    <a:pt x="328" y="71"/>
                  </a:lnTo>
                  <a:lnTo>
                    <a:pt x="328" y="72"/>
                  </a:lnTo>
                  <a:lnTo>
                    <a:pt x="328" y="72"/>
                  </a:lnTo>
                  <a:lnTo>
                    <a:pt x="330" y="74"/>
                  </a:lnTo>
                  <a:lnTo>
                    <a:pt x="328" y="74"/>
                  </a:lnTo>
                  <a:lnTo>
                    <a:pt x="328" y="74"/>
                  </a:lnTo>
                  <a:lnTo>
                    <a:pt x="327" y="72"/>
                  </a:lnTo>
                  <a:lnTo>
                    <a:pt x="327" y="72"/>
                  </a:lnTo>
                  <a:lnTo>
                    <a:pt x="325" y="72"/>
                  </a:lnTo>
                  <a:lnTo>
                    <a:pt x="325" y="74"/>
                  </a:lnTo>
                  <a:lnTo>
                    <a:pt x="325" y="76"/>
                  </a:lnTo>
                  <a:lnTo>
                    <a:pt x="325" y="77"/>
                  </a:lnTo>
                  <a:lnTo>
                    <a:pt x="325" y="77"/>
                  </a:lnTo>
                  <a:lnTo>
                    <a:pt x="323" y="79"/>
                  </a:lnTo>
                  <a:lnTo>
                    <a:pt x="323" y="79"/>
                  </a:lnTo>
                  <a:lnTo>
                    <a:pt x="322" y="77"/>
                  </a:lnTo>
                  <a:lnTo>
                    <a:pt x="320" y="77"/>
                  </a:lnTo>
                  <a:lnTo>
                    <a:pt x="320" y="76"/>
                  </a:lnTo>
                  <a:lnTo>
                    <a:pt x="320" y="74"/>
                  </a:lnTo>
                  <a:lnTo>
                    <a:pt x="320" y="72"/>
                  </a:lnTo>
                  <a:lnTo>
                    <a:pt x="320" y="71"/>
                  </a:lnTo>
                  <a:lnTo>
                    <a:pt x="320" y="69"/>
                  </a:lnTo>
                  <a:lnTo>
                    <a:pt x="320" y="68"/>
                  </a:lnTo>
                  <a:lnTo>
                    <a:pt x="320" y="66"/>
                  </a:lnTo>
                  <a:lnTo>
                    <a:pt x="320" y="65"/>
                  </a:lnTo>
                  <a:lnTo>
                    <a:pt x="322" y="65"/>
                  </a:lnTo>
                  <a:lnTo>
                    <a:pt x="322" y="63"/>
                  </a:lnTo>
                  <a:lnTo>
                    <a:pt x="323" y="63"/>
                  </a:lnTo>
                  <a:lnTo>
                    <a:pt x="323" y="61"/>
                  </a:lnTo>
                  <a:lnTo>
                    <a:pt x="325" y="60"/>
                  </a:lnTo>
                  <a:lnTo>
                    <a:pt x="325" y="60"/>
                  </a:lnTo>
                  <a:lnTo>
                    <a:pt x="323" y="60"/>
                  </a:lnTo>
                  <a:lnTo>
                    <a:pt x="323" y="60"/>
                  </a:lnTo>
                  <a:lnTo>
                    <a:pt x="320" y="63"/>
                  </a:lnTo>
                  <a:lnTo>
                    <a:pt x="320" y="63"/>
                  </a:lnTo>
                  <a:lnTo>
                    <a:pt x="320" y="63"/>
                  </a:lnTo>
                  <a:lnTo>
                    <a:pt x="320" y="61"/>
                  </a:lnTo>
                  <a:lnTo>
                    <a:pt x="320" y="60"/>
                  </a:lnTo>
                  <a:lnTo>
                    <a:pt x="323" y="57"/>
                  </a:lnTo>
                  <a:lnTo>
                    <a:pt x="323" y="55"/>
                  </a:lnTo>
                  <a:lnTo>
                    <a:pt x="323" y="55"/>
                  </a:lnTo>
                  <a:lnTo>
                    <a:pt x="323" y="55"/>
                  </a:lnTo>
                  <a:lnTo>
                    <a:pt x="322" y="55"/>
                  </a:lnTo>
                  <a:lnTo>
                    <a:pt x="322" y="54"/>
                  </a:lnTo>
                  <a:lnTo>
                    <a:pt x="322" y="54"/>
                  </a:lnTo>
                  <a:lnTo>
                    <a:pt x="322" y="54"/>
                  </a:lnTo>
                  <a:lnTo>
                    <a:pt x="322" y="54"/>
                  </a:lnTo>
                  <a:lnTo>
                    <a:pt x="319" y="54"/>
                  </a:lnTo>
                  <a:lnTo>
                    <a:pt x="319" y="55"/>
                  </a:lnTo>
                  <a:lnTo>
                    <a:pt x="317" y="55"/>
                  </a:lnTo>
                  <a:lnTo>
                    <a:pt x="317" y="57"/>
                  </a:lnTo>
                  <a:lnTo>
                    <a:pt x="317" y="57"/>
                  </a:lnTo>
                  <a:lnTo>
                    <a:pt x="317" y="58"/>
                  </a:lnTo>
                  <a:lnTo>
                    <a:pt x="316" y="58"/>
                  </a:lnTo>
                  <a:lnTo>
                    <a:pt x="316" y="57"/>
                  </a:lnTo>
                  <a:lnTo>
                    <a:pt x="316" y="55"/>
                  </a:lnTo>
                  <a:lnTo>
                    <a:pt x="316" y="54"/>
                  </a:lnTo>
                  <a:lnTo>
                    <a:pt x="316" y="52"/>
                  </a:lnTo>
                  <a:lnTo>
                    <a:pt x="316" y="50"/>
                  </a:lnTo>
                  <a:lnTo>
                    <a:pt x="316" y="47"/>
                  </a:lnTo>
                  <a:lnTo>
                    <a:pt x="314" y="47"/>
                  </a:lnTo>
                  <a:lnTo>
                    <a:pt x="312" y="47"/>
                  </a:lnTo>
                  <a:lnTo>
                    <a:pt x="312" y="47"/>
                  </a:lnTo>
                  <a:lnTo>
                    <a:pt x="311" y="49"/>
                  </a:lnTo>
                  <a:lnTo>
                    <a:pt x="311" y="49"/>
                  </a:lnTo>
                  <a:lnTo>
                    <a:pt x="311" y="47"/>
                  </a:lnTo>
                  <a:lnTo>
                    <a:pt x="312" y="46"/>
                  </a:lnTo>
                  <a:lnTo>
                    <a:pt x="312" y="46"/>
                  </a:lnTo>
                  <a:lnTo>
                    <a:pt x="312" y="46"/>
                  </a:lnTo>
                  <a:lnTo>
                    <a:pt x="312" y="46"/>
                  </a:lnTo>
                  <a:lnTo>
                    <a:pt x="309" y="46"/>
                  </a:lnTo>
                  <a:lnTo>
                    <a:pt x="309" y="46"/>
                  </a:lnTo>
                  <a:lnTo>
                    <a:pt x="308" y="46"/>
                  </a:lnTo>
                  <a:lnTo>
                    <a:pt x="309" y="46"/>
                  </a:lnTo>
                  <a:lnTo>
                    <a:pt x="309" y="47"/>
                  </a:lnTo>
                  <a:lnTo>
                    <a:pt x="308" y="49"/>
                  </a:lnTo>
                  <a:lnTo>
                    <a:pt x="308" y="50"/>
                  </a:lnTo>
                  <a:lnTo>
                    <a:pt x="306" y="49"/>
                  </a:lnTo>
                  <a:lnTo>
                    <a:pt x="304" y="47"/>
                  </a:lnTo>
                  <a:lnTo>
                    <a:pt x="304" y="47"/>
                  </a:lnTo>
                  <a:lnTo>
                    <a:pt x="304" y="46"/>
                  </a:lnTo>
                  <a:lnTo>
                    <a:pt x="303" y="44"/>
                  </a:lnTo>
                  <a:lnTo>
                    <a:pt x="303" y="44"/>
                  </a:lnTo>
                  <a:lnTo>
                    <a:pt x="303" y="43"/>
                  </a:lnTo>
                  <a:lnTo>
                    <a:pt x="298" y="41"/>
                  </a:lnTo>
                  <a:lnTo>
                    <a:pt x="298" y="39"/>
                  </a:lnTo>
                  <a:lnTo>
                    <a:pt x="298" y="38"/>
                  </a:lnTo>
                  <a:lnTo>
                    <a:pt x="297" y="36"/>
                  </a:lnTo>
                  <a:lnTo>
                    <a:pt x="293" y="33"/>
                  </a:lnTo>
                  <a:lnTo>
                    <a:pt x="293" y="33"/>
                  </a:lnTo>
                  <a:lnTo>
                    <a:pt x="293" y="33"/>
                  </a:lnTo>
                  <a:lnTo>
                    <a:pt x="292" y="32"/>
                  </a:lnTo>
                  <a:lnTo>
                    <a:pt x="292" y="30"/>
                  </a:lnTo>
                  <a:lnTo>
                    <a:pt x="292" y="30"/>
                  </a:lnTo>
                  <a:lnTo>
                    <a:pt x="293" y="28"/>
                  </a:lnTo>
                  <a:lnTo>
                    <a:pt x="298" y="28"/>
                  </a:lnTo>
                  <a:lnTo>
                    <a:pt x="298" y="27"/>
                  </a:lnTo>
                  <a:lnTo>
                    <a:pt x="298" y="27"/>
                  </a:lnTo>
                  <a:lnTo>
                    <a:pt x="295" y="27"/>
                  </a:lnTo>
                  <a:lnTo>
                    <a:pt x="293" y="27"/>
                  </a:lnTo>
                  <a:lnTo>
                    <a:pt x="292" y="27"/>
                  </a:lnTo>
                  <a:lnTo>
                    <a:pt x="290" y="27"/>
                  </a:lnTo>
                  <a:lnTo>
                    <a:pt x="290" y="27"/>
                  </a:lnTo>
                  <a:lnTo>
                    <a:pt x="287" y="25"/>
                  </a:lnTo>
                  <a:lnTo>
                    <a:pt x="287" y="25"/>
                  </a:lnTo>
                  <a:lnTo>
                    <a:pt x="287" y="24"/>
                  </a:lnTo>
                  <a:lnTo>
                    <a:pt x="287" y="20"/>
                  </a:lnTo>
                  <a:lnTo>
                    <a:pt x="289" y="19"/>
                  </a:lnTo>
                  <a:lnTo>
                    <a:pt x="290" y="17"/>
                  </a:lnTo>
                  <a:lnTo>
                    <a:pt x="290" y="14"/>
                  </a:lnTo>
                  <a:lnTo>
                    <a:pt x="290" y="14"/>
                  </a:lnTo>
                  <a:lnTo>
                    <a:pt x="290" y="13"/>
                  </a:lnTo>
                  <a:lnTo>
                    <a:pt x="292" y="11"/>
                  </a:lnTo>
                  <a:lnTo>
                    <a:pt x="293" y="11"/>
                  </a:lnTo>
                  <a:lnTo>
                    <a:pt x="295" y="11"/>
                  </a:lnTo>
                  <a:lnTo>
                    <a:pt x="297" y="11"/>
                  </a:lnTo>
                  <a:lnTo>
                    <a:pt x="298" y="11"/>
                  </a:lnTo>
                  <a:lnTo>
                    <a:pt x="301" y="11"/>
                  </a:lnTo>
                  <a:lnTo>
                    <a:pt x="304" y="14"/>
                  </a:lnTo>
                  <a:lnTo>
                    <a:pt x="306" y="14"/>
                  </a:lnTo>
                  <a:lnTo>
                    <a:pt x="306" y="14"/>
                  </a:lnTo>
                  <a:lnTo>
                    <a:pt x="306" y="14"/>
                  </a:lnTo>
                  <a:lnTo>
                    <a:pt x="304" y="13"/>
                  </a:lnTo>
                  <a:lnTo>
                    <a:pt x="301" y="11"/>
                  </a:lnTo>
                  <a:lnTo>
                    <a:pt x="301" y="9"/>
                  </a:lnTo>
                  <a:lnTo>
                    <a:pt x="301" y="9"/>
                  </a:lnTo>
                  <a:lnTo>
                    <a:pt x="301" y="8"/>
                  </a:lnTo>
                  <a:lnTo>
                    <a:pt x="301" y="8"/>
                  </a:lnTo>
                  <a:lnTo>
                    <a:pt x="303" y="5"/>
                  </a:lnTo>
                  <a:lnTo>
                    <a:pt x="304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"/>
            <p:cNvSpPr/>
            <p:nvPr/>
          </p:nvSpPr>
          <p:spPr>
            <a:xfrm>
              <a:off x="1283734" y="2521280"/>
              <a:ext cx="7580523" cy="309927"/>
            </a:xfrm>
            <a:custGeom>
              <a:rect b="b" l="l" r="r" t="t"/>
              <a:pathLst>
                <a:path extrusionOk="0" h="159" w="3889">
                  <a:moveTo>
                    <a:pt x="771" y="99"/>
                  </a:moveTo>
                  <a:lnTo>
                    <a:pt x="771" y="99"/>
                  </a:lnTo>
                  <a:lnTo>
                    <a:pt x="773" y="101"/>
                  </a:lnTo>
                  <a:lnTo>
                    <a:pt x="773" y="101"/>
                  </a:lnTo>
                  <a:lnTo>
                    <a:pt x="773" y="103"/>
                  </a:lnTo>
                  <a:lnTo>
                    <a:pt x="771" y="104"/>
                  </a:lnTo>
                  <a:lnTo>
                    <a:pt x="771" y="106"/>
                  </a:lnTo>
                  <a:lnTo>
                    <a:pt x="771" y="107"/>
                  </a:lnTo>
                  <a:lnTo>
                    <a:pt x="771" y="107"/>
                  </a:lnTo>
                  <a:lnTo>
                    <a:pt x="770" y="109"/>
                  </a:lnTo>
                  <a:lnTo>
                    <a:pt x="770" y="107"/>
                  </a:lnTo>
                  <a:lnTo>
                    <a:pt x="770" y="106"/>
                  </a:lnTo>
                  <a:lnTo>
                    <a:pt x="770" y="104"/>
                  </a:lnTo>
                  <a:lnTo>
                    <a:pt x="771" y="101"/>
                  </a:lnTo>
                  <a:lnTo>
                    <a:pt x="771" y="99"/>
                  </a:lnTo>
                  <a:lnTo>
                    <a:pt x="771" y="99"/>
                  </a:lnTo>
                  <a:close/>
                  <a:moveTo>
                    <a:pt x="2588" y="95"/>
                  </a:moveTo>
                  <a:lnTo>
                    <a:pt x="2588" y="96"/>
                  </a:lnTo>
                  <a:lnTo>
                    <a:pt x="2589" y="96"/>
                  </a:lnTo>
                  <a:lnTo>
                    <a:pt x="2591" y="96"/>
                  </a:lnTo>
                  <a:lnTo>
                    <a:pt x="2594" y="96"/>
                  </a:lnTo>
                  <a:lnTo>
                    <a:pt x="2589" y="98"/>
                  </a:lnTo>
                  <a:lnTo>
                    <a:pt x="2586" y="99"/>
                  </a:lnTo>
                  <a:lnTo>
                    <a:pt x="2584" y="101"/>
                  </a:lnTo>
                  <a:lnTo>
                    <a:pt x="2584" y="101"/>
                  </a:lnTo>
                  <a:lnTo>
                    <a:pt x="2584" y="101"/>
                  </a:lnTo>
                  <a:lnTo>
                    <a:pt x="2583" y="103"/>
                  </a:lnTo>
                  <a:lnTo>
                    <a:pt x="2581" y="103"/>
                  </a:lnTo>
                  <a:lnTo>
                    <a:pt x="2580" y="104"/>
                  </a:lnTo>
                  <a:lnTo>
                    <a:pt x="2578" y="104"/>
                  </a:lnTo>
                  <a:lnTo>
                    <a:pt x="2577" y="103"/>
                  </a:lnTo>
                  <a:lnTo>
                    <a:pt x="2578" y="103"/>
                  </a:lnTo>
                  <a:lnTo>
                    <a:pt x="2581" y="103"/>
                  </a:lnTo>
                  <a:lnTo>
                    <a:pt x="2583" y="101"/>
                  </a:lnTo>
                  <a:lnTo>
                    <a:pt x="2584" y="99"/>
                  </a:lnTo>
                  <a:lnTo>
                    <a:pt x="2586" y="98"/>
                  </a:lnTo>
                  <a:lnTo>
                    <a:pt x="2588" y="96"/>
                  </a:lnTo>
                  <a:lnTo>
                    <a:pt x="2588" y="96"/>
                  </a:lnTo>
                  <a:lnTo>
                    <a:pt x="2588" y="95"/>
                  </a:lnTo>
                  <a:close/>
                  <a:moveTo>
                    <a:pt x="2204" y="95"/>
                  </a:moveTo>
                  <a:lnTo>
                    <a:pt x="2206" y="95"/>
                  </a:lnTo>
                  <a:lnTo>
                    <a:pt x="2208" y="95"/>
                  </a:lnTo>
                  <a:lnTo>
                    <a:pt x="2208" y="96"/>
                  </a:lnTo>
                  <a:lnTo>
                    <a:pt x="2208" y="98"/>
                  </a:lnTo>
                  <a:lnTo>
                    <a:pt x="2208" y="99"/>
                  </a:lnTo>
                  <a:lnTo>
                    <a:pt x="2208" y="99"/>
                  </a:lnTo>
                  <a:lnTo>
                    <a:pt x="2206" y="99"/>
                  </a:lnTo>
                  <a:lnTo>
                    <a:pt x="2204" y="99"/>
                  </a:lnTo>
                  <a:lnTo>
                    <a:pt x="2203" y="98"/>
                  </a:lnTo>
                  <a:lnTo>
                    <a:pt x="2204" y="98"/>
                  </a:lnTo>
                  <a:lnTo>
                    <a:pt x="2204" y="96"/>
                  </a:lnTo>
                  <a:lnTo>
                    <a:pt x="2204" y="95"/>
                  </a:lnTo>
                  <a:close/>
                  <a:moveTo>
                    <a:pt x="822" y="95"/>
                  </a:moveTo>
                  <a:lnTo>
                    <a:pt x="823" y="95"/>
                  </a:lnTo>
                  <a:lnTo>
                    <a:pt x="823" y="98"/>
                  </a:lnTo>
                  <a:lnTo>
                    <a:pt x="823" y="99"/>
                  </a:lnTo>
                  <a:lnTo>
                    <a:pt x="822" y="101"/>
                  </a:lnTo>
                  <a:lnTo>
                    <a:pt x="820" y="101"/>
                  </a:lnTo>
                  <a:lnTo>
                    <a:pt x="820" y="99"/>
                  </a:lnTo>
                  <a:lnTo>
                    <a:pt x="818" y="99"/>
                  </a:lnTo>
                  <a:lnTo>
                    <a:pt x="818" y="98"/>
                  </a:lnTo>
                  <a:lnTo>
                    <a:pt x="820" y="96"/>
                  </a:lnTo>
                  <a:lnTo>
                    <a:pt x="820" y="95"/>
                  </a:lnTo>
                  <a:lnTo>
                    <a:pt x="822" y="95"/>
                  </a:lnTo>
                  <a:close/>
                  <a:moveTo>
                    <a:pt x="1287" y="95"/>
                  </a:moveTo>
                  <a:lnTo>
                    <a:pt x="1288" y="95"/>
                  </a:lnTo>
                  <a:lnTo>
                    <a:pt x="1288" y="95"/>
                  </a:lnTo>
                  <a:lnTo>
                    <a:pt x="1288" y="98"/>
                  </a:lnTo>
                  <a:lnTo>
                    <a:pt x="1290" y="98"/>
                  </a:lnTo>
                  <a:lnTo>
                    <a:pt x="1290" y="99"/>
                  </a:lnTo>
                  <a:lnTo>
                    <a:pt x="1290" y="99"/>
                  </a:lnTo>
                  <a:lnTo>
                    <a:pt x="1290" y="101"/>
                  </a:lnTo>
                  <a:lnTo>
                    <a:pt x="1288" y="101"/>
                  </a:lnTo>
                  <a:lnTo>
                    <a:pt x="1288" y="101"/>
                  </a:lnTo>
                  <a:lnTo>
                    <a:pt x="1287" y="101"/>
                  </a:lnTo>
                  <a:lnTo>
                    <a:pt x="1287" y="101"/>
                  </a:lnTo>
                  <a:lnTo>
                    <a:pt x="1285" y="101"/>
                  </a:lnTo>
                  <a:lnTo>
                    <a:pt x="1284" y="101"/>
                  </a:lnTo>
                  <a:lnTo>
                    <a:pt x="1284" y="101"/>
                  </a:lnTo>
                  <a:lnTo>
                    <a:pt x="1282" y="101"/>
                  </a:lnTo>
                  <a:lnTo>
                    <a:pt x="1280" y="103"/>
                  </a:lnTo>
                  <a:lnTo>
                    <a:pt x="1280" y="101"/>
                  </a:lnTo>
                  <a:lnTo>
                    <a:pt x="1279" y="101"/>
                  </a:lnTo>
                  <a:lnTo>
                    <a:pt x="1280" y="101"/>
                  </a:lnTo>
                  <a:lnTo>
                    <a:pt x="1280" y="101"/>
                  </a:lnTo>
                  <a:lnTo>
                    <a:pt x="1282" y="101"/>
                  </a:lnTo>
                  <a:lnTo>
                    <a:pt x="1284" y="99"/>
                  </a:lnTo>
                  <a:lnTo>
                    <a:pt x="1285" y="99"/>
                  </a:lnTo>
                  <a:lnTo>
                    <a:pt x="1287" y="99"/>
                  </a:lnTo>
                  <a:lnTo>
                    <a:pt x="1288" y="99"/>
                  </a:lnTo>
                  <a:lnTo>
                    <a:pt x="1288" y="98"/>
                  </a:lnTo>
                  <a:lnTo>
                    <a:pt x="1288" y="98"/>
                  </a:lnTo>
                  <a:lnTo>
                    <a:pt x="1288" y="96"/>
                  </a:lnTo>
                  <a:lnTo>
                    <a:pt x="1287" y="96"/>
                  </a:lnTo>
                  <a:lnTo>
                    <a:pt x="1287" y="96"/>
                  </a:lnTo>
                  <a:lnTo>
                    <a:pt x="1287" y="95"/>
                  </a:lnTo>
                  <a:lnTo>
                    <a:pt x="1287" y="95"/>
                  </a:lnTo>
                  <a:close/>
                  <a:moveTo>
                    <a:pt x="938" y="93"/>
                  </a:moveTo>
                  <a:lnTo>
                    <a:pt x="940" y="93"/>
                  </a:lnTo>
                  <a:lnTo>
                    <a:pt x="941" y="93"/>
                  </a:lnTo>
                  <a:lnTo>
                    <a:pt x="943" y="93"/>
                  </a:lnTo>
                  <a:lnTo>
                    <a:pt x="945" y="93"/>
                  </a:lnTo>
                  <a:lnTo>
                    <a:pt x="945" y="93"/>
                  </a:lnTo>
                  <a:lnTo>
                    <a:pt x="945" y="95"/>
                  </a:lnTo>
                  <a:lnTo>
                    <a:pt x="945" y="95"/>
                  </a:lnTo>
                  <a:lnTo>
                    <a:pt x="943" y="95"/>
                  </a:lnTo>
                  <a:lnTo>
                    <a:pt x="941" y="95"/>
                  </a:lnTo>
                  <a:lnTo>
                    <a:pt x="941" y="95"/>
                  </a:lnTo>
                  <a:lnTo>
                    <a:pt x="940" y="96"/>
                  </a:lnTo>
                  <a:lnTo>
                    <a:pt x="938" y="96"/>
                  </a:lnTo>
                  <a:lnTo>
                    <a:pt x="935" y="98"/>
                  </a:lnTo>
                  <a:lnTo>
                    <a:pt x="935" y="98"/>
                  </a:lnTo>
                  <a:lnTo>
                    <a:pt x="934" y="98"/>
                  </a:lnTo>
                  <a:lnTo>
                    <a:pt x="934" y="99"/>
                  </a:lnTo>
                  <a:lnTo>
                    <a:pt x="934" y="99"/>
                  </a:lnTo>
                  <a:lnTo>
                    <a:pt x="932" y="99"/>
                  </a:lnTo>
                  <a:lnTo>
                    <a:pt x="932" y="99"/>
                  </a:lnTo>
                  <a:lnTo>
                    <a:pt x="930" y="101"/>
                  </a:lnTo>
                  <a:lnTo>
                    <a:pt x="929" y="101"/>
                  </a:lnTo>
                  <a:lnTo>
                    <a:pt x="929" y="101"/>
                  </a:lnTo>
                  <a:lnTo>
                    <a:pt x="929" y="101"/>
                  </a:lnTo>
                  <a:lnTo>
                    <a:pt x="929" y="99"/>
                  </a:lnTo>
                  <a:lnTo>
                    <a:pt x="929" y="99"/>
                  </a:lnTo>
                  <a:lnTo>
                    <a:pt x="930" y="99"/>
                  </a:lnTo>
                  <a:lnTo>
                    <a:pt x="932" y="98"/>
                  </a:lnTo>
                  <a:lnTo>
                    <a:pt x="932" y="96"/>
                  </a:lnTo>
                  <a:lnTo>
                    <a:pt x="934" y="95"/>
                  </a:lnTo>
                  <a:lnTo>
                    <a:pt x="934" y="93"/>
                  </a:lnTo>
                  <a:lnTo>
                    <a:pt x="934" y="93"/>
                  </a:lnTo>
                  <a:lnTo>
                    <a:pt x="934" y="93"/>
                  </a:lnTo>
                  <a:lnTo>
                    <a:pt x="935" y="93"/>
                  </a:lnTo>
                  <a:lnTo>
                    <a:pt x="937" y="93"/>
                  </a:lnTo>
                  <a:lnTo>
                    <a:pt x="938" y="93"/>
                  </a:lnTo>
                  <a:close/>
                  <a:moveTo>
                    <a:pt x="3422" y="88"/>
                  </a:moveTo>
                  <a:lnTo>
                    <a:pt x="3422" y="88"/>
                  </a:lnTo>
                  <a:lnTo>
                    <a:pt x="3422" y="88"/>
                  </a:lnTo>
                  <a:lnTo>
                    <a:pt x="3422" y="88"/>
                  </a:lnTo>
                  <a:lnTo>
                    <a:pt x="3425" y="90"/>
                  </a:lnTo>
                  <a:lnTo>
                    <a:pt x="3427" y="90"/>
                  </a:lnTo>
                  <a:lnTo>
                    <a:pt x="3427" y="92"/>
                  </a:lnTo>
                  <a:lnTo>
                    <a:pt x="3425" y="92"/>
                  </a:lnTo>
                  <a:lnTo>
                    <a:pt x="3423" y="92"/>
                  </a:lnTo>
                  <a:lnTo>
                    <a:pt x="3423" y="93"/>
                  </a:lnTo>
                  <a:lnTo>
                    <a:pt x="3422" y="93"/>
                  </a:lnTo>
                  <a:lnTo>
                    <a:pt x="3422" y="93"/>
                  </a:lnTo>
                  <a:lnTo>
                    <a:pt x="3422" y="95"/>
                  </a:lnTo>
                  <a:lnTo>
                    <a:pt x="3422" y="95"/>
                  </a:lnTo>
                  <a:lnTo>
                    <a:pt x="3422" y="96"/>
                  </a:lnTo>
                  <a:lnTo>
                    <a:pt x="3422" y="96"/>
                  </a:lnTo>
                  <a:lnTo>
                    <a:pt x="3422" y="96"/>
                  </a:lnTo>
                  <a:lnTo>
                    <a:pt x="3420" y="98"/>
                  </a:lnTo>
                  <a:lnTo>
                    <a:pt x="3420" y="98"/>
                  </a:lnTo>
                  <a:lnTo>
                    <a:pt x="3420" y="96"/>
                  </a:lnTo>
                  <a:lnTo>
                    <a:pt x="3419" y="96"/>
                  </a:lnTo>
                  <a:lnTo>
                    <a:pt x="3419" y="96"/>
                  </a:lnTo>
                  <a:lnTo>
                    <a:pt x="3417" y="96"/>
                  </a:lnTo>
                  <a:lnTo>
                    <a:pt x="3415" y="95"/>
                  </a:lnTo>
                  <a:lnTo>
                    <a:pt x="3412" y="95"/>
                  </a:lnTo>
                  <a:lnTo>
                    <a:pt x="3412" y="95"/>
                  </a:lnTo>
                  <a:lnTo>
                    <a:pt x="3411" y="95"/>
                  </a:lnTo>
                  <a:lnTo>
                    <a:pt x="3409" y="96"/>
                  </a:lnTo>
                  <a:lnTo>
                    <a:pt x="3408" y="95"/>
                  </a:lnTo>
                  <a:lnTo>
                    <a:pt x="3408" y="93"/>
                  </a:lnTo>
                  <a:lnTo>
                    <a:pt x="3408" y="93"/>
                  </a:lnTo>
                  <a:lnTo>
                    <a:pt x="3411" y="92"/>
                  </a:lnTo>
                  <a:lnTo>
                    <a:pt x="3412" y="92"/>
                  </a:lnTo>
                  <a:lnTo>
                    <a:pt x="3414" y="92"/>
                  </a:lnTo>
                  <a:lnTo>
                    <a:pt x="3414" y="92"/>
                  </a:lnTo>
                  <a:lnTo>
                    <a:pt x="3415" y="93"/>
                  </a:lnTo>
                  <a:lnTo>
                    <a:pt x="3415" y="92"/>
                  </a:lnTo>
                  <a:lnTo>
                    <a:pt x="3417" y="92"/>
                  </a:lnTo>
                  <a:lnTo>
                    <a:pt x="3417" y="90"/>
                  </a:lnTo>
                  <a:lnTo>
                    <a:pt x="3419" y="88"/>
                  </a:lnTo>
                  <a:lnTo>
                    <a:pt x="3420" y="88"/>
                  </a:lnTo>
                  <a:lnTo>
                    <a:pt x="3422" y="88"/>
                  </a:lnTo>
                  <a:close/>
                  <a:moveTo>
                    <a:pt x="1337" y="87"/>
                  </a:moveTo>
                  <a:lnTo>
                    <a:pt x="1337" y="87"/>
                  </a:lnTo>
                  <a:lnTo>
                    <a:pt x="1339" y="88"/>
                  </a:lnTo>
                  <a:lnTo>
                    <a:pt x="1340" y="90"/>
                  </a:lnTo>
                  <a:lnTo>
                    <a:pt x="1340" y="90"/>
                  </a:lnTo>
                  <a:lnTo>
                    <a:pt x="1340" y="92"/>
                  </a:lnTo>
                  <a:lnTo>
                    <a:pt x="1340" y="92"/>
                  </a:lnTo>
                  <a:lnTo>
                    <a:pt x="1339" y="92"/>
                  </a:lnTo>
                  <a:lnTo>
                    <a:pt x="1339" y="92"/>
                  </a:lnTo>
                  <a:lnTo>
                    <a:pt x="1339" y="92"/>
                  </a:lnTo>
                  <a:lnTo>
                    <a:pt x="1339" y="92"/>
                  </a:lnTo>
                  <a:lnTo>
                    <a:pt x="1339" y="93"/>
                  </a:lnTo>
                  <a:lnTo>
                    <a:pt x="1339" y="93"/>
                  </a:lnTo>
                  <a:lnTo>
                    <a:pt x="1339" y="93"/>
                  </a:lnTo>
                  <a:lnTo>
                    <a:pt x="1339" y="93"/>
                  </a:lnTo>
                  <a:lnTo>
                    <a:pt x="1339" y="95"/>
                  </a:lnTo>
                  <a:lnTo>
                    <a:pt x="1339" y="96"/>
                  </a:lnTo>
                  <a:lnTo>
                    <a:pt x="1342" y="98"/>
                  </a:lnTo>
                  <a:lnTo>
                    <a:pt x="1342" y="99"/>
                  </a:lnTo>
                  <a:lnTo>
                    <a:pt x="1342" y="99"/>
                  </a:lnTo>
                  <a:lnTo>
                    <a:pt x="1345" y="103"/>
                  </a:lnTo>
                  <a:lnTo>
                    <a:pt x="1345" y="103"/>
                  </a:lnTo>
                  <a:lnTo>
                    <a:pt x="1345" y="104"/>
                  </a:lnTo>
                  <a:lnTo>
                    <a:pt x="1347" y="104"/>
                  </a:lnTo>
                  <a:lnTo>
                    <a:pt x="1347" y="104"/>
                  </a:lnTo>
                  <a:lnTo>
                    <a:pt x="1348" y="106"/>
                  </a:lnTo>
                  <a:lnTo>
                    <a:pt x="1348" y="106"/>
                  </a:lnTo>
                  <a:lnTo>
                    <a:pt x="1350" y="106"/>
                  </a:lnTo>
                  <a:lnTo>
                    <a:pt x="1351" y="109"/>
                  </a:lnTo>
                  <a:lnTo>
                    <a:pt x="1353" y="109"/>
                  </a:lnTo>
                  <a:lnTo>
                    <a:pt x="1355" y="109"/>
                  </a:lnTo>
                  <a:lnTo>
                    <a:pt x="1356" y="109"/>
                  </a:lnTo>
                  <a:lnTo>
                    <a:pt x="1358" y="109"/>
                  </a:lnTo>
                  <a:lnTo>
                    <a:pt x="1356" y="107"/>
                  </a:lnTo>
                  <a:lnTo>
                    <a:pt x="1358" y="107"/>
                  </a:lnTo>
                  <a:lnTo>
                    <a:pt x="1361" y="109"/>
                  </a:lnTo>
                  <a:lnTo>
                    <a:pt x="1362" y="107"/>
                  </a:lnTo>
                  <a:lnTo>
                    <a:pt x="1359" y="106"/>
                  </a:lnTo>
                  <a:lnTo>
                    <a:pt x="1359" y="106"/>
                  </a:lnTo>
                  <a:lnTo>
                    <a:pt x="1358" y="103"/>
                  </a:lnTo>
                  <a:lnTo>
                    <a:pt x="1356" y="101"/>
                  </a:lnTo>
                  <a:lnTo>
                    <a:pt x="1355" y="101"/>
                  </a:lnTo>
                  <a:lnTo>
                    <a:pt x="1355" y="99"/>
                  </a:lnTo>
                  <a:lnTo>
                    <a:pt x="1355" y="99"/>
                  </a:lnTo>
                  <a:lnTo>
                    <a:pt x="1355" y="98"/>
                  </a:lnTo>
                  <a:lnTo>
                    <a:pt x="1356" y="96"/>
                  </a:lnTo>
                  <a:lnTo>
                    <a:pt x="1356" y="96"/>
                  </a:lnTo>
                  <a:lnTo>
                    <a:pt x="1358" y="96"/>
                  </a:lnTo>
                  <a:lnTo>
                    <a:pt x="1356" y="98"/>
                  </a:lnTo>
                  <a:lnTo>
                    <a:pt x="1356" y="99"/>
                  </a:lnTo>
                  <a:lnTo>
                    <a:pt x="1358" y="99"/>
                  </a:lnTo>
                  <a:lnTo>
                    <a:pt x="1358" y="99"/>
                  </a:lnTo>
                  <a:lnTo>
                    <a:pt x="1358" y="101"/>
                  </a:lnTo>
                  <a:lnTo>
                    <a:pt x="1359" y="104"/>
                  </a:lnTo>
                  <a:lnTo>
                    <a:pt x="1359" y="104"/>
                  </a:lnTo>
                  <a:lnTo>
                    <a:pt x="1359" y="104"/>
                  </a:lnTo>
                  <a:lnTo>
                    <a:pt x="1361" y="106"/>
                  </a:lnTo>
                  <a:lnTo>
                    <a:pt x="1361" y="107"/>
                  </a:lnTo>
                  <a:lnTo>
                    <a:pt x="1361" y="106"/>
                  </a:lnTo>
                  <a:lnTo>
                    <a:pt x="1361" y="106"/>
                  </a:lnTo>
                  <a:lnTo>
                    <a:pt x="1362" y="107"/>
                  </a:lnTo>
                  <a:lnTo>
                    <a:pt x="1364" y="107"/>
                  </a:lnTo>
                  <a:lnTo>
                    <a:pt x="1364" y="106"/>
                  </a:lnTo>
                  <a:lnTo>
                    <a:pt x="1366" y="106"/>
                  </a:lnTo>
                  <a:lnTo>
                    <a:pt x="1366" y="106"/>
                  </a:lnTo>
                  <a:lnTo>
                    <a:pt x="1367" y="106"/>
                  </a:lnTo>
                  <a:lnTo>
                    <a:pt x="1369" y="106"/>
                  </a:lnTo>
                  <a:lnTo>
                    <a:pt x="1370" y="106"/>
                  </a:lnTo>
                  <a:lnTo>
                    <a:pt x="1370" y="106"/>
                  </a:lnTo>
                  <a:lnTo>
                    <a:pt x="1370" y="104"/>
                  </a:lnTo>
                  <a:lnTo>
                    <a:pt x="1369" y="104"/>
                  </a:lnTo>
                  <a:lnTo>
                    <a:pt x="1369" y="104"/>
                  </a:lnTo>
                  <a:lnTo>
                    <a:pt x="1367" y="104"/>
                  </a:lnTo>
                  <a:lnTo>
                    <a:pt x="1367" y="104"/>
                  </a:lnTo>
                  <a:lnTo>
                    <a:pt x="1367" y="104"/>
                  </a:lnTo>
                  <a:lnTo>
                    <a:pt x="1367" y="103"/>
                  </a:lnTo>
                  <a:lnTo>
                    <a:pt x="1367" y="99"/>
                  </a:lnTo>
                  <a:lnTo>
                    <a:pt x="1369" y="98"/>
                  </a:lnTo>
                  <a:lnTo>
                    <a:pt x="1369" y="96"/>
                  </a:lnTo>
                  <a:lnTo>
                    <a:pt x="1367" y="95"/>
                  </a:lnTo>
                  <a:lnTo>
                    <a:pt x="1367" y="95"/>
                  </a:lnTo>
                  <a:lnTo>
                    <a:pt x="1369" y="96"/>
                  </a:lnTo>
                  <a:lnTo>
                    <a:pt x="1369" y="96"/>
                  </a:lnTo>
                  <a:lnTo>
                    <a:pt x="1369" y="98"/>
                  </a:lnTo>
                  <a:lnTo>
                    <a:pt x="1369" y="99"/>
                  </a:lnTo>
                  <a:lnTo>
                    <a:pt x="1370" y="101"/>
                  </a:lnTo>
                  <a:lnTo>
                    <a:pt x="1372" y="103"/>
                  </a:lnTo>
                  <a:lnTo>
                    <a:pt x="1373" y="104"/>
                  </a:lnTo>
                  <a:lnTo>
                    <a:pt x="1375" y="104"/>
                  </a:lnTo>
                  <a:lnTo>
                    <a:pt x="1375" y="106"/>
                  </a:lnTo>
                  <a:lnTo>
                    <a:pt x="1377" y="107"/>
                  </a:lnTo>
                  <a:lnTo>
                    <a:pt x="1380" y="107"/>
                  </a:lnTo>
                  <a:lnTo>
                    <a:pt x="1381" y="107"/>
                  </a:lnTo>
                  <a:lnTo>
                    <a:pt x="1383" y="107"/>
                  </a:lnTo>
                  <a:lnTo>
                    <a:pt x="1383" y="107"/>
                  </a:lnTo>
                  <a:lnTo>
                    <a:pt x="1384" y="107"/>
                  </a:lnTo>
                  <a:lnTo>
                    <a:pt x="1386" y="107"/>
                  </a:lnTo>
                  <a:lnTo>
                    <a:pt x="1386" y="107"/>
                  </a:lnTo>
                  <a:lnTo>
                    <a:pt x="1384" y="107"/>
                  </a:lnTo>
                  <a:lnTo>
                    <a:pt x="1386" y="109"/>
                  </a:lnTo>
                  <a:lnTo>
                    <a:pt x="1386" y="110"/>
                  </a:lnTo>
                  <a:lnTo>
                    <a:pt x="1384" y="110"/>
                  </a:lnTo>
                  <a:lnTo>
                    <a:pt x="1384" y="110"/>
                  </a:lnTo>
                  <a:lnTo>
                    <a:pt x="1383" y="110"/>
                  </a:lnTo>
                  <a:lnTo>
                    <a:pt x="1381" y="109"/>
                  </a:lnTo>
                  <a:lnTo>
                    <a:pt x="1381" y="109"/>
                  </a:lnTo>
                  <a:lnTo>
                    <a:pt x="1380" y="109"/>
                  </a:lnTo>
                  <a:lnTo>
                    <a:pt x="1380" y="110"/>
                  </a:lnTo>
                  <a:lnTo>
                    <a:pt x="1380" y="110"/>
                  </a:lnTo>
                  <a:lnTo>
                    <a:pt x="1380" y="110"/>
                  </a:lnTo>
                  <a:lnTo>
                    <a:pt x="1378" y="110"/>
                  </a:lnTo>
                  <a:lnTo>
                    <a:pt x="1378" y="110"/>
                  </a:lnTo>
                  <a:lnTo>
                    <a:pt x="1377" y="112"/>
                  </a:lnTo>
                  <a:lnTo>
                    <a:pt x="1377" y="112"/>
                  </a:lnTo>
                  <a:lnTo>
                    <a:pt x="1377" y="112"/>
                  </a:lnTo>
                  <a:lnTo>
                    <a:pt x="1373" y="112"/>
                  </a:lnTo>
                  <a:lnTo>
                    <a:pt x="1372" y="112"/>
                  </a:lnTo>
                  <a:lnTo>
                    <a:pt x="1372" y="110"/>
                  </a:lnTo>
                  <a:lnTo>
                    <a:pt x="1370" y="109"/>
                  </a:lnTo>
                  <a:lnTo>
                    <a:pt x="1367" y="107"/>
                  </a:lnTo>
                  <a:lnTo>
                    <a:pt x="1366" y="107"/>
                  </a:lnTo>
                  <a:lnTo>
                    <a:pt x="1366" y="107"/>
                  </a:lnTo>
                  <a:lnTo>
                    <a:pt x="1364" y="107"/>
                  </a:lnTo>
                  <a:lnTo>
                    <a:pt x="1364" y="107"/>
                  </a:lnTo>
                  <a:lnTo>
                    <a:pt x="1364" y="109"/>
                  </a:lnTo>
                  <a:lnTo>
                    <a:pt x="1364" y="109"/>
                  </a:lnTo>
                  <a:lnTo>
                    <a:pt x="1364" y="110"/>
                  </a:lnTo>
                  <a:lnTo>
                    <a:pt x="1362" y="110"/>
                  </a:lnTo>
                  <a:lnTo>
                    <a:pt x="1361" y="110"/>
                  </a:lnTo>
                  <a:lnTo>
                    <a:pt x="1361" y="110"/>
                  </a:lnTo>
                  <a:lnTo>
                    <a:pt x="1359" y="112"/>
                  </a:lnTo>
                  <a:lnTo>
                    <a:pt x="1358" y="112"/>
                  </a:lnTo>
                  <a:lnTo>
                    <a:pt x="1356" y="114"/>
                  </a:lnTo>
                  <a:lnTo>
                    <a:pt x="1355" y="114"/>
                  </a:lnTo>
                  <a:lnTo>
                    <a:pt x="1355" y="114"/>
                  </a:lnTo>
                  <a:lnTo>
                    <a:pt x="1355" y="115"/>
                  </a:lnTo>
                  <a:lnTo>
                    <a:pt x="1356" y="115"/>
                  </a:lnTo>
                  <a:lnTo>
                    <a:pt x="1356" y="117"/>
                  </a:lnTo>
                  <a:lnTo>
                    <a:pt x="1358" y="118"/>
                  </a:lnTo>
                  <a:lnTo>
                    <a:pt x="1356" y="118"/>
                  </a:lnTo>
                  <a:lnTo>
                    <a:pt x="1358" y="120"/>
                  </a:lnTo>
                  <a:lnTo>
                    <a:pt x="1359" y="120"/>
                  </a:lnTo>
                  <a:lnTo>
                    <a:pt x="1359" y="121"/>
                  </a:lnTo>
                  <a:lnTo>
                    <a:pt x="1356" y="120"/>
                  </a:lnTo>
                  <a:lnTo>
                    <a:pt x="1351" y="120"/>
                  </a:lnTo>
                  <a:lnTo>
                    <a:pt x="1351" y="118"/>
                  </a:lnTo>
                  <a:lnTo>
                    <a:pt x="1353" y="118"/>
                  </a:lnTo>
                  <a:lnTo>
                    <a:pt x="1353" y="118"/>
                  </a:lnTo>
                  <a:lnTo>
                    <a:pt x="1355" y="118"/>
                  </a:lnTo>
                  <a:lnTo>
                    <a:pt x="1355" y="117"/>
                  </a:lnTo>
                  <a:lnTo>
                    <a:pt x="1355" y="117"/>
                  </a:lnTo>
                  <a:lnTo>
                    <a:pt x="1355" y="115"/>
                  </a:lnTo>
                  <a:lnTo>
                    <a:pt x="1353" y="115"/>
                  </a:lnTo>
                  <a:lnTo>
                    <a:pt x="1355" y="114"/>
                  </a:lnTo>
                  <a:lnTo>
                    <a:pt x="1355" y="114"/>
                  </a:lnTo>
                  <a:lnTo>
                    <a:pt x="1355" y="112"/>
                  </a:lnTo>
                  <a:lnTo>
                    <a:pt x="1353" y="112"/>
                  </a:lnTo>
                  <a:lnTo>
                    <a:pt x="1353" y="110"/>
                  </a:lnTo>
                  <a:lnTo>
                    <a:pt x="1351" y="110"/>
                  </a:lnTo>
                  <a:lnTo>
                    <a:pt x="1351" y="109"/>
                  </a:lnTo>
                  <a:lnTo>
                    <a:pt x="1351" y="109"/>
                  </a:lnTo>
                  <a:lnTo>
                    <a:pt x="1348" y="107"/>
                  </a:lnTo>
                  <a:lnTo>
                    <a:pt x="1347" y="107"/>
                  </a:lnTo>
                  <a:lnTo>
                    <a:pt x="1344" y="103"/>
                  </a:lnTo>
                  <a:lnTo>
                    <a:pt x="1340" y="101"/>
                  </a:lnTo>
                  <a:lnTo>
                    <a:pt x="1340" y="99"/>
                  </a:lnTo>
                  <a:lnTo>
                    <a:pt x="1339" y="99"/>
                  </a:lnTo>
                  <a:lnTo>
                    <a:pt x="1339" y="98"/>
                  </a:lnTo>
                  <a:lnTo>
                    <a:pt x="1339" y="99"/>
                  </a:lnTo>
                  <a:lnTo>
                    <a:pt x="1340" y="101"/>
                  </a:lnTo>
                  <a:lnTo>
                    <a:pt x="1339" y="103"/>
                  </a:lnTo>
                  <a:lnTo>
                    <a:pt x="1339" y="103"/>
                  </a:lnTo>
                  <a:lnTo>
                    <a:pt x="1339" y="104"/>
                  </a:lnTo>
                  <a:lnTo>
                    <a:pt x="1340" y="106"/>
                  </a:lnTo>
                  <a:lnTo>
                    <a:pt x="1340" y="106"/>
                  </a:lnTo>
                  <a:lnTo>
                    <a:pt x="1339" y="106"/>
                  </a:lnTo>
                  <a:lnTo>
                    <a:pt x="1337" y="104"/>
                  </a:lnTo>
                  <a:lnTo>
                    <a:pt x="1337" y="103"/>
                  </a:lnTo>
                  <a:lnTo>
                    <a:pt x="1336" y="101"/>
                  </a:lnTo>
                  <a:lnTo>
                    <a:pt x="1336" y="99"/>
                  </a:lnTo>
                  <a:lnTo>
                    <a:pt x="1336" y="99"/>
                  </a:lnTo>
                  <a:lnTo>
                    <a:pt x="1336" y="98"/>
                  </a:lnTo>
                  <a:lnTo>
                    <a:pt x="1336" y="98"/>
                  </a:lnTo>
                  <a:lnTo>
                    <a:pt x="1337" y="96"/>
                  </a:lnTo>
                  <a:lnTo>
                    <a:pt x="1337" y="96"/>
                  </a:lnTo>
                  <a:lnTo>
                    <a:pt x="1337" y="95"/>
                  </a:lnTo>
                  <a:lnTo>
                    <a:pt x="1337" y="93"/>
                  </a:lnTo>
                  <a:lnTo>
                    <a:pt x="1337" y="92"/>
                  </a:lnTo>
                  <a:lnTo>
                    <a:pt x="1336" y="92"/>
                  </a:lnTo>
                  <a:lnTo>
                    <a:pt x="1336" y="90"/>
                  </a:lnTo>
                  <a:lnTo>
                    <a:pt x="1337" y="90"/>
                  </a:lnTo>
                  <a:lnTo>
                    <a:pt x="1336" y="90"/>
                  </a:lnTo>
                  <a:lnTo>
                    <a:pt x="1336" y="88"/>
                  </a:lnTo>
                  <a:lnTo>
                    <a:pt x="1336" y="88"/>
                  </a:lnTo>
                  <a:lnTo>
                    <a:pt x="1337" y="88"/>
                  </a:lnTo>
                  <a:lnTo>
                    <a:pt x="1337" y="88"/>
                  </a:lnTo>
                  <a:lnTo>
                    <a:pt x="1337" y="87"/>
                  </a:lnTo>
                  <a:close/>
                  <a:moveTo>
                    <a:pt x="1255" y="84"/>
                  </a:moveTo>
                  <a:lnTo>
                    <a:pt x="1254" y="84"/>
                  </a:lnTo>
                  <a:lnTo>
                    <a:pt x="1254" y="85"/>
                  </a:lnTo>
                  <a:lnTo>
                    <a:pt x="1254" y="85"/>
                  </a:lnTo>
                  <a:lnTo>
                    <a:pt x="1254" y="87"/>
                  </a:lnTo>
                  <a:lnTo>
                    <a:pt x="1252" y="87"/>
                  </a:lnTo>
                  <a:lnTo>
                    <a:pt x="1250" y="88"/>
                  </a:lnTo>
                  <a:lnTo>
                    <a:pt x="1249" y="88"/>
                  </a:lnTo>
                  <a:lnTo>
                    <a:pt x="1247" y="90"/>
                  </a:lnTo>
                  <a:lnTo>
                    <a:pt x="1246" y="90"/>
                  </a:lnTo>
                  <a:lnTo>
                    <a:pt x="1244" y="90"/>
                  </a:lnTo>
                  <a:lnTo>
                    <a:pt x="1243" y="90"/>
                  </a:lnTo>
                  <a:lnTo>
                    <a:pt x="1243" y="90"/>
                  </a:lnTo>
                  <a:lnTo>
                    <a:pt x="1241" y="90"/>
                  </a:lnTo>
                  <a:lnTo>
                    <a:pt x="1241" y="90"/>
                  </a:lnTo>
                  <a:lnTo>
                    <a:pt x="1239" y="90"/>
                  </a:lnTo>
                  <a:lnTo>
                    <a:pt x="1238" y="92"/>
                  </a:lnTo>
                  <a:lnTo>
                    <a:pt x="1235" y="92"/>
                  </a:lnTo>
                  <a:lnTo>
                    <a:pt x="1235" y="92"/>
                  </a:lnTo>
                  <a:lnTo>
                    <a:pt x="1236" y="90"/>
                  </a:lnTo>
                  <a:lnTo>
                    <a:pt x="1238" y="90"/>
                  </a:lnTo>
                  <a:lnTo>
                    <a:pt x="1238" y="90"/>
                  </a:lnTo>
                  <a:lnTo>
                    <a:pt x="1238" y="90"/>
                  </a:lnTo>
                  <a:lnTo>
                    <a:pt x="1236" y="88"/>
                  </a:lnTo>
                  <a:lnTo>
                    <a:pt x="1236" y="88"/>
                  </a:lnTo>
                  <a:lnTo>
                    <a:pt x="1236" y="88"/>
                  </a:lnTo>
                  <a:lnTo>
                    <a:pt x="1236" y="88"/>
                  </a:lnTo>
                  <a:lnTo>
                    <a:pt x="1238" y="88"/>
                  </a:lnTo>
                  <a:lnTo>
                    <a:pt x="1238" y="88"/>
                  </a:lnTo>
                  <a:lnTo>
                    <a:pt x="1239" y="88"/>
                  </a:lnTo>
                  <a:lnTo>
                    <a:pt x="1241" y="88"/>
                  </a:lnTo>
                  <a:lnTo>
                    <a:pt x="1241" y="87"/>
                  </a:lnTo>
                  <a:lnTo>
                    <a:pt x="1241" y="87"/>
                  </a:lnTo>
                  <a:lnTo>
                    <a:pt x="1241" y="87"/>
                  </a:lnTo>
                  <a:lnTo>
                    <a:pt x="1243" y="87"/>
                  </a:lnTo>
                  <a:lnTo>
                    <a:pt x="1244" y="85"/>
                  </a:lnTo>
                  <a:lnTo>
                    <a:pt x="1246" y="85"/>
                  </a:lnTo>
                  <a:lnTo>
                    <a:pt x="1247" y="85"/>
                  </a:lnTo>
                  <a:lnTo>
                    <a:pt x="1249" y="85"/>
                  </a:lnTo>
                  <a:lnTo>
                    <a:pt x="1249" y="85"/>
                  </a:lnTo>
                  <a:lnTo>
                    <a:pt x="1250" y="85"/>
                  </a:lnTo>
                  <a:lnTo>
                    <a:pt x="1252" y="85"/>
                  </a:lnTo>
                  <a:lnTo>
                    <a:pt x="1254" y="84"/>
                  </a:lnTo>
                  <a:lnTo>
                    <a:pt x="1255" y="84"/>
                  </a:lnTo>
                  <a:close/>
                  <a:moveTo>
                    <a:pt x="787" y="84"/>
                  </a:moveTo>
                  <a:lnTo>
                    <a:pt x="787" y="84"/>
                  </a:lnTo>
                  <a:lnTo>
                    <a:pt x="787" y="84"/>
                  </a:lnTo>
                  <a:lnTo>
                    <a:pt x="788" y="84"/>
                  </a:lnTo>
                  <a:lnTo>
                    <a:pt x="790" y="84"/>
                  </a:lnTo>
                  <a:lnTo>
                    <a:pt x="790" y="85"/>
                  </a:lnTo>
                  <a:lnTo>
                    <a:pt x="790" y="85"/>
                  </a:lnTo>
                  <a:lnTo>
                    <a:pt x="790" y="87"/>
                  </a:lnTo>
                  <a:lnTo>
                    <a:pt x="788" y="87"/>
                  </a:lnTo>
                  <a:lnTo>
                    <a:pt x="788" y="87"/>
                  </a:lnTo>
                  <a:lnTo>
                    <a:pt x="787" y="87"/>
                  </a:lnTo>
                  <a:lnTo>
                    <a:pt x="787" y="87"/>
                  </a:lnTo>
                  <a:lnTo>
                    <a:pt x="785" y="87"/>
                  </a:lnTo>
                  <a:lnTo>
                    <a:pt x="785" y="88"/>
                  </a:lnTo>
                  <a:lnTo>
                    <a:pt x="784" y="88"/>
                  </a:lnTo>
                  <a:lnTo>
                    <a:pt x="784" y="90"/>
                  </a:lnTo>
                  <a:lnTo>
                    <a:pt x="782" y="90"/>
                  </a:lnTo>
                  <a:lnTo>
                    <a:pt x="781" y="90"/>
                  </a:lnTo>
                  <a:lnTo>
                    <a:pt x="779" y="92"/>
                  </a:lnTo>
                  <a:lnTo>
                    <a:pt x="777" y="92"/>
                  </a:lnTo>
                  <a:lnTo>
                    <a:pt x="777" y="90"/>
                  </a:lnTo>
                  <a:lnTo>
                    <a:pt x="777" y="90"/>
                  </a:lnTo>
                  <a:lnTo>
                    <a:pt x="777" y="88"/>
                  </a:lnTo>
                  <a:lnTo>
                    <a:pt x="777" y="88"/>
                  </a:lnTo>
                  <a:lnTo>
                    <a:pt x="777" y="87"/>
                  </a:lnTo>
                  <a:lnTo>
                    <a:pt x="777" y="87"/>
                  </a:lnTo>
                  <a:lnTo>
                    <a:pt x="777" y="85"/>
                  </a:lnTo>
                  <a:lnTo>
                    <a:pt x="777" y="85"/>
                  </a:lnTo>
                  <a:lnTo>
                    <a:pt x="777" y="85"/>
                  </a:lnTo>
                  <a:lnTo>
                    <a:pt x="777" y="85"/>
                  </a:lnTo>
                  <a:lnTo>
                    <a:pt x="779" y="84"/>
                  </a:lnTo>
                  <a:lnTo>
                    <a:pt x="779" y="84"/>
                  </a:lnTo>
                  <a:lnTo>
                    <a:pt x="781" y="84"/>
                  </a:lnTo>
                  <a:lnTo>
                    <a:pt x="782" y="84"/>
                  </a:lnTo>
                  <a:lnTo>
                    <a:pt x="784" y="84"/>
                  </a:lnTo>
                  <a:lnTo>
                    <a:pt x="784" y="84"/>
                  </a:lnTo>
                  <a:lnTo>
                    <a:pt x="784" y="84"/>
                  </a:lnTo>
                  <a:lnTo>
                    <a:pt x="784" y="84"/>
                  </a:lnTo>
                  <a:lnTo>
                    <a:pt x="785" y="84"/>
                  </a:lnTo>
                  <a:lnTo>
                    <a:pt x="785" y="84"/>
                  </a:lnTo>
                  <a:lnTo>
                    <a:pt x="787" y="84"/>
                  </a:lnTo>
                  <a:close/>
                  <a:moveTo>
                    <a:pt x="915" y="82"/>
                  </a:moveTo>
                  <a:lnTo>
                    <a:pt x="916" y="82"/>
                  </a:lnTo>
                  <a:lnTo>
                    <a:pt x="915" y="84"/>
                  </a:lnTo>
                  <a:lnTo>
                    <a:pt x="913" y="84"/>
                  </a:lnTo>
                  <a:lnTo>
                    <a:pt x="910" y="85"/>
                  </a:lnTo>
                  <a:lnTo>
                    <a:pt x="908" y="85"/>
                  </a:lnTo>
                  <a:lnTo>
                    <a:pt x="907" y="85"/>
                  </a:lnTo>
                  <a:lnTo>
                    <a:pt x="908" y="84"/>
                  </a:lnTo>
                  <a:lnTo>
                    <a:pt x="910" y="84"/>
                  </a:lnTo>
                  <a:lnTo>
                    <a:pt x="913" y="82"/>
                  </a:lnTo>
                  <a:lnTo>
                    <a:pt x="915" y="82"/>
                  </a:lnTo>
                  <a:lnTo>
                    <a:pt x="915" y="82"/>
                  </a:lnTo>
                  <a:close/>
                  <a:moveTo>
                    <a:pt x="3458" y="79"/>
                  </a:moveTo>
                  <a:lnTo>
                    <a:pt x="3460" y="79"/>
                  </a:lnTo>
                  <a:lnTo>
                    <a:pt x="3460" y="79"/>
                  </a:lnTo>
                  <a:lnTo>
                    <a:pt x="3460" y="79"/>
                  </a:lnTo>
                  <a:lnTo>
                    <a:pt x="3460" y="79"/>
                  </a:lnTo>
                  <a:lnTo>
                    <a:pt x="3458" y="81"/>
                  </a:lnTo>
                  <a:lnTo>
                    <a:pt x="3456" y="81"/>
                  </a:lnTo>
                  <a:lnTo>
                    <a:pt x="3455" y="82"/>
                  </a:lnTo>
                  <a:lnTo>
                    <a:pt x="3453" y="82"/>
                  </a:lnTo>
                  <a:lnTo>
                    <a:pt x="3453" y="82"/>
                  </a:lnTo>
                  <a:lnTo>
                    <a:pt x="3453" y="81"/>
                  </a:lnTo>
                  <a:lnTo>
                    <a:pt x="3453" y="81"/>
                  </a:lnTo>
                  <a:lnTo>
                    <a:pt x="3453" y="81"/>
                  </a:lnTo>
                  <a:lnTo>
                    <a:pt x="3455" y="79"/>
                  </a:lnTo>
                  <a:lnTo>
                    <a:pt x="3456" y="79"/>
                  </a:lnTo>
                  <a:lnTo>
                    <a:pt x="3458" y="79"/>
                  </a:lnTo>
                  <a:close/>
                  <a:moveTo>
                    <a:pt x="916" y="77"/>
                  </a:moveTo>
                  <a:lnTo>
                    <a:pt x="916" y="77"/>
                  </a:lnTo>
                  <a:lnTo>
                    <a:pt x="916" y="79"/>
                  </a:lnTo>
                  <a:lnTo>
                    <a:pt x="915" y="81"/>
                  </a:lnTo>
                  <a:lnTo>
                    <a:pt x="915" y="81"/>
                  </a:lnTo>
                  <a:lnTo>
                    <a:pt x="913" y="81"/>
                  </a:lnTo>
                  <a:lnTo>
                    <a:pt x="911" y="81"/>
                  </a:lnTo>
                  <a:lnTo>
                    <a:pt x="913" y="81"/>
                  </a:lnTo>
                  <a:lnTo>
                    <a:pt x="913" y="81"/>
                  </a:lnTo>
                  <a:lnTo>
                    <a:pt x="913" y="81"/>
                  </a:lnTo>
                  <a:lnTo>
                    <a:pt x="913" y="79"/>
                  </a:lnTo>
                  <a:lnTo>
                    <a:pt x="915" y="77"/>
                  </a:lnTo>
                  <a:lnTo>
                    <a:pt x="915" y="77"/>
                  </a:lnTo>
                  <a:lnTo>
                    <a:pt x="916" y="77"/>
                  </a:lnTo>
                  <a:close/>
                  <a:moveTo>
                    <a:pt x="762" y="74"/>
                  </a:moveTo>
                  <a:lnTo>
                    <a:pt x="762" y="74"/>
                  </a:lnTo>
                  <a:lnTo>
                    <a:pt x="762" y="76"/>
                  </a:lnTo>
                  <a:lnTo>
                    <a:pt x="762" y="76"/>
                  </a:lnTo>
                  <a:lnTo>
                    <a:pt x="760" y="76"/>
                  </a:lnTo>
                  <a:lnTo>
                    <a:pt x="760" y="77"/>
                  </a:lnTo>
                  <a:lnTo>
                    <a:pt x="758" y="77"/>
                  </a:lnTo>
                  <a:lnTo>
                    <a:pt x="758" y="76"/>
                  </a:lnTo>
                  <a:lnTo>
                    <a:pt x="758" y="76"/>
                  </a:lnTo>
                  <a:lnTo>
                    <a:pt x="758" y="76"/>
                  </a:lnTo>
                  <a:lnTo>
                    <a:pt x="760" y="74"/>
                  </a:lnTo>
                  <a:lnTo>
                    <a:pt x="762" y="74"/>
                  </a:lnTo>
                  <a:close/>
                  <a:moveTo>
                    <a:pt x="3884" y="74"/>
                  </a:moveTo>
                  <a:lnTo>
                    <a:pt x="3885" y="74"/>
                  </a:lnTo>
                  <a:lnTo>
                    <a:pt x="3887" y="74"/>
                  </a:lnTo>
                  <a:lnTo>
                    <a:pt x="3889" y="76"/>
                  </a:lnTo>
                  <a:lnTo>
                    <a:pt x="3887" y="77"/>
                  </a:lnTo>
                  <a:lnTo>
                    <a:pt x="3887" y="79"/>
                  </a:lnTo>
                  <a:lnTo>
                    <a:pt x="3887" y="81"/>
                  </a:lnTo>
                  <a:lnTo>
                    <a:pt x="3887" y="82"/>
                  </a:lnTo>
                  <a:lnTo>
                    <a:pt x="3885" y="84"/>
                  </a:lnTo>
                  <a:lnTo>
                    <a:pt x="3885" y="84"/>
                  </a:lnTo>
                  <a:lnTo>
                    <a:pt x="3885" y="85"/>
                  </a:lnTo>
                  <a:lnTo>
                    <a:pt x="3885" y="87"/>
                  </a:lnTo>
                  <a:lnTo>
                    <a:pt x="3885" y="88"/>
                  </a:lnTo>
                  <a:lnTo>
                    <a:pt x="3885" y="88"/>
                  </a:lnTo>
                  <a:lnTo>
                    <a:pt x="3885" y="92"/>
                  </a:lnTo>
                  <a:lnTo>
                    <a:pt x="3885" y="92"/>
                  </a:lnTo>
                  <a:lnTo>
                    <a:pt x="3884" y="93"/>
                  </a:lnTo>
                  <a:lnTo>
                    <a:pt x="3884" y="93"/>
                  </a:lnTo>
                  <a:lnTo>
                    <a:pt x="3884" y="95"/>
                  </a:lnTo>
                  <a:lnTo>
                    <a:pt x="3884" y="96"/>
                  </a:lnTo>
                  <a:lnTo>
                    <a:pt x="3882" y="96"/>
                  </a:lnTo>
                  <a:lnTo>
                    <a:pt x="3882" y="98"/>
                  </a:lnTo>
                  <a:lnTo>
                    <a:pt x="3882" y="103"/>
                  </a:lnTo>
                  <a:lnTo>
                    <a:pt x="3882" y="104"/>
                  </a:lnTo>
                  <a:lnTo>
                    <a:pt x="3882" y="106"/>
                  </a:lnTo>
                  <a:lnTo>
                    <a:pt x="3882" y="106"/>
                  </a:lnTo>
                  <a:lnTo>
                    <a:pt x="3882" y="107"/>
                  </a:lnTo>
                  <a:lnTo>
                    <a:pt x="3882" y="109"/>
                  </a:lnTo>
                  <a:lnTo>
                    <a:pt x="3881" y="109"/>
                  </a:lnTo>
                  <a:lnTo>
                    <a:pt x="3877" y="112"/>
                  </a:lnTo>
                  <a:lnTo>
                    <a:pt x="3877" y="114"/>
                  </a:lnTo>
                  <a:lnTo>
                    <a:pt x="3877" y="114"/>
                  </a:lnTo>
                  <a:lnTo>
                    <a:pt x="3877" y="115"/>
                  </a:lnTo>
                  <a:lnTo>
                    <a:pt x="3877" y="115"/>
                  </a:lnTo>
                  <a:lnTo>
                    <a:pt x="3877" y="117"/>
                  </a:lnTo>
                  <a:lnTo>
                    <a:pt x="3877" y="117"/>
                  </a:lnTo>
                  <a:lnTo>
                    <a:pt x="3874" y="117"/>
                  </a:lnTo>
                  <a:lnTo>
                    <a:pt x="3874" y="117"/>
                  </a:lnTo>
                  <a:lnTo>
                    <a:pt x="3874" y="114"/>
                  </a:lnTo>
                  <a:lnTo>
                    <a:pt x="3876" y="114"/>
                  </a:lnTo>
                  <a:lnTo>
                    <a:pt x="3876" y="114"/>
                  </a:lnTo>
                  <a:lnTo>
                    <a:pt x="3874" y="112"/>
                  </a:lnTo>
                  <a:lnTo>
                    <a:pt x="3874" y="112"/>
                  </a:lnTo>
                  <a:lnTo>
                    <a:pt x="3874" y="112"/>
                  </a:lnTo>
                  <a:lnTo>
                    <a:pt x="3873" y="112"/>
                  </a:lnTo>
                  <a:lnTo>
                    <a:pt x="3873" y="114"/>
                  </a:lnTo>
                  <a:lnTo>
                    <a:pt x="3870" y="118"/>
                  </a:lnTo>
                  <a:lnTo>
                    <a:pt x="3868" y="118"/>
                  </a:lnTo>
                  <a:lnTo>
                    <a:pt x="3868" y="120"/>
                  </a:lnTo>
                  <a:lnTo>
                    <a:pt x="3870" y="118"/>
                  </a:lnTo>
                  <a:lnTo>
                    <a:pt x="3871" y="118"/>
                  </a:lnTo>
                  <a:lnTo>
                    <a:pt x="3873" y="118"/>
                  </a:lnTo>
                  <a:lnTo>
                    <a:pt x="3873" y="118"/>
                  </a:lnTo>
                  <a:lnTo>
                    <a:pt x="3874" y="120"/>
                  </a:lnTo>
                  <a:lnTo>
                    <a:pt x="3874" y="120"/>
                  </a:lnTo>
                  <a:lnTo>
                    <a:pt x="3874" y="121"/>
                  </a:lnTo>
                  <a:lnTo>
                    <a:pt x="3873" y="123"/>
                  </a:lnTo>
                  <a:lnTo>
                    <a:pt x="3871" y="123"/>
                  </a:lnTo>
                  <a:lnTo>
                    <a:pt x="3871" y="123"/>
                  </a:lnTo>
                  <a:lnTo>
                    <a:pt x="3870" y="123"/>
                  </a:lnTo>
                  <a:lnTo>
                    <a:pt x="3870" y="123"/>
                  </a:lnTo>
                  <a:lnTo>
                    <a:pt x="3870" y="123"/>
                  </a:lnTo>
                  <a:lnTo>
                    <a:pt x="3865" y="126"/>
                  </a:lnTo>
                  <a:lnTo>
                    <a:pt x="3865" y="128"/>
                  </a:lnTo>
                  <a:lnTo>
                    <a:pt x="3865" y="128"/>
                  </a:lnTo>
                  <a:lnTo>
                    <a:pt x="3865" y="128"/>
                  </a:lnTo>
                  <a:lnTo>
                    <a:pt x="3865" y="128"/>
                  </a:lnTo>
                  <a:lnTo>
                    <a:pt x="3865" y="129"/>
                  </a:lnTo>
                  <a:lnTo>
                    <a:pt x="3863" y="131"/>
                  </a:lnTo>
                  <a:lnTo>
                    <a:pt x="3860" y="133"/>
                  </a:lnTo>
                  <a:lnTo>
                    <a:pt x="3859" y="134"/>
                  </a:lnTo>
                  <a:lnTo>
                    <a:pt x="3857" y="134"/>
                  </a:lnTo>
                  <a:lnTo>
                    <a:pt x="3855" y="136"/>
                  </a:lnTo>
                  <a:lnTo>
                    <a:pt x="3854" y="136"/>
                  </a:lnTo>
                  <a:lnTo>
                    <a:pt x="3851" y="136"/>
                  </a:lnTo>
                  <a:lnTo>
                    <a:pt x="3848" y="139"/>
                  </a:lnTo>
                  <a:lnTo>
                    <a:pt x="3844" y="139"/>
                  </a:lnTo>
                  <a:lnTo>
                    <a:pt x="3844" y="140"/>
                  </a:lnTo>
                  <a:lnTo>
                    <a:pt x="3843" y="142"/>
                  </a:lnTo>
                  <a:lnTo>
                    <a:pt x="3843" y="142"/>
                  </a:lnTo>
                  <a:lnTo>
                    <a:pt x="3841" y="142"/>
                  </a:lnTo>
                  <a:lnTo>
                    <a:pt x="3841" y="142"/>
                  </a:lnTo>
                  <a:lnTo>
                    <a:pt x="3840" y="142"/>
                  </a:lnTo>
                  <a:lnTo>
                    <a:pt x="3838" y="142"/>
                  </a:lnTo>
                  <a:lnTo>
                    <a:pt x="3836" y="142"/>
                  </a:lnTo>
                  <a:lnTo>
                    <a:pt x="3835" y="142"/>
                  </a:lnTo>
                  <a:lnTo>
                    <a:pt x="3835" y="144"/>
                  </a:lnTo>
                  <a:lnTo>
                    <a:pt x="3835" y="144"/>
                  </a:lnTo>
                  <a:lnTo>
                    <a:pt x="3835" y="145"/>
                  </a:lnTo>
                  <a:lnTo>
                    <a:pt x="3835" y="147"/>
                  </a:lnTo>
                  <a:lnTo>
                    <a:pt x="3833" y="150"/>
                  </a:lnTo>
                  <a:lnTo>
                    <a:pt x="3833" y="150"/>
                  </a:lnTo>
                  <a:lnTo>
                    <a:pt x="3832" y="151"/>
                  </a:lnTo>
                  <a:lnTo>
                    <a:pt x="3830" y="153"/>
                  </a:lnTo>
                  <a:lnTo>
                    <a:pt x="3829" y="155"/>
                  </a:lnTo>
                  <a:lnTo>
                    <a:pt x="3822" y="156"/>
                  </a:lnTo>
                  <a:lnTo>
                    <a:pt x="3818" y="158"/>
                  </a:lnTo>
                  <a:lnTo>
                    <a:pt x="3816" y="158"/>
                  </a:lnTo>
                  <a:lnTo>
                    <a:pt x="3814" y="158"/>
                  </a:lnTo>
                  <a:lnTo>
                    <a:pt x="3811" y="159"/>
                  </a:lnTo>
                  <a:lnTo>
                    <a:pt x="3808" y="158"/>
                  </a:lnTo>
                  <a:lnTo>
                    <a:pt x="3805" y="158"/>
                  </a:lnTo>
                  <a:lnTo>
                    <a:pt x="3800" y="156"/>
                  </a:lnTo>
                  <a:lnTo>
                    <a:pt x="3799" y="155"/>
                  </a:lnTo>
                  <a:lnTo>
                    <a:pt x="3799" y="155"/>
                  </a:lnTo>
                  <a:lnTo>
                    <a:pt x="3799" y="155"/>
                  </a:lnTo>
                  <a:lnTo>
                    <a:pt x="3799" y="155"/>
                  </a:lnTo>
                  <a:lnTo>
                    <a:pt x="3799" y="153"/>
                  </a:lnTo>
                  <a:lnTo>
                    <a:pt x="3803" y="153"/>
                  </a:lnTo>
                  <a:lnTo>
                    <a:pt x="3807" y="153"/>
                  </a:lnTo>
                  <a:lnTo>
                    <a:pt x="3810" y="153"/>
                  </a:lnTo>
                  <a:lnTo>
                    <a:pt x="3811" y="153"/>
                  </a:lnTo>
                  <a:lnTo>
                    <a:pt x="3813" y="151"/>
                  </a:lnTo>
                  <a:lnTo>
                    <a:pt x="3814" y="151"/>
                  </a:lnTo>
                  <a:lnTo>
                    <a:pt x="3816" y="151"/>
                  </a:lnTo>
                  <a:lnTo>
                    <a:pt x="3818" y="151"/>
                  </a:lnTo>
                  <a:lnTo>
                    <a:pt x="3819" y="150"/>
                  </a:lnTo>
                  <a:lnTo>
                    <a:pt x="3821" y="150"/>
                  </a:lnTo>
                  <a:lnTo>
                    <a:pt x="3821" y="148"/>
                  </a:lnTo>
                  <a:lnTo>
                    <a:pt x="3822" y="148"/>
                  </a:lnTo>
                  <a:lnTo>
                    <a:pt x="3822" y="148"/>
                  </a:lnTo>
                  <a:lnTo>
                    <a:pt x="3825" y="147"/>
                  </a:lnTo>
                  <a:lnTo>
                    <a:pt x="3827" y="145"/>
                  </a:lnTo>
                  <a:lnTo>
                    <a:pt x="3829" y="140"/>
                  </a:lnTo>
                  <a:lnTo>
                    <a:pt x="3832" y="139"/>
                  </a:lnTo>
                  <a:lnTo>
                    <a:pt x="3835" y="137"/>
                  </a:lnTo>
                  <a:lnTo>
                    <a:pt x="3838" y="136"/>
                  </a:lnTo>
                  <a:lnTo>
                    <a:pt x="3838" y="136"/>
                  </a:lnTo>
                  <a:lnTo>
                    <a:pt x="3840" y="134"/>
                  </a:lnTo>
                  <a:lnTo>
                    <a:pt x="3841" y="133"/>
                  </a:lnTo>
                  <a:lnTo>
                    <a:pt x="3843" y="133"/>
                  </a:lnTo>
                  <a:lnTo>
                    <a:pt x="3843" y="131"/>
                  </a:lnTo>
                  <a:lnTo>
                    <a:pt x="3844" y="129"/>
                  </a:lnTo>
                  <a:lnTo>
                    <a:pt x="3844" y="129"/>
                  </a:lnTo>
                  <a:lnTo>
                    <a:pt x="3844" y="129"/>
                  </a:lnTo>
                  <a:lnTo>
                    <a:pt x="3843" y="129"/>
                  </a:lnTo>
                  <a:lnTo>
                    <a:pt x="3843" y="128"/>
                  </a:lnTo>
                  <a:lnTo>
                    <a:pt x="3843" y="128"/>
                  </a:lnTo>
                  <a:lnTo>
                    <a:pt x="3846" y="125"/>
                  </a:lnTo>
                  <a:lnTo>
                    <a:pt x="3849" y="123"/>
                  </a:lnTo>
                  <a:lnTo>
                    <a:pt x="3854" y="120"/>
                  </a:lnTo>
                  <a:lnTo>
                    <a:pt x="3854" y="120"/>
                  </a:lnTo>
                  <a:lnTo>
                    <a:pt x="3854" y="120"/>
                  </a:lnTo>
                  <a:lnTo>
                    <a:pt x="3854" y="118"/>
                  </a:lnTo>
                  <a:lnTo>
                    <a:pt x="3854" y="117"/>
                  </a:lnTo>
                  <a:lnTo>
                    <a:pt x="3857" y="115"/>
                  </a:lnTo>
                  <a:lnTo>
                    <a:pt x="3860" y="112"/>
                  </a:lnTo>
                  <a:lnTo>
                    <a:pt x="3863" y="110"/>
                  </a:lnTo>
                  <a:lnTo>
                    <a:pt x="3863" y="109"/>
                  </a:lnTo>
                  <a:lnTo>
                    <a:pt x="3865" y="107"/>
                  </a:lnTo>
                  <a:lnTo>
                    <a:pt x="3865" y="106"/>
                  </a:lnTo>
                  <a:lnTo>
                    <a:pt x="3866" y="106"/>
                  </a:lnTo>
                  <a:lnTo>
                    <a:pt x="3866" y="104"/>
                  </a:lnTo>
                  <a:lnTo>
                    <a:pt x="3868" y="103"/>
                  </a:lnTo>
                  <a:lnTo>
                    <a:pt x="3868" y="101"/>
                  </a:lnTo>
                  <a:lnTo>
                    <a:pt x="3868" y="99"/>
                  </a:lnTo>
                  <a:lnTo>
                    <a:pt x="3871" y="98"/>
                  </a:lnTo>
                  <a:lnTo>
                    <a:pt x="3871" y="96"/>
                  </a:lnTo>
                  <a:lnTo>
                    <a:pt x="3871" y="95"/>
                  </a:lnTo>
                  <a:lnTo>
                    <a:pt x="3873" y="93"/>
                  </a:lnTo>
                  <a:lnTo>
                    <a:pt x="3873" y="93"/>
                  </a:lnTo>
                  <a:lnTo>
                    <a:pt x="3873" y="92"/>
                  </a:lnTo>
                  <a:lnTo>
                    <a:pt x="3874" y="92"/>
                  </a:lnTo>
                  <a:lnTo>
                    <a:pt x="3873" y="90"/>
                  </a:lnTo>
                  <a:lnTo>
                    <a:pt x="3874" y="90"/>
                  </a:lnTo>
                  <a:lnTo>
                    <a:pt x="3876" y="88"/>
                  </a:lnTo>
                  <a:lnTo>
                    <a:pt x="3876" y="87"/>
                  </a:lnTo>
                  <a:lnTo>
                    <a:pt x="3877" y="85"/>
                  </a:lnTo>
                  <a:lnTo>
                    <a:pt x="3877" y="84"/>
                  </a:lnTo>
                  <a:lnTo>
                    <a:pt x="3877" y="82"/>
                  </a:lnTo>
                  <a:lnTo>
                    <a:pt x="3877" y="81"/>
                  </a:lnTo>
                  <a:lnTo>
                    <a:pt x="3877" y="79"/>
                  </a:lnTo>
                  <a:lnTo>
                    <a:pt x="3877" y="77"/>
                  </a:lnTo>
                  <a:lnTo>
                    <a:pt x="3879" y="77"/>
                  </a:lnTo>
                  <a:lnTo>
                    <a:pt x="3882" y="74"/>
                  </a:lnTo>
                  <a:lnTo>
                    <a:pt x="3882" y="74"/>
                  </a:lnTo>
                  <a:lnTo>
                    <a:pt x="3884" y="74"/>
                  </a:lnTo>
                  <a:close/>
                  <a:moveTo>
                    <a:pt x="3043" y="73"/>
                  </a:moveTo>
                  <a:lnTo>
                    <a:pt x="3043" y="74"/>
                  </a:lnTo>
                  <a:lnTo>
                    <a:pt x="3043" y="76"/>
                  </a:lnTo>
                  <a:lnTo>
                    <a:pt x="3043" y="77"/>
                  </a:lnTo>
                  <a:lnTo>
                    <a:pt x="3045" y="76"/>
                  </a:lnTo>
                  <a:lnTo>
                    <a:pt x="3046" y="76"/>
                  </a:lnTo>
                  <a:lnTo>
                    <a:pt x="3048" y="76"/>
                  </a:lnTo>
                  <a:lnTo>
                    <a:pt x="3050" y="76"/>
                  </a:lnTo>
                  <a:lnTo>
                    <a:pt x="3048" y="76"/>
                  </a:lnTo>
                  <a:lnTo>
                    <a:pt x="3048" y="76"/>
                  </a:lnTo>
                  <a:lnTo>
                    <a:pt x="3046" y="76"/>
                  </a:lnTo>
                  <a:lnTo>
                    <a:pt x="3046" y="77"/>
                  </a:lnTo>
                  <a:lnTo>
                    <a:pt x="3046" y="77"/>
                  </a:lnTo>
                  <a:lnTo>
                    <a:pt x="3045" y="79"/>
                  </a:lnTo>
                  <a:lnTo>
                    <a:pt x="3043" y="79"/>
                  </a:lnTo>
                  <a:lnTo>
                    <a:pt x="3043" y="79"/>
                  </a:lnTo>
                  <a:lnTo>
                    <a:pt x="3042" y="81"/>
                  </a:lnTo>
                  <a:lnTo>
                    <a:pt x="3039" y="79"/>
                  </a:lnTo>
                  <a:lnTo>
                    <a:pt x="3039" y="81"/>
                  </a:lnTo>
                  <a:lnTo>
                    <a:pt x="3039" y="81"/>
                  </a:lnTo>
                  <a:lnTo>
                    <a:pt x="3039" y="82"/>
                  </a:lnTo>
                  <a:lnTo>
                    <a:pt x="3039" y="82"/>
                  </a:lnTo>
                  <a:lnTo>
                    <a:pt x="3039" y="82"/>
                  </a:lnTo>
                  <a:lnTo>
                    <a:pt x="3037" y="81"/>
                  </a:lnTo>
                  <a:lnTo>
                    <a:pt x="3034" y="81"/>
                  </a:lnTo>
                  <a:lnTo>
                    <a:pt x="3032" y="81"/>
                  </a:lnTo>
                  <a:lnTo>
                    <a:pt x="3032" y="82"/>
                  </a:lnTo>
                  <a:lnTo>
                    <a:pt x="3020" y="84"/>
                  </a:lnTo>
                  <a:lnTo>
                    <a:pt x="3018" y="85"/>
                  </a:lnTo>
                  <a:lnTo>
                    <a:pt x="3017" y="85"/>
                  </a:lnTo>
                  <a:lnTo>
                    <a:pt x="3015" y="87"/>
                  </a:lnTo>
                  <a:lnTo>
                    <a:pt x="3013" y="87"/>
                  </a:lnTo>
                  <a:lnTo>
                    <a:pt x="3013" y="88"/>
                  </a:lnTo>
                  <a:lnTo>
                    <a:pt x="3013" y="88"/>
                  </a:lnTo>
                  <a:lnTo>
                    <a:pt x="3013" y="90"/>
                  </a:lnTo>
                  <a:lnTo>
                    <a:pt x="3012" y="90"/>
                  </a:lnTo>
                  <a:lnTo>
                    <a:pt x="3010" y="88"/>
                  </a:lnTo>
                  <a:lnTo>
                    <a:pt x="3009" y="90"/>
                  </a:lnTo>
                  <a:lnTo>
                    <a:pt x="3007" y="90"/>
                  </a:lnTo>
                  <a:lnTo>
                    <a:pt x="3005" y="92"/>
                  </a:lnTo>
                  <a:lnTo>
                    <a:pt x="3007" y="93"/>
                  </a:lnTo>
                  <a:lnTo>
                    <a:pt x="3007" y="93"/>
                  </a:lnTo>
                  <a:lnTo>
                    <a:pt x="3009" y="93"/>
                  </a:lnTo>
                  <a:lnTo>
                    <a:pt x="3009" y="95"/>
                  </a:lnTo>
                  <a:lnTo>
                    <a:pt x="3007" y="95"/>
                  </a:lnTo>
                  <a:lnTo>
                    <a:pt x="3007" y="96"/>
                  </a:lnTo>
                  <a:lnTo>
                    <a:pt x="3007" y="96"/>
                  </a:lnTo>
                  <a:lnTo>
                    <a:pt x="3005" y="98"/>
                  </a:lnTo>
                  <a:lnTo>
                    <a:pt x="3005" y="98"/>
                  </a:lnTo>
                  <a:lnTo>
                    <a:pt x="3005" y="98"/>
                  </a:lnTo>
                  <a:lnTo>
                    <a:pt x="3005" y="99"/>
                  </a:lnTo>
                  <a:lnTo>
                    <a:pt x="3005" y="99"/>
                  </a:lnTo>
                  <a:lnTo>
                    <a:pt x="3005" y="101"/>
                  </a:lnTo>
                  <a:lnTo>
                    <a:pt x="3004" y="101"/>
                  </a:lnTo>
                  <a:lnTo>
                    <a:pt x="3002" y="101"/>
                  </a:lnTo>
                  <a:lnTo>
                    <a:pt x="3001" y="101"/>
                  </a:lnTo>
                  <a:lnTo>
                    <a:pt x="2999" y="103"/>
                  </a:lnTo>
                  <a:lnTo>
                    <a:pt x="3001" y="104"/>
                  </a:lnTo>
                  <a:lnTo>
                    <a:pt x="3002" y="106"/>
                  </a:lnTo>
                  <a:lnTo>
                    <a:pt x="3004" y="107"/>
                  </a:lnTo>
                  <a:lnTo>
                    <a:pt x="3004" y="107"/>
                  </a:lnTo>
                  <a:lnTo>
                    <a:pt x="3004" y="107"/>
                  </a:lnTo>
                  <a:lnTo>
                    <a:pt x="3005" y="109"/>
                  </a:lnTo>
                  <a:lnTo>
                    <a:pt x="3007" y="109"/>
                  </a:lnTo>
                  <a:lnTo>
                    <a:pt x="3012" y="109"/>
                  </a:lnTo>
                  <a:lnTo>
                    <a:pt x="3013" y="107"/>
                  </a:lnTo>
                  <a:lnTo>
                    <a:pt x="3015" y="106"/>
                  </a:lnTo>
                  <a:lnTo>
                    <a:pt x="3018" y="106"/>
                  </a:lnTo>
                  <a:lnTo>
                    <a:pt x="3018" y="106"/>
                  </a:lnTo>
                  <a:lnTo>
                    <a:pt x="3017" y="106"/>
                  </a:lnTo>
                  <a:lnTo>
                    <a:pt x="3015" y="107"/>
                  </a:lnTo>
                  <a:lnTo>
                    <a:pt x="3013" y="109"/>
                  </a:lnTo>
                  <a:lnTo>
                    <a:pt x="3012" y="110"/>
                  </a:lnTo>
                  <a:lnTo>
                    <a:pt x="3010" y="110"/>
                  </a:lnTo>
                  <a:lnTo>
                    <a:pt x="3010" y="112"/>
                  </a:lnTo>
                  <a:lnTo>
                    <a:pt x="3010" y="114"/>
                  </a:lnTo>
                  <a:lnTo>
                    <a:pt x="3012" y="114"/>
                  </a:lnTo>
                  <a:lnTo>
                    <a:pt x="3012" y="114"/>
                  </a:lnTo>
                  <a:lnTo>
                    <a:pt x="3012" y="115"/>
                  </a:lnTo>
                  <a:lnTo>
                    <a:pt x="3012" y="115"/>
                  </a:lnTo>
                  <a:lnTo>
                    <a:pt x="3012" y="115"/>
                  </a:lnTo>
                  <a:lnTo>
                    <a:pt x="3012" y="115"/>
                  </a:lnTo>
                  <a:lnTo>
                    <a:pt x="3012" y="115"/>
                  </a:lnTo>
                  <a:lnTo>
                    <a:pt x="3010" y="114"/>
                  </a:lnTo>
                  <a:lnTo>
                    <a:pt x="3009" y="114"/>
                  </a:lnTo>
                  <a:lnTo>
                    <a:pt x="3009" y="114"/>
                  </a:lnTo>
                  <a:lnTo>
                    <a:pt x="3009" y="115"/>
                  </a:lnTo>
                  <a:lnTo>
                    <a:pt x="3009" y="117"/>
                  </a:lnTo>
                  <a:lnTo>
                    <a:pt x="3009" y="118"/>
                  </a:lnTo>
                  <a:lnTo>
                    <a:pt x="3010" y="120"/>
                  </a:lnTo>
                  <a:lnTo>
                    <a:pt x="3015" y="120"/>
                  </a:lnTo>
                  <a:lnTo>
                    <a:pt x="3020" y="120"/>
                  </a:lnTo>
                  <a:lnTo>
                    <a:pt x="3020" y="120"/>
                  </a:lnTo>
                  <a:lnTo>
                    <a:pt x="3020" y="121"/>
                  </a:lnTo>
                  <a:lnTo>
                    <a:pt x="3015" y="120"/>
                  </a:lnTo>
                  <a:lnTo>
                    <a:pt x="3012" y="121"/>
                  </a:lnTo>
                  <a:lnTo>
                    <a:pt x="3010" y="123"/>
                  </a:lnTo>
                  <a:lnTo>
                    <a:pt x="3010" y="123"/>
                  </a:lnTo>
                  <a:lnTo>
                    <a:pt x="3009" y="125"/>
                  </a:lnTo>
                  <a:lnTo>
                    <a:pt x="3004" y="123"/>
                  </a:lnTo>
                  <a:lnTo>
                    <a:pt x="3004" y="123"/>
                  </a:lnTo>
                  <a:lnTo>
                    <a:pt x="3005" y="123"/>
                  </a:lnTo>
                  <a:lnTo>
                    <a:pt x="3009" y="123"/>
                  </a:lnTo>
                  <a:lnTo>
                    <a:pt x="3010" y="123"/>
                  </a:lnTo>
                  <a:lnTo>
                    <a:pt x="3010" y="121"/>
                  </a:lnTo>
                  <a:lnTo>
                    <a:pt x="3009" y="121"/>
                  </a:lnTo>
                  <a:lnTo>
                    <a:pt x="3007" y="120"/>
                  </a:lnTo>
                  <a:lnTo>
                    <a:pt x="3007" y="120"/>
                  </a:lnTo>
                  <a:lnTo>
                    <a:pt x="3007" y="118"/>
                  </a:lnTo>
                  <a:lnTo>
                    <a:pt x="3005" y="117"/>
                  </a:lnTo>
                  <a:lnTo>
                    <a:pt x="3005" y="114"/>
                  </a:lnTo>
                  <a:lnTo>
                    <a:pt x="3005" y="114"/>
                  </a:lnTo>
                  <a:lnTo>
                    <a:pt x="3005" y="112"/>
                  </a:lnTo>
                  <a:lnTo>
                    <a:pt x="3004" y="110"/>
                  </a:lnTo>
                  <a:lnTo>
                    <a:pt x="3002" y="109"/>
                  </a:lnTo>
                  <a:lnTo>
                    <a:pt x="3001" y="107"/>
                  </a:lnTo>
                  <a:lnTo>
                    <a:pt x="2999" y="107"/>
                  </a:lnTo>
                  <a:lnTo>
                    <a:pt x="2998" y="106"/>
                  </a:lnTo>
                  <a:lnTo>
                    <a:pt x="2998" y="104"/>
                  </a:lnTo>
                  <a:lnTo>
                    <a:pt x="2998" y="103"/>
                  </a:lnTo>
                  <a:lnTo>
                    <a:pt x="2999" y="101"/>
                  </a:lnTo>
                  <a:lnTo>
                    <a:pt x="2999" y="98"/>
                  </a:lnTo>
                  <a:lnTo>
                    <a:pt x="3001" y="96"/>
                  </a:lnTo>
                  <a:lnTo>
                    <a:pt x="3004" y="96"/>
                  </a:lnTo>
                  <a:lnTo>
                    <a:pt x="3004" y="95"/>
                  </a:lnTo>
                  <a:lnTo>
                    <a:pt x="3004" y="93"/>
                  </a:lnTo>
                  <a:lnTo>
                    <a:pt x="3005" y="92"/>
                  </a:lnTo>
                  <a:lnTo>
                    <a:pt x="3005" y="90"/>
                  </a:lnTo>
                  <a:lnTo>
                    <a:pt x="3007" y="88"/>
                  </a:lnTo>
                  <a:lnTo>
                    <a:pt x="3009" y="87"/>
                  </a:lnTo>
                  <a:lnTo>
                    <a:pt x="3010" y="84"/>
                  </a:lnTo>
                  <a:lnTo>
                    <a:pt x="3009" y="82"/>
                  </a:lnTo>
                  <a:lnTo>
                    <a:pt x="3007" y="81"/>
                  </a:lnTo>
                  <a:lnTo>
                    <a:pt x="3009" y="81"/>
                  </a:lnTo>
                  <a:lnTo>
                    <a:pt x="3009" y="81"/>
                  </a:lnTo>
                  <a:lnTo>
                    <a:pt x="3010" y="82"/>
                  </a:lnTo>
                  <a:lnTo>
                    <a:pt x="3010" y="82"/>
                  </a:lnTo>
                  <a:lnTo>
                    <a:pt x="3012" y="84"/>
                  </a:lnTo>
                  <a:lnTo>
                    <a:pt x="3012" y="82"/>
                  </a:lnTo>
                  <a:lnTo>
                    <a:pt x="3012" y="82"/>
                  </a:lnTo>
                  <a:lnTo>
                    <a:pt x="3012" y="81"/>
                  </a:lnTo>
                  <a:lnTo>
                    <a:pt x="3012" y="79"/>
                  </a:lnTo>
                  <a:lnTo>
                    <a:pt x="3012" y="79"/>
                  </a:lnTo>
                  <a:lnTo>
                    <a:pt x="3012" y="79"/>
                  </a:lnTo>
                  <a:lnTo>
                    <a:pt x="3012" y="81"/>
                  </a:lnTo>
                  <a:lnTo>
                    <a:pt x="3013" y="82"/>
                  </a:lnTo>
                  <a:lnTo>
                    <a:pt x="3015" y="82"/>
                  </a:lnTo>
                  <a:lnTo>
                    <a:pt x="3018" y="82"/>
                  </a:lnTo>
                  <a:lnTo>
                    <a:pt x="3021" y="81"/>
                  </a:lnTo>
                  <a:lnTo>
                    <a:pt x="3023" y="81"/>
                  </a:lnTo>
                  <a:lnTo>
                    <a:pt x="3024" y="81"/>
                  </a:lnTo>
                  <a:lnTo>
                    <a:pt x="3028" y="81"/>
                  </a:lnTo>
                  <a:lnTo>
                    <a:pt x="3029" y="81"/>
                  </a:lnTo>
                  <a:lnTo>
                    <a:pt x="3031" y="81"/>
                  </a:lnTo>
                  <a:lnTo>
                    <a:pt x="3034" y="81"/>
                  </a:lnTo>
                  <a:lnTo>
                    <a:pt x="3037" y="79"/>
                  </a:lnTo>
                  <a:lnTo>
                    <a:pt x="3040" y="79"/>
                  </a:lnTo>
                  <a:lnTo>
                    <a:pt x="3040" y="79"/>
                  </a:lnTo>
                  <a:lnTo>
                    <a:pt x="3042" y="79"/>
                  </a:lnTo>
                  <a:lnTo>
                    <a:pt x="3042" y="79"/>
                  </a:lnTo>
                  <a:lnTo>
                    <a:pt x="3043" y="79"/>
                  </a:lnTo>
                  <a:lnTo>
                    <a:pt x="3043" y="77"/>
                  </a:lnTo>
                  <a:lnTo>
                    <a:pt x="3042" y="76"/>
                  </a:lnTo>
                  <a:lnTo>
                    <a:pt x="3042" y="74"/>
                  </a:lnTo>
                  <a:lnTo>
                    <a:pt x="3042" y="73"/>
                  </a:lnTo>
                  <a:lnTo>
                    <a:pt x="3043" y="73"/>
                  </a:lnTo>
                  <a:close/>
                  <a:moveTo>
                    <a:pt x="3274" y="73"/>
                  </a:moveTo>
                  <a:lnTo>
                    <a:pt x="3274" y="73"/>
                  </a:lnTo>
                  <a:lnTo>
                    <a:pt x="3274" y="73"/>
                  </a:lnTo>
                  <a:lnTo>
                    <a:pt x="3275" y="73"/>
                  </a:lnTo>
                  <a:lnTo>
                    <a:pt x="3275" y="73"/>
                  </a:lnTo>
                  <a:lnTo>
                    <a:pt x="3277" y="73"/>
                  </a:lnTo>
                  <a:lnTo>
                    <a:pt x="3277" y="73"/>
                  </a:lnTo>
                  <a:lnTo>
                    <a:pt x="3277" y="74"/>
                  </a:lnTo>
                  <a:lnTo>
                    <a:pt x="3277" y="74"/>
                  </a:lnTo>
                  <a:lnTo>
                    <a:pt x="3277" y="74"/>
                  </a:lnTo>
                  <a:lnTo>
                    <a:pt x="3275" y="74"/>
                  </a:lnTo>
                  <a:lnTo>
                    <a:pt x="3275" y="76"/>
                  </a:lnTo>
                  <a:lnTo>
                    <a:pt x="3274" y="76"/>
                  </a:lnTo>
                  <a:lnTo>
                    <a:pt x="3272" y="74"/>
                  </a:lnTo>
                  <a:lnTo>
                    <a:pt x="3272" y="74"/>
                  </a:lnTo>
                  <a:lnTo>
                    <a:pt x="3272" y="73"/>
                  </a:lnTo>
                  <a:lnTo>
                    <a:pt x="3272" y="73"/>
                  </a:lnTo>
                  <a:lnTo>
                    <a:pt x="3272" y="73"/>
                  </a:lnTo>
                  <a:lnTo>
                    <a:pt x="3274" y="73"/>
                  </a:lnTo>
                  <a:close/>
                  <a:moveTo>
                    <a:pt x="741" y="71"/>
                  </a:moveTo>
                  <a:lnTo>
                    <a:pt x="743" y="74"/>
                  </a:lnTo>
                  <a:lnTo>
                    <a:pt x="741" y="77"/>
                  </a:lnTo>
                  <a:lnTo>
                    <a:pt x="741" y="81"/>
                  </a:lnTo>
                  <a:lnTo>
                    <a:pt x="741" y="82"/>
                  </a:lnTo>
                  <a:lnTo>
                    <a:pt x="741" y="82"/>
                  </a:lnTo>
                  <a:lnTo>
                    <a:pt x="741" y="84"/>
                  </a:lnTo>
                  <a:lnTo>
                    <a:pt x="741" y="85"/>
                  </a:lnTo>
                  <a:lnTo>
                    <a:pt x="740" y="84"/>
                  </a:lnTo>
                  <a:lnTo>
                    <a:pt x="738" y="81"/>
                  </a:lnTo>
                  <a:lnTo>
                    <a:pt x="738" y="81"/>
                  </a:lnTo>
                  <a:lnTo>
                    <a:pt x="736" y="79"/>
                  </a:lnTo>
                  <a:lnTo>
                    <a:pt x="736" y="79"/>
                  </a:lnTo>
                  <a:lnTo>
                    <a:pt x="738" y="77"/>
                  </a:lnTo>
                  <a:lnTo>
                    <a:pt x="740" y="79"/>
                  </a:lnTo>
                  <a:lnTo>
                    <a:pt x="740" y="79"/>
                  </a:lnTo>
                  <a:lnTo>
                    <a:pt x="740" y="77"/>
                  </a:lnTo>
                  <a:lnTo>
                    <a:pt x="740" y="76"/>
                  </a:lnTo>
                  <a:lnTo>
                    <a:pt x="740" y="76"/>
                  </a:lnTo>
                  <a:lnTo>
                    <a:pt x="741" y="76"/>
                  </a:lnTo>
                  <a:lnTo>
                    <a:pt x="741" y="73"/>
                  </a:lnTo>
                  <a:lnTo>
                    <a:pt x="741" y="71"/>
                  </a:lnTo>
                  <a:lnTo>
                    <a:pt x="741" y="71"/>
                  </a:lnTo>
                  <a:close/>
                  <a:moveTo>
                    <a:pt x="754" y="71"/>
                  </a:moveTo>
                  <a:lnTo>
                    <a:pt x="754" y="71"/>
                  </a:lnTo>
                  <a:lnTo>
                    <a:pt x="752" y="73"/>
                  </a:lnTo>
                  <a:lnTo>
                    <a:pt x="752" y="73"/>
                  </a:lnTo>
                  <a:lnTo>
                    <a:pt x="752" y="73"/>
                  </a:lnTo>
                  <a:lnTo>
                    <a:pt x="751" y="73"/>
                  </a:lnTo>
                  <a:lnTo>
                    <a:pt x="751" y="73"/>
                  </a:lnTo>
                  <a:lnTo>
                    <a:pt x="752" y="71"/>
                  </a:lnTo>
                  <a:lnTo>
                    <a:pt x="752" y="71"/>
                  </a:lnTo>
                  <a:lnTo>
                    <a:pt x="754" y="71"/>
                  </a:lnTo>
                  <a:close/>
                  <a:moveTo>
                    <a:pt x="3338" y="65"/>
                  </a:moveTo>
                  <a:lnTo>
                    <a:pt x="3340" y="65"/>
                  </a:lnTo>
                  <a:lnTo>
                    <a:pt x="3340" y="66"/>
                  </a:lnTo>
                  <a:lnTo>
                    <a:pt x="3340" y="66"/>
                  </a:lnTo>
                  <a:lnTo>
                    <a:pt x="3338" y="66"/>
                  </a:lnTo>
                  <a:lnTo>
                    <a:pt x="3338" y="68"/>
                  </a:lnTo>
                  <a:lnTo>
                    <a:pt x="3337" y="68"/>
                  </a:lnTo>
                  <a:lnTo>
                    <a:pt x="3337" y="68"/>
                  </a:lnTo>
                  <a:lnTo>
                    <a:pt x="3337" y="68"/>
                  </a:lnTo>
                  <a:lnTo>
                    <a:pt x="3335" y="68"/>
                  </a:lnTo>
                  <a:lnTo>
                    <a:pt x="3335" y="68"/>
                  </a:lnTo>
                  <a:lnTo>
                    <a:pt x="3335" y="66"/>
                  </a:lnTo>
                  <a:lnTo>
                    <a:pt x="3333" y="66"/>
                  </a:lnTo>
                  <a:lnTo>
                    <a:pt x="3335" y="65"/>
                  </a:lnTo>
                  <a:lnTo>
                    <a:pt x="3335" y="65"/>
                  </a:lnTo>
                  <a:lnTo>
                    <a:pt x="3337" y="65"/>
                  </a:lnTo>
                  <a:lnTo>
                    <a:pt x="3338" y="65"/>
                  </a:lnTo>
                  <a:lnTo>
                    <a:pt x="3338" y="65"/>
                  </a:lnTo>
                  <a:lnTo>
                    <a:pt x="3338" y="65"/>
                  </a:lnTo>
                  <a:close/>
                  <a:moveTo>
                    <a:pt x="913" y="63"/>
                  </a:moveTo>
                  <a:lnTo>
                    <a:pt x="913" y="63"/>
                  </a:lnTo>
                  <a:lnTo>
                    <a:pt x="913" y="63"/>
                  </a:lnTo>
                  <a:lnTo>
                    <a:pt x="911" y="65"/>
                  </a:lnTo>
                  <a:lnTo>
                    <a:pt x="910" y="65"/>
                  </a:lnTo>
                  <a:lnTo>
                    <a:pt x="910" y="65"/>
                  </a:lnTo>
                  <a:lnTo>
                    <a:pt x="910" y="66"/>
                  </a:lnTo>
                  <a:lnTo>
                    <a:pt x="910" y="66"/>
                  </a:lnTo>
                  <a:lnTo>
                    <a:pt x="910" y="66"/>
                  </a:lnTo>
                  <a:lnTo>
                    <a:pt x="910" y="66"/>
                  </a:lnTo>
                  <a:lnTo>
                    <a:pt x="910" y="68"/>
                  </a:lnTo>
                  <a:lnTo>
                    <a:pt x="910" y="68"/>
                  </a:lnTo>
                  <a:lnTo>
                    <a:pt x="910" y="68"/>
                  </a:lnTo>
                  <a:lnTo>
                    <a:pt x="908" y="68"/>
                  </a:lnTo>
                  <a:lnTo>
                    <a:pt x="907" y="68"/>
                  </a:lnTo>
                  <a:lnTo>
                    <a:pt x="905" y="68"/>
                  </a:lnTo>
                  <a:lnTo>
                    <a:pt x="905" y="68"/>
                  </a:lnTo>
                  <a:lnTo>
                    <a:pt x="904" y="68"/>
                  </a:lnTo>
                  <a:lnTo>
                    <a:pt x="902" y="68"/>
                  </a:lnTo>
                  <a:lnTo>
                    <a:pt x="904" y="66"/>
                  </a:lnTo>
                  <a:lnTo>
                    <a:pt x="905" y="66"/>
                  </a:lnTo>
                  <a:lnTo>
                    <a:pt x="907" y="66"/>
                  </a:lnTo>
                  <a:lnTo>
                    <a:pt x="908" y="65"/>
                  </a:lnTo>
                  <a:lnTo>
                    <a:pt x="910" y="63"/>
                  </a:lnTo>
                  <a:lnTo>
                    <a:pt x="913" y="63"/>
                  </a:lnTo>
                  <a:close/>
                  <a:moveTo>
                    <a:pt x="1219" y="63"/>
                  </a:moveTo>
                  <a:lnTo>
                    <a:pt x="1222" y="63"/>
                  </a:lnTo>
                  <a:lnTo>
                    <a:pt x="1225" y="65"/>
                  </a:lnTo>
                  <a:lnTo>
                    <a:pt x="1225" y="66"/>
                  </a:lnTo>
                  <a:lnTo>
                    <a:pt x="1227" y="66"/>
                  </a:lnTo>
                  <a:lnTo>
                    <a:pt x="1228" y="66"/>
                  </a:lnTo>
                  <a:lnTo>
                    <a:pt x="1230" y="68"/>
                  </a:lnTo>
                  <a:lnTo>
                    <a:pt x="1228" y="69"/>
                  </a:lnTo>
                  <a:lnTo>
                    <a:pt x="1228" y="69"/>
                  </a:lnTo>
                  <a:lnTo>
                    <a:pt x="1227" y="69"/>
                  </a:lnTo>
                  <a:lnTo>
                    <a:pt x="1225" y="71"/>
                  </a:lnTo>
                  <a:lnTo>
                    <a:pt x="1225" y="71"/>
                  </a:lnTo>
                  <a:lnTo>
                    <a:pt x="1225" y="71"/>
                  </a:lnTo>
                  <a:lnTo>
                    <a:pt x="1225" y="71"/>
                  </a:lnTo>
                  <a:lnTo>
                    <a:pt x="1225" y="69"/>
                  </a:lnTo>
                  <a:lnTo>
                    <a:pt x="1224" y="69"/>
                  </a:lnTo>
                  <a:lnTo>
                    <a:pt x="1221" y="68"/>
                  </a:lnTo>
                  <a:lnTo>
                    <a:pt x="1219" y="68"/>
                  </a:lnTo>
                  <a:lnTo>
                    <a:pt x="1217" y="66"/>
                  </a:lnTo>
                  <a:lnTo>
                    <a:pt x="1217" y="65"/>
                  </a:lnTo>
                  <a:lnTo>
                    <a:pt x="1217" y="63"/>
                  </a:lnTo>
                  <a:lnTo>
                    <a:pt x="1217" y="63"/>
                  </a:lnTo>
                  <a:lnTo>
                    <a:pt x="1219" y="63"/>
                  </a:lnTo>
                  <a:close/>
                  <a:moveTo>
                    <a:pt x="3781" y="62"/>
                  </a:moveTo>
                  <a:lnTo>
                    <a:pt x="3781" y="63"/>
                  </a:lnTo>
                  <a:lnTo>
                    <a:pt x="3781" y="63"/>
                  </a:lnTo>
                  <a:lnTo>
                    <a:pt x="3783" y="65"/>
                  </a:lnTo>
                  <a:lnTo>
                    <a:pt x="3784" y="65"/>
                  </a:lnTo>
                  <a:lnTo>
                    <a:pt x="3784" y="65"/>
                  </a:lnTo>
                  <a:lnTo>
                    <a:pt x="3784" y="65"/>
                  </a:lnTo>
                  <a:lnTo>
                    <a:pt x="3786" y="65"/>
                  </a:lnTo>
                  <a:lnTo>
                    <a:pt x="3788" y="65"/>
                  </a:lnTo>
                  <a:lnTo>
                    <a:pt x="3788" y="65"/>
                  </a:lnTo>
                  <a:lnTo>
                    <a:pt x="3788" y="65"/>
                  </a:lnTo>
                  <a:lnTo>
                    <a:pt x="3788" y="66"/>
                  </a:lnTo>
                  <a:lnTo>
                    <a:pt x="3788" y="68"/>
                  </a:lnTo>
                  <a:lnTo>
                    <a:pt x="3789" y="71"/>
                  </a:lnTo>
                  <a:lnTo>
                    <a:pt x="3789" y="73"/>
                  </a:lnTo>
                  <a:lnTo>
                    <a:pt x="3791" y="76"/>
                  </a:lnTo>
                  <a:lnTo>
                    <a:pt x="3791" y="76"/>
                  </a:lnTo>
                  <a:lnTo>
                    <a:pt x="3791" y="79"/>
                  </a:lnTo>
                  <a:lnTo>
                    <a:pt x="3792" y="82"/>
                  </a:lnTo>
                  <a:lnTo>
                    <a:pt x="3792" y="85"/>
                  </a:lnTo>
                  <a:lnTo>
                    <a:pt x="3792" y="87"/>
                  </a:lnTo>
                  <a:lnTo>
                    <a:pt x="3792" y="88"/>
                  </a:lnTo>
                  <a:lnTo>
                    <a:pt x="3791" y="92"/>
                  </a:lnTo>
                  <a:lnTo>
                    <a:pt x="3789" y="93"/>
                  </a:lnTo>
                  <a:lnTo>
                    <a:pt x="3791" y="95"/>
                  </a:lnTo>
                  <a:lnTo>
                    <a:pt x="3792" y="98"/>
                  </a:lnTo>
                  <a:lnTo>
                    <a:pt x="3792" y="99"/>
                  </a:lnTo>
                  <a:lnTo>
                    <a:pt x="3792" y="103"/>
                  </a:lnTo>
                  <a:lnTo>
                    <a:pt x="3794" y="106"/>
                  </a:lnTo>
                  <a:lnTo>
                    <a:pt x="3794" y="106"/>
                  </a:lnTo>
                  <a:lnTo>
                    <a:pt x="3794" y="106"/>
                  </a:lnTo>
                  <a:lnTo>
                    <a:pt x="3792" y="104"/>
                  </a:lnTo>
                  <a:lnTo>
                    <a:pt x="3791" y="103"/>
                  </a:lnTo>
                  <a:lnTo>
                    <a:pt x="3791" y="103"/>
                  </a:lnTo>
                  <a:lnTo>
                    <a:pt x="3789" y="104"/>
                  </a:lnTo>
                  <a:lnTo>
                    <a:pt x="3789" y="107"/>
                  </a:lnTo>
                  <a:lnTo>
                    <a:pt x="3791" y="109"/>
                  </a:lnTo>
                  <a:lnTo>
                    <a:pt x="3792" y="112"/>
                  </a:lnTo>
                  <a:lnTo>
                    <a:pt x="3792" y="112"/>
                  </a:lnTo>
                  <a:lnTo>
                    <a:pt x="3792" y="114"/>
                  </a:lnTo>
                  <a:lnTo>
                    <a:pt x="3794" y="115"/>
                  </a:lnTo>
                  <a:lnTo>
                    <a:pt x="3795" y="117"/>
                  </a:lnTo>
                  <a:lnTo>
                    <a:pt x="3799" y="117"/>
                  </a:lnTo>
                  <a:lnTo>
                    <a:pt x="3799" y="118"/>
                  </a:lnTo>
                  <a:lnTo>
                    <a:pt x="3799" y="120"/>
                  </a:lnTo>
                  <a:lnTo>
                    <a:pt x="3799" y="120"/>
                  </a:lnTo>
                  <a:lnTo>
                    <a:pt x="3797" y="120"/>
                  </a:lnTo>
                  <a:lnTo>
                    <a:pt x="3797" y="118"/>
                  </a:lnTo>
                  <a:lnTo>
                    <a:pt x="3795" y="118"/>
                  </a:lnTo>
                  <a:lnTo>
                    <a:pt x="3794" y="118"/>
                  </a:lnTo>
                  <a:lnTo>
                    <a:pt x="3794" y="120"/>
                  </a:lnTo>
                  <a:lnTo>
                    <a:pt x="3794" y="125"/>
                  </a:lnTo>
                  <a:lnTo>
                    <a:pt x="3792" y="128"/>
                  </a:lnTo>
                  <a:lnTo>
                    <a:pt x="3792" y="125"/>
                  </a:lnTo>
                  <a:lnTo>
                    <a:pt x="3792" y="118"/>
                  </a:lnTo>
                  <a:lnTo>
                    <a:pt x="3792" y="115"/>
                  </a:lnTo>
                  <a:lnTo>
                    <a:pt x="3789" y="115"/>
                  </a:lnTo>
                  <a:lnTo>
                    <a:pt x="3786" y="114"/>
                  </a:lnTo>
                  <a:lnTo>
                    <a:pt x="3786" y="114"/>
                  </a:lnTo>
                  <a:lnTo>
                    <a:pt x="3789" y="114"/>
                  </a:lnTo>
                  <a:lnTo>
                    <a:pt x="3791" y="114"/>
                  </a:lnTo>
                  <a:lnTo>
                    <a:pt x="3789" y="110"/>
                  </a:lnTo>
                  <a:lnTo>
                    <a:pt x="3788" y="109"/>
                  </a:lnTo>
                  <a:lnTo>
                    <a:pt x="3788" y="106"/>
                  </a:lnTo>
                  <a:lnTo>
                    <a:pt x="3788" y="104"/>
                  </a:lnTo>
                  <a:lnTo>
                    <a:pt x="3789" y="101"/>
                  </a:lnTo>
                  <a:lnTo>
                    <a:pt x="3791" y="101"/>
                  </a:lnTo>
                  <a:lnTo>
                    <a:pt x="3791" y="99"/>
                  </a:lnTo>
                  <a:lnTo>
                    <a:pt x="3791" y="96"/>
                  </a:lnTo>
                  <a:lnTo>
                    <a:pt x="3789" y="95"/>
                  </a:lnTo>
                  <a:lnTo>
                    <a:pt x="3788" y="95"/>
                  </a:lnTo>
                  <a:lnTo>
                    <a:pt x="3789" y="92"/>
                  </a:lnTo>
                  <a:lnTo>
                    <a:pt x="3791" y="88"/>
                  </a:lnTo>
                  <a:lnTo>
                    <a:pt x="3792" y="87"/>
                  </a:lnTo>
                  <a:lnTo>
                    <a:pt x="3792" y="84"/>
                  </a:lnTo>
                  <a:lnTo>
                    <a:pt x="3791" y="81"/>
                  </a:lnTo>
                  <a:lnTo>
                    <a:pt x="3789" y="77"/>
                  </a:lnTo>
                  <a:lnTo>
                    <a:pt x="3789" y="76"/>
                  </a:lnTo>
                  <a:lnTo>
                    <a:pt x="3789" y="74"/>
                  </a:lnTo>
                  <a:lnTo>
                    <a:pt x="3788" y="73"/>
                  </a:lnTo>
                  <a:lnTo>
                    <a:pt x="3788" y="69"/>
                  </a:lnTo>
                  <a:lnTo>
                    <a:pt x="3786" y="68"/>
                  </a:lnTo>
                  <a:lnTo>
                    <a:pt x="3786" y="68"/>
                  </a:lnTo>
                  <a:lnTo>
                    <a:pt x="3784" y="68"/>
                  </a:lnTo>
                  <a:lnTo>
                    <a:pt x="3783" y="66"/>
                  </a:lnTo>
                  <a:lnTo>
                    <a:pt x="3781" y="66"/>
                  </a:lnTo>
                  <a:lnTo>
                    <a:pt x="3781" y="66"/>
                  </a:lnTo>
                  <a:lnTo>
                    <a:pt x="3781" y="66"/>
                  </a:lnTo>
                  <a:lnTo>
                    <a:pt x="3780" y="66"/>
                  </a:lnTo>
                  <a:lnTo>
                    <a:pt x="3780" y="68"/>
                  </a:lnTo>
                  <a:lnTo>
                    <a:pt x="3780" y="68"/>
                  </a:lnTo>
                  <a:lnTo>
                    <a:pt x="3778" y="68"/>
                  </a:lnTo>
                  <a:lnTo>
                    <a:pt x="3778" y="66"/>
                  </a:lnTo>
                  <a:lnTo>
                    <a:pt x="3777" y="68"/>
                  </a:lnTo>
                  <a:lnTo>
                    <a:pt x="3777" y="68"/>
                  </a:lnTo>
                  <a:lnTo>
                    <a:pt x="3773" y="69"/>
                  </a:lnTo>
                  <a:lnTo>
                    <a:pt x="3773" y="69"/>
                  </a:lnTo>
                  <a:lnTo>
                    <a:pt x="3773" y="71"/>
                  </a:lnTo>
                  <a:lnTo>
                    <a:pt x="3772" y="73"/>
                  </a:lnTo>
                  <a:lnTo>
                    <a:pt x="3772" y="74"/>
                  </a:lnTo>
                  <a:lnTo>
                    <a:pt x="3773" y="74"/>
                  </a:lnTo>
                  <a:lnTo>
                    <a:pt x="3775" y="76"/>
                  </a:lnTo>
                  <a:lnTo>
                    <a:pt x="3775" y="76"/>
                  </a:lnTo>
                  <a:lnTo>
                    <a:pt x="3773" y="76"/>
                  </a:lnTo>
                  <a:lnTo>
                    <a:pt x="3775" y="77"/>
                  </a:lnTo>
                  <a:lnTo>
                    <a:pt x="3778" y="77"/>
                  </a:lnTo>
                  <a:lnTo>
                    <a:pt x="3778" y="79"/>
                  </a:lnTo>
                  <a:lnTo>
                    <a:pt x="3778" y="81"/>
                  </a:lnTo>
                  <a:lnTo>
                    <a:pt x="3778" y="81"/>
                  </a:lnTo>
                  <a:lnTo>
                    <a:pt x="3778" y="82"/>
                  </a:lnTo>
                  <a:lnTo>
                    <a:pt x="3778" y="82"/>
                  </a:lnTo>
                  <a:lnTo>
                    <a:pt x="3778" y="84"/>
                  </a:lnTo>
                  <a:lnTo>
                    <a:pt x="3778" y="84"/>
                  </a:lnTo>
                  <a:lnTo>
                    <a:pt x="3780" y="84"/>
                  </a:lnTo>
                  <a:lnTo>
                    <a:pt x="3778" y="84"/>
                  </a:lnTo>
                  <a:lnTo>
                    <a:pt x="3778" y="85"/>
                  </a:lnTo>
                  <a:lnTo>
                    <a:pt x="3778" y="85"/>
                  </a:lnTo>
                  <a:lnTo>
                    <a:pt x="3778" y="87"/>
                  </a:lnTo>
                  <a:lnTo>
                    <a:pt x="3777" y="87"/>
                  </a:lnTo>
                  <a:lnTo>
                    <a:pt x="3777" y="88"/>
                  </a:lnTo>
                  <a:lnTo>
                    <a:pt x="3775" y="88"/>
                  </a:lnTo>
                  <a:lnTo>
                    <a:pt x="3775" y="88"/>
                  </a:lnTo>
                  <a:lnTo>
                    <a:pt x="3777" y="87"/>
                  </a:lnTo>
                  <a:lnTo>
                    <a:pt x="3777" y="87"/>
                  </a:lnTo>
                  <a:lnTo>
                    <a:pt x="3777" y="85"/>
                  </a:lnTo>
                  <a:lnTo>
                    <a:pt x="3777" y="85"/>
                  </a:lnTo>
                  <a:lnTo>
                    <a:pt x="3778" y="84"/>
                  </a:lnTo>
                  <a:lnTo>
                    <a:pt x="3778" y="84"/>
                  </a:lnTo>
                  <a:lnTo>
                    <a:pt x="3777" y="82"/>
                  </a:lnTo>
                  <a:lnTo>
                    <a:pt x="3777" y="82"/>
                  </a:lnTo>
                  <a:lnTo>
                    <a:pt x="3777" y="81"/>
                  </a:lnTo>
                  <a:lnTo>
                    <a:pt x="3778" y="79"/>
                  </a:lnTo>
                  <a:lnTo>
                    <a:pt x="3778" y="79"/>
                  </a:lnTo>
                  <a:lnTo>
                    <a:pt x="3777" y="79"/>
                  </a:lnTo>
                  <a:lnTo>
                    <a:pt x="3775" y="81"/>
                  </a:lnTo>
                  <a:lnTo>
                    <a:pt x="3770" y="81"/>
                  </a:lnTo>
                  <a:lnTo>
                    <a:pt x="3770" y="81"/>
                  </a:lnTo>
                  <a:lnTo>
                    <a:pt x="3770" y="81"/>
                  </a:lnTo>
                  <a:lnTo>
                    <a:pt x="3773" y="79"/>
                  </a:lnTo>
                  <a:lnTo>
                    <a:pt x="3773" y="79"/>
                  </a:lnTo>
                  <a:lnTo>
                    <a:pt x="3772" y="77"/>
                  </a:lnTo>
                  <a:lnTo>
                    <a:pt x="3770" y="76"/>
                  </a:lnTo>
                  <a:lnTo>
                    <a:pt x="3770" y="74"/>
                  </a:lnTo>
                  <a:lnTo>
                    <a:pt x="3770" y="73"/>
                  </a:lnTo>
                  <a:lnTo>
                    <a:pt x="3766" y="71"/>
                  </a:lnTo>
                  <a:lnTo>
                    <a:pt x="3764" y="71"/>
                  </a:lnTo>
                  <a:lnTo>
                    <a:pt x="3764" y="71"/>
                  </a:lnTo>
                  <a:lnTo>
                    <a:pt x="3762" y="69"/>
                  </a:lnTo>
                  <a:lnTo>
                    <a:pt x="3764" y="69"/>
                  </a:lnTo>
                  <a:lnTo>
                    <a:pt x="3766" y="69"/>
                  </a:lnTo>
                  <a:lnTo>
                    <a:pt x="3767" y="69"/>
                  </a:lnTo>
                  <a:lnTo>
                    <a:pt x="3769" y="69"/>
                  </a:lnTo>
                  <a:lnTo>
                    <a:pt x="3769" y="69"/>
                  </a:lnTo>
                  <a:lnTo>
                    <a:pt x="3769" y="69"/>
                  </a:lnTo>
                  <a:lnTo>
                    <a:pt x="3769" y="68"/>
                  </a:lnTo>
                  <a:lnTo>
                    <a:pt x="3769" y="68"/>
                  </a:lnTo>
                  <a:lnTo>
                    <a:pt x="3769" y="66"/>
                  </a:lnTo>
                  <a:lnTo>
                    <a:pt x="3769" y="66"/>
                  </a:lnTo>
                  <a:lnTo>
                    <a:pt x="3769" y="65"/>
                  </a:lnTo>
                  <a:lnTo>
                    <a:pt x="3769" y="63"/>
                  </a:lnTo>
                  <a:lnTo>
                    <a:pt x="3770" y="63"/>
                  </a:lnTo>
                  <a:lnTo>
                    <a:pt x="3770" y="63"/>
                  </a:lnTo>
                  <a:lnTo>
                    <a:pt x="3772" y="65"/>
                  </a:lnTo>
                  <a:lnTo>
                    <a:pt x="3772" y="65"/>
                  </a:lnTo>
                  <a:lnTo>
                    <a:pt x="3773" y="65"/>
                  </a:lnTo>
                  <a:lnTo>
                    <a:pt x="3772" y="66"/>
                  </a:lnTo>
                  <a:lnTo>
                    <a:pt x="3772" y="66"/>
                  </a:lnTo>
                  <a:lnTo>
                    <a:pt x="3773" y="66"/>
                  </a:lnTo>
                  <a:lnTo>
                    <a:pt x="3777" y="65"/>
                  </a:lnTo>
                  <a:lnTo>
                    <a:pt x="3777" y="65"/>
                  </a:lnTo>
                  <a:lnTo>
                    <a:pt x="3780" y="65"/>
                  </a:lnTo>
                  <a:lnTo>
                    <a:pt x="3780" y="63"/>
                  </a:lnTo>
                  <a:lnTo>
                    <a:pt x="3781" y="62"/>
                  </a:lnTo>
                  <a:close/>
                  <a:moveTo>
                    <a:pt x="1195" y="58"/>
                  </a:moveTo>
                  <a:lnTo>
                    <a:pt x="1195" y="58"/>
                  </a:lnTo>
                  <a:lnTo>
                    <a:pt x="1195" y="58"/>
                  </a:lnTo>
                  <a:lnTo>
                    <a:pt x="1195" y="60"/>
                  </a:lnTo>
                  <a:lnTo>
                    <a:pt x="1197" y="60"/>
                  </a:lnTo>
                  <a:lnTo>
                    <a:pt x="1197" y="62"/>
                  </a:lnTo>
                  <a:lnTo>
                    <a:pt x="1197" y="62"/>
                  </a:lnTo>
                  <a:lnTo>
                    <a:pt x="1197" y="63"/>
                  </a:lnTo>
                  <a:lnTo>
                    <a:pt x="1198" y="63"/>
                  </a:lnTo>
                  <a:lnTo>
                    <a:pt x="1200" y="65"/>
                  </a:lnTo>
                  <a:lnTo>
                    <a:pt x="1202" y="65"/>
                  </a:lnTo>
                  <a:lnTo>
                    <a:pt x="1202" y="66"/>
                  </a:lnTo>
                  <a:lnTo>
                    <a:pt x="1200" y="66"/>
                  </a:lnTo>
                  <a:lnTo>
                    <a:pt x="1198" y="66"/>
                  </a:lnTo>
                  <a:lnTo>
                    <a:pt x="1194" y="66"/>
                  </a:lnTo>
                  <a:lnTo>
                    <a:pt x="1192" y="66"/>
                  </a:lnTo>
                  <a:lnTo>
                    <a:pt x="1192" y="66"/>
                  </a:lnTo>
                  <a:lnTo>
                    <a:pt x="1192" y="65"/>
                  </a:lnTo>
                  <a:lnTo>
                    <a:pt x="1194" y="63"/>
                  </a:lnTo>
                  <a:lnTo>
                    <a:pt x="1194" y="62"/>
                  </a:lnTo>
                  <a:lnTo>
                    <a:pt x="1194" y="62"/>
                  </a:lnTo>
                  <a:lnTo>
                    <a:pt x="1194" y="62"/>
                  </a:lnTo>
                  <a:lnTo>
                    <a:pt x="1194" y="58"/>
                  </a:lnTo>
                  <a:lnTo>
                    <a:pt x="1195" y="58"/>
                  </a:lnTo>
                  <a:close/>
                  <a:moveTo>
                    <a:pt x="1299" y="55"/>
                  </a:moveTo>
                  <a:lnTo>
                    <a:pt x="1299" y="57"/>
                  </a:lnTo>
                  <a:lnTo>
                    <a:pt x="1299" y="58"/>
                  </a:lnTo>
                  <a:lnTo>
                    <a:pt x="1299" y="63"/>
                  </a:lnTo>
                  <a:lnTo>
                    <a:pt x="1301" y="63"/>
                  </a:lnTo>
                  <a:lnTo>
                    <a:pt x="1304" y="68"/>
                  </a:lnTo>
                  <a:lnTo>
                    <a:pt x="1304" y="68"/>
                  </a:lnTo>
                  <a:lnTo>
                    <a:pt x="1299" y="65"/>
                  </a:lnTo>
                  <a:lnTo>
                    <a:pt x="1299" y="63"/>
                  </a:lnTo>
                  <a:lnTo>
                    <a:pt x="1298" y="60"/>
                  </a:lnTo>
                  <a:lnTo>
                    <a:pt x="1298" y="58"/>
                  </a:lnTo>
                  <a:lnTo>
                    <a:pt x="1298" y="58"/>
                  </a:lnTo>
                  <a:lnTo>
                    <a:pt x="1299" y="55"/>
                  </a:lnTo>
                  <a:close/>
                  <a:moveTo>
                    <a:pt x="494" y="54"/>
                  </a:moveTo>
                  <a:lnTo>
                    <a:pt x="495" y="54"/>
                  </a:lnTo>
                  <a:lnTo>
                    <a:pt x="497" y="55"/>
                  </a:lnTo>
                  <a:lnTo>
                    <a:pt x="498" y="58"/>
                  </a:lnTo>
                  <a:lnTo>
                    <a:pt x="500" y="60"/>
                  </a:lnTo>
                  <a:lnTo>
                    <a:pt x="500" y="62"/>
                  </a:lnTo>
                  <a:lnTo>
                    <a:pt x="501" y="62"/>
                  </a:lnTo>
                  <a:lnTo>
                    <a:pt x="501" y="62"/>
                  </a:lnTo>
                  <a:lnTo>
                    <a:pt x="501" y="63"/>
                  </a:lnTo>
                  <a:lnTo>
                    <a:pt x="503" y="63"/>
                  </a:lnTo>
                  <a:lnTo>
                    <a:pt x="503" y="65"/>
                  </a:lnTo>
                  <a:lnTo>
                    <a:pt x="505" y="65"/>
                  </a:lnTo>
                  <a:lnTo>
                    <a:pt x="505" y="65"/>
                  </a:lnTo>
                  <a:lnTo>
                    <a:pt x="506" y="65"/>
                  </a:lnTo>
                  <a:lnTo>
                    <a:pt x="505" y="66"/>
                  </a:lnTo>
                  <a:lnTo>
                    <a:pt x="506" y="68"/>
                  </a:lnTo>
                  <a:lnTo>
                    <a:pt x="506" y="68"/>
                  </a:lnTo>
                  <a:lnTo>
                    <a:pt x="509" y="68"/>
                  </a:lnTo>
                  <a:lnTo>
                    <a:pt x="513" y="68"/>
                  </a:lnTo>
                  <a:lnTo>
                    <a:pt x="514" y="68"/>
                  </a:lnTo>
                  <a:lnTo>
                    <a:pt x="517" y="69"/>
                  </a:lnTo>
                  <a:lnTo>
                    <a:pt x="519" y="68"/>
                  </a:lnTo>
                  <a:lnTo>
                    <a:pt x="519" y="68"/>
                  </a:lnTo>
                  <a:lnTo>
                    <a:pt x="520" y="66"/>
                  </a:lnTo>
                  <a:lnTo>
                    <a:pt x="524" y="66"/>
                  </a:lnTo>
                  <a:lnTo>
                    <a:pt x="524" y="66"/>
                  </a:lnTo>
                  <a:lnTo>
                    <a:pt x="527" y="66"/>
                  </a:lnTo>
                  <a:lnTo>
                    <a:pt x="527" y="66"/>
                  </a:lnTo>
                  <a:lnTo>
                    <a:pt x="528" y="66"/>
                  </a:lnTo>
                  <a:lnTo>
                    <a:pt x="531" y="68"/>
                  </a:lnTo>
                  <a:lnTo>
                    <a:pt x="531" y="68"/>
                  </a:lnTo>
                  <a:lnTo>
                    <a:pt x="531" y="69"/>
                  </a:lnTo>
                  <a:lnTo>
                    <a:pt x="531" y="69"/>
                  </a:lnTo>
                  <a:lnTo>
                    <a:pt x="530" y="69"/>
                  </a:lnTo>
                  <a:lnTo>
                    <a:pt x="528" y="68"/>
                  </a:lnTo>
                  <a:lnTo>
                    <a:pt x="528" y="68"/>
                  </a:lnTo>
                  <a:lnTo>
                    <a:pt x="527" y="68"/>
                  </a:lnTo>
                  <a:lnTo>
                    <a:pt x="525" y="68"/>
                  </a:lnTo>
                  <a:lnTo>
                    <a:pt x="524" y="68"/>
                  </a:lnTo>
                  <a:lnTo>
                    <a:pt x="522" y="68"/>
                  </a:lnTo>
                  <a:lnTo>
                    <a:pt x="520" y="68"/>
                  </a:lnTo>
                  <a:lnTo>
                    <a:pt x="519" y="69"/>
                  </a:lnTo>
                  <a:lnTo>
                    <a:pt x="514" y="69"/>
                  </a:lnTo>
                  <a:lnTo>
                    <a:pt x="511" y="69"/>
                  </a:lnTo>
                  <a:lnTo>
                    <a:pt x="509" y="69"/>
                  </a:lnTo>
                  <a:lnTo>
                    <a:pt x="509" y="71"/>
                  </a:lnTo>
                  <a:lnTo>
                    <a:pt x="509" y="71"/>
                  </a:lnTo>
                  <a:lnTo>
                    <a:pt x="509" y="73"/>
                  </a:lnTo>
                  <a:lnTo>
                    <a:pt x="509" y="73"/>
                  </a:lnTo>
                  <a:lnTo>
                    <a:pt x="511" y="73"/>
                  </a:lnTo>
                  <a:lnTo>
                    <a:pt x="511" y="73"/>
                  </a:lnTo>
                  <a:lnTo>
                    <a:pt x="511" y="74"/>
                  </a:lnTo>
                  <a:lnTo>
                    <a:pt x="513" y="74"/>
                  </a:lnTo>
                  <a:lnTo>
                    <a:pt x="513" y="76"/>
                  </a:lnTo>
                  <a:lnTo>
                    <a:pt x="514" y="77"/>
                  </a:lnTo>
                  <a:lnTo>
                    <a:pt x="516" y="77"/>
                  </a:lnTo>
                  <a:lnTo>
                    <a:pt x="516" y="79"/>
                  </a:lnTo>
                  <a:lnTo>
                    <a:pt x="517" y="81"/>
                  </a:lnTo>
                  <a:lnTo>
                    <a:pt x="519" y="82"/>
                  </a:lnTo>
                  <a:lnTo>
                    <a:pt x="519" y="82"/>
                  </a:lnTo>
                  <a:lnTo>
                    <a:pt x="519" y="82"/>
                  </a:lnTo>
                  <a:lnTo>
                    <a:pt x="519" y="84"/>
                  </a:lnTo>
                  <a:lnTo>
                    <a:pt x="519" y="84"/>
                  </a:lnTo>
                  <a:lnTo>
                    <a:pt x="519" y="85"/>
                  </a:lnTo>
                  <a:lnTo>
                    <a:pt x="519" y="85"/>
                  </a:lnTo>
                  <a:lnTo>
                    <a:pt x="519" y="85"/>
                  </a:lnTo>
                  <a:lnTo>
                    <a:pt x="519" y="85"/>
                  </a:lnTo>
                  <a:lnTo>
                    <a:pt x="517" y="84"/>
                  </a:lnTo>
                  <a:lnTo>
                    <a:pt x="516" y="81"/>
                  </a:lnTo>
                  <a:lnTo>
                    <a:pt x="514" y="79"/>
                  </a:lnTo>
                  <a:lnTo>
                    <a:pt x="514" y="77"/>
                  </a:lnTo>
                  <a:lnTo>
                    <a:pt x="511" y="76"/>
                  </a:lnTo>
                  <a:lnTo>
                    <a:pt x="509" y="74"/>
                  </a:lnTo>
                  <a:lnTo>
                    <a:pt x="508" y="73"/>
                  </a:lnTo>
                  <a:lnTo>
                    <a:pt x="508" y="73"/>
                  </a:lnTo>
                  <a:lnTo>
                    <a:pt x="506" y="71"/>
                  </a:lnTo>
                  <a:lnTo>
                    <a:pt x="506" y="71"/>
                  </a:lnTo>
                  <a:lnTo>
                    <a:pt x="506" y="71"/>
                  </a:lnTo>
                  <a:lnTo>
                    <a:pt x="506" y="71"/>
                  </a:lnTo>
                  <a:lnTo>
                    <a:pt x="506" y="71"/>
                  </a:lnTo>
                  <a:lnTo>
                    <a:pt x="506" y="69"/>
                  </a:lnTo>
                  <a:lnTo>
                    <a:pt x="506" y="69"/>
                  </a:lnTo>
                  <a:lnTo>
                    <a:pt x="505" y="69"/>
                  </a:lnTo>
                  <a:lnTo>
                    <a:pt x="503" y="69"/>
                  </a:lnTo>
                  <a:lnTo>
                    <a:pt x="500" y="68"/>
                  </a:lnTo>
                  <a:lnTo>
                    <a:pt x="498" y="66"/>
                  </a:lnTo>
                  <a:lnTo>
                    <a:pt x="500" y="66"/>
                  </a:lnTo>
                  <a:lnTo>
                    <a:pt x="501" y="68"/>
                  </a:lnTo>
                  <a:lnTo>
                    <a:pt x="503" y="68"/>
                  </a:lnTo>
                  <a:lnTo>
                    <a:pt x="503" y="68"/>
                  </a:lnTo>
                  <a:lnTo>
                    <a:pt x="505" y="68"/>
                  </a:lnTo>
                  <a:lnTo>
                    <a:pt x="503" y="66"/>
                  </a:lnTo>
                  <a:lnTo>
                    <a:pt x="501" y="65"/>
                  </a:lnTo>
                  <a:lnTo>
                    <a:pt x="500" y="62"/>
                  </a:lnTo>
                  <a:lnTo>
                    <a:pt x="494" y="55"/>
                  </a:lnTo>
                  <a:lnTo>
                    <a:pt x="494" y="54"/>
                  </a:lnTo>
                  <a:close/>
                  <a:moveTo>
                    <a:pt x="727" y="52"/>
                  </a:moveTo>
                  <a:lnTo>
                    <a:pt x="727" y="54"/>
                  </a:lnTo>
                  <a:lnTo>
                    <a:pt x="729" y="55"/>
                  </a:lnTo>
                  <a:lnTo>
                    <a:pt x="729" y="55"/>
                  </a:lnTo>
                  <a:lnTo>
                    <a:pt x="730" y="55"/>
                  </a:lnTo>
                  <a:lnTo>
                    <a:pt x="730" y="55"/>
                  </a:lnTo>
                  <a:lnTo>
                    <a:pt x="732" y="57"/>
                  </a:lnTo>
                  <a:lnTo>
                    <a:pt x="732" y="60"/>
                  </a:lnTo>
                  <a:lnTo>
                    <a:pt x="733" y="60"/>
                  </a:lnTo>
                  <a:lnTo>
                    <a:pt x="735" y="60"/>
                  </a:lnTo>
                  <a:lnTo>
                    <a:pt x="735" y="60"/>
                  </a:lnTo>
                  <a:lnTo>
                    <a:pt x="736" y="62"/>
                  </a:lnTo>
                  <a:lnTo>
                    <a:pt x="736" y="63"/>
                  </a:lnTo>
                  <a:lnTo>
                    <a:pt x="735" y="63"/>
                  </a:lnTo>
                  <a:lnTo>
                    <a:pt x="735" y="65"/>
                  </a:lnTo>
                  <a:lnTo>
                    <a:pt x="735" y="65"/>
                  </a:lnTo>
                  <a:lnTo>
                    <a:pt x="735" y="66"/>
                  </a:lnTo>
                  <a:lnTo>
                    <a:pt x="736" y="68"/>
                  </a:lnTo>
                  <a:lnTo>
                    <a:pt x="735" y="68"/>
                  </a:lnTo>
                  <a:lnTo>
                    <a:pt x="735" y="69"/>
                  </a:lnTo>
                  <a:lnTo>
                    <a:pt x="735" y="69"/>
                  </a:lnTo>
                  <a:lnTo>
                    <a:pt x="733" y="71"/>
                  </a:lnTo>
                  <a:lnTo>
                    <a:pt x="733" y="73"/>
                  </a:lnTo>
                  <a:lnTo>
                    <a:pt x="730" y="74"/>
                  </a:lnTo>
                  <a:lnTo>
                    <a:pt x="729" y="76"/>
                  </a:lnTo>
                  <a:lnTo>
                    <a:pt x="729" y="76"/>
                  </a:lnTo>
                  <a:lnTo>
                    <a:pt x="729" y="77"/>
                  </a:lnTo>
                  <a:lnTo>
                    <a:pt x="729" y="79"/>
                  </a:lnTo>
                  <a:lnTo>
                    <a:pt x="729" y="77"/>
                  </a:lnTo>
                  <a:lnTo>
                    <a:pt x="727" y="77"/>
                  </a:lnTo>
                  <a:lnTo>
                    <a:pt x="727" y="76"/>
                  </a:lnTo>
                  <a:lnTo>
                    <a:pt x="727" y="74"/>
                  </a:lnTo>
                  <a:lnTo>
                    <a:pt x="727" y="73"/>
                  </a:lnTo>
                  <a:lnTo>
                    <a:pt x="727" y="71"/>
                  </a:lnTo>
                  <a:lnTo>
                    <a:pt x="724" y="71"/>
                  </a:lnTo>
                  <a:lnTo>
                    <a:pt x="722" y="71"/>
                  </a:lnTo>
                  <a:lnTo>
                    <a:pt x="722" y="69"/>
                  </a:lnTo>
                  <a:lnTo>
                    <a:pt x="721" y="68"/>
                  </a:lnTo>
                  <a:lnTo>
                    <a:pt x="721" y="68"/>
                  </a:lnTo>
                  <a:lnTo>
                    <a:pt x="722" y="66"/>
                  </a:lnTo>
                  <a:lnTo>
                    <a:pt x="725" y="68"/>
                  </a:lnTo>
                  <a:lnTo>
                    <a:pt x="729" y="69"/>
                  </a:lnTo>
                  <a:lnTo>
                    <a:pt x="729" y="71"/>
                  </a:lnTo>
                  <a:lnTo>
                    <a:pt x="729" y="73"/>
                  </a:lnTo>
                  <a:lnTo>
                    <a:pt x="730" y="71"/>
                  </a:lnTo>
                  <a:lnTo>
                    <a:pt x="730" y="71"/>
                  </a:lnTo>
                  <a:lnTo>
                    <a:pt x="730" y="68"/>
                  </a:lnTo>
                  <a:lnTo>
                    <a:pt x="732" y="68"/>
                  </a:lnTo>
                  <a:lnTo>
                    <a:pt x="732" y="66"/>
                  </a:lnTo>
                  <a:lnTo>
                    <a:pt x="733" y="65"/>
                  </a:lnTo>
                  <a:lnTo>
                    <a:pt x="733" y="65"/>
                  </a:lnTo>
                  <a:lnTo>
                    <a:pt x="733" y="63"/>
                  </a:lnTo>
                  <a:lnTo>
                    <a:pt x="733" y="63"/>
                  </a:lnTo>
                  <a:lnTo>
                    <a:pt x="732" y="63"/>
                  </a:lnTo>
                  <a:lnTo>
                    <a:pt x="730" y="63"/>
                  </a:lnTo>
                  <a:lnTo>
                    <a:pt x="730" y="62"/>
                  </a:lnTo>
                  <a:lnTo>
                    <a:pt x="730" y="60"/>
                  </a:lnTo>
                  <a:lnTo>
                    <a:pt x="730" y="60"/>
                  </a:lnTo>
                  <a:lnTo>
                    <a:pt x="730" y="58"/>
                  </a:lnTo>
                  <a:lnTo>
                    <a:pt x="729" y="60"/>
                  </a:lnTo>
                  <a:lnTo>
                    <a:pt x="727" y="60"/>
                  </a:lnTo>
                  <a:lnTo>
                    <a:pt x="727" y="58"/>
                  </a:lnTo>
                  <a:lnTo>
                    <a:pt x="727" y="57"/>
                  </a:lnTo>
                  <a:lnTo>
                    <a:pt x="727" y="55"/>
                  </a:lnTo>
                  <a:lnTo>
                    <a:pt x="725" y="55"/>
                  </a:lnTo>
                  <a:lnTo>
                    <a:pt x="725" y="55"/>
                  </a:lnTo>
                  <a:lnTo>
                    <a:pt x="725" y="54"/>
                  </a:lnTo>
                  <a:lnTo>
                    <a:pt x="725" y="54"/>
                  </a:lnTo>
                  <a:lnTo>
                    <a:pt x="727" y="52"/>
                  </a:lnTo>
                  <a:close/>
                  <a:moveTo>
                    <a:pt x="878" y="35"/>
                  </a:moveTo>
                  <a:lnTo>
                    <a:pt x="878" y="36"/>
                  </a:lnTo>
                  <a:lnTo>
                    <a:pt x="878" y="36"/>
                  </a:lnTo>
                  <a:lnTo>
                    <a:pt x="878" y="38"/>
                  </a:lnTo>
                  <a:lnTo>
                    <a:pt x="878" y="38"/>
                  </a:lnTo>
                  <a:lnTo>
                    <a:pt x="880" y="41"/>
                  </a:lnTo>
                  <a:lnTo>
                    <a:pt x="880" y="41"/>
                  </a:lnTo>
                  <a:lnTo>
                    <a:pt x="881" y="41"/>
                  </a:lnTo>
                  <a:lnTo>
                    <a:pt x="881" y="41"/>
                  </a:lnTo>
                  <a:lnTo>
                    <a:pt x="881" y="41"/>
                  </a:lnTo>
                  <a:lnTo>
                    <a:pt x="880" y="43"/>
                  </a:lnTo>
                  <a:lnTo>
                    <a:pt x="880" y="44"/>
                  </a:lnTo>
                  <a:lnTo>
                    <a:pt x="878" y="46"/>
                  </a:lnTo>
                  <a:lnTo>
                    <a:pt x="878" y="46"/>
                  </a:lnTo>
                  <a:lnTo>
                    <a:pt x="877" y="47"/>
                  </a:lnTo>
                  <a:lnTo>
                    <a:pt x="874" y="47"/>
                  </a:lnTo>
                  <a:lnTo>
                    <a:pt x="872" y="49"/>
                  </a:lnTo>
                  <a:lnTo>
                    <a:pt x="870" y="51"/>
                  </a:lnTo>
                  <a:lnTo>
                    <a:pt x="870" y="52"/>
                  </a:lnTo>
                  <a:lnTo>
                    <a:pt x="869" y="52"/>
                  </a:lnTo>
                  <a:lnTo>
                    <a:pt x="867" y="52"/>
                  </a:lnTo>
                  <a:lnTo>
                    <a:pt x="867" y="52"/>
                  </a:lnTo>
                  <a:lnTo>
                    <a:pt x="864" y="54"/>
                  </a:lnTo>
                  <a:lnTo>
                    <a:pt x="863" y="54"/>
                  </a:lnTo>
                  <a:lnTo>
                    <a:pt x="861" y="54"/>
                  </a:lnTo>
                  <a:lnTo>
                    <a:pt x="859" y="55"/>
                  </a:lnTo>
                  <a:lnTo>
                    <a:pt x="859" y="55"/>
                  </a:lnTo>
                  <a:lnTo>
                    <a:pt x="859" y="55"/>
                  </a:lnTo>
                  <a:lnTo>
                    <a:pt x="859" y="57"/>
                  </a:lnTo>
                  <a:lnTo>
                    <a:pt x="858" y="55"/>
                  </a:lnTo>
                  <a:lnTo>
                    <a:pt x="858" y="54"/>
                  </a:lnTo>
                  <a:lnTo>
                    <a:pt x="858" y="54"/>
                  </a:lnTo>
                  <a:lnTo>
                    <a:pt x="859" y="54"/>
                  </a:lnTo>
                  <a:lnTo>
                    <a:pt x="861" y="51"/>
                  </a:lnTo>
                  <a:lnTo>
                    <a:pt x="863" y="49"/>
                  </a:lnTo>
                  <a:lnTo>
                    <a:pt x="863" y="49"/>
                  </a:lnTo>
                  <a:lnTo>
                    <a:pt x="864" y="51"/>
                  </a:lnTo>
                  <a:lnTo>
                    <a:pt x="866" y="49"/>
                  </a:lnTo>
                  <a:lnTo>
                    <a:pt x="866" y="49"/>
                  </a:lnTo>
                  <a:lnTo>
                    <a:pt x="867" y="47"/>
                  </a:lnTo>
                  <a:lnTo>
                    <a:pt x="867" y="47"/>
                  </a:lnTo>
                  <a:lnTo>
                    <a:pt x="867" y="47"/>
                  </a:lnTo>
                  <a:lnTo>
                    <a:pt x="867" y="49"/>
                  </a:lnTo>
                  <a:lnTo>
                    <a:pt x="867" y="51"/>
                  </a:lnTo>
                  <a:lnTo>
                    <a:pt x="869" y="51"/>
                  </a:lnTo>
                  <a:lnTo>
                    <a:pt x="869" y="51"/>
                  </a:lnTo>
                  <a:lnTo>
                    <a:pt x="869" y="49"/>
                  </a:lnTo>
                  <a:lnTo>
                    <a:pt x="870" y="47"/>
                  </a:lnTo>
                  <a:lnTo>
                    <a:pt x="870" y="47"/>
                  </a:lnTo>
                  <a:lnTo>
                    <a:pt x="872" y="46"/>
                  </a:lnTo>
                  <a:lnTo>
                    <a:pt x="872" y="46"/>
                  </a:lnTo>
                  <a:lnTo>
                    <a:pt x="872" y="44"/>
                  </a:lnTo>
                  <a:lnTo>
                    <a:pt x="872" y="43"/>
                  </a:lnTo>
                  <a:lnTo>
                    <a:pt x="874" y="43"/>
                  </a:lnTo>
                  <a:lnTo>
                    <a:pt x="874" y="43"/>
                  </a:lnTo>
                  <a:lnTo>
                    <a:pt x="875" y="43"/>
                  </a:lnTo>
                  <a:lnTo>
                    <a:pt x="875" y="41"/>
                  </a:lnTo>
                  <a:lnTo>
                    <a:pt x="874" y="40"/>
                  </a:lnTo>
                  <a:lnTo>
                    <a:pt x="874" y="38"/>
                  </a:lnTo>
                  <a:lnTo>
                    <a:pt x="874" y="36"/>
                  </a:lnTo>
                  <a:lnTo>
                    <a:pt x="874" y="36"/>
                  </a:lnTo>
                  <a:lnTo>
                    <a:pt x="874" y="36"/>
                  </a:lnTo>
                  <a:lnTo>
                    <a:pt x="874" y="36"/>
                  </a:lnTo>
                  <a:lnTo>
                    <a:pt x="875" y="38"/>
                  </a:lnTo>
                  <a:lnTo>
                    <a:pt x="875" y="38"/>
                  </a:lnTo>
                  <a:lnTo>
                    <a:pt x="877" y="36"/>
                  </a:lnTo>
                  <a:lnTo>
                    <a:pt x="878" y="35"/>
                  </a:lnTo>
                  <a:lnTo>
                    <a:pt x="878" y="35"/>
                  </a:lnTo>
                  <a:close/>
                  <a:moveTo>
                    <a:pt x="762" y="35"/>
                  </a:moveTo>
                  <a:lnTo>
                    <a:pt x="763" y="35"/>
                  </a:lnTo>
                  <a:lnTo>
                    <a:pt x="763" y="35"/>
                  </a:lnTo>
                  <a:lnTo>
                    <a:pt x="765" y="35"/>
                  </a:lnTo>
                  <a:lnTo>
                    <a:pt x="765" y="36"/>
                  </a:lnTo>
                  <a:lnTo>
                    <a:pt x="765" y="38"/>
                  </a:lnTo>
                  <a:lnTo>
                    <a:pt x="765" y="38"/>
                  </a:lnTo>
                  <a:lnTo>
                    <a:pt x="765" y="38"/>
                  </a:lnTo>
                  <a:lnTo>
                    <a:pt x="765" y="40"/>
                  </a:lnTo>
                  <a:lnTo>
                    <a:pt x="765" y="40"/>
                  </a:lnTo>
                  <a:lnTo>
                    <a:pt x="763" y="41"/>
                  </a:lnTo>
                  <a:lnTo>
                    <a:pt x="763" y="41"/>
                  </a:lnTo>
                  <a:lnTo>
                    <a:pt x="762" y="41"/>
                  </a:lnTo>
                  <a:lnTo>
                    <a:pt x="758" y="43"/>
                  </a:lnTo>
                  <a:lnTo>
                    <a:pt x="757" y="41"/>
                  </a:lnTo>
                  <a:lnTo>
                    <a:pt x="757" y="43"/>
                  </a:lnTo>
                  <a:lnTo>
                    <a:pt x="755" y="41"/>
                  </a:lnTo>
                  <a:lnTo>
                    <a:pt x="755" y="41"/>
                  </a:lnTo>
                  <a:lnTo>
                    <a:pt x="755" y="41"/>
                  </a:lnTo>
                  <a:lnTo>
                    <a:pt x="754" y="43"/>
                  </a:lnTo>
                  <a:lnTo>
                    <a:pt x="752" y="43"/>
                  </a:lnTo>
                  <a:lnTo>
                    <a:pt x="752" y="44"/>
                  </a:lnTo>
                  <a:lnTo>
                    <a:pt x="752" y="44"/>
                  </a:lnTo>
                  <a:lnTo>
                    <a:pt x="751" y="44"/>
                  </a:lnTo>
                  <a:lnTo>
                    <a:pt x="751" y="44"/>
                  </a:lnTo>
                  <a:lnTo>
                    <a:pt x="751" y="43"/>
                  </a:lnTo>
                  <a:lnTo>
                    <a:pt x="751" y="41"/>
                  </a:lnTo>
                  <a:lnTo>
                    <a:pt x="751" y="41"/>
                  </a:lnTo>
                  <a:lnTo>
                    <a:pt x="752" y="40"/>
                  </a:lnTo>
                  <a:lnTo>
                    <a:pt x="751" y="40"/>
                  </a:lnTo>
                  <a:lnTo>
                    <a:pt x="751" y="40"/>
                  </a:lnTo>
                  <a:lnTo>
                    <a:pt x="752" y="40"/>
                  </a:lnTo>
                  <a:lnTo>
                    <a:pt x="754" y="40"/>
                  </a:lnTo>
                  <a:lnTo>
                    <a:pt x="754" y="38"/>
                  </a:lnTo>
                  <a:lnTo>
                    <a:pt x="757" y="36"/>
                  </a:lnTo>
                  <a:lnTo>
                    <a:pt x="760" y="35"/>
                  </a:lnTo>
                  <a:lnTo>
                    <a:pt x="762" y="35"/>
                  </a:lnTo>
                  <a:lnTo>
                    <a:pt x="762" y="35"/>
                  </a:lnTo>
                  <a:close/>
                  <a:moveTo>
                    <a:pt x="35" y="33"/>
                  </a:moveTo>
                  <a:lnTo>
                    <a:pt x="36" y="33"/>
                  </a:lnTo>
                  <a:lnTo>
                    <a:pt x="35" y="35"/>
                  </a:lnTo>
                  <a:lnTo>
                    <a:pt x="33" y="36"/>
                  </a:lnTo>
                  <a:lnTo>
                    <a:pt x="32" y="38"/>
                  </a:lnTo>
                  <a:lnTo>
                    <a:pt x="33" y="38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0" y="40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28" y="36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32" y="36"/>
                  </a:lnTo>
                  <a:lnTo>
                    <a:pt x="32" y="35"/>
                  </a:lnTo>
                  <a:lnTo>
                    <a:pt x="33" y="33"/>
                  </a:lnTo>
                  <a:lnTo>
                    <a:pt x="33" y="33"/>
                  </a:lnTo>
                  <a:lnTo>
                    <a:pt x="35" y="33"/>
                  </a:lnTo>
                  <a:close/>
                  <a:moveTo>
                    <a:pt x="35" y="27"/>
                  </a:moveTo>
                  <a:lnTo>
                    <a:pt x="39" y="29"/>
                  </a:lnTo>
                  <a:lnTo>
                    <a:pt x="44" y="30"/>
                  </a:lnTo>
                  <a:lnTo>
                    <a:pt x="44" y="30"/>
                  </a:lnTo>
                  <a:lnTo>
                    <a:pt x="43" y="32"/>
                  </a:lnTo>
                  <a:lnTo>
                    <a:pt x="43" y="32"/>
                  </a:lnTo>
                  <a:lnTo>
                    <a:pt x="44" y="32"/>
                  </a:lnTo>
                  <a:lnTo>
                    <a:pt x="44" y="33"/>
                  </a:lnTo>
                  <a:lnTo>
                    <a:pt x="43" y="35"/>
                  </a:lnTo>
                  <a:lnTo>
                    <a:pt x="41" y="35"/>
                  </a:lnTo>
                  <a:lnTo>
                    <a:pt x="41" y="36"/>
                  </a:lnTo>
                  <a:lnTo>
                    <a:pt x="41" y="35"/>
                  </a:lnTo>
                  <a:lnTo>
                    <a:pt x="43" y="33"/>
                  </a:lnTo>
                  <a:lnTo>
                    <a:pt x="41" y="32"/>
                  </a:lnTo>
                  <a:lnTo>
                    <a:pt x="38" y="32"/>
                  </a:lnTo>
                  <a:lnTo>
                    <a:pt x="35" y="30"/>
                  </a:lnTo>
                  <a:lnTo>
                    <a:pt x="33" y="30"/>
                  </a:lnTo>
                  <a:lnTo>
                    <a:pt x="32" y="30"/>
                  </a:lnTo>
                  <a:lnTo>
                    <a:pt x="32" y="29"/>
                  </a:lnTo>
                  <a:lnTo>
                    <a:pt x="32" y="27"/>
                  </a:lnTo>
                  <a:lnTo>
                    <a:pt x="35" y="27"/>
                  </a:lnTo>
                  <a:close/>
                  <a:moveTo>
                    <a:pt x="823" y="25"/>
                  </a:moveTo>
                  <a:lnTo>
                    <a:pt x="825" y="27"/>
                  </a:lnTo>
                  <a:lnTo>
                    <a:pt x="825" y="29"/>
                  </a:lnTo>
                  <a:lnTo>
                    <a:pt x="825" y="29"/>
                  </a:lnTo>
                  <a:lnTo>
                    <a:pt x="825" y="29"/>
                  </a:lnTo>
                  <a:lnTo>
                    <a:pt x="826" y="27"/>
                  </a:lnTo>
                  <a:lnTo>
                    <a:pt x="826" y="27"/>
                  </a:lnTo>
                  <a:lnTo>
                    <a:pt x="828" y="27"/>
                  </a:lnTo>
                  <a:lnTo>
                    <a:pt x="826" y="30"/>
                  </a:lnTo>
                  <a:lnTo>
                    <a:pt x="826" y="30"/>
                  </a:lnTo>
                  <a:lnTo>
                    <a:pt x="826" y="32"/>
                  </a:lnTo>
                  <a:lnTo>
                    <a:pt x="828" y="30"/>
                  </a:lnTo>
                  <a:lnTo>
                    <a:pt x="828" y="30"/>
                  </a:lnTo>
                  <a:lnTo>
                    <a:pt x="829" y="30"/>
                  </a:lnTo>
                  <a:lnTo>
                    <a:pt x="831" y="30"/>
                  </a:lnTo>
                  <a:lnTo>
                    <a:pt x="831" y="30"/>
                  </a:lnTo>
                  <a:lnTo>
                    <a:pt x="831" y="32"/>
                  </a:lnTo>
                  <a:lnTo>
                    <a:pt x="829" y="33"/>
                  </a:lnTo>
                  <a:lnTo>
                    <a:pt x="828" y="35"/>
                  </a:lnTo>
                  <a:lnTo>
                    <a:pt x="826" y="36"/>
                  </a:lnTo>
                  <a:lnTo>
                    <a:pt x="825" y="38"/>
                  </a:lnTo>
                  <a:lnTo>
                    <a:pt x="823" y="40"/>
                  </a:lnTo>
                  <a:lnTo>
                    <a:pt x="823" y="40"/>
                  </a:lnTo>
                  <a:lnTo>
                    <a:pt x="823" y="41"/>
                  </a:lnTo>
                  <a:lnTo>
                    <a:pt x="826" y="43"/>
                  </a:lnTo>
                  <a:lnTo>
                    <a:pt x="826" y="43"/>
                  </a:lnTo>
                  <a:lnTo>
                    <a:pt x="826" y="44"/>
                  </a:lnTo>
                  <a:lnTo>
                    <a:pt x="825" y="44"/>
                  </a:lnTo>
                  <a:lnTo>
                    <a:pt x="823" y="44"/>
                  </a:lnTo>
                  <a:lnTo>
                    <a:pt x="823" y="46"/>
                  </a:lnTo>
                  <a:lnTo>
                    <a:pt x="825" y="47"/>
                  </a:lnTo>
                  <a:lnTo>
                    <a:pt x="825" y="49"/>
                  </a:lnTo>
                  <a:lnTo>
                    <a:pt x="823" y="49"/>
                  </a:lnTo>
                  <a:lnTo>
                    <a:pt x="823" y="51"/>
                  </a:lnTo>
                  <a:lnTo>
                    <a:pt x="822" y="52"/>
                  </a:lnTo>
                  <a:lnTo>
                    <a:pt x="820" y="52"/>
                  </a:lnTo>
                  <a:lnTo>
                    <a:pt x="820" y="52"/>
                  </a:lnTo>
                  <a:lnTo>
                    <a:pt x="818" y="54"/>
                  </a:lnTo>
                  <a:lnTo>
                    <a:pt x="818" y="55"/>
                  </a:lnTo>
                  <a:lnTo>
                    <a:pt x="818" y="55"/>
                  </a:lnTo>
                  <a:lnTo>
                    <a:pt x="818" y="57"/>
                  </a:lnTo>
                  <a:lnTo>
                    <a:pt x="817" y="57"/>
                  </a:lnTo>
                  <a:lnTo>
                    <a:pt x="817" y="57"/>
                  </a:lnTo>
                  <a:lnTo>
                    <a:pt x="815" y="58"/>
                  </a:lnTo>
                  <a:lnTo>
                    <a:pt x="812" y="60"/>
                  </a:lnTo>
                  <a:lnTo>
                    <a:pt x="811" y="60"/>
                  </a:lnTo>
                  <a:lnTo>
                    <a:pt x="811" y="62"/>
                  </a:lnTo>
                  <a:lnTo>
                    <a:pt x="811" y="62"/>
                  </a:lnTo>
                  <a:lnTo>
                    <a:pt x="809" y="62"/>
                  </a:lnTo>
                  <a:lnTo>
                    <a:pt x="809" y="60"/>
                  </a:lnTo>
                  <a:lnTo>
                    <a:pt x="807" y="62"/>
                  </a:lnTo>
                  <a:lnTo>
                    <a:pt x="807" y="62"/>
                  </a:lnTo>
                  <a:lnTo>
                    <a:pt x="806" y="63"/>
                  </a:lnTo>
                  <a:lnTo>
                    <a:pt x="806" y="63"/>
                  </a:lnTo>
                  <a:lnTo>
                    <a:pt x="806" y="63"/>
                  </a:lnTo>
                  <a:lnTo>
                    <a:pt x="806" y="63"/>
                  </a:lnTo>
                  <a:lnTo>
                    <a:pt x="806" y="62"/>
                  </a:lnTo>
                  <a:lnTo>
                    <a:pt x="806" y="60"/>
                  </a:lnTo>
                  <a:lnTo>
                    <a:pt x="806" y="60"/>
                  </a:lnTo>
                  <a:lnTo>
                    <a:pt x="806" y="58"/>
                  </a:lnTo>
                  <a:lnTo>
                    <a:pt x="806" y="58"/>
                  </a:lnTo>
                  <a:lnTo>
                    <a:pt x="806" y="57"/>
                  </a:lnTo>
                  <a:lnTo>
                    <a:pt x="807" y="58"/>
                  </a:lnTo>
                  <a:lnTo>
                    <a:pt x="807" y="57"/>
                  </a:lnTo>
                  <a:lnTo>
                    <a:pt x="807" y="54"/>
                  </a:lnTo>
                  <a:lnTo>
                    <a:pt x="809" y="52"/>
                  </a:lnTo>
                  <a:lnTo>
                    <a:pt x="809" y="52"/>
                  </a:lnTo>
                  <a:lnTo>
                    <a:pt x="809" y="55"/>
                  </a:lnTo>
                  <a:lnTo>
                    <a:pt x="809" y="58"/>
                  </a:lnTo>
                  <a:lnTo>
                    <a:pt x="811" y="58"/>
                  </a:lnTo>
                  <a:lnTo>
                    <a:pt x="812" y="55"/>
                  </a:lnTo>
                  <a:lnTo>
                    <a:pt x="812" y="55"/>
                  </a:lnTo>
                  <a:lnTo>
                    <a:pt x="814" y="55"/>
                  </a:lnTo>
                  <a:lnTo>
                    <a:pt x="814" y="54"/>
                  </a:lnTo>
                  <a:lnTo>
                    <a:pt x="814" y="54"/>
                  </a:lnTo>
                  <a:lnTo>
                    <a:pt x="815" y="54"/>
                  </a:lnTo>
                  <a:lnTo>
                    <a:pt x="815" y="52"/>
                  </a:lnTo>
                  <a:lnTo>
                    <a:pt x="817" y="51"/>
                  </a:lnTo>
                  <a:lnTo>
                    <a:pt x="817" y="49"/>
                  </a:lnTo>
                  <a:lnTo>
                    <a:pt x="815" y="47"/>
                  </a:lnTo>
                  <a:lnTo>
                    <a:pt x="815" y="47"/>
                  </a:lnTo>
                  <a:lnTo>
                    <a:pt x="814" y="47"/>
                  </a:lnTo>
                  <a:lnTo>
                    <a:pt x="814" y="46"/>
                  </a:lnTo>
                  <a:lnTo>
                    <a:pt x="814" y="44"/>
                  </a:lnTo>
                  <a:lnTo>
                    <a:pt x="814" y="44"/>
                  </a:lnTo>
                  <a:lnTo>
                    <a:pt x="812" y="43"/>
                  </a:lnTo>
                  <a:lnTo>
                    <a:pt x="812" y="43"/>
                  </a:lnTo>
                  <a:lnTo>
                    <a:pt x="811" y="43"/>
                  </a:lnTo>
                  <a:lnTo>
                    <a:pt x="811" y="41"/>
                  </a:lnTo>
                  <a:lnTo>
                    <a:pt x="812" y="40"/>
                  </a:lnTo>
                  <a:lnTo>
                    <a:pt x="812" y="38"/>
                  </a:lnTo>
                  <a:lnTo>
                    <a:pt x="814" y="36"/>
                  </a:lnTo>
                  <a:lnTo>
                    <a:pt x="815" y="36"/>
                  </a:lnTo>
                  <a:lnTo>
                    <a:pt x="814" y="36"/>
                  </a:lnTo>
                  <a:lnTo>
                    <a:pt x="814" y="35"/>
                  </a:lnTo>
                  <a:lnTo>
                    <a:pt x="815" y="35"/>
                  </a:lnTo>
                  <a:lnTo>
                    <a:pt x="817" y="33"/>
                  </a:lnTo>
                  <a:lnTo>
                    <a:pt x="818" y="32"/>
                  </a:lnTo>
                  <a:lnTo>
                    <a:pt x="822" y="30"/>
                  </a:lnTo>
                  <a:lnTo>
                    <a:pt x="822" y="29"/>
                  </a:lnTo>
                  <a:lnTo>
                    <a:pt x="822" y="27"/>
                  </a:lnTo>
                  <a:lnTo>
                    <a:pt x="823" y="25"/>
                  </a:lnTo>
                  <a:close/>
                  <a:moveTo>
                    <a:pt x="2674" y="19"/>
                  </a:moveTo>
                  <a:lnTo>
                    <a:pt x="2676" y="19"/>
                  </a:lnTo>
                  <a:lnTo>
                    <a:pt x="2676" y="21"/>
                  </a:lnTo>
                  <a:lnTo>
                    <a:pt x="2676" y="21"/>
                  </a:lnTo>
                  <a:lnTo>
                    <a:pt x="2676" y="22"/>
                  </a:lnTo>
                  <a:lnTo>
                    <a:pt x="2676" y="24"/>
                  </a:lnTo>
                  <a:lnTo>
                    <a:pt x="2676" y="25"/>
                  </a:lnTo>
                  <a:lnTo>
                    <a:pt x="2676" y="25"/>
                  </a:lnTo>
                  <a:lnTo>
                    <a:pt x="2674" y="24"/>
                  </a:lnTo>
                  <a:lnTo>
                    <a:pt x="2673" y="22"/>
                  </a:lnTo>
                  <a:lnTo>
                    <a:pt x="2674" y="21"/>
                  </a:lnTo>
                  <a:lnTo>
                    <a:pt x="2674" y="21"/>
                  </a:lnTo>
                  <a:lnTo>
                    <a:pt x="2674" y="19"/>
                  </a:lnTo>
                  <a:close/>
                  <a:moveTo>
                    <a:pt x="2752" y="17"/>
                  </a:moveTo>
                  <a:lnTo>
                    <a:pt x="2752" y="19"/>
                  </a:lnTo>
                  <a:lnTo>
                    <a:pt x="2753" y="19"/>
                  </a:lnTo>
                  <a:lnTo>
                    <a:pt x="2755" y="21"/>
                  </a:lnTo>
                  <a:lnTo>
                    <a:pt x="2755" y="21"/>
                  </a:lnTo>
                  <a:lnTo>
                    <a:pt x="2756" y="21"/>
                  </a:lnTo>
                  <a:lnTo>
                    <a:pt x="2756" y="21"/>
                  </a:lnTo>
                  <a:lnTo>
                    <a:pt x="2756" y="21"/>
                  </a:lnTo>
                  <a:lnTo>
                    <a:pt x="2756" y="22"/>
                  </a:lnTo>
                  <a:lnTo>
                    <a:pt x="2756" y="24"/>
                  </a:lnTo>
                  <a:lnTo>
                    <a:pt x="2756" y="24"/>
                  </a:lnTo>
                  <a:lnTo>
                    <a:pt x="2755" y="24"/>
                  </a:lnTo>
                  <a:lnTo>
                    <a:pt x="2753" y="24"/>
                  </a:lnTo>
                  <a:lnTo>
                    <a:pt x="2753" y="25"/>
                  </a:lnTo>
                  <a:lnTo>
                    <a:pt x="2748" y="24"/>
                  </a:lnTo>
                  <a:lnTo>
                    <a:pt x="2745" y="24"/>
                  </a:lnTo>
                  <a:lnTo>
                    <a:pt x="2745" y="24"/>
                  </a:lnTo>
                  <a:lnTo>
                    <a:pt x="2747" y="22"/>
                  </a:lnTo>
                  <a:lnTo>
                    <a:pt x="2747" y="21"/>
                  </a:lnTo>
                  <a:lnTo>
                    <a:pt x="2748" y="21"/>
                  </a:lnTo>
                  <a:lnTo>
                    <a:pt x="2750" y="21"/>
                  </a:lnTo>
                  <a:lnTo>
                    <a:pt x="2750" y="19"/>
                  </a:lnTo>
                  <a:lnTo>
                    <a:pt x="2752" y="17"/>
                  </a:lnTo>
                  <a:close/>
                  <a:moveTo>
                    <a:pt x="807" y="16"/>
                  </a:moveTo>
                  <a:lnTo>
                    <a:pt x="807" y="17"/>
                  </a:lnTo>
                  <a:lnTo>
                    <a:pt x="811" y="17"/>
                  </a:lnTo>
                  <a:lnTo>
                    <a:pt x="811" y="17"/>
                  </a:lnTo>
                  <a:lnTo>
                    <a:pt x="811" y="17"/>
                  </a:lnTo>
                  <a:lnTo>
                    <a:pt x="812" y="19"/>
                  </a:lnTo>
                  <a:lnTo>
                    <a:pt x="812" y="21"/>
                  </a:lnTo>
                  <a:lnTo>
                    <a:pt x="812" y="21"/>
                  </a:lnTo>
                  <a:lnTo>
                    <a:pt x="812" y="21"/>
                  </a:lnTo>
                  <a:lnTo>
                    <a:pt x="811" y="21"/>
                  </a:lnTo>
                  <a:lnTo>
                    <a:pt x="811" y="22"/>
                  </a:lnTo>
                  <a:lnTo>
                    <a:pt x="811" y="22"/>
                  </a:lnTo>
                  <a:lnTo>
                    <a:pt x="811" y="22"/>
                  </a:lnTo>
                  <a:lnTo>
                    <a:pt x="811" y="24"/>
                  </a:lnTo>
                  <a:lnTo>
                    <a:pt x="811" y="24"/>
                  </a:lnTo>
                  <a:lnTo>
                    <a:pt x="811" y="24"/>
                  </a:lnTo>
                  <a:lnTo>
                    <a:pt x="809" y="25"/>
                  </a:lnTo>
                  <a:lnTo>
                    <a:pt x="809" y="25"/>
                  </a:lnTo>
                  <a:lnTo>
                    <a:pt x="806" y="27"/>
                  </a:lnTo>
                  <a:lnTo>
                    <a:pt x="806" y="27"/>
                  </a:lnTo>
                  <a:lnTo>
                    <a:pt x="806" y="29"/>
                  </a:lnTo>
                  <a:lnTo>
                    <a:pt x="806" y="30"/>
                  </a:lnTo>
                  <a:lnTo>
                    <a:pt x="806" y="30"/>
                  </a:lnTo>
                  <a:lnTo>
                    <a:pt x="806" y="32"/>
                  </a:lnTo>
                  <a:lnTo>
                    <a:pt x="807" y="32"/>
                  </a:lnTo>
                  <a:lnTo>
                    <a:pt x="807" y="32"/>
                  </a:lnTo>
                  <a:lnTo>
                    <a:pt x="806" y="33"/>
                  </a:lnTo>
                  <a:lnTo>
                    <a:pt x="806" y="35"/>
                  </a:lnTo>
                  <a:lnTo>
                    <a:pt x="804" y="35"/>
                  </a:lnTo>
                  <a:lnTo>
                    <a:pt x="804" y="33"/>
                  </a:lnTo>
                  <a:lnTo>
                    <a:pt x="806" y="33"/>
                  </a:lnTo>
                  <a:lnTo>
                    <a:pt x="806" y="32"/>
                  </a:lnTo>
                  <a:lnTo>
                    <a:pt x="804" y="32"/>
                  </a:lnTo>
                  <a:lnTo>
                    <a:pt x="804" y="30"/>
                  </a:lnTo>
                  <a:lnTo>
                    <a:pt x="803" y="30"/>
                  </a:lnTo>
                  <a:lnTo>
                    <a:pt x="801" y="30"/>
                  </a:lnTo>
                  <a:lnTo>
                    <a:pt x="799" y="32"/>
                  </a:lnTo>
                  <a:lnTo>
                    <a:pt x="798" y="33"/>
                  </a:lnTo>
                  <a:lnTo>
                    <a:pt x="798" y="33"/>
                  </a:lnTo>
                  <a:lnTo>
                    <a:pt x="798" y="32"/>
                  </a:lnTo>
                  <a:lnTo>
                    <a:pt x="798" y="32"/>
                  </a:lnTo>
                  <a:lnTo>
                    <a:pt x="801" y="30"/>
                  </a:lnTo>
                  <a:lnTo>
                    <a:pt x="799" y="30"/>
                  </a:lnTo>
                  <a:lnTo>
                    <a:pt x="798" y="30"/>
                  </a:lnTo>
                  <a:lnTo>
                    <a:pt x="798" y="29"/>
                  </a:lnTo>
                  <a:lnTo>
                    <a:pt x="798" y="29"/>
                  </a:lnTo>
                  <a:lnTo>
                    <a:pt x="799" y="27"/>
                  </a:lnTo>
                  <a:lnTo>
                    <a:pt x="799" y="27"/>
                  </a:lnTo>
                  <a:lnTo>
                    <a:pt x="799" y="27"/>
                  </a:lnTo>
                  <a:lnTo>
                    <a:pt x="799" y="27"/>
                  </a:lnTo>
                  <a:lnTo>
                    <a:pt x="799" y="25"/>
                  </a:lnTo>
                  <a:lnTo>
                    <a:pt x="799" y="25"/>
                  </a:lnTo>
                  <a:lnTo>
                    <a:pt x="801" y="24"/>
                  </a:lnTo>
                  <a:lnTo>
                    <a:pt x="801" y="24"/>
                  </a:lnTo>
                  <a:lnTo>
                    <a:pt x="801" y="22"/>
                  </a:lnTo>
                  <a:lnTo>
                    <a:pt x="801" y="22"/>
                  </a:lnTo>
                  <a:lnTo>
                    <a:pt x="799" y="22"/>
                  </a:lnTo>
                  <a:lnTo>
                    <a:pt x="801" y="21"/>
                  </a:lnTo>
                  <a:lnTo>
                    <a:pt x="801" y="19"/>
                  </a:lnTo>
                  <a:lnTo>
                    <a:pt x="801" y="19"/>
                  </a:lnTo>
                  <a:lnTo>
                    <a:pt x="801" y="19"/>
                  </a:lnTo>
                  <a:lnTo>
                    <a:pt x="803" y="19"/>
                  </a:lnTo>
                  <a:lnTo>
                    <a:pt x="804" y="19"/>
                  </a:lnTo>
                  <a:lnTo>
                    <a:pt x="806" y="17"/>
                  </a:lnTo>
                  <a:lnTo>
                    <a:pt x="806" y="17"/>
                  </a:lnTo>
                  <a:lnTo>
                    <a:pt x="807" y="17"/>
                  </a:lnTo>
                  <a:lnTo>
                    <a:pt x="807" y="16"/>
                  </a:lnTo>
                  <a:lnTo>
                    <a:pt x="807" y="16"/>
                  </a:lnTo>
                  <a:close/>
                  <a:moveTo>
                    <a:pt x="799" y="13"/>
                  </a:moveTo>
                  <a:lnTo>
                    <a:pt x="801" y="14"/>
                  </a:lnTo>
                  <a:lnTo>
                    <a:pt x="801" y="14"/>
                  </a:lnTo>
                  <a:lnTo>
                    <a:pt x="801" y="16"/>
                  </a:lnTo>
                  <a:lnTo>
                    <a:pt x="799" y="16"/>
                  </a:lnTo>
                  <a:lnTo>
                    <a:pt x="798" y="16"/>
                  </a:lnTo>
                  <a:lnTo>
                    <a:pt x="798" y="16"/>
                  </a:lnTo>
                  <a:lnTo>
                    <a:pt x="798" y="16"/>
                  </a:lnTo>
                  <a:lnTo>
                    <a:pt x="798" y="14"/>
                  </a:lnTo>
                  <a:lnTo>
                    <a:pt x="798" y="13"/>
                  </a:lnTo>
                  <a:lnTo>
                    <a:pt x="799" y="13"/>
                  </a:lnTo>
                  <a:close/>
                  <a:moveTo>
                    <a:pt x="41" y="13"/>
                  </a:moveTo>
                  <a:lnTo>
                    <a:pt x="43" y="13"/>
                  </a:lnTo>
                  <a:lnTo>
                    <a:pt x="43" y="13"/>
                  </a:lnTo>
                  <a:lnTo>
                    <a:pt x="44" y="13"/>
                  </a:lnTo>
                  <a:lnTo>
                    <a:pt x="46" y="14"/>
                  </a:lnTo>
                  <a:lnTo>
                    <a:pt x="50" y="14"/>
                  </a:lnTo>
                  <a:lnTo>
                    <a:pt x="52" y="14"/>
                  </a:lnTo>
                  <a:lnTo>
                    <a:pt x="52" y="14"/>
                  </a:lnTo>
                  <a:lnTo>
                    <a:pt x="50" y="14"/>
                  </a:lnTo>
                  <a:lnTo>
                    <a:pt x="49" y="16"/>
                  </a:lnTo>
                  <a:lnTo>
                    <a:pt x="49" y="16"/>
                  </a:lnTo>
                  <a:lnTo>
                    <a:pt x="50" y="16"/>
                  </a:lnTo>
                  <a:lnTo>
                    <a:pt x="50" y="17"/>
                  </a:lnTo>
                  <a:lnTo>
                    <a:pt x="50" y="17"/>
                  </a:lnTo>
                  <a:lnTo>
                    <a:pt x="49" y="17"/>
                  </a:lnTo>
                  <a:lnTo>
                    <a:pt x="47" y="16"/>
                  </a:lnTo>
                  <a:lnTo>
                    <a:pt x="46" y="16"/>
                  </a:lnTo>
                  <a:lnTo>
                    <a:pt x="43" y="16"/>
                  </a:lnTo>
                  <a:lnTo>
                    <a:pt x="41" y="16"/>
                  </a:lnTo>
                  <a:lnTo>
                    <a:pt x="39" y="14"/>
                  </a:lnTo>
                  <a:lnTo>
                    <a:pt x="38" y="14"/>
                  </a:lnTo>
                  <a:lnTo>
                    <a:pt x="38" y="13"/>
                  </a:lnTo>
                  <a:lnTo>
                    <a:pt x="39" y="13"/>
                  </a:lnTo>
                  <a:lnTo>
                    <a:pt x="41" y="13"/>
                  </a:lnTo>
                  <a:lnTo>
                    <a:pt x="41" y="13"/>
                  </a:lnTo>
                  <a:lnTo>
                    <a:pt x="41" y="13"/>
                  </a:lnTo>
                  <a:close/>
                  <a:moveTo>
                    <a:pt x="678" y="11"/>
                  </a:moveTo>
                  <a:lnTo>
                    <a:pt x="680" y="11"/>
                  </a:lnTo>
                  <a:lnTo>
                    <a:pt x="680" y="11"/>
                  </a:lnTo>
                  <a:lnTo>
                    <a:pt x="678" y="11"/>
                  </a:lnTo>
                  <a:lnTo>
                    <a:pt x="678" y="13"/>
                  </a:lnTo>
                  <a:lnTo>
                    <a:pt x="680" y="13"/>
                  </a:lnTo>
                  <a:lnTo>
                    <a:pt x="681" y="13"/>
                  </a:lnTo>
                  <a:lnTo>
                    <a:pt x="681" y="13"/>
                  </a:lnTo>
                  <a:lnTo>
                    <a:pt x="683" y="13"/>
                  </a:lnTo>
                  <a:lnTo>
                    <a:pt x="683" y="14"/>
                  </a:lnTo>
                  <a:lnTo>
                    <a:pt x="683" y="14"/>
                  </a:lnTo>
                  <a:lnTo>
                    <a:pt x="684" y="14"/>
                  </a:lnTo>
                  <a:lnTo>
                    <a:pt x="683" y="16"/>
                  </a:lnTo>
                  <a:lnTo>
                    <a:pt x="683" y="17"/>
                  </a:lnTo>
                  <a:lnTo>
                    <a:pt x="683" y="17"/>
                  </a:lnTo>
                  <a:lnTo>
                    <a:pt x="683" y="19"/>
                  </a:lnTo>
                  <a:lnTo>
                    <a:pt x="681" y="19"/>
                  </a:lnTo>
                  <a:lnTo>
                    <a:pt x="683" y="19"/>
                  </a:lnTo>
                  <a:lnTo>
                    <a:pt x="683" y="21"/>
                  </a:lnTo>
                  <a:lnTo>
                    <a:pt x="683" y="22"/>
                  </a:lnTo>
                  <a:lnTo>
                    <a:pt x="681" y="22"/>
                  </a:lnTo>
                  <a:lnTo>
                    <a:pt x="678" y="21"/>
                  </a:lnTo>
                  <a:lnTo>
                    <a:pt x="676" y="19"/>
                  </a:lnTo>
                  <a:lnTo>
                    <a:pt x="676" y="19"/>
                  </a:lnTo>
                  <a:lnTo>
                    <a:pt x="676" y="17"/>
                  </a:lnTo>
                  <a:lnTo>
                    <a:pt x="676" y="16"/>
                  </a:lnTo>
                  <a:lnTo>
                    <a:pt x="676" y="16"/>
                  </a:lnTo>
                  <a:lnTo>
                    <a:pt x="675" y="16"/>
                  </a:lnTo>
                  <a:lnTo>
                    <a:pt x="673" y="16"/>
                  </a:lnTo>
                  <a:lnTo>
                    <a:pt x="673" y="14"/>
                  </a:lnTo>
                  <a:lnTo>
                    <a:pt x="673" y="14"/>
                  </a:lnTo>
                  <a:lnTo>
                    <a:pt x="675" y="11"/>
                  </a:lnTo>
                  <a:lnTo>
                    <a:pt x="678" y="11"/>
                  </a:lnTo>
                  <a:close/>
                  <a:moveTo>
                    <a:pt x="2515" y="10"/>
                  </a:moveTo>
                  <a:lnTo>
                    <a:pt x="2515" y="10"/>
                  </a:lnTo>
                  <a:lnTo>
                    <a:pt x="2515" y="11"/>
                  </a:lnTo>
                  <a:lnTo>
                    <a:pt x="2515" y="11"/>
                  </a:lnTo>
                  <a:lnTo>
                    <a:pt x="2515" y="13"/>
                  </a:lnTo>
                  <a:lnTo>
                    <a:pt x="2515" y="13"/>
                  </a:lnTo>
                  <a:lnTo>
                    <a:pt x="2514" y="14"/>
                  </a:lnTo>
                  <a:lnTo>
                    <a:pt x="2514" y="16"/>
                  </a:lnTo>
                  <a:lnTo>
                    <a:pt x="2515" y="16"/>
                  </a:lnTo>
                  <a:lnTo>
                    <a:pt x="2515" y="17"/>
                  </a:lnTo>
                  <a:lnTo>
                    <a:pt x="2514" y="19"/>
                  </a:lnTo>
                  <a:lnTo>
                    <a:pt x="2510" y="19"/>
                  </a:lnTo>
                  <a:lnTo>
                    <a:pt x="2510" y="22"/>
                  </a:lnTo>
                  <a:lnTo>
                    <a:pt x="2509" y="24"/>
                  </a:lnTo>
                  <a:lnTo>
                    <a:pt x="2509" y="25"/>
                  </a:lnTo>
                  <a:lnTo>
                    <a:pt x="2509" y="27"/>
                  </a:lnTo>
                  <a:lnTo>
                    <a:pt x="2506" y="30"/>
                  </a:lnTo>
                  <a:lnTo>
                    <a:pt x="2504" y="32"/>
                  </a:lnTo>
                  <a:lnTo>
                    <a:pt x="2504" y="32"/>
                  </a:lnTo>
                  <a:lnTo>
                    <a:pt x="2502" y="30"/>
                  </a:lnTo>
                  <a:lnTo>
                    <a:pt x="2504" y="25"/>
                  </a:lnTo>
                  <a:lnTo>
                    <a:pt x="2507" y="19"/>
                  </a:lnTo>
                  <a:lnTo>
                    <a:pt x="2509" y="16"/>
                  </a:lnTo>
                  <a:lnTo>
                    <a:pt x="2510" y="14"/>
                  </a:lnTo>
                  <a:lnTo>
                    <a:pt x="2512" y="13"/>
                  </a:lnTo>
                  <a:lnTo>
                    <a:pt x="2514" y="11"/>
                  </a:lnTo>
                  <a:lnTo>
                    <a:pt x="2515" y="10"/>
                  </a:lnTo>
                  <a:close/>
                  <a:moveTo>
                    <a:pt x="2696" y="6"/>
                  </a:moveTo>
                  <a:lnTo>
                    <a:pt x="2700" y="8"/>
                  </a:lnTo>
                  <a:lnTo>
                    <a:pt x="2700" y="8"/>
                  </a:lnTo>
                  <a:lnTo>
                    <a:pt x="2701" y="16"/>
                  </a:lnTo>
                  <a:lnTo>
                    <a:pt x="2701" y="17"/>
                  </a:lnTo>
                  <a:lnTo>
                    <a:pt x="2701" y="19"/>
                  </a:lnTo>
                  <a:lnTo>
                    <a:pt x="2700" y="19"/>
                  </a:lnTo>
                  <a:lnTo>
                    <a:pt x="2698" y="22"/>
                  </a:lnTo>
                  <a:lnTo>
                    <a:pt x="2696" y="22"/>
                  </a:lnTo>
                  <a:lnTo>
                    <a:pt x="2698" y="24"/>
                  </a:lnTo>
                  <a:lnTo>
                    <a:pt x="2698" y="24"/>
                  </a:lnTo>
                  <a:lnTo>
                    <a:pt x="2700" y="25"/>
                  </a:lnTo>
                  <a:lnTo>
                    <a:pt x="2701" y="24"/>
                  </a:lnTo>
                  <a:lnTo>
                    <a:pt x="2703" y="25"/>
                  </a:lnTo>
                  <a:lnTo>
                    <a:pt x="2704" y="27"/>
                  </a:lnTo>
                  <a:lnTo>
                    <a:pt x="2706" y="29"/>
                  </a:lnTo>
                  <a:lnTo>
                    <a:pt x="2706" y="30"/>
                  </a:lnTo>
                  <a:lnTo>
                    <a:pt x="2704" y="32"/>
                  </a:lnTo>
                  <a:lnTo>
                    <a:pt x="2703" y="30"/>
                  </a:lnTo>
                  <a:lnTo>
                    <a:pt x="2703" y="30"/>
                  </a:lnTo>
                  <a:lnTo>
                    <a:pt x="2701" y="30"/>
                  </a:lnTo>
                  <a:lnTo>
                    <a:pt x="2701" y="30"/>
                  </a:lnTo>
                  <a:lnTo>
                    <a:pt x="2701" y="29"/>
                  </a:lnTo>
                  <a:lnTo>
                    <a:pt x="2700" y="27"/>
                  </a:lnTo>
                  <a:lnTo>
                    <a:pt x="2698" y="29"/>
                  </a:lnTo>
                  <a:lnTo>
                    <a:pt x="2696" y="24"/>
                  </a:lnTo>
                  <a:lnTo>
                    <a:pt x="2696" y="24"/>
                  </a:lnTo>
                  <a:lnTo>
                    <a:pt x="2695" y="22"/>
                  </a:lnTo>
                  <a:lnTo>
                    <a:pt x="2693" y="19"/>
                  </a:lnTo>
                  <a:lnTo>
                    <a:pt x="2692" y="19"/>
                  </a:lnTo>
                  <a:lnTo>
                    <a:pt x="2692" y="14"/>
                  </a:lnTo>
                  <a:lnTo>
                    <a:pt x="2689" y="11"/>
                  </a:lnTo>
                  <a:lnTo>
                    <a:pt x="2689" y="10"/>
                  </a:lnTo>
                  <a:lnTo>
                    <a:pt x="2690" y="8"/>
                  </a:lnTo>
                  <a:lnTo>
                    <a:pt x="2693" y="6"/>
                  </a:lnTo>
                  <a:lnTo>
                    <a:pt x="2696" y="6"/>
                  </a:lnTo>
                  <a:close/>
                  <a:moveTo>
                    <a:pt x="2849" y="2"/>
                  </a:moveTo>
                  <a:lnTo>
                    <a:pt x="2851" y="3"/>
                  </a:lnTo>
                  <a:lnTo>
                    <a:pt x="2853" y="3"/>
                  </a:lnTo>
                  <a:lnTo>
                    <a:pt x="2854" y="3"/>
                  </a:lnTo>
                  <a:lnTo>
                    <a:pt x="2854" y="3"/>
                  </a:lnTo>
                  <a:lnTo>
                    <a:pt x="2853" y="5"/>
                  </a:lnTo>
                  <a:lnTo>
                    <a:pt x="2851" y="5"/>
                  </a:lnTo>
                  <a:lnTo>
                    <a:pt x="2851" y="5"/>
                  </a:lnTo>
                  <a:lnTo>
                    <a:pt x="2846" y="5"/>
                  </a:lnTo>
                  <a:lnTo>
                    <a:pt x="2846" y="5"/>
                  </a:lnTo>
                  <a:lnTo>
                    <a:pt x="2846" y="5"/>
                  </a:lnTo>
                  <a:lnTo>
                    <a:pt x="2846" y="6"/>
                  </a:lnTo>
                  <a:lnTo>
                    <a:pt x="2849" y="6"/>
                  </a:lnTo>
                  <a:lnTo>
                    <a:pt x="2849" y="8"/>
                  </a:lnTo>
                  <a:lnTo>
                    <a:pt x="2854" y="13"/>
                  </a:lnTo>
                  <a:lnTo>
                    <a:pt x="2857" y="14"/>
                  </a:lnTo>
                  <a:lnTo>
                    <a:pt x="2859" y="16"/>
                  </a:lnTo>
                  <a:lnTo>
                    <a:pt x="2862" y="17"/>
                  </a:lnTo>
                  <a:lnTo>
                    <a:pt x="2862" y="17"/>
                  </a:lnTo>
                  <a:lnTo>
                    <a:pt x="2862" y="19"/>
                  </a:lnTo>
                  <a:lnTo>
                    <a:pt x="2862" y="21"/>
                  </a:lnTo>
                  <a:lnTo>
                    <a:pt x="2862" y="21"/>
                  </a:lnTo>
                  <a:lnTo>
                    <a:pt x="2860" y="21"/>
                  </a:lnTo>
                  <a:lnTo>
                    <a:pt x="2860" y="22"/>
                  </a:lnTo>
                  <a:lnTo>
                    <a:pt x="2860" y="22"/>
                  </a:lnTo>
                  <a:lnTo>
                    <a:pt x="2860" y="25"/>
                  </a:lnTo>
                  <a:lnTo>
                    <a:pt x="2860" y="25"/>
                  </a:lnTo>
                  <a:lnTo>
                    <a:pt x="2859" y="25"/>
                  </a:lnTo>
                  <a:lnTo>
                    <a:pt x="2859" y="24"/>
                  </a:lnTo>
                  <a:lnTo>
                    <a:pt x="2857" y="24"/>
                  </a:lnTo>
                  <a:lnTo>
                    <a:pt x="2857" y="24"/>
                  </a:lnTo>
                  <a:lnTo>
                    <a:pt x="2859" y="25"/>
                  </a:lnTo>
                  <a:lnTo>
                    <a:pt x="2859" y="25"/>
                  </a:lnTo>
                  <a:lnTo>
                    <a:pt x="2857" y="25"/>
                  </a:lnTo>
                  <a:lnTo>
                    <a:pt x="2857" y="25"/>
                  </a:lnTo>
                  <a:lnTo>
                    <a:pt x="2854" y="25"/>
                  </a:lnTo>
                  <a:lnTo>
                    <a:pt x="2853" y="25"/>
                  </a:lnTo>
                  <a:lnTo>
                    <a:pt x="2854" y="27"/>
                  </a:lnTo>
                  <a:lnTo>
                    <a:pt x="2854" y="27"/>
                  </a:lnTo>
                  <a:lnTo>
                    <a:pt x="2854" y="27"/>
                  </a:lnTo>
                  <a:lnTo>
                    <a:pt x="2854" y="27"/>
                  </a:lnTo>
                  <a:lnTo>
                    <a:pt x="2853" y="27"/>
                  </a:lnTo>
                  <a:lnTo>
                    <a:pt x="2853" y="27"/>
                  </a:lnTo>
                  <a:lnTo>
                    <a:pt x="2853" y="27"/>
                  </a:lnTo>
                  <a:lnTo>
                    <a:pt x="2851" y="25"/>
                  </a:lnTo>
                  <a:lnTo>
                    <a:pt x="2851" y="24"/>
                  </a:lnTo>
                  <a:lnTo>
                    <a:pt x="2851" y="24"/>
                  </a:lnTo>
                  <a:lnTo>
                    <a:pt x="2851" y="22"/>
                  </a:lnTo>
                  <a:lnTo>
                    <a:pt x="2848" y="22"/>
                  </a:lnTo>
                  <a:lnTo>
                    <a:pt x="2846" y="22"/>
                  </a:lnTo>
                  <a:lnTo>
                    <a:pt x="2841" y="17"/>
                  </a:lnTo>
                  <a:lnTo>
                    <a:pt x="2840" y="16"/>
                  </a:lnTo>
                  <a:lnTo>
                    <a:pt x="2838" y="14"/>
                  </a:lnTo>
                  <a:lnTo>
                    <a:pt x="2835" y="13"/>
                  </a:lnTo>
                  <a:lnTo>
                    <a:pt x="2835" y="13"/>
                  </a:lnTo>
                  <a:lnTo>
                    <a:pt x="2837" y="13"/>
                  </a:lnTo>
                  <a:lnTo>
                    <a:pt x="2835" y="10"/>
                  </a:lnTo>
                  <a:lnTo>
                    <a:pt x="2838" y="13"/>
                  </a:lnTo>
                  <a:lnTo>
                    <a:pt x="2838" y="13"/>
                  </a:lnTo>
                  <a:lnTo>
                    <a:pt x="2840" y="13"/>
                  </a:lnTo>
                  <a:lnTo>
                    <a:pt x="2840" y="13"/>
                  </a:lnTo>
                  <a:lnTo>
                    <a:pt x="2840" y="14"/>
                  </a:lnTo>
                  <a:lnTo>
                    <a:pt x="2840" y="14"/>
                  </a:lnTo>
                  <a:lnTo>
                    <a:pt x="2841" y="16"/>
                  </a:lnTo>
                  <a:lnTo>
                    <a:pt x="2841" y="16"/>
                  </a:lnTo>
                  <a:lnTo>
                    <a:pt x="2843" y="16"/>
                  </a:lnTo>
                  <a:lnTo>
                    <a:pt x="2843" y="16"/>
                  </a:lnTo>
                  <a:lnTo>
                    <a:pt x="2843" y="16"/>
                  </a:lnTo>
                  <a:lnTo>
                    <a:pt x="2843" y="14"/>
                  </a:lnTo>
                  <a:lnTo>
                    <a:pt x="2843" y="14"/>
                  </a:lnTo>
                  <a:lnTo>
                    <a:pt x="2845" y="14"/>
                  </a:lnTo>
                  <a:lnTo>
                    <a:pt x="2845" y="14"/>
                  </a:lnTo>
                  <a:lnTo>
                    <a:pt x="2848" y="16"/>
                  </a:lnTo>
                  <a:lnTo>
                    <a:pt x="2849" y="16"/>
                  </a:lnTo>
                  <a:lnTo>
                    <a:pt x="2849" y="16"/>
                  </a:lnTo>
                  <a:lnTo>
                    <a:pt x="2849" y="14"/>
                  </a:lnTo>
                  <a:lnTo>
                    <a:pt x="2849" y="14"/>
                  </a:lnTo>
                  <a:lnTo>
                    <a:pt x="2848" y="14"/>
                  </a:lnTo>
                  <a:lnTo>
                    <a:pt x="2848" y="13"/>
                  </a:lnTo>
                  <a:lnTo>
                    <a:pt x="2848" y="13"/>
                  </a:lnTo>
                  <a:lnTo>
                    <a:pt x="2848" y="13"/>
                  </a:lnTo>
                  <a:lnTo>
                    <a:pt x="2848" y="13"/>
                  </a:lnTo>
                  <a:lnTo>
                    <a:pt x="2848" y="13"/>
                  </a:lnTo>
                  <a:lnTo>
                    <a:pt x="2848" y="10"/>
                  </a:lnTo>
                  <a:lnTo>
                    <a:pt x="2846" y="10"/>
                  </a:lnTo>
                  <a:lnTo>
                    <a:pt x="2846" y="10"/>
                  </a:lnTo>
                  <a:lnTo>
                    <a:pt x="2846" y="8"/>
                  </a:lnTo>
                  <a:lnTo>
                    <a:pt x="2845" y="8"/>
                  </a:lnTo>
                  <a:lnTo>
                    <a:pt x="2845" y="8"/>
                  </a:lnTo>
                  <a:lnTo>
                    <a:pt x="2843" y="8"/>
                  </a:lnTo>
                  <a:lnTo>
                    <a:pt x="2841" y="10"/>
                  </a:lnTo>
                  <a:lnTo>
                    <a:pt x="2841" y="10"/>
                  </a:lnTo>
                  <a:lnTo>
                    <a:pt x="2840" y="10"/>
                  </a:lnTo>
                  <a:lnTo>
                    <a:pt x="2840" y="10"/>
                  </a:lnTo>
                  <a:lnTo>
                    <a:pt x="2840" y="8"/>
                  </a:lnTo>
                  <a:lnTo>
                    <a:pt x="2841" y="8"/>
                  </a:lnTo>
                  <a:lnTo>
                    <a:pt x="2843" y="6"/>
                  </a:lnTo>
                  <a:lnTo>
                    <a:pt x="2843" y="6"/>
                  </a:lnTo>
                  <a:lnTo>
                    <a:pt x="2843" y="5"/>
                  </a:lnTo>
                  <a:lnTo>
                    <a:pt x="2843" y="5"/>
                  </a:lnTo>
                  <a:lnTo>
                    <a:pt x="2843" y="3"/>
                  </a:lnTo>
                  <a:lnTo>
                    <a:pt x="2843" y="3"/>
                  </a:lnTo>
                  <a:lnTo>
                    <a:pt x="2846" y="3"/>
                  </a:lnTo>
                  <a:lnTo>
                    <a:pt x="2848" y="3"/>
                  </a:lnTo>
                  <a:lnTo>
                    <a:pt x="2848" y="3"/>
                  </a:lnTo>
                  <a:lnTo>
                    <a:pt x="2848" y="3"/>
                  </a:lnTo>
                  <a:lnTo>
                    <a:pt x="2848" y="3"/>
                  </a:lnTo>
                  <a:lnTo>
                    <a:pt x="2848" y="5"/>
                  </a:lnTo>
                  <a:lnTo>
                    <a:pt x="2849" y="5"/>
                  </a:lnTo>
                  <a:lnTo>
                    <a:pt x="2851" y="5"/>
                  </a:lnTo>
                  <a:lnTo>
                    <a:pt x="2851" y="5"/>
                  </a:lnTo>
                  <a:lnTo>
                    <a:pt x="2851" y="5"/>
                  </a:lnTo>
                  <a:lnTo>
                    <a:pt x="2851" y="3"/>
                  </a:lnTo>
                  <a:lnTo>
                    <a:pt x="2849" y="3"/>
                  </a:lnTo>
                  <a:lnTo>
                    <a:pt x="2849" y="2"/>
                  </a:lnTo>
                  <a:close/>
                  <a:moveTo>
                    <a:pt x="777" y="0"/>
                  </a:moveTo>
                  <a:lnTo>
                    <a:pt x="779" y="0"/>
                  </a:lnTo>
                  <a:lnTo>
                    <a:pt x="781" y="2"/>
                  </a:lnTo>
                  <a:lnTo>
                    <a:pt x="782" y="2"/>
                  </a:lnTo>
                  <a:lnTo>
                    <a:pt x="781" y="3"/>
                  </a:lnTo>
                  <a:lnTo>
                    <a:pt x="781" y="3"/>
                  </a:lnTo>
                  <a:lnTo>
                    <a:pt x="777" y="3"/>
                  </a:lnTo>
                  <a:lnTo>
                    <a:pt x="776" y="3"/>
                  </a:lnTo>
                  <a:lnTo>
                    <a:pt x="776" y="5"/>
                  </a:lnTo>
                  <a:lnTo>
                    <a:pt x="773" y="5"/>
                  </a:lnTo>
                  <a:lnTo>
                    <a:pt x="771" y="6"/>
                  </a:lnTo>
                  <a:lnTo>
                    <a:pt x="770" y="8"/>
                  </a:lnTo>
                  <a:lnTo>
                    <a:pt x="770" y="8"/>
                  </a:lnTo>
                  <a:lnTo>
                    <a:pt x="770" y="8"/>
                  </a:lnTo>
                  <a:lnTo>
                    <a:pt x="768" y="8"/>
                  </a:lnTo>
                  <a:lnTo>
                    <a:pt x="768" y="8"/>
                  </a:lnTo>
                  <a:lnTo>
                    <a:pt x="770" y="6"/>
                  </a:lnTo>
                  <a:lnTo>
                    <a:pt x="773" y="3"/>
                  </a:lnTo>
                  <a:lnTo>
                    <a:pt x="777" y="0"/>
                  </a:lnTo>
                  <a:close/>
                  <a:moveTo>
                    <a:pt x="2525" y="0"/>
                  </a:moveTo>
                  <a:lnTo>
                    <a:pt x="2526" y="0"/>
                  </a:lnTo>
                  <a:lnTo>
                    <a:pt x="2528" y="0"/>
                  </a:lnTo>
                  <a:lnTo>
                    <a:pt x="2528" y="0"/>
                  </a:lnTo>
                  <a:lnTo>
                    <a:pt x="2529" y="0"/>
                  </a:lnTo>
                  <a:lnTo>
                    <a:pt x="2532" y="0"/>
                  </a:lnTo>
                  <a:lnTo>
                    <a:pt x="2534" y="0"/>
                  </a:lnTo>
                  <a:lnTo>
                    <a:pt x="2536" y="0"/>
                  </a:lnTo>
                  <a:lnTo>
                    <a:pt x="2536" y="0"/>
                  </a:lnTo>
                  <a:lnTo>
                    <a:pt x="2536" y="0"/>
                  </a:lnTo>
                  <a:lnTo>
                    <a:pt x="2536" y="0"/>
                  </a:lnTo>
                  <a:lnTo>
                    <a:pt x="2534" y="2"/>
                  </a:lnTo>
                  <a:lnTo>
                    <a:pt x="2532" y="2"/>
                  </a:lnTo>
                  <a:lnTo>
                    <a:pt x="2529" y="3"/>
                  </a:lnTo>
                  <a:lnTo>
                    <a:pt x="2528" y="3"/>
                  </a:lnTo>
                  <a:lnTo>
                    <a:pt x="2528" y="3"/>
                  </a:lnTo>
                  <a:lnTo>
                    <a:pt x="2528" y="3"/>
                  </a:lnTo>
                  <a:lnTo>
                    <a:pt x="2526" y="3"/>
                  </a:lnTo>
                  <a:lnTo>
                    <a:pt x="2525" y="3"/>
                  </a:lnTo>
                  <a:lnTo>
                    <a:pt x="2525" y="3"/>
                  </a:lnTo>
                  <a:lnTo>
                    <a:pt x="2525" y="2"/>
                  </a:lnTo>
                  <a:lnTo>
                    <a:pt x="2523" y="2"/>
                  </a:lnTo>
                  <a:lnTo>
                    <a:pt x="2523" y="2"/>
                  </a:lnTo>
                  <a:lnTo>
                    <a:pt x="2523" y="2"/>
                  </a:lnTo>
                  <a:lnTo>
                    <a:pt x="2520" y="2"/>
                  </a:lnTo>
                  <a:lnTo>
                    <a:pt x="2521" y="0"/>
                  </a:lnTo>
                  <a:lnTo>
                    <a:pt x="2523" y="0"/>
                  </a:lnTo>
                  <a:lnTo>
                    <a:pt x="2525" y="0"/>
                  </a:lnTo>
                  <a:close/>
                  <a:moveTo>
                    <a:pt x="0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"/>
            <p:cNvSpPr/>
            <p:nvPr/>
          </p:nvSpPr>
          <p:spPr>
            <a:xfrm>
              <a:off x="1141441" y="2365342"/>
              <a:ext cx="5746305" cy="196872"/>
            </a:xfrm>
            <a:custGeom>
              <a:rect b="b" l="l" r="r" t="t"/>
              <a:pathLst>
                <a:path extrusionOk="0" h="101" w="2948">
                  <a:moveTo>
                    <a:pt x="2569" y="79"/>
                  </a:moveTo>
                  <a:lnTo>
                    <a:pt x="2569" y="79"/>
                  </a:lnTo>
                  <a:lnTo>
                    <a:pt x="2571" y="79"/>
                  </a:lnTo>
                  <a:lnTo>
                    <a:pt x="2571" y="79"/>
                  </a:lnTo>
                  <a:lnTo>
                    <a:pt x="2571" y="80"/>
                  </a:lnTo>
                  <a:lnTo>
                    <a:pt x="2571" y="80"/>
                  </a:lnTo>
                  <a:lnTo>
                    <a:pt x="2571" y="80"/>
                  </a:lnTo>
                  <a:lnTo>
                    <a:pt x="2571" y="80"/>
                  </a:lnTo>
                  <a:lnTo>
                    <a:pt x="2572" y="80"/>
                  </a:lnTo>
                  <a:lnTo>
                    <a:pt x="2572" y="80"/>
                  </a:lnTo>
                  <a:lnTo>
                    <a:pt x="2572" y="80"/>
                  </a:lnTo>
                  <a:lnTo>
                    <a:pt x="2574" y="80"/>
                  </a:lnTo>
                  <a:lnTo>
                    <a:pt x="2574" y="80"/>
                  </a:lnTo>
                  <a:lnTo>
                    <a:pt x="2574" y="80"/>
                  </a:lnTo>
                  <a:lnTo>
                    <a:pt x="2574" y="80"/>
                  </a:lnTo>
                  <a:lnTo>
                    <a:pt x="2575" y="80"/>
                  </a:lnTo>
                  <a:lnTo>
                    <a:pt x="2575" y="80"/>
                  </a:lnTo>
                  <a:lnTo>
                    <a:pt x="2575" y="80"/>
                  </a:lnTo>
                  <a:lnTo>
                    <a:pt x="2575" y="82"/>
                  </a:lnTo>
                  <a:lnTo>
                    <a:pt x="2575" y="82"/>
                  </a:lnTo>
                  <a:lnTo>
                    <a:pt x="2574" y="83"/>
                  </a:lnTo>
                  <a:lnTo>
                    <a:pt x="2574" y="83"/>
                  </a:lnTo>
                  <a:lnTo>
                    <a:pt x="2574" y="85"/>
                  </a:lnTo>
                  <a:lnTo>
                    <a:pt x="2574" y="85"/>
                  </a:lnTo>
                  <a:lnTo>
                    <a:pt x="2574" y="85"/>
                  </a:lnTo>
                  <a:lnTo>
                    <a:pt x="2574" y="85"/>
                  </a:lnTo>
                  <a:lnTo>
                    <a:pt x="2574" y="85"/>
                  </a:lnTo>
                  <a:lnTo>
                    <a:pt x="2574" y="85"/>
                  </a:lnTo>
                  <a:lnTo>
                    <a:pt x="2575" y="85"/>
                  </a:lnTo>
                  <a:lnTo>
                    <a:pt x="2575" y="85"/>
                  </a:lnTo>
                  <a:lnTo>
                    <a:pt x="2575" y="85"/>
                  </a:lnTo>
                  <a:lnTo>
                    <a:pt x="2575" y="85"/>
                  </a:lnTo>
                  <a:lnTo>
                    <a:pt x="2575" y="85"/>
                  </a:lnTo>
                  <a:lnTo>
                    <a:pt x="2575" y="86"/>
                  </a:lnTo>
                  <a:lnTo>
                    <a:pt x="2575" y="86"/>
                  </a:lnTo>
                  <a:lnTo>
                    <a:pt x="2575" y="86"/>
                  </a:lnTo>
                  <a:lnTo>
                    <a:pt x="2574" y="86"/>
                  </a:lnTo>
                  <a:lnTo>
                    <a:pt x="2574" y="86"/>
                  </a:lnTo>
                  <a:lnTo>
                    <a:pt x="2574" y="86"/>
                  </a:lnTo>
                  <a:lnTo>
                    <a:pt x="2574" y="88"/>
                  </a:lnTo>
                  <a:lnTo>
                    <a:pt x="2574" y="90"/>
                  </a:lnTo>
                  <a:lnTo>
                    <a:pt x="2574" y="90"/>
                  </a:lnTo>
                  <a:lnTo>
                    <a:pt x="2574" y="90"/>
                  </a:lnTo>
                  <a:lnTo>
                    <a:pt x="2572" y="91"/>
                  </a:lnTo>
                  <a:lnTo>
                    <a:pt x="2572" y="91"/>
                  </a:lnTo>
                  <a:lnTo>
                    <a:pt x="2572" y="91"/>
                  </a:lnTo>
                  <a:lnTo>
                    <a:pt x="2572" y="93"/>
                  </a:lnTo>
                  <a:lnTo>
                    <a:pt x="2571" y="93"/>
                  </a:lnTo>
                  <a:lnTo>
                    <a:pt x="2571" y="93"/>
                  </a:lnTo>
                  <a:lnTo>
                    <a:pt x="2569" y="94"/>
                  </a:lnTo>
                  <a:lnTo>
                    <a:pt x="2568" y="94"/>
                  </a:lnTo>
                  <a:lnTo>
                    <a:pt x="2566" y="94"/>
                  </a:lnTo>
                  <a:lnTo>
                    <a:pt x="2564" y="94"/>
                  </a:lnTo>
                  <a:lnTo>
                    <a:pt x="2564" y="96"/>
                  </a:lnTo>
                  <a:lnTo>
                    <a:pt x="2563" y="97"/>
                  </a:lnTo>
                  <a:lnTo>
                    <a:pt x="2563" y="97"/>
                  </a:lnTo>
                  <a:lnTo>
                    <a:pt x="2563" y="97"/>
                  </a:lnTo>
                  <a:lnTo>
                    <a:pt x="2561" y="97"/>
                  </a:lnTo>
                  <a:lnTo>
                    <a:pt x="2561" y="96"/>
                  </a:lnTo>
                  <a:lnTo>
                    <a:pt x="2561" y="96"/>
                  </a:lnTo>
                  <a:lnTo>
                    <a:pt x="2561" y="96"/>
                  </a:lnTo>
                  <a:lnTo>
                    <a:pt x="2561" y="96"/>
                  </a:lnTo>
                  <a:lnTo>
                    <a:pt x="2561" y="96"/>
                  </a:lnTo>
                  <a:lnTo>
                    <a:pt x="2560" y="96"/>
                  </a:lnTo>
                  <a:lnTo>
                    <a:pt x="2560" y="96"/>
                  </a:lnTo>
                  <a:lnTo>
                    <a:pt x="2558" y="96"/>
                  </a:lnTo>
                  <a:lnTo>
                    <a:pt x="2558" y="97"/>
                  </a:lnTo>
                  <a:lnTo>
                    <a:pt x="2557" y="97"/>
                  </a:lnTo>
                  <a:lnTo>
                    <a:pt x="2555" y="99"/>
                  </a:lnTo>
                  <a:lnTo>
                    <a:pt x="2555" y="99"/>
                  </a:lnTo>
                  <a:lnTo>
                    <a:pt x="2555" y="99"/>
                  </a:lnTo>
                  <a:lnTo>
                    <a:pt x="2555" y="101"/>
                  </a:lnTo>
                  <a:lnTo>
                    <a:pt x="2553" y="101"/>
                  </a:lnTo>
                  <a:lnTo>
                    <a:pt x="2553" y="101"/>
                  </a:lnTo>
                  <a:lnTo>
                    <a:pt x="2553" y="101"/>
                  </a:lnTo>
                  <a:lnTo>
                    <a:pt x="2553" y="101"/>
                  </a:lnTo>
                  <a:lnTo>
                    <a:pt x="2553" y="99"/>
                  </a:lnTo>
                  <a:lnTo>
                    <a:pt x="2553" y="99"/>
                  </a:lnTo>
                  <a:lnTo>
                    <a:pt x="2553" y="99"/>
                  </a:lnTo>
                  <a:lnTo>
                    <a:pt x="2553" y="99"/>
                  </a:lnTo>
                  <a:lnTo>
                    <a:pt x="2552" y="99"/>
                  </a:lnTo>
                  <a:lnTo>
                    <a:pt x="2550" y="101"/>
                  </a:lnTo>
                  <a:lnTo>
                    <a:pt x="2550" y="101"/>
                  </a:lnTo>
                  <a:lnTo>
                    <a:pt x="2550" y="99"/>
                  </a:lnTo>
                  <a:lnTo>
                    <a:pt x="2550" y="99"/>
                  </a:lnTo>
                  <a:lnTo>
                    <a:pt x="2552" y="97"/>
                  </a:lnTo>
                  <a:lnTo>
                    <a:pt x="2553" y="94"/>
                  </a:lnTo>
                  <a:lnTo>
                    <a:pt x="2553" y="94"/>
                  </a:lnTo>
                  <a:lnTo>
                    <a:pt x="2553" y="94"/>
                  </a:lnTo>
                  <a:lnTo>
                    <a:pt x="2553" y="94"/>
                  </a:lnTo>
                  <a:lnTo>
                    <a:pt x="2552" y="93"/>
                  </a:lnTo>
                  <a:lnTo>
                    <a:pt x="2552" y="93"/>
                  </a:lnTo>
                  <a:lnTo>
                    <a:pt x="2552" y="91"/>
                  </a:lnTo>
                  <a:lnTo>
                    <a:pt x="2552" y="91"/>
                  </a:lnTo>
                  <a:lnTo>
                    <a:pt x="2552" y="91"/>
                  </a:lnTo>
                  <a:lnTo>
                    <a:pt x="2552" y="91"/>
                  </a:lnTo>
                  <a:lnTo>
                    <a:pt x="2552" y="91"/>
                  </a:lnTo>
                  <a:lnTo>
                    <a:pt x="2552" y="91"/>
                  </a:lnTo>
                  <a:lnTo>
                    <a:pt x="2552" y="90"/>
                  </a:lnTo>
                  <a:lnTo>
                    <a:pt x="2552" y="90"/>
                  </a:lnTo>
                  <a:lnTo>
                    <a:pt x="2552" y="88"/>
                  </a:lnTo>
                  <a:lnTo>
                    <a:pt x="2552" y="88"/>
                  </a:lnTo>
                  <a:lnTo>
                    <a:pt x="2552" y="88"/>
                  </a:lnTo>
                  <a:lnTo>
                    <a:pt x="2552" y="88"/>
                  </a:lnTo>
                  <a:lnTo>
                    <a:pt x="2552" y="90"/>
                  </a:lnTo>
                  <a:lnTo>
                    <a:pt x="2553" y="90"/>
                  </a:lnTo>
                  <a:lnTo>
                    <a:pt x="2553" y="90"/>
                  </a:lnTo>
                  <a:lnTo>
                    <a:pt x="2553" y="91"/>
                  </a:lnTo>
                  <a:lnTo>
                    <a:pt x="2553" y="91"/>
                  </a:lnTo>
                  <a:lnTo>
                    <a:pt x="2553" y="91"/>
                  </a:lnTo>
                  <a:lnTo>
                    <a:pt x="2553" y="90"/>
                  </a:lnTo>
                  <a:lnTo>
                    <a:pt x="2553" y="90"/>
                  </a:lnTo>
                  <a:lnTo>
                    <a:pt x="2555" y="88"/>
                  </a:lnTo>
                  <a:lnTo>
                    <a:pt x="2555" y="86"/>
                  </a:lnTo>
                  <a:lnTo>
                    <a:pt x="2555" y="86"/>
                  </a:lnTo>
                  <a:lnTo>
                    <a:pt x="2557" y="85"/>
                  </a:lnTo>
                  <a:lnTo>
                    <a:pt x="2557" y="85"/>
                  </a:lnTo>
                  <a:lnTo>
                    <a:pt x="2557" y="85"/>
                  </a:lnTo>
                  <a:lnTo>
                    <a:pt x="2558" y="85"/>
                  </a:lnTo>
                  <a:lnTo>
                    <a:pt x="2558" y="86"/>
                  </a:lnTo>
                  <a:lnTo>
                    <a:pt x="2560" y="86"/>
                  </a:lnTo>
                  <a:lnTo>
                    <a:pt x="2561" y="88"/>
                  </a:lnTo>
                  <a:lnTo>
                    <a:pt x="2561" y="88"/>
                  </a:lnTo>
                  <a:lnTo>
                    <a:pt x="2561" y="88"/>
                  </a:lnTo>
                  <a:lnTo>
                    <a:pt x="2561" y="90"/>
                  </a:lnTo>
                  <a:lnTo>
                    <a:pt x="2563" y="90"/>
                  </a:lnTo>
                  <a:lnTo>
                    <a:pt x="2563" y="90"/>
                  </a:lnTo>
                  <a:lnTo>
                    <a:pt x="2563" y="88"/>
                  </a:lnTo>
                  <a:lnTo>
                    <a:pt x="2563" y="86"/>
                  </a:lnTo>
                  <a:lnTo>
                    <a:pt x="2563" y="85"/>
                  </a:lnTo>
                  <a:lnTo>
                    <a:pt x="2561" y="83"/>
                  </a:lnTo>
                  <a:lnTo>
                    <a:pt x="2561" y="82"/>
                  </a:lnTo>
                  <a:lnTo>
                    <a:pt x="2561" y="82"/>
                  </a:lnTo>
                  <a:lnTo>
                    <a:pt x="2561" y="80"/>
                  </a:lnTo>
                  <a:lnTo>
                    <a:pt x="2561" y="80"/>
                  </a:lnTo>
                  <a:lnTo>
                    <a:pt x="2561" y="80"/>
                  </a:lnTo>
                  <a:lnTo>
                    <a:pt x="2561" y="80"/>
                  </a:lnTo>
                  <a:lnTo>
                    <a:pt x="2561" y="80"/>
                  </a:lnTo>
                  <a:lnTo>
                    <a:pt x="2563" y="80"/>
                  </a:lnTo>
                  <a:lnTo>
                    <a:pt x="2563" y="80"/>
                  </a:lnTo>
                  <a:lnTo>
                    <a:pt x="2563" y="80"/>
                  </a:lnTo>
                  <a:lnTo>
                    <a:pt x="2563" y="80"/>
                  </a:lnTo>
                  <a:lnTo>
                    <a:pt x="2563" y="80"/>
                  </a:lnTo>
                  <a:lnTo>
                    <a:pt x="2563" y="80"/>
                  </a:lnTo>
                  <a:lnTo>
                    <a:pt x="2563" y="80"/>
                  </a:lnTo>
                  <a:lnTo>
                    <a:pt x="2563" y="80"/>
                  </a:lnTo>
                  <a:lnTo>
                    <a:pt x="2563" y="80"/>
                  </a:lnTo>
                  <a:lnTo>
                    <a:pt x="2564" y="79"/>
                  </a:lnTo>
                  <a:lnTo>
                    <a:pt x="2564" y="79"/>
                  </a:lnTo>
                  <a:lnTo>
                    <a:pt x="2564" y="79"/>
                  </a:lnTo>
                  <a:lnTo>
                    <a:pt x="2566" y="79"/>
                  </a:lnTo>
                  <a:lnTo>
                    <a:pt x="2568" y="79"/>
                  </a:lnTo>
                  <a:lnTo>
                    <a:pt x="2569" y="79"/>
                  </a:lnTo>
                  <a:close/>
                  <a:moveTo>
                    <a:pt x="792" y="74"/>
                  </a:moveTo>
                  <a:lnTo>
                    <a:pt x="794" y="74"/>
                  </a:lnTo>
                  <a:lnTo>
                    <a:pt x="795" y="77"/>
                  </a:lnTo>
                  <a:lnTo>
                    <a:pt x="798" y="75"/>
                  </a:lnTo>
                  <a:lnTo>
                    <a:pt x="798" y="75"/>
                  </a:lnTo>
                  <a:lnTo>
                    <a:pt x="798" y="79"/>
                  </a:lnTo>
                  <a:lnTo>
                    <a:pt x="798" y="79"/>
                  </a:lnTo>
                  <a:lnTo>
                    <a:pt x="800" y="79"/>
                  </a:lnTo>
                  <a:lnTo>
                    <a:pt x="803" y="77"/>
                  </a:lnTo>
                  <a:lnTo>
                    <a:pt x="808" y="77"/>
                  </a:lnTo>
                  <a:lnTo>
                    <a:pt x="811" y="77"/>
                  </a:lnTo>
                  <a:lnTo>
                    <a:pt x="817" y="79"/>
                  </a:lnTo>
                  <a:lnTo>
                    <a:pt x="822" y="80"/>
                  </a:lnTo>
                  <a:lnTo>
                    <a:pt x="828" y="80"/>
                  </a:lnTo>
                  <a:lnTo>
                    <a:pt x="830" y="80"/>
                  </a:lnTo>
                  <a:lnTo>
                    <a:pt x="839" y="80"/>
                  </a:lnTo>
                  <a:lnTo>
                    <a:pt x="839" y="82"/>
                  </a:lnTo>
                  <a:lnTo>
                    <a:pt x="839" y="82"/>
                  </a:lnTo>
                  <a:lnTo>
                    <a:pt x="830" y="82"/>
                  </a:lnTo>
                  <a:lnTo>
                    <a:pt x="822" y="80"/>
                  </a:lnTo>
                  <a:lnTo>
                    <a:pt x="819" y="80"/>
                  </a:lnTo>
                  <a:lnTo>
                    <a:pt x="816" y="80"/>
                  </a:lnTo>
                  <a:lnTo>
                    <a:pt x="816" y="80"/>
                  </a:lnTo>
                  <a:lnTo>
                    <a:pt x="816" y="80"/>
                  </a:lnTo>
                  <a:lnTo>
                    <a:pt x="814" y="80"/>
                  </a:lnTo>
                  <a:lnTo>
                    <a:pt x="814" y="80"/>
                  </a:lnTo>
                  <a:lnTo>
                    <a:pt x="814" y="80"/>
                  </a:lnTo>
                  <a:lnTo>
                    <a:pt x="814" y="80"/>
                  </a:lnTo>
                  <a:lnTo>
                    <a:pt x="813" y="82"/>
                  </a:lnTo>
                  <a:lnTo>
                    <a:pt x="813" y="82"/>
                  </a:lnTo>
                  <a:lnTo>
                    <a:pt x="811" y="83"/>
                  </a:lnTo>
                  <a:lnTo>
                    <a:pt x="808" y="83"/>
                  </a:lnTo>
                  <a:lnTo>
                    <a:pt x="800" y="85"/>
                  </a:lnTo>
                  <a:lnTo>
                    <a:pt x="797" y="85"/>
                  </a:lnTo>
                  <a:lnTo>
                    <a:pt x="795" y="85"/>
                  </a:lnTo>
                  <a:lnTo>
                    <a:pt x="794" y="85"/>
                  </a:lnTo>
                  <a:lnTo>
                    <a:pt x="792" y="85"/>
                  </a:lnTo>
                  <a:lnTo>
                    <a:pt x="792" y="85"/>
                  </a:lnTo>
                  <a:lnTo>
                    <a:pt x="789" y="85"/>
                  </a:lnTo>
                  <a:lnTo>
                    <a:pt x="783" y="86"/>
                  </a:lnTo>
                  <a:lnTo>
                    <a:pt x="781" y="88"/>
                  </a:lnTo>
                  <a:lnTo>
                    <a:pt x="778" y="90"/>
                  </a:lnTo>
                  <a:lnTo>
                    <a:pt x="776" y="91"/>
                  </a:lnTo>
                  <a:lnTo>
                    <a:pt x="776" y="91"/>
                  </a:lnTo>
                  <a:lnTo>
                    <a:pt x="775" y="93"/>
                  </a:lnTo>
                  <a:lnTo>
                    <a:pt x="775" y="93"/>
                  </a:lnTo>
                  <a:lnTo>
                    <a:pt x="776" y="94"/>
                  </a:lnTo>
                  <a:lnTo>
                    <a:pt x="776" y="94"/>
                  </a:lnTo>
                  <a:lnTo>
                    <a:pt x="776" y="94"/>
                  </a:lnTo>
                  <a:lnTo>
                    <a:pt x="772" y="94"/>
                  </a:lnTo>
                  <a:lnTo>
                    <a:pt x="772" y="94"/>
                  </a:lnTo>
                  <a:lnTo>
                    <a:pt x="770" y="96"/>
                  </a:lnTo>
                  <a:lnTo>
                    <a:pt x="770" y="96"/>
                  </a:lnTo>
                  <a:lnTo>
                    <a:pt x="770" y="97"/>
                  </a:lnTo>
                  <a:lnTo>
                    <a:pt x="770" y="97"/>
                  </a:lnTo>
                  <a:lnTo>
                    <a:pt x="768" y="94"/>
                  </a:lnTo>
                  <a:lnTo>
                    <a:pt x="768" y="94"/>
                  </a:lnTo>
                  <a:lnTo>
                    <a:pt x="768" y="94"/>
                  </a:lnTo>
                  <a:lnTo>
                    <a:pt x="767" y="96"/>
                  </a:lnTo>
                  <a:lnTo>
                    <a:pt x="767" y="97"/>
                  </a:lnTo>
                  <a:lnTo>
                    <a:pt x="767" y="97"/>
                  </a:lnTo>
                  <a:lnTo>
                    <a:pt x="765" y="97"/>
                  </a:lnTo>
                  <a:lnTo>
                    <a:pt x="765" y="96"/>
                  </a:lnTo>
                  <a:lnTo>
                    <a:pt x="765" y="96"/>
                  </a:lnTo>
                  <a:lnTo>
                    <a:pt x="765" y="94"/>
                  </a:lnTo>
                  <a:lnTo>
                    <a:pt x="764" y="93"/>
                  </a:lnTo>
                  <a:lnTo>
                    <a:pt x="762" y="93"/>
                  </a:lnTo>
                  <a:lnTo>
                    <a:pt x="762" y="93"/>
                  </a:lnTo>
                  <a:lnTo>
                    <a:pt x="764" y="91"/>
                  </a:lnTo>
                  <a:lnTo>
                    <a:pt x="764" y="91"/>
                  </a:lnTo>
                  <a:lnTo>
                    <a:pt x="765" y="91"/>
                  </a:lnTo>
                  <a:lnTo>
                    <a:pt x="765" y="93"/>
                  </a:lnTo>
                  <a:lnTo>
                    <a:pt x="765" y="93"/>
                  </a:lnTo>
                  <a:lnTo>
                    <a:pt x="767" y="91"/>
                  </a:lnTo>
                  <a:lnTo>
                    <a:pt x="768" y="90"/>
                  </a:lnTo>
                  <a:lnTo>
                    <a:pt x="773" y="86"/>
                  </a:lnTo>
                  <a:lnTo>
                    <a:pt x="775" y="85"/>
                  </a:lnTo>
                  <a:lnTo>
                    <a:pt x="776" y="83"/>
                  </a:lnTo>
                  <a:lnTo>
                    <a:pt x="781" y="80"/>
                  </a:lnTo>
                  <a:lnTo>
                    <a:pt x="784" y="79"/>
                  </a:lnTo>
                  <a:lnTo>
                    <a:pt x="784" y="79"/>
                  </a:lnTo>
                  <a:lnTo>
                    <a:pt x="784" y="79"/>
                  </a:lnTo>
                  <a:lnTo>
                    <a:pt x="784" y="77"/>
                  </a:lnTo>
                  <a:lnTo>
                    <a:pt x="784" y="77"/>
                  </a:lnTo>
                  <a:lnTo>
                    <a:pt x="786" y="75"/>
                  </a:lnTo>
                  <a:lnTo>
                    <a:pt x="787" y="75"/>
                  </a:lnTo>
                  <a:lnTo>
                    <a:pt x="789" y="75"/>
                  </a:lnTo>
                  <a:lnTo>
                    <a:pt x="790" y="74"/>
                  </a:lnTo>
                  <a:lnTo>
                    <a:pt x="792" y="74"/>
                  </a:lnTo>
                  <a:close/>
                  <a:moveTo>
                    <a:pt x="2629" y="74"/>
                  </a:moveTo>
                  <a:lnTo>
                    <a:pt x="2629" y="74"/>
                  </a:lnTo>
                  <a:lnTo>
                    <a:pt x="2629" y="75"/>
                  </a:lnTo>
                  <a:lnTo>
                    <a:pt x="2629" y="79"/>
                  </a:lnTo>
                  <a:lnTo>
                    <a:pt x="2629" y="79"/>
                  </a:lnTo>
                  <a:lnTo>
                    <a:pt x="2631" y="79"/>
                  </a:lnTo>
                  <a:lnTo>
                    <a:pt x="2632" y="80"/>
                  </a:lnTo>
                  <a:lnTo>
                    <a:pt x="2631" y="82"/>
                  </a:lnTo>
                  <a:lnTo>
                    <a:pt x="2626" y="82"/>
                  </a:lnTo>
                  <a:lnTo>
                    <a:pt x="2624" y="80"/>
                  </a:lnTo>
                  <a:lnTo>
                    <a:pt x="2623" y="80"/>
                  </a:lnTo>
                  <a:lnTo>
                    <a:pt x="2621" y="82"/>
                  </a:lnTo>
                  <a:lnTo>
                    <a:pt x="2620" y="79"/>
                  </a:lnTo>
                  <a:lnTo>
                    <a:pt x="2618" y="79"/>
                  </a:lnTo>
                  <a:lnTo>
                    <a:pt x="2616" y="77"/>
                  </a:lnTo>
                  <a:lnTo>
                    <a:pt x="2613" y="77"/>
                  </a:lnTo>
                  <a:lnTo>
                    <a:pt x="2612" y="77"/>
                  </a:lnTo>
                  <a:lnTo>
                    <a:pt x="2605" y="77"/>
                  </a:lnTo>
                  <a:lnTo>
                    <a:pt x="2604" y="77"/>
                  </a:lnTo>
                  <a:lnTo>
                    <a:pt x="2607" y="77"/>
                  </a:lnTo>
                  <a:lnTo>
                    <a:pt x="2610" y="75"/>
                  </a:lnTo>
                  <a:lnTo>
                    <a:pt x="2612" y="74"/>
                  </a:lnTo>
                  <a:lnTo>
                    <a:pt x="2612" y="75"/>
                  </a:lnTo>
                  <a:lnTo>
                    <a:pt x="2613" y="75"/>
                  </a:lnTo>
                  <a:lnTo>
                    <a:pt x="2615" y="74"/>
                  </a:lnTo>
                  <a:lnTo>
                    <a:pt x="2616" y="75"/>
                  </a:lnTo>
                  <a:lnTo>
                    <a:pt x="2618" y="75"/>
                  </a:lnTo>
                  <a:lnTo>
                    <a:pt x="2623" y="77"/>
                  </a:lnTo>
                  <a:lnTo>
                    <a:pt x="2623" y="74"/>
                  </a:lnTo>
                  <a:lnTo>
                    <a:pt x="2626" y="75"/>
                  </a:lnTo>
                  <a:lnTo>
                    <a:pt x="2628" y="75"/>
                  </a:lnTo>
                  <a:lnTo>
                    <a:pt x="2628" y="74"/>
                  </a:lnTo>
                  <a:lnTo>
                    <a:pt x="2629" y="74"/>
                  </a:lnTo>
                  <a:close/>
                  <a:moveTo>
                    <a:pt x="71" y="72"/>
                  </a:moveTo>
                  <a:lnTo>
                    <a:pt x="75" y="74"/>
                  </a:lnTo>
                  <a:lnTo>
                    <a:pt x="75" y="74"/>
                  </a:lnTo>
                  <a:lnTo>
                    <a:pt x="76" y="74"/>
                  </a:lnTo>
                  <a:lnTo>
                    <a:pt x="78" y="74"/>
                  </a:lnTo>
                  <a:lnTo>
                    <a:pt x="78" y="75"/>
                  </a:lnTo>
                  <a:lnTo>
                    <a:pt x="76" y="75"/>
                  </a:lnTo>
                  <a:lnTo>
                    <a:pt x="76" y="75"/>
                  </a:lnTo>
                  <a:lnTo>
                    <a:pt x="76" y="77"/>
                  </a:lnTo>
                  <a:lnTo>
                    <a:pt x="78" y="77"/>
                  </a:lnTo>
                  <a:lnTo>
                    <a:pt x="79" y="77"/>
                  </a:lnTo>
                  <a:lnTo>
                    <a:pt x="79" y="79"/>
                  </a:lnTo>
                  <a:lnTo>
                    <a:pt x="79" y="79"/>
                  </a:lnTo>
                  <a:lnTo>
                    <a:pt x="76" y="77"/>
                  </a:lnTo>
                  <a:lnTo>
                    <a:pt x="76" y="77"/>
                  </a:lnTo>
                  <a:lnTo>
                    <a:pt x="75" y="77"/>
                  </a:lnTo>
                  <a:lnTo>
                    <a:pt x="73" y="75"/>
                  </a:lnTo>
                  <a:lnTo>
                    <a:pt x="73" y="75"/>
                  </a:lnTo>
                  <a:lnTo>
                    <a:pt x="71" y="74"/>
                  </a:lnTo>
                  <a:lnTo>
                    <a:pt x="71" y="72"/>
                  </a:lnTo>
                  <a:lnTo>
                    <a:pt x="71" y="72"/>
                  </a:lnTo>
                  <a:close/>
                  <a:moveTo>
                    <a:pt x="141" y="71"/>
                  </a:moveTo>
                  <a:lnTo>
                    <a:pt x="142" y="71"/>
                  </a:lnTo>
                  <a:lnTo>
                    <a:pt x="144" y="71"/>
                  </a:lnTo>
                  <a:lnTo>
                    <a:pt x="146" y="71"/>
                  </a:lnTo>
                  <a:lnTo>
                    <a:pt x="144" y="72"/>
                  </a:lnTo>
                  <a:lnTo>
                    <a:pt x="142" y="72"/>
                  </a:lnTo>
                  <a:lnTo>
                    <a:pt x="141" y="72"/>
                  </a:lnTo>
                  <a:lnTo>
                    <a:pt x="138" y="74"/>
                  </a:lnTo>
                  <a:lnTo>
                    <a:pt x="138" y="74"/>
                  </a:lnTo>
                  <a:lnTo>
                    <a:pt x="138" y="75"/>
                  </a:lnTo>
                  <a:lnTo>
                    <a:pt x="138" y="75"/>
                  </a:lnTo>
                  <a:lnTo>
                    <a:pt x="138" y="77"/>
                  </a:lnTo>
                  <a:lnTo>
                    <a:pt x="136" y="77"/>
                  </a:lnTo>
                  <a:lnTo>
                    <a:pt x="136" y="77"/>
                  </a:lnTo>
                  <a:lnTo>
                    <a:pt x="133" y="77"/>
                  </a:lnTo>
                  <a:lnTo>
                    <a:pt x="120" y="80"/>
                  </a:lnTo>
                  <a:lnTo>
                    <a:pt x="119" y="79"/>
                  </a:lnTo>
                  <a:lnTo>
                    <a:pt x="117" y="77"/>
                  </a:lnTo>
                  <a:lnTo>
                    <a:pt x="119" y="75"/>
                  </a:lnTo>
                  <a:lnTo>
                    <a:pt x="127" y="72"/>
                  </a:lnTo>
                  <a:lnTo>
                    <a:pt x="131" y="72"/>
                  </a:lnTo>
                  <a:lnTo>
                    <a:pt x="141" y="71"/>
                  </a:lnTo>
                  <a:close/>
                  <a:moveTo>
                    <a:pt x="2937" y="68"/>
                  </a:moveTo>
                  <a:lnTo>
                    <a:pt x="2938" y="69"/>
                  </a:lnTo>
                  <a:lnTo>
                    <a:pt x="2938" y="69"/>
                  </a:lnTo>
                  <a:lnTo>
                    <a:pt x="2938" y="71"/>
                  </a:lnTo>
                  <a:lnTo>
                    <a:pt x="2940" y="71"/>
                  </a:lnTo>
                  <a:lnTo>
                    <a:pt x="2940" y="71"/>
                  </a:lnTo>
                  <a:lnTo>
                    <a:pt x="2941" y="71"/>
                  </a:lnTo>
                  <a:lnTo>
                    <a:pt x="2941" y="72"/>
                  </a:lnTo>
                  <a:lnTo>
                    <a:pt x="2943" y="72"/>
                  </a:lnTo>
                  <a:lnTo>
                    <a:pt x="2944" y="72"/>
                  </a:lnTo>
                  <a:lnTo>
                    <a:pt x="2946" y="74"/>
                  </a:lnTo>
                  <a:lnTo>
                    <a:pt x="2946" y="74"/>
                  </a:lnTo>
                  <a:lnTo>
                    <a:pt x="2946" y="74"/>
                  </a:lnTo>
                  <a:lnTo>
                    <a:pt x="2946" y="74"/>
                  </a:lnTo>
                  <a:lnTo>
                    <a:pt x="2946" y="75"/>
                  </a:lnTo>
                  <a:lnTo>
                    <a:pt x="2948" y="75"/>
                  </a:lnTo>
                  <a:lnTo>
                    <a:pt x="2946" y="77"/>
                  </a:lnTo>
                  <a:lnTo>
                    <a:pt x="2943" y="75"/>
                  </a:lnTo>
                  <a:lnTo>
                    <a:pt x="2941" y="74"/>
                  </a:lnTo>
                  <a:lnTo>
                    <a:pt x="2938" y="71"/>
                  </a:lnTo>
                  <a:lnTo>
                    <a:pt x="2937" y="69"/>
                  </a:lnTo>
                  <a:lnTo>
                    <a:pt x="2937" y="68"/>
                  </a:lnTo>
                  <a:lnTo>
                    <a:pt x="2937" y="68"/>
                  </a:lnTo>
                  <a:close/>
                  <a:moveTo>
                    <a:pt x="79" y="64"/>
                  </a:moveTo>
                  <a:lnTo>
                    <a:pt x="81" y="66"/>
                  </a:lnTo>
                  <a:lnTo>
                    <a:pt x="81" y="66"/>
                  </a:lnTo>
                  <a:lnTo>
                    <a:pt x="84" y="66"/>
                  </a:lnTo>
                  <a:lnTo>
                    <a:pt x="84" y="66"/>
                  </a:lnTo>
                  <a:lnTo>
                    <a:pt x="84" y="66"/>
                  </a:lnTo>
                  <a:lnTo>
                    <a:pt x="84" y="68"/>
                  </a:lnTo>
                  <a:lnTo>
                    <a:pt x="82" y="66"/>
                  </a:lnTo>
                  <a:lnTo>
                    <a:pt x="79" y="66"/>
                  </a:lnTo>
                  <a:lnTo>
                    <a:pt x="78" y="68"/>
                  </a:lnTo>
                  <a:lnTo>
                    <a:pt x="76" y="68"/>
                  </a:lnTo>
                  <a:lnTo>
                    <a:pt x="73" y="68"/>
                  </a:lnTo>
                  <a:lnTo>
                    <a:pt x="73" y="68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71" y="66"/>
                  </a:lnTo>
                  <a:lnTo>
                    <a:pt x="71" y="66"/>
                  </a:lnTo>
                  <a:lnTo>
                    <a:pt x="73" y="66"/>
                  </a:lnTo>
                  <a:lnTo>
                    <a:pt x="76" y="66"/>
                  </a:lnTo>
                  <a:lnTo>
                    <a:pt x="79" y="64"/>
                  </a:lnTo>
                  <a:close/>
                  <a:moveTo>
                    <a:pt x="841" y="61"/>
                  </a:moveTo>
                  <a:lnTo>
                    <a:pt x="843" y="61"/>
                  </a:lnTo>
                  <a:lnTo>
                    <a:pt x="843" y="61"/>
                  </a:lnTo>
                  <a:lnTo>
                    <a:pt x="844" y="61"/>
                  </a:lnTo>
                  <a:lnTo>
                    <a:pt x="843" y="63"/>
                  </a:lnTo>
                  <a:lnTo>
                    <a:pt x="841" y="63"/>
                  </a:lnTo>
                  <a:lnTo>
                    <a:pt x="839" y="63"/>
                  </a:lnTo>
                  <a:lnTo>
                    <a:pt x="838" y="64"/>
                  </a:lnTo>
                  <a:lnTo>
                    <a:pt x="839" y="64"/>
                  </a:lnTo>
                  <a:lnTo>
                    <a:pt x="841" y="64"/>
                  </a:lnTo>
                  <a:lnTo>
                    <a:pt x="841" y="64"/>
                  </a:lnTo>
                  <a:lnTo>
                    <a:pt x="841" y="66"/>
                  </a:lnTo>
                  <a:lnTo>
                    <a:pt x="839" y="66"/>
                  </a:lnTo>
                  <a:lnTo>
                    <a:pt x="839" y="66"/>
                  </a:lnTo>
                  <a:lnTo>
                    <a:pt x="838" y="66"/>
                  </a:lnTo>
                  <a:lnTo>
                    <a:pt x="838" y="68"/>
                  </a:lnTo>
                  <a:lnTo>
                    <a:pt x="839" y="69"/>
                  </a:lnTo>
                  <a:lnTo>
                    <a:pt x="838" y="69"/>
                  </a:lnTo>
                  <a:lnTo>
                    <a:pt x="836" y="69"/>
                  </a:lnTo>
                  <a:lnTo>
                    <a:pt x="836" y="69"/>
                  </a:lnTo>
                  <a:lnTo>
                    <a:pt x="836" y="69"/>
                  </a:lnTo>
                  <a:lnTo>
                    <a:pt x="836" y="69"/>
                  </a:lnTo>
                  <a:lnTo>
                    <a:pt x="836" y="69"/>
                  </a:lnTo>
                  <a:lnTo>
                    <a:pt x="835" y="69"/>
                  </a:lnTo>
                  <a:lnTo>
                    <a:pt x="835" y="69"/>
                  </a:lnTo>
                  <a:lnTo>
                    <a:pt x="835" y="69"/>
                  </a:lnTo>
                  <a:lnTo>
                    <a:pt x="835" y="68"/>
                  </a:lnTo>
                  <a:lnTo>
                    <a:pt x="835" y="64"/>
                  </a:lnTo>
                  <a:lnTo>
                    <a:pt x="833" y="64"/>
                  </a:lnTo>
                  <a:lnTo>
                    <a:pt x="833" y="64"/>
                  </a:lnTo>
                  <a:lnTo>
                    <a:pt x="835" y="63"/>
                  </a:lnTo>
                  <a:lnTo>
                    <a:pt x="835" y="63"/>
                  </a:lnTo>
                  <a:lnTo>
                    <a:pt x="836" y="63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36" y="64"/>
                  </a:lnTo>
                  <a:lnTo>
                    <a:pt x="838" y="63"/>
                  </a:lnTo>
                  <a:lnTo>
                    <a:pt x="838" y="63"/>
                  </a:lnTo>
                  <a:lnTo>
                    <a:pt x="839" y="61"/>
                  </a:lnTo>
                  <a:lnTo>
                    <a:pt x="841" y="61"/>
                  </a:lnTo>
                  <a:close/>
                  <a:moveTo>
                    <a:pt x="75" y="60"/>
                  </a:moveTo>
                  <a:lnTo>
                    <a:pt x="75" y="60"/>
                  </a:lnTo>
                  <a:lnTo>
                    <a:pt x="76" y="60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6" y="61"/>
                  </a:lnTo>
                  <a:lnTo>
                    <a:pt x="75" y="61"/>
                  </a:lnTo>
                  <a:lnTo>
                    <a:pt x="71" y="61"/>
                  </a:lnTo>
                  <a:lnTo>
                    <a:pt x="71" y="61"/>
                  </a:lnTo>
                  <a:lnTo>
                    <a:pt x="71" y="61"/>
                  </a:lnTo>
                  <a:lnTo>
                    <a:pt x="71" y="61"/>
                  </a:lnTo>
                  <a:lnTo>
                    <a:pt x="73" y="60"/>
                  </a:lnTo>
                  <a:lnTo>
                    <a:pt x="75" y="60"/>
                  </a:lnTo>
                  <a:lnTo>
                    <a:pt x="75" y="60"/>
                  </a:lnTo>
                  <a:close/>
                  <a:moveTo>
                    <a:pt x="188" y="58"/>
                  </a:moveTo>
                  <a:lnTo>
                    <a:pt x="190" y="60"/>
                  </a:lnTo>
                  <a:lnTo>
                    <a:pt x="193" y="63"/>
                  </a:lnTo>
                  <a:lnTo>
                    <a:pt x="194" y="63"/>
                  </a:lnTo>
                  <a:lnTo>
                    <a:pt x="193" y="64"/>
                  </a:lnTo>
                  <a:lnTo>
                    <a:pt x="193" y="64"/>
                  </a:lnTo>
                  <a:lnTo>
                    <a:pt x="193" y="64"/>
                  </a:lnTo>
                  <a:lnTo>
                    <a:pt x="191" y="63"/>
                  </a:lnTo>
                  <a:lnTo>
                    <a:pt x="190" y="61"/>
                  </a:lnTo>
                  <a:lnTo>
                    <a:pt x="188" y="61"/>
                  </a:lnTo>
                  <a:lnTo>
                    <a:pt x="188" y="61"/>
                  </a:lnTo>
                  <a:lnTo>
                    <a:pt x="187" y="61"/>
                  </a:lnTo>
                  <a:lnTo>
                    <a:pt x="187" y="60"/>
                  </a:lnTo>
                  <a:lnTo>
                    <a:pt x="188" y="58"/>
                  </a:lnTo>
                  <a:close/>
                  <a:moveTo>
                    <a:pt x="2918" y="58"/>
                  </a:moveTo>
                  <a:lnTo>
                    <a:pt x="2919" y="60"/>
                  </a:lnTo>
                  <a:lnTo>
                    <a:pt x="2921" y="60"/>
                  </a:lnTo>
                  <a:lnTo>
                    <a:pt x="2921" y="61"/>
                  </a:lnTo>
                  <a:lnTo>
                    <a:pt x="2921" y="63"/>
                  </a:lnTo>
                  <a:lnTo>
                    <a:pt x="2921" y="64"/>
                  </a:lnTo>
                  <a:lnTo>
                    <a:pt x="2919" y="64"/>
                  </a:lnTo>
                  <a:lnTo>
                    <a:pt x="2918" y="64"/>
                  </a:lnTo>
                  <a:lnTo>
                    <a:pt x="2913" y="63"/>
                  </a:lnTo>
                  <a:lnTo>
                    <a:pt x="2913" y="63"/>
                  </a:lnTo>
                  <a:lnTo>
                    <a:pt x="2911" y="63"/>
                  </a:lnTo>
                  <a:lnTo>
                    <a:pt x="2910" y="61"/>
                  </a:lnTo>
                  <a:lnTo>
                    <a:pt x="2910" y="61"/>
                  </a:lnTo>
                  <a:lnTo>
                    <a:pt x="2911" y="60"/>
                  </a:lnTo>
                  <a:lnTo>
                    <a:pt x="2913" y="60"/>
                  </a:lnTo>
                  <a:lnTo>
                    <a:pt x="2914" y="58"/>
                  </a:lnTo>
                  <a:lnTo>
                    <a:pt x="2918" y="58"/>
                  </a:lnTo>
                  <a:close/>
                  <a:moveTo>
                    <a:pt x="708" y="58"/>
                  </a:moveTo>
                  <a:lnTo>
                    <a:pt x="708" y="58"/>
                  </a:lnTo>
                  <a:lnTo>
                    <a:pt x="707" y="61"/>
                  </a:lnTo>
                  <a:lnTo>
                    <a:pt x="707" y="61"/>
                  </a:lnTo>
                  <a:lnTo>
                    <a:pt x="707" y="61"/>
                  </a:lnTo>
                  <a:lnTo>
                    <a:pt x="705" y="61"/>
                  </a:lnTo>
                  <a:lnTo>
                    <a:pt x="705" y="63"/>
                  </a:lnTo>
                  <a:lnTo>
                    <a:pt x="705" y="63"/>
                  </a:lnTo>
                  <a:lnTo>
                    <a:pt x="702" y="63"/>
                  </a:lnTo>
                  <a:lnTo>
                    <a:pt x="701" y="61"/>
                  </a:lnTo>
                  <a:lnTo>
                    <a:pt x="699" y="61"/>
                  </a:lnTo>
                  <a:lnTo>
                    <a:pt x="696" y="61"/>
                  </a:lnTo>
                  <a:lnTo>
                    <a:pt x="696" y="61"/>
                  </a:lnTo>
                  <a:lnTo>
                    <a:pt x="697" y="60"/>
                  </a:lnTo>
                  <a:lnTo>
                    <a:pt x="701" y="60"/>
                  </a:lnTo>
                  <a:lnTo>
                    <a:pt x="702" y="60"/>
                  </a:lnTo>
                  <a:lnTo>
                    <a:pt x="704" y="60"/>
                  </a:lnTo>
                  <a:lnTo>
                    <a:pt x="705" y="58"/>
                  </a:lnTo>
                  <a:lnTo>
                    <a:pt x="708" y="58"/>
                  </a:lnTo>
                  <a:close/>
                  <a:moveTo>
                    <a:pt x="150" y="57"/>
                  </a:moveTo>
                  <a:lnTo>
                    <a:pt x="150" y="57"/>
                  </a:lnTo>
                  <a:lnTo>
                    <a:pt x="144" y="60"/>
                  </a:lnTo>
                  <a:lnTo>
                    <a:pt x="142" y="61"/>
                  </a:lnTo>
                  <a:lnTo>
                    <a:pt x="138" y="63"/>
                  </a:lnTo>
                  <a:lnTo>
                    <a:pt x="135" y="64"/>
                  </a:lnTo>
                  <a:lnTo>
                    <a:pt x="135" y="64"/>
                  </a:lnTo>
                  <a:lnTo>
                    <a:pt x="136" y="63"/>
                  </a:lnTo>
                  <a:lnTo>
                    <a:pt x="138" y="61"/>
                  </a:lnTo>
                  <a:lnTo>
                    <a:pt x="138" y="61"/>
                  </a:lnTo>
                  <a:lnTo>
                    <a:pt x="139" y="61"/>
                  </a:lnTo>
                  <a:lnTo>
                    <a:pt x="141" y="60"/>
                  </a:lnTo>
                  <a:lnTo>
                    <a:pt x="144" y="58"/>
                  </a:lnTo>
                  <a:lnTo>
                    <a:pt x="150" y="57"/>
                  </a:lnTo>
                  <a:lnTo>
                    <a:pt x="150" y="57"/>
                  </a:lnTo>
                  <a:close/>
                  <a:moveTo>
                    <a:pt x="5" y="57"/>
                  </a:moveTo>
                  <a:lnTo>
                    <a:pt x="5" y="57"/>
                  </a:lnTo>
                  <a:lnTo>
                    <a:pt x="8" y="57"/>
                  </a:lnTo>
                  <a:lnTo>
                    <a:pt x="8" y="57"/>
                  </a:lnTo>
                  <a:lnTo>
                    <a:pt x="8" y="57"/>
                  </a:lnTo>
                  <a:lnTo>
                    <a:pt x="7" y="58"/>
                  </a:lnTo>
                  <a:lnTo>
                    <a:pt x="7" y="58"/>
                  </a:lnTo>
                  <a:lnTo>
                    <a:pt x="7" y="60"/>
                  </a:lnTo>
                  <a:lnTo>
                    <a:pt x="7" y="61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4" y="61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58"/>
                  </a:lnTo>
                  <a:lnTo>
                    <a:pt x="4" y="58"/>
                  </a:lnTo>
                  <a:lnTo>
                    <a:pt x="2" y="58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5" y="57"/>
                  </a:lnTo>
                  <a:lnTo>
                    <a:pt x="5" y="57"/>
                  </a:lnTo>
                  <a:close/>
                  <a:moveTo>
                    <a:pt x="445" y="57"/>
                  </a:moveTo>
                  <a:lnTo>
                    <a:pt x="447" y="57"/>
                  </a:lnTo>
                  <a:lnTo>
                    <a:pt x="450" y="60"/>
                  </a:lnTo>
                  <a:lnTo>
                    <a:pt x="451" y="61"/>
                  </a:lnTo>
                  <a:lnTo>
                    <a:pt x="453" y="63"/>
                  </a:lnTo>
                  <a:lnTo>
                    <a:pt x="455" y="63"/>
                  </a:lnTo>
                  <a:lnTo>
                    <a:pt x="456" y="63"/>
                  </a:lnTo>
                  <a:lnTo>
                    <a:pt x="456" y="64"/>
                  </a:lnTo>
                  <a:lnTo>
                    <a:pt x="458" y="66"/>
                  </a:lnTo>
                  <a:lnTo>
                    <a:pt x="459" y="66"/>
                  </a:lnTo>
                  <a:lnTo>
                    <a:pt x="459" y="68"/>
                  </a:lnTo>
                  <a:lnTo>
                    <a:pt x="461" y="69"/>
                  </a:lnTo>
                  <a:lnTo>
                    <a:pt x="461" y="69"/>
                  </a:lnTo>
                  <a:lnTo>
                    <a:pt x="461" y="69"/>
                  </a:lnTo>
                  <a:lnTo>
                    <a:pt x="461" y="71"/>
                  </a:lnTo>
                  <a:lnTo>
                    <a:pt x="463" y="72"/>
                  </a:lnTo>
                  <a:lnTo>
                    <a:pt x="463" y="74"/>
                  </a:lnTo>
                  <a:lnTo>
                    <a:pt x="463" y="74"/>
                  </a:lnTo>
                  <a:lnTo>
                    <a:pt x="463" y="74"/>
                  </a:lnTo>
                  <a:lnTo>
                    <a:pt x="461" y="74"/>
                  </a:lnTo>
                  <a:lnTo>
                    <a:pt x="461" y="72"/>
                  </a:lnTo>
                  <a:lnTo>
                    <a:pt x="459" y="69"/>
                  </a:lnTo>
                  <a:lnTo>
                    <a:pt x="458" y="68"/>
                  </a:lnTo>
                  <a:lnTo>
                    <a:pt x="455" y="64"/>
                  </a:lnTo>
                  <a:lnTo>
                    <a:pt x="451" y="63"/>
                  </a:lnTo>
                  <a:lnTo>
                    <a:pt x="450" y="61"/>
                  </a:lnTo>
                  <a:lnTo>
                    <a:pt x="448" y="60"/>
                  </a:lnTo>
                  <a:lnTo>
                    <a:pt x="447" y="57"/>
                  </a:lnTo>
                  <a:lnTo>
                    <a:pt x="445" y="57"/>
                  </a:lnTo>
                  <a:close/>
                  <a:moveTo>
                    <a:pt x="893" y="52"/>
                  </a:moveTo>
                  <a:lnTo>
                    <a:pt x="895" y="52"/>
                  </a:lnTo>
                  <a:lnTo>
                    <a:pt x="895" y="53"/>
                  </a:lnTo>
                  <a:lnTo>
                    <a:pt x="895" y="55"/>
                  </a:lnTo>
                  <a:lnTo>
                    <a:pt x="896" y="55"/>
                  </a:lnTo>
                  <a:lnTo>
                    <a:pt x="898" y="58"/>
                  </a:lnTo>
                  <a:lnTo>
                    <a:pt x="899" y="60"/>
                  </a:lnTo>
                  <a:lnTo>
                    <a:pt x="899" y="63"/>
                  </a:lnTo>
                  <a:lnTo>
                    <a:pt x="899" y="64"/>
                  </a:lnTo>
                  <a:lnTo>
                    <a:pt x="899" y="66"/>
                  </a:lnTo>
                  <a:lnTo>
                    <a:pt x="898" y="66"/>
                  </a:lnTo>
                  <a:lnTo>
                    <a:pt x="898" y="66"/>
                  </a:lnTo>
                  <a:lnTo>
                    <a:pt x="896" y="68"/>
                  </a:lnTo>
                  <a:lnTo>
                    <a:pt x="896" y="64"/>
                  </a:lnTo>
                  <a:lnTo>
                    <a:pt x="893" y="61"/>
                  </a:lnTo>
                  <a:lnTo>
                    <a:pt x="891" y="60"/>
                  </a:lnTo>
                  <a:lnTo>
                    <a:pt x="890" y="60"/>
                  </a:lnTo>
                  <a:lnTo>
                    <a:pt x="888" y="60"/>
                  </a:lnTo>
                  <a:lnTo>
                    <a:pt x="888" y="58"/>
                  </a:lnTo>
                  <a:lnTo>
                    <a:pt x="890" y="58"/>
                  </a:lnTo>
                  <a:lnTo>
                    <a:pt x="890" y="58"/>
                  </a:lnTo>
                  <a:lnTo>
                    <a:pt x="891" y="58"/>
                  </a:lnTo>
                  <a:lnTo>
                    <a:pt x="893" y="57"/>
                  </a:lnTo>
                  <a:lnTo>
                    <a:pt x="891" y="57"/>
                  </a:lnTo>
                  <a:lnTo>
                    <a:pt x="891" y="55"/>
                  </a:lnTo>
                  <a:lnTo>
                    <a:pt x="891" y="53"/>
                  </a:lnTo>
                  <a:lnTo>
                    <a:pt x="891" y="52"/>
                  </a:lnTo>
                  <a:lnTo>
                    <a:pt x="893" y="52"/>
                  </a:lnTo>
                  <a:close/>
                  <a:moveTo>
                    <a:pt x="617" y="49"/>
                  </a:moveTo>
                  <a:lnTo>
                    <a:pt x="619" y="49"/>
                  </a:lnTo>
                  <a:lnTo>
                    <a:pt x="620" y="50"/>
                  </a:lnTo>
                  <a:lnTo>
                    <a:pt x="622" y="52"/>
                  </a:lnTo>
                  <a:lnTo>
                    <a:pt x="622" y="53"/>
                  </a:lnTo>
                  <a:lnTo>
                    <a:pt x="620" y="55"/>
                  </a:lnTo>
                  <a:lnTo>
                    <a:pt x="619" y="57"/>
                  </a:lnTo>
                  <a:lnTo>
                    <a:pt x="617" y="57"/>
                  </a:lnTo>
                  <a:lnTo>
                    <a:pt x="617" y="57"/>
                  </a:lnTo>
                  <a:lnTo>
                    <a:pt x="617" y="57"/>
                  </a:lnTo>
                  <a:lnTo>
                    <a:pt x="615" y="57"/>
                  </a:lnTo>
                  <a:lnTo>
                    <a:pt x="615" y="55"/>
                  </a:lnTo>
                  <a:lnTo>
                    <a:pt x="614" y="57"/>
                  </a:lnTo>
                  <a:lnTo>
                    <a:pt x="614" y="55"/>
                  </a:lnTo>
                  <a:lnTo>
                    <a:pt x="615" y="55"/>
                  </a:lnTo>
                  <a:lnTo>
                    <a:pt x="617" y="53"/>
                  </a:lnTo>
                  <a:lnTo>
                    <a:pt x="619" y="53"/>
                  </a:lnTo>
                  <a:lnTo>
                    <a:pt x="619" y="52"/>
                  </a:lnTo>
                  <a:lnTo>
                    <a:pt x="619" y="50"/>
                  </a:lnTo>
                  <a:lnTo>
                    <a:pt x="617" y="49"/>
                  </a:lnTo>
                  <a:close/>
                  <a:moveTo>
                    <a:pt x="2933" y="49"/>
                  </a:moveTo>
                  <a:lnTo>
                    <a:pt x="2935" y="49"/>
                  </a:lnTo>
                  <a:lnTo>
                    <a:pt x="2937" y="50"/>
                  </a:lnTo>
                  <a:lnTo>
                    <a:pt x="2938" y="50"/>
                  </a:lnTo>
                  <a:lnTo>
                    <a:pt x="2938" y="52"/>
                  </a:lnTo>
                  <a:lnTo>
                    <a:pt x="2938" y="55"/>
                  </a:lnTo>
                  <a:lnTo>
                    <a:pt x="2938" y="57"/>
                  </a:lnTo>
                  <a:lnTo>
                    <a:pt x="2937" y="57"/>
                  </a:lnTo>
                  <a:lnTo>
                    <a:pt x="2937" y="57"/>
                  </a:lnTo>
                  <a:lnTo>
                    <a:pt x="2937" y="57"/>
                  </a:lnTo>
                  <a:lnTo>
                    <a:pt x="2937" y="57"/>
                  </a:lnTo>
                  <a:lnTo>
                    <a:pt x="2937" y="55"/>
                  </a:lnTo>
                  <a:lnTo>
                    <a:pt x="2937" y="53"/>
                  </a:lnTo>
                  <a:lnTo>
                    <a:pt x="2935" y="53"/>
                  </a:lnTo>
                  <a:lnTo>
                    <a:pt x="2935" y="52"/>
                  </a:lnTo>
                  <a:lnTo>
                    <a:pt x="2935" y="53"/>
                  </a:lnTo>
                  <a:lnTo>
                    <a:pt x="2933" y="53"/>
                  </a:lnTo>
                  <a:lnTo>
                    <a:pt x="2933" y="52"/>
                  </a:lnTo>
                  <a:lnTo>
                    <a:pt x="2933" y="50"/>
                  </a:lnTo>
                  <a:lnTo>
                    <a:pt x="2933" y="49"/>
                  </a:lnTo>
                  <a:close/>
                  <a:moveTo>
                    <a:pt x="21" y="47"/>
                  </a:moveTo>
                  <a:lnTo>
                    <a:pt x="21" y="47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3" y="49"/>
                  </a:lnTo>
                  <a:lnTo>
                    <a:pt x="21" y="49"/>
                  </a:lnTo>
                  <a:lnTo>
                    <a:pt x="21" y="49"/>
                  </a:lnTo>
                  <a:lnTo>
                    <a:pt x="19" y="49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19" y="47"/>
                  </a:lnTo>
                  <a:lnTo>
                    <a:pt x="21" y="47"/>
                  </a:lnTo>
                  <a:close/>
                  <a:moveTo>
                    <a:pt x="24" y="44"/>
                  </a:moveTo>
                  <a:lnTo>
                    <a:pt x="26" y="46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27" y="47"/>
                  </a:lnTo>
                  <a:lnTo>
                    <a:pt x="26" y="47"/>
                  </a:lnTo>
                  <a:lnTo>
                    <a:pt x="26" y="47"/>
                  </a:lnTo>
                  <a:lnTo>
                    <a:pt x="24" y="47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24" y="44"/>
                  </a:lnTo>
                  <a:close/>
                  <a:moveTo>
                    <a:pt x="863" y="44"/>
                  </a:moveTo>
                  <a:lnTo>
                    <a:pt x="865" y="44"/>
                  </a:lnTo>
                  <a:lnTo>
                    <a:pt x="865" y="44"/>
                  </a:lnTo>
                  <a:lnTo>
                    <a:pt x="865" y="46"/>
                  </a:lnTo>
                  <a:lnTo>
                    <a:pt x="865" y="46"/>
                  </a:lnTo>
                  <a:lnTo>
                    <a:pt x="865" y="47"/>
                  </a:lnTo>
                  <a:lnTo>
                    <a:pt x="865" y="47"/>
                  </a:lnTo>
                  <a:lnTo>
                    <a:pt x="866" y="47"/>
                  </a:lnTo>
                  <a:lnTo>
                    <a:pt x="866" y="49"/>
                  </a:lnTo>
                  <a:lnTo>
                    <a:pt x="865" y="49"/>
                  </a:lnTo>
                  <a:lnTo>
                    <a:pt x="865" y="50"/>
                  </a:lnTo>
                  <a:lnTo>
                    <a:pt x="866" y="49"/>
                  </a:lnTo>
                  <a:lnTo>
                    <a:pt x="868" y="49"/>
                  </a:lnTo>
                  <a:lnTo>
                    <a:pt x="868" y="49"/>
                  </a:lnTo>
                  <a:lnTo>
                    <a:pt x="869" y="49"/>
                  </a:lnTo>
                  <a:lnTo>
                    <a:pt x="871" y="47"/>
                  </a:lnTo>
                  <a:lnTo>
                    <a:pt x="871" y="47"/>
                  </a:lnTo>
                  <a:lnTo>
                    <a:pt x="872" y="46"/>
                  </a:lnTo>
                  <a:lnTo>
                    <a:pt x="872" y="46"/>
                  </a:lnTo>
                  <a:lnTo>
                    <a:pt x="872" y="46"/>
                  </a:lnTo>
                  <a:lnTo>
                    <a:pt x="874" y="46"/>
                  </a:lnTo>
                  <a:lnTo>
                    <a:pt x="872" y="47"/>
                  </a:lnTo>
                  <a:lnTo>
                    <a:pt x="871" y="49"/>
                  </a:lnTo>
                  <a:lnTo>
                    <a:pt x="869" y="50"/>
                  </a:lnTo>
                  <a:lnTo>
                    <a:pt x="868" y="50"/>
                  </a:lnTo>
                  <a:lnTo>
                    <a:pt x="866" y="50"/>
                  </a:lnTo>
                  <a:lnTo>
                    <a:pt x="866" y="52"/>
                  </a:lnTo>
                  <a:lnTo>
                    <a:pt x="868" y="52"/>
                  </a:lnTo>
                  <a:lnTo>
                    <a:pt x="869" y="52"/>
                  </a:lnTo>
                  <a:lnTo>
                    <a:pt x="869" y="52"/>
                  </a:lnTo>
                  <a:lnTo>
                    <a:pt x="871" y="50"/>
                  </a:lnTo>
                  <a:lnTo>
                    <a:pt x="871" y="50"/>
                  </a:lnTo>
                  <a:lnTo>
                    <a:pt x="872" y="50"/>
                  </a:lnTo>
                  <a:lnTo>
                    <a:pt x="872" y="52"/>
                  </a:lnTo>
                  <a:lnTo>
                    <a:pt x="871" y="53"/>
                  </a:lnTo>
                  <a:lnTo>
                    <a:pt x="869" y="55"/>
                  </a:lnTo>
                  <a:lnTo>
                    <a:pt x="869" y="55"/>
                  </a:lnTo>
                  <a:lnTo>
                    <a:pt x="869" y="57"/>
                  </a:lnTo>
                  <a:lnTo>
                    <a:pt x="866" y="58"/>
                  </a:lnTo>
                  <a:lnTo>
                    <a:pt x="866" y="58"/>
                  </a:lnTo>
                  <a:lnTo>
                    <a:pt x="866" y="57"/>
                  </a:lnTo>
                  <a:lnTo>
                    <a:pt x="866" y="53"/>
                  </a:lnTo>
                  <a:lnTo>
                    <a:pt x="865" y="53"/>
                  </a:lnTo>
                  <a:lnTo>
                    <a:pt x="863" y="52"/>
                  </a:lnTo>
                  <a:lnTo>
                    <a:pt x="863" y="50"/>
                  </a:lnTo>
                  <a:lnTo>
                    <a:pt x="861" y="50"/>
                  </a:lnTo>
                  <a:lnTo>
                    <a:pt x="861" y="50"/>
                  </a:lnTo>
                  <a:lnTo>
                    <a:pt x="863" y="49"/>
                  </a:lnTo>
                  <a:lnTo>
                    <a:pt x="863" y="47"/>
                  </a:lnTo>
                  <a:lnTo>
                    <a:pt x="863" y="46"/>
                  </a:lnTo>
                  <a:lnTo>
                    <a:pt x="861" y="46"/>
                  </a:lnTo>
                  <a:lnTo>
                    <a:pt x="861" y="47"/>
                  </a:lnTo>
                  <a:lnTo>
                    <a:pt x="861" y="47"/>
                  </a:lnTo>
                  <a:lnTo>
                    <a:pt x="860" y="47"/>
                  </a:lnTo>
                  <a:lnTo>
                    <a:pt x="860" y="47"/>
                  </a:lnTo>
                  <a:lnTo>
                    <a:pt x="858" y="47"/>
                  </a:lnTo>
                  <a:lnTo>
                    <a:pt x="861" y="47"/>
                  </a:lnTo>
                  <a:lnTo>
                    <a:pt x="861" y="46"/>
                  </a:lnTo>
                  <a:lnTo>
                    <a:pt x="861" y="44"/>
                  </a:lnTo>
                  <a:lnTo>
                    <a:pt x="861" y="44"/>
                  </a:lnTo>
                  <a:lnTo>
                    <a:pt x="863" y="44"/>
                  </a:lnTo>
                  <a:lnTo>
                    <a:pt x="863" y="44"/>
                  </a:lnTo>
                  <a:close/>
                  <a:moveTo>
                    <a:pt x="2773" y="42"/>
                  </a:moveTo>
                  <a:lnTo>
                    <a:pt x="2773" y="42"/>
                  </a:lnTo>
                  <a:lnTo>
                    <a:pt x="2774" y="42"/>
                  </a:lnTo>
                  <a:lnTo>
                    <a:pt x="2774" y="44"/>
                  </a:lnTo>
                  <a:lnTo>
                    <a:pt x="2773" y="46"/>
                  </a:lnTo>
                  <a:lnTo>
                    <a:pt x="2769" y="46"/>
                  </a:lnTo>
                  <a:lnTo>
                    <a:pt x="2768" y="44"/>
                  </a:lnTo>
                  <a:lnTo>
                    <a:pt x="2766" y="44"/>
                  </a:lnTo>
                  <a:lnTo>
                    <a:pt x="2766" y="44"/>
                  </a:lnTo>
                  <a:lnTo>
                    <a:pt x="2768" y="42"/>
                  </a:lnTo>
                  <a:lnTo>
                    <a:pt x="2768" y="44"/>
                  </a:lnTo>
                  <a:lnTo>
                    <a:pt x="2771" y="44"/>
                  </a:lnTo>
                  <a:lnTo>
                    <a:pt x="2773" y="44"/>
                  </a:lnTo>
                  <a:lnTo>
                    <a:pt x="2773" y="42"/>
                  </a:lnTo>
                  <a:lnTo>
                    <a:pt x="2773" y="42"/>
                  </a:lnTo>
                  <a:close/>
                  <a:moveTo>
                    <a:pt x="15" y="41"/>
                  </a:moveTo>
                  <a:lnTo>
                    <a:pt x="18" y="42"/>
                  </a:lnTo>
                  <a:lnTo>
                    <a:pt x="19" y="42"/>
                  </a:lnTo>
                  <a:lnTo>
                    <a:pt x="18" y="42"/>
                  </a:lnTo>
                  <a:lnTo>
                    <a:pt x="15" y="42"/>
                  </a:lnTo>
                  <a:lnTo>
                    <a:pt x="15" y="41"/>
                  </a:lnTo>
                  <a:close/>
                  <a:moveTo>
                    <a:pt x="7" y="39"/>
                  </a:moveTo>
                  <a:lnTo>
                    <a:pt x="7" y="39"/>
                  </a:lnTo>
                  <a:lnTo>
                    <a:pt x="7" y="39"/>
                  </a:lnTo>
                  <a:lnTo>
                    <a:pt x="5" y="39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1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2" y="41"/>
                  </a:lnTo>
                  <a:lnTo>
                    <a:pt x="2" y="39"/>
                  </a:lnTo>
                  <a:lnTo>
                    <a:pt x="4" y="39"/>
                  </a:lnTo>
                  <a:lnTo>
                    <a:pt x="5" y="39"/>
                  </a:lnTo>
                  <a:lnTo>
                    <a:pt x="7" y="39"/>
                  </a:lnTo>
                  <a:lnTo>
                    <a:pt x="7" y="39"/>
                  </a:lnTo>
                  <a:close/>
                  <a:moveTo>
                    <a:pt x="59" y="34"/>
                  </a:moveTo>
                  <a:lnTo>
                    <a:pt x="59" y="34"/>
                  </a:lnTo>
                  <a:lnTo>
                    <a:pt x="60" y="36"/>
                  </a:lnTo>
                  <a:lnTo>
                    <a:pt x="59" y="36"/>
                  </a:lnTo>
                  <a:lnTo>
                    <a:pt x="57" y="36"/>
                  </a:lnTo>
                  <a:lnTo>
                    <a:pt x="57" y="36"/>
                  </a:lnTo>
                  <a:lnTo>
                    <a:pt x="57" y="34"/>
                  </a:lnTo>
                  <a:lnTo>
                    <a:pt x="59" y="34"/>
                  </a:lnTo>
                  <a:close/>
                  <a:moveTo>
                    <a:pt x="2768" y="34"/>
                  </a:moveTo>
                  <a:lnTo>
                    <a:pt x="2768" y="34"/>
                  </a:lnTo>
                  <a:lnTo>
                    <a:pt x="2766" y="34"/>
                  </a:lnTo>
                  <a:lnTo>
                    <a:pt x="2768" y="36"/>
                  </a:lnTo>
                  <a:lnTo>
                    <a:pt x="2769" y="36"/>
                  </a:lnTo>
                  <a:lnTo>
                    <a:pt x="2771" y="38"/>
                  </a:lnTo>
                  <a:lnTo>
                    <a:pt x="2771" y="38"/>
                  </a:lnTo>
                  <a:lnTo>
                    <a:pt x="2773" y="38"/>
                  </a:lnTo>
                  <a:lnTo>
                    <a:pt x="2771" y="36"/>
                  </a:lnTo>
                  <a:lnTo>
                    <a:pt x="2771" y="36"/>
                  </a:lnTo>
                  <a:lnTo>
                    <a:pt x="2769" y="34"/>
                  </a:lnTo>
                  <a:lnTo>
                    <a:pt x="2769" y="34"/>
                  </a:lnTo>
                  <a:lnTo>
                    <a:pt x="2768" y="34"/>
                  </a:lnTo>
                  <a:close/>
                  <a:moveTo>
                    <a:pt x="2708" y="33"/>
                  </a:moveTo>
                  <a:lnTo>
                    <a:pt x="2708" y="34"/>
                  </a:lnTo>
                  <a:lnTo>
                    <a:pt x="2708" y="34"/>
                  </a:lnTo>
                  <a:lnTo>
                    <a:pt x="2708" y="34"/>
                  </a:lnTo>
                  <a:lnTo>
                    <a:pt x="2708" y="34"/>
                  </a:lnTo>
                  <a:lnTo>
                    <a:pt x="2706" y="34"/>
                  </a:lnTo>
                  <a:lnTo>
                    <a:pt x="2706" y="34"/>
                  </a:lnTo>
                  <a:lnTo>
                    <a:pt x="2705" y="34"/>
                  </a:lnTo>
                  <a:lnTo>
                    <a:pt x="2705" y="36"/>
                  </a:lnTo>
                  <a:lnTo>
                    <a:pt x="2702" y="36"/>
                  </a:lnTo>
                  <a:lnTo>
                    <a:pt x="2700" y="38"/>
                  </a:lnTo>
                  <a:lnTo>
                    <a:pt x="2700" y="39"/>
                  </a:lnTo>
                  <a:lnTo>
                    <a:pt x="2698" y="39"/>
                  </a:lnTo>
                  <a:lnTo>
                    <a:pt x="2698" y="39"/>
                  </a:lnTo>
                  <a:lnTo>
                    <a:pt x="2698" y="39"/>
                  </a:lnTo>
                  <a:lnTo>
                    <a:pt x="2700" y="38"/>
                  </a:lnTo>
                  <a:lnTo>
                    <a:pt x="2700" y="38"/>
                  </a:lnTo>
                  <a:lnTo>
                    <a:pt x="2702" y="36"/>
                  </a:lnTo>
                  <a:lnTo>
                    <a:pt x="2703" y="34"/>
                  </a:lnTo>
                  <a:lnTo>
                    <a:pt x="2705" y="34"/>
                  </a:lnTo>
                  <a:lnTo>
                    <a:pt x="2706" y="34"/>
                  </a:lnTo>
                  <a:lnTo>
                    <a:pt x="2708" y="33"/>
                  </a:lnTo>
                  <a:close/>
                  <a:moveTo>
                    <a:pt x="2933" y="33"/>
                  </a:moveTo>
                  <a:lnTo>
                    <a:pt x="2935" y="34"/>
                  </a:lnTo>
                  <a:lnTo>
                    <a:pt x="2933" y="36"/>
                  </a:lnTo>
                  <a:lnTo>
                    <a:pt x="2933" y="36"/>
                  </a:lnTo>
                  <a:lnTo>
                    <a:pt x="2933" y="38"/>
                  </a:lnTo>
                  <a:lnTo>
                    <a:pt x="2933" y="38"/>
                  </a:lnTo>
                  <a:lnTo>
                    <a:pt x="2933" y="39"/>
                  </a:lnTo>
                  <a:lnTo>
                    <a:pt x="2933" y="39"/>
                  </a:lnTo>
                  <a:lnTo>
                    <a:pt x="2932" y="39"/>
                  </a:lnTo>
                  <a:lnTo>
                    <a:pt x="2932" y="39"/>
                  </a:lnTo>
                  <a:lnTo>
                    <a:pt x="2930" y="39"/>
                  </a:lnTo>
                  <a:lnTo>
                    <a:pt x="2930" y="38"/>
                  </a:lnTo>
                  <a:lnTo>
                    <a:pt x="2930" y="36"/>
                  </a:lnTo>
                  <a:lnTo>
                    <a:pt x="2930" y="34"/>
                  </a:lnTo>
                  <a:lnTo>
                    <a:pt x="2932" y="34"/>
                  </a:lnTo>
                  <a:lnTo>
                    <a:pt x="2932" y="34"/>
                  </a:lnTo>
                  <a:lnTo>
                    <a:pt x="2933" y="33"/>
                  </a:lnTo>
                  <a:close/>
                  <a:moveTo>
                    <a:pt x="2773" y="31"/>
                  </a:moveTo>
                  <a:lnTo>
                    <a:pt x="2773" y="31"/>
                  </a:lnTo>
                  <a:lnTo>
                    <a:pt x="2773" y="33"/>
                  </a:lnTo>
                  <a:lnTo>
                    <a:pt x="2771" y="33"/>
                  </a:lnTo>
                  <a:lnTo>
                    <a:pt x="2771" y="33"/>
                  </a:lnTo>
                  <a:lnTo>
                    <a:pt x="2769" y="33"/>
                  </a:lnTo>
                  <a:lnTo>
                    <a:pt x="2769" y="33"/>
                  </a:lnTo>
                  <a:lnTo>
                    <a:pt x="2769" y="33"/>
                  </a:lnTo>
                  <a:lnTo>
                    <a:pt x="2771" y="34"/>
                  </a:lnTo>
                  <a:lnTo>
                    <a:pt x="2773" y="34"/>
                  </a:lnTo>
                  <a:lnTo>
                    <a:pt x="2773" y="34"/>
                  </a:lnTo>
                  <a:lnTo>
                    <a:pt x="2774" y="34"/>
                  </a:lnTo>
                  <a:lnTo>
                    <a:pt x="2776" y="34"/>
                  </a:lnTo>
                  <a:lnTo>
                    <a:pt x="2776" y="33"/>
                  </a:lnTo>
                  <a:lnTo>
                    <a:pt x="2776" y="33"/>
                  </a:lnTo>
                  <a:lnTo>
                    <a:pt x="2776" y="31"/>
                  </a:lnTo>
                  <a:lnTo>
                    <a:pt x="2776" y="33"/>
                  </a:lnTo>
                  <a:lnTo>
                    <a:pt x="2774" y="33"/>
                  </a:lnTo>
                  <a:lnTo>
                    <a:pt x="2774" y="31"/>
                  </a:lnTo>
                  <a:lnTo>
                    <a:pt x="2773" y="31"/>
                  </a:lnTo>
                  <a:close/>
                  <a:moveTo>
                    <a:pt x="2" y="30"/>
                  </a:moveTo>
                  <a:lnTo>
                    <a:pt x="4" y="30"/>
                  </a:lnTo>
                  <a:lnTo>
                    <a:pt x="5" y="31"/>
                  </a:lnTo>
                  <a:lnTo>
                    <a:pt x="7" y="33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2" y="31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close/>
                  <a:moveTo>
                    <a:pt x="385" y="30"/>
                  </a:moveTo>
                  <a:lnTo>
                    <a:pt x="387" y="30"/>
                  </a:lnTo>
                  <a:lnTo>
                    <a:pt x="387" y="31"/>
                  </a:lnTo>
                  <a:lnTo>
                    <a:pt x="388" y="33"/>
                  </a:lnTo>
                  <a:lnTo>
                    <a:pt x="390" y="33"/>
                  </a:lnTo>
                  <a:lnTo>
                    <a:pt x="390" y="34"/>
                  </a:lnTo>
                  <a:lnTo>
                    <a:pt x="390" y="38"/>
                  </a:lnTo>
                  <a:lnTo>
                    <a:pt x="392" y="38"/>
                  </a:lnTo>
                  <a:lnTo>
                    <a:pt x="392" y="39"/>
                  </a:lnTo>
                  <a:lnTo>
                    <a:pt x="392" y="39"/>
                  </a:lnTo>
                  <a:lnTo>
                    <a:pt x="392" y="39"/>
                  </a:lnTo>
                  <a:lnTo>
                    <a:pt x="392" y="38"/>
                  </a:lnTo>
                  <a:lnTo>
                    <a:pt x="390" y="38"/>
                  </a:lnTo>
                  <a:lnTo>
                    <a:pt x="388" y="34"/>
                  </a:lnTo>
                  <a:lnTo>
                    <a:pt x="387" y="31"/>
                  </a:lnTo>
                  <a:lnTo>
                    <a:pt x="384" y="30"/>
                  </a:lnTo>
                  <a:lnTo>
                    <a:pt x="385" y="30"/>
                  </a:lnTo>
                  <a:close/>
                  <a:moveTo>
                    <a:pt x="880" y="28"/>
                  </a:moveTo>
                  <a:lnTo>
                    <a:pt x="880" y="30"/>
                  </a:lnTo>
                  <a:lnTo>
                    <a:pt x="880" y="31"/>
                  </a:lnTo>
                  <a:lnTo>
                    <a:pt x="879" y="33"/>
                  </a:lnTo>
                  <a:lnTo>
                    <a:pt x="877" y="34"/>
                  </a:lnTo>
                  <a:lnTo>
                    <a:pt x="876" y="36"/>
                  </a:lnTo>
                  <a:lnTo>
                    <a:pt x="876" y="34"/>
                  </a:lnTo>
                  <a:lnTo>
                    <a:pt x="876" y="34"/>
                  </a:lnTo>
                  <a:lnTo>
                    <a:pt x="876" y="33"/>
                  </a:lnTo>
                  <a:lnTo>
                    <a:pt x="877" y="31"/>
                  </a:lnTo>
                  <a:lnTo>
                    <a:pt x="879" y="30"/>
                  </a:lnTo>
                  <a:lnTo>
                    <a:pt x="880" y="28"/>
                  </a:lnTo>
                  <a:close/>
                  <a:moveTo>
                    <a:pt x="2728" y="28"/>
                  </a:moveTo>
                  <a:lnTo>
                    <a:pt x="2728" y="28"/>
                  </a:lnTo>
                  <a:lnTo>
                    <a:pt x="2728" y="30"/>
                  </a:lnTo>
                  <a:lnTo>
                    <a:pt x="2728" y="30"/>
                  </a:lnTo>
                  <a:lnTo>
                    <a:pt x="2728" y="30"/>
                  </a:lnTo>
                  <a:lnTo>
                    <a:pt x="2727" y="30"/>
                  </a:lnTo>
                  <a:lnTo>
                    <a:pt x="2727" y="30"/>
                  </a:lnTo>
                  <a:lnTo>
                    <a:pt x="2725" y="30"/>
                  </a:lnTo>
                  <a:lnTo>
                    <a:pt x="2725" y="31"/>
                  </a:lnTo>
                  <a:lnTo>
                    <a:pt x="2725" y="31"/>
                  </a:lnTo>
                  <a:lnTo>
                    <a:pt x="2725" y="31"/>
                  </a:lnTo>
                  <a:lnTo>
                    <a:pt x="2724" y="33"/>
                  </a:lnTo>
                  <a:lnTo>
                    <a:pt x="2722" y="33"/>
                  </a:lnTo>
                  <a:lnTo>
                    <a:pt x="2722" y="33"/>
                  </a:lnTo>
                  <a:lnTo>
                    <a:pt x="2721" y="34"/>
                  </a:lnTo>
                  <a:lnTo>
                    <a:pt x="2721" y="34"/>
                  </a:lnTo>
                  <a:lnTo>
                    <a:pt x="2721" y="36"/>
                  </a:lnTo>
                  <a:lnTo>
                    <a:pt x="2721" y="36"/>
                  </a:lnTo>
                  <a:lnTo>
                    <a:pt x="2721" y="36"/>
                  </a:lnTo>
                  <a:lnTo>
                    <a:pt x="2722" y="36"/>
                  </a:lnTo>
                  <a:lnTo>
                    <a:pt x="2722" y="38"/>
                  </a:lnTo>
                  <a:lnTo>
                    <a:pt x="2722" y="38"/>
                  </a:lnTo>
                  <a:lnTo>
                    <a:pt x="2721" y="38"/>
                  </a:lnTo>
                  <a:lnTo>
                    <a:pt x="2721" y="38"/>
                  </a:lnTo>
                  <a:lnTo>
                    <a:pt x="2719" y="38"/>
                  </a:lnTo>
                  <a:lnTo>
                    <a:pt x="2719" y="39"/>
                  </a:lnTo>
                  <a:lnTo>
                    <a:pt x="2719" y="39"/>
                  </a:lnTo>
                  <a:lnTo>
                    <a:pt x="2721" y="39"/>
                  </a:lnTo>
                  <a:lnTo>
                    <a:pt x="2721" y="39"/>
                  </a:lnTo>
                  <a:lnTo>
                    <a:pt x="2722" y="39"/>
                  </a:lnTo>
                  <a:lnTo>
                    <a:pt x="2724" y="39"/>
                  </a:lnTo>
                  <a:lnTo>
                    <a:pt x="2724" y="41"/>
                  </a:lnTo>
                  <a:lnTo>
                    <a:pt x="2724" y="41"/>
                  </a:lnTo>
                  <a:lnTo>
                    <a:pt x="2724" y="41"/>
                  </a:lnTo>
                  <a:lnTo>
                    <a:pt x="2724" y="41"/>
                  </a:lnTo>
                  <a:lnTo>
                    <a:pt x="2724" y="41"/>
                  </a:lnTo>
                  <a:lnTo>
                    <a:pt x="2724" y="42"/>
                  </a:lnTo>
                  <a:lnTo>
                    <a:pt x="2725" y="42"/>
                  </a:lnTo>
                  <a:lnTo>
                    <a:pt x="2725" y="42"/>
                  </a:lnTo>
                  <a:lnTo>
                    <a:pt x="2724" y="42"/>
                  </a:lnTo>
                  <a:lnTo>
                    <a:pt x="2722" y="42"/>
                  </a:lnTo>
                  <a:lnTo>
                    <a:pt x="2719" y="41"/>
                  </a:lnTo>
                  <a:lnTo>
                    <a:pt x="2717" y="39"/>
                  </a:lnTo>
                  <a:lnTo>
                    <a:pt x="2716" y="39"/>
                  </a:lnTo>
                  <a:lnTo>
                    <a:pt x="2716" y="38"/>
                  </a:lnTo>
                  <a:lnTo>
                    <a:pt x="2716" y="38"/>
                  </a:lnTo>
                  <a:lnTo>
                    <a:pt x="2716" y="39"/>
                  </a:lnTo>
                  <a:lnTo>
                    <a:pt x="2717" y="39"/>
                  </a:lnTo>
                  <a:lnTo>
                    <a:pt x="2717" y="39"/>
                  </a:lnTo>
                  <a:lnTo>
                    <a:pt x="2719" y="38"/>
                  </a:lnTo>
                  <a:lnTo>
                    <a:pt x="2719" y="38"/>
                  </a:lnTo>
                  <a:lnTo>
                    <a:pt x="2719" y="38"/>
                  </a:lnTo>
                  <a:lnTo>
                    <a:pt x="2719" y="36"/>
                  </a:lnTo>
                  <a:lnTo>
                    <a:pt x="2719" y="34"/>
                  </a:lnTo>
                  <a:lnTo>
                    <a:pt x="2721" y="33"/>
                  </a:lnTo>
                  <a:lnTo>
                    <a:pt x="2722" y="31"/>
                  </a:lnTo>
                  <a:lnTo>
                    <a:pt x="2724" y="31"/>
                  </a:lnTo>
                  <a:lnTo>
                    <a:pt x="2724" y="31"/>
                  </a:lnTo>
                  <a:lnTo>
                    <a:pt x="2724" y="30"/>
                  </a:lnTo>
                  <a:lnTo>
                    <a:pt x="2724" y="30"/>
                  </a:lnTo>
                  <a:lnTo>
                    <a:pt x="2724" y="30"/>
                  </a:lnTo>
                  <a:lnTo>
                    <a:pt x="2724" y="30"/>
                  </a:lnTo>
                  <a:lnTo>
                    <a:pt x="2725" y="30"/>
                  </a:lnTo>
                  <a:lnTo>
                    <a:pt x="2725" y="30"/>
                  </a:lnTo>
                  <a:lnTo>
                    <a:pt x="2725" y="30"/>
                  </a:lnTo>
                  <a:lnTo>
                    <a:pt x="2725" y="30"/>
                  </a:lnTo>
                  <a:lnTo>
                    <a:pt x="2725" y="28"/>
                  </a:lnTo>
                  <a:lnTo>
                    <a:pt x="2727" y="28"/>
                  </a:lnTo>
                  <a:lnTo>
                    <a:pt x="2727" y="28"/>
                  </a:lnTo>
                  <a:lnTo>
                    <a:pt x="2728" y="28"/>
                  </a:lnTo>
                  <a:close/>
                  <a:moveTo>
                    <a:pt x="2782" y="28"/>
                  </a:moveTo>
                  <a:lnTo>
                    <a:pt x="2780" y="28"/>
                  </a:lnTo>
                  <a:lnTo>
                    <a:pt x="2780" y="30"/>
                  </a:lnTo>
                  <a:lnTo>
                    <a:pt x="2780" y="30"/>
                  </a:lnTo>
                  <a:lnTo>
                    <a:pt x="2780" y="31"/>
                  </a:lnTo>
                  <a:lnTo>
                    <a:pt x="2780" y="31"/>
                  </a:lnTo>
                  <a:lnTo>
                    <a:pt x="2780" y="33"/>
                  </a:lnTo>
                  <a:lnTo>
                    <a:pt x="2780" y="33"/>
                  </a:lnTo>
                  <a:lnTo>
                    <a:pt x="2780" y="33"/>
                  </a:lnTo>
                  <a:lnTo>
                    <a:pt x="2780" y="34"/>
                  </a:lnTo>
                  <a:lnTo>
                    <a:pt x="2780" y="34"/>
                  </a:lnTo>
                  <a:lnTo>
                    <a:pt x="2780" y="34"/>
                  </a:lnTo>
                  <a:lnTo>
                    <a:pt x="2782" y="34"/>
                  </a:lnTo>
                  <a:lnTo>
                    <a:pt x="2784" y="34"/>
                  </a:lnTo>
                  <a:lnTo>
                    <a:pt x="2784" y="33"/>
                  </a:lnTo>
                  <a:lnTo>
                    <a:pt x="2784" y="33"/>
                  </a:lnTo>
                  <a:lnTo>
                    <a:pt x="2784" y="31"/>
                  </a:lnTo>
                  <a:lnTo>
                    <a:pt x="2784" y="30"/>
                  </a:lnTo>
                  <a:lnTo>
                    <a:pt x="2784" y="30"/>
                  </a:lnTo>
                  <a:lnTo>
                    <a:pt x="2784" y="28"/>
                  </a:lnTo>
                  <a:lnTo>
                    <a:pt x="2784" y="28"/>
                  </a:lnTo>
                  <a:lnTo>
                    <a:pt x="2782" y="28"/>
                  </a:lnTo>
                  <a:lnTo>
                    <a:pt x="2782" y="28"/>
                  </a:lnTo>
                  <a:close/>
                  <a:moveTo>
                    <a:pt x="2818" y="27"/>
                  </a:moveTo>
                  <a:lnTo>
                    <a:pt x="2818" y="27"/>
                  </a:lnTo>
                  <a:lnTo>
                    <a:pt x="2818" y="27"/>
                  </a:lnTo>
                  <a:lnTo>
                    <a:pt x="2818" y="27"/>
                  </a:lnTo>
                  <a:lnTo>
                    <a:pt x="2820" y="28"/>
                  </a:lnTo>
                  <a:lnTo>
                    <a:pt x="2821" y="28"/>
                  </a:lnTo>
                  <a:lnTo>
                    <a:pt x="2821" y="30"/>
                  </a:lnTo>
                  <a:lnTo>
                    <a:pt x="2821" y="30"/>
                  </a:lnTo>
                  <a:lnTo>
                    <a:pt x="2821" y="30"/>
                  </a:lnTo>
                  <a:lnTo>
                    <a:pt x="2823" y="30"/>
                  </a:lnTo>
                  <a:lnTo>
                    <a:pt x="2823" y="30"/>
                  </a:lnTo>
                  <a:lnTo>
                    <a:pt x="2823" y="30"/>
                  </a:lnTo>
                  <a:lnTo>
                    <a:pt x="2825" y="30"/>
                  </a:lnTo>
                  <a:lnTo>
                    <a:pt x="2825" y="30"/>
                  </a:lnTo>
                  <a:lnTo>
                    <a:pt x="2825" y="30"/>
                  </a:lnTo>
                  <a:lnTo>
                    <a:pt x="2825" y="30"/>
                  </a:lnTo>
                  <a:lnTo>
                    <a:pt x="2825" y="30"/>
                  </a:lnTo>
                  <a:lnTo>
                    <a:pt x="2826" y="31"/>
                  </a:lnTo>
                  <a:lnTo>
                    <a:pt x="2828" y="33"/>
                  </a:lnTo>
                  <a:lnTo>
                    <a:pt x="2828" y="34"/>
                  </a:lnTo>
                  <a:lnTo>
                    <a:pt x="2829" y="34"/>
                  </a:lnTo>
                  <a:lnTo>
                    <a:pt x="2829" y="34"/>
                  </a:lnTo>
                  <a:lnTo>
                    <a:pt x="2829" y="34"/>
                  </a:lnTo>
                  <a:lnTo>
                    <a:pt x="2829" y="33"/>
                  </a:lnTo>
                  <a:lnTo>
                    <a:pt x="2829" y="33"/>
                  </a:lnTo>
                  <a:lnTo>
                    <a:pt x="2829" y="34"/>
                  </a:lnTo>
                  <a:lnTo>
                    <a:pt x="2831" y="36"/>
                  </a:lnTo>
                  <a:lnTo>
                    <a:pt x="2833" y="36"/>
                  </a:lnTo>
                  <a:lnTo>
                    <a:pt x="2833" y="36"/>
                  </a:lnTo>
                  <a:lnTo>
                    <a:pt x="2839" y="39"/>
                  </a:lnTo>
                  <a:lnTo>
                    <a:pt x="2842" y="41"/>
                  </a:lnTo>
                  <a:lnTo>
                    <a:pt x="2842" y="42"/>
                  </a:lnTo>
                  <a:lnTo>
                    <a:pt x="2842" y="42"/>
                  </a:lnTo>
                  <a:lnTo>
                    <a:pt x="2842" y="44"/>
                  </a:lnTo>
                  <a:lnTo>
                    <a:pt x="2844" y="44"/>
                  </a:lnTo>
                  <a:lnTo>
                    <a:pt x="2844" y="44"/>
                  </a:lnTo>
                  <a:lnTo>
                    <a:pt x="2844" y="44"/>
                  </a:lnTo>
                  <a:lnTo>
                    <a:pt x="2845" y="46"/>
                  </a:lnTo>
                  <a:lnTo>
                    <a:pt x="2847" y="47"/>
                  </a:lnTo>
                  <a:lnTo>
                    <a:pt x="2847" y="49"/>
                  </a:lnTo>
                  <a:lnTo>
                    <a:pt x="2847" y="50"/>
                  </a:lnTo>
                  <a:lnTo>
                    <a:pt x="2847" y="50"/>
                  </a:lnTo>
                  <a:lnTo>
                    <a:pt x="2848" y="50"/>
                  </a:lnTo>
                  <a:lnTo>
                    <a:pt x="2848" y="52"/>
                  </a:lnTo>
                  <a:lnTo>
                    <a:pt x="2847" y="53"/>
                  </a:lnTo>
                  <a:lnTo>
                    <a:pt x="2847" y="55"/>
                  </a:lnTo>
                  <a:lnTo>
                    <a:pt x="2847" y="55"/>
                  </a:lnTo>
                  <a:lnTo>
                    <a:pt x="2845" y="55"/>
                  </a:lnTo>
                  <a:lnTo>
                    <a:pt x="2845" y="55"/>
                  </a:lnTo>
                  <a:lnTo>
                    <a:pt x="2844" y="53"/>
                  </a:lnTo>
                  <a:lnTo>
                    <a:pt x="2844" y="53"/>
                  </a:lnTo>
                  <a:lnTo>
                    <a:pt x="2844" y="55"/>
                  </a:lnTo>
                  <a:lnTo>
                    <a:pt x="2844" y="55"/>
                  </a:lnTo>
                  <a:lnTo>
                    <a:pt x="2844" y="57"/>
                  </a:lnTo>
                  <a:lnTo>
                    <a:pt x="2844" y="57"/>
                  </a:lnTo>
                  <a:lnTo>
                    <a:pt x="2844" y="58"/>
                  </a:lnTo>
                  <a:lnTo>
                    <a:pt x="2844" y="58"/>
                  </a:lnTo>
                  <a:lnTo>
                    <a:pt x="2844" y="58"/>
                  </a:lnTo>
                  <a:lnTo>
                    <a:pt x="2844" y="60"/>
                  </a:lnTo>
                  <a:lnTo>
                    <a:pt x="2844" y="60"/>
                  </a:lnTo>
                  <a:lnTo>
                    <a:pt x="2844" y="61"/>
                  </a:lnTo>
                  <a:lnTo>
                    <a:pt x="2842" y="61"/>
                  </a:lnTo>
                  <a:lnTo>
                    <a:pt x="2839" y="63"/>
                  </a:lnTo>
                  <a:lnTo>
                    <a:pt x="2839" y="63"/>
                  </a:lnTo>
                  <a:lnTo>
                    <a:pt x="2837" y="61"/>
                  </a:lnTo>
                  <a:lnTo>
                    <a:pt x="2836" y="61"/>
                  </a:lnTo>
                  <a:lnTo>
                    <a:pt x="2833" y="60"/>
                  </a:lnTo>
                  <a:lnTo>
                    <a:pt x="2829" y="60"/>
                  </a:lnTo>
                  <a:lnTo>
                    <a:pt x="2828" y="61"/>
                  </a:lnTo>
                  <a:lnTo>
                    <a:pt x="2828" y="63"/>
                  </a:lnTo>
                  <a:lnTo>
                    <a:pt x="2828" y="63"/>
                  </a:lnTo>
                  <a:lnTo>
                    <a:pt x="2829" y="63"/>
                  </a:lnTo>
                  <a:lnTo>
                    <a:pt x="2829" y="63"/>
                  </a:lnTo>
                  <a:lnTo>
                    <a:pt x="2828" y="64"/>
                  </a:lnTo>
                  <a:lnTo>
                    <a:pt x="2828" y="64"/>
                  </a:lnTo>
                  <a:lnTo>
                    <a:pt x="2828" y="66"/>
                  </a:lnTo>
                  <a:lnTo>
                    <a:pt x="2828" y="66"/>
                  </a:lnTo>
                  <a:lnTo>
                    <a:pt x="2828" y="68"/>
                  </a:lnTo>
                  <a:lnTo>
                    <a:pt x="2828" y="68"/>
                  </a:lnTo>
                  <a:lnTo>
                    <a:pt x="2826" y="68"/>
                  </a:lnTo>
                  <a:lnTo>
                    <a:pt x="2826" y="68"/>
                  </a:lnTo>
                  <a:lnTo>
                    <a:pt x="2825" y="68"/>
                  </a:lnTo>
                  <a:lnTo>
                    <a:pt x="2825" y="68"/>
                  </a:lnTo>
                  <a:lnTo>
                    <a:pt x="2823" y="68"/>
                  </a:lnTo>
                  <a:lnTo>
                    <a:pt x="2821" y="68"/>
                  </a:lnTo>
                  <a:lnTo>
                    <a:pt x="2821" y="66"/>
                  </a:lnTo>
                  <a:lnTo>
                    <a:pt x="2820" y="66"/>
                  </a:lnTo>
                  <a:lnTo>
                    <a:pt x="2821" y="66"/>
                  </a:lnTo>
                  <a:lnTo>
                    <a:pt x="2821" y="66"/>
                  </a:lnTo>
                  <a:lnTo>
                    <a:pt x="2821" y="64"/>
                  </a:lnTo>
                  <a:lnTo>
                    <a:pt x="2821" y="64"/>
                  </a:lnTo>
                  <a:lnTo>
                    <a:pt x="2821" y="64"/>
                  </a:lnTo>
                  <a:lnTo>
                    <a:pt x="2821" y="63"/>
                  </a:lnTo>
                  <a:lnTo>
                    <a:pt x="2821" y="63"/>
                  </a:lnTo>
                  <a:lnTo>
                    <a:pt x="2820" y="61"/>
                  </a:lnTo>
                  <a:lnTo>
                    <a:pt x="2820" y="60"/>
                  </a:lnTo>
                  <a:lnTo>
                    <a:pt x="2818" y="57"/>
                  </a:lnTo>
                  <a:lnTo>
                    <a:pt x="2817" y="55"/>
                  </a:lnTo>
                  <a:lnTo>
                    <a:pt x="2817" y="55"/>
                  </a:lnTo>
                  <a:lnTo>
                    <a:pt x="2817" y="57"/>
                  </a:lnTo>
                  <a:lnTo>
                    <a:pt x="2817" y="57"/>
                  </a:lnTo>
                  <a:lnTo>
                    <a:pt x="2817" y="55"/>
                  </a:lnTo>
                  <a:lnTo>
                    <a:pt x="2817" y="53"/>
                  </a:lnTo>
                  <a:lnTo>
                    <a:pt x="2815" y="53"/>
                  </a:lnTo>
                  <a:lnTo>
                    <a:pt x="2815" y="53"/>
                  </a:lnTo>
                  <a:lnTo>
                    <a:pt x="2814" y="52"/>
                  </a:lnTo>
                  <a:lnTo>
                    <a:pt x="2814" y="52"/>
                  </a:lnTo>
                  <a:lnTo>
                    <a:pt x="2812" y="50"/>
                  </a:lnTo>
                  <a:lnTo>
                    <a:pt x="2812" y="50"/>
                  </a:lnTo>
                  <a:lnTo>
                    <a:pt x="2814" y="49"/>
                  </a:lnTo>
                  <a:lnTo>
                    <a:pt x="2814" y="49"/>
                  </a:lnTo>
                  <a:lnTo>
                    <a:pt x="2814" y="47"/>
                  </a:lnTo>
                  <a:lnTo>
                    <a:pt x="2812" y="47"/>
                  </a:lnTo>
                  <a:lnTo>
                    <a:pt x="2812" y="47"/>
                  </a:lnTo>
                  <a:lnTo>
                    <a:pt x="2812" y="47"/>
                  </a:lnTo>
                  <a:lnTo>
                    <a:pt x="2812" y="46"/>
                  </a:lnTo>
                  <a:lnTo>
                    <a:pt x="2812" y="46"/>
                  </a:lnTo>
                  <a:lnTo>
                    <a:pt x="2810" y="44"/>
                  </a:lnTo>
                  <a:lnTo>
                    <a:pt x="2807" y="42"/>
                  </a:lnTo>
                  <a:lnTo>
                    <a:pt x="2804" y="39"/>
                  </a:lnTo>
                  <a:lnTo>
                    <a:pt x="2803" y="39"/>
                  </a:lnTo>
                  <a:lnTo>
                    <a:pt x="2803" y="39"/>
                  </a:lnTo>
                  <a:lnTo>
                    <a:pt x="2804" y="39"/>
                  </a:lnTo>
                  <a:lnTo>
                    <a:pt x="2804" y="38"/>
                  </a:lnTo>
                  <a:lnTo>
                    <a:pt x="2803" y="38"/>
                  </a:lnTo>
                  <a:lnTo>
                    <a:pt x="2804" y="38"/>
                  </a:lnTo>
                  <a:lnTo>
                    <a:pt x="2804" y="38"/>
                  </a:lnTo>
                  <a:lnTo>
                    <a:pt x="2806" y="38"/>
                  </a:lnTo>
                  <a:lnTo>
                    <a:pt x="2807" y="38"/>
                  </a:lnTo>
                  <a:lnTo>
                    <a:pt x="2807" y="38"/>
                  </a:lnTo>
                  <a:lnTo>
                    <a:pt x="2807" y="38"/>
                  </a:lnTo>
                  <a:lnTo>
                    <a:pt x="2807" y="38"/>
                  </a:lnTo>
                  <a:lnTo>
                    <a:pt x="2807" y="38"/>
                  </a:lnTo>
                  <a:lnTo>
                    <a:pt x="2807" y="36"/>
                  </a:lnTo>
                  <a:lnTo>
                    <a:pt x="2809" y="36"/>
                  </a:lnTo>
                  <a:lnTo>
                    <a:pt x="2809" y="36"/>
                  </a:lnTo>
                  <a:lnTo>
                    <a:pt x="2807" y="36"/>
                  </a:lnTo>
                  <a:lnTo>
                    <a:pt x="2807" y="36"/>
                  </a:lnTo>
                  <a:lnTo>
                    <a:pt x="2809" y="34"/>
                  </a:lnTo>
                  <a:lnTo>
                    <a:pt x="2809" y="34"/>
                  </a:lnTo>
                  <a:lnTo>
                    <a:pt x="2809" y="34"/>
                  </a:lnTo>
                  <a:lnTo>
                    <a:pt x="2809" y="34"/>
                  </a:lnTo>
                  <a:lnTo>
                    <a:pt x="2809" y="33"/>
                  </a:lnTo>
                  <a:lnTo>
                    <a:pt x="2809" y="33"/>
                  </a:lnTo>
                  <a:lnTo>
                    <a:pt x="2809" y="33"/>
                  </a:lnTo>
                  <a:lnTo>
                    <a:pt x="2809" y="33"/>
                  </a:lnTo>
                  <a:lnTo>
                    <a:pt x="2809" y="33"/>
                  </a:lnTo>
                  <a:lnTo>
                    <a:pt x="2812" y="33"/>
                  </a:lnTo>
                  <a:lnTo>
                    <a:pt x="2812" y="33"/>
                  </a:lnTo>
                  <a:lnTo>
                    <a:pt x="2812" y="33"/>
                  </a:lnTo>
                  <a:lnTo>
                    <a:pt x="2814" y="33"/>
                  </a:lnTo>
                  <a:lnTo>
                    <a:pt x="2814" y="31"/>
                  </a:lnTo>
                  <a:lnTo>
                    <a:pt x="2814" y="31"/>
                  </a:lnTo>
                  <a:lnTo>
                    <a:pt x="2814" y="31"/>
                  </a:lnTo>
                  <a:lnTo>
                    <a:pt x="2814" y="31"/>
                  </a:lnTo>
                  <a:lnTo>
                    <a:pt x="2814" y="30"/>
                  </a:lnTo>
                  <a:lnTo>
                    <a:pt x="2817" y="28"/>
                  </a:lnTo>
                  <a:lnTo>
                    <a:pt x="2818" y="27"/>
                  </a:lnTo>
                  <a:close/>
                  <a:moveTo>
                    <a:pt x="2751" y="25"/>
                  </a:moveTo>
                  <a:lnTo>
                    <a:pt x="2751" y="25"/>
                  </a:lnTo>
                  <a:lnTo>
                    <a:pt x="2751" y="25"/>
                  </a:lnTo>
                  <a:lnTo>
                    <a:pt x="2752" y="27"/>
                  </a:lnTo>
                  <a:lnTo>
                    <a:pt x="2752" y="27"/>
                  </a:lnTo>
                  <a:lnTo>
                    <a:pt x="2752" y="28"/>
                  </a:lnTo>
                  <a:lnTo>
                    <a:pt x="2752" y="28"/>
                  </a:lnTo>
                  <a:lnTo>
                    <a:pt x="2752" y="28"/>
                  </a:lnTo>
                  <a:lnTo>
                    <a:pt x="2752" y="28"/>
                  </a:lnTo>
                  <a:lnTo>
                    <a:pt x="2754" y="28"/>
                  </a:lnTo>
                  <a:lnTo>
                    <a:pt x="2754" y="28"/>
                  </a:lnTo>
                  <a:lnTo>
                    <a:pt x="2754" y="28"/>
                  </a:lnTo>
                  <a:lnTo>
                    <a:pt x="2755" y="28"/>
                  </a:lnTo>
                  <a:lnTo>
                    <a:pt x="2755" y="28"/>
                  </a:lnTo>
                  <a:lnTo>
                    <a:pt x="2755" y="30"/>
                  </a:lnTo>
                  <a:lnTo>
                    <a:pt x="2755" y="30"/>
                  </a:lnTo>
                  <a:lnTo>
                    <a:pt x="2755" y="30"/>
                  </a:lnTo>
                  <a:lnTo>
                    <a:pt x="2755" y="30"/>
                  </a:lnTo>
                  <a:lnTo>
                    <a:pt x="2754" y="30"/>
                  </a:lnTo>
                  <a:lnTo>
                    <a:pt x="2752" y="30"/>
                  </a:lnTo>
                  <a:lnTo>
                    <a:pt x="2751" y="28"/>
                  </a:lnTo>
                  <a:lnTo>
                    <a:pt x="2751" y="28"/>
                  </a:lnTo>
                  <a:lnTo>
                    <a:pt x="2749" y="28"/>
                  </a:lnTo>
                  <a:lnTo>
                    <a:pt x="2749" y="28"/>
                  </a:lnTo>
                  <a:lnTo>
                    <a:pt x="2749" y="28"/>
                  </a:lnTo>
                  <a:lnTo>
                    <a:pt x="2749" y="30"/>
                  </a:lnTo>
                  <a:lnTo>
                    <a:pt x="2749" y="30"/>
                  </a:lnTo>
                  <a:lnTo>
                    <a:pt x="2749" y="30"/>
                  </a:lnTo>
                  <a:lnTo>
                    <a:pt x="2749" y="28"/>
                  </a:lnTo>
                  <a:lnTo>
                    <a:pt x="2751" y="30"/>
                  </a:lnTo>
                  <a:lnTo>
                    <a:pt x="2751" y="30"/>
                  </a:lnTo>
                  <a:lnTo>
                    <a:pt x="2751" y="30"/>
                  </a:lnTo>
                  <a:lnTo>
                    <a:pt x="2751" y="31"/>
                  </a:lnTo>
                  <a:lnTo>
                    <a:pt x="2751" y="31"/>
                  </a:lnTo>
                  <a:lnTo>
                    <a:pt x="2749" y="31"/>
                  </a:lnTo>
                  <a:lnTo>
                    <a:pt x="2749" y="31"/>
                  </a:lnTo>
                  <a:lnTo>
                    <a:pt x="2747" y="31"/>
                  </a:lnTo>
                  <a:lnTo>
                    <a:pt x="2747" y="30"/>
                  </a:lnTo>
                  <a:lnTo>
                    <a:pt x="2746" y="30"/>
                  </a:lnTo>
                  <a:lnTo>
                    <a:pt x="2746" y="28"/>
                  </a:lnTo>
                  <a:lnTo>
                    <a:pt x="2747" y="28"/>
                  </a:lnTo>
                  <a:lnTo>
                    <a:pt x="2747" y="28"/>
                  </a:lnTo>
                  <a:lnTo>
                    <a:pt x="2747" y="27"/>
                  </a:lnTo>
                  <a:lnTo>
                    <a:pt x="2747" y="27"/>
                  </a:lnTo>
                  <a:lnTo>
                    <a:pt x="2747" y="27"/>
                  </a:lnTo>
                  <a:lnTo>
                    <a:pt x="2747" y="27"/>
                  </a:lnTo>
                  <a:lnTo>
                    <a:pt x="2747" y="27"/>
                  </a:lnTo>
                  <a:lnTo>
                    <a:pt x="2749" y="27"/>
                  </a:lnTo>
                  <a:lnTo>
                    <a:pt x="2751" y="27"/>
                  </a:lnTo>
                  <a:lnTo>
                    <a:pt x="2751" y="25"/>
                  </a:lnTo>
                  <a:close/>
                  <a:moveTo>
                    <a:pt x="2757" y="20"/>
                  </a:moveTo>
                  <a:lnTo>
                    <a:pt x="2757" y="22"/>
                  </a:lnTo>
                  <a:lnTo>
                    <a:pt x="2758" y="22"/>
                  </a:lnTo>
                  <a:lnTo>
                    <a:pt x="2758" y="22"/>
                  </a:lnTo>
                  <a:lnTo>
                    <a:pt x="2760" y="23"/>
                  </a:lnTo>
                  <a:lnTo>
                    <a:pt x="2760" y="23"/>
                  </a:lnTo>
                  <a:lnTo>
                    <a:pt x="2760" y="25"/>
                  </a:lnTo>
                  <a:lnTo>
                    <a:pt x="2760" y="25"/>
                  </a:lnTo>
                  <a:lnTo>
                    <a:pt x="2760" y="27"/>
                  </a:lnTo>
                  <a:lnTo>
                    <a:pt x="2760" y="27"/>
                  </a:lnTo>
                  <a:lnTo>
                    <a:pt x="2762" y="28"/>
                  </a:lnTo>
                  <a:lnTo>
                    <a:pt x="2762" y="28"/>
                  </a:lnTo>
                  <a:lnTo>
                    <a:pt x="2763" y="28"/>
                  </a:lnTo>
                  <a:lnTo>
                    <a:pt x="2763" y="28"/>
                  </a:lnTo>
                  <a:lnTo>
                    <a:pt x="2763" y="28"/>
                  </a:lnTo>
                  <a:lnTo>
                    <a:pt x="2763" y="30"/>
                  </a:lnTo>
                  <a:lnTo>
                    <a:pt x="2762" y="30"/>
                  </a:lnTo>
                  <a:lnTo>
                    <a:pt x="2762" y="28"/>
                  </a:lnTo>
                  <a:lnTo>
                    <a:pt x="2760" y="28"/>
                  </a:lnTo>
                  <a:lnTo>
                    <a:pt x="2758" y="28"/>
                  </a:lnTo>
                  <a:lnTo>
                    <a:pt x="2758" y="28"/>
                  </a:lnTo>
                  <a:lnTo>
                    <a:pt x="2758" y="30"/>
                  </a:lnTo>
                  <a:lnTo>
                    <a:pt x="2760" y="30"/>
                  </a:lnTo>
                  <a:lnTo>
                    <a:pt x="2760" y="30"/>
                  </a:lnTo>
                  <a:lnTo>
                    <a:pt x="2760" y="31"/>
                  </a:lnTo>
                  <a:lnTo>
                    <a:pt x="2760" y="31"/>
                  </a:lnTo>
                  <a:lnTo>
                    <a:pt x="2760" y="31"/>
                  </a:lnTo>
                  <a:lnTo>
                    <a:pt x="2760" y="31"/>
                  </a:lnTo>
                  <a:lnTo>
                    <a:pt x="2760" y="31"/>
                  </a:lnTo>
                  <a:lnTo>
                    <a:pt x="2760" y="31"/>
                  </a:lnTo>
                  <a:lnTo>
                    <a:pt x="2758" y="31"/>
                  </a:lnTo>
                  <a:lnTo>
                    <a:pt x="2758" y="31"/>
                  </a:lnTo>
                  <a:lnTo>
                    <a:pt x="2758" y="30"/>
                  </a:lnTo>
                  <a:lnTo>
                    <a:pt x="2757" y="28"/>
                  </a:lnTo>
                  <a:lnTo>
                    <a:pt x="2755" y="27"/>
                  </a:lnTo>
                  <a:lnTo>
                    <a:pt x="2754" y="27"/>
                  </a:lnTo>
                  <a:lnTo>
                    <a:pt x="2754" y="27"/>
                  </a:lnTo>
                  <a:lnTo>
                    <a:pt x="2752" y="25"/>
                  </a:lnTo>
                  <a:lnTo>
                    <a:pt x="2752" y="25"/>
                  </a:lnTo>
                  <a:lnTo>
                    <a:pt x="2752" y="25"/>
                  </a:lnTo>
                  <a:lnTo>
                    <a:pt x="2752" y="23"/>
                  </a:lnTo>
                  <a:lnTo>
                    <a:pt x="2752" y="23"/>
                  </a:lnTo>
                  <a:lnTo>
                    <a:pt x="2754" y="22"/>
                  </a:lnTo>
                  <a:lnTo>
                    <a:pt x="2754" y="22"/>
                  </a:lnTo>
                  <a:lnTo>
                    <a:pt x="2754" y="23"/>
                  </a:lnTo>
                  <a:lnTo>
                    <a:pt x="2754" y="23"/>
                  </a:lnTo>
                  <a:lnTo>
                    <a:pt x="2754" y="25"/>
                  </a:lnTo>
                  <a:lnTo>
                    <a:pt x="2754" y="25"/>
                  </a:lnTo>
                  <a:lnTo>
                    <a:pt x="2754" y="25"/>
                  </a:lnTo>
                  <a:lnTo>
                    <a:pt x="2755" y="23"/>
                  </a:lnTo>
                  <a:lnTo>
                    <a:pt x="2755" y="23"/>
                  </a:lnTo>
                  <a:lnTo>
                    <a:pt x="2755" y="23"/>
                  </a:lnTo>
                  <a:lnTo>
                    <a:pt x="2755" y="23"/>
                  </a:lnTo>
                  <a:lnTo>
                    <a:pt x="2755" y="23"/>
                  </a:lnTo>
                  <a:lnTo>
                    <a:pt x="2755" y="23"/>
                  </a:lnTo>
                  <a:lnTo>
                    <a:pt x="2757" y="23"/>
                  </a:lnTo>
                  <a:lnTo>
                    <a:pt x="2757" y="23"/>
                  </a:lnTo>
                  <a:lnTo>
                    <a:pt x="2757" y="25"/>
                  </a:lnTo>
                  <a:lnTo>
                    <a:pt x="2757" y="25"/>
                  </a:lnTo>
                  <a:lnTo>
                    <a:pt x="2757" y="25"/>
                  </a:lnTo>
                  <a:lnTo>
                    <a:pt x="2757" y="23"/>
                  </a:lnTo>
                  <a:lnTo>
                    <a:pt x="2758" y="23"/>
                  </a:lnTo>
                  <a:lnTo>
                    <a:pt x="2758" y="25"/>
                  </a:lnTo>
                  <a:lnTo>
                    <a:pt x="2758" y="25"/>
                  </a:lnTo>
                  <a:lnTo>
                    <a:pt x="2758" y="25"/>
                  </a:lnTo>
                  <a:lnTo>
                    <a:pt x="2760" y="23"/>
                  </a:lnTo>
                  <a:lnTo>
                    <a:pt x="2760" y="23"/>
                  </a:lnTo>
                  <a:lnTo>
                    <a:pt x="2758" y="23"/>
                  </a:lnTo>
                  <a:lnTo>
                    <a:pt x="2758" y="23"/>
                  </a:lnTo>
                  <a:lnTo>
                    <a:pt x="2757" y="22"/>
                  </a:lnTo>
                  <a:lnTo>
                    <a:pt x="2757" y="22"/>
                  </a:lnTo>
                  <a:lnTo>
                    <a:pt x="2757" y="20"/>
                  </a:lnTo>
                  <a:close/>
                  <a:moveTo>
                    <a:pt x="2542" y="20"/>
                  </a:moveTo>
                  <a:lnTo>
                    <a:pt x="2542" y="23"/>
                  </a:lnTo>
                  <a:lnTo>
                    <a:pt x="2542" y="23"/>
                  </a:lnTo>
                  <a:lnTo>
                    <a:pt x="2541" y="22"/>
                  </a:lnTo>
                  <a:lnTo>
                    <a:pt x="2542" y="20"/>
                  </a:lnTo>
                  <a:close/>
                  <a:moveTo>
                    <a:pt x="2881" y="20"/>
                  </a:moveTo>
                  <a:lnTo>
                    <a:pt x="2880" y="22"/>
                  </a:lnTo>
                  <a:lnTo>
                    <a:pt x="2880" y="23"/>
                  </a:lnTo>
                  <a:lnTo>
                    <a:pt x="2880" y="25"/>
                  </a:lnTo>
                  <a:lnTo>
                    <a:pt x="2881" y="25"/>
                  </a:lnTo>
                  <a:lnTo>
                    <a:pt x="2881" y="25"/>
                  </a:lnTo>
                  <a:lnTo>
                    <a:pt x="2883" y="23"/>
                  </a:lnTo>
                  <a:lnTo>
                    <a:pt x="2883" y="22"/>
                  </a:lnTo>
                  <a:lnTo>
                    <a:pt x="2883" y="20"/>
                  </a:lnTo>
                  <a:lnTo>
                    <a:pt x="2881" y="20"/>
                  </a:lnTo>
                  <a:lnTo>
                    <a:pt x="2881" y="20"/>
                  </a:lnTo>
                  <a:close/>
                  <a:moveTo>
                    <a:pt x="2818" y="20"/>
                  </a:moveTo>
                  <a:lnTo>
                    <a:pt x="2820" y="20"/>
                  </a:lnTo>
                  <a:lnTo>
                    <a:pt x="2820" y="22"/>
                  </a:lnTo>
                  <a:lnTo>
                    <a:pt x="2820" y="23"/>
                  </a:lnTo>
                  <a:lnTo>
                    <a:pt x="2818" y="23"/>
                  </a:lnTo>
                  <a:lnTo>
                    <a:pt x="2818" y="23"/>
                  </a:lnTo>
                  <a:lnTo>
                    <a:pt x="2818" y="22"/>
                  </a:lnTo>
                  <a:lnTo>
                    <a:pt x="2818" y="22"/>
                  </a:lnTo>
                  <a:lnTo>
                    <a:pt x="2818" y="20"/>
                  </a:lnTo>
                  <a:lnTo>
                    <a:pt x="2818" y="20"/>
                  </a:lnTo>
                  <a:lnTo>
                    <a:pt x="2818" y="20"/>
                  </a:lnTo>
                  <a:close/>
                  <a:moveTo>
                    <a:pt x="2796" y="19"/>
                  </a:moveTo>
                  <a:lnTo>
                    <a:pt x="2795" y="19"/>
                  </a:lnTo>
                  <a:lnTo>
                    <a:pt x="2793" y="19"/>
                  </a:lnTo>
                  <a:lnTo>
                    <a:pt x="2793" y="19"/>
                  </a:lnTo>
                  <a:lnTo>
                    <a:pt x="2792" y="19"/>
                  </a:lnTo>
                  <a:lnTo>
                    <a:pt x="2790" y="19"/>
                  </a:lnTo>
                  <a:lnTo>
                    <a:pt x="2788" y="20"/>
                  </a:lnTo>
                  <a:lnTo>
                    <a:pt x="2787" y="20"/>
                  </a:lnTo>
                  <a:lnTo>
                    <a:pt x="2787" y="20"/>
                  </a:lnTo>
                  <a:lnTo>
                    <a:pt x="2787" y="22"/>
                  </a:lnTo>
                  <a:lnTo>
                    <a:pt x="2788" y="22"/>
                  </a:lnTo>
                  <a:lnTo>
                    <a:pt x="2790" y="25"/>
                  </a:lnTo>
                  <a:lnTo>
                    <a:pt x="2792" y="27"/>
                  </a:lnTo>
                  <a:lnTo>
                    <a:pt x="2793" y="27"/>
                  </a:lnTo>
                  <a:lnTo>
                    <a:pt x="2795" y="27"/>
                  </a:lnTo>
                  <a:lnTo>
                    <a:pt x="2795" y="25"/>
                  </a:lnTo>
                  <a:lnTo>
                    <a:pt x="2796" y="23"/>
                  </a:lnTo>
                  <a:lnTo>
                    <a:pt x="2796" y="22"/>
                  </a:lnTo>
                  <a:lnTo>
                    <a:pt x="2796" y="22"/>
                  </a:lnTo>
                  <a:lnTo>
                    <a:pt x="2798" y="23"/>
                  </a:lnTo>
                  <a:lnTo>
                    <a:pt x="2798" y="23"/>
                  </a:lnTo>
                  <a:lnTo>
                    <a:pt x="2798" y="22"/>
                  </a:lnTo>
                  <a:lnTo>
                    <a:pt x="2798" y="20"/>
                  </a:lnTo>
                  <a:lnTo>
                    <a:pt x="2796" y="19"/>
                  </a:lnTo>
                  <a:lnTo>
                    <a:pt x="2796" y="19"/>
                  </a:lnTo>
                  <a:close/>
                  <a:moveTo>
                    <a:pt x="757" y="19"/>
                  </a:moveTo>
                  <a:lnTo>
                    <a:pt x="756" y="19"/>
                  </a:lnTo>
                  <a:lnTo>
                    <a:pt x="753" y="20"/>
                  </a:lnTo>
                  <a:lnTo>
                    <a:pt x="751" y="22"/>
                  </a:lnTo>
                  <a:lnTo>
                    <a:pt x="748" y="23"/>
                  </a:lnTo>
                  <a:lnTo>
                    <a:pt x="745" y="25"/>
                  </a:lnTo>
                  <a:lnTo>
                    <a:pt x="743" y="25"/>
                  </a:lnTo>
                  <a:lnTo>
                    <a:pt x="740" y="25"/>
                  </a:lnTo>
                  <a:lnTo>
                    <a:pt x="738" y="25"/>
                  </a:lnTo>
                  <a:lnTo>
                    <a:pt x="738" y="27"/>
                  </a:lnTo>
                  <a:lnTo>
                    <a:pt x="740" y="27"/>
                  </a:lnTo>
                  <a:lnTo>
                    <a:pt x="742" y="27"/>
                  </a:lnTo>
                  <a:lnTo>
                    <a:pt x="742" y="28"/>
                  </a:lnTo>
                  <a:lnTo>
                    <a:pt x="742" y="30"/>
                  </a:lnTo>
                  <a:lnTo>
                    <a:pt x="743" y="30"/>
                  </a:lnTo>
                  <a:lnTo>
                    <a:pt x="745" y="31"/>
                  </a:lnTo>
                  <a:lnTo>
                    <a:pt x="746" y="30"/>
                  </a:lnTo>
                  <a:lnTo>
                    <a:pt x="748" y="30"/>
                  </a:lnTo>
                  <a:lnTo>
                    <a:pt x="749" y="27"/>
                  </a:lnTo>
                  <a:lnTo>
                    <a:pt x="751" y="25"/>
                  </a:lnTo>
                  <a:lnTo>
                    <a:pt x="754" y="23"/>
                  </a:lnTo>
                  <a:lnTo>
                    <a:pt x="756" y="22"/>
                  </a:lnTo>
                  <a:lnTo>
                    <a:pt x="756" y="20"/>
                  </a:lnTo>
                  <a:lnTo>
                    <a:pt x="757" y="19"/>
                  </a:lnTo>
                  <a:lnTo>
                    <a:pt x="757" y="19"/>
                  </a:lnTo>
                  <a:close/>
                  <a:moveTo>
                    <a:pt x="2728" y="16"/>
                  </a:moveTo>
                  <a:lnTo>
                    <a:pt x="2728" y="17"/>
                  </a:lnTo>
                  <a:lnTo>
                    <a:pt x="2728" y="17"/>
                  </a:lnTo>
                  <a:lnTo>
                    <a:pt x="2728" y="17"/>
                  </a:lnTo>
                  <a:lnTo>
                    <a:pt x="2728" y="17"/>
                  </a:lnTo>
                  <a:lnTo>
                    <a:pt x="2728" y="19"/>
                  </a:lnTo>
                  <a:lnTo>
                    <a:pt x="2728" y="19"/>
                  </a:lnTo>
                  <a:lnTo>
                    <a:pt x="2728" y="20"/>
                  </a:lnTo>
                  <a:lnTo>
                    <a:pt x="2728" y="22"/>
                  </a:lnTo>
                  <a:lnTo>
                    <a:pt x="2728" y="23"/>
                  </a:lnTo>
                  <a:lnTo>
                    <a:pt x="2728" y="23"/>
                  </a:lnTo>
                  <a:lnTo>
                    <a:pt x="2728" y="23"/>
                  </a:lnTo>
                  <a:lnTo>
                    <a:pt x="2727" y="22"/>
                  </a:lnTo>
                  <a:lnTo>
                    <a:pt x="2727" y="22"/>
                  </a:lnTo>
                  <a:lnTo>
                    <a:pt x="2725" y="22"/>
                  </a:lnTo>
                  <a:lnTo>
                    <a:pt x="2725" y="22"/>
                  </a:lnTo>
                  <a:lnTo>
                    <a:pt x="2725" y="22"/>
                  </a:lnTo>
                  <a:lnTo>
                    <a:pt x="2724" y="22"/>
                  </a:lnTo>
                  <a:lnTo>
                    <a:pt x="2724" y="22"/>
                  </a:lnTo>
                  <a:lnTo>
                    <a:pt x="2721" y="22"/>
                  </a:lnTo>
                  <a:lnTo>
                    <a:pt x="2721" y="22"/>
                  </a:lnTo>
                  <a:lnTo>
                    <a:pt x="2721" y="22"/>
                  </a:lnTo>
                  <a:lnTo>
                    <a:pt x="2721" y="23"/>
                  </a:lnTo>
                  <a:lnTo>
                    <a:pt x="2719" y="23"/>
                  </a:lnTo>
                  <a:lnTo>
                    <a:pt x="2719" y="23"/>
                  </a:lnTo>
                  <a:lnTo>
                    <a:pt x="2717" y="23"/>
                  </a:lnTo>
                  <a:lnTo>
                    <a:pt x="2717" y="25"/>
                  </a:lnTo>
                  <a:lnTo>
                    <a:pt x="2716" y="25"/>
                  </a:lnTo>
                  <a:lnTo>
                    <a:pt x="2716" y="27"/>
                  </a:lnTo>
                  <a:lnTo>
                    <a:pt x="2716" y="27"/>
                  </a:lnTo>
                  <a:lnTo>
                    <a:pt x="2716" y="28"/>
                  </a:lnTo>
                  <a:lnTo>
                    <a:pt x="2716" y="28"/>
                  </a:lnTo>
                  <a:lnTo>
                    <a:pt x="2714" y="28"/>
                  </a:lnTo>
                  <a:lnTo>
                    <a:pt x="2714" y="30"/>
                  </a:lnTo>
                  <a:lnTo>
                    <a:pt x="2716" y="30"/>
                  </a:lnTo>
                  <a:lnTo>
                    <a:pt x="2716" y="30"/>
                  </a:lnTo>
                  <a:lnTo>
                    <a:pt x="2716" y="30"/>
                  </a:lnTo>
                  <a:lnTo>
                    <a:pt x="2716" y="30"/>
                  </a:lnTo>
                  <a:lnTo>
                    <a:pt x="2716" y="30"/>
                  </a:lnTo>
                  <a:lnTo>
                    <a:pt x="2716" y="31"/>
                  </a:lnTo>
                  <a:lnTo>
                    <a:pt x="2716" y="33"/>
                  </a:lnTo>
                  <a:lnTo>
                    <a:pt x="2714" y="33"/>
                  </a:lnTo>
                  <a:lnTo>
                    <a:pt x="2713" y="33"/>
                  </a:lnTo>
                  <a:lnTo>
                    <a:pt x="2711" y="34"/>
                  </a:lnTo>
                  <a:lnTo>
                    <a:pt x="2711" y="34"/>
                  </a:lnTo>
                  <a:lnTo>
                    <a:pt x="2711" y="36"/>
                  </a:lnTo>
                  <a:lnTo>
                    <a:pt x="2713" y="36"/>
                  </a:lnTo>
                  <a:lnTo>
                    <a:pt x="2714" y="36"/>
                  </a:lnTo>
                  <a:lnTo>
                    <a:pt x="2714" y="36"/>
                  </a:lnTo>
                  <a:lnTo>
                    <a:pt x="2714" y="38"/>
                  </a:lnTo>
                  <a:lnTo>
                    <a:pt x="2714" y="38"/>
                  </a:lnTo>
                  <a:lnTo>
                    <a:pt x="2714" y="38"/>
                  </a:lnTo>
                  <a:lnTo>
                    <a:pt x="2714" y="38"/>
                  </a:lnTo>
                  <a:lnTo>
                    <a:pt x="2714" y="38"/>
                  </a:lnTo>
                  <a:lnTo>
                    <a:pt x="2713" y="38"/>
                  </a:lnTo>
                  <a:lnTo>
                    <a:pt x="2711" y="36"/>
                  </a:lnTo>
                  <a:lnTo>
                    <a:pt x="2711" y="36"/>
                  </a:lnTo>
                  <a:lnTo>
                    <a:pt x="2710" y="36"/>
                  </a:lnTo>
                  <a:lnTo>
                    <a:pt x="2710" y="34"/>
                  </a:lnTo>
                  <a:lnTo>
                    <a:pt x="2710" y="34"/>
                  </a:lnTo>
                  <a:lnTo>
                    <a:pt x="2710" y="34"/>
                  </a:lnTo>
                  <a:lnTo>
                    <a:pt x="2711" y="34"/>
                  </a:lnTo>
                  <a:lnTo>
                    <a:pt x="2714" y="33"/>
                  </a:lnTo>
                  <a:lnTo>
                    <a:pt x="2714" y="33"/>
                  </a:lnTo>
                  <a:lnTo>
                    <a:pt x="2714" y="31"/>
                  </a:lnTo>
                  <a:lnTo>
                    <a:pt x="2714" y="31"/>
                  </a:lnTo>
                  <a:lnTo>
                    <a:pt x="2713" y="31"/>
                  </a:lnTo>
                  <a:lnTo>
                    <a:pt x="2713" y="30"/>
                  </a:lnTo>
                  <a:lnTo>
                    <a:pt x="2713" y="30"/>
                  </a:lnTo>
                  <a:lnTo>
                    <a:pt x="2713" y="30"/>
                  </a:lnTo>
                  <a:lnTo>
                    <a:pt x="2713" y="30"/>
                  </a:lnTo>
                  <a:lnTo>
                    <a:pt x="2713" y="30"/>
                  </a:lnTo>
                  <a:lnTo>
                    <a:pt x="2713" y="28"/>
                  </a:lnTo>
                  <a:lnTo>
                    <a:pt x="2713" y="28"/>
                  </a:lnTo>
                  <a:lnTo>
                    <a:pt x="2714" y="28"/>
                  </a:lnTo>
                  <a:lnTo>
                    <a:pt x="2714" y="27"/>
                  </a:lnTo>
                  <a:lnTo>
                    <a:pt x="2714" y="27"/>
                  </a:lnTo>
                  <a:lnTo>
                    <a:pt x="2714" y="27"/>
                  </a:lnTo>
                  <a:lnTo>
                    <a:pt x="2714" y="25"/>
                  </a:lnTo>
                  <a:lnTo>
                    <a:pt x="2714" y="25"/>
                  </a:lnTo>
                  <a:lnTo>
                    <a:pt x="2714" y="25"/>
                  </a:lnTo>
                  <a:lnTo>
                    <a:pt x="2716" y="25"/>
                  </a:lnTo>
                  <a:lnTo>
                    <a:pt x="2716" y="25"/>
                  </a:lnTo>
                  <a:lnTo>
                    <a:pt x="2717" y="25"/>
                  </a:lnTo>
                  <a:lnTo>
                    <a:pt x="2717" y="23"/>
                  </a:lnTo>
                  <a:lnTo>
                    <a:pt x="2717" y="23"/>
                  </a:lnTo>
                  <a:lnTo>
                    <a:pt x="2717" y="23"/>
                  </a:lnTo>
                  <a:lnTo>
                    <a:pt x="2719" y="22"/>
                  </a:lnTo>
                  <a:lnTo>
                    <a:pt x="2719" y="22"/>
                  </a:lnTo>
                  <a:lnTo>
                    <a:pt x="2719" y="22"/>
                  </a:lnTo>
                  <a:lnTo>
                    <a:pt x="2719" y="20"/>
                  </a:lnTo>
                  <a:lnTo>
                    <a:pt x="2719" y="20"/>
                  </a:lnTo>
                  <a:lnTo>
                    <a:pt x="2719" y="20"/>
                  </a:lnTo>
                  <a:lnTo>
                    <a:pt x="2717" y="19"/>
                  </a:lnTo>
                  <a:lnTo>
                    <a:pt x="2714" y="19"/>
                  </a:lnTo>
                  <a:lnTo>
                    <a:pt x="2714" y="19"/>
                  </a:lnTo>
                  <a:lnTo>
                    <a:pt x="2714" y="19"/>
                  </a:lnTo>
                  <a:lnTo>
                    <a:pt x="2714" y="19"/>
                  </a:lnTo>
                  <a:lnTo>
                    <a:pt x="2714" y="17"/>
                  </a:lnTo>
                  <a:lnTo>
                    <a:pt x="2713" y="17"/>
                  </a:lnTo>
                  <a:lnTo>
                    <a:pt x="2714" y="17"/>
                  </a:lnTo>
                  <a:lnTo>
                    <a:pt x="2714" y="17"/>
                  </a:lnTo>
                  <a:lnTo>
                    <a:pt x="2714" y="17"/>
                  </a:lnTo>
                  <a:lnTo>
                    <a:pt x="2714" y="17"/>
                  </a:lnTo>
                  <a:lnTo>
                    <a:pt x="2714" y="17"/>
                  </a:lnTo>
                  <a:lnTo>
                    <a:pt x="2714" y="19"/>
                  </a:lnTo>
                  <a:lnTo>
                    <a:pt x="2716" y="19"/>
                  </a:lnTo>
                  <a:lnTo>
                    <a:pt x="2716" y="19"/>
                  </a:lnTo>
                  <a:lnTo>
                    <a:pt x="2716" y="19"/>
                  </a:lnTo>
                  <a:lnTo>
                    <a:pt x="2717" y="19"/>
                  </a:lnTo>
                  <a:lnTo>
                    <a:pt x="2717" y="19"/>
                  </a:lnTo>
                  <a:lnTo>
                    <a:pt x="2717" y="17"/>
                  </a:lnTo>
                  <a:lnTo>
                    <a:pt x="2717" y="17"/>
                  </a:lnTo>
                  <a:lnTo>
                    <a:pt x="2719" y="17"/>
                  </a:lnTo>
                  <a:lnTo>
                    <a:pt x="2719" y="17"/>
                  </a:lnTo>
                  <a:lnTo>
                    <a:pt x="2719" y="17"/>
                  </a:lnTo>
                  <a:lnTo>
                    <a:pt x="2717" y="17"/>
                  </a:lnTo>
                  <a:lnTo>
                    <a:pt x="2717" y="19"/>
                  </a:lnTo>
                  <a:lnTo>
                    <a:pt x="2719" y="19"/>
                  </a:lnTo>
                  <a:lnTo>
                    <a:pt x="2719" y="19"/>
                  </a:lnTo>
                  <a:lnTo>
                    <a:pt x="2721" y="19"/>
                  </a:lnTo>
                  <a:lnTo>
                    <a:pt x="2721" y="19"/>
                  </a:lnTo>
                  <a:lnTo>
                    <a:pt x="2721" y="19"/>
                  </a:lnTo>
                  <a:lnTo>
                    <a:pt x="2721" y="19"/>
                  </a:lnTo>
                  <a:lnTo>
                    <a:pt x="2721" y="20"/>
                  </a:lnTo>
                  <a:lnTo>
                    <a:pt x="2721" y="20"/>
                  </a:lnTo>
                  <a:lnTo>
                    <a:pt x="2721" y="20"/>
                  </a:lnTo>
                  <a:lnTo>
                    <a:pt x="2722" y="20"/>
                  </a:lnTo>
                  <a:lnTo>
                    <a:pt x="2722" y="20"/>
                  </a:lnTo>
                  <a:lnTo>
                    <a:pt x="2722" y="19"/>
                  </a:lnTo>
                  <a:lnTo>
                    <a:pt x="2724" y="19"/>
                  </a:lnTo>
                  <a:lnTo>
                    <a:pt x="2724" y="19"/>
                  </a:lnTo>
                  <a:lnTo>
                    <a:pt x="2724" y="19"/>
                  </a:lnTo>
                  <a:lnTo>
                    <a:pt x="2724" y="20"/>
                  </a:lnTo>
                  <a:lnTo>
                    <a:pt x="2724" y="20"/>
                  </a:lnTo>
                  <a:lnTo>
                    <a:pt x="2724" y="20"/>
                  </a:lnTo>
                  <a:lnTo>
                    <a:pt x="2724" y="20"/>
                  </a:lnTo>
                  <a:lnTo>
                    <a:pt x="2725" y="20"/>
                  </a:lnTo>
                  <a:lnTo>
                    <a:pt x="2727" y="20"/>
                  </a:lnTo>
                  <a:lnTo>
                    <a:pt x="2727" y="20"/>
                  </a:lnTo>
                  <a:lnTo>
                    <a:pt x="2725" y="19"/>
                  </a:lnTo>
                  <a:lnTo>
                    <a:pt x="2724" y="19"/>
                  </a:lnTo>
                  <a:lnTo>
                    <a:pt x="2724" y="19"/>
                  </a:lnTo>
                  <a:lnTo>
                    <a:pt x="2724" y="19"/>
                  </a:lnTo>
                  <a:lnTo>
                    <a:pt x="2725" y="19"/>
                  </a:lnTo>
                  <a:lnTo>
                    <a:pt x="2727" y="19"/>
                  </a:lnTo>
                  <a:lnTo>
                    <a:pt x="2727" y="20"/>
                  </a:lnTo>
                  <a:lnTo>
                    <a:pt x="2727" y="19"/>
                  </a:lnTo>
                  <a:lnTo>
                    <a:pt x="2727" y="19"/>
                  </a:lnTo>
                  <a:lnTo>
                    <a:pt x="2727" y="17"/>
                  </a:lnTo>
                  <a:lnTo>
                    <a:pt x="2727" y="17"/>
                  </a:lnTo>
                  <a:lnTo>
                    <a:pt x="2727" y="17"/>
                  </a:lnTo>
                  <a:lnTo>
                    <a:pt x="2727" y="17"/>
                  </a:lnTo>
                  <a:lnTo>
                    <a:pt x="2727" y="17"/>
                  </a:lnTo>
                  <a:lnTo>
                    <a:pt x="2727" y="16"/>
                  </a:lnTo>
                  <a:lnTo>
                    <a:pt x="2728" y="16"/>
                  </a:lnTo>
                  <a:lnTo>
                    <a:pt x="2728" y="16"/>
                  </a:lnTo>
                  <a:close/>
                  <a:moveTo>
                    <a:pt x="2544" y="12"/>
                  </a:moveTo>
                  <a:lnTo>
                    <a:pt x="2546" y="12"/>
                  </a:lnTo>
                  <a:lnTo>
                    <a:pt x="2544" y="14"/>
                  </a:lnTo>
                  <a:lnTo>
                    <a:pt x="2544" y="17"/>
                  </a:lnTo>
                  <a:lnTo>
                    <a:pt x="2544" y="19"/>
                  </a:lnTo>
                  <a:lnTo>
                    <a:pt x="2544" y="20"/>
                  </a:lnTo>
                  <a:lnTo>
                    <a:pt x="2544" y="20"/>
                  </a:lnTo>
                  <a:lnTo>
                    <a:pt x="2544" y="23"/>
                  </a:lnTo>
                  <a:lnTo>
                    <a:pt x="2544" y="23"/>
                  </a:lnTo>
                  <a:lnTo>
                    <a:pt x="2542" y="20"/>
                  </a:lnTo>
                  <a:lnTo>
                    <a:pt x="2541" y="19"/>
                  </a:lnTo>
                  <a:lnTo>
                    <a:pt x="2541" y="19"/>
                  </a:lnTo>
                  <a:lnTo>
                    <a:pt x="2542" y="19"/>
                  </a:lnTo>
                  <a:lnTo>
                    <a:pt x="2542" y="17"/>
                  </a:lnTo>
                  <a:lnTo>
                    <a:pt x="2544" y="16"/>
                  </a:lnTo>
                  <a:lnTo>
                    <a:pt x="2544" y="12"/>
                  </a:lnTo>
                  <a:lnTo>
                    <a:pt x="2544" y="12"/>
                  </a:lnTo>
                  <a:close/>
                  <a:moveTo>
                    <a:pt x="2905" y="11"/>
                  </a:moveTo>
                  <a:lnTo>
                    <a:pt x="2907" y="12"/>
                  </a:lnTo>
                  <a:lnTo>
                    <a:pt x="2907" y="14"/>
                  </a:lnTo>
                  <a:lnTo>
                    <a:pt x="2907" y="16"/>
                  </a:lnTo>
                  <a:lnTo>
                    <a:pt x="2907" y="16"/>
                  </a:lnTo>
                  <a:lnTo>
                    <a:pt x="2907" y="17"/>
                  </a:lnTo>
                  <a:lnTo>
                    <a:pt x="2905" y="17"/>
                  </a:lnTo>
                  <a:lnTo>
                    <a:pt x="2905" y="17"/>
                  </a:lnTo>
                  <a:lnTo>
                    <a:pt x="2903" y="17"/>
                  </a:lnTo>
                  <a:lnTo>
                    <a:pt x="2903" y="16"/>
                  </a:lnTo>
                  <a:lnTo>
                    <a:pt x="2903" y="16"/>
                  </a:lnTo>
                  <a:lnTo>
                    <a:pt x="2903" y="16"/>
                  </a:lnTo>
                  <a:lnTo>
                    <a:pt x="2903" y="14"/>
                  </a:lnTo>
                  <a:lnTo>
                    <a:pt x="2903" y="12"/>
                  </a:lnTo>
                  <a:lnTo>
                    <a:pt x="2905" y="11"/>
                  </a:lnTo>
                  <a:lnTo>
                    <a:pt x="2905" y="11"/>
                  </a:lnTo>
                  <a:close/>
                  <a:moveTo>
                    <a:pt x="251" y="11"/>
                  </a:moveTo>
                  <a:lnTo>
                    <a:pt x="251" y="11"/>
                  </a:lnTo>
                  <a:lnTo>
                    <a:pt x="253" y="11"/>
                  </a:lnTo>
                  <a:lnTo>
                    <a:pt x="253" y="12"/>
                  </a:lnTo>
                  <a:lnTo>
                    <a:pt x="253" y="14"/>
                  </a:lnTo>
                  <a:lnTo>
                    <a:pt x="254" y="14"/>
                  </a:lnTo>
                  <a:lnTo>
                    <a:pt x="254" y="14"/>
                  </a:lnTo>
                  <a:lnTo>
                    <a:pt x="254" y="16"/>
                  </a:lnTo>
                  <a:lnTo>
                    <a:pt x="253" y="16"/>
                  </a:lnTo>
                  <a:lnTo>
                    <a:pt x="251" y="14"/>
                  </a:lnTo>
                  <a:lnTo>
                    <a:pt x="251" y="12"/>
                  </a:lnTo>
                  <a:lnTo>
                    <a:pt x="251" y="12"/>
                  </a:lnTo>
                  <a:lnTo>
                    <a:pt x="251" y="11"/>
                  </a:lnTo>
                  <a:lnTo>
                    <a:pt x="251" y="11"/>
                  </a:lnTo>
                  <a:lnTo>
                    <a:pt x="251" y="11"/>
                  </a:lnTo>
                  <a:close/>
                  <a:moveTo>
                    <a:pt x="8" y="6"/>
                  </a:moveTo>
                  <a:lnTo>
                    <a:pt x="10" y="6"/>
                  </a:lnTo>
                  <a:lnTo>
                    <a:pt x="8" y="6"/>
                  </a:lnTo>
                  <a:lnTo>
                    <a:pt x="8" y="8"/>
                  </a:lnTo>
                  <a:lnTo>
                    <a:pt x="8" y="9"/>
                  </a:lnTo>
                  <a:lnTo>
                    <a:pt x="7" y="8"/>
                  </a:lnTo>
                  <a:lnTo>
                    <a:pt x="7" y="6"/>
                  </a:lnTo>
                  <a:lnTo>
                    <a:pt x="7" y="6"/>
                  </a:lnTo>
                  <a:lnTo>
                    <a:pt x="8" y="6"/>
                  </a:lnTo>
                  <a:close/>
                  <a:moveTo>
                    <a:pt x="887" y="5"/>
                  </a:moveTo>
                  <a:lnTo>
                    <a:pt x="888" y="5"/>
                  </a:lnTo>
                  <a:lnTo>
                    <a:pt x="888" y="6"/>
                  </a:lnTo>
                  <a:lnTo>
                    <a:pt x="888" y="8"/>
                  </a:lnTo>
                  <a:lnTo>
                    <a:pt x="890" y="9"/>
                  </a:lnTo>
                  <a:lnTo>
                    <a:pt x="890" y="11"/>
                  </a:lnTo>
                  <a:lnTo>
                    <a:pt x="888" y="11"/>
                  </a:lnTo>
                  <a:lnTo>
                    <a:pt x="888" y="12"/>
                  </a:lnTo>
                  <a:lnTo>
                    <a:pt x="887" y="12"/>
                  </a:lnTo>
                  <a:lnTo>
                    <a:pt x="887" y="9"/>
                  </a:lnTo>
                  <a:lnTo>
                    <a:pt x="887" y="8"/>
                  </a:lnTo>
                  <a:lnTo>
                    <a:pt x="887" y="6"/>
                  </a:lnTo>
                  <a:lnTo>
                    <a:pt x="887" y="6"/>
                  </a:lnTo>
                  <a:lnTo>
                    <a:pt x="887" y="5"/>
                  </a:lnTo>
                  <a:close/>
                  <a:moveTo>
                    <a:pt x="2795" y="3"/>
                  </a:moveTo>
                  <a:lnTo>
                    <a:pt x="2796" y="5"/>
                  </a:lnTo>
                  <a:lnTo>
                    <a:pt x="2796" y="6"/>
                  </a:lnTo>
                  <a:lnTo>
                    <a:pt x="2798" y="5"/>
                  </a:lnTo>
                  <a:lnTo>
                    <a:pt x="2798" y="6"/>
                  </a:lnTo>
                  <a:lnTo>
                    <a:pt x="2798" y="8"/>
                  </a:lnTo>
                  <a:lnTo>
                    <a:pt x="2796" y="6"/>
                  </a:lnTo>
                  <a:lnTo>
                    <a:pt x="2795" y="8"/>
                  </a:lnTo>
                  <a:lnTo>
                    <a:pt x="2793" y="6"/>
                  </a:lnTo>
                  <a:lnTo>
                    <a:pt x="2795" y="6"/>
                  </a:lnTo>
                  <a:lnTo>
                    <a:pt x="2795" y="5"/>
                  </a:lnTo>
                  <a:lnTo>
                    <a:pt x="2795" y="3"/>
                  </a:lnTo>
                  <a:close/>
                  <a:moveTo>
                    <a:pt x="2870" y="1"/>
                  </a:moveTo>
                  <a:lnTo>
                    <a:pt x="2872" y="1"/>
                  </a:lnTo>
                  <a:lnTo>
                    <a:pt x="2874" y="3"/>
                  </a:lnTo>
                  <a:lnTo>
                    <a:pt x="2875" y="3"/>
                  </a:lnTo>
                  <a:lnTo>
                    <a:pt x="2875" y="3"/>
                  </a:lnTo>
                  <a:lnTo>
                    <a:pt x="2877" y="3"/>
                  </a:lnTo>
                  <a:lnTo>
                    <a:pt x="2877" y="3"/>
                  </a:lnTo>
                  <a:lnTo>
                    <a:pt x="2878" y="5"/>
                  </a:lnTo>
                  <a:lnTo>
                    <a:pt x="2878" y="5"/>
                  </a:lnTo>
                  <a:lnTo>
                    <a:pt x="2881" y="6"/>
                  </a:lnTo>
                  <a:lnTo>
                    <a:pt x="2883" y="6"/>
                  </a:lnTo>
                  <a:lnTo>
                    <a:pt x="2883" y="8"/>
                  </a:lnTo>
                  <a:lnTo>
                    <a:pt x="2885" y="8"/>
                  </a:lnTo>
                  <a:lnTo>
                    <a:pt x="2885" y="8"/>
                  </a:lnTo>
                  <a:lnTo>
                    <a:pt x="2885" y="8"/>
                  </a:lnTo>
                  <a:lnTo>
                    <a:pt x="2885" y="8"/>
                  </a:lnTo>
                  <a:lnTo>
                    <a:pt x="2885" y="8"/>
                  </a:lnTo>
                  <a:lnTo>
                    <a:pt x="2886" y="8"/>
                  </a:lnTo>
                  <a:lnTo>
                    <a:pt x="2886" y="9"/>
                  </a:lnTo>
                  <a:lnTo>
                    <a:pt x="2888" y="9"/>
                  </a:lnTo>
                  <a:lnTo>
                    <a:pt x="2888" y="9"/>
                  </a:lnTo>
                  <a:lnTo>
                    <a:pt x="2888" y="9"/>
                  </a:lnTo>
                  <a:lnTo>
                    <a:pt x="2889" y="11"/>
                  </a:lnTo>
                  <a:lnTo>
                    <a:pt x="2889" y="11"/>
                  </a:lnTo>
                  <a:lnTo>
                    <a:pt x="2889" y="12"/>
                  </a:lnTo>
                  <a:lnTo>
                    <a:pt x="2889" y="14"/>
                  </a:lnTo>
                  <a:lnTo>
                    <a:pt x="2889" y="16"/>
                  </a:lnTo>
                  <a:lnTo>
                    <a:pt x="2889" y="17"/>
                  </a:lnTo>
                  <a:lnTo>
                    <a:pt x="2888" y="19"/>
                  </a:lnTo>
                  <a:lnTo>
                    <a:pt x="2888" y="20"/>
                  </a:lnTo>
                  <a:lnTo>
                    <a:pt x="2888" y="20"/>
                  </a:lnTo>
                  <a:lnTo>
                    <a:pt x="2889" y="22"/>
                  </a:lnTo>
                  <a:lnTo>
                    <a:pt x="2889" y="23"/>
                  </a:lnTo>
                  <a:lnTo>
                    <a:pt x="2889" y="23"/>
                  </a:lnTo>
                  <a:lnTo>
                    <a:pt x="2891" y="25"/>
                  </a:lnTo>
                  <a:lnTo>
                    <a:pt x="2891" y="27"/>
                  </a:lnTo>
                  <a:lnTo>
                    <a:pt x="2892" y="27"/>
                  </a:lnTo>
                  <a:lnTo>
                    <a:pt x="2892" y="28"/>
                  </a:lnTo>
                  <a:lnTo>
                    <a:pt x="2892" y="30"/>
                  </a:lnTo>
                  <a:lnTo>
                    <a:pt x="2894" y="30"/>
                  </a:lnTo>
                  <a:lnTo>
                    <a:pt x="2894" y="31"/>
                  </a:lnTo>
                  <a:lnTo>
                    <a:pt x="2896" y="31"/>
                  </a:lnTo>
                  <a:lnTo>
                    <a:pt x="2896" y="33"/>
                  </a:lnTo>
                  <a:lnTo>
                    <a:pt x="2897" y="33"/>
                  </a:lnTo>
                  <a:lnTo>
                    <a:pt x="2897" y="34"/>
                  </a:lnTo>
                  <a:lnTo>
                    <a:pt x="2899" y="34"/>
                  </a:lnTo>
                  <a:lnTo>
                    <a:pt x="2899" y="34"/>
                  </a:lnTo>
                  <a:lnTo>
                    <a:pt x="2899" y="36"/>
                  </a:lnTo>
                  <a:lnTo>
                    <a:pt x="2899" y="36"/>
                  </a:lnTo>
                  <a:lnTo>
                    <a:pt x="2899" y="36"/>
                  </a:lnTo>
                  <a:lnTo>
                    <a:pt x="2897" y="38"/>
                  </a:lnTo>
                  <a:lnTo>
                    <a:pt x="2897" y="38"/>
                  </a:lnTo>
                  <a:lnTo>
                    <a:pt x="2897" y="38"/>
                  </a:lnTo>
                  <a:lnTo>
                    <a:pt x="2897" y="38"/>
                  </a:lnTo>
                  <a:lnTo>
                    <a:pt x="2897" y="38"/>
                  </a:lnTo>
                  <a:lnTo>
                    <a:pt x="2897" y="38"/>
                  </a:lnTo>
                  <a:lnTo>
                    <a:pt x="2897" y="39"/>
                  </a:lnTo>
                  <a:lnTo>
                    <a:pt x="2897" y="39"/>
                  </a:lnTo>
                  <a:lnTo>
                    <a:pt x="2897" y="39"/>
                  </a:lnTo>
                  <a:lnTo>
                    <a:pt x="2897" y="41"/>
                  </a:lnTo>
                  <a:lnTo>
                    <a:pt x="2897" y="41"/>
                  </a:lnTo>
                  <a:lnTo>
                    <a:pt x="2896" y="41"/>
                  </a:lnTo>
                  <a:lnTo>
                    <a:pt x="2896" y="42"/>
                  </a:lnTo>
                  <a:lnTo>
                    <a:pt x="2894" y="42"/>
                  </a:lnTo>
                  <a:lnTo>
                    <a:pt x="2894" y="42"/>
                  </a:lnTo>
                  <a:lnTo>
                    <a:pt x="2892" y="42"/>
                  </a:lnTo>
                  <a:lnTo>
                    <a:pt x="2892" y="44"/>
                  </a:lnTo>
                  <a:lnTo>
                    <a:pt x="2891" y="44"/>
                  </a:lnTo>
                  <a:lnTo>
                    <a:pt x="2891" y="46"/>
                  </a:lnTo>
                  <a:lnTo>
                    <a:pt x="2891" y="46"/>
                  </a:lnTo>
                  <a:lnTo>
                    <a:pt x="2891" y="46"/>
                  </a:lnTo>
                  <a:lnTo>
                    <a:pt x="2891" y="46"/>
                  </a:lnTo>
                  <a:lnTo>
                    <a:pt x="2891" y="46"/>
                  </a:lnTo>
                  <a:lnTo>
                    <a:pt x="2891" y="47"/>
                  </a:lnTo>
                  <a:lnTo>
                    <a:pt x="2891" y="47"/>
                  </a:lnTo>
                  <a:lnTo>
                    <a:pt x="2889" y="47"/>
                  </a:lnTo>
                  <a:lnTo>
                    <a:pt x="2889" y="47"/>
                  </a:lnTo>
                  <a:lnTo>
                    <a:pt x="2889" y="46"/>
                  </a:lnTo>
                  <a:lnTo>
                    <a:pt x="2888" y="46"/>
                  </a:lnTo>
                  <a:lnTo>
                    <a:pt x="2886" y="46"/>
                  </a:lnTo>
                  <a:lnTo>
                    <a:pt x="2886" y="46"/>
                  </a:lnTo>
                  <a:lnTo>
                    <a:pt x="2885" y="44"/>
                  </a:lnTo>
                  <a:lnTo>
                    <a:pt x="2885" y="44"/>
                  </a:lnTo>
                  <a:lnTo>
                    <a:pt x="2885" y="44"/>
                  </a:lnTo>
                  <a:lnTo>
                    <a:pt x="2885" y="42"/>
                  </a:lnTo>
                  <a:lnTo>
                    <a:pt x="2883" y="42"/>
                  </a:lnTo>
                  <a:lnTo>
                    <a:pt x="2883" y="42"/>
                  </a:lnTo>
                  <a:lnTo>
                    <a:pt x="2883" y="42"/>
                  </a:lnTo>
                  <a:lnTo>
                    <a:pt x="2881" y="44"/>
                  </a:lnTo>
                  <a:lnTo>
                    <a:pt x="2880" y="44"/>
                  </a:lnTo>
                  <a:lnTo>
                    <a:pt x="2880" y="44"/>
                  </a:lnTo>
                  <a:lnTo>
                    <a:pt x="2880" y="44"/>
                  </a:lnTo>
                  <a:lnTo>
                    <a:pt x="2880" y="42"/>
                  </a:lnTo>
                  <a:lnTo>
                    <a:pt x="2878" y="42"/>
                  </a:lnTo>
                  <a:lnTo>
                    <a:pt x="2877" y="42"/>
                  </a:lnTo>
                  <a:lnTo>
                    <a:pt x="2877" y="42"/>
                  </a:lnTo>
                  <a:lnTo>
                    <a:pt x="2875" y="42"/>
                  </a:lnTo>
                  <a:lnTo>
                    <a:pt x="2875" y="42"/>
                  </a:lnTo>
                  <a:lnTo>
                    <a:pt x="2875" y="42"/>
                  </a:lnTo>
                  <a:lnTo>
                    <a:pt x="2875" y="42"/>
                  </a:lnTo>
                  <a:lnTo>
                    <a:pt x="2875" y="42"/>
                  </a:lnTo>
                  <a:lnTo>
                    <a:pt x="2875" y="42"/>
                  </a:lnTo>
                  <a:lnTo>
                    <a:pt x="2875" y="41"/>
                  </a:lnTo>
                  <a:lnTo>
                    <a:pt x="2875" y="41"/>
                  </a:lnTo>
                  <a:lnTo>
                    <a:pt x="2875" y="39"/>
                  </a:lnTo>
                  <a:lnTo>
                    <a:pt x="2875" y="39"/>
                  </a:lnTo>
                  <a:lnTo>
                    <a:pt x="2877" y="39"/>
                  </a:lnTo>
                  <a:lnTo>
                    <a:pt x="2877" y="39"/>
                  </a:lnTo>
                  <a:lnTo>
                    <a:pt x="2878" y="39"/>
                  </a:lnTo>
                  <a:lnTo>
                    <a:pt x="2880" y="39"/>
                  </a:lnTo>
                  <a:lnTo>
                    <a:pt x="2881" y="39"/>
                  </a:lnTo>
                  <a:lnTo>
                    <a:pt x="2881" y="41"/>
                  </a:lnTo>
                  <a:lnTo>
                    <a:pt x="2881" y="41"/>
                  </a:lnTo>
                  <a:lnTo>
                    <a:pt x="2880" y="41"/>
                  </a:lnTo>
                  <a:lnTo>
                    <a:pt x="2878" y="41"/>
                  </a:lnTo>
                  <a:lnTo>
                    <a:pt x="2878" y="41"/>
                  </a:lnTo>
                  <a:lnTo>
                    <a:pt x="2878" y="41"/>
                  </a:lnTo>
                  <a:lnTo>
                    <a:pt x="2878" y="41"/>
                  </a:lnTo>
                  <a:lnTo>
                    <a:pt x="2880" y="42"/>
                  </a:lnTo>
                  <a:lnTo>
                    <a:pt x="2880" y="42"/>
                  </a:lnTo>
                  <a:lnTo>
                    <a:pt x="2880" y="42"/>
                  </a:lnTo>
                  <a:lnTo>
                    <a:pt x="2881" y="42"/>
                  </a:lnTo>
                  <a:lnTo>
                    <a:pt x="2883" y="42"/>
                  </a:lnTo>
                  <a:lnTo>
                    <a:pt x="2885" y="42"/>
                  </a:lnTo>
                  <a:lnTo>
                    <a:pt x="2885" y="44"/>
                  </a:lnTo>
                  <a:lnTo>
                    <a:pt x="2886" y="42"/>
                  </a:lnTo>
                  <a:lnTo>
                    <a:pt x="2886" y="42"/>
                  </a:lnTo>
                  <a:lnTo>
                    <a:pt x="2886" y="41"/>
                  </a:lnTo>
                  <a:lnTo>
                    <a:pt x="2886" y="41"/>
                  </a:lnTo>
                  <a:lnTo>
                    <a:pt x="2886" y="39"/>
                  </a:lnTo>
                  <a:lnTo>
                    <a:pt x="2886" y="38"/>
                  </a:lnTo>
                  <a:lnTo>
                    <a:pt x="2886" y="38"/>
                  </a:lnTo>
                  <a:lnTo>
                    <a:pt x="2885" y="36"/>
                  </a:lnTo>
                  <a:lnTo>
                    <a:pt x="2885" y="36"/>
                  </a:lnTo>
                  <a:lnTo>
                    <a:pt x="2883" y="34"/>
                  </a:lnTo>
                  <a:lnTo>
                    <a:pt x="2881" y="34"/>
                  </a:lnTo>
                  <a:lnTo>
                    <a:pt x="2880" y="33"/>
                  </a:lnTo>
                  <a:lnTo>
                    <a:pt x="2877" y="31"/>
                  </a:lnTo>
                  <a:lnTo>
                    <a:pt x="2875" y="30"/>
                  </a:lnTo>
                  <a:lnTo>
                    <a:pt x="2872" y="30"/>
                  </a:lnTo>
                  <a:lnTo>
                    <a:pt x="2870" y="28"/>
                  </a:lnTo>
                  <a:lnTo>
                    <a:pt x="2870" y="27"/>
                  </a:lnTo>
                  <a:lnTo>
                    <a:pt x="2869" y="27"/>
                  </a:lnTo>
                  <a:lnTo>
                    <a:pt x="2869" y="25"/>
                  </a:lnTo>
                  <a:lnTo>
                    <a:pt x="2867" y="25"/>
                  </a:lnTo>
                  <a:lnTo>
                    <a:pt x="2867" y="25"/>
                  </a:lnTo>
                  <a:lnTo>
                    <a:pt x="2869" y="25"/>
                  </a:lnTo>
                  <a:lnTo>
                    <a:pt x="2869" y="25"/>
                  </a:lnTo>
                  <a:lnTo>
                    <a:pt x="2870" y="25"/>
                  </a:lnTo>
                  <a:lnTo>
                    <a:pt x="2870" y="27"/>
                  </a:lnTo>
                  <a:lnTo>
                    <a:pt x="2870" y="25"/>
                  </a:lnTo>
                  <a:lnTo>
                    <a:pt x="2872" y="25"/>
                  </a:lnTo>
                  <a:lnTo>
                    <a:pt x="2872" y="25"/>
                  </a:lnTo>
                  <a:lnTo>
                    <a:pt x="2872" y="25"/>
                  </a:lnTo>
                  <a:lnTo>
                    <a:pt x="2872" y="23"/>
                  </a:lnTo>
                  <a:lnTo>
                    <a:pt x="2872" y="23"/>
                  </a:lnTo>
                  <a:lnTo>
                    <a:pt x="2872" y="22"/>
                  </a:lnTo>
                  <a:lnTo>
                    <a:pt x="2870" y="22"/>
                  </a:lnTo>
                  <a:lnTo>
                    <a:pt x="2870" y="20"/>
                  </a:lnTo>
                  <a:lnTo>
                    <a:pt x="2869" y="20"/>
                  </a:lnTo>
                  <a:lnTo>
                    <a:pt x="2867" y="19"/>
                  </a:lnTo>
                  <a:lnTo>
                    <a:pt x="2867" y="17"/>
                  </a:lnTo>
                  <a:lnTo>
                    <a:pt x="2867" y="17"/>
                  </a:lnTo>
                  <a:lnTo>
                    <a:pt x="2867" y="17"/>
                  </a:lnTo>
                  <a:lnTo>
                    <a:pt x="2867" y="16"/>
                  </a:lnTo>
                  <a:lnTo>
                    <a:pt x="2867" y="16"/>
                  </a:lnTo>
                  <a:lnTo>
                    <a:pt x="2867" y="16"/>
                  </a:lnTo>
                  <a:lnTo>
                    <a:pt x="2866" y="14"/>
                  </a:lnTo>
                  <a:lnTo>
                    <a:pt x="2864" y="12"/>
                  </a:lnTo>
                  <a:lnTo>
                    <a:pt x="2864" y="12"/>
                  </a:lnTo>
                  <a:lnTo>
                    <a:pt x="2864" y="12"/>
                  </a:lnTo>
                  <a:lnTo>
                    <a:pt x="2862" y="12"/>
                  </a:lnTo>
                  <a:lnTo>
                    <a:pt x="2862" y="12"/>
                  </a:lnTo>
                  <a:lnTo>
                    <a:pt x="2862" y="11"/>
                  </a:lnTo>
                  <a:lnTo>
                    <a:pt x="2862" y="11"/>
                  </a:lnTo>
                  <a:lnTo>
                    <a:pt x="2862" y="11"/>
                  </a:lnTo>
                  <a:lnTo>
                    <a:pt x="2862" y="11"/>
                  </a:lnTo>
                  <a:lnTo>
                    <a:pt x="2862" y="9"/>
                  </a:lnTo>
                  <a:lnTo>
                    <a:pt x="2864" y="9"/>
                  </a:lnTo>
                  <a:lnTo>
                    <a:pt x="2864" y="11"/>
                  </a:lnTo>
                  <a:lnTo>
                    <a:pt x="2864" y="11"/>
                  </a:lnTo>
                  <a:lnTo>
                    <a:pt x="2864" y="11"/>
                  </a:lnTo>
                  <a:lnTo>
                    <a:pt x="2866" y="12"/>
                  </a:lnTo>
                  <a:lnTo>
                    <a:pt x="2866" y="14"/>
                  </a:lnTo>
                  <a:lnTo>
                    <a:pt x="2867" y="16"/>
                  </a:lnTo>
                  <a:lnTo>
                    <a:pt x="2867" y="16"/>
                  </a:lnTo>
                  <a:lnTo>
                    <a:pt x="2869" y="16"/>
                  </a:lnTo>
                  <a:lnTo>
                    <a:pt x="2867" y="17"/>
                  </a:lnTo>
                  <a:lnTo>
                    <a:pt x="2869" y="17"/>
                  </a:lnTo>
                  <a:lnTo>
                    <a:pt x="2869" y="19"/>
                  </a:lnTo>
                  <a:lnTo>
                    <a:pt x="2870" y="19"/>
                  </a:lnTo>
                  <a:lnTo>
                    <a:pt x="2872" y="19"/>
                  </a:lnTo>
                  <a:lnTo>
                    <a:pt x="2872" y="19"/>
                  </a:lnTo>
                  <a:lnTo>
                    <a:pt x="2872" y="19"/>
                  </a:lnTo>
                  <a:lnTo>
                    <a:pt x="2872" y="19"/>
                  </a:lnTo>
                  <a:lnTo>
                    <a:pt x="2872" y="17"/>
                  </a:lnTo>
                  <a:lnTo>
                    <a:pt x="2872" y="17"/>
                  </a:lnTo>
                  <a:lnTo>
                    <a:pt x="2874" y="16"/>
                  </a:lnTo>
                  <a:lnTo>
                    <a:pt x="2872" y="16"/>
                  </a:lnTo>
                  <a:lnTo>
                    <a:pt x="2872" y="14"/>
                  </a:lnTo>
                  <a:lnTo>
                    <a:pt x="2872" y="14"/>
                  </a:lnTo>
                  <a:lnTo>
                    <a:pt x="2874" y="14"/>
                  </a:lnTo>
                  <a:lnTo>
                    <a:pt x="2874" y="14"/>
                  </a:lnTo>
                  <a:lnTo>
                    <a:pt x="2874" y="12"/>
                  </a:lnTo>
                  <a:lnTo>
                    <a:pt x="2872" y="11"/>
                  </a:lnTo>
                  <a:lnTo>
                    <a:pt x="2872" y="11"/>
                  </a:lnTo>
                  <a:lnTo>
                    <a:pt x="2870" y="9"/>
                  </a:lnTo>
                  <a:lnTo>
                    <a:pt x="2870" y="9"/>
                  </a:lnTo>
                  <a:lnTo>
                    <a:pt x="2870" y="9"/>
                  </a:lnTo>
                  <a:lnTo>
                    <a:pt x="2872" y="9"/>
                  </a:lnTo>
                  <a:lnTo>
                    <a:pt x="2872" y="9"/>
                  </a:lnTo>
                  <a:lnTo>
                    <a:pt x="2872" y="11"/>
                  </a:lnTo>
                  <a:lnTo>
                    <a:pt x="2874" y="12"/>
                  </a:lnTo>
                  <a:lnTo>
                    <a:pt x="2874" y="12"/>
                  </a:lnTo>
                  <a:lnTo>
                    <a:pt x="2875" y="14"/>
                  </a:lnTo>
                  <a:lnTo>
                    <a:pt x="2875" y="14"/>
                  </a:lnTo>
                  <a:lnTo>
                    <a:pt x="2875" y="16"/>
                  </a:lnTo>
                  <a:lnTo>
                    <a:pt x="2875" y="16"/>
                  </a:lnTo>
                  <a:lnTo>
                    <a:pt x="2875" y="17"/>
                  </a:lnTo>
                  <a:lnTo>
                    <a:pt x="2877" y="17"/>
                  </a:lnTo>
                  <a:lnTo>
                    <a:pt x="2877" y="19"/>
                  </a:lnTo>
                  <a:lnTo>
                    <a:pt x="2877" y="19"/>
                  </a:lnTo>
                  <a:lnTo>
                    <a:pt x="2878" y="20"/>
                  </a:lnTo>
                  <a:lnTo>
                    <a:pt x="2878" y="20"/>
                  </a:lnTo>
                  <a:lnTo>
                    <a:pt x="2880" y="20"/>
                  </a:lnTo>
                  <a:lnTo>
                    <a:pt x="2880" y="20"/>
                  </a:lnTo>
                  <a:lnTo>
                    <a:pt x="2880" y="20"/>
                  </a:lnTo>
                  <a:lnTo>
                    <a:pt x="2880" y="19"/>
                  </a:lnTo>
                  <a:lnTo>
                    <a:pt x="2880" y="19"/>
                  </a:lnTo>
                  <a:lnTo>
                    <a:pt x="2880" y="17"/>
                  </a:lnTo>
                  <a:lnTo>
                    <a:pt x="2878" y="17"/>
                  </a:lnTo>
                  <a:lnTo>
                    <a:pt x="2878" y="17"/>
                  </a:lnTo>
                  <a:lnTo>
                    <a:pt x="2880" y="17"/>
                  </a:lnTo>
                  <a:lnTo>
                    <a:pt x="2880" y="17"/>
                  </a:lnTo>
                  <a:lnTo>
                    <a:pt x="2881" y="19"/>
                  </a:lnTo>
                  <a:lnTo>
                    <a:pt x="2883" y="19"/>
                  </a:lnTo>
                  <a:lnTo>
                    <a:pt x="2883" y="19"/>
                  </a:lnTo>
                  <a:lnTo>
                    <a:pt x="2885" y="17"/>
                  </a:lnTo>
                  <a:lnTo>
                    <a:pt x="2885" y="17"/>
                  </a:lnTo>
                  <a:lnTo>
                    <a:pt x="2886" y="16"/>
                  </a:lnTo>
                  <a:lnTo>
                    <a:pt x="2886" y="16"/>
                  </a:lnTo>
                  <a:lnTo>
                    <a:pt x="2886" y="16"/>
                  </a:lnTo>
                  <a:lnTo>
                    <a:pt x="2886" y="14"/>
                  </a:lnTo>
                  <a:lnTo>
                    <a:pt x="2886" y="14"/>
                  </a:lnTo>
                  <a:lnTo>
                    <a:pt x="2885" y="12"/>
                  </a:lnTo>
                  <a:lnTo>
                    <a:pt x="2885" y="11"/>
                  </a:lnTo>
                  <a:lnTo>
                    <a:pt x="2883" y="9"/>
                  </a:lnTo>
                  <a:lnTo>
                    <a:pt x="2881" y="9"/>
                  </a:lnTo>
                  <a:lnTo>
                    <a:pt x="2881" y="9"/>
                  </a:lnTo>
                  <a:lnTo>
                    <a:pt x="2880" y="9"/>
                  </a:lnTo>
                  <a:lnTo>
                    <a:pt x="2880" y="9"/>
                  </a:lnTo>
                  <a:lnTo>
                    <a:pt x="2878" y="8"/>
                  </a:lnTo>
                  <a:lnTo>
                    <a:pt x="2877" y="8"/>
                  </a:lnTo>
                  <a:lnTo>
                    <a:pt x="2877" y="8"/>
                  </a:lnTo>
                  <a:lnTo>
                    <a:pt x="2875" y="8"/>
                  </a:lnTo>
                  <a:lnTo>
                    <a:pt x="2875" y="8"/>
                  </a:lnTo>
                  <a:lnTo>
                    <a:pt x="2875" y="8"/>
                  </a:lnTo>
                  <a:lnTo>
                    <a:pt x="2874" y="8"/>
                  </a:lnTo>
                  <a:lnTo>
                    <a:pt x="2874" y="8"/>
                  </a:lnTo>
                  <a:lnTo>
                    <a:pt x="2874" y="6"/>
                  </a:lnTo>
                  <a:lnTo>
                    <a:pt x="2872" y="6"/>
                  </a:lnTo>
                  <a:lnTo>
                    <a:pt x="2872" y="5"/>
                  </a:lnTo>
                  <a:lnTo>
                    <a:pt x="2870" y="3"/>
                  </a:lnTo>
                  <a:lnTo>
                    <a:pt x="2870" y="1"/>
                  </a:lnTo>
                  <a:lnTo>
                    <a:pt x="2870" y="1"/>
                  </a:lnTo>
                  <a:lnTo>
                    <a:pt x="2870" y="1"/>
                  </a:lnTo>
                  <a:close/>
                  <a:moveTo>
                    <a:pt x="781" y="0"/>
                  </a:moveTo>
                  <a:lnTo>
                    <a:pt x="783" y="0"/>
                  </a:lnTo>
                  <a:lnTo>
                    <a:pt x="783" y="1"/>
                  </a:lnTo>
                  <a:lnTo>
                    <a:pt x="786" y="1"/>
                  </a:lnTo>
                  <a:lnTo>
                    <a:pt x="787" y="1"/>
                  </a:lnTo>
                  <a:lnTo>
                    <a:pt x="790" y="1"/>
                  </a:lnTo>
                  <a:lnTo>
                    <a:pt x="794" y="3"/>
                  </a:lnTo>
                  <a:lnTo>
                    <a:pt x="795" y="3"/>
                  </a:lnTo>
                  <a:lnTo>
                    <a:pt x="795" y="3"/>
                  </a:lnTo>
                  <a:lnTo>
                    <a:pt x="797" y="5"/>
                  </a:lnTo>
                  <a:lnTo>
                    <a:pt x="797" y="5"/>
                  </a:lnTo>
                  <a:lnTo>
                    <a:pt x="797" y="5"/>
                  </a:lnTo>
                  <a:lnTo>
                    <a:pt x="797" y="5"/>
                  </a:lnTo>
                  <a:lnTo>
                    <a:pt x="797" y="6"/>
                  </a:lnTo>
                  <a:lnTo>
                    <a:pt x="795" y="6"/>
                  </a:lnTo>
                  <a:lnTo>
                    <a:pt x="792" y="8"/>
                  </a:lnTo>
                  <a:lnTo>
                    <a:pt x="792" y="8"/>
                  </a:lnTo>
                  <a:lnTo>
                    <a:pt x="792" y="6"/>
                  </a:lnTo>
                  <a:lnTo>
                    <a:pt x="792" y="6"/>
                  </a:lnTo>
                  <a:lnTo>
                    <a:pt x="790" y="5"/>
                  </a:lnTo>
                  <a:lnTo>
                    <a:pt x="786" y="5"/>
                  </a:lnTo>
                  <a:lnTo>
                    <a:pt x="786" y="3"/>
                  </a:lnTo>
                  <a:lnTo>
                    <a:pt x="783" y="3"/>
                  </a:lnTo>
                  <a:lnTo>
                    <a:pt x="778" y="3"/>
                  </a:lnTo>
                  <a:lnTo>
                    <a:pt x="775" y="3"/>
                  </a:lnTo>
                  <a:lnTo>
                    <a:pt x="775" y="3"/>
                  </a:lnTo>
                  <a:lnTo>
                    <a:pt x="773" y="3"/>
                  </a:lnTo>
                  <a:lnTo>
                    <a:pt x="772" y="3"/>
                  </a:lnTo>
                  <a:lnTo>
                    <a:pt x="772" y="3"/>
                  </a:lnTo>
                  <a:lnTo>
                    <a:pt x="770" y="5"/>
                  </a:lnTo>
                  <a:lnTo>
                    <a:pt x="767" y="5"/>
                  </a:lnTo>
                  <a:lnTo>
                    <a:pt x="764" y="6"/>
                  </a:lnTo>
                  <a:lnTo>
                    <a:pt x="762" y="8"/>
                  </a:lnTo>
                  <a:lnTo>
                    <a:pt x="764" y="8"/>
                  </a:lnTo>
                  <a:lnTo>
                    <a:pt x="770" y="6"/>
                  </a:lnTo>
                  <a:lnTo>
                    <a:pt x="773" y="6"/>
                  </a:lnTo>
                  <a:lnTo>
                    <a:pt x="775" y="6"/>
                  </a:lnTo>
                  <a:lnTo>
                    <a:pt x="776" y="6"/>
                  </a:lnTo>
                  <a:lnTo>
                    <a:pt x="784" y="6"/>
                  </a:lnTo>
                  <a:lnTo>
                    <a:pt x="784" y="6"/>
                  </a:lnTo>
                  <a:lnTo>
                    <a:pt x="786" y="8"/>
                  </a:lnTo>
                  <a:lnTo>
                    <a:pt x="784" y="8"/>
                  </a:lnTo>
                  <a:lnTo>
                    <a:pt x="783" y="9"/>
                  </a:lnTo>
                  <a:lnTo>
                    <a:pt x="779" y="9"/>
                  </a:lnTo>
                  <a:lnTo>
                    <a:pt x="779" y="9"/>
                  </a:lnTo>
                  <a:lnTo>
                    <a:pt x="778" y="9"/>
                  </a:lnTo>
                  <a:lnTo>
                    <a:pt x="776" y="9"/>
                  </a:lnTo>
                  <a:lnTo>
                    <a:pt x="775" y="9"/>
                  </a:lnTo>
                  <a:lnTo>
                    <a:pt x="773" y="9"/>
                  </a:lnTo>
                  <a:lnTo>
                    <a:pt x="770" y="9"/>
                  </a:lnTo>
                  <a:lnTo>
                    <a:pt x="770" y="9"/>
                  </a:lnTo>
                  <a:lnTo>
                    <a:pt x="772" y="9"/>
                  </a:lnTo>
                  <a:lnTo>
                    <a:pt x="772" y="11"/>
                  </a:lnTo>
                  <a:lnTo>
                    <a:pt x="772" y="12"/>
                  </a:lnTo>
                  <a:lnTo>
                    <a:pt x="772" y="12"/>
                  </a:lnTo>
                  <a:lnTo>
                    <a:pt x="770" y="12"/>
                  </a:lnTo>
                  <a:lnTo>
                    <a:pt x="768" y="12"/>
                  </a:lnTo>
                  <a:lnTo>
                    <a:pt x="767" y="12"/>
                  </a:lnTo>
                  <a:lnTo>
                    <a:pt x="765" y="14"/>
                  </a:lnTo>
                  <a:lnTo>
                    <a:pt x="764" y="16"/>
                  </a:lnTo>
                  <a:lnTo>
                    <a:pt x="762" y="16"/>
                  </a:lnTo>
                  <a:lnTo>
                    <a:pt x="762" y="16"/>
                  </a:lnTo>
                  <a:lnTo>
                    <a:pt x="762" y="17"/>
                  </a:lnTo>
                  <a:lnTo>
                    <a:pt x="762" y="17"/>
                  </a:lnTo>
                  <a:lnTo>
                    <a:pt x="759" y="19"/>
                  </a:lnTo>
                  <a:lnTo>
                    <a:pt x="759" y="19"/>
                  </a:lnTo>
                  <a:lnTo>
                    <a:pt x="757" y="20"/>
                  </a:lnTo>
                  <a:lnTo>
                    <a:pt x="757" y="20"/>
                  </a:lnTo>
                  <a:lnTo>
                    <a:pt x="761" y="20"/>
                  </a:lnTo>
                  <a:lnTo>
                    <a:pt x="761" y="20"/>
                  </a:lnTo>
                  <a:lnTo>
                    <a:pt x="759" y="23"/>
                  </a:lnTo>
                  <a:lnTo>
                    <a:pt x="754" y="25"/>
                  </a:lnTo>
                  <a:lnTo>
                    <a:pt x="751" y="28"/>
                  </a:lnTo>
                  <a:lnTo>
                    <a:pt x="749" y="30"/>
                  </a:lnTo>
                  <a:lnTo>
                    <a:pt x="749" y="30"/>
                  </a:lnTo>
                  <a:lnTo>
                    <a:pt x="748" y="31"/>
                  </a:lnTo>
                  <a:lnTo>
                    <a:pt x="743" y="33"/>
                  </a:lnTo>
                  <a:lnTo>
                    <a:pt x="740" y="34"/>
                  </a:lnTo>
                  <a:lnTo>
                    <a:pt x="738" y="34"/>
                  </a:lnTo>
                  <a:lnTo>
                    <a:pt x="738" y="34"/>
                  </a:lnTo>
                  <a:lnTo>
                    <a:pt x="738" y="34"/>
                  </a:lnTo>
                  <a:lnTo>
                    <a:pt x="738" y="34"/>
                  </a:lnTo>
                  <a:lnTo>
                    <a:pt x="737" y="33"/>
                  </a:lnTo>
                  <a:lnTo>
                    <a:pt x="735" y="33"/>
                  </a:lnTo>
                  <a:lnTo>
                    <a:pt x="734" y="34"/>
                  </a:lnTo>
                  <a:lnTo>
                    <a:pt x="732" y="34"/>
                  </a:lnTo>
                  <a:lnTo>
                    <a:pt x="731" y="36"/>
                  </a:lnTo>
                  <a:lnTo>
                    <a:pt x="729" y="36"/>
                  </a:lnTo>
                  <a:lnTo>
                    <a:pt x="729" y="38"/>
                  </a:lnTo>
                  <a:lnTo>
                    <a:pt x="727" y="38"/>
                  </a:lnTo>
                  <a:lnTo>
                    <a:pt x="727" y="38"/>
                  </a:lnTo>
                  <a:lnTo>
                    <a:pt x="729" y="39"/>
                  </a:lnTo>
                  <a:lnTo>
                    <a:pt x="729" y="39"/>
                  </a:lnTo>
                  <a:lnTo>
                    <a:pt x="727" y="39"/>
                  </a:lnTo>
                  <a:lnTo>
                    <a:pt x="727" y="41"/>
                  </a:lnTo>
                  <a:lnTo>
                    <a:pt x="729" y="41"/>
                  </a:lnTo>
                  <a:lnTo>
                    <a:pt x="729" y="41"/>
                  </a:lnTo>
                  <a:lnTo>
                    <a:pt x="729" y="41"/>
                  </a:lnTo>
                  <a:lnTo>
                    <a:pt x="729" y="42"/>
                  </a:lnTo>
                  <a:lnTo>
                    <a:pt x="727" y="42"/>
                  </a:lnTo>
                  <a:lnTo>
                    <a:pt x="726" y="44"/>
                  </a:lnTo>
                  <a:lnTo>
                    <a:pt x="724" y="44"/>
                  </a:lnTo>
                  <a:lnTo>
                    <a:pt x="723" y="44"/>
                  </a:lnTo>
                  <a:lnTo>
                    <a:pt x="721" y="44"/>
                  </a:lnTo>
                  <a:lnTo>
                    <a:pt x="720" y="44"/>
                  </a:lnTo>
                  <a:lnTo>
                    <a:pt x="715" y="46"/>
                  </a:lnTo>
                  <a:lnTo>
                    <a:pt x="713" y="46"/>
                  </a:lnTo>
                  <a:lnTo>
                    <a:pt x="713" y="46"/>
                  </a:lnTo>
                  <a:lnTo>
                    <a:pt x="710" y="46"/>
                  </a:lnTo>
                  <a:lnTo>
                    <a:pt x="704" y="47"/>
                  </a:lnTo>
                  <a:lnTo>
                    <a:pt x="702" y="47"/>
                  </a:lnTo>
                  <a:lnTo>
                    <a:pt x="699" y="47"/>
                  </a:lnTo>
                  <a:lnTo>
                    <a:pt x="696" y="47"/>
                  </a:lnTo>
                  <a:lnTo>
                    <a:pt x="694" y="47"/>
                  </a:lnTo>
                  <a:lnTo>
                    <a:pt x="688" y="46"/>
                  </a:lnTo>
                  <a:lnTo>
                    <a:pt x="688" y="44"/>
                  </a:lnTo>
                  <a:lnTo>
                    <a:pt x="688" y="42"/>
                  </a:lnTo>
                  <a:lnTo>
                    <a:pt x="686" y="44"/>
                  </a:lnTo>
                  <a:lnTo>
                    <a:pt x="685" y="44"/>
                  </a:lnTo>
                  <a:lnTo>
                    <a:pt x="685" y="42"/>
                  </a:lnTo>
                  <a:lnTo>
                    <a:pt x="679" y="42"/>
                  </a:lnTo>
                  <a:lnTo>
                    <a:pt x="677" y="42"/>
                  </a:lnTo>
                  <a:lnTo>
                    <a:pt x="677" y="42"/>
                  </a:lnTo>
                  <a:lnTo>
                    <a:pt x="674" y="39"/>
                  </a:lnTo>
                  <a:lnTo>
                    <a:pt x="674" y="39"/>
                  </a:lnTo>
                  <a:lnTo>
                    <a:pt x="672" y="38"/>
                  </a:lnTo>
                  <a:lnTo>
                    <a:pt x="671" y="38"/>
                  </a:lnTo>
                  <a:lnTo>
                    <a:pt x="671" y="38"/>
                  </a:lnTo>
                  <a:lnTo>
                    <a:pt x="671" y="38"/>
                  </a:lnTo>
                  <a:lnTo>
                    <a:pt x="674" y="38"/>
                  </a:lnTo>
                  <a:lnTo>
                    <a:pt x="677" y="39"/>
                  </a:lnTo>
                  <a:lnTo>
                    <a:pt x="680" y="41"/>
                  </a:lnTo>
                  <a:lnTo>
                    <a:pt x="680" y="41"/>
                  </a:lnTo>
                  <a:lnTo>
                    <a:pt x="683" y="39"/>
                  </a:lnTo>
                  <a:lnTo>
                    <a:pt x="685" y="39"/>
                  </a:lnTo>
                  <a:lnTo>
                    <a:pt x="685" y="39"/>
                  </a:lnTo>
                  <a:lnTo>
                    <a:pt x="683" y="38"/>
                  </a:lnTo>
                  <a:lnTo>
                    <a:pt x="683" y="36"/>
                  </a:lnTo>
                  <a:lnTo>
                    <a:pt x="683" y="36"/>
                  </a:lnTo>
                  <a:lnTo>
                    <a:pt x="686" y="36"/>
                  </a:lnTo>
                  <a:lnTo>
                    <a:pt x="688" y="38"/>
                  </a:lnTo>
                  <a:lnTo>
                    <a:pt x="688" y="38"/>
                  </a:lnTo>
                  <a:lnTo>
                    <a:pt x="690" y="38"/>
                  </a:lnTo>
                  <a:lnTo>
                    <a:pt x="693" y="38"/>
                  </a:lnTo>
                  <a:lnTo>
                    <a:pt x="693" y="39"/>
                  </a:lnTo>
                  <a:lnTo>
                    <a:pt x="696" y="39"/>
                  </a:lnTo>
                  <a:lnTo>
                    <a:pt x="696" y="39"/>
                  </a:lnTo>
                  <a:lnTo>
                    <a:pt x="696" y="39"/>
                  </a:lnTo>
                  <a:lnTo>
                    <a:pt x="694" y="39"/>
                  </a:lnTo>
                  <a:lnTo>
                    <a:pt x="696" y="38"/>
                  </a:lnTo>
                  <a:lnTo>
                    <a:pt x="697" y="38"/>
                  </a:lnTo>
                  <a:lnTo>
                    <a:pt x="697" y="38"/>
                  </a:lnTo>
                  <a:lnTo>
                    <a:pt x="696" y="36"/>
                  </a:lnTo>
                  <a:lnTo>
                    <a:pt x="694" y="36"/>
                  </a:lnTo>
                  <a:lnTo>
                    <a:pt x="694" y="36"/>
                  </a:lnTo>
                  <a:lnTo>
                    <a:pt x="696" y="34"/>
                  </a:lnTo>
                  <a:lnTo>
                    <a:pt x="696" y="34"/>
                  </a:lnTo>
                  <a:lnTo>
                    <a:pt x="696" y="34"/>
                  </a:lnTo>
                  <a:lnTo>
                    <a:pt x="697" y="34"/>
                  </a:lnTo>
                  <a:lnTo>
                    <a:pt x="699" y="34"/>
                  </a:lnTo>
                  <a:lnTo>
                    <a:pt x="699" y="34"/>
                  </a:lnTo>
                  <a:lnTo>
                    <a:pt x="699" y="33"/>
                  </a:lnTo>
                  <a:lnTo>
                    <a:pt x="699" y="33"/>
                  </a:lnTo>
                  <a:lnTo>
                    <a:pt x="699" y="33"/>
                  </a:lnTo>
                  <a:lnTo>
                    <a:pt x="699" y="31"/>
                  </a:lnTo>
                  <a:lnTo>
                    <a:pt x="699" y="30"/>
                  </a:lnTo>
                  <a:lnTo>
                    <a:pt x="699" y="30"/>
                  </a:lnTo>
                  <a:lnTo>
                    <a:pt x="701" y="28"/>
                  </a:lnTo>
                  <a:lnTo>
                    <a:pt x="701" y="28"/>
                  </a:lnTo>
                  <a:lnTo>
                    <a:pt x="701" y="27"/>
                  </a:lnTo>
                  <a:lnTo>
                    <a:pt x="702" y="27"/>
                  </a:lnTo>
                  <a:lnTo>
                    <a:pt x="704" y="27"/>
                  </a:lnTo>
                  <a:lnTo>
                    <a:pt x="707" y="27"/>
                  </a:lnTo>
                  <a:lnTo>
                    <a:pt x="707" y="27"/>
                  </a:lnTo>
                  <a:lnTo>
                    <a:pt x="707" y="27"/>
                  </a:lnTo>
                  <a:lnTo>
                    <a:pt x="707" y="28"/>
                  </a:lnTo>
                  <a:lnTo>
                    <a:pt x="710" y="27"/>
                  </a:lnTo>
                  <a:lnTo>
                    <a:pt x="712" y="27"/>
                  </a:lnTo>
                  <a:lnTo>
                    <a:pt x="713" y="25"/>
                  </a:lnTo>
                  <a:lnTo>
                    <a:pt x="715" y="25"/>
                  </a:lnTo>
                  <a:lnTo>
                    <a:pt x="715" y="25"/>
                  </a:lnTo>
                  <a:lnTo>
                    <a:pt x="715" y="23"/>
                  </a:lnTo>
                  <a:lnTo>
                    <a:pt x="715" y="23"/>
                  </a:lnTo>
                  <a:lnTo>
                    <a:pt x="713" y="23"/>
                  </a:lnTo>
                  <a:lnTo>
                    <a:pt x="713" y="22"/>
                  </a:lnTo>
                  <a:lnTo>
                    <a:pt x="713" y="22"/>
                  </a:lnTo>
                  <a:lnTo>
                    <a:pt x="712" y="20"/>
                  </a:lnTo>
                  <a:lnTo>
                    <a:pt x="710" y="20"/>
                  </a:lnTo>
                  <a:lnTo>
                    <a:pt x="708" y="19"/>
                  </a:lnTo>
                  <a:lnTo>
                    <a:pt x="708" y="19"/>
                  </a:lnTo>
                  <a:lnTo>
                    <a:pt x="708" y="19"/>
                  </a:lnTo>
                  <a:lnTo>
                    <a:pt x="708" y="19"/>
                  </a:lnTo>
                  <a:lnTo>
                    <a:pt x="708" y="17"/>
                  </a:lnTo>
                  <a:lnTo>
                    <a:pt x="707" y="16"/>
                  </a:lnTo>
                  <a:lnTo>
                    <a:pt x="707" y="16"/>
                  </a:lnTo>
                  <a:lnTo>
                    <a:pt x="705" y="16"/>
                  </a:lnTo>
                  <a:lnTo>
                    <a:pt x="705" y="16"/>
                  </a:lnTo>
                  <a:lnTo>
                    <a:pt x="705" y="16"/>
                  </a:lnTo>
                  <a:lnTo>
                    <a:pt x="705" y="14"/>
                  </a:lnTo>
                  <a:lnTo>
                    <a:pt x="705" y="14"/>
                  </a:lnTo>
                  <a:lnTo>
                    <a:pt x="705" y="14"/>
                  </a:lnTo>
                  <a:lnTo>
                    <a:pt x="705" y="12"/>
                  </a:lnTo>
                  <a:lnTo>
                    <a:pt x="705" y="12"/>
                  </a:lnTo>
                  <a:lnTo>
                    <a:pt x="705" y="11"/>
                  </a:lnTo>
                  <a:lnTo>
                    <a:pt x="705" y="11"/>
                  </a:lnTo>
                  <a:lnTo>
                    <a:pt x="704" y="11"/>
                  </a:lnTo>
                  <a:lnTo>
                    <a:pt x="699" y="11"/>
                  </a:lnTo>
                  <a:lnTo>
                    <a:pt x="699" y="9"/>
                  </a:lnTo>
                  <a:lnTo>
                    <a:pt x="697" y="9"/>
                  </a:lnTo>
                  <a:lnTo>
                    <a:pt x="697" y="8"/>
                  </a:lnTo>
                  <a:lnTo>
                    <a:pt x="697" y="8"/>
                  </a:lnTo>
                  <a:lnTo>
                    <a:pt x="694" y="6"/>
                  </a:lnTo>
                  <a:lnTo>
                    <a:pt x="694" y="5"/>
                  </a:lnTo>
                  <a:lnTo>
                    <a:pt x="694" y="5"/>
                  </a:lnTo>
                  <a:lnTo>
                    <a:pt x="696" y="5"/>
                  </a:lnTo>
                  <a:lnTo>
                    <a:pt x="699" y="6"/>
                  </a:lnTo>
                  <a:lnTo>
                    <a:pt x="699" y="6"/>
                  </a:lnTo>
                  <a:lnTo>
                    <a:pt x="699" y="6"/>
                  </a:lnTo>
                  <a:lnTo>
                    <a:pt x="699" y="6"/>
                  </a:lnTo>
                  <a:lnTo>
                    <a:pt x="699" y="6"/>
                  </a:lnTo>
                  <a:lnTo>
                    <a:pt x="705" y="8"/>
                  </a:lnTo>
                  <a:lnTo>
                    <a:pt x="705" y="8"/>
                  </a:lnTo>
                  <a:lnTo>
                    <a:pt x="707" y="9"/>
                  </a:lnTo>
                  <a:lnTo>
                    <a:pt x="707" y="9"/>
                  </a:lnTo>
                  <a:lnTo>
                    <a:pt x="707" y="9"/>
                  </a:lnTo>
                  <a:lnTo>
                    <a:pt x="708" y="11"/>
                  </a:lnTo>
                  <a:lnTo>
                    <a:pt x="710" y="11"/>
                  </a:lnTo>
                  <a:lnTo>
                    <a:pt x="713" y="12"/>
                  </a:lnTo>
                  <a:lnTo>
                    <a:pt x="713" y="12"/>
                  </a:lnTo>
                  <a:lnTo>
                    <a:pt x="715" y="14"/>
                  </a:lnTo>
                  <a:lnTo>
                    <a:pt x="718" y="14"/>
                  </a:lnTo>
                  <a:lnTo>
                    <a:pt x="718" y="12"/>
                  </a:lnTo>
                  <a:lnTo>
                    <a:pt x="718" y="12"/>
                  </a:lnTo>
                  <a:lnTo>
                    <a:pt x="720" y="12"/>
                  </a:lnTo>
                  <a:lnTo>
                    <a:pt x="720" y="12"/>
                  </a:lnTo>
                  <a:lnTo>
                    <a:pt x="721" y="12"/>
                  </a:lnTo>
                  <a:lnTo>
                    <a:pt x="721" y="14"/>
                  </a:lnTo>
                  <a:lnTo>
                    <a:pt x="720" y="14"/>
                  </a:lnTo>
                  <a:lnTo>
                    <a:pt x="721" y="14"/>
                  </a:lnTo>
                  <a:lnTo>
                    <a:pt x="721" y="16"/>
                  </a:lnTo>
                  <a:lnTo>
                    <a:pt x="721" y="16"/>
                  </a:lnTo>
                  <a:lnTo>
                    <a:pt x="723" y="16"/>
                  </a:lnTo>
                  <a:lnTo>
                    <a:pt x="723" y="16"/>
                  </a:lnTo>
                  <a:lnTo>
                    <a:pt x="726" y="17"/>
                  </a:lnTo>
                  <a:lnTo>
                    <a:pt x="726" y="17"/>
                  </a:lnTo>
                  <a:lnTo>
                    <a:pt x="727" y="19"/>
                  </a:lnTo>
                  <a:lnTo>
                    <a:pt x="731" y="22"/>
                  </a:lnTo>
                  <a:lnTo>
                    <a:pt x="731" y="22"/>
                  </a:lnTo>
                  <a:lnTo>
                    <a:pt x="734" y="22"/>
                  </a:lnTo>
                  <a:lnTo>
                    <a:pt x="737" y="20"/>
                  </a:lnTo>
                  <a:lnTo>
                    <a:pt x="738" y="22"/>
                  </a:lnTo>
                  <a:lnTo>
                    <a:pt x="738" y="20"/>
                  </a:lnTo>
                  <a:lnTo>
                    <a:pt x="740" y="20"/>
                  </a:lnTo>
                  <a:lnTo>
                    <a:pt x="740" y="20"/>
                  </a:lnTo>
                  <a:lnTo>
                    <a:pt x="740" y="20"/>
                  </a:lnTo>
                  <a:lnTo>
                    <a:pt x="745" y="20"/>
                  </a:lnTo>
                  <a:lnTo>
                    <a:pt x="748" y="19"/>
                  </a:lnTo>
                  <a:lnTo>
                    <a:pt x="751" y="17"/>
                  </a:lnTo>
                  <a:lnTo>
                    <a:pt x="753" y="16"/>
                  </a:lnTo>
                  <a:lnTo>
                    <a:pt x="756" y="14"/>
                  </a:lnTo>
                  <a:lnTo>
                    <a:pt x="757" y="12"/>
                  </a:lnTo>
                  <a:lnTo>
                    <a:pt x="757" y="11"/>
                  </a:lnTo>
                  <a:lnTo>
                    <a:pt x="759" y="9"/>
                  </a:lnTo>
                  <a:lnTo>
                    <a:pt x="759" y="9"/>
                  </a:lnTo>
                  <a:lnTo>
                    <a:pt x="759" y="8"/>
                  </a:lnTo>
                  <a:lnTo>
                    <a:pt x="761" y="6"/>
                  </a:lnTo>
                  <a:lnTo>
                    <a:pt x="762" y="6"/>
                  </a:lnTo>
                  <a:lnTo>
                    <a:pt x="764" y="5"/>
                  </a:lnTo>
                  <a:lnTo>
                    <a:pt x="765" y="3"/>
                  </a:lnTo>
                  <a:lnTo>
                    <a:pt x="772" y="1"/>
                  </a:lnTo>
                  <a:lnTo>
                    <a:pt x="775" y="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"/>
            <p:cNvSpPr/>
            <p:nvPr/>
          </p:nvSpPr>
          <p:spPr>
            <a:xfrm>
              <a:off x="1090761" y="2217201"/>
              <a:ext cx="9597966" cy="233907"/>
            </a:xfrm>
            <a:custGeom>
              <a:rect b="b" l="l" r="r" t="t"/>
              <a:pathLst>
                <a:path extrusionOk="0" h="120" w="4924">
                  <a:moveTo>
                    <a:pt x="2802" y="76"/>
                  </a:moveTo>
                  <a:lnTo>
                    <a:pt x="2802" y="76"/>
                  </a:lnTo>
                  <a:lnTo>
                    <a:pt x="2802" y="76"/>
                  </a:lnTo>
                  <a:lnTo>
                    <a:pt x="2800" y="76"/>
                  </a:lnTo>
                  <a:lnTo>
                    <a:pt x="2800" y="77"/>
                  </a:lnTo>
                  <a:lnTo>
                    <a:pt x="2800" y="79"/>
                  </a:lnTo>
                  <a:lnTo>
                    <a:pt x="2803" y="81"/>
                  </a:lnTo>
                  <a:lnTo>
                    <a:pt x="2803" y="81"/>
                  </a:lnTo>
                  <a:lnTo>
                    <a:pt x="2803" y="81"/>
                  </a:lnTo>
                  <a:lnTo>
                    <a:pt x="2803" y="81"/>
                  </a:lnTo>
                  <a:lnTo>
                    <a:pt x="2803" y="79"/>
                  </a:lnTo>
                  <a:lnTo>
                    <a:pt x="2803" y="76"/>
                  </a:lnTo>
                  <a:lnTo>
                    <a:pt x="2803" y="76"/>
                  </a:lnTo>
                  <a:lnTo>
                    <a:pt x="2802" y="76"/>
                  </a:lnTo>
                  <a:close/>
                  <a:moveTo>
                    <a:pt x="987" y="76"/>
                  </a:moveTo>
                  <a:lnTo>
                    <a:pt x="987" y="76"/>
                  </a:lnTo>
                  <a:lnTo>
                    <a:pt x="987" y="77"/>
                  </a:lnTo>
                  <a:lnTo>
                    <a:pt x="987" y="77"/>
                  </a:lnTo>
                  <a:lnTo>
                    <a:pt x="985" y="79"/>
                  </a:lnTo>
                  <a:lnTo>
                    <a:pt x="987" y="79"/>
                  </a:lnTo>
                  <a:lnTo>
                    <a:pt x="987" y="81"/>
                  </a:lnTo>
                  <a:lnTo>
                    <a:pt x="987" y="82"/>
                  </a:lnTo>
                  <a:lnTo>
                    <a:pt x="987" y="82"/>
                  </a:lnTo>
                  <a:lnTo>
                    <a:pt x="987" y="84"/>
                  </a:lnTo>
                  <a:lnTo>
                    <a:pt x="988" y="84"/>
                  </a:lnTo>
                  <a:lnTo>
                    <a:pt x="988" y="85"/>
                  </a:lnTo>
                  <a:lnTo>
                    <a:pt x="988" y="85"/>
                  </a:lnTo>
                  <a:lnTo>
                    <a:pt x="990" y="87"/>
                  </a:lnTo>
                  <a:lnTo>
                    <a:pt x="990" y="87"/>
                  </a:lnTo>
                  <a:lnTo>
                    <a:pt x="990" y="87"/>
                  </a:lnTo>
                  <a:lnTo>
                    <a:pt x="990" y="87"/>
                  </a:lnTo>
                  <a:lnTo>
                    <a:pt x="990" y="87"/>
                  </a:lnTo>
                  <a:lnTo>
                    <a:pt x="990" y="87"/>
                  </a:lnTo>
                  <a:lnTo>
                    <a:pt x="992" y="87"/>
                  </a:lnTo>
                  <a:lnTo>
                    <a:pt x="992" y="87"/>
                  </a:lnTo>
                  <a:lnTo>
                    <a:pt x="992" y="87"/>
                  </a:lnTo>
                  <a:lnTo>
                    <a:pt x="990" y="88"/>
                  </a:lnTo>
                  <a:lnTo>
                    <a:pt x="988" y="88"/>
                  </a:lnTo>
                  <a:lnTo>
                    <a:pt x="988" y="87"/>
                  </a:lnTo>
                  <a:lnTo>
                    <a:pt x="987" y="87"/>
                  </a:lnTo>
                  <a:lnTo>
                    <a:pt x="985" y="87"/>
                  </a:lnTo>
                  <a:lnTo>
                    <a:pt x="984" y="87"/>
                  </a:lnTo>
                  <a:lnTo>
                    <a:pt x="984" y="87"/>
                  </a:lnTo>
                  <a:lnTo>
                    <a:pt x="984" y="87"/>
                  </a:lnTo>
                  <a:lnTo>
                    <a:pt x="982" y="87"/>
                  </a:lnTo>
                  <a:lnTo>
                    <a:pt x="982" y="87"/>
                  </a:lnTo>
                  <a:lnTo>
                    <a:pt x="982" y="87"/>
                  </a:lnTo>
                  <a:lnTo>
                    <a:pt x="980" y="87"/>
                  </a:lnTo>
                  <a:lnTo>
                    <a:pt x="980" y="85"/>
                  </a:lnTo>
                  <a:lnTo>
                    <a:pt x="980" y="85"/>
                  </a:lnTo>
                  <a:lnTo>
                    <a:pt x="982" y="85"/>
                  </a:lnTo>
                  <a:lnTo>
                    <a:pt x="980" y="85"/>
                  </a:lnTo>
                  <a:lnTo>
                    <a:pt x="980" y="84"/>
                  </a:lnTo>
                  <a:lnTo>
                    <a:pt x="979" y="82"/>
                  </a:lnTo>
                  <a:lnTo>
                    <a:pt x="977" y="82"/>
                  </a:lnTo>
                  <a:lnTo>
                    <a:pt x="977" y="82"/>
                  </a:lnTo>
                  <a:lnTo>
                    <a:pt x="976" y="84"/>
                  </a:lnTo>
                  <a:lnTo>
                    <a:pt x="976" y="84"/>
                  </a:lnTo>
                  <a:lnTo>
                    <a:pt x="976" y="82"/>
                  </a:lnTo>
                  <a:lnTo>
                    <a:pt x="976" y="82"/>
                  </a:lnTo>
                  <a:lnTo>
                    <a:pt x="976" y="81"/>
                  </a:lnTo>
                  <a:lnTo>
                    <a:pt x="976" y="81"/>
                  </a:lnTo>
                  <a:lnTo>
                    <a:pt x="974" y="79"/>
                  </a:lnTo>
                  <a:lnTo>
                    <a:pt x="974" y="79"/>
                  </a:lnTo>
                  <a:lnTo>
                    <a:pt x="974" y="79"/>
                  </a:lnTo>
                  <a:lnTo>
                    <a:pt x="976" y="79"/>
                  </a:lnTo>
                  <a:lnTo>
                    <a:pt x="976" y="79"/>
                  </a:lnTo>
                  <a:lnTo>
                    <a:pt x="977" y="79"/>
                  </a:lnTo>
                  <a:lnTo>
                    <a:pt x="977" y="79"/>
                  </a:lnTo>
                  <a:lnTo>
                    <a:pt x="979" y="79"/>
                  </a:lnTo>
                  <a:lnTo>
                    <a:pt x="979" y="79"/>
                  </a:lnTo>
                  <a:lnTo>
                    <a:pt x="979" y="79"/>
                  </a:lnTo>
                  <a:lnTo>
                    <a:pt x="979" y="79"/>
                  </a:lnTo>
                  <a:lnTo>
                    <a:pt x="980" y="79"/>
                  </a:lnTo>
                  <a:lnTo>
                    <a:pt x="982" y="77"/>
                  </a:lnTo>
                  <a:lnTo>
                    <a:pt x="984" y="77"/>
                  </a:lnTo>
                  <a:lnTo>
                    <a:pt x="985" y="77"/>
                  </a:lnTo>
                  <a:lnTo>
                    <a:pt x="985" y="77"/>
                  </a:lnTo>
                  <a:lnTo>
                    <a:pt x="985" y="76"/>
                  </a:lnTo>
                  <a:lnTo>
                    <a:pt x="987" y="76"/>
                  </a:lnTo>
                  <a:close/>
                  <a:moveTo>
                    <a:pt x="2843" y="74"/>
                  </a:moveTo>
                  <a:lnTo>
                    <a:pt x="2843" y="74"/>
                  </a:lnTo>
                  <a:lnTo>
                    <a:pt x="2844" y="76"/>
                  </a:lnTo>
                  <a:lnTo>
                    <a:pt x="2843" y="77"/>
                  </a:lnTo>
                  <a:lnTo>
                    <a:pt x="2841" y="79"/>
                  </a:lnTo>
                  <a:lnTo>
                    <a:pt x="2841" y="79"/>
                  </a:lnTo>
                  <a:lnTo>
                    <a:pt x="2841" y="81"/>
                  </a:lnTo>
                  <a:lnTo>
                    <a:pt x="2841" y="81"/>
                  </a:lnTo>
                  <a:lnTo>
                    <a:pt x="2841" y="81"/>
                  </a:lnTo>
                  <a:lnTo>
                    <a:pt x="2838" y="81"/>
                  </a:lnTo>
                  <a:lnTo>
                    <a:pt x="2838" y="81"/>
                  </a:lnTo>
                  <a:lnTo>
                    <a:pt x="2840" y="79"/>
                  </a:lnTo>
                  <a:lnTo>
                    <a:pt x="2840" y="77"/>
                  </a:lnTo>
                  <a:lnTo>
                    <a:pt x="2840" y="76"/>
                  </a:lnTo>
                  <a:lnTo>
                    <a:pt x="2840" y="76"/>
                  </a:lnTo>
                  <a:lnTo>
                    <a:pt x="2841" y="76"/>
                  </a:lnTo>
                  <a:lnTo>
                    <a:pt x="2841" y="74"/>
                  </a:lnTo>
                  <a:lnTo>
                    <a:pt x="2843" y="74"/>
                  </a:lnTo>
                  <a:close/>
                  <a:moveTo>
                    <a:pt x="2824" y="74"/>
                  </a:moveTo>
                  <a:lnTo>
                    <a:pt x="2825" y="76"/>
                  </a:lnTo>
                  <a:lnTo>
                    <a:pt x="2829" y="77"/>
                  </a:lnTo>
                  <a:lnTo>
                    <a:pt x="2829" y="79"/>
                  </a:lnTo>
                  <a:lnTo>
                    <a:pt x="2829" y="81"/>
                  </a:lnTo>
                  <a:lnTo>
                    <a:pt x="2827" y="82"/>
                  </a:lnTo>
                  <a:lnTo>
                    <a:pt x="2827" y="82"/>
                  </a:lnTo>
                  <a:lnTo>
                    <a:pt x="2825" y="81"/>
                  </a:lnTo>
                  <a:lnTo>
                    <a:pt x="2825" y="81"/>
                  </a:lnTo>
                  <a:lnTo>
                    <a:pt x="2824" y="79"/>
                  </a:lnTo>
                  <a:lnTo>
                    <a:pt x="2824" y="77"/>
                  </a:lnTo>
                  <a:lnTo>
                    <a:pt x="2824" y="77"/>
                  </a:lnTo>
                  <a:lnTo>
                    <a:pt x="2824" y="77"/>
                  </a:lnTo>
                  <a:lnTo>
                    <a:pt x="2824" y="79"/>
                  </a:lnTo>
                  <a:lnTo>
                    <a:pt x="2825" y="79"/>
                  </a:lnTo>
                  <a:lnTo>
                    <a:pt x="2825" y="77"/>
                  </a:lnTo>
                  <a:lnTo>
                    <a:pt x="2825" y="76"/>
                  </a:lnTo>
                  <a:lnTo>
                    <a:pt x="2824" y="74"/>
                  </a:lnTo>
                  <a:lnTo>
                    <a:pt x="2824" y="74"/>
                  </a:lnTo>
                  <a:close/>
                  <a:moveTo>
                    <a:pt x="962" y="71"/>
                  </a:moveTo>
                  <a:lnTo>
                    <a:pt x="962" y="71"/>
                  </a:lnTo>
                  <a:lnTo>
                    <a:pt x="962" y="73"/>
                  </a:lnTo>
                  <a:lnTo>
                    <a:pt x="962" y="74"/>
                  </a:lnTo>
                  <a:lnTo>
                    <a:pt x="963" y="74"/>
                  </a:lnTo>
                  <a:lnTo>
                    <a:pt x="965" y="76"/>
                  </a:lnTo>
                  <a:lnTo>
                    <a:pt x="965" y="77"/>
                  </a:lnTo>
                  <a:lnTo>
                    <a:pt x="963" y="77"/>
                  </a:lnTo>
                  <a:lnTo>
                    <a:pt x="962" y="79"/>
                  </a:lnTo>
                  <a:lnTo>
                    <a:pt x="958" y="79"/>
                  </a:lnTo>
                  <a:lnTo>
                    <a:pt x="957" y="79"/>
                  </a:lnTo>
                  <a:lnTo>
                    <a:pt x="955" y="79"/>
                  </a:lnTo>
                  <a:lnTo>
                    <a:pt x="955" y="77"/>
                  </a:lnTo>
                  <a:lnTo>
                    <a:pt x="958" y="76"/>
                  </a:lnTo>
                  <a:lnTo>
                    <a:pt x="958" y="74"/>
                  </a:lnTo>
                  <a:lnTo>
                    <a:pt x="962" y="71"/>
                  </a:lnTo>
                  <a:lnTo>
                    <a:pt x="962" y="71"/>
                  </a:lnTo>
                  <a:close/>
                  <a:moveTo>
                    <a:pt x="2769" y="70"/>
                  </a:moveTo>
                  <a:lnTo>
                    <a:pt x="2769" y="71"/>
                  </a:lnTo>
                  <a:lnTo>
                    <a:pt x="2769" y="73"/>
                  </a:lnTo>
                  <a:lnTo>
                    <a:pt x="2770" y="73"/>
                  </a:lnTo>
                  <a:lnTo>
                    <a:pt x="2772" y="73"/>
                  </a:lnTo>
                  <a:lnTo>
                    <a:pt x="2772" y="73"/>
                  </a:lnTo>
                  <a:lnTo>
                    <a:pt x="2772" y="73"/>
                  </a:lnTo>
                  <a:lnTo>
                    <a:pt x="2773" y="73"/>
                  </a:lnTo>
                  <a:lnTo>
                    <a:pt x="2773" y="74"/>
                  </a:lnTo>
                  <a:lnTo>
                    <a:pt x="2775" y="76"/>
                  </a:lnTo>
                  <a:lnTo>
                    <a:pt x="2775" y="76"/>
                  </a:lnTo>
                  <a:lnTo>
                    <a:pt x="2773" y="76"/>
                  </a:lnTo>
                  <a:lnTo>
                    <a:pt x="2773" y="76"/>
                  </a:lnTo>
                  <a:lnTo>
                    <a:pt x="2775" y="77"/>
                  </a:lnTo>
                  <a:lnTo>
                    <a:pt x="2777" y="79"/>
                  </a:lnTo>
                  <a:lnTo>
                    <a:pt x="2778" y="81"/>
                  </a:lnTo>
                  <a:lnTo>
                    <a:pt x="2780" y="81"/>
                  </a:lnTo>
                  <a:lnTo>
                    <a:pt x="2778" y="81"/>
                  </a:lnTo>
                  <a:lnTo>
                    <a:pt x="2777" y="81"/>
                  </a:lnTo>
                  <a:lnTo>
                    <a:pt x="2775" y="79"/>
                  </a:lnTo>
                  <a:lnTo>
                    <a:pt x="2775" y="79"/>
                  </a:lnTo>
                  <a:lnTo>
                    <a:pt x="2773" y="79"/>
                  </a:lnTo>
                  <a:lnTo>
                    <a:pt x="2773" y="81"/>
                  </a:lnTo>
                  <a:lnTo>
                    <a:pt x="2773" y="82"/>
                  </a:lnTo>
                  <a:lnTo>
                    <a:pt x="2773" y="82"/>
                  </a:lnTo>
                  <a:lnTo>
                    <a:pt x="2773" y="82"/>
                  </a:lnTo>
                  <a:lnTo>
                    <a:pt x="2773" y="84"/>
                  </a:lnTo>
                  <a:lnTo>
                    <a:pt x="2772" y="84"/>
                  </a:lnTo>
                  <a:lnTo>
                    <a:pt x="2772" y="84"/>
                  </a:lnTo>
                  <a:lnTo>
                    <a:pt x="2772" y="85"/>
                  </a:lnTo>
                  <a:lnTo>
                    <a:pt x="2773" y="87"/>
                  </a:lnTo>
                  <a:lnTo>
                    <a:pt x="2773" y="87"/>
                  </a:lnTo>
                  <a:lnTo>
                    <a:pt x="2775" y="85"/>
                  </a:lnTo>
                  <a:lnTo>
                    <a:pt x="2775" y="85"/>
                  </a:lnTo>
                  <a:lnTo>
                    <a:pt x="2775" y="87"/>
                  </a:lnTo>
                  <a:lnTo>
                    <a:pt x="2775" y="87"/>
                  </a:lnTo>
                  <a:lnTo>
                    <a:pt x="2775" y="88"/>
                  </a:lnTo>
                  <a:lnTo>
                    <a:pt x="2777" y="88"/>
                  </a:lnTo>
                  <a:lnTo>
                    <a:pt x="2777" y="87"/>
                  </a:lnTo>
                  <a:lnTo>
                    <a:pt x="2777" y="85"/>
                  </a:lnTo>
                  <a:lnTo>
                    <a:pt x="2777" y="85"/>
                  </a:lnTo>
                  <a:lnTo>
                    <a:pt x="2778" y="84"/>
                  </a:lnTo>
                  <a:lnTo>
                    <a:pt x="2778" y="84"/>
                  </a:lnTo>
                  <a:lnTo>
                    <a:pt x="2780" y="84"/>
                  </a:lnTo>
                  <a:lnTo>
                    <a:pt x="2780" y="82"/>
                  </a:lnTo>
                  <a:lnTo>
                    <a:pt x="2780" y="81"/>
                  </a:lnTo>
                  <a:lnTo>
                    <a:pt x="2778" y="79"/>
                  </a:lnTo>
                  <a:lnTo>
                    <a:pt x="2778" y="79"/>
                  </a:lnTo>
                  <a:lnTo>
                    <a:pt x="2780" y="79"/>
                  </a:lnTo>
                  <a:lnTo>
                    <a:pt x="2781" y="81"/>
                  </a:lnTo>
                  <a:lnTo>
                    <a:pt x="2781" y="82"/>
                  </a:lnTo>
                  <a:lnTo>
                    <a:pt x="2783" y="84"/>
                  </a:lnTo>
                  <a:lnTo>
                    <a:pt x="2784" y="84"/>
                  </a:lnTo>
                  <a:lnTo>
                    <a:pt x="2786" y="84"/>
                  </a:lnTo>
                  <a:lnTo>
                    <a:pt x="2786" y="82"/>
                  </a:lnTo>
                  <a:lnTo>
                    <a:pt x="2786" y="82"/>
                  </a:lnTo>
                  <a:lnTo>
                    <a:pt x="2784" y="81"/>
                  </a:lnTo>
                  <a:lnTo>
                    <a:pt x="2783" y="81"/>
                  </a:lnTo>
                  <a:lnTo>
                    <a:pt x="2783" y="79"/>
                  </a:lnTo>
                  <a:lnTo>
                    <a:pt x="2783" y="77"/>
                  </a:lnTo>
                  <a:lnTo>
                    <a:pt x="2781" y="77"/>
                  </a:lnTo>
                  <a:lnTo>
                    <a:pt x="2783" y="77"/>
                  </a:lnTo>
                  <a:lnTo>
                    <a:pt x="2783" y="79"/>
                  </a:lnTo>
                  <a:lnTo>
                    <a:pt x="2784" y="79"/>
                  </a:lnTo>
                  <a:lnTo>
                    <a:pt x="2784" y="77"/>
                  </a:lnTo>
                  <a:lnTo>
                    <a:pt x="2784" y="77"/>
                  </a:lnTo>
                  <a:lnTo>
                    <a:pt x="2784" y="76"/>
                  </a:lnTo>
                  <a:lnTo>
                    <a:pt x="2784" y="76"/>
                  </a:lnTo>
                  <a:lnTo>
                    <a:pt x="2784" y="76"/>
                  </a:lnTo>
                  <a:lnTo>
                    <a:pt x="2788" y="74"/>
                  </a:lnTo>
                  <a:lnTo>
                    <a:pt x="2788" y="74"/>
                  </a:lnTo>
                  <a:lnTo>
                    <a:pt x="2789" y="74"/>
                  </a:lnTo>
                  <a:lnTo>
                    <a:pt x="2788" y="76"/>
                  </a:lnTo>
                  <a:lnTo>
                    <a:pt x="2788" y="76"/>
                  </a:lnTo>
                  <a:lnTo>
                    <a:pt x="2788" y="77"/>
                  </a:lnTo>
                  <a:lnTo>
                    <a:pt x="2788" y="77"/>
                  </a:lnTo>
                  <a:lnTo>
                    <a:pt x="2786" y="77"/>
                  </a:lnTo>
                  <a:lnTo>
                    <a:pt x="2786" y="77"/>
                  </a:lnTo>
                  <a:lnTo>
                    <a:pt x="2788" y="79"/>
                  </a:lnTo>
                  <a:lnTo>
                    <a:pt x="2788" y="79"/>
                  </a:lnTo>
                  <a:lnTo>
                    <a:pt x="2788" y="79"/>
                  </a:lnTo>
                  <a:lnTo>
                    <a:pt x="2789" y="79"/>
                  </a:lnTo>
                  <a:lnTo>
                    <a:pt x="2789" y="79"/>
                  </a:lnTo>
                  <a:lnTo>
                    <a:pt x="2788" y="79"/>
                  </a:lnTo>
                  <a:lnTo>
                    <a:pt x="2788" y="79"/>
                  </a:lnTo>
                  <a:lnTo>
                    <a:pt x="2788" y="81"/>
                  </a:lnTo>
                  <a:lnTo>
                    <a:pt x="2786" y="79"/>
                  </a:lnTo>
                  <a:lnTo>
                    <a:pt x="2788" y="81"/>
                  </a:lnTo>
                  <a:lnTo>
                    <a:pt x="2788" y="82"/>
                  </a:lnTo>
                  <a:lnTo>
                    <a:pt x="2788" y="84"/>
                  </a:lnTo>
                  <a:lnTo>
                    <a:pt x="2788" y="84"/>
                  </a:lnTo>
                  <a:lnTo>
                    <a:pt x="2788" y="84"/>
                  </a:lnTo>
                  <a:lnTo>
                    <a:pt x="2786" y="84"/>
                  </a:lnTo>
                  <a:lnTo>
                    <a:pt x="2786" y="84"/>
                  </a:lnTo>
                  <a:lnTo>
                    <a:pt x="2786" y="85"/>
                  </a:lnTo>
                  <a:lnTo>
                    <a:pt x="2786" y="85"/>
                  </a:lnTo>
                  <a:lnTo>
                    <a:pt x="2786" y="87"/>
                  </a:lnTo>
                  <a:lnTo>
                    <a:pt x="2786" y="87"/>
                  </a:lnTo>
                  <a:lnTo>
                    <a:pt x="2788" y="87"/>
                  </a:lnTo>
                  <a:lnTo>
                    <a:pt x="2786" y="87"/>
                  </a:lnTo>
                  <a:lnTo>
                    <a:pt x="2784" y="87"/>
                  </a:lnTo>
                  <a:lnTo>
                    <a:pt x="2784" y="87"/>
                  </a:lnTo>
                  <a:lnTo>
                    <a:pt x="2784" y="85"/>
                  </a:lnTo>
                  <a:lnTo>
                    <a:pt x="2783" y="84"/>
                  </a:lnTo>
                  <a:lnTo>
                    <a:pt x="2783" y="85"/>
                  </a:lnTo>
                  <a:lnTo>
                    <a:pt x="2783" y="85"/>
                  </a:lnTo>
                  <a:lnTo>
                    <a:pt x="2783" y="87"/>
                  </a:lnTo>
                  <a:lnTo>
                    <a:pt x="2781" y="88"/>
                  </a:lnTo>
                  <a:lnTo>
                    <a:pt x="2781" y="88"/>
                  </a:lnTo>
                  <a:lnTo>
                    <a:pt x="2780" y="90"/>
                  </a:lnTo>
                  <a:lnTo>
                    <a:pt x="2780" y="90"/>
                  </a:lnTo>
                  <a:lnTo>
                    <a:pt x="2780" y="90"/>
                  </a:lnTo>
                  <a:lnTo>
                    <a:pt x="2780" y="90"/>
                  </a:lnTo>
                  <a:lnTo>
                    <a:pt x="2780" y="88"/>
                  </a:lnTo>
                  <a:lnTo>
                    <a:pt x="2780" y="88"/>
                  </a:lnTo>
                  <a:lnTo>
                    <a:pt x="2780" y="88"/>
                  </a:lnTo>
                  <a:lnTo>
                    <a:pt x="2781" y="88"/>
                  </a:lnTo>
                  <a:lnTo>
                    <a:pt x="2781" y="87"/>
                  </a:lnTo>
                  <a:lnTo>
                    <a:pt x="2781" y="87"/>
                  </a:lnTo>
                  <a:lnTo>
                    <a:pt x="2781" y="85"/>
                  </a:lnTo>
                  <a:lnTo>
                    <a:pt x="2780" y="85"/>
                  </a:lnTo>
                  <a:lnTo>
                    <a:pt x="2778" y="85"/>
                  </a:lnTo>
                  <a:lnTo>
                    <a:pt x="2777" y="85"/>
                  </a:lnTo>
                  <a:lnTo>
                    <a:pt x="2777" y="87"/>
                  </a:lnTo>
                  <a:lnTo>
                    <a:pt x="2777" y="88"/>
                  </a:lnTo>
                  <a:lnTo>
                    <a:pt x="2778" y="88"/>
                  </a:lnTo>
                  <a:lnTo>
                    <a:pt x="2778" y="90"/>
                  </a:lnTo>
                  <a:lnTo>
                    <a:pt x="2778" y="90"/>
                  </a:lnTo>
                  <a:lnTo>
                    <a:pt x="2777" y="90"/>
                  </a:lnTo>
                  <a:lnTo>
                    <a:pt x="2775" y="90"/>
                  </a:lnTo>
                  <a:lnTo>
                    <a:pt x="2775" y="92"/>
                  </a:lnTo>
                  <a:lnTo>
                    <a:pt x="2775" y="92"/>
                  </a:lnTo>
                  <a:lnTo>
                    <a:pt x="2775" y="90"/>
                  </a:lnTo>
                  <a:lnTo>
                    <a:pt x="2773" y="90"/>
                  </a:lnTo>
                  <a:lnTo>
                    <a:pt x="2773" y="90"/>
                  </a:lnTo>
                  <a:lnTo>
                    <a:pt x="2773" y="90"/>
                  </a:lnTo>
                  <a:lnTo>
                    <a:pt x="2773" y="92"/>
                  </a:lnTo>
                  <a:lnTo>
                    <a:pt x="2773" y="92"/>
                  </a:lnTo>
                  <a:lnTo>
                    <a:pt x="2773" y="93"/>
                  </a:lnTo>
                  <a:lnTo>
                    <a:pt x="2773" y="95"/>
                  </a:lnTo>
                  <a:lnTo>
                    <a:pt x="2772" y="95"/>
                  </a:lnTo>
                  <a:lnTo>
                    <a:pt x="2772" y="93"/>
                  </a:lnTo>
                  <a:lnTo>
                    <a:pt x="2772" y="93"/>
                  </a:lnTo>
                  <a:lnTo>
                    <a:pt x="2772" y="95"/>
                  </a:lnTo>
                  <a:lnTo>
                    <a:pt x="2772" y="96"/>
                  </a:lnTo>
                  <a:lnTo>
                    <a:pt x="2772" y="98"/>
                  </a:lnTo>
                  <a:lnTo>
                    <a:pt x="2772" y="98"/>
                  </a:lnTo>
                  <a:lnTo>
                    <a:pt x="2770" y="98"/>
                  </a:lnTo>
                  <a:lnTo>
                    <a:pt x="2770" y="98"/>
                  </a:lnTo>
                  <a:lnTo>
                    <a:pt x="2769" y="98"/>
                  </a:lnTo>
                  <a:lnTo>
                    <a:pt x="2769" y="99"/>
                  </a:lnTo>
                  <a:lnTo>
                    <a:pt x="2769" y="99"/>
                  </a:lnTo>
                  <a:lnTo>
                    <a:pt x="2769" y="99"/>
                  </a:lnTo>
                  <a:lnTo>
                    <a:pt x="2769" y="99"/>
                  </a:lnTo>
                  <a:lnTo>
                    <a:pt x="2769" y="101"/>
                  </a:lnTo>
                  <a:lnTo>
                    <a:pt x="2769" y="101"/>
                  </a:lnTo>
                  <a:lnTo>
                    <a:pt x="2767" y="103"/>
                  </a:lnTo>
                  <a:lnTo>
                    <a:pt x="2769" y="103"/>
                  </a:lnTo>
                  <a:lnTo>
                    <a:pt x="2769" y="103"/>
                  </a:lnTo>
                  <a:lnTo>
                    <a:pt x="2770" y="101"/>
                  </a:lnTo>
                  <a:lnTo>
                    <a:pt x="2770" y="103"/>
                  </a:lnTo>
                  <a:lnTo>
                    <a:pt x="2769" y="104"/>
                  </a:lnTo>
                  <a:lnTo>
                    <a:pt x="2769" y="106"/>
                  </a:lnTo>
                  <a:lnTo>
                    <a:pt x="2769" y="106"/>
                  </a:lnTo>
                  <a:lnTo>
                    <a:pt x="2769" y="106"/>
                  </a:lnTo>
                  <a:lnTo>
                    <a:pt x="2767" y="107"/>
                  </a:lnTo>
                  <a:lnTo>
                    <a:pt x="2767" y="107"/>
                  </a:lnTo>
                  <a:lnTo>
                    <a:pt x="2767" y="109"/>
                  </a:lnTo>
                  <a:lnTo>
                    <a:pt x="2769" y="109"/>
                  </a:lnTo>
                  <a:lnTo>
                    <a:pt x="2769" y="110"/>
                  </a:lnTo>
                  <a:lnTo>
                    <a:pt x="2767" y="110"/>
                  </a:lnTo>
                  <a:lnTo>
                    <a:pt x="2767" y="110"/>
                  </a:lnTo>
                  <a:lnTo>
                    <a:pt x="2767" y="112"/>
                  </a:lnTo>
                  <a:lnTo>
                    <a:pt x="2767" y="114"/>
                  </a:lnTo>
                  <a:lnTo>
                    <a:pt x="2770" y="114"/>
                  </a:lnTo>
                  <a:lnTo>
                    <a:pt x="2773" y="114"/>
                  </a:lnTo>
                  <a:lnTo>
                    <a:pt x="2773" y="115"/>
                  </a:lnTo>
                  <a:lnTo>
                    <a:pt x="2773" y="115"/>
                  </a:lnTo>
                  <a:lnTo>
                    <a:pt x="2775" y="115"/>
                  </a:lnTo>
                  <a:lnTo>
                    <a:pt x="2775" y="115"/>
                  </a:lnTo>
                  <a:lnTo>
                    <a:pt x="2775" y="114"/>
                  </a:lnTo>
                  <a:lnTo>
                    <a:pt x="2777" y="114"/>
                  </a:lnTo>
                  <a:lnTo>
                    <a:pt x="2778" y="112"/>
                  </a:lnTo>
                  <a:lnTo>
                    <a:pt x="2778" y="112"/>
                  </a:lnTo>
                  <a:lnTo>
                    <a:pt x="2777" y="112"/>
                  </a:lnTo>
                  <a:lnTo>
                    <a:pt x="2777" y="114"/>
                  </a:lnTo>
                  <a:lnTo>
                    <a:pt x="2778" y="114"/>
                  </a:lnTo>
                  <a:lnTo>
                    <a:pt x="2777" y="114"/>
                  </a:lnTo>
                  <a:lnTo>
                    <a:pt x="2777" y="114"/>
                  </a:lnTo>
                  <a:lnTo>
                    <a:pt x="2777" y="114"/>
                  </a:lnTo>
                  <a:lnTo>
                    <a:pt x="2777" y="114"/>
                  </a:lnTo>
                  <a:lnTo>
                    <a:pt x="2777" y="115"/>
                  </a:lnTo>
                  <a:lnTo>
                    <a:pt x="2777" y="115"/>
                  </a:lnTo>
                  <a:lnTo>
                    <a:pt x="2777" y="117"/>
                  </a:lnTo>
                  <a:lnTo>
                    <a:pt x="2777" y="117"/>
                  </a:lnTo>
                  <a:lnTo>
                    <a:pt x="2777" y="118"/>
                  </a:lnTo>
                  <a:lnTo>
                    <a:pt x="2777" y="118"/>
                  </a:lnTo>
                  <a:lnTo>
                    <a:pt x="2777" y="118"/>
                  </a:lnTo>
                  <a:lnTo>
                    <a:pt x="2777" y="120"/>
                  </a:lnTo>
                  <a:lnTo>
                    <a:pt x="2775" y="120"/>
                  </a:lnTo>
                  <a:lnTo>
                    <a:pt x="2773" y="120"/>
                  </a:lnTo>
                  <a:lnTo>
                    <a:pt x="2775" y="120"/>
                  </a:lnTo>
                  <a:lnTo>
                    <a:pt x="2775" y="117"/>
                  </a:lnTo>
                  <a:lnTo>
                    <a:pt x="2773" y="117"/>
                  </a:lnTo>
                  <a:lnTo>
                    <a:pt x="2773" y="115"/>
                  </a:lnTo>
                  <a:lnTo>
                    <a:pt x="2772" y="115"/>
                  </a:lnTo>
                  <a:lnTo>
                    <a:pt x="2772" y="117"/>
                  </a:lnTo>
                  <a:lnTo>
                    <a:pt x="2770" y="115"/>
                  </a:lnTo>
                  <a:lnTo>
                    <a:pt x="2769" y="114"/>
                  </a:lnTo>
                  <a:lnTo>
                    <a:pt x="2769" y="114"/>
                  </a:lnTo>
                  <a:lnTo>
                    <a:pt x="2769" y="115"/>
                  </a:lnTo>
                  <a:lnTo>
                    <a:pt x="2769" y="115"/>
                  </a:lnTo>
                  <a:lnTo>
                    <a:pt x="2767" y="117"/>
                  </a:lnTo>
                  <a:lnTo>
                    <a:pt x="2767" y="117"/>
                  </a:lnTo>
                  <a:lnTo>
                    <a:pt x="2767" y="118"/>
                  </a:lnTo>
                  <a:lnTo>
                    <a:pt x="2769" y="118"/>
                  </a:lnTo>
                  <a:lnTo>
                    <a:pt x="2767" y="120"/>
                  </a:lnTo>
                  <a:lnTo>
                    <a:pt x="2767" y="118"/>
                  </a:lnTo>
                  <a:lnTo>
                    <a:pt x="2767" y="118"/>
                  </a:lnTo>
                  <a:lnTo>
                    <a:pt x="2765" y="118"/>
                  </a:lnTo>
                  <a:lnTo>
                    <a:pt x="2765" y="118"/>
                  </a:lnTo>
                  <a:lnTo>
                    <a:pt x="2765" y="118"/>
                  </a:lnTo>
                  <a:lnTo>
                    <a:pt x="2764" y="118"/>
                  </a:lnTo>
                  <a:lnTo>
                    <a:pt x="2765" y="117"/>
                  </a:lnTo>
                  <a:lnTo>
                    <a:pt x="2765" y="117"/>
                  </a:lnTo>
                  <a:lnTo>
                    <a:pt x="2767" y="115"/>
                  </a:lnTo>
                  <a:lnTo>
                    <a:pt x="2765" y="114"/>
                  </a:lnTo>
                  <a:lnTo>
                    <a:pt x="2765" y="114"/>
                  </a:lnTo>
                  <a:lnTo>
                    <a:pt x="2765" y="114"/>
                  </a:lnTo>
                  <a:lnTo>
                    <a:pt x="2765" y="114"/>
                  </a:lnTo>
                  <a:lnTo>
                    <a:pt x="2765" y="114"/>
                  </a:lnTo>
                  <a:lnTo>
                    <a:pt x="2764" y="112"/>
                  </a:lnTo>
                  <a:lnTo>
                    <a:pt x="2764" y="112"/>
                  </a:lnTo>
                  <a:lnTo>
                    <a:pt x="2762" y="112"/>
                  </a:lnTo>
                  <a:lnTo>
                    <a:pt x="2762" y="112"/>
                  </a:lnTo>
                  <a:lnTo>
                    <a:pt x="2762" y="110"/>
                  </a:lnTo>
                  <a:lnTo>
                    <a:pt x="2762" y="109"/>
                  </a:lnTo>
                  <a:lnTo>
                    <a:pt x="2762" y="107"/>
                  </a:lnTo>
                  <a:lnTo>
                    <a:pt x="2762" y="107"/>
                  </a:lnTo>
                  <a:lnTo>
                    <a:pt x="2762" y="107"/>
                  </a:lnTo>
                  <a:lnTo>
                    <a:pt x="2764" y="107"/>
                  </a:lnTo>
                  <a:lnTo>
                    <a:pt x="2765" y="107"/>
                  </a:lnTo>
                  <a:lnTo>
                    <a:pt x="2765" y="106"/>
                  </a:lnTo>
                  <a:lnTo>
                    <a:pt x="2765" y="104"/>
                  </a:lnTo>
                  <a:lnTo>
                    <a:pt x="2764" y="104"/>
                  </a:lnTo>
                  <a:lnTo>
                    <a:pt x="2762" y="103"/>
                  </a:lnTo>
                  <a:lnTo>
                    <a:pt x="2762" y="103"/>
                  </a:lnTo>
                  <a:lnTo>
                    <a:pt x="2762" y="103"/>
                  </a:lnTo>
                  <a:lnTo>
                    <a:pt x="2764" y="103"/>
                  </a:lnTo>
                  <a:lnTo>
                    <a:pt x="2765" y="103"/>
                  </a:lnTo>
                  <a:lnTo>
                    <a:pt x="2765" y="101"/>
                  </a:lnTo>
                  <a:lnTo>
                    <a:pt x="2765" y="101"/>
                  </a:lnTo>
                  <a:lnTo>
                    <a:pt x="2764" y="101"/>
                  </a:lnTo>
                  <a:lnTo>
                    <a:pt x="2764" y="99"/>
                  </a:lnTo>
                  <a:lnTo>
                    <a:pt x="2765" y="99"/>
                  </a:lnTo>
                  <a:lnTo>
                    <a:pt x="2767" y="99"/>
                  </a:lnTo>
                  <a:lnTo>
                    <a:pt x="2767" y="99"/>
                  </a:lnTo>
                  <a:lnTo>
                    <a:pt x="2767" y="98"/>
                  </a:lnTo>
                  <a:lnTo>
                    <a:pt x="2769" y="98"/>
                  </a:lnTo>
                  <a:lnTo>
                    <a:pt x="2769" y="96"/>
                  </a:lnTo>
                  <a:lnTo>
                    <a:pt x="2767" y="95"/>
                  </a:lnTo>
                  <a:lnTo>
                    <a:pt x="2767" y="95"/>
                  </a:lnTo>
                  <a:lnTo>
                    <a:pt x="2765" y="95"/>
                  </a:lnTo>
                  <a:lnTo>
                    <a:pt x="2767" y="95"/>
                  </a:lnTo>
                  <a:lnTo>
                    <a:pt x="2769" y="95"/>
                  </a:lnTo>
                  <a:lnTo>
                    <a:pt x="2770" y="95"/>
                  </a:lnTo>
                  <a:lnTo>
                    <a:pt x="2770" y="93"/>
                  </a:lnTo>
                  <a:lnTo>
                    <a:pt x="2770" y="93"/>
                  </a:lnTo>
                  <a:lnTo>
                    <a:pt x="2770" y="92"/>
                  </a:lnTo>
                  <a:lnTo>
                    <a:pt x="2772" y="92"/>
                  </a:lnTo>
                  <a:lnTo>
                    <a:pt x="2772" y="92"/>
                  </a:lnTo>
                  <a:lnTo>
                    <a:pt x="2772" y="90"/>
                  </a:lnTo>
                  <a:lnTo>
                    <a:pt x="2772" y="88"/>
                  </a:lnTo>
                  <a:lnTo>
                    <a:pt x="2772" y="88"/>
                  </a:lnTo>
                  <a:lnTo>
                    <a:pt x="2772" y="88"/>
                  </a:lnTo>
                  <a:lnTo>
                    <a:pt x="2772" y="88"/>
                  </a:lnTo>
                  <a:lnTo>
                    <a:pt x="2772" y="87"/>
                  </a:lnTo>
                  <a:lnTo>
                    <a:pt x="2770" y="87"/>
                  </a:lnTo>
                  <a:lnTo>
                    <a:pt x="2770" y="85"/>
                  </a:lnTo>
                  <a:lnTo>
                    <a:pt x="2769" y="85"/>
                  </a:lnTo>
                  <a:lnTo>
                    <a:pt x="2769" y="84"/>
                  </a:lnTo>
                  <a:lnTo>
                    <a:pt x="2769" y="84"/>
                  </a:lnTo>
                  <a:lnTo>
                    <a:pt x="2770" y="84"/>
                  </a:lnTo>
                  <a:lnTo>
                    <a:pt x="2770" y="82"/>
                  </a:lnTo>
                  <a:lnTo>
                    <a:pt x="2772" y="81"/>
                  </a:lnTo>
                  <a:lnTo>
                    <a:pt x="2772" y="82"/>
                  </a:lnTo>
                  <a:lnTo>
                    <a:pt x="2772" y="81"/>
                  </a:lnTo>
                  <a:lnTo>
                    <a:pt x="2772" y="81"/>
                  </a:lnTo>
                  <a:lnTo>
                    <a:pt x="2770" y="81"/>
                  </a:lnTo>
                  <a:lnTo>
                    <a:pt x="2772" y="79"/>
                  </a:lnTo>
                  <a:lnTo>
                    <a:pt x="2772" y="77"/>
                  </a:lnTo>
                  <a:lnTo>
                    <a:pt x="2773" y="77"/>
                  </a:lnTo>
                  <a:lnTo>
                    <a:pt x="2772" y="76"/>
                  </a:lnTo>
                  <a:lnTo>
                    <a:pt x="2772" y="74"/>
                  </a:lnTo>
                  <a:lnTo>
                    <a:pt x="2770" y="74"/>
                  </a:lnTo>
                  <a:lnTo>
                    <a:pt x="2769" y="74"/>
                  </a:lnTo>
                  <a:lnTo>
                    <a:pt x="2767" y="74"/>
                  </a:lnTo>
                  <a:lnTo>
                    <a:pt x="2767" y="76"/>
                  </a:lnTo>
                  <a:lnTo>
                    <a:pt x="2767" y="76"/>
                  </a:lnTo>
                  <a:lnTo>
                    <a:pt x="2765" y="76"/>
                  </a:lnTo>
                  <a:lnTo>
                    <a:pt x="2764" y="74"/>
                  </a:lnTo>
                  <a:lnTo>
                    <a:pt x="2765" y="74"/>
                  </a:lnTo>
                  <a:lnTo>
                    <a:pt x="2765" y="74"/>
                  </a:lnTo>
                  <a:lnTo>
                    <a:pt x="2765" y="73"/>
                  </a:lnTo>
                  <a:lnTo>
                    <a:pt x="2765" y="73"/>
                  </a:lnTo>
                  <a:lnTo>
                    <a:pt x="2767" y="71"/>
                  </a:lnTo>
                  <a:lnTo>
                    <a:pt x="2767" y="71"/>
                  </a:lnTo>
                  <a:lnTo>
                    <a:pt x="2769" y="70"/>
                  </a:lnTo>
                  <a:close/>
                  <a:moveTo>
                    <a:pt x="2601" y="68"/>
                  </a:moveTo>
                  <a:lnTo>
                    <a:pt x="2603" y="68"/>
                  </a:lnTo>
                  <a:lnTo>
                    <a:pt x="2606" y="70"/>
                  </a:lnTo>
                  <a:lnTo>
                    <a:pt x="2606" y="70"/>
                  </a:lnTo>
                  <a:lnTo>
                    <a:pt x="2608" y="70"/>
                  </a:lnTo>
                  <a:lnTo>
                    <a:pt x="2609" y="71"/>
                  </a:lnTo>
                  <a:lnTo>
                    <a:pt x="2609" y="73"/>
                  </a:lnTo>
                  <a:lnTo>
                    <a:pt x="2608" y="71"/>
                  </a:lnTo>
                  <a:lnTo>
                    <a:pt x="2608" y="71"/>
                  </a:lnTo>
                  <a:lnTo>
                    <a:pt x="2606" y="71"/>
                  </a:lnTo>
                  <a:lnTo>
                    <a:pt x="2606" y="73"/>
                  </a:lnTo>
                  <a:lnTo>
                    <a:pt x="2606" y="73"/>
                  </a:lnTo>
                  <a:lnTo>
                    <a:pt x="2606" y="74"/>
                  </a:lnTo>
                  <a:lnTo>
                    <a:pt x="2606" y="76"/>
                  </a:lnTo>
                  <a:lnTo>
                    <a:pt x="2606" y="77"/>
                  </a:lnTo>
                  <a:lnTo>
                    <a:pt x="2606" y="79"/>
                  </a:lnTo>
                  <a:lnTo>
                    <a:pt x="2606" y="79"/>
                  </a:lnTo>
                  <a:lnTo>
                    <a:pt x="2606" y="79"/>
                  </a:lnTo>
                  <a:lnTo>
                    <a:pt x="2606" y="77"/>
                  </a:lnTo>
                  <a:lnTo>
                    <a:pt x="2605" y="77"/>
                  </a:lnTo>
                  <a:lnTo>
                    <a:pt x="2605" y="76"/>
                  </a:lnTo>
                  <a:lnTo>
                    <a:pt x="2606" y="76"/>
                  </a:lnTo>
                  <a:lnTo>
                    <a:pt x="2606" y="76"/>
                  </a:lnTo>
                  <a:lnTo>
                    <a:pt x="2606" y="76"/>
                  </a:lnTo>
                  <a:lnTo>
                    <a:pt x="2606" y="76"/>
                  </a:lnTo>
                  <a:lnTo>
                    <a:pt x="2606" y="74"/>
                  </a:lnTo>
                  <a:lnTo>
                    <a:pt x="2605" y="73"/>
                  </a:lnTo>
                  <a:lnTo>
                    <a:pt x="2603" y="71"/>
                  </a:lnTo>
                  <a:lnTo>
                    <a:pt x="2601" y="71"/>
                  </a:lnTo>
                  <a:lnTo>
                    <a:pt x="2601" y="71"/>
                  </a:lnTo>
                  <a:lnTo>
                    <a:pt x="2600" y="70"/>
                  </a:lnTo>
                  <a:lnTo>
                    <a:pt x="2600" y="70"/>
                  </a:lnTo>
                  <a:lnTo>
                    <a:pt x="2600" y="70"/>
                  </a:lnTo>
                  <a:lnTo>
                    <a:pt x="2601" y="70"/>
                  </a:lnTo>
                  <a:lnTo>
                    <a:pt x="2601" y="70"/>
                  </a:lnTo>
                  <a:lnTo>
                    <a:pt x="2601" y="70"/>
                  </a:lnTo>
                  <a:lnTo>
                    <a:pt x="2601" y="68"/>
                  </a:lnTo>
                  <a:lnTo>
                    <a:pt x="2600" y="68"/>
                  </a:lnTo>
                  <a:lnTo>
                    <a:pt x="2601" y="68"/>
                  </a:lnTo>
                  <a:close/>
                  <a:moveTo>
                    <a:pt x="2780" y="66"/>
                  </a:moveTo>
                  <a:lnTo>
                    <a:pt x="2781" y="68"/>
                  </a:lnTo>
                  <a:lnTo>
                    <a:pt x="2783" y="68"/>
                  </a:lnTo>
                  <a:lnTo>
                    <a:pt x="2784" y="68"/>
                  </a:lnTo>
                  <a:lnTo>
                    <a:pt x="2784" y="68"/>
                  </a:lnTo>
                  <a:lnTo>
                    <a:pt x="2783" y="68"/>
                  </a:lnTo>
                  <a:lnTo>
                    <a:pt x="2783" y="68"/>
                  </a:lnTo>
                  <a:lnTo>
                    <a:pt x="2783" y="70"/>
                  </a:lnTo>
                  <a:lnTo>
                    <a:pt x="2784" y="70"/>
                  </a:lnTo>
                  <a:lnTo>
                    <a:pt x="2784" y="70"/>
                  </a:lnTo>
                  <a:lnTo>
                    <a:pt x="2784" y="71"/>
                  </a:lnTo>
                  <a:lnTo>
                    <a:pt x="2783" y="71"/>
                  </a:lnTo>
                  <a:lnTo>
                    <a:pt x="2783" y="73"/>
                  </a:lnTo>
                  <a:lnTo>
                    <a:pt x="2783" y="73"/>
                  </a:lnTo>
                  <a:lnTo>
                    <a:pt x="2783" y="73"/>
                  </a:lnTo>
                  <a:lnTo>
                    <a:pt x="2783" y="74"/>
                  </a:lnTo>
                  <a:lnTo>
                    <a:pt x="2783" y="76"/>
                  </a:lnTo>
                  <a:lnTo>
                    <a:pt x="2783" y="76"/>
                  </a:lnTo>
                  <a:lnTo>
                    <a:pt x="2783" y="76"/>
                  </a:lnTo>
                  <a:lnTo>
                    <a:pt x="2781" y="76"/>
                  </a:lnTo>
                  <a:lnTo>
                    <a:pt x="2780" y="74"/>
                  </a:lnTo>
                  <a:lnTo>
                    <a:pt x="2780" y="74"/>
                  </a:lnTo>
                  <a:lnTo>
                    <a:pt x="2780" y="74"/>
                  </a:lnTo>
                  <a:lnTo>
                    <a:pt x="2780" y="74"/>
                  </a:lnTo>
                  <a:lnTo>
                    <a:pt x="2780" y="73"/>
                  </a:lnTo>
                  <a:lnTo>
                    <a:pt x="2780" y="73"/>
                  </a:lnTo>
                  <a:lnTo>
                    <a:pt x="2778" y="71"/>
                  </a:lnTo>
                  <a:lnTo>
                    <a:pt x="2778" y="70"/>
                  </a:lnTo>
                  <a:lnTo>
                    <a:pt x="2777" y="70"/>
                  </a:lnTo>
                  <a:lnTo>
                    <a:pt x="2777" y="70"/>
                  </a:lnTo>
                  <a:lnTo>
                    <a:pt x="2778" y="70"/>
                  </a:lnTo>
                  <a:lnTo>
                    <a:pt x="2778" y="70"/>
                  </a:lnTo>
                  <a:lnTo>
                    <a:pt x="2778" y="71"/>
                  </a:lnTo>
                  <a:lnTo>
                    <a:pt x="2780" y="71"/>
                  </a:lnTo>
                  <a:lnTo>
                    <a:pt x="2781" y="71"/>
                  </a:lnTo>
                  <a:lnTo>
                    <a:pt x="2781" y="71"/>
                  </a:lnTo>
                  <a:lnTo>
                    <a:pt x="2783" y="70"/>
                  </a:lnTo>
                  <a:lnTo>
                    <a:pt x="2781" y="70"/>
                  </a:lnTo>
                  <a:lnTo>
                    <a:pt x="2780" y="68"/>
                  </a:lnTo>
                  <a:lnTo>
                    <a:pt x="2780" y="68"/>
                  </a:lnTo>
                  <a:lnTo>
                    <a:pt x="2780" y="66"/>
                  </a:lnTo>
                  <a:lnTo>
                    <a:pt x="2780" y="66"/>
                  </a:lnTo>
                  <a:close/>
                  <a:moveTo>
                    <a:pt x="2884" y="63"/>
                  </a:moveTo>
                  <a:lnTo>
                    <a:pt x="2884" y="65"/>
                  </a:lnTo>
                  <a:lnTo>
                    <a:pt x="2884" y="65"/>
                  </a:lnTo>
                  <a:lnTo>
                    <a:pt x="2885" y="66"/>
                  </a:lnTo>
                  <a:lnTo>
                    <a:pt x="2887" y="65"/>
                  </a:lnTo>
                  <a:lnTo>
                    <a:pt x="2888" y="66"/>
                  </a:lnTo>
                  <a:lnTo>
                    <a:pt x="2888" y="68"/>
                  </a:lnTo>
                  <a:lnTo>
                    <a:pt x="2890" y="70"/>
                  </a:lnTo>
                  <a:lnTo>
                    <a:pt x="2890" y="71"/>
                  </a:lnTo>
                  <a:lnTo>
                    <a:pt x="2888" y="71"/>
                  </a:lnTo>
                  <a:lnTo>
                    <a:pt x="2885" y="71"/>
                  </a:lnTo>
                  <a:lnTo>
                    <a:pt x="2884" y="71"/>
                  </a:lnTo>
                  <a:lnTo>
                    <a:pt x="2882" y="70"/>
                  </a:lnTo>
                  <a:lnTo>
                    <a:pt x="2879" y="68"/>
                  </a:lnTo>
                  <a:lnTo>
                    <a:pt x="2879" y="68"/>
                  </a:lnTo>
                  <a:lnTo>
                    <a:pt x="2879" y="68"/>
                  </a:lnTo>
                  <a:lnTo>
                    <a:pt x="2879" y="66"/>
                  </a:lnTo>
                  <a:lnTo>
                    <a:pt x="2879" y="65"/>
                  </a:lnTo>
                  <a:lnTo>
                    <a:pt x="2881" y="65"/>
                  </a:lnTo>
                  <a:lnTo>
                    <a:pt x="2881" y="65"/>
                  </a:lnTo>
                  <a:lnTo>
                    <a:pt x="2884" y="63"/>
                  </a:lnTo>
                  <a:close/>
                  <a:moveTo>
                    <a:pt x="943" y="63"/>
                  </a:moveTo>
                  <a:lnTo>
                    <a:pt x="943" y="65"/>
                  </a:lnTo>
                  <a:lnTo>
                    <a:pt x="943" y="66"/>
                  </a:lnTo>
                  <a:lnTo>
                    <a:pt x="941" y="68"/>
                  </a:lnTo>
                  <a:lnTo>
                    <a:pt x="939" y="68"/>
                  </a:lnTo>
                  <a:lnTo>
                    <a:pt x="939" y="68"/>
                  </a:lnTo>
                  <a:lnTo>
                    <a:pt x="939" y="68"/>
                  </a:lnTo>
                  <a:lnTo>
                    <a:pt x="938" y="68"/>
                  </a:lnTo>
                  <a:lnTo>
                    <a:pt x="936" y="68"/>
                  </a:lnTo>
                  <a:lnTo>
                    <a:pt x="936" y="70"/>
                  </a:lnTo>
                  <a:lnTo>
                    <a:pt x="936" y="70"/>
                  </a:lnTo>
                  <a:lnTo>
                    <a:pt x="936" y="71"/>
                  </a:lnTo>
                  <a:lnTo>
                    <a:pt x="936" y="73"/>
                  </a:lnTo>
                  <a:lnTo>
                    <a:pt x="936" y="74"/>
                  </a:lnTo>
                  <a:lnTo>
                    <a:pt x="938" y="74"/>
                  </a:lnTo>
                  <a:lnTo>
                    <a:pt x="939" y="74"/>
                  </a:lnTo>
                  <a:lnTo>
                    <a:pt x="939" y="76"/>
                  </a:lnTo>
                  <a:lnTo>
                    <a:pt x="938" y="77"/>
                  </a:lnTo>
                  <a:lnTo>
                    <a:pt x="938" y="77"/>
                  </a:lnTo>
                  <a:lnTo>
                    <a:pt x="936" y="79"/>
                  </a:lnTo>
                  <a:lnTo>
                    <a:pt x="938" y="79"/>
                  </a:lnTo>
                  <a:lnTo>
                    <a:pt x="938" y="81"/>
                  </a:lnTo>
                  <a:lnTo>
                    <a:pt x="936" y="82"/>
                  </a:lnTo>
                  <a:lnTo>
                    <a:pt x="933" y="82"/>
                  </a:lnTo>
                  <a:lnTo>
                    <a:pt x="932" y="82"/>
                  </a:lnTo>
                  <a:lnTo>
                    <a:pt x="932" y="82"/>
                  </a:lnTo>
                  <a:lnTo>
                    <a:pt x="933" y="81"/>
                  </a:lnTo>
                  <a:lnTo>
                    <a:pt x="933" y="79"/>
                  </a:lnTo>
                  <a:lnTo>
                    <a:pt x="933" y="77"/>
                  </a:lnTo>
                  <a:lnTo>
                    <a:pt x="932" y="77"/>
                  </a:lnTo>
                  <a:lnTo>
                    <a:pt x="932" y="77"/>
                  </a:lnTo>
                  <a:lnTo>
                    <a:pt x="932" y="79"/>
                  </a:lnTo>
                  <a:lnTo>
                    <a:pt x="932" y="81"/>
                  </a:lnTo>
                  <a:lnTo>
                    <a:pt x="930" y="81"/>
                  </a:lnTo>
                  <a:lnTo>
                    <a:pt x="930" y="82"/>
                  </a:lnTo>
                  <a:lnTo>
                    <a:pt x="930" y="82"/>
                  </a:lnTo>
                  <a:lnTo>
                    <a:pt x="930" y="82"/>
                  </a:lnTo>
                  <a:lnTo>
                    <a:pt x="930" y="82"/>
                  </a:lnTo>
                  <a:lnTo>
                    <a:pt x="928" y="81"/>
                  </a:lnTo>
                  <a:lnTo>
                    <a:pt x="928" y="79"/>
                  </a:lnTo>
                  <a:lnTo>
                    <a:pt x="927" y="79"/>
                  </a:lnTo>
                  <a:lnTo>
                    <a:pt x="925" y="77"/>
                  </a:lnTo>
                  <a:lnTo>
                    <a:pt x="924" y="77"/>
                  </a:lnTo>
                  <a:lnTo>
                    <a:pt x="924" y="77"/>
                  </a:lnTo>
                  <a:lnTo>
                    <a:pt x="922" y="77"/>
                  </a:lnTo>
                  <a:lnTo>
                    <a:pt x="922" y="74"/>
                  </a:lnTo>
                  <a:lnTo>
                    <a:pt x="922" y="74"/>
                  </a:lnTo>
                  <a:lnTo>
                    <a:pt x="922" y="73"/>
                  </a:lnTo>
                  <a:lnTo>
                    <a:pt x="922" y="73"/>
                  </a:lnTo>
                  <a:lnTo>
                    <a:pt x="921" y="73"/>
                  </a:lnTo>
                  <a:lnTo>
                    <a:pt x="921" y="71"/>
                  </a:lnTo>
                  <a:lnTo>
                    <a:pt x="922" y="71"/>
                  </a:lnTo>
                  <a:lnTo>
                    <a:pt x="924" y="70"/>
                  </a:lnTo>
                  <a:lnTo>
                    <a:pt x="925" y="70"/>
                  </a:lnTo>
                  <a:lnTo>
                    <a:pt x="927" y="68"/>
                  </a:lnTo>
                  <a:lnTo>
                    <a:pt x="928" y="66"/>
                  </a:lnTo>
                  <a:lnTo>
                    <a:pt x="928" y="66"/>
                  </a:lnTo>
                  <a:lnTo>
                    <a:pt x="928" y="66"/>
                  </a:lnTo>
                  <a:lnTo>
                    <a:pt x="930" y="66"/>
                  </a:lnTo>
                  <a:lnTo>
                    <a:pt x="930" y="65"/>
                  </a:lnTo>
                  <a:lnTo>
                    <a:pt x="930" y="65"/>
                  </a:lnTo>
                  <a:lnTo>
                    <a:pt x="932" y="65"/>
                  </a:lnTo>
                  <a:lnTo>
                    <a:pt x="932" y="65"/>
                  </a:lnTo>
                  <a:lnTo>
                    <a:pt x="933" y="66"/>
                  </a:lnTo>
                  <a:lnTo>
                    <a:pt x="933" y="66"/>
                  </a:lnTo>
                  <a:lnTo>
                    <a:pt x="933" y="66"/>
                  </a:lnTo>
                  <a:lnTo>
                    <a:pt x="933" y="65"/>
                  </a:lnTo>
                  <a:lnTo>
                    <a:pt x="933" y="63"/>
                  </a:lnTo>
                  <a:lnTo>
                    <a:pt x="936" y="65"/>
                  </a:lnTo>
                  <a:lnTo>
                    <a:pt x="936" y="65"/>
                  </a:lnTo>
                  <a:lnTo>
                    <a:pt x="936" y="65"/>
                  </a:lnTo>
                  <a:lnTo>
                    <a:pt x="938" y="65"/>
                  </a:lnTo>
                  <a:lnTo>
                    <a:pt x="939" y="63"/>
                  </a:lnTo>
                  <a:lnTo>
                    <a:pt x="939" y="63"/>
                  </a:lnTo>
                  <a:lnTo>
                    <a:pt x="941" y="63"/>
                  </a:lnTo>
                  <a:lnTo>
                    <a:pt x="943" y="63"/>
                  </a:lnTo>
                  <a:close/>
                  <a:moveTo>
                    <a:pt x="690" y="62"/>
                  </a:moveTo>
                  <a:lnTo>
                    <a:pt x="692" y="63"/>
                  </a:lnTo>
                  <a:lnTo>
                    <a:pt x="694" y="65"/>
                  </a:lnTo>
                  <a:lnTo>
                    <a:pt x="695" y="66"/>
                  </a:lnTo>
                  <a:lnTo>
                    <a:pt x="697" y="66"/>
                  </a:lnTo>
                  <a:lnTo>
                    <a:pt x="698" y="66"/>
                  </a:lnTo>
                  <a:lnTo>
                    <a:pt x="698" y="66"/>
                  </a:lnTo>
                  <a:lnTo>
                    <a:pt x="700" y="68"/>
                  </a:lnTo>
                  <a:lnTo>
                    <a:pt x="700" y="68"/>
                  </a:lnTo>
                  <a:lnTo>
                    <a:pt x="701" y="70"/>
                  </a:lnTo>
                  <a:lnTo>
                    <a:pt x="701" y="71"/>
                  </a:lnTo>
                  <a:lnTo>
                    <a:pt x="701" y="71"/>
                  </a:lnTo>
                  <a:lnTo>
                    <a:pt x="701" y="71"/>
                  </a:lnTo>
                  <a:lnTo>
                    <a:pt x="698" y="73"/>
                  </a:lnTo>
                  <a:lnTo>
                    <a:pt x="695" y="73"/>
                  </a:lnTo>
                  <a:lnTo>
                    <a:pt x="695" y="73"/>
                  </a:lnTo>
                  <a:lnTo>
                    <a:pt x="690" y="70"/>
                  </a:lnTo>
                  <a:lnTo>
                    <a:pt x="690" y="70"/>
                  </a:lnTo>
                  <a:lnTo>
                    <a:pt x="690" y="70"/>
                  </a:lnTo>
                  <a:lnTo>
                    <a:pt x="689" y="68"/>
                  </a:lnTo>
                  <a:lnTo>
                    <a:pt x="687" y="68"/>
                  </a:lnTo>
                  <a:lnTo>
                    <a:pt x="686" y="68"/>
                  </a:lnTo>
                  <a:lnTo>
                    <a:pt x="682" y="68"/>
                  </a:lnTo>
                  <a:lnTo>
                    <a:pt x="682" y="66"/>
                  </a:lnTo>
                  <a:lnTo>
                    <a:pt x="684" y="65"/>
                  </a:lnTo>
                  <a:lnTo>
                    <a:pt x="687" y="63"/>
                  </a:lnTo>
                  <a:lnTo>
                    <a:pt x="690" y="62"/>
                  </a:lnTo>
                  <a:close/>
                  <a:moveTo>
                    <a:pt x="2819" y="62"/>
                  </a:moveTo>
                  <a:lnTo>
                    <a:pt x="2819" y="63"/>
                  </a:lnTo>
                  <a:lnTo>
                    <a:pt x="2821" y="65"/>
                  </a:lnTo>
                  <a:lnTo>
                    <a:pt x="2822" y="65"/>
                  </a:lnTo>
                  <a:lnTo>
                    <a:pt x="2824" y="66"/>
                  </a:lnTo>
                  <a:lnTo>
                    <a:pt x="2827" y="68"/>
                  </a:lnTo>
                  <a:lnTo>
                    <a:pt x="2829" y="68"/>
                  </a:lnTo>
                  <a:lnTo>
                    <a:pt x="2829" y="68"/>
                  </a:lnTo>
                  <a:lnTo>
                    <a:pt x="2830" y="68"/>
                  </a:lnTo>
                  <a:lnTo>
                    <a:pt x="2832" y="68"/>
                  </a:lnTo>
                  <a:lnTo>
                    <a:pt x="2832" y="70"/>
                  </a:lnTo>
                  <a:lnTo>
                    <a:pt x="2832" y="70"/>
                  </a:lnTo>
                  <a:lnTo>
                    <a:pt x="2830" y="70"/>
                  </a:lnTo>
                  <a:lnTo>
                    <a:pt x="2832" y="73"/>
                  </a:lnTo>
                  <a:lnTo>
                    <a:pt x="2833" y="76"/>
                  </a:lnTo>
                  <a:lnTo>
                    <a:pt x="2836" y="79"/>
                  </a:lnTo>
                  <a:lnTo>
                    <a:pt x="2836" y="79"/>
                  </a:lnTo>
                  <a:lnTo>
                    <a:pt x="2835" y="79"/>
                  </a:lnTo>
                  <a:lnTo>
                    <a:pt x="2833" y="82"/>
                  </a:lnTo>
                  <a:lnTo>
                    <a:pt x="2833" y="81"/>
                  </a:lnTo>
                  <a:lnTo>
                    <a:pt x="2833" y="81"/>
                  </a:lnTo>
                  <a:lnTo>
                    <a:pt x="2835" y="77"/>
                  </a:lnTo>
                  <a:lnTo>
                    <a:pt x="2833" y="77"/>
                  </a:lnTo>
                  <a:lnTo>
                    <a:pt x="2832" y="76"/>
                  </a:lnTo>
                  <a:lnTo>
                    <a:pt x="2832" y="76"/>
                  </a:lnTo>
                  <a:lnTo>
                    <a:pt x="2829" y="73"/>
                  </a:lnTo>
                  <a:lnTo>
                    <a:pt x="2829" y="71"/>
                  </a:lnTo>
                  <a:lnTo>
                    <a:pt x="2825" y="71"/>
                  </a:lnTo>
                  <a:lnTo>
                    <a:pt x="2824" y="71"/>
                  </a:lnTo>
                  <a:lnTo>
                    <a:pt x="2822" y="71"/>
                  </a:lnTo>
                  <a:lnTo>
                    <a:pt x="2821" y="70"/>
                  </a:lnTo>
                  <a:lnTo>
                    <a:pt x="2821" y="68"/>
                  </a:lnTo>
                  <a:lnTo>
                    <a:pt x="2819" y="66"/>
                  </a:lnTo>
                  <a:lnTo>
                    <a:pt x="2818" y="65"/>
                  </a:lnTo>
                  <a:lnTo>
                    <a:pt x="2818" y="63"/>
                  </a:lnTo>
                  <a:lnTo>
                    <a:pt x="2818" y="62"/>
                  </a:lnTo>
                  <a:lnTo>
                    <a:pt x="2819" y="62"/>
                  </a:lnTo>
                  <a:close/>
                  <a:moveTo>
                    <a:pt x="2786" y="62"/>
                  </a:moveTo>
                  <a:lnTo>
                    <a:pt x="2789" y="63"/>
                  </a:lnTo>
                  <a:lnTo>
                    <a:pt x="2791" y="63"/>
                  </a:lnTo>
                  <a:lnTo>
                    <a:pt x="2791" y="65"/>
                  </a:lnTo>
                  <a:lnTo>
                    <a:pt x="2791" y="65"/>
                  </a:lnTo>
                  <a:lnTo>
                    <a:pt x="2791" y="66"/>
                  </a:lnTo>
                  <a:lnTo>
                    <a:pt x="2792" y="66"/>
                  </a:lnTo>
                  <a:lnTo>
                    <a:pt x="2792" y="66"/>
                  </a:lnTo>
                  <a:lnTo>
                    <a:pt x="2792" y="68"/>
                  </a:lnTo>
                  <a:lnTo>
                    <a:pt x="2794" y="68"/>
                  </a:lnTo>
                  <a:lnTo>
                    <a:pt x="2794" y="70"/>
                  </a:lnTo>
                  <a:lnTo>
                    <a:pt x="2792" y="70"/>
                  </a:lnTo>
                  <a:lnTo>
                    <a:pt x="2792" y="71"/>
                  </a:lnTo>
                  <a:lnTo>
                    <a:pt x="2794" y="74"/>
                  </a:lnTo>
                  <a:lnTo>
                    <a:pt x="2794" y="74"/>
                  </a:lnTo>
                  <a:lnTo>
                    <a:pt x="2795" y="76"/>
                  </a:lnTo>
                  <a:lnTo>
                    <a:pt x="2797" y="74"/>
                  </a:lnTo>
                  <a:lnTo>
                    <a:pt x="2799" y="76"/>
                  </a:lnTo>
                  <a:lnTo>
                    <a:pt x="2799" y="76"/>
                  </a:lnTo>
                  <a:lnTo>
                    <a:pt x="2799" y="76"/>
                  </a:lnTo>
                  <a:lnTo>
                    <a:pt x="2799" y="76"/>
                  </a:lnTo>
                  <a:lnTo>
                    <a:pt x="2799" y="74"/>
                  </a:lnTo>
                  <a:lnTo>
                    <a:pt x="2799" y="73"/>
                  </a:lnTo>
                  <a:lnTo>
                    <a:pt x="2800" y="73"/>
                  </a:lnTo>
                  <a:lnTo>
                    <a:pt x="2800" y="74"/>
                  </a:lnTo>
                  <a:lnTo>
                    <a:pt x="2800" y="74"/>
                  </a:lnTo>
                  <a:lnTo>
                    <a:pt x="2800" y="74"/>
                  </a:lnTo>
                  <a:lnTo>
                    <a:pt x="2803" y="74"/>
                  </a:lnTo>
                  <a:lnTo>
                    <a:pt x="2803" y="74"/>
                  </a:lnTo>
                  <a:lnTo>
                    <a:pt x="2806" y="74"/>
                  </a:lnTo>
                  <a:lnTo>
                    <a:pt x="2808" y="74"/>
                  </a:lnTo>
                  <a:lnTo>
                    <a:pt x="2808" y="74"/>
                  </a:lnTo>
                  <a:lnTo>
                    <a:pt x="2806" y="76"/>
                  </a:lnTo>
                  <a:lnTo>
                    <a:pt x="2806" y="76"/>
                  </a:lnTo>
                  <a:lnTo>
                    <a:pt x="2805" y="76"/>
                  </a:lnTo>
                  <a:lnTo>
                    <a:pt x="2805" y="77"/>
                  </a:lnTo>
                  <a:lnTo>
                    <a:pt x="2805" y="79"/>
                  </a:lnTo>
                  <a:lnTo>
                    <a:pt x="2805" y="79"/>
                  </a:lnTo>
                  <a:lnTo>
                    <a:pt x="2805" y="79"/>
                  </a:lnTo>
                  <a:lnTo>
                    <a:pt x="2805" y="81"/>
                  </a:lnTo>
                  <a:lnTo>
                    <a:pt x="2805" y="81"/>
                  </a:lnTo>
                  <a:lnTo>
                    <a:pt x="2806" y="82"/>
                  </a:lnTo>
                  <a:lnTo>
                    <a:pt x="2806" y="82"/>
                  </a:lnTo>
                  <a:lnTo>
                    <a:pt x="2806" y="82"/>
                  </a:lnTo>
                  <a:lnTo>
                    <a:pt x="2811" y="85"/>
                  </a:lnTo>
                  <a:lnTo>
                    <a:pt x="2814" y="87"/>
                  </a:lnTo>
                  <a:lnTo>
                    <a:pt x="2816" y="88"/>
                  </a:lnTo>
                  <a:lnTo>
                    <a:pt x="2814" y="88"/>
                  </a:lnTo>
                  <a:lnTo>
                    <a:pt x="2813" y="88"/>
                  </a:lnTo>
                  <a:lnTo>
                    <a:pt x="2810" y="87"/>
                  </a:lnTo>
                  <a:lnTo>
                    <a:pt x="2810" y="87"/>
                  </a:lnTo>
                  <a:lnTo>
                    <a:pt x="2811" y="87"/>
                  </a:lnTo>
                  <a:lnTo>
                    <a:pt x="2811" y="85"/>
                  </a:lnTo>
                  <a:lnTo>
                    <a:pt x="2810" y="85"/>
                  </a:lnTo>
                  <a:lnTo>
                    <a:pt x="2808" y="85"/>
                  </a:lnTo>
                  <a:lnTo>
                    <a:pt x="2808" y="84"/>
                  </a:lnTo>
                  <a:lnTo>
                    <a:pt x="2808" y="85"/>
                  </a:lnTo>
                  <a:lnTo>
                    <a:pt x="2806" y="85"/>
                  </a:lnTo>
                  <a:lnTo>
                    <a:pt x="2805" y="87"/>
                  </a:lnTo>
                  <a:lnTo>
                    <a:pt x="2805" y="87"/>
                  </a:lnTo>
                  <a:lnTo>
                    <a:pt x="2805" y="88"/>
                  </a:lnTo>
                  <a:lnTo>
                    <a:pt x="2803" y="88"/>
                  </a:lnTo>
                  <a:lnTo>
                    <a:pt x="2803" y="87"/>
                  </a:lnTo>
                  <a:lnTo>
                    <a:pt x="2805" y="85"/>
                  </a:lnTo>
                  <a:lnTo>
                    <a:pt x="2803" y="82"/>
                  </a:lnTo>
                  <a:lnTo>
                    <a:pt x="2802" y="81"/>
                  </a:lnTo>
                  <a:lnTo>
                    <a:pt x="2800" y="82"/>
                  </a:lnTo>
                  <a:lnTo>
                    <a:pt x="2799" y="82"/>
                  </a:lnTo>
                  <a:lnTo>
                    <a:pt x="2799" y="84"/>
                  </a:lnTo>
                  <a:lnTo>
                    <a:pt x="2800" y="84"/>
                  </a:lnTo>
                  <a:lnTo>
                    <a:pt x="2799" y="85"/>
                  </a:lnTo>
                  <a:lnTo>
                    <a:pt x="2800" y="85"/>
                  </a:lnTo>
                  <a:lnTo>
                    <a:pt x="2802" y="88"/>
                  </a:lnTo>
                  <a:lnTo>
                    <a:pt x="2803" y="88"/>
                  </a:lnTo>
                  <a:lnTo>
                    <a:pt x="2803" y="88"/>
                  </a:lnTo>
                  <a:lnTo>
                    <a:pt x="2802" y="90"/>
                  </a:lnTo>
                  <a:lnTo>
                    <a:pt x="2802" y="92"/>
                  </a:lnTo>
                  <a:lnTo>
                    <a:pt x="2802" y="92"/>
                  </a:lnTo>
                  <a:lnTo>
                    <a:pt x="2803" y="92"/>
                  </a:lnTo>
                  <a:lnTo>
                    <a:pt x="2805" y="92"/>
                  </a:lnTo>
                  <a:lnTo>
                    <a:pt x="2806" y="92"/>
                  </a:lnTo>
                  <a:lnTo>
                    <a:pt x="2806" y="92"/>
                  </a:lnTo>
                  <a:lnTo>
                    <a:pt x="2806" y="92"/>
                  </a:lnTo>
                  <a:lnTo>
                    <a:pt x="2808" y="92"/>
                  </a:lnTo>
                  <a:lnTo>
                    <a:pt x="2808" y="92"/>
                  </a:lnTo>
                  <a:lnTo>
                    <a:pt x="2810" y="93"/>
                  </a:lnTo>
                  <a:lnTo>
                    <a:pt x="2811" y="93"/>
                  </a:lnTo>
                  <a:lnTo>
                    <a:pt x="2811" y="92"/>
                  </a:lnTo>
                  <a:lnTo>
                    <a:pt x="2811" y="92"/>
                  </a:lnTo>
                  <a:lnTo>
                    <a:pt x="2813" y="90"/>
                  </a:lnTo>
                  <a:lnTo>
                    <a:pt x="2813" y="90"/>
                  </a:lnTo>
                  <a:lnTo>
                    <a:pt x="2813" y="90"/>
                  </a:lnTo>
                  <a:lnTo>
                    <a:pt x="2813" y="88"/>
                  </a:lnTo>
                  <a:lnTo>
                    <a:pt x="2813" y="88"/>
                  </a:lnTo>
                  <a:lnTo>
                    <a:pt x="2814" y="90"/>
                  </a:lnTo>
                  <a:lnTo>
                    <a:pt x="2814" y="92"/>
                  </a:lnTo>
                  <a:lnTo>
                    <a:pt x="2814" y="92"/>
                  </a:lnTo>
                  <a:lnTo>
                    <a:pt x="2814" y="93"/>
                  </a:lnTo>
                  <a:lnTo>
                    <a:pt x="2814" y="93"/>
                  </a:lnTo>
                  <a:lnTo>
                    <a:pt x="2814" y="93"/>
                  </a:lnTo>
                  <a:lnTo>
                    <a:pt x="2814" y="95"/>
                  </a:lnTo>
                  <a:lnTo>
                    <a:pt x="2816" y="95"/>
                  </a:lnTo>
                  <a:lnTo>
                    <a:pt x="2819" y="93"/>
                  </a:lnTo>
                  <a:lnTo>
                    <a:pt x="2819" y="93"/>
                  </a:lnTo>
                  <a:lnTo>
                    <a:pt x="2822" y="93"/>
                  </a:lnTo>
                  <a:lnTo>
                    <a:pt x="2822" y="93"/>
                  </a:lnTo>
                  <a:lnTo>
                    <a:pt x="2822" y="93"/>
                  </a:lnTo>
                  <a:lnTo>
                    <a:pt x="2822" y="92"/>
                  </a:lnTo>
                  <a:lnTo>
                    <a:pt x="2821" y="92"/>
                  </a:lnTo>
                  <a:lnTo>
                    <a:pt x="2821" y="90"/>
                  </a:lnTo>
                  <a:lnTo>
                    <a:pt x="2821" y="90"/>
                  </a:lnTo>
                  <a:lnTo>
                    <a:pt x="2821" y="88"/>
                  </a:lnTo>
                  <a:lnTo>
                    <a:pt x="2821" y="88"/>
                  </a:lnTo>
                  <a:lnTo>
                    <a:pt x="2821" y="87"/>
                  </a:lnTo>
                  <a:lnTo>
                    <a:pt x="2821" y="85"/>
                  </a:lnTo>
                  <a:lnTo>
                    <a:pt x="2821" y="84"/>
                  </a:lnTo>
                  <a:lnTo>
                    <a:pt x="2822" y="84"/>
                  </a:lnTo>
                  <a:lnTo>
                    <a:pt x="2822" y="85"/>
                  </a:lnTo>
                  <a:lnTo>
                    <a:pt x="2822" y="85"/>
                  </a:lnTo>
                  <a:lnTo>
                    <a:pt x="2824" y="85"/>
                  </a:lnTo>
                  <a:lnTo>
                    <a:pt x="2824" y="87"/>
                  </a:lnTo>
                  <a:lnTo>
                    <a:pt x="2825" y="88"/>
                  </a:lnTo>
                  <a:lnTo>
                    <a:pt x="2827" y="88"/>
                  </a:lnTo>
                  <a:lnTo>
                    <a:pt x="2825" y="87"/>
                  </a:lnTo>
                  <a:lnTo>
                    <a:pt x="2825" y="87"/>
                  </a:lnTo>
                  <a:lnTo>
                    <a:pt x="2825" y="85"/>
                  </a:lnTo>
                  <a:lnTo>
                    <a:pt x="2825" y="85"/>
                  </a:lnTo>
                  <a:lnTo>
                    <a:pt x="2825" y="84"/>
                  </a:lnTo>
                  <a:lnTo>
                    <a:pt x="2827" y="84"/>
                  </a:lnTo>
                  <a:lnTo>
                    <a:pt x="2829" y="85"/>
                  </a:lnTo>
                  <a:lnTo>
                    <a:pt x="2829" y="85"/>
                  </a:lnTo>
                  <a:lnTo>
                    <a:pt x="2830" y="87"/>
                  </a:lnTo>
                  <a:lnTo>
                    <a:pt x="2830" y="88"/>
                  </a:lnTo>
                  <a:lnTo>
                    <a:pt x="2829" y="88"/>
                  </a:lnTo>
                  <a:lnTo>
                    <a:pt x="2829" y="90"/>
                  </a:lnTo>
                  <a:lnTo>
                    <a:pt x="2829" y="90"/>
                  </a:lnTo>
                  <a:lnTo>
                    <a:pt x="2829" y="90"/>
                  </a:lnTo>
                  <a:lnTo>
                    <a:pt x="2827" y="90"/>
                  </a:lnTo>
                  <a:lnTo>
                    <a:pt x="2827" y="90"/>
                  </a:lnTo>
                  <a:lnTo>
                    <a:pt x="2825" y="92"/>
                  </a:lnTo>
                  <a:lnTo>
                    <a:pt x="2825" y="92"/>
                  </a:lnTo>
                  <a:lnTo>
                    <a:pt x="2827" y="93"/>
                  </a:lnTo>
                  <a:lnTo>
                    <a:pt x="2827" y="93"/>
                  </a:lnTo>
                  <a:lnTo>
                    <a:pt x="2829" y="93"/>
                  </a:lnTo>
                  <a:lnTo>
                    <a:pt x="2830" y="93"/>
                  </a:lnTo>
                  <a:lnTo>
                    <a:pt x="2830" y="95"/>
                  </a:lnTo>
                  <a:lnTo>
                    <a:pt x="2832" y="95"/>
                  </a:lnTo>
                  <a:lnTo>
                    <a:pt x="2830" y="95"/>
                  </a:lnTo>
                  <a:lnTo>
                    <a:pt x="2827" y="95"/>
                  </a:lnTo>
                  <a:lnTo>
                    <a:pt x="2827" y="95"/>
                  </a:lnTo>
                  <a:lnTo>
                    <a:pt x="2825" y="95"/>
                  </a:lnTo>
                  <a:lnTo>
                    <a:pt x="2824" y="95"/>
                  </a:lnTo>
                  <a:lnTo>
                    <a:pt x="2824" y="96"/>
                  </a:lnTo>
                  <a:lnTo>
                    <a:pt x="2824" y="96"/>
                  </a:lnTo>
                  <a:lnTo>
                    <a:pt x="2824" y="96"/>
                  </a:lnTo>
                  <a:lnTo>
                    <a:pt x="2825" y="98"/>
                  </a:lnTo>
                  <a:lnTo>
                    <a:pt x="2825" y="98"/>
                  </a:lnTo>
                  <a:lnTo>
                    <a:pt x="2827" y="98"/>
                  </a:lnTo>
                  <a:lnTo>
                    <a:pt x="2827" y="98"/>
                  </a:lnTo>
                  <a:lnTo>
                    <a:pt x="2829" y="99"/>
                  </a:lnTo>
                  <a:lnTo>
                    <a:pt x="2829" y="99"/>
                  </a:lnTo>
                  <a:lnTo>
                    <a:pt x="2829" y="99"/>
                  </a:lnTo>
                  <a:lnTo>
                    <a:pt x="2827" y="101"/>
                  </a:lnTo>
                  <a:lnTo>
                    <a:pt x="2827" y="101"/>
                  </a:lnTo>
                  <a:lnTo>
                    <a:pt x="2827" y="101"/>
                  </a:lnTo>
                  <a:lnTo>
                    <a:pt x="2827" y="101"/>
                  </a:lnTo>
                  <a:lnTo>
                    <a:pt x="2825" y="103"/>
                  </a:lnTo>
                  <a:lnTo>
                    <a:pt x="2825" y="103"/>
                  </a:lnTo>
                  <a:lnTo>
                    <a:pt x="2824" y="103"/>
                  </a:lnTo>
                  <a:lnTo>
                    <a:pt x="2824" y="104"/>
                  </a:lnTo>
                  <a:lnTo>
                    <a:pt x="2821" y="106"/>
                  </a:lnTo>
                  <a:lnTo>
                    <a:pt x="2821" y="106"/>
                  </a:lnTo>
                  <a:lnTo>
                    <a:pt x="2819" y="106"/>
                  </a:lnTo>
                  <a:lnTo>
                    <a:pt x="2819" y="107"/>
                  </a:lnTo>
                  <a:lnTo>
                    <a:pt x="2816" y="106"/>
                  </a:lnTo>
                  <a:lnTo>
                    <a:pt x="2813" y="104"/>
                  </a:lnTo>
                  <a:lnTo>
                    <a:pt x="2811" y="106"/>
                  </a:lnTo>
                  <a:lnTo>
                    <a:pt x="2811" y="106"/>
                  </a:lnTo>
                  <a:lnTo>
                    <a:pt x="2813" y="106"/>
                  </a:lnTo>
                  <a:lnTo>
                    <a:pt x="2814" y="107"/>
                  </a:lnTo>
                  <a:lnTo>
                    <a:pt x="2813" y="107"/>
                  </a:lnTo>
                  <a:lnTo>
                    <a:pt x="2813" y="107"/>
                  </a:lnTo>
                  <a:lnTo>
                    <a:pt x="2813" y="109"/>
                  </a:lnTo>
                  <a:lnTo>
                    <a:pt x="2813" y="109"/>
                  </a:lnTo>
                  <a:lnTo>
                    <a:pt x="2811" y="109"/>
                  </a:lnTo>
                  <a:lnTo>
                    <a:pt x="2811" y="109"/>
                  </a:lnTo>
                  <a:lnTo>
                    <a:pt x="2811" y="110"/>
                  </a:lnTo>
                  <a:lnTo>
                    <a:pt x="2810" y="110"/>
                  </a:lnTo>
                  <a:lnTo>
                    <a:pt x="2808" y="112"/>
                  </a:lnTo>
                  <a:lnTo>
                    <a:pt x="2808" y="112"/>
                  </a:lnTo>
                  <a:lnTo>
                    <a:pt x="2808" y="112"/>
                  </a:lnTo>
                  <a:lnTo>
                    <a:pt x="2810" y="112"/>
                  </a:lnTo>
                  <a:lnTo>
                    <a:pt x="2811" y="112"/>
                  </a:lnTo>
                  <a:lnTo>
                    <a:pt x="2813" y="112"/>
                  </a:lnTo>
                  <a:lnTo>
                    <a:pt x="2813" y="112"/>
                  </a:lnTo>
                  <a:lnTo>
                    <a:pt x="2814" y="114"/>
                  </a:lnTo>
                  <a:lnTo>
                    <a:pt x="2814" y="114"/>
                  </a:lnTo>
                  <a:lnTo>
                    <a:pt x="2814" y="115"/>
                  </a:lnTo>
                  <a:lnTo>
                    <a:pt x="2811" y="117"/>
                  </a:lnTo>
                  <a:lnTo>
                    <a:pt x="2808" y="118"/>
                  </a:lnTo>
                  <a:lnTo>
                    <a:pt x="2806" y="118"/>
                  </a:lnTo>
                  <a:lnTo>
                    <a:pt x="2802" y="118"/>
                  </a:lnTo>
                  <a:lnTo>
                    <a:pt x="2802" y="118"/>
                  </a:lnTo>
                  <a:lnTo>
                    <a:pt x="2802" y="118"/>
                  </a:lnTo>
                  <a:lnTo>
                    <a:pt x="2800" y="117"/>
                  </a:lnTo>
                  <a:lnTo>
                    <a:pt x="2800" y="117"/>
                  </a:lnTo>
                  <a:lnTo>
                    <a:pt x="2802" y="115"/>
                  </a:lnTo>
                  <a:lnTo>
                    <a:pt x="2803" y="115"/>
                  </a:lnTo>
                  <a:lnTo>
                    <a:pt x="2805" y="117"/>
                  </a:lnTo>
                  <a:lnTo>
                    <a:pt x="2805" y="117"/>
                  </a:lnTo>
                  <a:lnTo>
                    <a:pt x="2805" y="115"/>
                  </a:lnTo>
                  <a:lnTo>
                    <a:pt x="2803" y="115"/>
                  </a:lnTo>
                  <a:lnTo>
                    <a:pt x="2800" y="114"/>
                  </a:lnTo>
                  <a:lnTo>
                    <a:pt x="2799" y="115"/>
                  </a:lnTo>
                  <a:lnTo>
                    <a:pt x="2797" y="115"/>
                  </a:lnTo>
                  <a:lnTo>
                    <a:pt x="2795" y="115"/>
                  </a:lnTo>
                  <a:lnTo>
                    <a:pt x="2794" y="114"/>
                  </a:lnTo>
                  <a:lnTo>
                    <a:pt x="2794" y="114"/>
                  </a:lnTo>
                  <a:lnTo>
                    <a:pt x="2794" y="114"/>
                  </a:lnTo>
                  <a:lnTo>
                    <a:pt x="2794" y="112"/>
                  </a:lnTo>
                  <a:lnTo>
                    <a:pt x="2792" y="112"/>
                  </a:lnTo>
                  <a:lnTo>
                    <a:pt x="2792" y="112"/>
                  </a:lnTo>
                  <a:lnTo>
                    <a:pt x="2792" y="112"/>
                  </a:lnTo>
                  <a:lnTo>
                    <a:pt x="2792" y="110"/>
                  </a:lnTo>
                  <a:lnTo>
                    <a:pt x="2792" y="109"/>
                  </a:lnTo>
                  <a:lnTo>
                    <a:pt x="2792" y="109"/>
                  </a:lnTo>
                  <a:lnTo>
                    <a:pt x="2792" y="107"/>
                  </a:lnTo>
                  <a:lnTo>
                    <a:pt x="2792" y="106"/>
                  </a:lnTo>
                  <a:lnTo>
                    <a:pt x="2792" y="104"/>
                  </a:lnTo>
                  <a:lnTo>
                    <a:pt x="2792" y="106"/>
                  </a:lnTo>
                  <a:lnTo>
                    <a:pt x="2792" y="107"/>
                  </a:lnTo>
                  <a:lnTo>
                    <a:pt x="2794" y="107"/>
                  </a:lnTo>
                  <a:lnTo>
                    <a:pt x="2795" y="109"/>
                  </a:lnTo>
                  <a:lnTo>
                    <a:pt x="2795" y="107"/>
                  </a:lnTo>
                  <a:lnTo>
                    <a:pt x="2795" y="107"/>
                  </a:lnTo>
                  <a:lnTo>
                    <a:pt x="2795" y="106"/>
                  </a:lnTo>
                  <a:lnTo>
                    <a:pt x="2795" y="106"/>
                  </a:lnTo>
                  <a:lnTo>
                    <a:pt x="2795" y="106"/>
                  </a:lnTo>
                  <a:lnTo>
                    <a:pt x="2795" y="107"/>
                  </a:lnTo>
                  <a:lnTo>
                    <a:pt x="2797" y="107"/>
                  </a:lnTo>
                  <a:lnTo>
                    <a:pt x="2797" y="106"/>
                  </a:lnTo>
                  <a:lnTo>
                    <a:pt x="2799" y="106"/>
                  </a:lnTo>
                  <a:lnTo>
                    <a:pt x="2799" y="106"/>
                  </a:lnTo>
                  <a:lnTo>
                    <a:pt x="2799" y="104"/>
                  </a:lnTo>
                  <a:lnTo>
                    <a:pt x="2799" y="104"/>
                  </a:lnTo>
                  <a:lnTo>
                    <a:pt x="2797" y="103"/>
                  </a:lnTo>
                  <a:lnTo>
                    <a:pt x="2797" y="103"/>
                  </a:lnTo>
                  <a:lnTo>
                    <a:pt x="2797" y="103"/>
                  </a:lnTo>
                  <a:lnTo>
                    <a:pt x="2800" y="104"/>
                  </a:lnTo>
                  <a:lnTo>
                    <a:pt x="2800" y="104"/>
                  </a:lnTo>
                  <a:lnTo>
                    <a:pt x="2802" y="106"/>
                  </a:lnTo>
                  <a:lnTo>
                    <a:pt x="2802" y="106"/>
                  </a:lnTo>
                  <a:lnTo>
                    <a:pt x="2802" y="106"/>
                  </a:lnTo>
                  <a:lnTo>
                    <a:pt x="2802" y="107"/>
                  </a:lnTo>
                  <a:lnTo>
                    <a:pt x="2803" y="109"/>
                  </a:lnTo>
                  <a:lnTo>
                    <a:pt x="2803" y="109"/>
                  </a:lnTo>
                  <a:lnTo>
                    <a:pt x="2805" y="107"/>
                  </a:lnTo>
                  <a:lnTo>
                    <a:pt x="2805" y="107"/>
                  </a:lnTo>
                  <a:lnTo>
                    <a:pt x="2805" y="107"/>
                  </a:lnTo>
                  <a:lnTo>
                    <a:pt x="2806" y="106"/>
                  </a:lnTo>
                  <a:lnTo>
                    <a:pt x="2806" y="104"/>
                  </a:lnTo>
                  <a:lnTo>
                    <a:pt x="2806" y="103"/>
                  </a:lnTo>
                  <a:lnTo>
                    <a:pt x="2806" y="103"/>
                  </a:lnTo>
                  <a:lnTo>
                    <a:pt x="2808" y="103"/>
                  </a:lnTo>
                  <a:lnTo>
                    <a:pt x="2808" y="103"/>
                  </a:lnTo>
                  <a:lnTo>
                    <a:pt x="2810" y="103"/>
                  </a:lnTo>
                  <a:lnTo>
                    <a:pt x="2810" y="101"/>
                  </a:lnTo>
                  <a:lnTo>
                    <a:pt x="2813" y="101"/>
                  </a:lnTo>
                  <a:lnTo>
                    <a:pt x="2814" y="101"/>
                  </a:lnTo>
                  <a:lnTo>
                    <a:pt x="2814" y="101"/>
                  </a:lnTo>
                  <a:lnTo>
                    <a:pt x="2814" y="101"/>
                  </a:lnTo>
                  <a:lnTo>
                    <a:pt x="2813" y="99"/>
                  </a:lnTo>
                  <a:lnTo>
                    <a:pt x="2813" y="99"/>
                  </a:lnTo>
                  <a:lnTo>
                    <a:pt x="2811" y="98"/>
                  </a:lnTo>
                  <a:lnTo>
                    <a:pt x="2808" y="96"/>
                  </a:lnTo>
                  <a:lnTo>
                    <a:pt x="2808" y="96"/>
                  </a:lnTo>
                  <a:lnTo>
                    <a:pt x="2806" y="95"/>
                  </a:lnTo>
                  <a:lnTo>
                    <a:pt x="2805" y="95"/>
                  </a:lnTo>
                  <a:lnTo>
                    <a:pt x="2803" y="95"/>
                  </a:lnTo>
                  <a:lnTo>
                    <a:pt x="2803" y="95"/>
                  </a:lnTo>
                  <a:lnTo>
                    <a:pt x="2802" y="95"/>
                  </a:lnTo>
                  <a:lnTo>
                    <a:pt x="2802" y="95"/>
                  </a:lnTo>
                  <a:lnTo>
                    <a:pt x="2802" y="92"/>
                  </a:lnTo>
                  <a:lnTo>
                    <a:pt x="2800" y="90"/>
                  </a:lnTo>
                  <a:lnTo>
                    <a:pt x="2800" y="90"/>
                  </a:lnTo>
                  <a:lnTo>
                    <a:pt x="2800" y="90"/>
                  </a:lnTo>
                  <a:lnTo>
                    <a:pt x="2800" y="88"/>
                  </a:lnTo>
                  <a:lnTo>
                    <a:pt x="2800" y="88"/>
                  </a:lnTo>
                  <a:lnTo>
                    <a:pt x="2799" y="88"/>
                  </a:lnTo>
                  <a:lnTo>
                    <a:pt x="2799" y="88"/>
                  </a:lnTo>
                  <a:lnTo>
                    <a:pt x="2797" y="88"/>
                  </a:lnTo>
                  <a:lnTo>
                    <a:pt x="2795" y="88"/>
                  </a:lnTo>
                  <a:lnTo>
                    <a:pt x="2795" y="88"/>
                  </a:lnTo>
                  <a:lnTo>
                    <a:pt x="2795" y="87"/>
                  </a:lnTo>
                  <a:lnTo>
                    <a:pt x="2794" y="87"/>
                  </a:lnTo>
                  <a:lnTo>
                    <a:pt x="2794" y="87"/>
                  </a:lnTo>
                  <a:lnTo>
                    <a:pt x="2792" y="87"/>
                  </a:lnTo>
                  <a:lnTo>
                    <a:pt x="2791" y="87"/>
                  </a:lnTo>
                  <a:lnTo>
                    <a:pt x="2791" y="85"/>
                  </a:lnTo>
                  <a:lnTo>
                    <a:pt x="2791" y="85"/>
                  </a:lnTo>
                  <a:lnTo>
                    <a:pt x="2791" y="85"/>
                  </a:lnTo>
                  <a:lnTo>
                    <a:pt x="2792" y="85"/>
                  </a:lnTo>
                  <a:lnTo>
                    <a:pt x="2792" y="85"/>
                  </a:lnTo>
                  <a:lnTo>
                    <a:pt x="2794" y="85"/>
                  </a:lnTo>
                  <a:lnTo>
                    <a:pt x="2794" y="85"/>
                  </a:lnTo>
                  <a:lnTo>
                    <a:pt x="2794" y="85"/>
                  </a:lnTo>
                  <a:lnTo>
                    <a:pt x="2797" y="87"/>
                  </a:lnTo>
                  <a:lnTo>
                    <a:pt x="2797" y="87"/>
                  </a:lnTo>
                  <a:lnTo>
                    <a:pt x="2797" y="87"/>
                  </a:lnTo>
                  <a:lnTo>
                    <a:pt x="2797" y="85"/>
                  </a:lnTo>
                  <a:lnTo>
                    <a:pt x="2797" y="84"/>
                  </a:lnTo>
                  <a:lnTo>
                    <a:pt x="2797" y="82"/>
                  </a:lnTo>
                  <a:lnTo>
                    <a:pt x="2797" y="81"/>
                  </a:lnTo>
                  <a:lnTo>
                    <a:pt x="2797" y="81"/>
                  </a:lnTo>
                  <a:lnTo>
                    <a:pt x="2797" y="79"/>
                  </a:lnTo>
                  <a:lnTo>
                    <a:pt x="2797" y="77"/>
                  </a:lnTo>
                  <a:lnTo>
                    <a:pt x="2799" y="77"/>
                  </a:lnTo>
                  <a:lnTo>
                    <a:pt x="2797" y="77"/>
                  </a:lnTo>
                  <a:lnTo>
                    <a:pt x="2797" y="77"/>
                  </a:lnTo>
                  <a:lnTo>
                    <a:pt x="2797" y="77"/>
                  </a:lnTo>
                  <a:lnTo>
                    <a:pt x="2795" y="77"/>
                  </a:lnTo>
                  <a:lnTo>
                    <a:pt x="2795" y="79"/>
                  </a:lnTo>
                  <a:lnTo>
                    <a:pt x="2795" y="79"/>
                  </a:lnTo>
                  <a:lnTo>
                    <a:pt x="2794" y="77"/>
                  </a:lnTo>
                  <a:lnTo>
                    <a:pt x="2794" y="76"/>
                  </a:lnTo>
                  <a:lnTo>
                    <a:pt x="2792" y="76"/>
                  </a:lnTo>
                  <a:lnTo>
                    <a:pt x="2791" y="73"/>
                  </a:lnTo>
                  <a:lnTo>
                    <a:pt x="2791" y="73"/>
                  </a:lnTo>
                  <a:lnTo>
                    <a:pt x="2791" y="73"/>
                  </a:lnTo>
                  <a:lnTo>
                    <a:pt x="2791" y="71"/>
                  </a:lnTo>
                  <a:lnTo>
                    <a:pt x="2791" y="70"/>
                  </a:lnTo>
                  <a:lnTo>
                    <a:pt x="2791" y="68"/>
                  </a:lnTo>
                  <a:lnTo>
                    <a:pt x="2791" y="68"/>
                  </a:lnTo>
                  <a:lnTo>
                    <a:pt x="2792" y="68"/>
                  </a:lnTo>
                  <a:lnTo>
                    <a:pt x="2792" y="68"/>
                  </a:lnTo>
                  <a:lnTo>
                    <a:pt x="2791" y="66"/>
                  </a:lnTo>
                  <a:lnTo>
                    <a:pt x="2791" y="65"/>
                  </a:lnTo>
                  <a:lnTo>
                    <a:pt x="2791" y="63"/>
                  </a:lnTo>
                  <a:lnTo>
                    <a:pt x="2789" y="63"/>
                  </a:lnTo>
                  <a:lnTo>
                    <a:pt x="2789" y="63"/>
                  </a:lnTo>
                  <a:lnTo>
                    <a:pt x="2789" y="63"/>
                  </a:lnTo>
                  <a:lnTo>
                    <a:pt x="2788" y="63"/>
                  </a:lnTo>
                  <a:lnTo>
                    <a:pt x="2786" y="62"/>
                  </a:lnTo>
                  <a:lnTo>
                    <a:pt x="2786" y="62"/>
                  </a:lnTo>
                  <a:close/>
                  <a:moveTo>
                    <a:pt x="3989" y="60"/>
                  </a:moveTo>
                  <a:lnTo>
                    <a:pt x="3989" y="62"/>
                  </a:lnTo>
                  <a:lnTo>
                    <a:pt x="3991" y="62"/>
                  </a:lnTo>
                  <a:lnTo>
                    <a:pt x="3989" y="62"/>
                  </a:lnTo>
                  <a:lnTo>
                    <a:pt x="3989" y="63"/>
                  </a:lnTo>
                  <a:lnTo>
                    <a:pt x="3991" y="65"/>
                  </a:lnTo>
                  <a:lnTo>
                    <a:pt x="3994" y="65"/>
                  </a:lnTo>
                  <a:lnTo>
                    <a:pt x="3995" y="65"/>
                  </a:lnTo>
                  <a:lnTo>
                    <a:pt x="3995" y="65"/>
                  </a:lnTo>
                  <a:lnTo>
                    <a:pt x="3997" y="66"/>
                  </a:lnTo>
                  <a:lnTo>
                    <a:pt x="3995" y="68"/>
                  </a:lnTo>
                  <a:lnTo>
                    <a:pt x="3995" y="70"/>
                  </a:lnTo>
                  <a:lnTo>
                    <a:pt x="3995" y="70"/>
                  </a:lnTo>
                  <a:lnTo>
                    <a:pt x="3995" y="71"/>
                  </a:lnTo>
                  <a:lnTo>
                    <a:pt x="3997" y="71"/>
                  </a:lnTo>
                  <a:lnTo>
                    <a:pt x="3999" y="70"/>
                  </a:lnTo>
                  <a:lnTo>
                    <a:pt x="3999" y="70"/>
                  </a:lnTo>
                  <a:lnTo>
                    <a:pt x="4000" y="70"/>
                  </a:lnTo>
                  <a:lnTo>
                    <a:pt x="4000" y="71"/>
                  </a:lnTo>
                  <a:lnTo>
                    <a:pt x="4002" y="71"/>
                  </a:lnTo>
                  <a:lnTo>
                    <a:pt x="4002" y="71"/>
                  </a:lnTo>
                  <a:lnTo>
                    <a:pt x="4002" y="71"/>
                  </a:lnTo>
                  <a:lnTo>
                    <a:pt x="4000" y="73"/>
                  </a:lnTo>
                  <a:lnTo>
                    <a:pt x="3999" y="73"/>
                  </a:lnTo>
                  <a:lnTo>
                    <a:pt x="3999" y="74"/>
                  </a:lnTo>
                  <a:lnTo>
                    <a:pt x="3999" y="74"/>
                  </a:lnTo>
                  <a:lnTo>
                    <a:pt x="4000" y="74"/>
                  </a:lnTo>
                  <a:lnTo>
                    <a:pt x="4002" y="76"/>
                  </a:lnTo>
                  <a:lnTo>
                    <a:pt x="4003" y="74"/>
                  </a:lnTo>
                  <a:lnTo>
                    <a:pt x="4003" y="73"/>
                  </a:lnTo>
                  <a:lnTo>
                    <a:pt x="4003" y="70"/>
                  </a:lnTo>
                  <a:lnTo>
                    <a:pt x="4003" y="68"/>
                  </a:lnTo>
                  <a:lnTo>
                    <a:pt x="4003" y="68"/>
                  </a:lnTo>
                  <a:lnTo>
                    <a:pt x="4003" y="68"/>
                  </a:lnTo>
                  <a:lnTo>
                    <a:pt x="4003" y="66"/>
                  </a:lnTo>
                  <a:lnTo>
                    <a:pt x="4005" y="65"/>
                  </a:lnTo>
                  <a:lnTo>
                    <a:pt x="4005" y="66"/>
                  </a:lnTo>
                  <a:lnTo>
                    <a:pt x="4005" y="68"/>
                  </a:lnTo>
                  <a:lnTo>
                    <a:pt x="4005" y="68"/>
                  </a:lnTo>
                  <a:lnTo>
                    <a:pt x="4005" y="70"/>
                  </a:lnTo>
                  <a:lnTo>
                    <a:pt x="4005" y="71"/>
                  </a:lnTo>
                  <a:lnTo>
                    <a:pt x="4005" y="73"/>
                  </a:lnTo>
                  <a:lnTo>
                    <a:pt x="4006" y="73"/>
                  </a:lnTo>
                  <a:lnTo>
                    <a:pt x="4006" y="73"/>
                  </a:lnTo>
                  <a:lnTo>
                    <a:pt x="4010" y="73"/>
                  </a:lnTo>
                  <a:lnTo>
                    <a:pt x="4011" y="71"/>
                  </a:lnTo>
                  <a:lnTo>
                    <a:pt x="4011" y="70"/>
                  </a:lnTo>
                  <a:lnTo>
                    <a:pt x="4010" y="68"/>
                  </a:lnTo>
                  <a:lnTo>
                    <a:pt x="4011" y="68"/>
                  </a:lnTo>
                  <a:lnTo>
                    <a:pt x="4011" y="68"/>
                  </a:lnTo>
                  <a:lnTo>
                    <a:pt x="4013" y="68"/>
                  </a:lnTo>
                  <a:lnTo>
                    <a:pt x="4014" y="70"/>
                  </a:lnTo>
                  <a:lnTo>
                    <a:pt x="4016" y="70"/>
                  </a:lnTo>
                  <a:lnTo>
                    <a:pt x="4016" y="73"/>
                  </a:lnTo>
                  <a:lnTo>
                    <a:pt x="4016" y="73"/>
                  </a:lnTo>
                  <a:lnTo>
                    <a:pt x="4014" y="74"/>
                  </a:lnTo>
                  <a:lnTo>
                    <a:pt x="4014" y="76"/>
                  </a:lnTo>
                  <a:lnTo>
                    <a:pt x="4016" y="77"/>
                  </a:lnTo>
                  <a:lnTo>
                    <a:pt x="4017" y="77"/>
                  </a:lnTo>
                  <a:lnTo>
                    <a:pt x="4017" y="77"/>
                  </a:lnTo>
                  <a:lnTo>
                    <a:pt x="4019" y="77"/>
                  </a:lnTo>
                  <a:lnTo>
                    <a:pt x="4019" y="76"/>
                  </a:lnTo>
                  <a:lnTo>
                    <a:pt x="4019" y="74"/>
                  </a:lnTo>
                  <a:lnTo>
                    <a:pt x="4019" y="74"/>
                  </a:lnTo>
                  <a:lnTo>
                    <a:pt x="4019" y="73"/>
                  </a:lnTo>
                  <a:lnTo>
                    <a:pt x="4017" y="70"/>
                  </a:lnTo>
                  <a:lnTo>
                    <a:pt x="4017" y="68"/>
                  </a:lnTo>
                  <a:lnTo>
                    <a:pt x="4016" y="66"/>
                  </a:lnTo>
                  <a:lnTo>
                    <a:pt x="4014" y="66"/>
                  </a:lnTo>
                  <a:lnTo>
                    <a:pt x="4016" y="66"/>
                  </a:lnTo>
                  <a:lnTo>
                    <a:pt x="4017" y="66"/>
                  </a:lnTo>
                  <a:lnTo>
                    <a:pt x="4019" y="65"/>
                  </a:lnTo>
                  <a:lnTo>
                    <a:pt x="4019" y="65"/>
                  </a:lnTo>
                  <a:lnTo>
                    <a:pt x="4019" y="66"/>
                  </a:lnTo>
                  <a:lnTo>
                    <a:pt x="4019" y="68"/>
                  </a:lnTo>
                  <a:lnTo>
                    <a:pt x="4019" y="70"/>
                  </a:lnTo>
                  <a:lnTo>
                    <a:pt x="4021" y="73"/>
                  </a:lnTo>
                  <a:lnTo>
                    <a:pt x="4024" y="73"/>
                  </a:lnTo>
                  <a:lnTo>
                    <a:pt x="4024" y="74"/>
                  </a:lnTo>
                  <a:lnTo>
                    <a:pt x="4022" y="76"/>
                  </a:lnTo>
                  <a:lnTo>
                    <a:pt x="4022" y="77"/>
                  </a:lnTo>
                  <a:lnTo>
                    <a:pt x="4022" y="79"/>
                  </a:lnTo>
                  <a:lnTo>
                    <a:pt x="4021" y="81"/>
                  </a:lnTo>
                  <a:lnTo>
                    <a:pt x="4019" y="81"/>
                  </a:lnTo>
                  <a:lnTo>
                    <a:pt x="4019" y="81"/>
                  </a:lnTo>
                  <a:lnTo>
                    <a:pt x="4017" y="79"/>
                  </a:lnTo>
                  <a:lnTo>
                    <a:pt x="4016" y="79"/>
                  </a:lnTo>
                  <a:lnTo>
                    <a:pt x="4014" y="77"/>
                  </a:lnTo>
                  <a:lnTo>
                    <a:pt x="4014" y="79"/>
                  </a:lnTo>
                  <a:lnTo>
                    <a:pt x="4013" y="79"/>
                  </a:lnTo>
                  <a:lnTo>
                    <a:pt x="4013" y="77"/>
                  </a:lnTo>
                  <a:lnTo>
                    <a:pt x="4011" y="79"/>
                  </a:lnTo>
                  <a:lnTo>
                    <a:pt x="4011" y="79"/>
                  </a:lnTo>
                  <a:lnTo>
                    <a:pt x="4010" y="77"/>
                  </a:lnTo>
                  <a:lnTo>
                    <a:pt x="4008" y="77"/>
                  </a:lnTo>
                  <a:lnTo>
                    <a:pt x="4008" y="77"/>
                  </a:lnTo>
                  <a:lnTo>
                    <a:pt x="4008" y="76"/>
                  </a:lnTo>
                  <a:lnTo>
                    <a:pt x="4010" y="76"/>
                  </a:lnTo>
                  <a:lnTo>
                    <a:pt x="4010" y="76"/>
                  </a:lnTo>
                  <a:lnTo>
                    <a:pt x="4011" y="76"/>
                  </a:lnTo>
                  <a:lnTo>
                    <a:pt x="4011" y="76"/>
                  </a:lnTo>
                  <a:lnTo>
                    <a:pt x="4011" y="74"/>
                  </a:lnTo>
                  <a:lnTo>
                    <a:pt x="4014" y="74"/>
                  </a:lnTo>
                  <a:lnTo>
                    <a:pt x="4014" y="73"/>
                  </a:lnTo>
                  <a:lnTo>
                    <a:pt x="4014" y="71"/>
                  </a:lnTo>
                  <a:lnTo>
                    <a:pt x="4014" y="71"/>
                  </a:lnTo>
                  <a:lnTo>
                    <a:pt x="4013" y="71"/>
                  </a:lnTo>
                  <a:lnTo>
                    <a:pt x="4011" y="71"/>
                  </a:lnTo>
                  <a:lnTo>
                    <a:pt x="4011" y="73"/>
                  </a:lnTo>
                  <a:lnTo>
                    <a:pt x="4010" y="74"/>
                  </a:lnTo>
                  <a:lnTo>
                    <a:pt x="4008" y="74"/>
                  </a:lnTo>
                  <a:lnTo>
                    <a:pt x="4006" y="74"/>
                  </a:lnTo>
                  <a:lnTo>
                    <a:pt x="4005" y="74"/>
                  </a:lnTo>
                  <a:lnTo>
                    <a:pt x="4005" y="76"/>
                  </a:lnTo>
                  <a:lnTo>
                    <a:pt x="4006" y="77"/>
                  </a:lnTo>
                  <a:lnTo>
                    <a:pt x="4008" y="79"/>
                  </a:lnTo>
                  <a:lnTo>
                    <a:pt x="4008" y="79"/>
                  </a:lnTo>
                  <a:lnTo>
                    <a:pt x="4008" y="82"/>
                  </a:lnTo>
                  <a:lnTo>
                    <a:pt x="4008" y="84"/>
                  </a:lnTo>
                  <a:lnTo>
                    <a:pt x="4008" y="84"/>
                  </a:lnTo>
                  <a:lnTo>
                    <a:pt x="4006" y="85"/>
                  </a:lnTo>
                  <a:lnTo>
                    <a:pt x="4008" y="87"/>
                  </a:lnTo>
                  <a:lnTo>
                    <a:pt x="4008" y="87"/>
                  </a:lnTo>
                  <a:lnTo>
                    <a:pt x="4006" y="87"/>
                  </a:lnTo>
                  <a:lnTo>
                    <a:pt x="4006" y="88"/>
                  </a:lnTo>
                  <a:lnTo>
                    <a:pt x="4006" y="88"/>
                  </a:lnTo>
                  <a:lnTo>
                    <a:pt x="4010" y="88"/>
                  </a:lnTo>
                  <a:lnTo>
                    <a:pt x="4011" y="88"/>
                  </a:lnTo>
                  <a:lnTo>
                    <a:pt x="4011" y="90"/>
                  </a:lnTo>
                  <a:lnTo>
                    <a:pt x="4013" y="90"/>
                  </a:lnTo>
                  <a:lnTo>
                    <a:pt x="4011" y="90"/>
                  </a:lnTo>
                  <a:lnTo>
                    <a:pt x="4010" y="90"/>
                  </a:lnTo>
                  <a:lnTo>
                    <a:pt x="4008" y="90"/>
                  </a:lnTo>
                  <a:lnTo>
                    <a:pt x="4008" y="92"/>
                  </a:lnTo>
                  <a:lnTo>
                    <a:pt x="4011" y="93"/>
                  </a:lnTo>
                  <a:lnTo>
                    <a:pt x="4010" y="93"/>
                  </a:lnTo>
                  <a:lnTo>
                    <a:pt x="4010" y="93"/>
                  </a:lnTo>
                  <a:lnTo>
                    <a:pt x="4008" y="93"/>
                  </a:lnTo>
                  <a:lnTo>
                    <a:pt x="4008" y="93"/>
                  </a:lnTo>
                  <a:lnTo>
                    <a:pt x="4006" y="93"/>
                  </a:lnTo>
                  <a:lnTo>
                    <a:pt x="4006" y="95"/>
                  </a:lnTo>
                  <a:lnTo>
                    <a:pt x="4008" y="96"/>
                  </a:lnTo>
                  <a:lnTo>
                    <a:pt x="4006" y="98"/>
                  </a:lnTo>
                  <a:lnTo>
                    <a:pt x="4003" y="98"/>
                  </a:lnTo>
                  <a:lnTo>
                    <a:pt x="4000" y="98"/>
                  </a:lnTo>
                  <a:lnTo>
                    <a:pt x="3997" y="96"/>
                  </a:lnTo>
                  <a:lnTo>
                    <a:pt x="3995" y="96"/>
                  </a:lnTo>
                  <a:lnTo>
                    <a:pt x="3994" y="96"/>
                  </a:lnTo>
                  <a:lnTo>
                    <a:pt x="3992" y="95"/>
                  </a:lnTo>
                  <a:lnTo>
                    <a:pt x="3992" y="95"/>
                  </a:lnTo>
                  <a:lnTo>
                    <a:pt x="3991" y="95"/>
                  </a:lnTo>
                  <a:lnTo>
                    <a:pt x="3988" y="96"/>
                  </a:lnTo>
                  <a:lnTo>
                    <a:pt x="3986" y="98"/>
                  </a:lnTo>
                  <a:lnTo>
                    <a:pt x="3983" y="99"/>
                  </a:lnTo>
                  <a:lnTo>
                    <a:pt x="3983" y="101"/>
                  </a:lnTo>
                  <a:lnTo>
                    <a:pt x="3983" y="103"/>
                  </a:lnTo>
                  <a:lnTo>
                    <a:pt x="3981" y="103"/>
                  </a:lnTo>
                  <a:lnTo>
                    <a:pt x="3981" y="101"/>
                  </a:lnTo>
                  <a:lnTo>
                    <a:pt x="3981" y="99"/>
                  </a:lnTo>
                  <a:lnTo>
                    <a:pt x="3983" y="99"/>
                  </a:lnTo>
                  <a:lnTo>
                    <a:pt x="3983" y="98"/>
                  </a:lnTo>
                  <a:lnTo>
                    <a:pt x="3983" y="96"/>
                  </a:lnTo>
                  <a:lnTo>
                    <a:pt x="3984" y="96"/>
                  </a:lnTo>
                  <a:lnTo>
                    <a:pt x="3986" y="96"/>
                  </a:lnTo>
                  <a:lnTo>
                    <a:pt x="3988" y="95"/>
                  </a:lnTo>
                  <a:lnTo>
                    <a:pt x="3991" y="93"/>
                  </a:lnTo>
                  <a:lnTo>
                    <a:pt x="3994" y="93"/>
                  </a:lnTo>
                  <a:lnTo>
                    <a:pt x="3997" y="95"/>
                  </a:lnTo>
                  <a:lnTo>
                    <a:pt x="3997" y="95"/>
                  </a:lnTo>
                  <a:lnTo>
                    <a:pt x="3999" y="95"/>
                  </a:lnTo>
                  <a:lnTo>
                    <a:pt x="4000" y="95"/>
                  </a:lnTo>
                  <a:lnTo>
                    <a:pt x="4000" y="96"/>
                  </a:lnTo>
                  <a:lnTo>
                    <a:pt x="4002" y="96"/>
                  </a:lnTo>
                  <a:lnTo>
                    <a:pt x="4002" y="96"/>
                  </a:lnTo>
                  <a:lnTo>
                    <a:pt x="4002" y="96"/>
                  </a:lnTo>
                  <a:lnTo>
                    <a:pt x="4003" y="96"/>
                  </a:lnTo>
                  <a:lnTo>
                    <a:pt x="4005" y="95"/>
                  </a:lnTo>
                  <a:lnTo>
                    <a:pt x="4005" y="93"/>
                  </a:lnTo>
                  <a:lnTo>
                    <a:pt x="4003" y="93"/>
                  </a:lnTo>
                  <a:lnTo>
                    <a:pt x="4005" y="92"/>
                  </a:lnTo>
                  <a:lnTo>
                    <a:pt x="4006" y="90"/>
                  </a:lnTo>
                  <a:lnTo>
                    <a:pt x="4006" y="88"/>
                  </a:lnTo>
                  <a:lnTo>
                    <a:pt x="4005" y="88"/>
                  </a:lnTo>
                  <a:lnTo>
                    <a:pt x="4005" y="87"/>
                  </a:lnTo>
                  <a:lnTo>
                    <a:pt x="4003" y="87"/>
                  </a:lnTo>
                  <a:lnTo>
                    <a:pt x="4002" y="87"/>
                  </a:lnTo>
                  <a:lnTo>
                    <a:pt x="4000" y="87"/>
                  </a:lnTo>
                  <a:lnTo>
                    <a:pt x="4000" y="87"/>
                  </a:lnTo>
                  <a:lnTo>
                    <a:pt x="4000" y="87"/>
                  </a:lnTo>
                  <a:lnTo>
                    <a:pt x="3999" y="85"/>
                  </a:lnTo>
                  <a:lnTo>
                    <a:pt x="4000" y="85"/>
                  </a:lnTo>
                  <a:lnTo>
                    <a:pt x="4002" y="85"/>
                  </a:lnTo>
                  <a:lnTo>
                    <a:pt x="4003" y="85"/>
                  </a:lnTo>
                  <a:lnTo>
                    <a:pt x="4003" y="85"/>
                  </a:lnTo>
                  <a:lnTo>
                    <a:pt x="4005" y="84"/>
                  </a:lnTo>
                  <a:lnTo>
                    <a:pt x="4005" y="82"/>
                  </a:lnTo>
                  <a:lnTo>
                    <a:pt x="4005" y="82"/>
                  </a:lnTo>
                  <a:lnTo>
                    <a:pt x="4005" y="81"/>
                  </a:lnTo>
                  <a:lnTo>
                    <a:pt x="4005" y="81"/>
                  </a:lnTo>
                  <a:lnTo>
                    <a:pt x="4005" y="79"/>
                  </a:lnTo>
                  <a:lnTo>
                    <a:pt x="4005" y="79"/>
                  </a:lnTo>
                  <a:lnTo>
                    <a:pt x="4000" y="77"/>
                  </a:lnTo>
                  <a:lnTo>
                    <a:pt x="3997" y="76"/>
                  </a:lnTo>
                  <a:lnTo>
                    <a:pt x="3994" y="76"/>
                  </a:lnTo>
                  <a:lnTo>
                    <a:pt x="3994" y="74"/>
                  </a:lnTo>
                  <a:lnTo>
                    <a:pt x="3995" y="73"/>
                  </a:lnTo>
                  <a:lnTo>
                    <a:pt x="3995" y="73"/>
                  </a:lnTo>
                  <a:lnTo>
                    <a:pt x="3994" y="73"/>
                  </a:lnTo>
                  <a:lnTo>
                    <a:pt x="3991" y="71"/>
                  </a:lnTo>
                  <a:lnTo>
                    <a:pt x="3989" y="71"/>
                  </a:lnTo>
                  <a:lnTo>
                    <a:pt x="3989" y="71"/>
                  </a:lnTo>
                  <a:lnTo>
                    <a:pt x="3989" y="70"/>
                  </a:lnTo>
                  <a:lnTo>
                    <a:pt x="3991" y="70"/>
                  </a:lnTo>
                  <a:lnTo>
                    <a:pt x="3992" y="70"/>
                  </a:lnTo>
                  <a:lnTo>
                    <a:pt x="3994" y="70"/>
                  </a:lnTo>
                  <a:lnTo>
                    <a:pt x="3994" y="68"/>
                  </a:lnTo>
                  <a:lnTo>
                    <a:pt x="3994" y="66"/>
                  </a:lnTo>
                  <a:lnTo>
                    <a:pt x="3992" y="66"/>
                  </a:lnTo>
                  <a:lnTo>
                    <a:pt x="3991" y="65"/>
                  </a:lnTo>
                  <a:lnTo>
                    <a:pt x="3988" y="65"/>
                  </a:lnTo>
                  <a:lnTo>
                    <a:pt x="3986" y="66"/>
                  </a:lnTo>
                  <a:lnTo>
                    <a:pt x="3984" y="66"/>
                  </a:lnTo>
                  <a:lnTo>
                    <a:pt x="3983" y="65"/>
                  </a:lnTo>
                  <a:lnTo>
                    <a:pt x="3981" y="65"/>
                  </a:lnTo>
                  <a:lnTo>
                    <a:pt x="3984" y="65"/>
                  </a:lnTo>
                  <a:lnTo>
                    <a:pt x="3986" y="65"/>
                  </a:lnTo>
                  <a:lnTo>
                    <a:pt x="3988" y="65"/>
                  </a:lnTo>
                  <a:lnTo>
                    <a:pt x="3989" y="62"/>
                  </a:lnTo>
                  <a:lnTo>
                    <a:pt x="3989" y="62"/>
                  </a:lnTo>
                  <a:lnTo>
                    <a:pt x="3989" y="60"/>
                  </a:lnTo>
                  <a:close/>
                  <a:moveTo>
                    <a:pt x="2587" y="58"/>
                  </a:moveTo>
                  <a:lnTo>
                    <a:pt x="2589" y="58"/>
                  </a:lnTo>
                  <a:lnTo>
                    <a:pt x="2589" y="58"/>
                  </a:lnTo>
                  <a:lnTo>
                    <a:pt x="2590" y="58"/>
                  </a:lnTo>
                  <a:lnTo>
                    <a:pt x="2590" y="60"/>
                  </a:lnTo>
                  <a:lnTo>
                    <a:pt x="2587" y="60"/>
                  </a:lnTo>
                  <a:lnTo>
                    <a:pt x="2587" y="60"/>
                  </a:lnTo>
                  <a:lnTo>
                    <a:pt x="2587" y="60"/>
                  </a:lnTo>
                  <a:lnTo>
                    <a:pt x="2587" y="62"/>
                  </a:lnTo>
                  <a:lnTo>
                    <a:pt x="2587" y="63"/>
                  </a:lnTo>
                  <a:lnTo>
                    <a:pt x="2589" y="65"/>
                  </a:lnTo>
                  <a:lnTo>
                    <a:pt x="2590" y="65"/>
                  </a:lnTo>
                  <a:lnTo>
                    <a:pt x="2590" y="65"/>
                  </a:lnTo>
                  <a:lnTo>
                    <a:pt x="2589" y="65"/>
                  </a:lnTo>
                  <a:lnTo>
                    <a:pt x="2589" y="65"/>
                  </a:lnTo>
                  <a:lnTo>
                    <a:pt x="2587" y="63"/>
                  </a:lnTo>
                  <a:lnTo>
                    <a:pt x="2586" y="63"/>
                  </a:lnTo>
                  <a:lnTo>
                    <a:pt x="2584" y="62"/>
                  </a:lnTo>
                  <a:lnTo>
                    <a:pt x="2584" y="60"/>
                  </a:lnTo>
                  <a:lnTo>
                    <a:pt x="2584" y="60"/>
                  </a:lnTo>
                  <a:lnTo>
                    <a:pt x="2586" y="58"/>
                  </a:lnTo>
                  <a:lnTo>
                    <a:pt x="2587" y="58"/>
                  </a:lnTo>
                  <a:close/>
                  <a:moveTo>
                    <a:pt x="2895" y="55"/>
                  </a:moveTo>
                  <a:lnTo>
                    <a:pt x="2895" y="55"/>
                  </a:lnTo>
                  <a:lnTo>
                    <a:pt x="2898" y="57"/>
                  </a:lnTo>
                  <a:lnTo>
                    <a:pt x="2898" y="57"/>
                  </a:lnTo>
                  <a:lnTo>
                    <a:pt x="2898" y="57"/>
                  </a:lnTo>
                  <a:lnTo>
                    <a:pt x="2901" y="58"/>
                  </a:lnTo>
                  <a:lnTo>
                    <a:pt x="2901" y="60"/>
                  </a:lnTo>
                  <a:lnTo>
                    <a:pt x="2904" y="62"/>
                  </a:lnTo>
                  <a:lnTo>
                    <a:pt x="2904" y="62"/>
                  </a:lnTo>
                  <a:lnTo>
                    <a:pt x="2903" y="63"/>
                  </a:lnTo>
                  <a:lnTo>
                    <a:pt x="2904" y="63"/>
                  </a:lnTo>
                  <a:lnTo>
                    <a:pt x="2906" y="65"/>
                  </a:lnTo>
                  <a:lnTo>
                    <a:pt x="2907" y="63"/>
                  </a:lnTo>
                  <a:lnTo>
                    <a:pt x="2909" y="63"/>
                  </a:lnTo>
                  <a:lnTo>
                    <a:pt x="2909" y="65"/>
                  </a:lnTo>
                  <a:lnTo>
                    <a:pt x="2909" y="65"/>
                  </a:lnTo>
                  <a:lnTo>
                    <a:pt x="2906" y="66"/>
                  </a:lnTo>
                  <a:lnTo>
                    <a:pt x="2906" y="66"/>
                  </a:lnTo>
                  <a:lnTo>
                    <a:pt x="2906" y="66"/>
                  </a:lnTo>
                  <a:lnTo>
                    <a:pt x="2904" y="66"/>
                  </a:lnTo>
                  <a:lnTo>
                    <a:pt x="2903" y="65"/>
                  </a:lnTo>
                  <a:lnTo>
                    <a:pt x="2901" y="65"/>
                  </a:lnTo>
                  <a:lnTo>
                    <a:pt x="2901" y="65"/>
                  </a:lnTo>
                  <a:lnTo>
                    <a:pt x="2903" y="68"/>
                  </a:lnTo>
                  <a:lnTo>
                    <a:pt x="2903" y="71"/>
                  </a:lnTo>
                  <a:lnTo>
                    <a:pt x="2903" y="73"/>
                  </a:lnTo>
                  <a:lnTo>
                    <a:pt x="2903" y="74"/>
                  </a:lnTo>
                  <a:lnTo>
                    <a:pt x="2903" y="76"/>
                  </a:lnTo>
                  <a:lnTo>
                    <a:pt x="2901" y="77"/>
                  </a:lnTo>
                  <a:lnTo>
                    <a:pt x="2901" y="76"/>
                  </a:lnTo>
                  <a:lnTo>
                    <a:pt x="2901" y="76"/>
                  </a:lnTo>
                  <a:lnTo>
                    <a:pt x="2901" y="74"/>
                  </a:lnTo>
                  <a:lnTo>
                    <a:pt x="2903" y="74"/>
                  </a:lnTo>
                  <a:lnTo>
                    <a:pt x="2903" y="74"/>
                  </a:lnTo>
                  <a:lnTo>
                    <a:pt x="2903" y="73"/>
                  </a:lnTo>
                  <a:lnTo>
                    <a:pt x="2901" y="71"/>
                  </a:lnTo>
                  <a:lnTo>
                    <a:pt x="2901" y="70"/>
                  </a:lnTo>
                  <a:lnTo>
                    <a:pt x="2901" y="70"/>
                  </a:lnTo>
                  <a:lnTo>
                    <a:pt x="2901" y="68"/>
                  </a:lnTo>
                  <a:lnTo>
                    <a:pt x="2900" y="66"/>
                  </a:lnTo>
                  <a:lnTo>
                    <a:pt x="2898" y="65"/>
                  </a:lnTo>
                  <a:lnTo>
                    <a:pt x="2896" y="65"/>
                  </a:lnTo>
                  <a:lnTo>
                    <a:pt x="2896" y="63"/>
                  </a:lnTo>
                  <a:lnTo>
                    <a:pt x="2896" y="62"/>
                  </a:lnTo>
                  <a:lnTo>
                    <a:pt x="2895" y="58"/>
                  </a:lnTo>
                  <a:lnTo>
                    <a:pt x="2893" y="60"/>
                  </a:lnTo>
                  <a:lnTo>
                    <a:pt x="2893" y="60"/>
                  </a:lnTo>
                  <a:lnTo>
                    <a:pt x="2892" y="62"/>
                  </a:lnTo>
                  <a:lnTo>
                    <a:pt x="2892" y="60"/>
                  </a:lnTo>
                  <a:lnTo>
                    <a:pt x="2893" y="57"/>
                  </a:lnTo>
                  <a:lnTo>
                    <a:pt x="2895" y="55"/>
                  </a:lnTo>
                  <a:close/>
                  <a:moveTo>
                    <a:pt x="2843" y="54"/>
                  </a:moveTo>
                  <a:lnTo>
                    <a:pt x="2843" y="54"/>
                  </a:lnTo>
                  <a:lnTo>
                    <a:pt x="2844" y="54"/>
                  </a:lnTo>
                  <a:lnTo>
                    <a:pt x="2844" y="55"/>
                  </a:lnTo>
                  <a:lnTo>
                    <a:pt x="2844" y="55"/>
                  </a:lnTo>
                  <a:lnTo>
                    <a:pt x="2846" y="55"/>
                  </a:lnTo>
                  <a:lnTo>
                    <a:pt x="2849" y="57"/>
                  </a:lnTo>
                  <a:lnTo>
                    <a:pt x="2849" y="57"/>
                  </a:lnTo>
                  <a:lnTo>
                    <a:pt x="2849" y="57"/>
                  </a:lnTo>
                  <a:lnTo>
                    <a:pt x="2849" y="57"/>
                  </a:lnTo>
                  <a:lnTo>
                    <a:pt x="2847" y="57"/>
                  </a:lnTo>
                  <a:lnTo>
                    <a:pt x="2847" y="57"/>
                  </a:lnTo>
                  <a:lnTo>
                    <a:pt x="2847" y="57"/>
                  </a:lnTo>
                  <a:lnTo>
                    <a:pt x="2847" y="58"/>
                  </a:lnTo>
                  <a:lnTo>
                    <a:pt x="2847" y="58"/>
                  </a:lnTo>
                  <a:lnTo>
                    <a:pt x="2847" y="58"/>
                  </a:lnTo>
                  <a:lnTo>
                    <a:pt x="2847" y="58"/>
                  </a:lnTo>
                  <a:lnTo>
                    <a:pt x="2847" y="60"/>
                  </a:lnTo>
                  <a:lnTo>
                    <a:pt x="2847" y="60"/>
                  </a:lnTo>
                  <a:lnTo>
                    <a:pt x="2847" y="60"/>
                  </a:lnTo>
                  <a:lnTo>
                    <a:pt x="2847" y="62"/>
                  </a:lnTo>
                  <a:lnTo>
                    <a:pt x="2847" y="60"/>
                  </a:lnTo>
                  <a:lnTo>
                    <a:pt x="2846" y="60"/>
                  </a:lnTo>
                  <a:lnTo>
                    <a:pt x="2846" y="60"/>
                  </a:lnTo>
                  <a:lnTo>
                    <a:pt x="2844" y="58"/>
                  </a:lnTo>
                  <a:lnTo>
                    <a:pt x="2844" y="58"/>
                  </a:lnTo>
                  <a:lnTo>
                    <a:pt x="2844" y="57"/>
                  </a:lnTo>
                  <a:lnTo>
                    <a:pt x="2844" y="57"/>
                  </a:lnTo>
                  <a:lnTo>
                    <a:pt x="2843" y="57"/>
                  </a:lnTo>
                  <a:lnTo>
                    <a:pt x="2841" y="57"/>
                  </a:lnTo>
                  <a:lnTo>
                    <a:pt x="2843" y="55"/>
                  </a:lnTo>
                  <a:lnTo>
                    <a:pt x="2843" y="55"/>
                  </a:lnTo>
                  <a:lnTo>
                    <a:pt x="2843" y="54"/>
                  </a:lnTo>
                  <a:close/>
                  <a:moveTo>
                    <a:pt x="1007" y="44"/>
                  </a:moveTo>
                  <a:lnTo>
                    <a:pt x="1014" y="46"/>
                  </a:lnTo>
                  <a:lnTo>
                    <a:pt x="1021" y="46"/>
                  </a:lnTo>
                  <a:lnTo>
                    <a:pt x="1025" y="47"/>
                  </a:lnTo>
                  <a:lnTo>
                    <a:pt x="1026" y="47"/>
                  </a:lnTo>
                  <a:lnTo>
                    <a:pt x="1028" y="47"/>
                  </a:lnTo>
                  <a:lnTo>
                    <a:pt x="1029" y="47"/>
                  </a:lnTo>
                  <a:lnTo>
                    <a:pt x="1029" y="49"/>
                  </a:lnTo>
                  <a:lnTo>
                    <a:pt x="1031" y="49"/>
                  </a:lnTo>
                  <a:lnTo>
                    <a:pt x="1033" y="49"/>
                  </a:lnTo>
                  <a:lnTo>
                    <a:pt x="1034" y="49"/>
                  </a:lnTo>
                  <a:lnTo>
                    <a:pt x="1036" y="49"/>
                  </a:lnTo>
                  <a:lnTo>
                    <a:pt x="1036" y="51"/>
                  </a:lnTo>
                  <a:lnTo>
                    <a:pt x="1034" y="52"/>
                  </a:lnTo>
                  <a:lnTo>
                    <a:pt x="1033" y="52"/>
                  </a:lnTo>
                  <a:lnTo>
                    <a:pt x="1029" y="52"/>
                  </a:lnTo>
                  <a:lnTo>
                    <a:pt x="1026" y="51"/>
                  </a:lnTo>
                  <a:lnTo>
                    <a:pt x="1020" y="51"/>
                  </a:lnTo>
                  <a:lnTo>
                    <a:pt x="1017" y="51"/>
                  </a:lnTo>
                  <a:lnTo>
                    <a:pt x="1015" y="51"/>
                  </a:lnTo>
                  <a:lnTo>
                    <a:pt x="1014" y="51"/>
                  </a:lnTo>
                  <a:lnTo>
                    <a:pt x="1012" y="51"/>
                  </a:lnTo>
                  <a:lnTo>
                    <a:pt x="1010" y="49"/>
                  </a:lnTo>
                  <a:lnTo>
                    <a:pt x="1007" y="47"/>
                  </a:lnTo>
                  <a:lnTo>
                    <a:pt x="1006" y="46"/>
                  </a:lnTo>
                  <a:lnTo>
                    <a:pt x="1007" y="44"/>
                  </a:lnTo>
                  <a:close/>
                  <a:moveTo>
                    <a:pt x="829" y="43"/>
                  </a:moveTo>
                  <a:lnTo>
                    <a:pt x="831" y="43"/>
                  </a:lnTo>
                  <a:lnTo>
                    <a:pt x="831" y="44"/>
                  </a:lnTo>
                  <a:lnTo>
                    <a:pt x="831" y="46"/>
                  </a:lnTo>
                  <a:lnTo>
                    <a:pt x="831" y="46"/>
                  </a:lnTo>
                  <a:lnTo>
                    <a:pt x="832" y="44"/>
                  </a:lnTo>
                  <a:lnTo>
                    <a:pt x="832" y="44"/>
                  </a:lnTo>
                  <a:lnTo>
                    <a:pt x="832" y="46"/>
                  </a:lnTo>
                  <a:lnTo>
                    <a:pt x="832" y="47"/>
                  </a:lnTo>
                  <a:lnTo>
                    <a:pt x="831" y="47"/>
                  </a:lnTo>
                  <a:lnTo>
                    <a:pt x="832" y="49"/>
                  </a:lnTo>
                  <a:lnTo>
                    <a:pt x="832" y="49"/>
                  </a:lnTo>
                  <a:lnTo>
                    <a:pt x="832" y="49"/>
                  </a:lnTo>
                  <a:lnTo>
                    <a:pt x="834" y="47"/>
                  </a:lnTo>
                  <a:lnTo>
                    <a:pt x="835" y="49"/>
                  </a:lnTo>
                  <a:lnTo>
                    <a:pt x="837" y="51"/>
                  </a:lnTo>
                  <a:lnTo>
                    <a:pt x="839" y="51"/>
                  </a:lnTo>
                  <a:lnTo>
                    <a:pt x="840" y="51"/>
                  </a:lnTo>
                  <a:lnTo>
                    <a:pt x="842" y="51"/>
                  </a:lnTo>
                  <a:lnTo>
                    <a:pt x="842" y="49"/>
                  </a:lnTo>
                  <a:lnTo>
                    <a:pt x="845" y="49"/>
                  </a:lnTo>
                  <a:lnTo>
                    <a:pt x="846" y="49"/>
                  </a:lnTo>
                  <a:lnTo>
                    <a:pt x="848" y="51"/>
                  </a:lnTo>
                  <a:lnTo>
                    <a:pt x="848" y="51"/>
                  </a:lnTo>
                  <a:lnTo>
                    <a:pt x="848" y="51"/>
                  </a:lnTo>
                  <a:lnTo>
                    <a:pt x="848" y="52"/>
                  </a:lnTo>
                  <a:lnTo>
                    <a:pt x="846" y="52"/>
                  </a:lnTo>
                  <a:lnTo>
                    <a:pt x="848" y="54"/>
                  </a:lnTo>
                  <a:lnTo>
                    <a:pt x="850" y="54"/>
                  </a:lnTo>
                  <a:lnTo>
                    <a:pt x="850" y="54"/>
                  </a:lnTo>
                  <a:lnTo>
                    <a:pt x="850" y="55"/>
                  </a:lnTo>
                  <a:lnTo>
                    <a:pt x="848" y="57"/>
                  </a:lnTo>
                  <a:lnTo>
                    <a:pt x="846" y="57"/>
                  </a:lnTo>
                  <a:lnTo>
                    <a:pt x="843" y="57"/>
                  </a:lnTo>
                  <a:lnTo>
                    <a:pt x="843" y="57"/>
                  </a:lnTo>
                  <a:lnTo>
                    <a:pt x="843" y="55"/>
                  </a:lnTo>
                  <a:lnTo>
                    <a:pt x="842" y="55"/>
                  </a:lnTo>
                  <a:lnTo>
                    <a:pt x="842" y="54"/>
                  </a:lnTo>
                  <a:lnTo>
                    <a:pt x="842" y="52"/>
                  </a:lnTo>
                  <a:lnTo>
                    <a:pt x="842" y="52"/>
                  </a:lnTo>
                  <a:lnTo>
                    <a:pt x="840" y="52"/>
                  </a:lnTo>
                  <a:lnTo>
                    <a:pt x="839" y="54"/>
                  </a:lnTo>
                  <a:lnTo>
                    <a:pt x="839" y="52"/>
                  </a:lnTo>
                  <a:lnTo>
                    <a:pt x="837" y="51"/>
                  </a:lnTo>
                  <a:lnTo>
                    <a:pt x="835" y="51"/>
                  </a:lnTo>
                  <a:lnTo>
                    <a:pt x="834" y="51"/>
                  </a:lnTo>
                  <a:lnTo>
                    <a:pt x="832" y="52"/>
                  </a:lnTo>
                  <a:lnTo>
                    <a:pt x="831" y="52"/>
                  </a:lnTo>
                  <a:lnTo>
                    <a:pt x="829" y="54"/>
                  </a:lnTo>
                  <a:lnTo>
                    <a:pt x="828" y="52"/>
                  </a:lnTo>
                  <a:lnTo>
                    <a:pt x="826" y="51"/>
                  </a:lnTo>
                  <a:lnTo>
                    <a:pt x="824" y="51"/>
                  </a:lnTo>
                  <a:lnTo>
                    <a:pt x="820" y="51"/>
                  </a:lnTo>
                  <a:lnTo>
                    <a:pt x="816" y="52"/>
                  </a:lnTo>
                  <a:lnTo>
                    <a:pt x="813" y="52"/>
                  </a:lnTo>
                  <a:lnTo>
                    <a:pt x="813" y="51"/>
                  </a:lnTo>
                  <a:lnTo>
                    <a:pt x="816" y="51"/>
                  </a:lnTo>
                  <a:lnTo>
                    <a:pt x="820" y="49"/>
                  </a:lnTo>
                  <a:lnTo>
                    <a:pt x="821" y="51"/>
                  </a:lnTo>
                  <a:lnTo>
                    <a:pt x="828" y="49"/>
                  </a:lnTo>
                  <a:lnTo>
                    <a:pt x="828" y="47"/>
                  </a:lnTo>
                  <a:lnTo>
                    <a:pt x="828" y="47"/>
                  </a:lnTo>
                  <a:lnTo>
                    <a:pt x="828" y="46"/>
                  </a:lnTo>
                  <a:lnTo>
                    <a:pt x="828" y="44"/>
                  </a:lnTo>
                  <a:lnTo>
                    <a:pt x="829" y="43"/>
                  </a:lnTo>
                  <a:lnTo>
                    <a:pt x="829" y="43"/>
                  </a:lnTo>
                  <a:close/>
                  <a:moveTo>
                    <a:pt x="2786" y="40"/>
                  </a:moveTo>
                  <a:lnTo>
                    <a:pt x="2789" y="40"/>
                  </a:lnTo>
                  <a:lnTo>
                    <a:pt x="2791" y="41"/>
                  </a:lnTo>
                  <a:lnTo>
                    <a:pt x="2791" y="43"/>
                  </a:lnTo>
                  <a:lnTo>
                    <a:pt x="2792" y="44"/>
                  </a:lnTo>
                  <a:lnTo>
                    <a:pt x="2794" y="44"/>
                  </a:lnTo>
                  <a:lnTo>
                    <a:pt x="2795" y="44"/>
                  </a:lnTo>
                  <a:lnTo>
                    <a:pt x="2797" y="43"/>
                  </a:lnTo>
                  <a:lnTo>
                    <a:pt x="2799" y="43"/>
                  </a:lnTo>
                  <a:lnTo>
                    <a:pt x="2802" y="43"/>
                  </a:lnTo>
                  <a:lnTo>
                    <a:pt x="2802" y="44"/>
                  </a:lnTo>
                  <a:lnTo>
                    <a:pt x="2802" y="46"/>
                  </a:lnTo>
                  <a:lnTo>
                    <a:pt x="2800" y="44"/>
                  </a:lnTo>
                  <a:lnTo>
                    <a:pt x="2800" y="46"/>
                  </a:lnTo>
                  <a:lnTo>
                    <a:pt x="2799" y="46"/>
                  </a:lnTo>
                  <a:lnTo>
                    <a:pt x="2799" y="46"/>
                  </a:lnTo>
                  <a:lnTo>
                    <a:pt x="2800" y="47"/>
                  </a:lnTo>
                  <a:lnTo>
                    <a:pt x="2802" y="47"/>
                  </a:lnTo>
                  <a:lnTo>
                    <a:pt x="2803" y="47"/>
                  </a:lnTo>
                  <a:lnTo>
                    <a:pt x="2805" y="49"/>
                  </a:lnTo>
                  <a:lnTo>
                    <a:pt x="2805" y="49"/>
                  </a:lnTo>
                  <a:lnTo>
                    <a:pt x="2805" y="49"/>
                  </a:lnTo>
                  <a:lnTo>
                    <a:pt x="2805" y="49"/>
                  </a:lnTo>
                  <a:lnTo>
                    <a:pt x="2803" y="49"/>
                  </a:lnTo>
                  <a:lnTo>
                    <a:pt x="2803" y="49"/>
                  </a:lnTo>
                  <a:lnTo>
                    <a:pt x="2802" y="49"/>
                  </a:lnTo>
                  <a:lnTo>
                    <a:pt x="2797" y="47"/>
                  </a:lnTo>
                  <a:lnTo>
                    <a:pt x="2795" y="46"/>
                  </a:lnTo>
                  <a:lnTo>
                    <a:pt x="2795" y="46"/>
                  </a:lnTo>
                  <a:lnTo>
                    <a:pt x="2795" y="46"/>
                  </a:lnTo>
                  <a:lnTo>
                    <a:pt x="2794" y="47"/>
                  </a:lnTo>
                  <a:lnTo>
                    <a:pt x="2792" y="47"/>
                  </a:lnTo>
                  <a:lnTo>
                    <a:pt x="2792" y="47"/>
                  </a:lnTo>
                  <a:lnTo>
                    <a:pt x="2792" y="49"/>
                  </a:lnTo>
                  <a:lnTo>
                    <a:pt x="2792" y="49"/>
                  </a:lnTo>
                  <a:lnTo>
                    <a:pt x="2791" y="49"/>
                  </a:lnTo>
                  <a:lnTo>
                    <a:pt x="2789" y="47"/>
                  </a:lnTo>
                  <a:lnTo>
                    <a:pt x="2788" y="47"/>
                  </a:lnTo>
                  <a:lnTo>
                    <a:pt x="2788" y="46"/>
                  </a:lnTo>
                  <a:lnTo>
                    <a:pt x="2784" y="44"/>
                  </a:lnTo>
                  <a:lnTo>
                    <a:pt x="2784" y="43"/>
                  </a:lnTo>
                  <a:lnTo>
                    <a:pt x="2786" y="43"/>
                  </a:lnTo>
                  <a:lnTo>
                    <a:pt x="2786" y="43"/>
                  </a:lnTo>
                  <a:lnTo>
                    <a:pt x="2786" y="41"/>
                  </a:lnTo>
                  <a:lnTo>
                    <a:pt x="2786" y="41"/>
                  </a:lnTo>
                  <a:lnTo>
                    <a:pt x="2786" y="40"/>
                  </a:lnTo>
                  <a:close/>
                  <a:moveTo>
                    <a:pt x="2857" y="40"/>
                  </a:moveTo>
                  <a:lnTo>
                    <a:pt x="2859" y="40"/>
                  </a:lnTo>
                  <a:lnTo>
                    <a:pt x="2859" y="40"/>
                  </a:lnTo>
                  <a:lnTo>
                    <a:pt x="2860" y="41"/>
                  </a:lnTo>
                  <a:lnTo>
                    <a:pt x="2862" y="41"/>
                  </a:lnTo>
                  <a:lnTo>
                    <a:pt x="2860" y="43"/>
                  </a:lnTo>
                  <a:lnTo>
                    <a:pt x="2859" y="43"/>
                  </a:lnTo>
                  <a:lnTo>
                    <a:pt x="2854" y="43"/>
                  </a:lnTo>
                  <a:lnTo>
                    <a:pt x="2851" y="41"/>
                  </a:lnTo>
                  <a:lnTo>
                    <a:pt x="2851" y="41"/>
                  </a:lnTo>
                  <a:lnTo>
                    <a:pt x="2852" y="41"/>
                  </a:lnTo>
                  <a:lnTo>
                    <a:pt x="2854" y="41"/>
                  </a:lnTo>
                  <a:lnTo>
                    <a:pt x="2855" y="41"/>
                  </a:lnTo>
                  <a:lnTo>
                    <a:pt x="2857" y="41"/>
                  </a:lnTo>
                  <a:lnTo>
                    <a:pt x="2857" y="41"/>
                  </a:lnTo>
                  <a:lnTo>
                    <a:pt x="2857" y="40"/>
                  </a:lnTo>
                  <a:lnTo>
                    <a:pt x="2857" y="40"/>
                  </a:lnTo>
                  <a:close/>
                  <a:moveTo>
                    <a:pt x="2597" y="36"/>
                  </a:moveTo>
                  <a:lnTo>
                    <a:pt x="2601" y="40"/>
                  </a:lnTo>
                  <a:lnTo>
                    <a:pt x="2603" y="41"/>
                  </a:lnTo>
                  <a:lnTo>
                    <a:pt x="2605" y="43"/>
                  </a:lnTo>
                  <a:lnTo>
                    <a:pt x="2608" y="43"/>
                  </a:lnTo>
                  <a:lnTo>
                    <a:pt x="2609" y="43"/>
                  </a:lnTo>
                  <a:lnTo>
                    <a:pt x="2613" y="44"/>
                  </a:lnTo>
                  <a:lnTo>
                    <a:pt x="2614" y="44"/>
                  </a:lnTo>
                  <a:lnTo>
                    <a:pt x="2614" y="44"/>
                  </a:lnTo>
                  <a:lnTo>
                    <a:pt x="2614" y="44"/>
                  </a:lnTo>
                  <a:lnTo>
                    <a:pt x="2616" y="44"/>
                  </a:lnTo>
                  <a:lnTo>
                    <a:pt x="2616" y="44"/>
                  </a:lnTo>
                  <a:lnTo>
                    <a:pt x="2617" y="44"/>
                  </a:lnTo>
                  <a:lnTo>
                    <a:pt x="2619" y="46"/>
                  </a:lnTo>
                  <a:lnTo>
                    <a:pt x="2619" y="49"/>
                  </a:lnTo>
                  <a:lnTo>
                    <a:pt x="2620" y="51"/>
                  </a:lnTo>
                  <a:lnTo>
                    <a:pt x="2620" y="51"/>
                  </a:lnTo>
                  <a:lnTo>
                    <a:pt x="2620" y="52"/>
                  </a:lnTo>
                  <a:lnTo>
                    <a:pt x="2622" y="54"/>
                  </a:lnTo>
                  <a:lnTo>
                    <a:pt x="2624" y="55"/>
                  </a:lnTo>
                  <a:lnTo>
                    <a:pt x="2625" y="57"/>
                  </a:lnTo>
                  <a:lnTo>
                    <a:pt x="2627" y="58"/>
                  </a:lnTo>
                  <a:lnTo>
                    <a:pt x="2625" y="58"/>
                  </a:lnTo>
                  <a:lnTo>
                    <a:pt x="2624" y="57"/>
                  </a:lnTo>
                  <a:lnTo>
                    <a:pt x="2624" y="57"/>
                  </a:lnTo>
                  <a:lnTo>
                    <a:pt x="2622" y="58"/>
                  </a:lnTo>
                  <a:lnTo>
                    <a:pt x="2622" y="57"/>
                  </a:lnTo>
                  <a:lnTo>
                    <a:pt x="2622" y="55"/>
                  </a:lnTo>
                  <a:lnTo>
                    <a:pt x="2619" y="54"/>
                  </a:lnTo>
                  <a:lnTo>
                    <a:pt x="2619" y="54"/>
                  </a:lnTo>
                  <a:lnTo>
                    <a:pt x="2620" y="54"/>
                  </a:lnTo>
                  <a:lnTo>
                    <a:pt x="2620" y="54"/>
                  </a:lnTo>
                  <a:lnTo>
                    <a:pt x="2620" y="54"/>
                  </a:lnTo>
                  <a:lnTo>
                    <a:pt x="2620" y="52"/>
                  </a:lnTo>
                  <a:lnTo>
                    <a:pt x="2619" y="52"/>
                  </a:lnTo>
                  <a:lnTo>
                    <a:pt x="2619" y="49"/>
                  </a:lnTo>
                  <a:lnTo>
                    <a:pt x="2619" y="49"/>
                  </a:lnTo>
                  <a:lnTo>
                    <a:pt x="2616" y="46"/>
                  </a:lnTo>
                  <a:lnTo>
                    <a:pt x="2616" y="46"/>
                  </a:lnTo>
                  <a:lnTo>
                    <a:pt x="2605" y="43"/>
                  </a:lnTo>
                  <a:lnTo>
                    <a:pt x="2603" y="41"/>
                  </a:lnTo>
                  <a:lnTo>
                    <a:pt x="2601" y="40"/>
                  </a:lnTo>
                  <a:lnTo>
                    <a:pt x="2600" y="40"/>
                  </a:lnTo>
                  <a:lnTo>
                    <a:pt x="2595" y="38"/>
                  </a:lnTo>
                  <a:lnTo>
                    <a:pt x="2597" y="36"/>
                  </a:lnTo>
                  <a:close/>
                  <a:moveTo>
                    <a:pt x="834" y="36"/>
                  </a:moveTo>
                  <a:lnTo>
                    <a:pt x="834" y="36"/>
                  </a:lnTo>
                  <a:lnTo>
                    <a:pt x="834" y="38"/>
                  </a:lnTo>
                  <a:lnTo>
                    <a:pt x="832" y="38"/>
                  </a:lnTo>
                  <a:lnTo>
                    <a:pt x="829" y="40"/>
                  </a:lnTo>
                  <a:lnTo>
                    <a:pt x="829" y="40"/>
                  </a:lnTo>
                  <a:lnTo>
                    <a:pt x="829" y="38"/>
                  </a:lnTo>
                  <a:lnTo>
                    <a:pt x="832" y="36"/>
                  </a:lnTo>
                  <a:lnTo>
                    <a:pt x="832" y="36"/>
                  </a:lnTo>
                  <a:lnTo>
                    <a:pt x="834" y="36"/>
                  </a:lnTo>
                  <a:close/>
                  <a:moveTo>
                    <a:pt x="4918" y="36"/>
                  </a:moveTo>
                  <a:lnTo>
                    <a:pt x="4918" y="36"/>
                  </a:lnTo>
                  <a:lnTo>
                    <a:pt x="4918" y="38"/>
                  </a:lnTo>
                  <a:lnTo>
                    <a:pt x="4919" y="40"/>
                  </a:lnTo>
                  <a:lnTo>
                    <a:pt x="4921" y="38"/>
                  </a:lnTo>
                  <a:lnTo>
                    <a:pt x="4923" y="38"/>
                  </a:lnTo>
                  <a:lnTo>
                    <a:pt x="4923" y="36"/>
                  </a:lnTo>
                  <a:lnTo>
                    <a:pt x="4923" y="36"/>
                  </a:lnTo>
                  <a:lnTo>
                    <a:pt x="4924" y="36"/>
                  </a:lnTo>
                  <a:lnTo>
                    <a:pt x="4924" y="40"/>
                  </a:lnTo>
                  <a:lnTo>
                    <a:pt x="4923" y="41"/>
                  </a:lnTo>
                  <a:lnTo>
                    <a:pt x="4921" y="43"/>
                  </a:lnTo>
                  <a:lnTo>
                    <a:pt x="4918" y="43"/>
                  </a:lnTo>
                  <a:lnTo>
                    <a:pt x="4916" y="40"/>
                  </a:lnTo>
                  <a:lnTo>
                    <a:pt x="4916" y="38"/>
                  </a:lnTo>
                  <a:lnTo>
                    <a:pt x="4918" y="36"/>
                  </a:lnTo>
                  <a:lnTo>
                    <a:pt x="4918" y="36"/>
                  </a:lnTo>
                  <a:close/>
                  <a:moveTo>
                    <a:pt x="821" y="35"/>
                  </a:moveTo>
                  <a:lnTo>
                    <a:pt x="823" y="36"/>
                  </a:lnTo>
                  <a:lnTo>
                    <a:pt x="824" y="36"/>
                  </a:lnTo>
                  <a:lnTo>
                    <a:pt x="824" y="38"/>
                  </a:lnTo>
                  <a:lnTo>
                    <a:pt x="824" y="40"/>
                  </a:lnTo>
                  <a:lnTo>
                    <a:pt x="824" y="40"/>
                  </a:lnTo>
                  <a:lnTo>
                    <a:pt x="823" y="38"/>
                  </a:lnTo>
                  <a:lnTo>
                    <a:pt x="823" y="38"/>
                  </a:lnTo>
                  <a:lnTo>
                    <a:pt x="821" y="38"/>
                  </a:lnTo>
                  <a:lnTo>
                    <a:pt x="821" y="38"/>
                  </a:lnTo>
                  <a:lnTo>
                    <a:pt x="821" y="38"/>
                  </a:lnTo>
                  <a:lnTo>
                    <a:pt x="821" y="36"/>
                  </a:lnTo>
                  <a:lnTo>
                    <a:pt x="821" y="36"/>
                  </a:lnTo>
                  <a:lnTo>
                    <a:pt x="821" y="36"/>
                  </a:lnTo>
                  <a:lnTo>
                    <a:pt x="821" y="35"/>
                  </a:lnTo>
                  <a:close/>
                  <a:moveTo>
                    <a:pt x="835" y="35"/>
                  </a:moveTo>
                  <a:lnTo>
                    <a:pt x="837" y="35"/>
                  </a:lnTo>
                  <a:lnTo>
                    <a:pt x="837" y="35"/>
                  </a:lnTo>
                  <a:lnTo>
                    <a:pt x="837" y="36"/>
                  </a:lnTo>
                  <a:lnTo>
                    <a:pt x="835" y="36"/>
                  </a:lnTo>
                  <a:lnTo>
                    <a:pt x="835" y="35"/>
                  </a:lnTo>
                  <a:lnTo>
                    <a:pt x="835" y="35"/>
                  </a:lnTo>
                  <a:lnTo>
                    <a:pt x="835" y="35"/>
                  </a:lnTo>
                  <a:close/>
                  <a:moveTo>
                    <a:pt x="818" y="35"/>
                  </a:moveTo>
                  <a:lnTo>
                    <a:pt x="818" y="35"/>
                  </a:lnTo>
                  <a:lnTo>
                    <a:pt x="818" y="35"/>
                  </a:lnTo>
                  <a:lnTo>
                    <a:pt x="818" y="36"/>
                  </a:lnTo>
                  <a:lnTo>
                    <a:pt x="818" y="36"/>
                  </a:lnTo>
                  <a:lnTo>
                    <a:pt x="820" y="38"/>
                  </a:lnTo>
                  <a:lnTo>
                    <a:pt x="820" y="40"/>
                  </a:lnTo>
                  <a:lnTo>
                    <a:pt x="818" y="40"/>
                  </a:lnTo>
                  <a:lnTo>
                    <a:pt x="818" y="40"/>
                  </a:lnTo>
                  <a:lnTo>
                    <a:pt x="818" y="40"/>
                  </a:lnTo>
                  <a:lnTo>
                    <a:pt x="818" y="38"/>
                  </a:lnTo>
                  <a:lnTo>
                    <a:pt x="818" y="38"/>
                  </a:lnTo>
                  <a:lnTo>
                    <a:pt x="816" y="36"/>
                  </a:lnTo>
                  <a:lnTo>
                    <a:pt x="816" y="36"/>
                  </a:lnTo>
                  <a:lnTo>
                    <a:pt x="816" y="35"/>
                  </a:lnTo>
                  <a:lnTo>
                    <a:pt x="816" y="35"/>
                  </a:lnTo>
                  <a:lnTo>
                    <a:pt x="818" y="35"/>
                  </a:lnTo>
                  <a:close/>
                  <a:moveTo>
                    <a:pt x="2592" y="33"/>
                  </a:moveTo>
                  <a:lnTo>
                    <a:pt x="2594" y="35"/>
                  </a:lnTo>
                  <a:lnTo>
                    <a:pt x="2595" y="36"/>
                  </a:lnTo>
                  <a:lnTo>
                    <a:pt x="2594" y="36"/>
                  </a:lnTo>
                  <a:lnTo>
                    <a:pt x="2590" y="36"/>
                  </a:lnTo>
                  <a:lnTo>
                    <a:pt x="2589" y="36"/>
                  </a:lnTo>
                  <a:lnTo>
                    <a:pt x="2589" y="36"/>
                  </a:lnTo>
                  <a:lnTo>
                    <a:pt x="2590" y="35"/>
                  </a:lnTo>
                  <a:lnTo>
                    <a:pt x="2592" y="33"/>
                  </a:lnTo>
                  <a:close/>
                  <a:moveTo>
                    <a:pt x="774" y="32"/>
                  </a:moveTo>
                  <a:lnTo>
                    <a:pt x="777" y="32"/>
                  </a:lnTo>
                  <a:lnTo>
                    <a:pt x="780" y="36"/>
                  </a:lnTo>
                  <a:lnTo>
                    <a:pt x="780" y="36"/>
                  </a:lnTo>
                  <a:lnTo>
                    <a:pt x="779" y="38"/>
                  </a:lnTo>
                  <a:lnTo>
                    <a:pt x="779" y="36"/>
                  </a:lnTo>
                  <a:lnTo>
                    <a:pt x="779" y="36"/>
                  </a:lnTo>
                  <a:lnTo>
                    <a:pt x="777" y="35"/>
                  </a:lnTo>
                  <a:lnTo>
                    <a:pt x="774" y="32"/>
                  </a:lnTo>
                  <a:lnTo>
                    <a:pt x="774" y="32"/>
                  </a:lnTo>
                  <a:close/>
                  <a:moveTo>
                    <a:pt x="1017" y="29"/>
                  </a:moveTo>
                  <a:lnTo>
                    <a:pt x="1021" y="29"/>
                  </a:lnTo>
                  <a:lnTo>
                    <a:pt x="1021" y="29"/>
                  </a:lnTo>
                  <a:lnTo>
                    <a:pt x="1018" y="30"/>
                  </a:lnTo>
                  <a:lnTo>
                    <a:pt x="1018" y="30"/>
                  </a:lnTo>
                  <a:lnTo>
                    <a:pt x="1018" y="32"/>
                  </a:lnTo>
                  <a:lnTo>
                    <a:pt x="1018" y="33"/>
                  </a:lnTo>
                  <a:lnTo>
                    <a:pt x="1018" y="33"/>
                  </a:lnTo>
                  <a:lnTo>
                    <a:pt x="1017" y="35"/>
                  </a:lnTo>
                  <a:lnTo>
                    <a:pt x="1017" y="35"/>
                  </a:lnTo>
                  <a:lnTo>
                    <a:pt x="1015" y="33"/>
                  </a:lnTo>
                  <a:lnTo>
                    <a:pt x="1015" y="33"/>
                  </a:lnTo>
                  <a:lnTo>
                    <a:pt x="1015" y="33"/>
                  </a:lnTo>
                  <a:lnTo>
                    <a:pt x="1015" y="33"/>
                  </a:lnTo>
                  <a:lnTo>
                    <a:pt x="1014" y="32"/>
                  </a:lnTo>
                  <a:lnTo>
                    <a:pt x="1014" y="30"/>
                  </a:lnTo>
                  <a:lnTo>
                    <a:pt x="1012" y="32"/>
                  </a:lnTo>
                  <a:lnTo>
                    <a:pt x="1012" y="32"/>
                  </a:lnTo>
                  <a:lnTo>
                    <a:pt x="1012" y="32"/>
                  </a:lnTo>
                  <a:lnTo>
                    <a:pt x="1010" y="32"/>
                  </a:lnTo>
                  <a:lnTo>
                    <a:pt x="1009" y="30"/>
                  </a:lnTo>
                  <a:lnTo>
                    <a:pt x="1010" y="30"/>
                  </a:lnTo>
                  <a:lnTo>
                    <a:pt x="1010" y="29"/>
                  </a:lnTo>
                  <a:lnTo>
                    <a:pt x="1012" y="29"/>
                  </a:lnTo>
                  <a:lnTo>
                    <a:pt x="1014" y="29"/>
                  </a:lnTo>
                  <a:lnTo>
                    <a:pt x="1015" y="29"/>
                  </a:lnTo>
                  <a:lnTo>
                    <a:pt x="1017" y="29"/>
                  </a:lnTo>
                  <a:close/>
                  <a:moveTo>
                    <a:pt x="2846" y="25"/>
                  </a:moveTo>
                  <a:lnTo>
                    <a:pt x="2851" y="25"/>
                  </a:lnTo>
                  <a:lnTo>
                    <a:pt x="2854" y="25"/>
                  </a:lnTo>
                  <a:lnTo>
                    <a:pt x="2855" y="27"/>
                  </a:lnTo>
                  <a:lnTo>
                    <a:pt x="2855" y="27"/>
                  </a:lnTo>
                  <a:lnTo>
                    <a:pt x="2855" y="29"/>
                  </a:lnTo>
                  <a:lnTo>
                    <a:pt x="2859" y="30"/>
                  </a:lnTo>
                  <a:lnTo>
                    <a:pt x="2860" y="32"/>
                  </a:lnTo>
                  <a:lnTo>
                    <a:pt x="2860" y="32"/>
                  </a:lnTo>
                  <a:lnTo>
                    <a:pt x="2859" y="32"/>
                  </a:lnTo>
                  <a:lnTo>
                    <a:pt x="2857" y="30"/>
                  </a:lnTo>
                  <a:lnTo>
                    <a:pt x="2855" y="30"/>
                  </a:lnTo>
                  <a:lnTo>
                    <a:pt x="2854" y="29"/>
                  </a:lnTo>
                  <a:lnTo>
                    <a:pt x="2854" y="29"/>
                  </a:lnTo>
                  <a:lnTo>
                    <a:pt x="2854" y="27"/>
                  </a:lnTo>
                  <a:lnTo>
                    <a:pt x="2852" y="27"/>
                  </a:lnTo>
                  <a:lnTo>
                    <a:pt x="2851" y="27"/>
                  </a:lnTo>
                  <a:lnTo>
                    <a:pt x="2849" y="25"/>
                  </a:lnTo>
                  <a:lnTo>
                    <a:pt x="2849" y="27"/>
                  </a:lnTo>
                  <a:lnTo>
                    <a:pt x="2849" y="27"/>
                  </a:lnTo>
                  <a:lnTo>
                    <a:pt x="2847" y="27"/>
                  </a:lnTo>
                  <a:lnTo>
                    <a:pt x="2846" y="27"/>
                  </a:lnTo>
                  <a:lnTo>
                    <a:pt x="2846" y="27"/>
                  </a:lnTo>
                  <a:lnTo>
                    <a:pt x="2844" y="27"/>
                  </a:lnTo>
                  <a:lnTo>
                    <a:pt x="2844" y="29"/>
                  </a:lnTo>
                  <a:lnTo>
                    <a:pt x="2843" y="29"/>
                  </a:lnTo>
                  <a:lnTo>
                    <a:pt x="2843" y="30"/>
                  </a:lnTo>
                  <a:lnTo>
                    <a:pt x="2841" y="30"/>
                  </a:lnTo>
                  <a:lnTo>
                    <a:pt x="2840" y="30"/>
                  </a:lnTo>
                  <a:lnTo>
                    <a:pt x="2840" y="30"/>
                  </a:lnTo>
                  <a:lnTo>
                    <a:pt x="2840" y="30"/>
                  </a:lnTo>
                  <a:lnTo>
                    <a:pt x="2841" y="29"/>
                  </a:lnTo>
                  <a:lnTo>
                    <a:pt x="2841" y="29"/>
                  </a:lnTo>
                  <a:lnTo>
                    <a:pt x="2840" y="27"/>
                  </a:lnTo>
                  <a:lnTo>
                    <a:pt x="2838" y="27"/>
                  </a:lnTo>
                  <a:lnTo>
                    <a:pt x="2836" y="25"/>
                  </a:lnTo>
                  <a:lnTo>
                    <a:pt x="2836" y="25"/>
                  </a:lnTo>
                  <a:lnTo>
                    <a:pt x="2838" y="25"/>
                  </a:lnTo>
                  <a:lnTo>
                    <a:pt x="2841" y="27"/>
                  </a:lnTo>
                  <a:lnTo>
                    <a:pt x="2843" y="27"/>
                  </a:lnTo>
                  <a:lnTo>
                    <a:pt x="2844" y="25"/>
                  </a:lnTo>
                  <a:lnTo>
                    <a:pt x="2844" y="25"/>
                  </a:lnTo>
                  <a:lnTo>
                    <a:pt x="2846" y="25"/>
                  </a:lnTo>
                  <a:close/>
                  <a:moveTo>
                    <a:pt x="8" y="24"/>
                  </a:moveTo>
                  <a:lnTo>
                    <a:pt x="8" y="24"/>
                  </a:lnTo>
                  <a:lnTo>
                    <a:pt x="6" y="25"/>
                  </a:lnTo>
                  <a:lnTo>
                    <a:pt x="6" y="25"/>
                  </a:lnTo>
                  <a:lnTo>
                    <a:pt x="4" y="27"/>
                  </a:lnTo>
                  <a:lnTo>
                    <a:pt x="3" y="27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24"/>
                  </a:lnTo>
                  <a:lnTo>
                    <a:pt x="3" y="24"/>
                  </a:lnTo>
                  <a:lnTo>
                    <a:pt x="6" y="24"/>
                  </a:lnTo>
                  <a:lnTo>
                    <a:pt x="8" y="24"/>
                  </a:lnTo>
                  <a:close/>
                  <a:moveTo>
                    <a:pt x="686" y="22"/>
                  </a:moveTo>
                  <a:lnTo>
                    <a:pt x="686" y="22"/>
                  </a:lnTo>
                  <a:lnTo>
                    <a:pt x="686" y="22"/>
                  </a:lnTo>
                  <a:lnTo>
                    <a:pt x="687" y="24"/>
                  </a:lnTo>
                  <a:lnTo>
                    <a:pt x="687" y="24"/>
                  </a:lnTo>
                  <a:lnTo>
                    <a:pt x="689" y="24"/>
                  </a:lnTo>
                  <a:lnTo>
                    <a:pt x="689" y="25"/>
                  </a:lnTo>
                  <a:lnTo>
                    <a:pt x="687" y="27"/>
                  </a:lnTo>
                  <a:lnTo>
                    <a:pt x="687" y="27"/>
                  </a:lnTo>
                  <a:lnTo>
                    <a:pt x="687" y="29"/>
                  </a:lnTo>
                  <a:lnTo>
                    <a:pt x="689" y="29"/>
                  </a:lnTo>
                  <a:lnTo>
                    <a:pt x="689" y="29"/>
                  </a:lnTo>
                  <a:lnTo>
                    <a:pt x="689" y="30"/>
                  </a:lnTo>
                  <a:lnTo>
                    <a:pt x="687" y="30"/>
                  </a:lnTo>
                  <a:lnTo>
                    <a:pt x="687" y="32"/>
                  </a:lnTo>
                  <a:lnTo>
                    <a:pt x="687" y="32"/>
                  </a:lnTo>
                  <a:lnTo>
                    <a:pt x="689" y="33"/>
                  </a:lnTo>
                  <a:lnTo>
                    <a:pt x="690" y="32"/>
                  </a:lnTo>
                  <a:lnTo>
                    <a:pt x="690" y="33"/>
                  </a:lnTo>
                  <a:lnTo>
                    <a:pt x="690" y="33"/>
                  </a:lnTo>
                  <a:lnTo>
                    <a:pt x="689" y="33"/>
                  </a:lnTo>
                  <a:lnTo>
                    <a:pt x="687" y="35"/>
                  </a:lnTo>
                  <a:lnTo>
                    <a:pt x="686" y="33"/>
                  </a:lnTo>
                  <a:lnTo>
                    <a:pt x="684" y="32"/>
                  </a:lnTo>
                  <a:lnTo>
                    <a:pt x="682" y="30"/>
                  </a:lnTo>
                  <a:lnTo>
                    <a:pt x="682" y="30"/>
                  </a:lnTo>
                  <a:lnTo>
                    <a:pt x="682" y="29"/>
                  </a:lnTo>
                  <a:lnTo>
                    <a:pt x="682" y="29"/>
                  </a:lnTo>
                  <a:lnTo>
                    <a:pt x="682" y="27"/>
                  </a:lnTo>
                  <a:lnTo>
                    <a:pt x="682" y="27"/>
                  </a:lnTo>
                  <a:lnTo>
                    <a:pt x="682" y="27"/>
                  </a:lnTo>
                  <a:lnTo>
                    <a:pt x="681" y="25"/>
                  </a:lnTo>
                  <a:lnTo>
                    <a:pt x="679" y="24"/>
                  </a:lnTo>
                  <a:lnTo>
                    <a:pt x="679" y="24"/>
                  </a:lnTo>
                  <a:lnTo>
                    <a:pt x="681" y="24"/>
                  </a:lnTo>
                  <a:lnTo>
                    <a:pt x="682" y="22"/>
                  </a:lnTo>
                  <a:lnTo>
                    <a:pt x="684" y="22"/>
                  </a:lnTo>
                  <a:lnTo>
                    <a:pt x="686" y="22"/>
                  </a:lnTo>
                  <a:close/>
                  <a:moveTo>
                    <a:pt x="1361" y="19"/>
                  </a:moveTo>
                  <a:lnTo>
                    <a:pt x="1362" y="21"/>
                  </a:lnTo>
                  <a:lnTo>
                    <a:pt x="1364" y="22"/>
                  </a:lnTo>
                  <a:lnTo>
                    <a:pt x="1364" y="22"/>
                  </a:lnTo>
                  <a:lnTo>
                    <a:pt x="1365" y="22"/>
                  </a:lnTo>
                  <a:lnTo>
                    <a:pt x="1367" y="22"/>
                  </a:lnTo>
                  <a:lnTo>
                    <a:pt x="1367" y="22"/>
                  </a:lnTo>
                  <a:lnTo>
                    <a:pt x="1367" y="22"/>
                  </a:lnTo>
                  <a:lnTo>
                    <a:pt x="1367" y="24"/>
                  </a:lnTo>
                  <a:lnTo>
                    <a:pt x="1368" y="24"/>
                  </a:lnTo>
                  <a:lnTo>
                    <a:pt x="1370" y="25"/>
                  </a:lnTo>
                  <a:lnTo>
                    <a:pt x="1372" y="25"/>
                  </a:lnTo>
                  <a:lnTo>
                    <a:pt x="1373" y="27"/>
                  </a:lnTo>
                  <a:lnTo>
                    <a:pt x="1373" y="27"/>
                  </a:lnTo>
                  <a:lnTo>
                    <a:pt x="1375" y="27"/>
                  </a:lnTo>
                  <a:lnTo>
                    <a:pt x="1376" y="29"/>
                  </a:lnTo>
                  <a:lnTo>
                    <a:pt x="1376" y="29"/>
                  </a:lnTo>
                  <a:lnTo>
                    <a:pt x="1376" y="30"/>
                  </a:lnTo>
                  <a:lnTo>
                    <a:pt x="1376" y="30"/>
                  </a:lnTo>
                  <a:lnTo>
                    <a:pt x="1376" y="32"/>
                  </a:lnTo>
                  <a:lnTo>
                    <a:pt x="1378" y="33"/>
                  </a:lnTo>
                  <a:lnTo>
                    <a:pt x="1379" y="35"/>
                  </a:lnTo>
                  <a:lnTo>
                    <a:pt x="1381" y="35"/>
                  </a:lnTo>
                  <a:lnTo>
                    <a:pt x="1381" y="36"/>
                  </a:lnTo>
                  <a:lnTo>
                    <a:pt x="1379" y="36"/>
                  </a:lnTo>
                  <a:lnTo>
                    <a:pt x="1379" y="36"/>
                  </a:lnTo>
                  <a:lnTo>
                    <a:pt x="1379" y="36"/>
                  </a:lnTo>
                  <a:lnTo>
                    <a:pt x="1379" y="38"/>
                  </a:lnTo>
                  <a:lnTo>
                    <a:pt x="1379" y="38"/>
                  </a:lnTo>
                  <a:lnTo>
                    <a:pt x="1379" y="38"/>
                  </a:lnTo>
                  <a:lnTo>
                    <a:pt x="1381" y="38"/>
                  </a:lnTo>
                  <a:lnTo>
                    <a:pt x="1379" y="38"/>
                  </a:lnTo>
                  <a:lnTo>
                    <a:pt x="1378" y="38"/>
                  </a:lnTo>
                  <a:lnTo>
                    <a:pt x="1376" y="38"/>
                  </a:lnTo>
                  <a:lnTo>
                    <a:pt x="1375" y="38"/>
                  </a:lnTo>
                  <a:lnTo>
                    <a:pt x="1375" y="38"/>
                  </a:lnTo>
                  <a:lnTo>
                    <a:pt x="1376" y="36"/>
                  </a:lnTo>
                  <a:lnTo>
                    <a:pt x="1376" y="36"/>
                  </a:lnTo>
                  <a:lnTo>
                    <a:pt x="1376" y="36"/>
                  </a:lnTo>
                  <a:lnTo>
                    <a:pt x="1376" y="36"/>
                  </a:lnTo>
                  <a:lnTo>
                    <a:pt x="1376" y="35"/>
                  </a:lnTo>
                  <a:lnTo>
                    <a:pt x="1375" y="35"/>
                  </a:lnTo>
                  <a:lnTo>
                    <a:pt x="1373" y="33"/>
                  </a:lnTo>
                  <a:lnTo>
                    <a:pt x="1372" y="33"/>
                  </a:lnTo>
                  <a:lnTo>
                    <a:pt x="1370" y="35"/>
                  </a:lnTo>
                  <a:lnTo>
                    <a:pt x="1370" y="36"/>
                  </a:lnTo>
                  <a:lnTo>
                    <a:pt x="1368" y="38"/>
                  </a:lnTo>
                  <a:lnTo>
                    <a:pt x="1365" y="38"/>
                  </a:lnTo>
                  <a:lnTo>
                    <a:pt x="1365" y="38"/>
                  </a:lnTo>
                  <a:lnTo>
                    <a:pt x="1364" y="38"/>
                  </a:lnTo>
                  <a:lnTo>
                    <a:pt x="1364" y="38"/>
                  </a:lnTo>
                  <a:lnTo>
                    <a:pt x="1362" y="38"/>
                  </a:lnTo>
                  <a:lnTo>
                    <a:pt x="1361" y="36"/>
                  </a:lnTo>
                  <a:lnTo>
                    <a:pt x="1359" y="35"/>
                  </a:lnTo>
                  <a:lnTo>
                    <a:pt x="1357" y="35"/>
                  </a:lnTo>
                  <a:lnTo>
                    <a:pt x="1359" y="35"/>
                  </a:lnTo>
                  <a:lnTo>
                    <a:pt x="1357" y="33"/>
                  </a:lnTo>
                  <a:lnTo>
                    <a:pt x="1357" y="33"/>
                  </a:lnTo>
                  <a:lnTo>
                    <a:pt x="1357" y="32"/>
                  </a:lnTo>
                  <a:lnTo>
                    <a:pt x="1357" y="32"/>
                  </a:lnTo>
                  <a:lnTo>
                    <a:pt x="1356" y="32"/>
                  </a:lnTo>
                  <a:lnTo>
                    <a:pt x="1356" y="32"/>
                  </a:lnTo>
                  <a:lnTo>
                    <a:pt x="1356" y="30"/>
                  </a:lnTo>
                  <a:lnTo>
                    <a:pt x="1357" y="30"/>
                  </a:lnTo>
                  <a:lnTo>
                    <a:pt x="1357" y="30"/>
                  </a:lnTo>
                  <a:lnTo>
                    <a:pt x="1357" y="30"/>
                  </a:lnTo>
                  <a:lnTo>
                    <a:pt x="1357" y="32"/>
                  </a:lnTo>
                  <a:lnTo>
                    <a:pt x="1357" y="32"/>
                  </a:lnTo>
                  <a:lnTo>
                    <a:pt x="1359" y="30"/>
                  </a:lnTo>
                  <a:lnTo>
                    <a:pt x="1359" y="32"/>
                  </a:lnTo>
                  <a:lnTo>
                    <a:pt x="1359" y="32"/>
                  </a:lnTo>
                  <a:lnTo>
                    <a:pt x="1359" y="33"/>
                  </a:lnTo>
                  <a:lnTo>
                    <a:pt x="1359" y="33"/>
                  </a:lnTo>
                  <a:lnTo>
                    <a:pt x="1361" y="33"/>
                  </a:lnTo>
                  <a:lnTo>
                    <a:pt x="1361" y="33"/>
                  </a:lnTo>
                  <a:lnTo>
                    <a:pt x="1361" y="33"/>
                  </a:lnTo>
                  <a:lnTo>
                    <a:pt x="1361" y="32"/>
                  </a:lnTo>
                  <a:lnTo>
                    <a:pt x="1364" y="32"/>
                  </a:lnTo>
                  <a:lnTo>
                    <a:pt x="1364" y="32"/>
                  </a:lnTo>
                  <a:lnTo>
                    <a:pt x="1364" y="30"/>
                  </a:lnTo>
                  <a:lnTo>
                    <a:pt x="1364" y="30"/>
                  </a:lnTo>
                  <a:lnTo>
                    <a:pt x="1362" y="29"/>
                  </a:lnTo>
                  <a:lnTo>
                    <a:pt x="1362" y="29"/>
                  </a:lnTo>
                  <a:lnTo>
                    <a:pt x="1364" y="29"/>
                  </a:lnTo>
                  <a:lnTo>
                    <a:pt x="1364" y="27"/>
                  </a:lnTo>
                  <a:lnTo>
                    <a:pt x="1364" y="27"/>
                  </a:lnTo>
                  <a:lnTo>
                    <a:pt x="1364" y="25"/>
                  </a:lnTo>
                  <a:lnTo>
                    <a:pt x="1362" y="24"/>
                  </a:lnTo>
                  <a:lnTo>
                    <a:pt x="1362" y="24"/>
                  </a:lnTo>
                  <a:lnTo>
                    <a:pt x="1362" y="22"/>
                  </a:lnTo>
                  <a:lnTo>
                    <a:pt x="1362" y="22"/>
                  </a:lnTo>
                  <a:lnTo>
                    <a:pt x="1361" y="21"/>
                  </a:lnTo>
                  <a:lnTo>
                    <a:pt x="1361" y="19"/>
                  </a:lnTo>
                  <a:lnTo>
                    <a:pt x="1361" y="19"/>
                  </a:lnTo>
                  <a:close/>
                  <a:moveTo>
                    <a:pt x="747" y="13"/>
                  </a:moveTo>
                  <a:lnTo>
                    <a:pt x="747" y="14"/>
                  </a:lnTo>
                  <a:lnTo>
                    <a:pt x="747" y="14"/>
                  </a:lnTo>
                  <a:lnTo>
                    <a:pt x="746" y="14"/>
                  </a:lnTo>
                  <a:lnTo>
                    <a:pt x="746" y="16"/>
                  </a:lnTo>
                  <a:lnTo>
                    <a:pt x="747" y="16"/>
                  </a:lnTo>
                  <a:lnTo>
                    <a:pt x="747" y="18"/>
                  </a:lnTo>
                  <a:lnTo>
                    <a:pt x="749" y="18"/>
                  </a:lnTo>
                  <a:lnTo>
                    <a:pt x="750" y="19"/>
                  </a:lnTo>
                  <a:lnTo>
                    <a:pt x="750" y="19"/>
                  </a:lnTo>
                  <a:lnTo>
                    <a:pt x="750" y="19"/>
                  </a:lnTo>
                  <a:lnTo>
                    <a:pt x="752" y="19"/>
                  </a:lnTo>
                  <a:lnTo>
                    <a:pt x="752" y="21"/>
                  </a:lnTo>
                  <a:lnTo>
                    <a:pt x="755" y="19"/>
                  </a:lnTo>
                  <a:lnTo>
                    <a:pt x="757" y="19"/>
                  </a:lnTo>
                  <a:lnTo>
                    <a:pt x="758" y="21"/>
                  </a:lnTo>
                  <a:lnTo>
                    <a:pt x="760" y="19"/>
                  </a:lnTo>
                  <a:lnTo>
                    <a:pt x="763" y="19"/>
                  </a:lnTo>
                  <a:lnTo>
                    <a:pt x="763" y="21"/>
                  </a:lnTo>
                  <a:lnTo>
                    <a:pt x="761" y="21"/>
                  </a:lnTo>
                  <a:lnTo>
                    <a:pt x="760" y="21"/>
                  </a:lnTo>
                  <a:lnTo>
                    <a:pt x="760" y="21"/>
                  </a:lnTo>
                  <a:lnTo>
                    <a:pt x="760" y="22"/>
                  </a:lnTo>
                  <a:lnTo>
                    <a:pt x="763" y="22"/>
                  </a:lnTo>
                  <a:lnTo>
                    <a:pt x="766" y="24"/>
                  </a:lnTo>
                  <a:lnTo>
                    <a:pt x="769" y="24"/>
                  </a:lnTo>
                  <a:lnTo>
                    <a:pt x="771" y="24"/>
                  </a:lnTo>
                  <a:lnTo>
                    <a:pt x="772" y="24"/>
                  </a:lnTo>
                  <a:lnTo>
                    <a:pt x="772" y="24"/>
                  </a:lnTo>
                  <a:lnTo>
                    <a:pt x="774" y="24"/>
                  </a:lnTo>
                  <a:lnTo>
                    <a:pt x="775" y="24"/>
                  </a:lnTo>
                  <a:lnTo>
                    <a:pt x="775" y="24"/>
                  </a:lnTo>
                  <a:lnTo>
                    <a:pt x="774" y="25"/>
                  </a:lnTo>
                  <a:lnTo>
                    <a:pt x="774" y="25"/>
                  </a:lnTo>
                  <a:lnTo>
                    <a:pt x="774" y="29"/>
                  </a:lnTo>
                  <a:lnTo>
                    <a:pt x="775" y="30"/>
                  </a:lnTo>
                  <a:lnTo>
                    <a:pt x="774" y="30"/>
                  </a:lnTo>
                  <a:lnTo>
                    <a:pt x="774" y="30"/>
                  </a:lnTo>
                  <a:lnTo>
                    <a:pt x="774" y="29"/>
                  </a:lnTo>
                  <a:lnTo>
                    <a:pt x="772" y="27"/>
                  </a:lnTo>
                  <a:lnTo>
                    <a:pt x="772" y="25"/>
                  </a:lnTo>
                  <a:lnTo>
                    <a:pt x="771" y="25"/>
                  </a:lnTo>
                  <a:lnTo>
                    <a:pt x="769" y="25"/>
                  </a:lnTo>
                  <a:lnTo>
                    <a:pt x="766" y="24"/>
                  </a:lnTo>
                  <a:lnTo>
                    <a:pt x="766" y="24"/>
                  </a:lnTo>
                  <a:lnTo>
                    <a:pt x="764" y="24"/>
                  </a:lnTo>
                  <a:lnTo>
                    <a:pt x="764" y="24"/>
                  </a:lnTo>
                  <a:lnTo>
                    <a:pt x="763" y="24"/>
                  </a:lnTo>
                  <a:lnTo>
                    <a:pt x="760" y="22"/>
                  </a:lnTo>
                  <a:lnTo>
                    <a:pt x="757" y="22"/>
                  </a:lnTo>
                  <a:lnTo>
                    <a:pt x="755" y="22"/>
                  </a:lnTo>
                  <a:lnTo>
                    <a:pt x="753" y="24"/>
                  </a:lnTo>
                  <a:lnTo>
                    <a:pt x="750" y="21"/>
                  </a:lnTo>
                  <a:lnTo>
                    <a:pt x="749" y="21"/>
                  </a:lnTo>
                  <a:lnTo>
                    <a:pt x="749" y="21"/>
                  </a:lnTo>
                  <a:lnTo>
                    <a:pt x="747" y="19"/>
                  </a:lnTo>
                  <a:lnTo>
                    <a:pt x="744" y="18"/>
                  </a:lnTo>
                  <a:lnTo>
                    <a:pt x="744" y="16"/>
                  </a:lnTo>
                  <a:lnTo>
                    <a:pt x="744" y="14"/>
                  </a:lnTo>
                  <a:lnTo>
                    <a:pt x="744" y="13"/>
                  </a:lnTo>
                  <a:lnTo>
                    <a:pt x="747" y="13"/>
                  </a:lnTo>
                  <a:close/>
                  <a:moveTo>
                    <a:pt x="2860" y="8"/>
                  </a:moveTo>
                  <a:lnTo>
                    <a:pt x="2862" y="8"/>
                  </a:lnTo>
                  <a:lnTo>
                    <a:pt x="2862" y="10"/>
                  </a:lnTo>
                  <a:lnTo>
                    <a:pt x="2862" y="10"/>
                  </a:lnTo>
                  <a:lnTo>
                    <a:pt x="2863" y="11"/>
                  </a:lnTo>
                  <a:lnTo>
                    <a:pt x="2865" y="13"/>
                  </a:lnTo>
                  <a:lnTo>
                    <a:pt x="2865" y="13"/>
                  </a:lnTo>
                  <a:lnTo>
                    <a:pt x="2865" y="14"/>
                  </a:lnTo>
                  <a:lnTo>
                    <a:pt x="2866" y="16"/>
                  </a:lnTo>
                  <a:lnTo>
                    <a:pt x="2866" y="16"/>
                  </a:lnTo>
                  <a:lnTo>
                    <a:pt x="2868" y="16"/>
                  </a:lnTo>
                  <a:lnTo>
                    <a:pt x="2870" y="18"/>
                  </a:lnTo>
                  <a:lnTo>
                    <a:pt x="2870" y="18"/>
                  </a:lnTo>
                  <a:lnTo>
                    <a:pt x="2871" y="19"/>
                  </a:lnTo>
                  <a:lnTo>
                    <a:pt x="2871" y="19"/>
                  </a:lnTo>
                  <a:lnTo>
                    <a:pt x="2870" y="19"/>
                  </a:lnTo>
                  <a:lnTo>
                    <a:pt x="2870" y="19"/>
                  </a:lnTo>
                  <a:lnTo>
                    <a:pt x="2868" y="18"/>
                  </a:lnTo>
                  <a:lnTo>
                    <a:pt x="2865" y="18"/>
                  </a:lnTo>
                  <a:lnTo>
                    <a:pt x="2862" y="16"/>
                  </a:lnTo>
                  <a:lnTo>
                    <a:pt x="2860" y="16"/>
                  </a:lnTo>
                  <a:lnTo>
                    <a:pt x="2860" y="14"/>
                  </a:lnTo>
                  <a:lnTo>
                    <a:pt x="2860" y="14"/>
                  </a:lnTo>
                  <a:lnTo>
                    <a:pt x="2859" y="14"/>
                  </a:lnTo>
                  <a:lnTo>
                    <a:pt x="2859" y="14"/>
                  </a:lnTo>
                  <a:lnTo>
                    <a:pt x="2857" y="13"/>
                  </a:lnTo>
                  <a:lnTo>
                    <a:pt x="2854" y="11"/>
                  </a:lnTo>
                  <a:lnTo>
                    <a:pt x="2854" y="10"/>
                  </a:lnTo>
                  <a:lnTo>
                    <a:pt x="2855" y="8"/>
                  </a:lnTo>
                  <a:lnTo>
                    <a:pt x="2860" y="8"/>
                  </a:lnTo>
                  <a:close/>
                  <a:moveTo>
                    <a:pt x="2873" y="5"/>
                  </a:moveTo>
                  <a:lnTo>
                    <a:pt x="2873" y="5"/>
                  </a:lnTo>
                  <a:lnTo>
                    <a:pt x="2873" y="5"/>
                  </a:lnTo>
                  <a:lnTo>
                    <a:pt x="2873" y="5"/>
                  </a:lnTo>
                  <a:lnTo>
                    <a:pt x="2873" y="5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4" y="6"/>
                  </a:lnTo>
                  <a:lnTo>
                    <a:pt x="2876" y="6"/>
                  </a:lnTo>
                  <a:lnTo>
                    <a:pt x="2876" y="8"/>
                  </a:lnTo>
                  <a:lnTo>
                    <a:pt x="2876" y="8"/>
                  </a:lnTo>
                  <a:lnTo>
                    <a:pt x="2876" y="8"/>
                  </a:lnTo>
                  <a:lnTo>
                    <a:pt x="2876" y="10"/>
                  </a:lnTo>
                  <a:lnTo>
                    <a:pt x="2874" y="10"/>
                  </a:lnTo>
                  <a:lnTo>
                    <a:pt x="2871" y="11"/>
                  </a:lnTo>
                  <a:lnTo>
                    <a:pt x="2871" y="11"/>
                  </a:lnTo>
                  <a:lnTo>
                    <a:pt x="2871" y="10"/>
                  </a:lnTo>
                  <a:lnTo>
                    <a:pt x="2871" y="10"/>
                  </a:lnTo>
                  <a:lnTo>
                    <a:pt x="2871" y="10"/>
                  </a:lnTo>
                  <a:lnTo>
                    <a:pt x="2871" y="8"/>
                  </a:lnTo>
                  <a:lnTo>
                    <a:pt x="2873" y="8"/>
                  </a:lnTo>
                  <a:lnTo>
                    <a:pt x="2873" y="8"/>
                  </a:lnTo>
                  <a:lnTo>
                    <a:pt x="2873" y="8"/>
                  </a:lnTo>
                  <a:lnTo>
                    <a:pt x="2871" y="6"/>
                  </a:lnTo>
                  <a:lnTo>
                    <a:pt x="2871" y="6"/>
                  </a:lnTo>
                  <a:lnTo>
                    <a:pt x="2871" y="6"/>
                  </a:lnTo>
                  <a:lnTo>
                    <a:pt x="2871" y="5"/>
                  </a:lnTo>
                  <a:lnTo>
                    <a:pt x="2873" y="5"/>
                  </a:lnTo>
                  <a:lnTo>
                    <a:pt x="2873" y="5"/>
                  </a:lnTo>
                  <a:close/>
                  <a:moveTo>
                    <a:pt x="2654" y="0"/>
                  </a:moveTo>
                  <a:lnTo>
                    <a:pt x="2655" y="0"/>
                  </a:lnTo>
                  <a:lnTo>
                    <a:pt x="2655" y="2"/>
                  </a:lnTo>
                  <a:lnTo>
                    <a:pt x="2658" y="3"/>
                  </a:lnTo>
                  <a:lnTo>
                    <a:pt x="2658" y="3"/>
                  </a:lnTo>
                  <a:lnTo>
                    <a:pt x="2657" y="3"/>
                  </a:lnTo>
                  <a:lnTo>
                    <a:pt x="2657" y="5"/>
                  </a:lnTo>
                  <a:lnTo>
                    <a:pt x="2657" y="6"/>
                  </a:lnTo>
                  <a:lnTo>
                    <a:pt x="2657" y="6"/>
                  </a:lnTo>
                  <a:lnTo>
                    <a:pt x="2657" y="8"/>
                  </a:lnTo>
                  <a:lnTo>
                    <a:pt x="2658" y="8"/>
                  </a:lnTo>
                  <a:lnTo>
                    <a:pt x="2658" y="8"/>
                  </a:lnTo>
                  <a:lnTo>
                    <a:pt x="2660" y="11"/>
                  </a:lnTo>
                  <a:lnTo>
                    <a:pt x="2661" y="11"/>
                  </a:lnTo>
                  <a:lnTo>
                    <a:pt x="2663" y="11"/>
                  </a:lnTo>
                  <a:lnTo>
                    <a:pt x="2663" y="11"/>
                  </a:lnTo>
                  <a:lnTo>
                    <a:pt x="2665" y="13"/>
                  </a:lnTo>
                  <a:lnTo>
                    <a:pt x="2665" y="13"/>
                  </a:lnTo>
                  <a:lnTo>
                    <a:pt x="2663" y="14"/>
                  </a:lnTo>
                  <a:lnTo>
                    <a:pt x="2661" y="13"/>
                  </a:lnTo>
                  <a:lnTo>
                    <a:pt x="2660" y="13"/>
                  </a:lnTo>
                  <a:lnTo>
                    <a:pt x="2660" y="14"/>
                  </a:lnTo>
                  <a:lnTo>
                    <a:pt x="2660" y="14"/>
                  </a:lnTo>
                  <a:lnTo>
                    <a:pt x="2660" y="14"/>
                  </a:lnTo>
                  <a:lnTo>
                    <a:pt x="2660" y="14"/>
                  </a:lnTo>
                  <a:lnTo>
                    <a:pt x="2660" y="14"/>
                  </a:lnTo>
                  <a:lnTo>
                    <a:pt x="2658" y="13"/>
                  </a:lnTo>
                  <a:lnTo>
                    <a:pt x="2658" y="11"/>
                  </a:lnTo>
                  <a:lnTo>
                    <a:pt x="2658" y="8"/>
                  </a:lnTo>
                  <a:lnTo>
                    <a:pt x="2657" y="8"/>
                  </a:lnTo>
                  <a:lnTo>
                    <a:pt x="2657" y="8"/>
                  </a:lnTo>
                  <a:lnTo>
                    <a:pt x="2657" y="8"/>
                  </a:lnTo>
                  <a:lnTo>
                    <a:pt x="2655" y="8"/>
                  </a:lnTo>
                  <a:lnTo>
                    <a:pt x="2654" y="8"/>
                  </a:lnTo>
                  <a:lnTo>
                    <a:pt x="2654" y="8"/>
                  </a:lnTo>
                  <a:lnTo>
                    <a:pt x="2654" y="8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4" y="6"/>
                  </a:lnTo>
                  <a:lnTo>
                    <a:pt x="2652" y="5"/>
                  </a:lnTo>
                  <a:lnTo>
                    <a:pt x="2652" y="5"/>
                  </a:lnTo>
                  <a:lnTo>
                    <a:pt x="2652" y="5"/>
                  </a:lnTo>
                  <a:lnTo>
                    <a:pt x="2652" y="5"/>
                  </a:lnTo>
                  <a:lnTo>
                    <a:pt x="2650" y="3"/>
                  </a:lnTo>
                  <a:lnTo>
                    <a:pt x="2650" y="3"/>
                  </a:lnTo>
                  <a:lnTo>
                    <a:pt x="2649" y="3"/>
                  </a:lnTo>
                  <a:lnTo>
                    <a:pt x="2649" y="3"/>
                  </a:lnTo>
                  <a:lnTo>
                    <a:pt x="2649" y="3"/>
                  </a:lnTo>
                  <a:lnTo>
                    <a:pt x="2649" y="3"/>
                  </a:lnTo>
                  <a:lnTo>
                    <a:pt x="2650" y="2"/>
                  </a:lnTo>
                  <a:lnTo>
                    <a:pt x="2652" y="3"/>
                  </a:lnTo>
                  <a:lnTo>
                    <a:pt x="2652" y="3"/>
                  </a:lnTo>
                  <a:lnTo>
                    <a:pt x="2654" y="3"/>
                  </a:lnTo>
                  <a:lnTo>
                    <a:pt x="2654" y="3"/>
                  </a:lnTo>
                  <a:lnTo>
                    <a:pt x="2654" y="2"/>
                  </a:lnTo>
                  <a:lnTo>
                    <a:pt x="2652" y="2"/>
                  </a:lnTo>
                  <a:lnTo>
                    <a:pt x="2652" y="0"/>
                  </a:lnTo>
                  <a:lnTo>
                    <a:pt x="2654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"/>
            <p:cNvSpPr/>
            <p:nvPr/>
          </p:nvSpPr>
          <p:spPr>
            <a:xfrm>
              <a:off x="1252546" y="1336153"/>
              <a:ext cx="9034642" cy="945373"/>
            </a:xfrm>
            <a:custGeom>
              <a:rect b="b" l="l" r="r" t="t"/>
              <a:pathLst>
                <a:path extrusionOk="0" h="485" w="4635">
                  <a:moveTo>
                    <a:pt x="2763" y="451"/>
                  </a:moveTo>
                  <a:lnTo>
                    <a:pt x="2764" y="451"/>
                  </a:lnTo>
                  <a:lnTo>
                    <a:pt x="2766" y="454"/>
                  </a:lnTo>
                  <a:lnTo>
                    <a:pt x="2766" y="455"/>
                  </a:lnTo>
                  <a:lnTo>
                    <a:pt x="2766" y="455"/>
                  </a:lnTo>
                  <a:lnTo>
                    <a:pt x="2766" y="457"/>
                  </a:lnTo>
                  <a:lnTo>
                    <a:pt x="2768" y="458"/>
                  </a:lnTo>
                  <a:lnTo>
                    <a:pt x="2768" y="458"/>
                  </a:lnTo>
                  <a:lnTo>
                    <a:pt x="2768" y="460"/>
                  </a:lnTo>
                  <a:lnTo>
                    <a:pt x="2764" y="458"/>
                  </a:lnTo>
                  <a:lnTo>
                    <a:pt x="2763" y="458"/>
                  </a:lnTo>
                  <a:lnTo>
                    <a:pt x="2758" y="455"/>
                  </a:lnTo>
                  <a:lnTo>
                    <a:pt x="2758" y="454"/>
                  </a:lnTo>
                  <a:lnTo>
                    <a:pt x="2758" y="452"/>
                  </a:lnTo>
                  <a:lnTo>
                    <a:pt x="2760" y="452"/>
                  </a:lnTo>
                  <a:lnTo>
                    <a:pt x="2761" y="451"/>
                  </a:lnTo>
                  <a:lnTo>
                    <a:pt x="2763" y="451"/>
                  </a:lnTo>
                  <a:close/>
                  <a:moveTo>
                    <a:pt x="2730" y="449"/>
                  </a:moveTo>
                  <a:lnTo>
                    <a:pt x="2731" y="449"/>
                  </a:lnTo>
                  <a:lnTo>
                    <a:pt x="2731" y="449"/>
                  </a:lnTo>
                  <a:lnTo>
                    <a:pt x="2733" y="451"/>
                  </a:lnTo>
                  <a:lnTo>
                    <a:pt x="2735" y="449"/>
                  </a:lnTo>
                  <a:lnTo>
                    <a:pt x="2735" y="451"/>
                  </a:lnTo>
                  <a:lnTo>
                    <a:pt x="2735" y="451"/>
                  </a:lnTo>
                  <a:lnTo>
                    <a:pt x="2735" y="451"/>
                  </a:lnTo>
                  <a:lnTo>
                    <a:pt x="2735" y="451"/>
                  </a:lnTo>
                  <a:lnTo>
                    <a:pt x="2733" y="452"/>
                  </a:lnTo>
                  <a:lnTo>
                    <a:pt x="2731" y="454"/>
                  </a:lnTo>
                  <a:lnTo>
                    <a:pt x="2730" y="455"/>
                  </a:lnTo>
                  <a:lnTo>
                    <a:pt x="2728" y="455"/>
                  </a:lnTo>
                  <a:lnTo>
                    <a:pt x="2727" y="455"/>
                  </a:lnTo>
                  <a:lnTo>
                    <a:pt x="2725" y="457"/>
                  </a:lnTo>
                  <a:lnTo>
                    <a:pt x="2720" y="457"/>
                  </a:lnTo>
                  <a:lnTo>
                    <a:pt x="2720" y="455"/>
                  </a:lnTo>
                  <a:lnTo>
                    <a:pt x="2720" y="455"/>
                  </a:lnTo>
                  <a:lnTo>
                    <a:pt x="2720" y="455"/>
                  </a:lnTo>
                  <a:lnTo>
                    <a:pt x="2720" y="455"/>
                  </a:lnTo>
                  <a:lnTo>
                    <a:pt x="2720" y="454"/>
                  </a:lnTo>
                  <a:lnTo>
                    <a:pt x="2719" y="454"/>
                  </a:lnTo>
                  <a:lnTo>
                    <a:pt x="2717" y="454"/>
                  </a:lnTo>
                  <a:lnTo>
                    <a:pt x="2719" y="454"/>
                  </a:lnTo>
                  <a:lnTo>
                    <a:pt x="2720" y="454"/>
                  </a:lnTo>
                  <a:lnTo>
                    <a:pt x="2720" y="454"/>
                  </a:lnTo>
                  <a:lnTo>
                    <a:pt x="2722" y="454"/>
                  </a:lnTo>
                  <a:lnTo>
                    <a:pt x="2722" y="455"/>
                  </a:lnTo>
                  <a:lnTo>
                    <a:pt x="2722" y="455"/>
                  </a:lnTo>
                  <a:lnTo>
                    <a:pt x="2722" y="455"/>
                  </a:lnTo>
                  <a:lnTo>
                    <a:pt x="2723" y="455"/>
                  </a:lnTo>
                  <a:lnTo>
                    <a:pt x="2725" y="454"/>
                  </a:lnTo>
                  <a:lnTo>
                    <a:pt x="2727" y="454"/>
                  </a:lnTo>
                  <a:lnTo>
                    <a:pt x="2727" y="454"/>
                  </a:lnTo>
                  <a:lnTo>
                    <a:pt x="2728" y="452"/>
                  </a:lnTo>
                  <a:lnTo>
                    <a:pt x="2730" y="452"/>
                  </a:lnTo>
                  <a:lnTo>
                    <a:pt x="2731" y="452"/>
                  </a:lnTo>
                  <a:lnTo>
                    <a:pt x="2731" y="451"/>
                  </a:lnTo>
                  <a:lnTo>
                    <a:pt x="2731" y="451"/>
                  </a:lnTo>
                  <a:lnTo>
                    <a:pt x="2731" y="451"/>
                  </a:lnTo>
                  <a:lnTo>
                    <a:pt x="2730" y="449"/>
                  </a:lnTo>
                  <a:lnTo>
                    <a:pt x="2730" y="449"/>
                  </a:lnTo>
                  <a:close/>
                  <a:moveTo>
                    <a:pt x="0" y="444"/>
                  </a:moveTo>
                  <a:lnTo>
                    <a:pt x="3" y="444"/>
                  </a:lnTo>
                  <a:lnTo>
                    <a:pt x="5" y="444"/>
                  </a:lnTo>
                  <a:lnTo>
                    <a:pt x="7" y="446"/>
                  </a:lnTo>
                  <a:lnTo>
                    <a:pt x="7" y="447"/>
                  </a:lnTo>
                  <a:lnTo>
                    <a:pt x="5" y="447"/>
                  </a:lnTo>
                  <a:lnTo>
                    <a:pt x="2" y="446"/>
                  </a:lnTo>
                  <a:lnTo>
                    <a:pt x="2" y="446"/>
                  </a:lnTo>
                  <a:lnTo>
                    <a:pt x="0" y="444"/>
                  </a:lnTo>
                  <a:lnTo>
                    <a:pt x="0" y="444"/>
                  </a:lnTo>
                  <a:close/>
                  <a:moveTo>
                    <a:pt x="1032" y="443"/>
                  </a:moveTo>
                  <a:lnTo>
                    <a:pt x="1032" y="443"/>
                  </a:lnTo>
                  <a:lnTo>
                    <a:pt x="1030" y="443"/>
                  </a:lnTo>
                  <a:lnTo>
                    <a:pt x="1027" y="446"/>
                  </a:lnTo>
                  <a:lnTo>
                    <a:pt x="1027" y="444"/>
                  </a:lnTo>
                  <a:lnTo>
                    <a:pt x="1028" y="443"/>
                  </a:lnTo>
                  <a:lnTo>
                    <a:pt x="1032" y="443"/>
                  </a:lnTo>
                  <a:close/>
                  <a:moveTo>
                    <a:pt x="1035" y="440"/>
                  </a:moveTo>
                  <a:lnTo>
                    <a:pt x="1036" y="440"/>
                  </a:lnTo>
                  <a:lnTo>
                    <a:pt x="1038" y="440"/>
                  </a:lnTo>
                  <a:lnTo>
                    <a:pt x="1039" y="443"/>
                  </a:lnTo>
                  <a:lnTo>
                    <a:pt x="1041" y="443"/>
                  </a:lnTo>
                  <a:lnTo>
                    <a:pt x="1039" y="443"/>
                  </a:lnTo>
                  <a:lnTo>
                    <a:pt x="1038" y="441"/>
                  </a:lnTo>
                  <a:lnTo>
                    <a:pt x="1036" y="441"/>
                  </a:lnTo>
                  <a:lnTo>
                    <a:pt x="1035" y="441"/>
                  </a:lnTo>
                  <a:lnTo>
                    <a:pt x="1033" y="443"/>
                  </a:lnTo>
                  <a:lnTo>
                    <a:pt x="1033" y="443"/>
                  </a:lnTo>
                  <a:lnTo>
                    <a:pt x="1033" y="443"/>
                  </a:lnTo>
                  <a:lnTo>
                    <a:pt x="1033" y="441"/>
                  </a:lnTo>
                  <a:lnTo>
                    <a:pt x="1033" y="440"/>
                  </a:lnTo>
                  <a:lnTo>
                    <a:pt x="1035" y="440"/>
                  </a:lnTo>
                  <a:close/>
                  <a:moveTo>
                    <a:pt x="2774" y="435"/>
                  </a:moveTo>
                  <a:lnTo>
                    <a:pt x="2776" y="436"/>
                  </a:lnTo>
                  <a:lnTo>
                    <a:pt x="2777" y="436"/>
                  </a:lnTo>
                  <a:lnTo>
                    <a:pt x="2779" y="436"/>
                  </a:lnTo>
                  <a:lnTo>
                    <a:pt x="2780" y="436"/>
                  </a:lnTo>
                  <a:lnTo>
                    <a:pt x="2780" y="438"/>
                  </a:lnTo>
                  <a:lnTo>
                    <a:pt x="2780" y="438"/>
                  </a:lnTo>
                  <a:lnTo>
                    <a:pt x="2780" y="440"/>
                  </a:lnTo>
                  <a:lnTo>
                    <a:pt x="2780" y="440"/>
                  </a:lnTo>
                  <a:lnTo>
                    <a:pt x="2780" y="440"/>
                  </a:lnTo>
                  <a:lnTo>
                    <a:pt x="2782" y="440"/>
                  </a:lnTo>
                  <a:lnTo>
                    <a:pt x="2782" y="441"/>
                  </a:lnTo>
                  <a:lnTo>
                    <a:pt x="2782" y="441"/>
                  </a:lnTo>
                  <a:lnTo>
                    <a:pt x="2782" y="441"/>
                  </a:lnTo>
                  <a:lnTo>
                    <a:pt x="2782" y="443"/>
                  </a:lnTo>
                  <a:lnTo>
                    <a:pt x="2780" y="443"/>
                  </a:lnTo>
                  <a:lnTo>
                    <a:pt x="2780" y="444"/>
                  </a:lnTo>
                  <a:lnTo>
                    <a:pt x="2782" y="444"/>
                  </a:lnTo>
                  <a:lnTo>
                    <a:pt x="2782" y="446"/>
                  </a:lnTo>
                  <a:lnTo>
                    <a:pt x="2782" y="446"/>
                  </a:lnTo>
                  <a:lnTo>
                    <a:pt x="2782" y="446"/>
                  </a:lnTo>
                  <a:lnTo>
                    <a:pt x="2782" y="446"/>
                  </a:lnTo>
                  <a:lnTo>
                    <a:pt x="2783" y="446"/>
                  </a:lnTo>
                  <a:lnTo>
                    <a:pt x="2783" y="446"/>
                  </a:lnTo>
                  <a:lnTo>
                    <a:pt x="2783" y="446"/>
                  </a:lnTo>
                  <a:lnTo>
                    <a:pt x="2783" y="447"/>
                  </a:lnTo>
                  <a:lnTo>
                    <a:pt x="2782" y="447"/>
                  </a:lnTo>
                  <a:lnTo>
                    <a:pt x="2780" y="446"/>
                  </a:lnTo>
                  <a:lnTo>
                    <a:pt x="2779" y="446"/>
                  </a:lnTo>
                  <a:lnTo>
                    <a:pt x="2777" y="446"/>
                  </a:lnTo>
                  <a:lnTo>
                    <a:pt x="2777" y="446"/>
                  </a:lnTo>
                  <a:lnTo>
                    <a:pt x="2777" y="446"/>
                  </a:lnTo>
                  <a:lnTo>
                    <a:pt x="2779" y="444"/>
                  </a:lnTo>
                  <a:lnTo>
                    <a:pt x="2779" y="444"/>
                  </a:lnTo>
                  <a:lnTo>
                    <a:pt x="2779" y="444"/>
                  </a:lnTo>
                  <a:lnTo>
                    <a:pt x="2777" y="441"/>
                  </a:lnTo>
                  <a:lnTo>
                    <a:pt x="2777" y="440"/>
                  </a:lnTo>
                  <a:lnTo>
                    <a:pt x="2776" y="440"/>
                  </a:lnTo>
                  <a:lnTo>
                    <a:pt x="2774" y="440"/>
                  </a:lnTo>
                  <a:lnTo>
                    <a:pt x="2771" y="440"/>
                  </a:lnTo>
                  <a:lnTo>
                    <a:pt x="2771" y="438"/>
                  </a:lnTo>
                  <a:lnTo>
                    <a:pt x="2771" y="438"/>
                  </a:lnTo>
                  <a:lnTo>
                    <a:pt x="2771" y="438"/>
                  </a:lnTo>
                  <a:lnTo>
                    <a:pt x="2772" y="438"/>
                  </a:lnTo>
                  <a:lnTo>
                    <a:pt x="2772" y="438"/>
                  </a:lnTo>
                  <a:lnTo>
                    <a:pt x="2772" y="438"/>
                  </a:lnTo>
                  <a:lnTo>
                    <a:pt x="2774" y="436"/>
                  </a:lnTo>
                  <a:lnTo>
                    <a:pt x="2774" y="436"/>
                  </a:lnTo>
                  <a:lnTo>
                    <a:pt x="2772" y="436"/>
                  </a:lnTo>
                  <a:lnTo>
                    <a:pt x="2772" y="436"/>
                  </a:lnTo>
                  <a:lnTo>
                    <a:pt x="2774" y="435"/>
                  </a:lnTo>
                  <a:close/>
                  <a:moveTo>
                    <a:pt x="489" y="433"/>
                  </a:moveTo>
                  <a:lnTo>
                    <a:pt x="491" y="433"/>
                  </a:lnTo>
                  <a:lnTo>
                    <a:pt x="491" y="433"/>
                  </a:lnTo>
                  <a:lnTo>
                    <a:pt x="491" y="435"/>
                  </a:lnTo>
                  <a:lnTo>
                    <a:pt x="491" y="435"/>
                  </a:lnTo>
                  <a:lnTo>
                    <a:pt x="491" y="436"/>
                  </a:lnTo>
                  <a:lnTo>
                    <a:pt x="491" y="436"/>
                  </a:lnTo>
                  <a:lnTo>
                    <a:pt x="491" y="438"/>
                  </a:lnTo>
                  <a:lnTo>
                    <a:pt x="491" y="438"/>
                  </a:lnTo>
                  <a:lnTo>
                    <a:pt x="491" y="438"/>
                  </a:lnTo>
                  <a:lnTo>
                    <a:pt x="489" y="440"/>
                  </a:lnTo>
                  <a:lnTo>
                    <a:pt x="489" y="440"/>
                  </a:lnTo>
                  <a:lnTo>
                    <a:pt x="488" y="438"/>
                  </a:lnTo>
                  <a:lnTo>
                    <a:pt x="488" y="436"/>
                  </a:lnTo>
                  <a:lnTo>
                    <a:pt x="488" y="435"/>
                  </a:lnTo>
                  <a:lnTo>
                    <a:pt x="488" y="433"/>
                  </a:lnTo>
                  <a:lnTo>
                    <a:pt x="488" y="433"/>
                  </a:lnTo>
                  <a:lnTo>
                    <a:pt x="489" y="433"/>
                  </a:lnTo>
                  <a:close/>
                  <a:moveTo>
                    <a:pt x="1285" y="432"/>
                  </a:moveTo>
                  <a:lnTo>
                    <a:pt x="1289" y="433"/>
                  </a:lnTo>
                  <a:lnTo>
                    <a:pt x="1290" y="433"/>
                  </a:lnTo>
                  <a:lnTo>
                    <a:pt x="1292" y="433"/>
                  </a:lnTo>
                  <a:lnTo>
                    <a:pt x="1292" y="435"/>
                  </a:lnTo>
                  <a:lnTo>
                    <a:pt x="1293" y="436"/>
                  </a:lnTo>
                  <a:lnTo>
                    <a:pt x="1293" y="436"/>
                  </a:lnTo>
                  <a:lnTo>
                    <a:pt x="1295" y="438"/>
                  </a:lnTo>
                  <a:lnTo>
                    <a:pt x="1296" y="440"/>
                  </a:lnTo>
                  <a:lnTo>
                    <a:pt x="1298" y="440"/>
                  </a:lnTo>
                  <a:lnTo>
                    <a:pt x="1298" y="440"/>
                  </a:lnTo>
                  <a:lnTo>
                    <a:pt x="1300" y="440"/>
                  </a:lnTo>
                  <a:lnTo>
                    <a:pt x="1304" y="441"/>
                  </a:lnTo>
                  <a:lnTo>
                    <a:pt x="1306" y="443"/>
                  </a:lnTo>
                  <a:lnTo>
                    <a:pt x="1309" y="443"/>
                  </a:lnTo>
                  <a:lnTo>
                    <a:pt x="1311" y="443"/>
                  </a:lnTo>
                  <a:lnTo>
                    <a:pt x="1311" y="444"/>
                  </a:lnTo>
                  <a:lnTo>
                    <a:pt x="1309" y="446"/>
                  </a:lnTo>
                  <a:lnTo>
                    <a:pt x="1307" y="446"/>
                  </a:lnTo>
                  <a:lnTo>
                    <a:pt x="1307" y="446"/>
                  </a:lnTo>
                  <a:lnTo>
                    <a:pt x="1309" y="447"/>
                  </a:lnTo>
                  <a:lnTo>
                    <a:pt x="1311" y="447"/>
                  </a:lnTo>
                  <a:lnTo>
                    <a:pt x="1312" y="447"/>
                  </a:lnTo>
                  <a:lnTo>
                    <a:pt x="1312" y="446"/>
                  </a:lnTo>
                  <a:lnTo>
                    <a:pt x="1314" y="446"/>
                  </a:lnTo>
                  <a:lnTo>
                    <a:pt x="1314" y="447"/>
                  </a:lnTo>
                  <a:lnTo>
                    <a:pt x="1312" y="449"/>
                  </a:lnTo>
                  <a:lnTo>
                    <a:pt x="1311" y="451"/>
                  </a:lnTo>
                  <a:lnTo>
                    <a:pt x="1311" y="451"/>
                  </a:lnTo>
                  <a:lnTo>
                    <a:pt x="1309" y="452"/>
                  </a:lnTo>
                  <a:lnTo>
                    <a:pt x="1309" y="452"/>
                  </a:lnTo>
                  <a:lnTo>
                    <a:pt x="1309" y="452"/>
                  </a:lnTo>
                  <a:lnTo>
                    <a:pt x="1307" y="452"/>
                  </a:lnTo>
                  <a:lnTo>
                    <a:pt x="1307" y="451"/>
                  </a:lnTo>
                  <a:lnTo>
                    <a:pt x="1307" y="451"/>
                  </a:lnTo>
                  <a:lnTo>
                    <a:pt x="1307" y="452"/>
                  </a:lnTo>
                  <a:lnTo>
                    <a:pt x="1306" y="452"/>
                  </a:lnTo>
                  <a:lnTo>
                    <a:pt x="1306" y="452"/>
                  </a:lnTo>
                  <a:lnTo>
                    <a:pt x="1304" y="451"/>
                  </a:lnTo>
                  <a:lnTo>
                    <a:pt x="1303" y="451"/>
                  </a:lnTo>
                  <a:lnTo>
                    <a:pt x="1300" y="452"/>
                  </a:lnTo>
                  <a:lnTo>
                    <a:pt x="1298" y="452"/>
                  </a:lnTo>
                  <a:lnTo>
                    <a:pt x="1295" y="451"/>
                  </a:lnTo>
                  <a:lnTo>
                    <a:pt x="1295" y="451"/>
                  </a:lnTo>
                  <a:lnTo>
                    <a:pt x="1293" y="451"/>
                  </a:lnTo>
                  <a:lnTo>
                    <a:pt x="1293" y="451"/>
                  </a:lnTo>
                  <a:lnTo>
                    <a:pt x="1293" y="452"/>
                  </a:lnTo>
                  <a:lnTo>
                    <a:pt x="1293" y="452"/>
                  </a:lnTo>
                  <a:lnTo>
                    <a:pt x="1290" y="454"/>
                  </a:lnTo>
                  <a:lnTo>
                    <a:pt x="1287" y="457"/>
                  </a:lnTo>
                  <a:lnTo>
                    <a:pt x="1285" y="458"/>
                  </a:lnTo>
                  <a:lnTo>
                    <a:pt x="1284" y="458"/>
                  </a:lnTo>
                  <a:lnTo>
                    <a:pt x="1284" y="457"/>
                  </a:lnTo>
                  <a:lnTo>
                    <a:pt x="1285" y="457"/>
                  </a:lnTo>
                  <a:lnTo>
                    <a:pt x="1285" y="455"/>
                  </a:lnTo>
                  <a:lnTo>
                    <a:pt x="1285" y="454"/>
                  </a:lnTo>
                  <a:lnTo>
                    <a:pt x="1287" y="452"/>
                  </a:lnTo>
                  <a:lnTo>
                    <a:pt x="1287" y="451"/>
                  </a:lnTo>
                  <a:lnTo>
                    <a:pt x="1287" y="451"/>
                  </a:lnTo>
                  <a:lnTo>
                    <a:pt x="1287" y="449"/>
                  </a:lnTo>
                  <a:lnTo>
                    <a:pt x="1285" y="449"/>
                  </a:lnTo>
                  <a:lnTo>
                    <a:pt x="1285" y="447"/>
                  </a:lnTo>
                  <a:lnTo>
                    <a:pt x="1284" y="444"/>
                  </a:lnTo>
                  <a:lnTo>
                    <a:pt x="1282" y="443"/>
                  </a:lnTo>
                  <a:lnTo>
                    <a:pt x="1282" y="443"/>
                  </a:lnTo>
                  <a:lnTo>
                    <a:pt x="1282" y="441"/>
                  </a:lnTo>
                  <a:lnTo>
                    <a:pt x="1284" y="440"/>
                  </a:lnTo>
                  <a:lnTo>
                    <a:pt x="1285" y="436"/>
                  </a:lnTo>
                  <a:lnTo>
                    <a:pt x="1285" y="435"/>
                  </a:lnTo>
                  <a:lnTo>
                    <a:pt x="1285" y="433"/>
                  </a:lnTo>
                  <a:lnTo>
                    <a:pt x="1285" y="432"/>
                  </a:lnTo>
                  <a:close/>
                  <a:moveTo>
                    <a:pt x="582" y="432"/>
                  </a:moveTo>
                  <a:lnTo>
                    <a:pt x="584" y="433"/>
                  </a:lnTo>
                  <a:lnTo>
                    <a:pt x="584" y="433"/>
                  </a:lnTo>
                  <a:lnTo>
                    <a:pt x="585" y="433"/>
                  </a:lnTo>
                  <a:lnTo>
                    <a:pt x="588" y="433"/>
                  </a:lnTo>
                  <a:lnTo>
                    <a:pt x="592" y="435"/>
                  </a:lnTo>
                  <a:lnTo>
                    <a:pt x="593" y="435"/>
                  </a:lnTo>
                  <a:lnTo>
                    <a:pt x="592" y="436"/>
                  </a:lnTo>
                  <a:lnTo>
                    <a:pt x="587" y="440"/>
                  </a:lnTo>
                  <a:lnTo>
                    <a:pt x="584" y="441"/>
                  </a:lnTo>
                  <a:lnTo>
                    <a:pt x="581" y="441"/>
                  </a:lnTo>
                  <a:lnTo>
                    <a:pt x="579" y="441"/>
                  </a:lnTo>
                  <a:lnTo>
                    <a:pt x="579" y="441"/>
                  </a:lnTo>
                  <a:lnTo>
                    <a:pt x="577" y="443"/>
                  </a:lnTo>
                  <a:lnTo>
                    <a:pt x="577" y="444"/>
                  </a:lnTo>
                  <a:lnTo>
                    <a:pt x="576" y="444"/>
                  </a:lnTo>
                  <a:lnTo>
                    <a:pt x="576" y="444"/>
                  </a:lnTo>
                  <a:lnTo>
                    <a:pt x="576" y="446"/>
                  </a:lnTo>
                  <a:lnTo>
                    <a:pt x="576" y="446"/>
                  </a:lnTo>
                  <a:lnTo>
                    <a:pt x="574" y="446"/>
                  </a:lnTo>
                  <a:lnTo>
                    <a:pt x="573" y="447"/>
                  </a:lnTo>
                  <a:lnTo>
                    <a:pt x="574" y="447"/>
                  </a:lnTo>
                  <a:lnTo>
                    <a:pt x="577" y="447"/>
                  </a:lnTo>
                  <a:lnTo>
                    <a:pt x="581" y="447"/>
                  </a:lnTo>
                  <a:lnTo>
                    <a:pt x="581" y="449"/>
                  </a:lnTo>
                  <a:lnTo>
                    <a:pt x="584" y="449"/>
                  </a:lnTo>
                  <a:lnTo>
                    <a:pt x="584" y="449"/>
                  </a:lnTo>
                  <a:lnTo>
                    <a:pt x="585" y="449"/>
                  </a:lnTo>
                  <a:lnTo>
                    <a:pt x="587" y="449"/>
                  </a:lnTo>
                  <a:lnTo>
                    <a:pt x="587" y="449"/>
                  </a:lnTo>
                  <a:lnTo>
                    <a:pt x="593" y="449"/>
                  </a:lnTo>
                  <a:lnTo>
                    <a:pt x="598" y="449"/>
                  </a:lnTo>
                  <a:lnTo>
                    <a:pt x="599" y="449"/>
                  </a:lnTo>
                  <a:lnTo>
                    <a:pt x="604" y="447"/>
                  </a:lnTo>
                  <a:lnTo>
                    <a:pt x="606" y="446"/>
                  </a:lnTo>
                  <a:lnTo>
                    <a:pt x="606" y="444"/>
                  </a:lnTo>
                  <a:lnTo>
                    <a:pt x="609" y="443"/>
                  </a:lnTo>
                  <a:lnTo>
                    <a:pt x="612" y="441"/>
                  </a:lnTo>
                  <a:lnTo>
                    <a:pt x="614" y="441"/>
                  </a:lnTo>
                  <a:lnTo>
                    <a:pt x="614" y="441"/>
                  </a:lnTo>
                  <a:lnTo>
                    <a:pt x="614" y="441"/>
                  </a:lnTo>
                  <a:lnTo>
                    <a:pt x="614" y="443"/>
                  </a:lnTo>
                  <a:lnTo>
                    <a:pt x="614" y="443"/>
                  </a:lnTo>
                  <a:lnTo>
                    <a:pt x="612" y="444"/>
                  </a:lnTo>
                  <a:lnTo>
                    <a:pt x="611" y="446"/>
                  </a:lnTo>
                  <a:lnTo>
                    <a:pt x="611" y="446"/>
                  </a:lnTo>
                  <a:lnTo>
                    <a:pt x="611" y="446"/>
                  </a:lnTo>
                  <a:lnTo>
                    <a:pt x="611" y="447"/>
                  </a:lnTo>
                  <a:lnTo>
                    <a:pt x="614" y="446"/>
                  </a:lnTo>
                  <a:lnTo>
                    <a:pt x="615" y="446"/>
                  </a:lnTo>
                  <a:lnTo>
                    <a:pt x="615" y="446"/>
                  </a:lnTo>
                  <a:lnTo>
                    <a:pt x="615" y="447"/>
                  </a:lnTo>
                  <a:lnTo>
                    <a:pt x="615" y="447"/>
                  </a:lnTo>
                  <a:lnTo>
                    <a:pt x="614" y="449"/>
                  </a:lnTo>
                  <a:lnTo>
                    <a:pt x="614" y="449"/>
                  </a:lnTo>
                  <a:lnTo>
                    <a:pt x="614" y="451"/>
                  </a:lnTo>
                  <a:lnTo>
                    <a:pt x="614" y="451"/>
                  </a:lnTo>
                  <a:lnTo>
                    <a:pt x="614" y="452"/>
                  </a:lnTo>
                  <a:lnTo>
                    <a:pt x="612" y="452"/>
                  </a:lnTo>
                  <a:lnTo>
                    <a:pt x="612" y="452"/>
                  </a:lnTo>
                  <a:lnTo>
                    <a:pt x="611" y="454"/>
                  </a:lnTo>
                  <a:lnTo>
                    <a:pt x="611" y="454"/>
                  </a:lnTo>
                  <a:lnTo>
                    <a:pt x="609" y="455"/>
                  </a:lnTo>
                  <a:lnTo>
                    <a:pt x="609" y="455"/>
                  </a:lnTo>
                  <a:lnTo>
                    <a:pt x="611" y="455"/>
                  </a:lnTo>
                  <a:lnTo>
                    <a:pt x="611" y="457"/>
                  </a:lnTo>
                  <a:lnTo>
                    <a:pt x="607" y="457"/>
                  </a:lnTo>
                  <a:lnTo>
                    <a:pt x="607" y="457"/>
                  </a:lnTo>
                  <a:lnTo>
                    <a:pt x="607" y="458"/>
                  </a:lnTo>
                  <a:lnTo>
                    <a:pt x="606" y="460"/>
                  </a:lnTo>
                  <a:lnTo>
                    <a:pt x="606" y="460"/>
                  </a:lnTo>
                  <a:lnTo>
                    <a:pt x="607" y="462"/>
                  </a:lnTo>
                  <a:lnTo>
                    <a:pt x="607" y="462"/>
                  </a:lnTo>
                  <a:lnTo>
                    <a:pt x="611" y="462"/>
                  </a:lnTo>
                  <a:lnTo>
                    <a:pt x="611" y="462"/>
                  </a:lnTo>
                  <a:lnTo>
                    <a:pt x="611" y="462"/>
                  </a:lnTo>
                  <a:lnTo>
                    <a:pt x="611" y="463"/>
                  </a:lnTo>
                  <a:lnTo>
                    <a:pt x="611" y="463"/>
                  </a:lnTo>
                  <a:lnTo>
                    <a:pt x="609" y="465"/>
                  </a:lnTo>
                  <a:lnTo>
                    <a:pt x="607" y="465"/>
                  </a:lnTo>
                  <a:lnTo>
                    <a:pt x="606" y="465"/>
                  </a:lnTo>
                  <a:lnTo>
                    <a:pt x="604" y="465"/>
                  </a:lnTo>
                  <a:lnTo>
                    <a:pt x="603" y="465"/>
                  </a:lnTo>
                  <a:lnTo>
                    <a:pt x="603" y="465"/>
                  </a:lnTo>
                  <a:lnTo>
                    <a:pt x="601" y="466"/>
                  </a:lnTo>
                  <a:lnTo>
                    <a:pt x="598" y="465"/>
                  </a:lnTo>
                  <a:lnTo>
                    <a:pt x="596" y="463"/>
                  </a:lnTo>
                  <a:lnTo>
                    <a:pt x="595" y="462"/>
                  </a:lnTo>
                  <a:lnTo>
                    <a:pt x="590" y="462"/>
                  </a:lnTo>
                  <a:lnTo>
                    <a:pt x="587" y="462"/>
                  </a:lnTo>
                  <a:lnTo>
                    <a:pt x="585" y="462"/>
                  </a:lnTo>
                  <a:lnTo>
                    <a:pt x="584" y="463"/>
                  </a:lnTo>
                  <a:lnTo>
                    <a:pt x="584" y="465"/>
                  </a:lnTo>
                  <a:lnTo>
                    <a:pt x="582" y="466"/>
                  </a:lnTo>
                  <a:lnTo>
                    <a:pt x="581" y="466"/>
                  </a:lnTo>
                  <a:lnTo>
                    <a:pt x="581" y="466"/>
                  </a:lnTo>
                  <a:lnTo>
                    <a:pt x="584" y="470"/>
                  </a:lnTo>
                  <a:lnTo>
                    <a:pt x="587" y="471"/>
                  </a:lnTo>
                  <a:lnTo>
                    <a:pt x="587" y="473"/>
                  </a:lnTo>
                  <a:lnTo>
                    <a:pt x="587" y="473"/>
                  </a:lnTo>
                  <a:lnTo>
                    <a:pt x="584" y="473"/>
                  </a:lnTo>
                  <a:lnTo>
                    <a:pt x="582" y="473"/>
                  </a:lnTo>
                  <a:lnTo>
                    <a:pt x="581" y="474"/>
                  </a:lnTo>
                  <a:lnTo>
                    <a:pt x="579" y="476"/>
                  </a:lnTo>
                  <a:lnTo>
                    <a:pt x="577" y="477"/>
                  </a:lnTo>
                  <a:lnTo>
                    <a:pt x="573" y="479"/>
                  </a:lnTo>
                  <a:lnTo>
                    <a:pt x="568" y="482"/>
                  </a:lnTo>
                  <a:lnTo>
                    <a:pt x="566" y="482"/>
                  </a:lnTo>
                  <a:lnTo>
                    <a:pt x="565" y="484"/>
                  </a:lnTo>
                  <a:lnTo>
                    <a:pt x="563" y="484"/>
                  </a:lnTo>
                  <a:lnTo>
                    <a:pt x="562" y="485"/>
                  </a:lnTo>
                  <a:lnTo>
                    <a:pt x="560" y="485"/>
                  </a:lnTo>
                  <a:lnTo>
                    <a:pt x="558" y="484"/>
                  </a:lnTo>
                  <a:lnTo>
                    <a:pt x="558" y="482"/>
                  </a:lnTo>
                  <a:lnTo>
                    <a:pt x="560" y="482"/>
                  </a:lnTo>
                  <a:lnTo>
                    <a:pt x="562" y="482"/>
                  </a:lnTo>
                  <a:lnTo>
                    <a:pt x="563" y="481"/>
                  </a:lnTo>
                  <a:lnTo>
                    <a:pt x="565" y="481"/>
                  </a:lnTo>
                  <a:lnTo>
                    <a:pt x="565" y="481"/>
                  </a:lnTo>
                  <a:lnTo>
                    <a:pt x="566" y="479"/>
                  </a:lnTo>
                  <a:lnTo>
                    <a:pt x="573" y="474"/>
                  </a:lnTo>
                  <a:lnTo>
                    <a:pt x="574" y="471"/>
                  </a:lnTo>
                  <a:lnTo>
                    <a:pt x="574" y="470"/>
                  </a:lnTo>
                  <a:lnTo>
                    <a:pt x="574" y="468"/>
                  </a:lnTo>
                  <a:lnTo>
                    <a:pt x="573" y="466"/>
                  </a:lnTo>
                  <a:lnTo>
                    <a:pt x="571" y="466"/>
                  </a:lnTo>
                  <a:lnTo>
                    <a:pt x="566" y="468"/>
                  </a:lnTo>
                  <a:lnTo>
                    <a:pt x="563" y="470"/>
                  </a:lnTo>
                  <a:lnTo>
                    <a:pt x="560" y="471"/>
                  </a:lnTo>
                  <a:lnTo>
                    <a:pt x="557" y="473"/>
                  </a:lnTo>
                  <a:lnTo>
                    <a:pt x="558" y="473"/>
                  </a:lnTo>
                  <a:lnTo>
                    <a:pt x="557" y="474"/>
                  </a:lnTo>
                  <a:lnTo>
                    <a:pt x="557" y="476"/>
                  </a:lnTo>
                  <a:lnTo>
                    <a:pt x="557" y="477"/>
                  </a:lnTo>
                  <a:lnTo>
                    <a:pt x="557" y="477"/>
                  </a:lnTo>
                  <a:lnTo>
                    <a:pt x="557" y="479"/>
                  </a:lnTo>
                  <a:lnTo>
                    <a:pt x="555" y="479"/>
                  </a:lnTo>
                  <a:lnTo>
                    <a:pt x="555" y="479"/>
                  </a:lnTo>
                  <a:lnTo>
                    <a:pt x="554" y="481"/>
                  </a:lnTo>
                  <a:lnTo>
                    <a:pt x="552" y="481"/>
                  </a:lnTo>
                  <a:lnTo>
                    <a:pt x="551" y="482"/>
                  </a:lnTo>
                  <a:lnTo>
                    <a:pt x="543" y="481"/>
                  </a:lnTo>
                  <a:lnTo>
                    <a:pt x="538" y="479"/>
                  </a:lnTo>
                  <a:lnTo>
                    <a:pt x="532" y="479"/>
                  </a:lnTo>
                  <a:lnTo>
                    <a:pt x="530" y="479"/>
                  </a:lnTo>
                  <a:lnTo>
                    <a:pt x="530" y="477"/>
                  </a:lnTo>
                  <a:lnTo>
                    <a:pt x="530" y="476"/>
                  </a:lnTo>
                  <a:lnTo>
                    <a:pt x="532" y="476"/>
                  </a:lnTo>
                  <a:lnTo>
                    <a:pt x="533" y="476"/>
                  </a:lnTo>
                  <a:lnTo>
                    <a:pt x="540" y="474"/>
                  </a:lnTo>
                  <a:lnTo>
                    <a:pt x="540" y="473"/>
                  </a:lnTo>
                  <a:lnTo>
                    <a:pt x="540" y="471"/>
                  </a:lnTo>
                  <a:lnTo>
                    <a:pt x="538" y="470"/>
                  </a:lnTo>
                  <a:lnTo>
                    <a:pt x="540" y="468"/>
                  </a:lnTo>
                  <a:lnTo>
                    <a:pt x="543" y="466"/>
                  </a:lnTo>
                  <a:lnTo>
                    <a:pt x="546" y="465"/>
                  </a:lnTo>
                  <a:lnTo>
                    <a:pt x="547" y="463"/>
                  </a:lnTo>
                  <a:lnTo>
                    <a:pt x="549" y="462"/>
                  </a:lnTo>
                  <a:lnTo>
                    <a:pt x="543" y="458"/>
                  </a:lnTo>
                  <a:lnTo>
                    <a:pt x="543" y="457"/>
                  </a:lnTo>
                  <a:lnTo>
                    <a:pt x="546" y="457"/>
                  </a:lnTo>
                  <a:lnTo>
                    <a:pt x="551" y="458"/>
                  </a:lnTo>
                  <a:lnTo>
                    <a:pt x="554" y="458"/>
                  </a:lnTo>
                  <a:lnTo>
                    <a:pt x="558" y="458"/>
                  </a:lnTo>
                  <a:lnTo>
                    <a:pt x="562" y="457"/>
                  </a:lnTo>
                  <a:lnTo>
                    <a:pt x="562" y="455"/>
                  </a:lnTo>
                  <a:lnTo>
                    <a:pt x="562" y="455"/>
                  </a:lnTo>
                  <a:lnTo>
                    <a:pt x="558" y="454"/>
                  </a:lnTo>
                  <a:lnTo>
                    <a:pt x="555" y="452"/>
                  </a:lnTo>
                  <a:lnTo>
                    <a:pt x="549" y="452"/>
                  </a:lnTo>
                  <a:lnTo>
                    <a:pt x="544" y="451"/>
                  </a:lnTo>
                  <a:lnTo>
                    <a:pt x="541" y="451"/>
                  </a:lnTo>
                  <a:lnTo>
                    <a:pt x="536" y="451"/>
                  </a:lnTo>
                  <a:lnTo>
                    <a:pt x="536" y="452"/>
                  </a:lnTo>
                  <a:lnTo>
                    <a:pt x="536" y="454"/>
                  </a:lnTo>
                  <a:lnTo>
                    <a:pt x="536" y="454"/>
                  </a:lnTo>
                  <a:lnTo>
                    <a:pt x="535" y="455"/>
                  </a:lnTo>
                  <a:lnTo>
                    <a:pt x="535" y="455"/>
                  </a:lnTo>
                  <a:lnTo>
                    <a:pt x="535" y="455"/>
                  </a:lnTo>
                  <a:lnTo>
                    <a:pt x="535" y="455"/>
                  </a:lnTo>
                  <a:lnTo>
                    <a:pt x="533" y="455"/>
                  </a:lnTo>
                  <a:lnTo>
                    <a:pt x="532" y="454"/>
                  </a:lnTo>
                  <a:lnTo>
                    <a:pt x="529" y="454"/>
                  </a:lnTo>
                  <a:lnTo>
                    <a:pt x="525" y="454"/>
                  </a:lnTo>
                  <a:lnTo>
                    <a:pt x="522" y="454"/>
                  </a:lnTo>
                  <a:lnTo>
                    <a:pt x="519" y="454"/>
                  </a:lnTo>
                  <a:lnTo>
                    <a:pt x="514" y="454"/>
                  </a:lnTo>
                  <a:lnTo>
                    <a:pt x="514" y="455"/>
                  </a:lnTo>
                  <a:lnTo>
                    <a:pt x="514" y="455"/>
                  </a:lnTo>
                  <a:lnTo>
                    <a:pt x="514" y="457"/>
                  </a:lnTo>
                  <a:lnTo>
                    <a:pt x="513" y="457"/>
                  </a:lnTo>
                  <a:lnTo>
                    <a:pt x="513" y="457"/>
                  </a:lnTo>
                  <a:lnTo>
                    <a:pt x="511" y="457"/>
                  </a:lnTo>
                  <a:lnTo>
                    <a:pt x="511" y="457"/>
                  </a:lnTo>
                  <a:lnTo>
                    <a:pt x="511" y="458"/>
                  </a:lnTo>
                  <a:lnTo>
                    <a:pt x="510" y="458"/>
                  </a:lnTo>
                  <a:lnTo>
                    <a:pt x="508" y="457"/>
                  </a:lnTo>
                  <a:lnTo>
                    <a:pt x="508" y="455"/>
                  </a:lnTo>
                  <a:lnTo>
                    <a:pt x="506" y="454"/>
                  </a:lnTo>
                  <a:lnTo>
                    <a:pt x="506" y="451"/>
                  </a:lnTo>
                  <a:lnTo>
                    <a:pt x="511" y="451"/>
                  </a:lnTo>
                  <a:lnTo>
                    <a:pt x="514" y="451"/>
                  </a:lnTo>
                  <a:lnTo>
                    <a:pt x="514" y="451"/>
                  </a:lnTo>
                  <a:lnTo>
                    <a:pt x="516" y="449"/>
                  </a:lnTo>
                  <a:lnTo>
                    <a:pt x="529" y="447"/>
                  </a:lnTo>
                  <a:lnTo>
                    <a:pt x="535" y="444"/>
                  </a:lnTo>
                  <a:lnTo>
                    <a:pt x="535" y="444"/>
                  </a:lnTo>
                  <a:lnTo>
                    <a:pt x="535" y="446"/>
                  </a:lnTo>
                  <a:lnTo>
                    <a:pt x="535" y="446"/>
                  </a:lnTo>
                  <a:lnTo>
                    <a:pt x="536" y="446"/>
                  </a:lnTo>
                  <a:lnTo>
                    <a:pt x="540" y="444"/>
                  </a:lnTo>
                  <a:lnTo>
                    <a:pt x="544" y="444"/>
                  </a:lnTo>
                  <a:lnTo>
                    <a:pt x="544" y="443"/>
                  </a:lnTo>
                  <a:lnTo>
                    <a:pt x="546" y="443"/>
                  </a:lnTo>
                  <a:lnTo>
                    <a:pt x="546" y="443"/>
                  </a:lnTo>
                  <a:lnTo>
                    <a:pt x="552" y="441"/>
                  </a:lnTo>
                  <a:lnTo>
                    <a:pt x="557" y="440"/>
                  </a:lnTo>
                  <a:lnTo>
                    <a:pt x="558" y="440"/>
                  </a:lnTo>
                  <a:lnTo>
                    <a:pt x="558" y="440"/>
                  </a:lnTo>
                  <a:lnTo>
                    <a:pt x="562" y="436"/>
                  </a:lnTo>
                  <a:lnTo>
                    <a:pt x="570" y="435"/>
                  </a:lnTo>
                  <a:lnTo>
                    <a:pt x="571" y="435"/>
                  </a:lnTo>
                  <a:lnTo>
                    <a:pt x="577" y="433"/>
                  </a:lnTo>
                  <a:lnTo>
                    <a:pt x="579" y="433"/>
                  </a:lnTo>
                  <a:lnTo>
                    <a:pt x="582" y="432"/>
                  </a:lnTo>
                  <a:close/>
                  <a:moveTo>
                    <a:pt x="497" y="425"/>
                  </a:moveTo>
                  <a:lnTo>
                    <a:pt x="497" y="425"/>
                  </a:lnTo>
                  <a:lnTo>
                    <a:pt x="497" y="427"/>
                  </a:lnTo>
                  <a:lnTo>
                    <a:pt x="497" y="429"/>
                  </a:lnTo>
                  <a:lnTo>
                    <a:pt x="495" y="430"/>
                  </a:lnTo>
                  <a:lnTo>
                    <a:pt x="494" y="432"/>
                  </a:lnTo>
                  <a:lnTo>
                    <a:pt x="492" y="432"/>
                  </a:lnTo>
                  <a:lnTo>
                    <a:pt x="491" y="432"/>
                  </a:lnTo>
                  <a:lnTo>
                    <a:pt x="491" y="432"/>
                  </a:lnTo>
                  <a:lnTo>
                    <a:pt x="491" y="430"/>
                  </a:lnTo>
                  <a:lnTo>
                    <a:pt x="491" y="430"/>
                  </a:lnTo>
                  <a:lnTo>
                    <a:pt x="491" y="430"/>
                  </a:lnTo>
                  <a:lnTo>
                    <a:pt x="491" y="429"/>
                  </a:lnTo>
                  <a:lnTo>
                    <a:pt x="491" y="429"/>
                  </a:lnTo>
                  <a:lnTo>
                    <a:pt x="489" y="429"/>
                  </a:lnTo>
                  <a:lnTo>
                    <a:pt x="491" y="429"/>
                  </a:lnTo>
                  <a:lnTo>
                    <a:pt x="492" y="427"/>
                  </a:lnTo>
                  <a:lnTo>
                    <a:pt x="497" y="425"/>
                  </a:lnTo>
                  <a:lnTo>
                    <a:pt x="497" y="425"/>
                  </a:lnTo>
                  <a:close/>
                  <a:moveTo>
                    <a:pt x="891" y="422"/>
                  </a:moveTo>
                  <a:lnTo>
                    <a:pt x="891" y="422"/>
                  </a:lnTo>
                  <a:lnTo>
                    <a:pt x="893" y="424"/>
                  </a:lnTo>
                  <a:lnTo>
                    <a:pt x="894" y="424"/>
                  </a:lnTo>
                  <a:lnTo>
                    <a:pt x="894" y="425"/>
                  </a:lnTo>
                  <a:lnTo>
                    <a:pt x="894" y="425"/>
                  </a:lnTo>
                  <a:lnTo>
                    <a:pt x="893" y="429"/>
                  </a:lnTo>
                  <a:lnTo>
                    <a:pt x="891" y="429"/>
                  </a:lnTo>
                  <a:lnTo>
                    <a:pt x="890" y="427"/>
                  </a:lnTo>
                  <a:lnTo>
                    <a:pt x="890" y="427"/>
                  </a:lnTo>
                  <a:lnTo>
                    <a:pt x="891" y="424"/>
                  </a:lnTo>
                  <a:lnTo>
                    <a:pt x="891" y="422"/>
                  </a:lnTo>
                  <a:close/>
                  <a:moveTo>
                    <a:pt x="2777" y="419"/>
                  </a:moveTo>
                  <a:lnTo>
                    <a:pt x="2779" y="419"/>
                  </a:lnTo>
                  <a:lnTo>
                    <a:pt x="2780" y="419"/>
                  </a:lnTo>
                  <a:lnTo>
                    <a:pt x="2782" y="421"/>
                  </a:lnTo>
                  <a:lnTo>
                    <a:pt x="2783" y="422"/>
                  </a:lnTo>
                  <a:lnTo>
                    <a:pt x="2782" y="422"/>
                  </a:lnTo>
                  <a:lnTo>
                    <a:pt x="2780" y="422"/>
                  </a:lnTo>
                  <a:lnTo>
                    <a:pt x="2779" y="422"/>
                  </a:lnTo>
                  <a:lnTo>
                    <a:pt x="2776" y="421"/>
                  </a:lnTo>
                  <a:lnTo>
                    <a:pt x="2777" y="419"/>
                  </a:lnTo>
                  <a:close/>
                  <a:moveTo>
                    <a:pt x="484" y="419"/>
                  </a:moveTo>
                  <a:lnTo>
                    <a:pt x="486" y="419"/>
                  </a:lnTo>
                  <a:lnTo>
                    <a:pt x="488" y="421"/>
                  </a:lnTo>
                  <a:lnTo>
                    <a:pt x="489" y="422"/>
                  </a:lnTo>
                  <a:lnTo>
                    <a:pt x="491" y="422"/>
                  </a:lnTo>
                  <a:lnTo>
                    <a:pt x="491" y="422"/>
                  </a:lnTo>
                  <a:lnTo>
                    <a:pt x="491" y="424"/>
                  </a:lnTo>
                  <a:lnTo>
                    <a:pt x="491" y="424"/>
                  </a:lnTo>
                  <a:lnTo>
                    <a:pt x="491" y="424"/>
                  </a:lnTo>
                  <a:lnTo>
                    <a:pt x="491" y="425"/>
                  </a:lnTo>
                  <a:lnTo>
                    <a:pt x="491" y="425"/>
                  </a:lnTo>
                  <a:lnTo>
                    <a:pt x="488" y="427"/>
                  </a:lnTo>
                  <a:lnTo>
                    <a:pt x="488" y="427"/>
                  </a:lnTo>
                  <a:lnTo>
                    <a:pt x="486" y="427"/>
                  </a:lnTo>
                  <a:lnTo>
                    <a:pt x="486" y="425"/>
                  </a:lnTo>
                  <a:lnTo>
                    <a:pt x="486" y="424"/>
                  </a:lnTo>
                  <a:lnTo>
                    <a:pt x="486" y="422"/>
                  </a:lnTo>
                  <a:lnTo>
                    <a:pt x="484" y="422"/>
                  </a:lnTo>
                  <a:lnTo>
                    <a:pt x="484" y="421"/>
                  </a:lnTo>
                  <a:lnTo>
                    <a:pt x="484" y="421"/>
                  </a:lnTo>
                  <a:lnTo>
                    <a:pt x="483" y="421"/>
                  </a:lnTo>
                  <a:lnTo>
                    <a:pt x="483" y="419"/>
                  </a:lnTo>
                  <a:lnTo>
                    <a:pt x="483" y="419"/>
                  </a:lnTo>
                  <a:lnTo>
                    <a:pt x="484" y="419"/>
                  </a:lnTo>
                  <a:close/>
                  <a:moveTo>
                    <a:pt x="2563" y="413"/>
                  </a:moveTo>
                  <a:lnTo>
                    <a:pt x="2564" y="414"/>
                  </a:lnTo>
                  <a:lnTo>
                    <a:pt x="2567" y="416"/>
                  </a:lnTo>
                  <a:lnTo>
                    <a:pt x="2577" y="419"/>
                  </a:lnTo>
                  <a:lnTo>
                    <a:pt x="2578" y="421"/>
                  </a:lnTo>
                  <a:lnTo>
                    <a:pt x="2580" y="422"/>
                  </a:lnTo>
                  <a:lnTo>
                    <a:pt x="2582" y="422"/>
                  </a:lnTo>
                  <a:lnTo>
                    <a:pt x="2578" y="421"/>
                  </a:lnTo>
                  <a:lnTo>
                    <a:pt x="2572" y="419"/>
                  </a:lnTo>
                  <a:lnTo>
                    <a:pt x="2569" y="418"/>
                  </a:lnTo>
                  <a:lnTo>
                    <a:pt x="2569" y="418"/>
                  </a:lnTo>
                  <a:lnTo>
                    <a:pt x="2567" y="418"/>
                  </a:lnTo>
                  <a:lnTo>
                    <a:pt x="2566" y="418"/>
                  </a:lnTo>
                  <a:lnTo>
                    <a:pt x="2564" y="416"/>
                  </a:lnTo>
                  <a:lnTo>
                    <a:pt x="2564" y="416"/>
                  </a:lnTo>
                  <a:lnTo>
                    <a:pt x="2563" y="414"/>
                  </a:lnTo>
                  <a:lnTo>
                    <a:pt x="2563" y="413"/>
                  </a:lnTo>
                  <a:close/>
                  <a:moveTo>
                    <a:pt x="2810" y="411"/>
                  </a:moveTo>
                  <a:lnTo>
                    <a:pt x="2812" y="411"/>
                  </a:lnTo>
                  <a:lnTo>
                    <a:pt x="2812" y="413"/>
                  </a:lnTo>
                  <a:lnTo>
                    <a:pt x="2813" y="414"/>
                  </a:lnTo>
                  <a:lnTo>
                    <a:pt x="2815" y="418"/>
                  </a:lnTo>
                  <a:lnTo>
                    <a:pt x="2815" y="419"/>
                  </a:lnTo>
                  <a:lnTo>
                    <a:pt x="2813" y="419"/>
                  </a:lnTo>
                  <a:lnTo>
                    <a:pt x="2812" y="419"/>
                  </a:lnTo>
                  <a:lnTo>
                    <a:pt x="2810" y="419"/>
                  </a:lnTo>
                  <a:lnTo>
                    <a:pt x="2810" y="419"/>
                  </a:lnTo>
                  <a:lnTo>
                    <a:pt x="2810" y="419"/>
                  </a:lnTo>
                  <a:lnTo>
                    <a:pt x="2810" y="418"/>
                  </a:lnTo>
                  <a:lnTo>
                    <a:pt x="2810" y="416"/>
                  </a:lnTo>
                  <a:lnTo>
                    <a:pt x="2810" y="416"/>
                  </a:lnTo>
                  <a:lnTo>
                    <a:pt x="2810" y="414"/>
                  </a:lnTo>
                  <a:lnTo>
                    <a:pt x="2810" y="414"/>
                  </a:lnTo>
                  <a:lnTo>
                    <a:pt x="2810" y="413"/>
                  </a:lnTo>
                  <a:lnTo>
                    <a:pt x="2809" y="413"/>
                  </a:lnTo>
                  <a:lnTo>
                    <a:pt x="2809" y="411"/>
                  </a:lnTo>
                  <a:lnTo>
                    <a:pt x="2809" y="411"/>
                  </a:lnTo>
                  <a:lnTo>
                    <a:pt x="2810" y="411"/>
                  </a:lnTo>
                  <a:close/>
                  <a:moveTo>
                    <a:pt x="3351" y="408"/>
                  </a:moveTo>
                  <a:lnTo>
                    <a:pt x="3353" y="408"/>
                  </a:lnTo>
                  <a:lnTo>
                    <a:pt x="3353" y="410"/>
                  </a:lnTo>
                  <a:lnTo>
                    <a:pt x="3351" y="411"/>
                  </a:lnTo>
                  <a:lnTo>
                    <a:pt x="3346" y="411"/>
                  </a:lnTo>
                  <a:lnTo>
                    <a:pt x="3345" y="411"/>
                  </a:lnTo>
                  <a:lnTo>
                    <a:pt x="3345" y="411"/>
                  </a:lnTo>
                  <a:lnTo>
                    <a:pt x="3346" y="410"/>
                  </a:lnTo>
                  <a:lnTo>
                    <a:pt x="3349" y="408"/>
                  </a:lnTo>
                  <a:lnTo>
                    <a:pt x="3351" y="408"/>
                  </a:lnTo>
                  <a:close/>
                  <a:moveTo>
                    <a:pt x="2824" y="406"/>
                  </a:moveTo>
                  <a:lnTo>
                    <a:pt x="2824" y="406"/>
                  </a:lnTo>
                  <a:lnTo>
                    <a:pt x="2824" y="408"/>
                  </a:lnTo>
                  <a:lnTo>
                    <a:pt x="2824" y="410"/>
                  </a:lnTo>
                  <a:lnTo>
                    <a:pt x="2824" y="410"/>
                  </a:lnTo>
                  <a:lnTo>
                    <a:pt x="2824" y="411"/>
                  </a:lnTo>
                  <a:lnTo>
                    <a:pt x="2824" y="413"/>
                  </a:lnTo>
                  <a:lnTo>
                    <a:pt x="2823" y="413"/>
                  </a:lnTo>
                  <a:lnTo>
                    <a:pt x="2823" y="414"/>
                  </a:lnTo>
                  <a:lnTo>
                    <a:pt x="2823" y="414"/>
                  </a:lnTo>
                  <a:lnTo>
                    <a:pt x="2821" y="416"/>
                  </a:lnTo>
                  <a:lnTo>
                    <a:pt x="2821" y="413"/>
                  </a:lnTo>
                  <a:lnTo>
                    <a:pt x="2821" y="413"/>
                  </a:lnTo>
                  <a:lnTo>
                    <a:pt x="2823" y="411"/>
                  </a:lnTo>
                  <a:lnTo>
                    <a:pt x="2823" y="411"/>
                  </a:lnTo>
                  <a:lnTo>
                    <a:pt x="2823" y="410"/>
                  </a:lnTo>
                  <a:lnTo>
                    <a:pt x="2821" y="410"/>
                  </a:lnTo>
                  <a:lnTo>
                    <a:pt x="2823" y="410"/>
                  </a:lnTo>
                  <a:lnTo>
                    <a:pt x="2824" y="406"/>
                  </a:lnTo>
                  <a:lnTo>
                    <a:pt x="2824" y="406"/>
                  </a:lnTo>
                  <a:close/>
                  <a:moveTo>
                    <a:pt x="3343" y="406"/>
                  </a:moveTo>
                  <a:lnTo>
                    <a:pt x="3345" y="406"/>
                  </a:lnTo>
                  <a:lnTo>
                    <a:pt x="3346" y="408"/>
                  </a:lnTo>
                  <a:lnTo>
                    <a:pt x="3346" y="408"/>
                  </a:lnTo>
                  <a:lnTo>
                    <a:pt x="3346" y="408"/>
                  </a:lnTo>
                  <a:lnTo>
                    <a:pt x="3345" y="408"/>
                  </a:lnTo>
                  <a:lnTo>
                    <a:pt x="3343" y="408"/>
                  </a:lnTo>
                  <a:lnTo>
                    <a:pt x="3342" y="408"/>
                  </a:lnTo>
                  <a:lnTo>
                    <a:pt x="3340" y="408"/>
                  </a:lnTo>
                  <a:lnTo>
                    <a:pt x="3340" y="406"/>
                  </a:lnTo>
                  <a:lnTo>
                    <a:pt x="3340" y="406"/>
                  </a:lnTo>
                  <a:lnTo>
                    <a:pt x="3343" y="406"/>
                  </a:lnTo>
                  <a:close/>
                  <a:moveTo>
                    <a:pt x="3646" y="395"/>
                  </a:moveTo>
                  <a:lnTo>
                    <a:pt x="3647" y="397"/>
                  </a:lnTo>
                  <a:lnTo>
                    <a:pt x="3649" y="397"/>
                  </a:lnTo>
                  <a:lnTo>
                    <a:pt x="3646" y="399"/>
                  </a:lnTo>
                  <a:lnTo>
                    <a:pt x="3643" y="399"/>
                  </a:lnTo>
                  <a:lnTo>
                    <a:pt x="3638" y="399"/>
                  </a:lnTo>
                  <a:lnTo>
                    <a:pt x="3632" y="399"/>
                  </a:lnTo>
                  <a:lnTo>
                    <a:pt x="3629" y="400"/>
                  </a:lnTo>
                  <a:lnTo>
                    <a:pt x="3624" y="402"/>
                  </a:lnTo>
                  <a:lnTo>
                    <a:pt x="3614" y="402"/>
                  </a:lnTo>
                  <a:lnTo>
                    <a:pt x="3613" y="402"/>
                  </a:lnTo>
                  <a:lnTo>
                    <a:pt x="3613" y="400"/>
                  </a:lnTo>
                  <a:lnTo>
                    <a:pt x="3611" y="400"/>
                  </a:lnTo>
                  <a:lnTo>
                    <a:pt x="3610" y="400"/>
                  </a:lnTo>
                  <a:lnTo>
                    <a:pt x="3608" y="400"/>
                  </a:lnTo>
                  <a:lnTo>
                    <a:pt x="3606" y="400"/>
                  </a:lnTo>
                  <a:lnTo>
                    <a:pt x="3606" y="400"/>
                  </a:lnTo>
                  <a:lnTo>
                    <a:pt x="3606" y="400"/>
                  </a:lnTo>
                  <a:lnTo>
                    <a:pt x="3606" y="399"/>
                  </a:lnTo>
                  <a:lnTo>
                    <a:pt x="3610" y="399"/>
                  </a:lnTo>
                  <a:lnTo>
                    <a:pt x="3619" y="399"/>
                  </a:lnTo>
                  <a:lnTo>
                    <a:pt x="3624" y="399"/>
                  </a:lnTo>
                  <a:lnTo>
                    <a:pt x="3625" y="399"/>
                  </a:lnTo>
                  <a:lnTo>
                    <a:pt x="3629" y="399"/>
                  </a:lnTo>
                  <a:lnTo>
                    <a:pt x="3632" y="397"/>
                  </a:lnTo>
                  <a:lnTo>
                    <a:pt x="3636" y="397"/>
                  </a:lnTo>
                  <a:lnTo>
                    <a:pt x="3644" y="395"/>
                  </a:lnTo>
                  <a:lnTo>
                    <a:pt x="3646" y="395"/>
                  </a:lnTo>
                  <a:close/>
                  <a:moveTo>
                    <a:pt x="585" y="389"/>
                  </a:moveTo>
                  <a:lnTo>
                    <a:pt x="585" y="389"/>
                  </a:lnTo>
                  <a:lnTo>
                    <a:pt x="585" y="389"/>
                  </a:lnTo>
                  <a:lnTo>
                    <a:pt x="585" y="391"/>
                  </a:lnTo>
                  <a:lnTo>
                    <a:pt x="585" y="391"/>
                  </a:lnTo>
                  <a:lnTo>
                    <a:pt x="587" y="392"/>
                  </a:lnTo>
                  <a:lnTo>
                    <a:pt x="587" y="392"/>
                  </a:lnTo>
                  <a:lnTo>
                    <a:pt x="587" y="392"/>
                  </a:lnTo>
                  <a:lnTo>
                    <a:pt x="588" y="394"/>
                  </a:lnTo>
                  <a:lnTo>
                    <a:pt x="587" y="394"/>
                  </a:lnTo>
                  <a:lnTo>
                    <a:pt x="587" y="394"/>
                  </a:lnTo>
                  <a:lnTo>
                    <a:pt x="585" y="394"/>
                  </a:lnTo>
                  <a:lnTo>
                    <a:pt x="585" y="395"/>
                  </a:lnTo>
                  <a:lnTo>
                    <a:pt x="585" y="397"/>
                  </a:lnTo>
                  <a:lnTo>
                    <a:pt x="585" y="397"/>
                  </a:lnTo>
                  <a:lnTo>
                    <a:pt x="585" y="399"/>
                  </a:lnTo>
                  <a:lnTo>
                    <a:pt x="587" y="399"/>
                  </a:lnTo>
                  <a:lnTo>
                    <a:pt x="587" y="400"/>
                  </a:lnTo>
                  <a:lnTo>
                    <a:pt x="585" y="402"/>
                  </a:lnTo>
                  <a:lnTo>
                    <a:pt x="584" y="402"/>
                  </a:lnTo>
                  <a:lnTo>
                    <a:pt x="582" y="402"/>
                  </a:lnTo>
                  <a:lnTo>
                    <a:pt x="582" y="402"/>
                  </a:lnTo>
                  <a:lnTo>
                    <a:pt x="582" y="400"/>
                  </a:lnTo>
                  <a:lnTo>
                    <a:pt x="582" y="399"/>
                  </a:lnTo>
                  <a:lnTo>
                    <a:pt x="582" y="397"/>
                  </a:lnTo>
                  <a:lnTo>
                    <a:pt x="582" y="395"/>
                  </a:lnTo>
                  <a:lnTo>
                    <a:pt x="582" y="394"/>
                  </a:lnTo>
                  <a:lnTo>
                    <a:pt x="582" y="394"/>
                  </a:lnTo>
                  <a:lnTo>
                    <a:pt x="582" y="392"/>
                  </a:lnTo>
                  <a:lnTo>
                    <a:pt x="582" y="392"/>
                  </a:lnTo>
                  <a:lnTo>
                    <a:pt x="582" y="392"/>
                  </a:lnTo>
                  <a:lnTo>
                    <a:pt x="584" y="391"/>
                  </a:lnTo>
                  <a:lnTo>
                    <a:pt x="584" y="391"/>
                  </a:lnTo>
                  <a:lnTo>
                    <a:pt x="584" y="389"/>
                  </a:lnTo>
                  <a:lnTo>
                    <a:pt x="585" y="389"/>
                  </a:lnTo>
                  <a:close/>
                  <a:moveTo>
                    <a:pt x="3641" y="386"/>
                  </a:moveTo>
                  <a:lnTo>
                    <a:pt x="3636" y="389"/>
                  </a:lnTo>
                  <a:lnTo>
                    <a:pt x="3635" y="389"/>
                  </a:lnTo>
                  <a:lnTo>
                    <a:pt x="3629" y="389"/>
                  </a:lnTo>
                  <a:lnTo>
                    <a:pt x="3624" y="391"/>
                  </a:lnTo>
                  <a:lnTo>
                    <a:pt x="3621" y="391"/>
                  </a:lnTo>
                  <a:lnTo>
                    <a:pt x="3616" y="391"/>
                  </a:lnTo>
                  <a:lnTo>
                    <a:pt x="3616" y="391"/>
                  </a:lnTo>
                  <a:lnTo>
                    <a:pt x="3616" y="391"/>
                  </a:lnTo>
                  <a:lnTo>
                    <a:pt x="3610" y="388"/>
                  </a:lnTo>
                  <a:lnTo>
                    <a:pt x="3610" y="388"/>
                  </a:lnTo>
                  <a:lnTo>
                    <a:pt x="3611" y="388"/>
                  </a:lnTo>
                  <a:lnTo>
                    <a:pt x="3616" y="388"/>
                  </a:lnTo>
                  <a:lnTo>
                    <a:pt x="3619" y="389"/>
                  </a:lnTo>
                  <a:lnTo>
                    <a:pt x="3622" y="389"/>
                  </a:lnTo>
                  <a:lnTo>
                    <a:pt x="3625" y="389"/>
                  </a:lnTo>
                  <a:lnTo>
                    <a:pt x="3627" y="389"/>
                  </a:lnTo>
                  <a:lnTo>
                    <a:pt x="3629" y="388"/>
                  </a:lnTo>
                  <a:lnTo>
                    <a:pt x="3633" y="388"/>
                  </a:lnTo>
                  <a:lnTo>
                    <a:pt x="3635" y="388"/>
                  </a:lnTo>
                  <a:lnTo>
                    <a:pt x="3636" y="388"/>
                  </a:lnTo>
                  <a:lnTo>
                    <a:pt x="3641" y="386"/>
                  </a:lnTo>
                  <a:close/>
                  <a:moveTo>
                    <a:pt x="4625" y="373"/>
                  </a:moveTo>
                  <a:lnTo>
                    <a:pt x="4628" y="375"/>
                  </a:lnTo>
                  <a:lnTo>
                    <a:pt x="4630" y="375"/>
                  </a:lnTo>
                  <a:lnTo>
                    <a:pt x="4633" y="375"/>
                  </a:lnTo>
                  <a:lnTo>
                    <a:pt x="4635" y="377"/>
                  </a:lnTo>
                  <a:lnTo>
                    <a:pt x="4635" y="378"/>
                  </a:lnTo>
                  <a:lnTo>
                    <a:pt x="4631" y="377"/>
                  </a:lnTo>
                  <a:lnTo>
                    <a:pt x="4627" y="377"/>
                  </a:lnTo>
                  <a:lnTo>
                    <a:pt x="4625" y="375"/>
                  </a:lnTo>
                  <a:lnTo>
                    <a:pt x="4625" y="373"/>
                  </a:lnTo>
                  <a:close/>
                  <a:moveTo>
                    <a:pt x="2730" y="372"/>
                  </a:moveTo>
                  <a:lnTo>
                    <a:pt x="2730" y="373"/>
                  </a:lnTo>
                  <a:lnTo>
                    <a:pt x="2730" y="373"/>
                  </a:lnTo>
                  <a:lnTo>
                    <a:pt x="2728" y="375"/>
                  </a:lnTo>
                  <a:lnTo>
                    <a:pt x="2727" y="377"/>
                  </a:lnTo>
                  <a:lnTo>
                    <a:pt x="2728" y="378"/>
                  </a:lnTo>
                  <a:lnTo>
                    <a:pt x="2727" y="378"/>
                  </a:lnTo>
                  <a:lnTo>
                    <a:pt x="2727" y="380"/>
                  </a:lnTo>
                  <a:lnTo>
                    <a:pt x="2727" y="380"/>
                  </a:lnTo>
                  <a:lnTo>
                    <a:pt x="2725" y="381"/>
                  </a:lnTo>
                  <a:lnTo>
                    <a:pt x="2723" y="381"/>
                  </a:lnTo>
                  <a:lnTo>
                    <a:pt x="2720" y="383"/>
                  </a:lnTo>
                  <a:lnTo>
                    <a:pt x="2720" y="384"/>
                  </a:lnTo>
                  <a:lnTo>
                    <a:pt x="2723" y="386"/>
                  </a:lnTo>
                  <a:lnTo>
                    <a:pt x="2725" y="386"/>
                  </a:lnTo>
                  <a:lnTo>
                    <a:pt x="2725" y="386"/>
                  </a:lnTo>
                  <a:lnTo>
                    <a:pt x="2725" y="388"/>
                  </a:lnTo>
                  <a:lnTo>
                    <a:pt x="2723" y="388"/>
                  </a:lnTo>
                  <a:lnTo>
                    <a:pt x="2720" y="386"/>
                  </a:lnTo>
                  <a:lnTo>
                    <a:pt x="2719" y="386"/>
                  </a:lnTo>
                  <a:lnTo>
                    <a:pt x="2717" y="388"/>
                  </a:lnTo>
                  <a:lnTo>
                    <a:pt x="2719" y="388"/>
                  </a:lnTo>
                  <a:lnTo>
                    <a:pt x="2719" y="388"/>
                  </a:lnTo>
                  <a:lnTo>
                    <a:pt x="2719" y="389"/>
                  </a:lnTo>
                  <a:lnTo>
                    <a:pt x="2717" y="389"/>
                  </a:lnTo>
                  <a:lnTo>
                    <a:pt x="2717" y="389"/>
                  </a:lnTo>
                  <a:lnTo>
                    <a:pt x="2717" y="389"/>
                  </a:lnTo>
                  <a:lnTo>
                    <a:pt x="2716" y="389"/>
                  </a:lnTo>
                  <a:lnTo>
                    <a:pt x="2716" y="389"/>
                  </a:lnTo>
                  <a:lnTo>
                    <a:pt x="2714" y="391"/>
                  </a:lnTo>
                  <a:lnTo>
                    <a:pt x="2714" y="389"/>
                  </a:lnTo>
                  <a:lnTo>
                    <a:pt x="2712" y="389"/>
                  </a:lnTo>
                  <a:lnTo>
                    <a:pt x="2711" y="389"/>
                  </a:lnTo>
                  <a:lnTo>
                    <a:pt x="2711" y="389"/>
                  </a:lnTo>
                  <a:lnTo>
                    <a:pt x="2709" y="391"/>
                  </a:lnTo>
                  <a:lnTo>
                    <a:pt x="2709" y="391"/>
                  </a:lnTo>
                  <a:lnTo>
                    <a:pt x="2711" y="389"/>
                  </a:lnTo>
                  <a:lnTo>
                    <a:pt x="2711" y="388"/>
                  </a:lnTo>
                  <a:lnTo>
                    <a:pt x="2711" y="388"/>
                  </a:lnTo>
                  <a:lnTo>
                    <a:pt x="2709" y="386"/>
                  </a:lnTo>
                  <a:lnTo>
                    <a:pt x="2709" y="386"/>
                  </a:lnTo>
                  <a:lnTo>
                    <a:pt x="2708" y="386"/>
                  </a:lnTo>
                  <a:lnTo>
                    <a:pt x="2708" y="386"/>
                  </a:lnTo>
                  <a:lnTo>
                    <a:pt x="2709" y="384"/>
                  </a:lnTo>
                  <a:lnTo>
                    <a:pt x="2712" y="383"/>
                  </a:lnTo>
                  <a:lnTo>
                    <a:pt x="2712" y="383"/>
                  </a:lnTo>
                  <a:lnTo>
                    <a:pt x="2712" y="381"/>
                  </a:lnTo>
                  <a:lnTo>
                    <a:pt x="2716" y="380"/>
                  </a:lnTo>
                  <a:lnTo>
                    <a:pt x="2719" y="378"/>
                  </a:lnTo>
                  <a:lnTo>
                    <a:pt x="2719" y="380"/>
                  </a:lnTo>
                  <a:lnTo>
                    <a:pt x="2720" y="380"/>
                  </a:lnTo>
                  <a:lnTo>
                    <a:pt x="2720" y="378"/>
                  </a:lnTo>
                  <a:lnTo>
                    <a:pt x="2720" y="378"/>
                  </a:lnTo>
                  <a:lnTo>
                    <a:pt x="2720" y="378"/>
                  </a:lnTo>
                  <a:lnTo>
                    <a:pt x="2719" y="377"/>
                  </a:lnTo>
                  <a:lnTo>
                    <a:pt x="2720" y="377"/>
                  </a:lnTo>
                  <a:lnTo>
                    <a:pt x="2720" y="375"/>
                  </a:lnTo>
                  <a:lnTo>
                    <a:pt x="2722" y="377"/>
                  </a:lnTo>
                  <a:lnTo>
                    <a:pt x="2722" y="377"/>
                  </a:lnTo>
                  <a:lnTo>
                    <a:pt x="2723" y="377"/>
                  </a:lnTo>
                  <a:lnTo>
                    <a:pt x="2723" y="377"/>
                  </a:lnTo>
                  <a:lnTo>
                    <a:pt x="2723" y="375"/>
                  </a:lnTo>
                  <a:lnTo>
                    <a:pt x="2725" y="375"/>
                  </a:lnTo>
                  <a:lnTo>
                    <a:pt x="2727" y="375"/>
                  </a:lnTo>
                  <a:lnTo>
                    <a:pt x="2727" y="375"/>
                  </a:lnTo>
                  <a:lnTo>
                    <a:pt x="2728" y="373"/>
                  </a:lnTo>
                  <a:lnTo>
                    <a:pt x="2730" y="373"/>
                  </a:lnTo>
                  <a:lnTo>
                    <a:pt x="2730" y="372"/>
                  </a:lnTo>
                  <a:close/>
                  <a:moveTo>
                    <a:pt x="4630" y="370"/>
                  </a:moveTo>
                  <a:lnTo>
                    <a:pt x="4631" y="370"/>
                  </a:lnTo>
                  <a:lnTo>
                    <a:pt x="4633" y="370"/>
                  </a:lnTo>
                  <a:lnTo>
                    <a:pt x="4633" y="372"/>
                  </a:lnTo>
                  <a:lnTo>
                    <a:pt x="4633" y="372"/>
                  </a:lnTo>
                  <a:lnTo>
                    <a:pt x="4635" y="372"/>
                  </a:lnTo>
                  <a:lnTo>
                    <a:pt x="4635" y="372"/>
                  </a:lnTo>
                  <a:lnTo>
                    <a:pt x="4631" y="373"/>
                  </a:lnTo>
                  <a:lnTo>
                    <a:pt x="4631" y="373"/>
                  </a:lnTo>
                  <a:lnTo>
                    <a:pt x="4631" y="373"/>
                  </a:lnTo>
                  <a:lnTo>
                    <a:pt x="4631" y="373"/>
                  </a:lnTo>
                  <a:lnTo>
                    <a:pt x="4631" y="375"/>
                  </a:lnTo>
                  <a:lnTo>
                    <a:pt x="4630" y="373"/>
                  </a:lnTo>
                  <a:lnTo>
                    <a:pt x="4628" y="373"/>
                  </a:lnTo>
                  <a:lnTo>
                    <a:pt x="4628" y="373"/>
                  </a:lnTo>
                  <a:lnTo>
                    <a:pt x="4628" y="372"/>
                  </a:lnTo>
                  <a:lnTo>
                    <a:pt x="4628" y="372"/>
                  </a:lnTo>
                  <a:lnTo>
                    <a:pt x="4628" y="372"/>
                  </a:lnTo>
                  <a:lnTo>
                    <a:pt x="4628" y="372"/>
                  </a:lnTo>
                  <a:lnTo>
                    <a:pt x="4630" y="370"/>
                  </a:lnTo>
                  <a:lnTo>
                    <a:pt x="4628" y="370"/>
                  </a:lnTo>
                  <a:lnTo>
                    <a:pt x="4628" y="370"/>
                  </a:lnTo>
                  <a:lnTo>
                    <a:pt x="4630" y="370"/>
                  </a:lnTo>
                  <a:close/>
                  <a:moveTo>
                    <a:pt x="3619" y="367"/>
                  </a:moveTo>
                  <a:lnTo>
                    <a:pt x="3624" y="369"/>
                  </a:lnTo>
                  <a:lnTo>
                    <a:pt x="3632" y="370"/>
                  </a:lnTo>
                  <a:lnTo>
                    <a:pt x="3636" y="370"/>
                  </a:lnTo>
                  <a:lnTo>
                    <a:pt x="3638" y="373"/>
                  </a:lnTo>
                  <a:lnTo>
                    <a:pt x="3630" y="372"/>
                  </a:lnTo>
                  <a:lnTo>
                    <a:pt x="3625" y="372"/>
                  </a:lnTo>
                  <a:lnTo>
                    <a:pt x="3622" y="370"/>
                  </a:lnTo>
                  <a:lnTo>
                    <a:pt x="3618" y="370"/>
                  </a:lnTo>
                  <a:lnTo>
                    <a:pt x="3613" y="370"/>
                  </a:lnTo>
                  <a:lnTo>
                    <a:pt x="3610" y="372"/>
                  </a:lnTo>
                  <a:lnTo>
                    <a:pt x="3608" y="373"/>
                  </a:lnTo>
                  <a:lnTo>
                    <a:pt x="3605" y="375"/>
                  </a:lnTo>
                  <a:lnTo>
                    <a:pt x="3600" y="375"/>
                  </a:lnTo>
                  <a:lnTo>
                    <a:pt x="3599" y="375"/>
                  </a:lnTo>
                  <a:lnTo>
                    <a:pt x="3599" y="373"/>
                  </a:lnTo>
                  <a:lnTo>
                    <a:pt x="3603" y="372"/>
                  </a:lnTo>
                  <a:lnTo>
                    <a:pt x="3606" y="372"/>
                  </a:lnTo>
                  <a:lnTo>
                    <a:pt x="3610" y="370"/>
                  </a:lnTo>
                  <a:lnTo>
                    <a:pt x="3614" y="369"/>
                  </a:lnTo>
                  <a:lnTo>
                    <a:pt x="3619" y="367"/>
                  </a:lnTo>
                  <a:close/>
                  <a:moveTo>
                    <a:pt x="800" y="361"/>
                  </a:moveTo>
                  <a:lnTo>
                    <a:pt x="804" y="362"/>
                  </a:lnTo>
                  <a:lnTo>
                    <a:pt x="804" y="362"/>
                  </a:lnTo>
                  <a:lnTo>
                    <a:pt x="806" y="362"/>
                  </a:lnTo>
                  <a:lnTo>
                    <a:pt x="806" y="364"/>
                  </a:lnTo>
                  <a:lnTo>
                    <a:pt x="804" y="366"/>
                  </a:lnTo>
                  <a:lnTo>
                    <a:pt x="801" y="364"/>
                  </a:lnTo>
                  <a:lnTo>
                    <a:pt x="798" y="361"/>
                  </a:lnTo>
                  <a:lnTo>
                    <a:pt x="800" y="361"/>
                  </a:lnTo>
                  <a:close/>
                  <a:moveTo>
                    <a:pt x="3584" y="355"/>
                  </a:moveTo>
                  <a:lnTo>
                    <a:pt x="3586" y="356"/>
                  </a:lnTo>
                  <a:lnTo>
                    <a:pt x="3586" y="356"/>
                  </a:lnTo>
                  <a:lnTo>
                    <a:pt x="3586" y="358"/>
                  </a:lnTo>
                  <a:lnTo>
                    <a:pt x="3583" y="358"/>
                  </a:lnTo>
                  <a:lnTo>
                    <a:pt x="3581" y="359"/>
                  </a:lnTo>
                  <a:lnTo>
                    <a:pt x="3581" y="359"/>
                  </a:lnTo>
                  <a:lnTo>
                    <a:pt x="3583" y="361"/>
                  </a:lnTo>
                  <a:lnTo>
                    <a:pt x="3583" y="361"/>
                  </a:lnTo>
                  <a:lnTo>
                    <a:pt x="3584" y="362"/>
                  </a:lnTo>
                  <a:lnTo>
                    <a:pt x="3584" y="364"/>
                  </a:lnTo>
                  <a:lnTo>
                    <a:pt x="3586" y="364"/>
                  </a:lnTo>
                  <a:lnTo>
                    <a:pt x="3588" y="366"/>
                  </a:lnTo>
                  <a:lnTo>
                    <a:pt x="3588" y="367"/>
                  </a:lnTo>
                  <a:lnTo>
                    <a:pt x="3588" y="369"/>
                  </a:lnTo>
                  <a:lnTo>
                    <a:pt x="3588" y="369"/>
                  </a:lnTo>
                  <a:lnTo>
                    <a:pt x="3589" y="370"/>
                  </a:lnTo>
                  <a:lnTo>
                    <a:pt x="3589" y="370"/>
                  </a:lnTo>
                  <a:lnTo>
                    <a:pt x="3589" y="370"/>
                  </a:lnTo>
                  <a:lnTo>
                    <a:pt x="3589" y="370"/>
                  </a:lnTo>
                  <a:lnTo>
                    <a:pt x="3588" y="372"/>
                  </a:lnTo>
                  <a:lnTo>
                    <a:pt x="3586" y="372"/>
                  </a:lnTo>
                  <a:lnTo>
                    <a:pt x="3584" y="370"/>
                  </a:lnTo>
                  <a:lnTo>
                    <a:pt x="3584" y="370"/>
                  </a:lnTo>
                  <a:lnTo>
                    <a:pt x="3583" y="370"/>
                  </a:lnTo>
                  <a:lnTo>
                    <a:pt x="3583" y="370"/>
                  </a:lnTo>
                  <a:lnTo>
                    <a:pt x="3583" y="369"/>
                  </a:lnTo>
                  <a:lnTo>
                    <a:pt x="3583" y="367"/>
                  </a:lnTo>
                  <a:lnTo>
                    <a:pt x="3583" y="366"/>
                  </a:lnTo>
                  <a:lnTo>
                    <a:pt x="3581" y="362"/>
                  </a:lnTo>
                  <a:lnTo>
                    <a:pt x="3580" y="361"/>
                  </a:lnTo>
                  <a:lnTo>
                    <a:pt x="3578" y="361"/>
                  </a:lnTo>
                  <a:lnTo>
                    <a:pt x="3578" y="361"/>
                  </a:lnTo>
                  <a:lnTo>
                    <a:pt x="3578" y="359"/>
                  </a:lnTo>
                  <a:lnTo>
                    <a:pt x="3578" y="359"/>
                  </a:lnTo>
                  <a:lnTo>
                    <a:pt x="3578" y="358"/>
                  </a:lnTo>
                  <a:lnTo>
                    <a:pt x="3580" y="358"/>
                  </a:lnTo>
                  <a:lnTo>
                    <a:pt x="3581" y="356"/>
                  </a:lnTo>
                  <a:lnTo>
                    <a:pt x="3584" y="355"/>
                  </a:lnTo>
                  <a:close/>
                  <a:moveTo>
                    <a:pt x="3329" y="355"/>
                  </a:moveTo>
                  <a:lnTo>
                    <a:pt x="3332" y="355"/>
                  </a:lnTo>
                  <a:lnTo>
                    <a:pt x="3334" y="356"/>
                  </a:lnTo>
                  <a:lnTo>
                    <a:pt x="3334" y="356"/>
                  </a:lnTo>
                  <a:lnTo>
                    <a:pt x="3332" y="358"/>
                  </a:lnTo>
                  <a:lnTo>
                    <a:pt x="3331" y="358"/>
                  </a:lnTo>
                  <a:lnTo>
                    <a:pt x="3329" y="356"/>
                  </a:lnTo>
                  <a:lnTo>
                    <a:pt x="3329" y="355"/>
                  </a:lnTo>
                  <a:close/>
                  <a:moveTo>
                    <a:pt x="4609" y="355"/>
                  </a:moveTo>
                  <a:lnTo>
                    <a:pt x="4611" y="355"/>
                  </a:lnTo>
                  <a:lnTo>
                    <a:pt x="4613" y="355"/>
                  </a:lnTo>
                  <a:lnTo>
                    <a:pt x="4613" y="355"/>
                  </a:lnTo>
                  <a:lnTo>
                    <a:pt x="4613" y="356"/>
                  </a:lnTo>
                  <a:lnTo>
                    <a:pt x="4611" y="356"/>
                  </a:lnTo>
                  <a:lnTo>
                    <a:pt x="4611" y="356"/>
                  </a:lnTo>
                  <a:lnTo>
                    <a:pt x="4611" y="358"/>
                  </a:lnTo>
                  <a:lnTo>
                    <a:pt x="4611" y="358"/>
                  </a:lnTo>
                  <a:lnTo>
                    <a:pt x="4609" y="358"/>
                  </a:lnTo>
                  <a:lnTo>
                    <a:pt x="4608" y="358"/>
                  </a:lnTo>
                  <a:lnTo>
                    <a:pt x="4608" y="356"/>
                  </a:lnTo>
                  <a:lnTo>
                    <a:pt x="4606" y="355"/>
                  </a:lnTo>
                  <a:lnTo>
                    <a:pt x="4606" y="355"/>
                  </a:lnTo>
                  <a:lnTo>
                    <a:pt x="4608" y="355"/>
                  </a:lnTo>
                  <a:lnTo>
                    <a:pt x="4609" y="355"/>
                  </a:lnTo>
                  <a:close/>
                  <a:moveTo>
                    <a:pt x="3340" y="355"/>
                  </a:moveTo>
                  <a:lnTo>
                    <a:pt x="3340" y="355"/>
                  </a:lnTo>
                  <a:lnTo>
                    <a:pt x="3340" y="356"/>
                  </a:lnTo>
                  <a:lnTo>
                    <a:pt x="3342" y="358"/>
                  </a:lnTo>
                  <a:lnTo>
                    <a:pt x="3342" y="359"/>
                  </a:lnTo>
                  <a:lnTo>
                    <a:pt x="3338" y="359"/>
                  </a:lnTo>
                  <a:lnTo>
                    <a:pt x="3337" y="356"/>
                  </a:lnTo>
                  <a:lnTo>
                    <a:pt x="3337" y="356"/>
                  </a:lnTo>
                  <a:lnTo>
                    <a:pt x="3338" y="355"/>
                  </a:lnTo>
                  <a:lnTo>
                    <a:pt x="3338" y="355"/>
                  </a:lnTo>
                  <a:lnTo>
                    <a:pt x="3340" y="355"/>
                  </a:lnTo>
                  <a:close/>
                  <a:moveTo>
                    <a:pt x="3338" y="351"/>
                  </a:moveTo>
                  <a:lnTo>
                    <a:pt x="3338" y="353"/>
                  </a:lnTo>
                  <a:lnTo>
                    <a:pt x="3338" y="353"/>
                  </a:lnTo>
                  <a:lnTo>
                    <a:pt x="3337" y="355"/>
                  </a:lnTo>
                  <a:lnTo>
                    <a:pt x="3335" y="355"/>
                  </a:lnTo>
                  <a:lnTo>
                    <a:pt x="3332" y="353"/>
                  </a:lnTo>
                  <a:lnTo>
                    <a:pt x="3332" y="353"/>
                  </a:lnTo>
                  <a:lnTo>
                    <a:pt x="3338" y="351"/>
                  </a:lnTo>
                  <a:close/>
                  <a:moveTo>
                    <a:pt x="95" y="339"/>
                  </a:moveTo>
                  <a:lnTo>
                    <a:pt x="103" y="342"/>
                  </a:lnTo>
                  <a:lnTo>
                    <a:pt x="104" y="343"/>
                  </a:lnTo>
                  <a:lnTo>
                    <a:pt x="100" y="343"/>
                  </a:lnTo>
                  <a:lnTo>
                    <a:pt x="93" y="345"/>
                  </a:lnTo>
                  <a:lnTo>
                    <a:pt x="93" y="345"/>
                  </a:lnTo>
                  <a:lnTo>
                    <a:pt x="92" y="345"/>
                  </a:lnTo>
                  <a:lnTo>
                    <a:pt x="90" y="345"/>
                  </a:lnTo>
                  <a:lnTo>
                    <a:pt x="89" y="343"/>
                  </a:lnTo>
                  <a:lnTo>
                    <a:pt x="87" y="342"/>
                  </a:lnTo>
                  <a:lnTo>
                    <a:pt x="85" y="342"/>
                  </a:lnTo>
                  <a:lnTo>
                    <a:pt x="85" y="340"/>
                  </a:lnTo>
                  <a:lnTo>
                    <a:pt x="85" y="340"/>
                  </a:lnTo>
                  <a:lnTo>
                    <a:pt x="87" y="340"/>
                  </a:lnTo>
                  <a:lnTo>
                    <a:pt x="89" y="340"/>
                  </a:lnTo>
                  <a:lnTo>
                    <a:pt x="89" y="340"/>
                  </a:lnTo>
                  <a:lnTo>
                    <a:pt x="90" y="339"/>
                  </a:lnTo>
                  <a:lnTo>
                    <a:pt x="92" y="339"/>
                  </a:lnTo>
                  <a:lnTo>
                    <a:pt x="95" y="339"/>
                  </a:lnTo>
                  <a:close/>
                  <a:moveTo>
                    <a:pt x="1172" y="326"/>
                  </a:moveTo>
                  <a:lnTo>
                    <a:pt x="1175" y="326"/>
                  </a:lnTo>
                  <a:lnTo>
                    <a:pt x="1175" y="328"/>
                  </a:lnTo>
                  <a:lnTo>
                    <a:pt x="1175" y="328"/>
                  </a:lnTo>
                  <a:lnTo>
                    <a:pt x="1178" y="328"/>
                  </a:lnTo>
                  <a:lnTo>
                    <a:pt x="1178" y="329"/>
                  </a:lnTo>
                  <a:lnTo>
                    <a:pt x="1177" y="329"/>
                  </a:lnTo>
                  <a:lnTo>
                    <a:pt x="1175" y="329"/>
                  </a:lnTo>
                  <a:lnTo>
                    <a:pt x="1170" y="329"/>
                  </a:lnTo>
                  <a:lnTo>
                    <a:pt x="1167" y="328"/>
                  </a:lnTo>
                  <a:lnTo>
                    <a:pt x="1167" y="328"/>
                  </a:lnTo>
                  <a:lnTo>
                    <a:pt x="1169" y="328"/>
                  </a:lnTo>
                  <a:lnTo>
                    <a:pt x="1169" y="326"/>
                  </a:lnTo>
                  <a:lnTo>
                    <a:pt x="1172" y="326"/>
                  </a:lnTo>
                  <a:close/>
                  <a:moveTo>
                    <a:pt x="4469" y="301"/>
                  </a:moveTo>
                  <a:lnTo>
                    <a:pt x="4469" y="301"/>
                  </a:lnTo>
                  <a:lnTo>
                    <a:pt x="4471" y="301"/>
                  </a:lnTo>
                  <a:lnTo>
                    <a:pt x="4472" y="301"/>
                  </a:lnTo>
                  <a:lnTo>
                    <a:pt x="4472" y="303"/>
                  </a:lnTo>
                  <a:lnTo>
                    <a:pt x="4474" y="304"/>
                  </a:lnTo>
                  <a:lnTo>
                    <a:pt x="4474" y="304"/>
                  </a:lnTo>
                  <a:lnTo>
                    <a:pt x="4472" y="306"/>
                  </a:lnTo>
                  <a:lnTo>
                    <a:pt x="4471" y="307"/>
                  </a:lnTo>
                  <a:lnTo>
                    <a:pt x="4471" y="307"/>
                  </a:lnTo>
                  <a:lnTo>
                    <a:pt x="4469" y="307"/>
                  </a:lnTo>
                  <a:lnTo>
                    <a:pt x="4467" y="306"/>
                  </a:lnTo>
                  <a:lnTo>
                    <a:pt x="4467" y="304"/>
                  </a:lnTo>
                  <a:lnTo>
                    <a:pt x="4467" y="303"/>
                  </a:lnTo>
                  <a:lnTo>
                    <a:pt x="4467" y="301"/>
                  </a:lnTo>
                  <a:lnTo>
                    <a:pt x="4469" y="301"/>
                  </a:lnTo>
                  <a:lnTo>
                    <a:pt x="4469" y="301"/>
                  </a:lnTo>
                  <a:close/>
                  <a:moveTo>
                    <a:pt x="4367" y="288"/>
                  </a:moveTo>
                  <a:lnTo>
                    <a:pt x="4370" y="288"/>
                  </a:lnTo>
                  <a:lnTo>
                    <a:pt x="4370" y="290"/>
                  </a:lnTo>
                  <a:lnTo>
                    <a:pt x="4370" y="290"/>
                  </a:lnTo>
                  <a:lnTo>
                    <a:pt x="4368" y="290"/>
                  </a:lnTo>
                  <a:lnTo>
                    <a:pt x="4367" y="291"/>
                  </a:lnTo>
                  <a:lnTo>
                    <a:pt x="4365" y="291"/>
                  </a:lnTo>
                  <a:lnTo>
                    <a:pt x="4363" y="291"/>
                  </a:lnTo>
                  <a:lnTo>
                    <a:pt x="4362" y="291"/>
                  </a:lnTo>
                  <a:lnTo>
                    <a:pt x="4362" y="291"/>
                  </a:lnTo>
                  <a:lnTo>
                    <a:pt x="4362" y="290"/>
                  </a:lnTo>
                  <a:lnTo>
                    <a:pt x="4362" y="290"/>
                  </a:lnTo>
                  <a:lnTo>
                    <a:pt x="4362" y="290"/>
                  </a:lnTo>
                  <a:lnTo>
                    <a:pt x="4362" y="288"/>
                  </a:lnTo>
                  <a:lnTo>
                    <a:pt x="4365" y="288"/>
                  </a:lnTo>
                  <a:lnTo>
                    <a:pt x="4367" y="288"/>
                  </a:lnTo>
                  <a:close/>
                  <a:moveTo>
                    <a:pt x="3763" y="216"/>
                  </a:moveTo>
                  <a:lnTo>
                    <a:pt x="3763" y="216"/>
                  </a:lnTo>
                  <a:lnTo>
                    <a:pt x="3764" y="217"/>
                  </a:lnTo>
                  <a:lnTo>
                    <a:pt x="3767" y="219"/>
                  </a:lnTo>
                  <a:lnTo>
                    <a:pt x="3767" y="219"/>
                  </a:lnTo>
                  <a:lnTo>
                    <a:pt x="3769" y="219"/>
                  </a:lnTo>
                  <a:lnTo>
                    <a:pt x="3769" y="221"/>
                  </a:lnTo>
                  <a:lnTo>
                    <a:pt x="3769" y="222"/>
                  </a:lnTo>
                  <a:lnTo>
                    <a:pt x="3767" y="224"/>
                  </a:lnTo>
                  <a:lnTo>
                    <a:pt x="3769" y="225"/>
                  </a:lnTo>
                  <a:lnTo>
                    <a:pt x="3770" y="228"/>
                  </a:lnTo>
                  <a:lnTo>
                    <a:pt x="3772" y="228"/>
                  </a:lnTo>
                  <a:lnTo>
                    <a:pt x="3775" y="230"/>
                  </a:lnTo>
                  <a:lnTo>
                    <a:pt x="3786" y="232"/>
                  </a:lnTo>
                  <a:lnTo>
                    <a:pt x="3796" y="232"/>
                  </a:lnTo>
                  <a:lnTo>
                    <a:pt x="3807" y="230"/>
                  </a:lnTo>
                  <a:lnTo>
                    <a:pt x="3811" y="228"/>
                  </a:lnTo>
                  <a:lnTo>
                    <a:pt x="3815" y="227"/>
                  </a:lnTo>
                  <a:lnTo>
                    <a:pt x="3819" y="227"/>
                  </a:lnTo>
                  <a:lnTo>
                    <a:pt x="3821" y="227"/>
                  </a:lnTo>
                  <a:lnTo>
                    <a:pt x="3821" y="225"/>
                  </a:lnTo>
                  <a:lnTo>
                    <a:pt x="3818" y="224"/>
                  </a:lnTo>
                  <a:lnTo>
                    <a:pt x="3816" y="222"/>
                  </a:lnTo>
                  <a:lnTo>
                    <a:pt x="3816" y="221"/>
                  </a:lnTo>
                  <a:lnTo>
                    <a:pt x="3818" y="221"/>
                  </a:lnTo>
                  <a:lnTo>
                    <a:pt x="3819" y="221"/>
                  </a:lnTo>
                  <a:lnTo>
                    <a:pt x="3819" y="219"/>
                  </a:lnTo>
                  <a:lnTo>
                    <a:pt x="3819" y="219"/>
                  </a:lnTo>
                  <a:lnTo>
                    <a:pt x="3821" y="217"/>
                  </a:lnTo>
                  <a:lnTo>
                    <a:pt x="3823" y="217"/>
                  </a:lnTo>
                  <a:lnTo>
                    <a:pt x="3826" y="217"/>
                  </a:lnTo>
                  <a:lnTo>
                    <a:pt x="3827" y="221"/>
                  </a:lnTo>
                  <a:lnTo>
                    <a:pt x="3830" y="224"/>
                  </a:lnTo>
                  <a:lnTo>
                    <a:pt x="3837" y="225"/>
                  </a:lnTo>
                  <a:lnTo>
                    <a:pt x="3837" y="227"/>
                  </a:lnTo>
                  <a:lnTo>
                    <a:pt x="3837" y="227"/>
                  </a:lnTo>
                  <a:lnTo>
                    <a:pt x="3832" y="227"/>
                  </a:lnTo>
                  <a:lnTo>
                    <a:pt x="3826" y="228"/>
                  </a:lnTo>
                  <a:lnTo>
                    <a:pt x="3818" y="232"/>
                  </a:lnTo>
                  <a:lnTo>
                    <a:pt x="3816" y="232"/>
                  </a:lnTo>
                  <a:lnTo>
                    <a:pt x="3816" y="232"/>
                  </a:lnTo>
                  <a:lnTo>
                    <a:pt x="3815" y="232"/>
                  </a:lnTo>
                  <a:lnTo>
                    <a:pt x="3811" y="233"/>
                  </a:lnTo>
                  <a:lnTo>
                    <a:pt x="3807" y="233"/>
                  </a:lnTo>
                  <a:lnTo>
                    <a:pt x="3802" y="235"/>
                  </a:lnTo>
                  <a:lnTo>
                    <a:pt x="3796" y="235"/>
                  </a:lnTo>
                  <a:lnTo>
                    <a:pt x="3789" y="235"/>
                  </a:lnTo>
                  <a:lnTo>
                    <a:pt x="3789" y="238"/>
                  </a:lnTo>
                  <a:lnTo>
                    <a:pt x="3791" y="241"/>
                  </a:lnTo>
                  <a:lnTo>
                    <a:pt x="3793" y="243"/>
                  </a:lnTo>
                  <a:lnTo>
                    <a:pt x="3791" y="243"/>
                  </a:lnTo>
                  <a:lnTo>
                    <a:pt x="3789" y="243"/>
                  </a:lnTo>
                  <a:lnTo>
                    <a:pt x="3789" y="243"/>
                  </a:lnTo>
                  <a:lnTo>
                    <a:pt x="3786" y="243"/>
                  </a:lnTo>
                  <a:lnTo>
                    <a:pt x="3785" y="241"/>
                  </a:lnTo>
                  <a:lnTo>
                    <a:pt x="3782" y="239"/>
                  </a:lnTo>
                  <a:lnTo>
                    <a:pt x="3780" y="238"/>
                  </a:lnTo>
                  <a:lnTo>
                    <a:pt x="3780" y="236"/>
                  </a:lnTo>
                  <a:lnTo>
                    <a:pt x="3780" y="236"/>
                  </a:lnTo>
                  <a:lnTo>
                    <a:pt x="3778" y="235"/>
                  </a:lnTo>
                  <a:lnTo>
                    <a:pt x="3775" y="236"/>
                  </a:lnTo>
                  <a:lnTo>
                    <a:pt x="3772" y="236"/>
                  </a:lnTo>
                  <a:lnTo>
                    <a:pt x="3774" y="238"/>
                  </a:lnTo>
                  <a:lnTo>
                    <a:pt x="3775" y="238"/>
                  </a:lnTo>
                  <a:lnTo>
                    <a:pt x="3777" y="238"/>
                  </a:lnTo>
                  <a:lnTo>
                    <a:pt x="3777" y="239"/>
                  </a:lnTo>
                  <a:lnTo>
                    <a:pt x="3777" y="243"/>
                  </a:lnTo>
                  <a:lnTo>
                    <a:pt x="3778" y="246"/>
                  </a:lnTo>
                  <a:lnTo>
                    <a:pt x="3782" y="249"/>
                  </a:lnTo>
                  <a:lnTo>
                    <a:pt x="3783" y="251"/>
                  </a:lnTo>
                  <a:lnTo>
                    <a:pt x="3783" y="254"/>
                  </a:lnTo>
                  <a:lnTo>
                    <a:pt x="3783" y="254"/>
                  </a:lnTo>
                  <a:lnTo>
                    <a:pt x="3782" y="254"/>
                  </a:lnTo>
                  <a:lnTo>
                    <a:pt x="3780" y="254"/>
                  </a:lnTo>
                  <a:lnTo>
                    <a:pt x="3777" y="254"/>
                  </a:lnTo>
                  <a:lnTo>
                    <a:pt x="3775" y="254"/>
                  </a:lnTo>
                  <a:lnTo>
                    <a:pt x="3774" y="252"/>
                  </a:lnTo>
                  <a:lnTo>
                    <a:pt x="3775" y="251"/>
                  </a:lnTo>
                  <a:lnTo>
                    <a:pt x="3777" y="249"/>
                  </a:lnTo>
                  <a:lnTo>
                    <a:pt x="3775" y="247"/>
                  </a:lnTo>
                  <a:lnTo>
                    <a:pt x="3774" y="244"/>
                  </a:lnTo>
                  <a:lnTo>
                    <a:pt x="3774" y="243"/>
                  </a:lnTo>
                  <a:lnTo>
                    <a:pt x="3772" y="241"/>
                  </a:lnTo>
                  <a:lnTo>
                    <a:pt x="3769" y="241"/>
                  </a:lnTo>
                  <a:lnTo>
                    <a:pt x="3767" y="241"/>
                  </a:lnTo>
                  <a:lnTo>
                    <a:pt x="3766" y="239"/>
                  </a:lnTo>
                  <a:lnTo>
                    <a:pt x="3764" y="239"/>
                  </a:lnTo>
                  <a:lnTo>
                    <a:pt x="3761" y="239"/>
                  </a:lnTo>
                  <a:lnTo>
                    <a:pt x="3759" y="239"/>
                  </a:lnTo>
                  <a:lnTo>
                    <a:pt x="3756" y="239"/>
                  </a:lnTo>
                  <a:lnTo>
                    <a:pt x="3755" y="239"/>
                  </a:lnTo>
                  <a:lnTo>
                    <a:pt x="3753" y="238"/>
                  </a:lnTo>
                  <a:lnTo>
                    <a:pt x="3755" y="238"/>
                  </a:lnTo>
                  <a:lnTo>
                    <a:pt x="3758" y="238"/>
                  </a:lnTo>
                  <a:lnTo>
                    <a:pt x="3759" y="238"/>
                  </a:lnTo>
                  <a:lnTo>
                    <a:pt x="3763" y="236"/>
                  </a:lnTo>
                  <a:lnTo>
                    <a:pt x="3764" y="236"/>
                  </a:lnTo>
                  <a:lnTo>
                    <a:pt x="3766" y="235"/>
                  </a:lnTo>
                  <a:lnTo>
                    <a:pt x="3767" y="233"/>
                  </a:lnTo>
                  <a:lnTo>
                    <a:pt x="3767" y="232"/>
                  </a:lnTo>
                  <a:lnTo>
                    <a:pt x="3767" y="228"/>
                  </a:lnTo>
                  <a:lnTo>
                    <a:pt x="3764" y="227"/>
                  </a:lnTo>
                  <a:lnTo>
                    <a:pt x="3761" y="225"/>
                  </a:lnTo>
                  <a:lnTo>
                    <a:pt x="3763" y="224"/>
                  </a:lnTo>
                  <a:lnTo>
                    <a:pt x="3764" y="222"/>
                  </a:lnTo>
                  <a:lnTo>
                    <a:pt x="3766" y="222"/>
                  </a:lnTo>
                  <a:lnTo>
                    <a:pt x="3767" y="221"/>
                  </a:lnTo>
                  <a:lnTo>
                    <a:pt x="3764" y="219"/>
                  </a:lnTo>
                  <a:lnTo>
                    <a:pt x="3761" y="217"/>
                  </a:lnTo>
                  <a:lnTo>
                    <a:pt x="3761" y="217"/>
                  </a:lnTo>
                  <a:lnTo>
                    <a:pt x="3761" y="216"/>
                  </a:lnTo>
                  <a:lnTo>
                    <a:pt x="3763" y="216"/>
                  </a:lnTo>
                  <a:close/>
                  <a:moveTo>
                    <a:pt x="1319" y="0"/>
                  </a:moveTo>
                  <a:lnTo>
                    <a:pt x="1311" y="2"/>
                  </a:lnTo>
                  <a:lnTo>
                    <a:pt x="1303" y="3"/>
                  </a:lnTo>
                  <a:lnTo>
                    <a:pt x="1271" y="8"/>
                  </a:lnTo>
                  <a:lnTo>
                    <a:pt x="1263" y="9"/>
                  </a:lnTo>
                  <a:lnTo>
                    <a:pt x="1263" y="9"/>
                  </a:lnTo>
                  <a:lnTo>
                    <a:pt x="1262" y="9"/>
                  </a:lnTo>
                  <a:lnTo>
                    <a:pt x="1265" y="8"/>
                  </a:lnTo>
                  <a:lnTo>
                    <a:pt x="1270" y="8"/>
                  </a:lnTo>
                  <a:lnTo>
                    <a:pt x="1309" y="0"/>
                  </a:lnTo>
                  <a:lnTo>
                    <a:pt x="1314" y="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D8D8D8"/>
            </a:solidFill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Google Shape;464;p1"/>
          <p:cNvGrpSpPr/>
          <p:nvPr/>
        </p:nvGrpSpPr>
        <p:grpSpPr>
          <a:xfrm flipH="1" rot="-1500000">
            <a:off x="2310309" y="4759057"/>
            <a:ext cx="214549" cy="214546"/>
            <a:chOff x="2743199" y="819150"/>
            <a:chExt cx="1508683" cy="1508683"/>
          </a:xfrm>
        </p:grpSpPr>
        <p:sp>
          <p:nvSpPr>
            <p:cNvPr id="465" name="Google Shape;465;p1"/>
            <p:cNvSpPr/>
            <p:nvPr/>
          </p:nvSpPr>
          <p:spPr>
            <a:xfrm rot="8100000">
              <a:off x="2964141" y="1040092"/>
              <a:ext cx="1066800" cy="1066800"/>
            </a:xfrm>
            <a:prstGeom prst="teardrop">
              <a:avLst>
                <a:gd fmla="val 200000" name="adj"/>
              </a:avLst>
            </a:prstGeom>
            <a:solidFill>
              <a:srgbClr val="FF0000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-1200000" rotWithShape="0" algn="bl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"/>
            <p:cNvSpPr/>
            <p:nvPr/>
          </p:nvSpPr>
          <p:spPr>
            <a:xfrm>
              <a:off x="3183216" y="1257300"/>
              <a:ext cx="628650" cy="6286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7" name="Google Shape;467;p1"/>
          <p:cNvGrpSpPr/>
          <p:nvPr/>
        </p:nvGrpSpPr>
        <p:grpSpPr>
          <a:xfrm flipH="1" rot="-1500000">
            <a:off x="2853925" y="4852347"/>
            <a:ext cx="214549" cy="214546"/>
            <a:chOff x="2743199" y="819150"/>
            <a:chExt cx="1508683" cy="1508683"/>
          </a:xfrm>
        </p:grpSpPr>
        <p:sp>
          <p:nvSpPr>
            <p:cNvPr id="468" name="Google Shape;468;p1"/>
            <p:cNvSpPr/>
            <p:nvPr/>
          </p:nvSpPr>
          <p:spPr>
            <a:xfrm rot="8100000">
              <a:off x="2964141" y="1040092"/>
              <a:ext cx="1066800" cy="1066800"/>
            </a:xfrm>
            <a:prstGeom prst="teardrop">
              <a:avLst>
                <a:gd fmla="val 200000" name="adj"/>
              </a:avLst>
            </a:prstGeom>
            <a:solidFill>
              <a:srgbClr val="FF0000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76200" kx="-1200000" rotWithShape="0" algn="bl" sy="230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"/>
            <p:cNvSpPr/>
            <p:nvPr/>
          </p:nvSpPr>
          <p:spPr>
            <a:xfrm>
              <a:off x="3183216" y="1257300"/>
              <a:ext cx="628650" cy="6286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0" name="Google Shape;470;p1"/>
          <p:cNvSpPr/>
          <p:nvPr/>
        </p:nvSpPr>
        <p:spPr>
          <a:xfrm>
            <a:off x="5507531" y="4417938"/>
            <a:ext cx="249460" cy="2494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1" lang="en-AU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71" name="Google Shape;471;p1"/>
          <p:cNvSpPr txBox="1"/>
          <p:nvPr/>
        </p:nvSpPr>
        <p:spPr>
          <a:xfrm>
            <a:off x="5516237" y="5069093"/>
            <a:ext cx="4205039" cy="225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8775" lvl="1" marL="3587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Noto Sans Symbols"/>
              <a:buChar char="◆"/>
            </a:pPr>
            <a:r>
              <a:rPr b="1" i="0" lang="en-AU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Continued organic growth in Europe with new menu items</a:t>
            </a:r>
            <a:endParaRPr/>
          </a:p>
        </p:txBody>
      </p:sp>
      <p:sp>
        <p:nvSpPr>
          <p:cNvPr id="472" name="Google Shape;472;p1"/>
          <p:cNvSpPr/>
          <p:nvPr/>
        </p:nvSpPr>
        <p:spPr>
          <a:xfrm>
            <a:off x="5507531" y="5056878"/>
            <a:ext cx="249460" cy="2494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1" lang="en-AU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"/>
          <p:cNvSpPr txBox="1"/>
          <p:nvPr/>
        </p:nvSpPr>
        <p:spPr>
          <a:xfrm>
            <a:off x="5516237" y="5708033"/>
            <a:ext cx="4205039" cy="225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8775" lvl="1" marL="3587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Noto Sans Symbols"/>
              <a:buChar char="◆"/>
            </a:pPr>
            <a:r>
              <a:rPr b="1" i="0" lang="en-AU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Explore commission revenue via sale of health-related goods</a:t>
            </a:r>
            <a:endParaRPr/>
          </a:p>
        </p:txBody>
      </p:sp>
      <p:sp>
        <p:nvSpPr>
          <p:cNvPr id="474" name="Google Shape;474;p1"/>
          <p:cNvSpPr/>
          <p:nvPr/>
        </p:nvSpPr>
        <p:spPr>
          <a:xfrm>
            <a:off x="5507531" y="5695818"/>
            <a:ext cx="249460" cy="2494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1" lang="en-AU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"/>
          <p:cNvSpPr txBox="1"/>
          <p:nvPr/>
        </p:nvSpPr>
        <p:spPr>
          <a:xfrm>
            <a:off x="5516237" y="6346972"/>
            <a:ext cx="4205039" cy="225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8775" lvl="1" marL="35877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Noto Sans Symbols"/>
              <a:buChar char="◆"/>
            </a:pPr>
            <a:r>
              <a:rPr b="1" i="0" lang="en-AU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Increase margins by reducing unit costs via economics of scale</a:t>
            </a:r>
            <a:endParaRPr/>
          </a:p>
        </p:txBody>
      </p:sp>
      <p:sp>
        <p:nvSpPr>
          <p:cNvPr id="476" name="Google Shape;476;p1"/>
          <p:cNvSpPr/>
          <p:nvPr/>
        </p:nvSpPr>
        <p:spPr>
          <a:xfrm>
            <a:off x="5507531" y="6334757"/>
            <a:ext cx="249460" cy="2494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1" lang="en-AU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"/>
          <p:cNvSpPr txBox="1"/>
          <p:nvPr/>
        </p:nvSpPr>
        <p:spPr>
          <a:xfrm>
            <a:off x="1802958" y="4381934"/>
            <a:ext cx="1225509" cy="260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Noto Sans Symbols"/>
              <a:buNone/>
            </a:pPr>
            <a:r>
              <a:rPr b="1" i="0" lang="en-AU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HQ: </a:t>
            </a:r>
            <a:br>
              <a:rPr b="1" i="0" lang="en-AU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AU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London</a:t>
            </a:r>
            <a:endParaRPr/>
          </a:p>
        </p:txBody>
      </p:sp>
      <p:sp>
        <p:nvSpPr>
          <p:cNvPr id="478" name="Google Shape;478;p1"/>
          <p:cNvSpPr txBox="1"/>
          <p:nvPr/>
        </p:nvSpPr>
        <p:spPr>
          <a:xfrm>
            <a:off x="3059166" y="4849986"/>
            <a:ext cx="1225509" cy="260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011"/>
              </a:buClr>
              <a:buSzPts val="900"/>
              <a:buFont typeface="Noto Sans Symbols"/>
              <a:buNone/>
            </a:pPr>
            <a:r>
              <a:rPr b="1" i="0" lang="en-AU" sz="1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European Stores:</a:t>
            </a:r>
            <a:endParaRPr/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0011"/>
              </a:buClr>
              <a:buSzPts val="1080"/>
              <a:buFont typeface="Noto Sans Symbols"/>
              <a:buNone/>
            </a:pPr>
            <a:r>
              <a:rPr b="1" i="0" lang="en-AU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SBC A4 Landscape 2018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Non-Message Driven">
  <a:themeElements>
    <a:clrScheme name="HSBC Colour pallete 2018">
      <a:dk1>
        <a:srgbClr val="000000"/>
      </a:dk1>
      <a:lt1>
        <a:srgbClr val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2021-05-18T03:08:16Z</dcterms:created>
</cp:coreProperties>
</file>